
<file path=[Content_Types].xml><?xml version="1.0" encoding="utf-8"?>
<Types xmlns="http://schemas.openxmlformats.org/package/2006/content-types">
  <Default Extension="gif" ContentType="image/gif"/>
  <Default Extension="jfif" ContentType="image/jpeg"/>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5.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1"/>
  </p:notesMasterIdLst>
  <p:sldIdLst>
    <p:sldId id="336" r:id="rId2"/>
    <p:sldId id="318" r:id="rId3"/>
    <p:sldId id="319" r:id="rId4"/>
    <p:sldId id="320" r:id="rId5"/>
    <p:sldId id="337" r:id="rId6"/>
    <p:sldId id="328" r:id="rId7"/>
    <p:sldId id="340" r:id="rId8"/>
    <p:sldId id="341" r:id="rId9"/>
    <p:sldId id="342" r:id="rId10"/>
    <p:sldId id="361" r:id="rId11"/>
    <p:sldId id="339" r:id="rId12"/>
    <p:sldId id="343" r:id="rId13"/>
    <p:sldId id="344" r:id="rId14"/>
    <p:sldId id="345" r:id="rId15"/>
    <p:sldId id="346" r:id="rId16"/>
    <p:sldId id="347" r:id="rId17"/>
    <p:sldId id="348" r:id="rId18"/>
    <p:sldId id="349" r:id="rId19"/>
    <p:sldId id="351" r:id="rId20"/>
    <p:sldId id="313" r:id="rId21"/>
    <p:sldId id="358" r:id="rId22"/>
    <p:sldId id="352" r:id="rId23"/>
    <p:sldId id="353" r:id="rId24"/>
    <p:sldId id="354" r:id="rId25"/>
    <p:sldId id="355" r:id="rId26"/>
    <p:sldId id="356" r:id="rId27"/>
    <p:sldId id="357" r:id="rId28"/>
    <p:sldId id="359" r:id="rId29"/>
    <p:sldId id="360"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5152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51382" autoAdjust="0"/>
  </p:normalViewPr>
  <p:slideViewPr>
    <p:cSldViewPr snapToGrid="0">
      <p:cViewPr varScale="1">
        <p:scale>
          <a:sx n="44" d="100"/>
          <a:sy n="44" d="100"/>
        </p:scale>
        <p:origin x="2165"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Zeigler, Theresa [VA]" userId="cf45d74a-55de-460f-88e7-1c700e5316de" providerId="ADAL" clId="{10EFB1D0-8503-41AA-947A-3B657F1511AC}"/>
    <pc:docChg chg="undo custSel addSld delSld modSld sldOrd">
      <pc:chgData name="Zeigler, Theresa [VA]" userId="cf45d74a-55de-460f-88e7-1c700e5316de" providerId="ADAL" clId="{10EFB1D0-8503-41AA-947A-3B657F1511AC}" dt="2021-03-19T21:58:01.319" v="4770" actId="27636"/>
      <pc:docMkLst>
        <pc:docMk/>
      </pc:docMkLst>
      <pc:sldChg chg="del">
        <pc:chgData name="Zeigler, Theresa [VA]" userId="cf45d74a-55de-460f-88e7-1c700e5316de" providerId="ADAL" clId="{10EFB1D0-8503-41AA-947A-3B657F1511AC}" dt="2021-03-19T02:51:49.627" v="146" actId="47"/>
        <pc:sldMkLst>
          <pc:docMk/>
          <pc:sldMk cId="3912418139" sldId="257"/>
        </pc:sldMkLst>
      </pc:sldChg>
      <pc:sldChg chg="modSp del mod">
        <pc:chgData name="Zeigler, Theresa [VA]" userId="cf45d74a-55de-460f-88e7-1c700e5316de" providerId="ADAL" clId="{10EFB1D0-8503-41AA-947A-3B657F1511AC}" dt="2021-03-19T03:05:59.485" v="232" actId="47"/>
        <pc:sldMkLst>
          <pc:docMk/>
          <pc:sldMk cId="643668026" sldId="263"/>
        </pc:sldMkLst>
        <pc:spChg chg="mod">
          <ac:chgData name="Zeigler, Theresa [VA]" userId="cf45d74a-55de-460f-88e7-1c700e5316de" providerId="ADAL" clId="{10EFB1D0-8503-41AA-947A-3B657F1511AC}" dt="2021-03-19T03:05:12.323" v="227" actId="1076"/>
          <ac:spMkLst>
            <pc:docMk/>
            <pc:sldMk cId="643668026" sldId="263"/>
            <ac:spMk id="2" creationId="{64CD0581-D14B-435C-A310-2FDEC378FC28}"/>
          </ac:spMkLst>
        </pc:spChg>
      </pc:sldChg>
      <pc:sldChg chg="del">
        <pc:chgData name="Zeigler, Theresa [VA]" userId="cf45d74a-55de-460f-88e7-1c700e5316de" providerId="ADAL" clId="{10EFB1D0-8503-41AA-947A-3B657F1511AC}" dt="2021-03-19T02:50:44.003" v="140" actId="47"/>
        <pc:sldMkLst>
          <pc:docMk/>
          <pc:sldMk cId="865361769" sldId="264"/>
        </pc:sldMkLst>
      </pc:sldChg>
      <pc:sldChg chg="del">
        <pc:chgData name="Zeigler, Theresa [VA]" userId="cf45d74a-55de-460f-88e7-1c700e5316de" providerId="ADAL" clId="{10EFB1D0-8503-41AA-947A-3B657F1511AC}" dt="2021-03-19T03:00:36.297" v="201" actId="47"/>
        <pc:sldMkLst>
          <pc:docMk/>
          <pc:sldMk cId="2183723387" sldId="266"/>
        </pc:sldMkLst>
      </pc:sldChg>
      <pc:sldChg chg="del">
        <pc:chgData name="Zeigler, Theresa [VA]" userId="cf45d74a-55de-460f-88e7-1c700e5316de" providerId="ADAL" clId="{10EFB1D0-8503-41AA-947A-3B657F1511AC}" dt="2021-03-19T02:42:37.697" v="94" actId="47"/>
        <pc:sldMkLst>
          <pc:docMk/>
          <pc:sldMk cId="458201141" sldId="291"/>
        </pc:sldMkLst>
      </pc:sldChg>
      <pc:sldChg chg="del">
        <pc:chgData name="Zeigler, Theresa [VA]" userId="cf45d74a-55de-460f-88e7-1c700e5316de" providerId="ADAL" clId="{10EFB1D0-8503-41AA-947A-3B657F1511AC}" dt="2021-03-19T02:38:27.196" v="71" actId="47"/>
        <pc:sldMkLst>
          <pc:docMk/>
          <pc:sldMk cId="2840143732" sldId="294"/>
        </pc:sldMkLst>
      </pc:sldChg>
      <pc:sldChg chg="del">
        <pc:chgData name="Zeigler, Theresa [VA]" userId="cf45d74a-55de-460f-88e7-1c700e5316de" providerId="ADAL" clId="{10EFB1D0-8503-41AA-947A-3B657F1511AC}" dt="2021-03-19T02:32:10.800" v="37" actId="47"/>
        <pc:sldMkLst>
          <pc:docMk/>
          <pc:sldMk cId="1223959335" sldId="307"/>
        </pc:sldMkLst>
      </pc:sldChg>
      <pc:sldChg chg="del">
        <pc:chgData name="Zeigler, Theresa [VA]" userId="cf45d74a-55de-460f-88e7-1c700e5316de" providerId="ADAL" clId="{10EFB1D0-8503-41AA-947A-3B657F1511AC}" dt="2021-03-19T02:34:14.216" v="50" actId="47"/>
        <pc:sldMkLst>
          <pc:docMk/>
          <pc:sldMk cId="1420122611" sldId="309"/>
        </pc:sldMkLst>
      </pc:sldChg>
      <pc:sldChg chg="del">
        <pc:chgData name="Zeigler, Theresa [VA]" userId="cf45d74a-55de-460f-88e7-1c700e5316de" providerId="ADAL" clId="{10EFB1D0-8503-41AA-947A-3B657F1511AC}" dt="2021-03-19T02:36:11.083" v="59" actId="47"/>
        <pc:sldMkLst>
          <pc:docMk/>
          <pc:sldMk cId="3543210414" sldId="310"/>
        </pc:sldMkLst>
      </pc:sldChg>
      <pc:sldChg chg="del">
        <pc:chgData name="Zeigler, Theresa [VA]" userId="cf45d74a-55de-460f-88e7-1c700e5316de" providerId="ADAL" clId="{10EFB1D0-8503-41AA-947A-3B657F1511AC}" dt="2021-03-19T02:37:15.971" v="64" actId="47"/>
        <pc:sldMkLst>
          <pc:docMk/>
          <pc:sldMk cId="194108413" sldId="311"/>
        </pc:sldMkLst>
      </pc:sldChg>
      <pc:sldChg chg="addSp modSp mod ord modNotesTx">
        <pc:chgData name="Zeigler, Theresa [VA]" userId="cf45d74a-55de-460f-88e7-1c700e5316de" providerId="ADAL" clId="{10EFB1D0-8503-41AA-947A-3B657F1511AC}" dt="2021-03-19T20:36:06.407" v="2589" actId="20577"/>
        <pc:sldMkLst>
          <pc:docMk/>
          <pc:sldMk cId="3184872538" sldId="313"/>
        </pc:sldMkLst>
        <pc:picChg chg="mod">
          <ac:chgData name="Zeigler, Theresa [VA]" userId="cf45d74a-55de-460f-88e7-1c700e5316de" providerId="ADAL" clId="{10EFB1D0-8503-41AA-947A-3B657F1511AC}" dt="2021-03-19T02:45:45.930" v="120" actId="1076"/>
          <ac:picMkLst>
            <pc:docMk/>
            <pc:sldMk cId="3184872538" sldId="313"/>
            <ac:picMk id="5" creationId="{82AC51C3-8709-4C89-8B3E-DA80BEBE3738}"/>
          </ac:picMkLst>
        </pc:picChg>
        <pc:picChg chg="add mod">
          <ac:chgData name="Zeigler, Theresa [VA]" userId="cf45d74a-55de-460f-88e7-1c700e5316de" providerId="ADAL" clId="{10EFB1D0-8503-41AA-947A-3B657F1511AC}" dt="2021-03-19T02:45:26.670" v="118" actId="1076"/>
          <ac:picMkLst>
            <pc:docMk/>
            <pc:sldMk cId="3184872538" sldId="313"/>
            <ac:picMk id="6" creationId="{C5464BC2-BCE0-40BB-8C5D-892EDC897EAF}"/>
          </ac:picMkLst>
        </pc:picChg>
        <pc:picChg chg="add mod">
          <ac:chgData name="Zeigler, Theresa [VA]" userId="cf45d74a-55de-460f-88e7-1c700e5316de" providerId="ADAL" clId="{10EFB1D0-8503-41AA-947A-3B657F1511AC}" dt="2021-03-19T02:45:44.092" v="119"/>
          <ac:picMkLst>
            <pc:docMk/>
            <pc:sldMk cId="3184872538" sldId="313"/>
            <ac:picMk id="7" creationId="{126F4045-F2C9-499E-A2BB-CE41AA9D3F42}"/>
          </ac:picMkLst>
        </pc:picChg>
      </pc:sldChg>
      <pc:sldChg chg="addSp delSp modSp del mod ord">
        <pc:chgData name="Zeigler, Theresa [VA]" userId="cf45d74a-55de-460f-88e7-1c700e5316de" providerId="ADAL" clId="{10EFB1D0-8503-41AA-947A-3B657F1511AC}" dt="2021-03-19T02:59:03.137" v="195" actId="47"/>
        <pc:sldMkLst>
          <pc:docMk/>
          <pc:sldMk cId="2038876992" sldId="314"/>
        </pc:sldMkLst>
        <pc:spChg chg="mod">
          <ac:chgData name="Zeigler, Theresa [VA]" userId="cf45d74a-55de-460f-88e7-1c700e5316de" providerId="ADAL" clId="{10EFB1D0-8503-41AA-947A-3B657F1511AC}" dt="2021-03-19T02:56:39.487" v="181" actId="1076"/>
          <ac:spMkLst>
            <pc:docMk/>
            <pc:sldMk cId="2038876992" sldId="314"/>
            <ac:spMk id="6" creationId="{BDFE9642-0A83-4515-AAC8-FBB0ADE49165}"/>
          </ac:spMkLst>
        </pc:spChg>
        <pc:spChg chg="mod">
          <ac:chgData name="Zeigler, Theresa [VA]" userId="cf45d74a-55de-460f-88e7-1c700e5316de" providerId="ADAL" clId="{10EFB1D0-8503-41AA-947A-3B657F1511AC}" dt="2021-03-19T02:53:46.489" v="159" actId="1076"/>
          <ac:spMkLst>
            <pc:docMk/>
            <pc:sldMk cId="2038876992" sldId="314"/>
            <ac:spMk id="27" creationId="{8A36690D-9D2A-4E2B-9891-F6A3027DA9B1}"/>
          </ac:spMkLst>
        </pc:spChg>
        <pc:spChg chg="mod">
          <ac:chgData name="Zeigler, Theresa [VA]" userId="cf45d74a-55de-460f-88e7-1c700e5316de" providerId="ADAL" clId="{10EFB1D0-8503-41AA-947A-3B657F1511AC}" dt="2021-03-19T02:54:02.333" v="161" actId="1076"/>
          <ac:spMkLst>
            <pc:docMk/>
            <pc:sldMk cId="2038876992" sldId="314"/>
            <ac:spMk id="28" creationId="{0BCB2B29-1A6D-4253-A85F-1E2435CFB527}"/>
          </ac:spMkLst>
        </pc:spChg>
        <pc:spChg chg="mod">
          <ac:chgData name="Zeigler, Theresa [VA]" userId="cf45d74a-55de-460f-88e7-1c700e5316de" providerId="ADAL" clId="{10EFB1D0-8503-41AA-947A-3B657F1511AC}" dt="2021-03-19T02:55:10.604" v="169" actId="1076"/>
          <ac:spMkLst>
            <pc:docMk/>
            <pc:sldMk cId="2038876992" sldId="314"/>
            <ac:spMk id="30" creationId="{CD4666E0-0BB6-4C65-8E19-777E698298A2}"/>
          </ac:spMkLst>
        </pc:spChg>
        <pc:graphicFrameChg chg="add del modGraphic">
          <ac:chgData name="Zeigler, Theresa [VA]" userId="cf45d74a-55de-460f-88e7-1c700e5316de" providerId="ADAL" clId="{10EFB1D0-8503-41AA-947A-3B657F1511AC}" dt="2021-03-19T02:56:35.133" v="180" actId="478"/>
          <ac:graphicFrameMkLst>
            <pc:docMk/>
            <pc:sldMk cId="2038876992" sldId="314"/>
            <ac:graphicFrameMk id="4" creationId="{996857D9-3470-4356-8328-089BFBD00A53}"/>
          </ac:graphicFrameMkLst>
        </pc:graphicFrameChg>
      </pc:sldChg>
      <pc:sldChg chg="modSp del mod">
        <pc:chgData name="Zeigler, Theresa [VA]" userId="cf45d74a-55de-460f-88e7-1c700e5316de" providerId="ADAL" clId="{10EFB1D0-8503-41AA-947A-3B657F1511AC}" dt="2021-03-19T03:02:27.464" v="212" actId="47"/>
        <pc:sldMkLst>
          <pc:docMk/>
          <pc:sldMk cId="2481401157" sldId="315"/>
        </pc:sldMkLst>
        <pc:spChg chg="mod">
          <ac:chgData name="Zeigler, Theresa [VA]" userId="cf45d74a-55de-460f-88e7-1c700e5316de" providerId="ADAL" clId="{10EFB1D0-8503-41AA-947A-3B657F1511AC}" dt="2021-03-19T03:01:03.560" v="202" actId="14100"/>
          <ac:spMkLst>
            <pc:docMk/>
            <pc:sldMk cId="2481401157" sldId="315"/>
            <ac:spMk id="2" creationId="{0A916411-3D28-460A-8DA1-42B95929CA21}"/>
          </ac:spMkLst>
        </pc:spChg>
      </pc:sldChg>
      <pc:sldChg chg="modSp del mod">
        <pc:chgData name="Zeigler, Theresa [VA]" userId="cf45d74a-55de-460f-88e7-1c700e5316de" providerId="ADAL" clId="{10EFB1D0-8503-41AA-947A-3B657F1511AC}" dt="2021-03-19T02:50:40.473" v="139" actId="47"/>
        <pc:sldMkLst>
          <pc:docMk/>
          <pc:sldMk cId="556952750" sldId="316"/>
        </pc:sldMkLst>
        <pc:spChg chg="mod">
          <ac:chgData name="Zeigler, Theresa [VA]" userId="cf45d74a-55de-460f-88e7-1c700e5316de" providerId="ADAL" clId="{10EFB1D0-8503-41AA-947A-3B657F1511AC}" dt="2021-03-19T02:46:36.432" v="123" actId="1076"/>
          <ac:spMkLst>
            <pc:docMk/>
            <pc:sldMk cId="556952750" sldId="316"/>
            <ac:spMk id="2" creationId="{3F456A4D-BC0E-44CC-8275-02560C49A369}"/>
          </ac:spMkLst>
        </pc:spChg>
      </pc:sldChg>
      <pc:sldChg chg="del">
        <pc:chgData name="Zeigler, Theresa [VA]" userId="cf45d74a-55de-460f-88e7-1c700e5316de" providerId="ADAL" clId="{10EFB1D0-8503-41AA-947A-3B657F1511AC}" dt="2021-03-19T02:43:32.633" v="110" actId="47"/>
        <pc:sldMkLst>
          <pc:docMk/>
          <pc:sldMk cId="2336260859" sldId="317"/>
        </pc:sldMkLst>
      </pc:sldChg>
      <pc:sldChg chg="modSp mod modNotesTx">
        <pc:chgData name="Zeigler, Theresa [VA]" userId="cf45d74a-55de-460f-88e7-1c700e5316de" providerId="ADAL" clId="{10EFB1D0-8503-41AA-947A-3B657F1511AC}" dt="2021-03-19T20:59:12.462" v="3605" actId="20577"/>
        <pc:sldMkLst>
          <pc:docMk/>
          <pc:sldMk cId="1026904806" sldId="319"/>
        </pc:sldMkLst>
        <pc:spChg chg="mod">
          <ac:chgData name="Zeigler, Theresa [VA]" userId="cf45d74a-55de-460f-88e7-1c700e5316de" providerId="ADAL" clId="{10EFB1D0-8503-41AA-947A-3B657F1511AC}" dt="2021-03-19T20:59:12.462" v="3605" actId="20577"/>
          <ac:spMkLst>
            <pc:docMk/>
            <pc:sldMk cId="1026904806" sldId="319"/>
            <ac:spMk id="6" creationId="{F717CCB6-5C40-415F-BC93-6822C01BC368}"/>
          </ac:spMkLst>
        </pc:spChg>
      </pc:sldChg>
      <pc:sldChg chg="del">
        <pc:chgData name="Zeigler, Theresa [VA]" userId="cf45d74a-55de-460f-88e7-1c700e5316de" providerId="ADAL" clId="{10EFB1D0-8503-41AA-947A-3B657F1511AC}" dt="2021-03-19T03:06:16.336" v="233" actId="47"/>
        <pc:sldMkLst>
          <pc:docMk/>
          <pc:sldMk cId="1713600313" sldId="321"/>
        </pc:sldMkLst>
      </pc:sldChg>
      <pc:sldChg chg="del">
        <pc:chgData name="Zeigler, Theresa [VA]" userId="cf45d74a-55de-460f-88e7-1c700e5316de" providerId="ADAL" clId="{10EFB1D0-8503-41AA-947A-3B657F1511AC}" dt="2021-03-19T03:06:16.336" v="233" actId="47"/>
        <pc:sldMkLst>
          <pc:docMk/>
          <pc:sldMk cId="2662990671" sldId="322"/>
        </pc:sldMkLst>
      </pc:sldChg>
      <pc:sldChg chg="del">
        <pc:chgData name="Zeigler, Theresa [VA]" userId="cf45d74a-55de-460f-88e7-1c700e5316de" providerId="ADAL" clId="{10EFB1D0-8503-41AA-947A-3B657F1511AC}" dt="2021-03-19T03:06:16.336" v="233" actId="47"/>
        <pc:sldMkLst>
          <pc:docMk/>
          <pc:sldMk cId="2490499317" sldId="323"/>
        </pc:sldMkLst>
      </pc:sldChg>
      <pc:sldChg chg="del">
        <pc:chgData name="Zeigler, Theresa [VA]" userId="cf45d74a-55de-460f-88e7-1c700e5316de" providerId="ADAL" clId="{10EFB1D0-8503-41AA-947A-3B657F1511AC}" dt="2021-03-19T03:06:16.336" v="233" actId="47"/>
        <pc:sldMkLst>
          <pc:docMk/>
          <pc:sldMk cId="2593203387" sldId="324"/>
        </pc:sldMkLst>
      </pc:sldChg>
      <pc:sldChg chg="del">
        <pc:chgData name="Zeigler, Theresa [VA]" userId="cf45d74a-55de-460f-88e7-1c700e5316de" providerId="ADAL" clId="{10EFB1D0-8503-41AA-947A-3B657F1511AC}" dt="2021-03-19T02:41:35.876" v="91" actId="47"/>
        <pc:sldMkLst>
          <pc:docMk/>
          <pc:sldMk cId="642456093" sldId="325"/>
        </pc:sldMkLst>
      </pc:sldChg>
      <pc:sldChg chg="addSp delSp modSp mod setBg modNotesTx">
        <pc:chgData name="Zeigler, Theresa [VA]" userId="cf45d74a-55de-460f-88e7-1c700e5316de" providerId="ADAL" clId="{10EFB1D0-8503-41AA-947A-3B657F1511AC}" dt="2021-03-19T21:26:06.303" v="4468" actId="26606"/>
        <pc:sldMkLst>
          <pc:docMk/>
          <pc:sldMk cId="407519487" sldId="328"/>
        </pc:sldMkLst>
        <pc:spChg chg="mod">
          <ac:chgData name="Zeigler, Theresa [VA]" userId="cf45d74a-55de-460f-88e7-1c700e5316de" providerId="ADAL" clId="{10EFB1D0-8503-41AA-947A-3B657F1511AC}" dt="2021-03-19T21:26:06.303" v="4468" actId="26606"/>
          <ac:spMkLst>
            <pc:docMk/>
            <pc:sldMk cId="407519487" sldId="328"/>
            <ac:spMk id="2" creationId="{F76C16B5-927C-4734-B09F-8A868899F701}"/>
          </ac:spMkLst>
        </pc:spChg>
        <pc:spChg chg="ord">
          <ac:chgData name="Zeigler, Theresa [VA]" userId="cf45d74a-55de-460f-88e7-1c700e5316de" providerId="ADAL" clId="{10EFB1D0-8503-41AA-947A-3B657F1511AC}" dt="2021-03-19T21:26:06.303" v="4468" actId="26606"/>
          <ac:spMkLst>
            <pc:docMk/>
            <pc:sldMk cId="407519487" sldId="328"/>
            <ac:spMk id="4" creationId="{594E1E79-6B1F-4652-8756-222F21D0443D}"/>
          </ac:spMkLst>
        </pc:spChg>
        <pc:spChg chg="add del">
          <ac:chgData name="Zeigler, Theresa [VA]" userId="cf45d74a-55de-460f-88e7-1c700e5316de" providerId="ADAL" clId="{10EFB1D0-8503-41AA-947A-3B657F1511AC}" dt="2021-03-19T21:26:06.303" v="4468" actId="26606"/>
          <ac:spMkLst>
            <pc:docMk/>
            <pc:sldMk cId="407519487" sldId="328"/>
            <ac:spMk id="19" creationId="{C95B82D5-A8BB-45BF-BED8-C7B206892100}"/>
          </ac:spMkLst>
        </pc:spChg>
        <pc:spChg chg="add del">
          <ac:chgData name="Zeigler, Theresa [VA]" userId="cf45d74a-55de-460f-88e7-1c700e5316de" providerId="ADAL" clId="{10EFB1D0-8503-41AA-947A-3B657F1511AC}" dt="2021-03-19T21:26:06.303" v="4468" actId="26606"/>
          <ac:spMkLst>
            <pc:docMk/>
            <pc:sldMk cId="407519487" sldId="328"/>
            <ac:spMk id="21" creationId="{296C61EC-FBF4-4216-BE67-6C864D30A01C}"/>
          </ac:spMkLst>
        </pc:spChg>
        <pc:graphicFrameChg chg="mod ord modGraphic">
          <ac:chgData name="Zeigler, Theresa [VA]" userId="cf45d74a-55de-460f-88e7-1c700e5316de" providerId="ADAL" clId="{10EFB1D0-8503-41AA-947A-3B657F1511AC}" dt="2021-03-19T21:26:06.303" v="4468" actId="26606"/>
          <ac:graphicFrameMkLst>
            <pc:docMk/>
            <pc:sldMk cId="407519487" sldId="328"/>
            <ac:graphicFrameMk id="14" creationId="{71751FAE-B3ED-43A7-A75C-DB454CF51223}"/>
          </ac:graphicFrameMkLst>
        </pc:graphicFrameChg>
        <pc:picChg chg="mod">
          <ac:chgData name="Zeigler, Theresa [VA]" userId="cf45d74a-55de-460f-88e7-1c700e5316de" providerId="ADAL" clId="{10EFB1D0-8503-41AA-947A-3B657F1511AC}" dt="2021-03-19T21:26:06.303" v="4468" actId="26606"/>
          <ac:picMkLst>
            <pc:docMk/>
            <pc:sldMk cId="407519487" sldId="328"/>
            <ac:picMk id="5" creationId="{8FAC6280-E5F7-401F-8818-A16B71084870}"/>
          </ac:picMkLst>
        </pc:picChg>
        <pc:picChg chg="mod">
          <ac:chgData name="Zeigler, Theresa [VA]" userId="cf45d74a-55de-460f-88e7-1c700e5316de" providerId="ADAL" clId="{10EFB1D0-8503-41AA-947A-3B657F1511AC}" dt="2021-03-19T21:26:06.303" v="4468" actId="26606"/>
          <ac:picMkLst>
            <pc:docMk/>
            <pc:sldMk cId="407519487" sldId="328"/>
            <ac:picMk id="6" creationId="{C96A158F-E45E-40C7-B5DB-D0B33CF97535}"/>
          </ac:picMkLst>
        </pc:picChg>
      </pc:sldChg>
      <pc:sldChg chg="addSp delSp modSp del mod">
        <pc:chgData name="Zeigler, Theresa [VA]" userId="cf45d74a-55de-460f-88e7-1c700e5316de" providerId="ADAL" clId="{10EFB1D0-8503-41AA-947A-3B657F1511AC}" dt="2021-03-19T02:28:59.734" v="28" actId="47"/>
        <pc:sldMkLst>
          <pc:docMk/>
          <pc:sldMk cId="4293289783" sldId="332"/>
        </pc:sldMkLst>
        <pc:spChg chg="mod">
          <ac:chgData name="Zeigler, Theresa [VA]" userId="cf45d74a-55de-460f-88e7-1c700e5316de" providerId="ADAL" clId="{10EFB1D0-8503-41AA-947A-3B657F1511AC}" dt="2021-03-19T02:27:57.615" v="2" actId="20577"/>
          <ac:spMkLst>
            <pc:docMk/>
            <pc:sldMk cId="4293289783" sldId="332"/>
            <ac:spMk id="2" creationId="{C195D1AA-4188-49E5-BAB1-F05DD5504236}"/>
          </ac:spMkLst>
        </pc:spChg>
        <pc:spChg chg="del mod">
          <ac:chgData name="Zeigler, Theresa [VA]" userId="cf45d74a-55de-460f-88e7-1c700e5316de" providerId="ADAL" clId="{10EFB1D0-8503-41AA-947A-3B657F1511AC}" dt="2021-03-19T02:28:09.314" v="4" actId="478"/>
          <ac:spMkLst>
            <pc:docMk/>
            <pc:sldMk cId="4293289783" sldId="332"/>
            <ac:spMk id="3" creationId="{198C3C3F-9B7E-4409-B5EF-A8C39499FE3E}"/>
          </ac:spMkLst>
        </pc:spChg>
        <pc:spChg chg="add del mod">
          <ac:chgData name="Zeigler, Theresa [VA]" userId="cf45d74a-55de-460f-88e7-1c700e5316de" providerId="ADAL" clId="{10EFB1D0-8503-41AA-947A-3B657F1511AC}" dt="2021-03-19T02:28:15.815" v="5" actId="478"/>
          <ac:spMkLst>
            <pc:docMk/>
            <pc:sldMk cId="4293289783" sldId="332"/>
            <ac:spMk id="5" creationId="{5B745B8A-BA5B-485E-9432-4941C7641DEB}"/>
          </ac:spMkLst>
        </pc:spChg>
      </pc:sldChg>
      <pc:sldChg chg="modSp del mod">
        <pc:chgData name="Zeigler, Theresa [VA]" userId="cf45d74a-55de-460f-88e7-1c700e5316de" providerId="ADAL" clId="{10EFB1D0-8503-41AA-947A-3B657F1511AC}" dt="2021-03-19T02:39:50.536" v="83" actId="47"/>
        <pc:sldMkLst>
          <pc:docMk/>
          <pc:sldMk cId="2286158156" sldId="333"/>
        </pc:sldMkLst>
        <pc:spChg chg="mod">
          <ac:chgData name="Zeigler, Theresa [VA]" userId="cf45d74a-55de-460f-88e7-1c700e5316de" providerId="ADAL" clId="{10EFB1D0-8503-41AA-947A-3B657F1511AC}" dt="2021-03-19T02:39:17.903" v="79" actId="1076"/>
          <ac:spMkLst>
            <pc:docMk/>
            <pc:sldMk cId="2286158156" sldId="333"/>
            <ac:spMk id="3" creationId="{FC9A1B14-00E5-4526-AA30-E0E711838AA2}"/>
          </ac:spMkLst>
        </pc:spChg>
        <pc:picChg chg="mod">
          <ac:chgData name="Zeigler, Theresa [VA]" userId="cf45d74a-55de-460f-88e7-1c700e5316de" providerId="ADAL" clId="{10EFB1D0-8503-41AA-947A-3B657F1511AC}" dt="2021-03-19T02:38:45.830" v="75" actId="1076"/>
          <ac:picMkLst>
            <pc:docMk/>
            <pc:sldMk cId="2286158156" sldId="333"/>
            <ac:picMk id="6" creationId="{C347F912-9C7C-444C-803B-C9A1E130413F}"/>
          </ac:picMkLst>
        </pc:picChg>
      </pc:sldChg>
      <pc:sldChg chg="del">
        <pc:chgData name="Zeigler, Theresa [VA]" userId="cf45d74a-55de-460f-88e7-1c700e5316de" providerId="ADAL" clId="{10EFB1D0-8503-41AA-947A-3B657F1511AC}" dt="2021-03-19T03:04:02.721" v="218" actId="47"/>
        <pc:sldMkLst>
          <pc:docMk/>
          <pc:sldMk cId="643692706" sldId="334"/>
        </pc:sldMkLst>
      </pc:sldChg>
      <pc:sldChg chg="modSp del mod">
        <pc:chgData name="Zeigler, Theresa [VA]" userId="cf45d74a-55de-460f-88e7-1c700e5316de" providerId="ADAL" clId="{10EFB1D0-8503-41AA-947A-3B657F1511AC}" dt="2021-03-19T03:05:03.415" v="226" actId="47"/>
        <pc:sldMkLst>
          <pc:docMk/>
          <pc:sldMk cId="1019881202" sldId="335"/>
        </pc:sldMkLst>
        <pc:spChg chg="mod">
          <ac:chgData name="Zeigler, Theresa [VA]" userId="cf45d74a-55de-460f-88e7-1c700e5316de" providerId="ADAL" clId="{10EFB1D0-8503-41AA-947A-3B657F1511AC}" dt="2021-03-19T03:04:10.095" v="219" actId="1076"/>
          <ac:spMkLst>
            <pc:docMk/>
            <pc:sldMk cId="1019881202" sldId="335"/>
            <ac:spMk id="2" creationId="{B7ED7E13-AB69-4030-9E8F-D1B8D9BEFE0A}"/>
          </ac:spMkLst>
        </pc:spChg>
      </pc:sldChg>
      <pc:sldChg chg="addSp delSp modSp mod ord modClrScheme chgLayout modNotesTx">
        <pc:chgData name="Zeigler, Theresa [VA]" userId="cf45d74a-55de-460f-88e7-1c700e5316de" providerId="ADAL" clId="{10EFB1D0-8503-41AA-947A-3B657F1511AC}" dt="2021-03-19T19:46:16.558" v="288" actId="1076"/>
        <pc:sldMkLst>
          <pc:docMk/>
          <pc:sldMk cId="2077806137" sldId="336"/>
        </pc:sldMkLst>
        <pc:spChg chg="add del mod ord">
          <ac:chgData name="Zeigler, Theresa [VA]" userId="cf45d74a-55de-460f-88e7-1c700e5316de" providerId="ADAL" clId="{10EFB1D0-8503-41AA-947A-3B657F1511AC}" dt="2021-03-19T19:44:19.574" v="255" actId="478"/>
          <ac:spMkLst>
            <pc:docMk/>
            <pc:sldMk cId="2077806137" sldId="336"/>
            <ac:spMk id="2" creationId="{6B9A0827-A512-47ED-9B4E-BA2DF25B0393}"/>
          </ac:spMkLst>
        </pc:spChg>
        <pc:spChg chg="add del mod ord">
          <ac:chgData name="Zeigler, Theresa [VA]" userId="cf45d74a-55de-460f-88e7-1c700e5316de" providerId="ADAL" clId="{10EFB1D0-8503-41AA-947A-3B657F1511AC}" dt="2021-03-19T19:42:52.756" v="254" actId="478"/>
          <ac:spMkLst>
            <pc:docMk/>
            <pc:sldMk cId="2077806137" sldId="336"/>
            <ac:spMk id="4" creationId="{E072BF76-951B-45EB-BB4B-944868FE805B}"/>
          </ac:spMkLst>
        </pc:spChg>
        <pc:spChg chg="mod">
          <ac:chgData name="Zeigler, Theresa [VA]" userId="cf45d74a-55de-460f-88e7-1c700e5316de" providerId="ADAL" clId="{10EFB1D0-8503-41AA-947A-3B657F1511AC}" dt="2021-03-19T19:46:10.627" v="287" actId="1076"/>
          <ac:spMkLst>
            <pc:docMk/>
            <pc:sldMk cId="2077806137" sldId="336"/>
            <ac:spMk id="9" creationId="{0B337B79-BBCA-4969-825E-A5A1D783AC18}"/>
          </ac:spMkLst>
        </pc:spChg>
        <pc:spChg chg="mod">
          <ac:chgData name="Zeigler, Theresa [VA]" userId="cf45d74a-55de-460f-88e7-1c700e5316de" providerId="ADAL" clId="{10EFB1D0-8503-41AA-947A-3B657F1511AC}" dt="2021-03-19T19:46:16.558" v="288" actId="1076"/>
          <ac:spMkLst>
            <pc:docMk/>
            <pc:sldMk cId="2077806137" sldId="336"/>
            <ac:spMk id="13" creationId="{7000CD41-0D86-4153-887A-9F3DA2BAB1FD}"/>
          </ac:spMkLst>
        </pc:spChg>
        <pc:picChg chg="add mod">
          <ac:chgData name="Zeigler, Theresa [VA]" userId="cf45d74a-55de-460f-88e7-1c700e5316de" providerId="ADAL" clId="{10EFB1D0-8503-41AA-947A-3B657F1511AC}" dt="2021-03-19T19:45:58.991" v="284" actId="1076"/>
          <ac:picMkLst>
            <pc:docMk/>
            <pc:sldMk cId="2077806137" sldId="336"/>
            <ac:picMk id="5" creationId="{B4DB7D32-224A-4D02-BDE6-53AC1DC5D242}"/>
          </ac:picMkLst>
        </pc:picChg>
      </pc:sldChg>
      <pc:sldChg chg="modNotesTx">
        <pc:chgData name="Zeigler, Theresa [VA]" userId="cf45d74a-55de-460f-88e7-1c700e5316de" providerId="ADAL" clId="{10EFB1D0-8503-41AA-947A-3B657F1511AC}" dt="2021-03-19T19:53:00.132" v="607" actId="20577"/>
        <pc:sldMkLst>
          <pc:docMk/>
          <pc:sldMk cId="2092409261" sldId="337"/>
        </pc:sldMkLst>
      </pc:sldChg>
      <pc:sldChg chg="addSp delSp modSp mod modClrScheme chgLayout modNotesTx">
        <pc:chgData name="Zeigler, Theresa [VA]" userId="cf45d74a-55de-460f-88e7-1c700e5316de" providerId="ADAL" clId="{10EFB1D0-8503-41AA-947A-3B657F1511AC}" dt="2021-03-19T21:38:27.652" v="4529" actId="1076"/>
        <pc:sldMkLst>
          <pc:docMk/>
          <pc:sldMk cId="1631782002" sldId="339"/>
        </pc:sldMkLst>
        <pc:spChg chg="add mod ord">
          <ac:chgData name="Zeigler, Theresa [VA]" userId="cf45d74a-55de-460f-88e7-1c700e5316de" providerId="ADAL" clId="{10EFB1D0-8503-41AA-947A-3B657F1511AC}" dt="2021-03-19T20:23:40.703" v="2004" actId="20577"/>
          <ac:spMkLst>
            <pc:docMk/>
            <pc:sldMk cId="1631782002" sldId="339"/>
            <ac:spMk id="2" creationId="{1A23A784-A410-4F25-8EA0-A81B0414967E}"/>
          </ac:spMkLst>
        </pc:spChg>
        <pc:spChg chg="add mod ord">
          <ac:chgData name="Zeigler, Theresa [VA]" userId="cf45d74a-55de-460f-88e7-1c700e5316de" providerId="ADAL" clId="{10EFB1D0-8503-41AA-947A-3B657F1511AC}" dt="2021-03-19T20:22:32.671" v="1937" actId="5793"/>
          <ac:spMkLst>
            <pc:docMk/>
            <pc:sldMk cId="1631782002" sldId="339"/>
            <ac:spMk id="4" creationId="{4F3DDC23-745C-4B7F-AF48-C8E344503B3B}"/>
          </ac:spMkLst>
        </pc:spChg>
        <pc:spChg chg="add del mod">
          <ac:chgData name="Zeigler, Theresa [VA]" userId="cf45d74a-55de-460f-88e7-1c700e5316de" providerId="ADAL" clId="{10EFB1D0-8503-41AA-947A-3B657F1511AC}" dt="2021-03-19T20:19:48.389" v="1565" actId="478"/>
          <ac:spMkLst>
            <pc:docMk/>
            <pc:sldMk cId="1631782002" sldId="339"/>
            <ac:spMk id="7" creationId="{FABCE582-9FB9-4A53-8EAC-EBD23E22F928}"/>
          </ac:spMkLst>
        </pc:spChg>
        <pc:picChg chg="add mod">
          <ac:chgData name="Zeigler, Theresa [VA]" userId="cf45d74a-55de-460f-88e7-1c700e5316de" providerId="ADAL" clId="{10EFB1D0-8503-41AA-947A-3B657F1511AC}" dt="2021-03-19T21:38:27.652" v="4529" actId="1076"/>
          <ac:picMkLst>
            <pc:docMk/>
            <pc:sldMk cId="1631782002" sldId="339"/>
            <ac:picMk id="5" creationId="{41FA94FB-6935-4F5D-A2F9-8D132C78EC75}"/>
          </ac:picMkLst>
        </pc:picChg>
      </pc:sldChg>
      <pc:sldChg chg="modSp mod modNotesTx">
        <pc:chgData name="Zeigler, Theresa [VA]" userId="cf45d74a-55de-460f-88e7-1c700e5316de" providerId="ADAL" clId="{10EFB1D0-8503-41AA-947A-3B657F1511AC}" dt="2021-03-19T21:26:46.366" v="4470" actId="1076"/>
        <pc:sldMkLst>
          <pc:docMk/>
          <pc:sldMk cId="1774331319" sldId="340"/>
        </pc:sldMkLst>
        <pc:spChg chg="mod">
          <ac:chgData name="Zeigler, Theresa [VA]" userId="cf45d74a-55de-460f-88e7-1c700e5316de" providerId="ADAL" clId="{10EFB1D0-8503-41AA-947A-3B657F1511AC}" dt="2021-03-19T21:26:29.589" v="4469" actId="122"/>
          <ac:spMkLst>
            <pc:docMk/>
            <pc:sldMk cId="1774331319" sldId="340"/>
            <ac:spMk id="7" creationId="{B800FE07-0531-463E-A660-669A76CF8776}"/>
          </ac:spMkLst>
        </pc:spChg>
        <pc:graphicFrameChg chg="mod">
          <ac:chgData name="Zeigler, Theresa [VA]" userId="cf45d74a-55de-460f-88e7-1c700e5316de" providerId="ADAL" clId="{10EFB1D0-8503-41AA-947A-3B657F1511AC}" dt="2021-03-19T21:26:46.366" v="4470" actId="1076"/>
          <ac:graphicFrameMkLst>
            <pc:docMk/>
            <pc:sldMk cId="1774331319" sldId="340"/>
            <ac:graphicFrameMk id="9" creationId="{711821AA-D63B-47BD-B111-08F0C581EFB7}"/>
          </ac:graphicFrameMkLst>
        </pc:graphicFrameChg>
      </pc:sldChg>
      <pc:sldChg chg="addSp delSp modSp mod modNotesTx">
        <pc:chgData name="Zeigler, Theresa [VA]" userId="cf45d74a-55de-460f-88e7-1c700e5316de" providerId="ADAL" clId="{10EFB1D0-8503-41AA-947A-3B657F1511AC}" dt="2021-03-19T21:33:34.696" v="4498" actId="14100"/>
        <pc:sldMkLst>
          <pc:docMk/>
          <pc:sldMk cId="2132771283" sldId="342"/>
        </pc:sldMkLst>
        <pc:spChg chg="del mod">
          <ac:chgData name="Zeigler, Theresa [VA]" userId="cf45d74a-55de-460f-88e7-1c700e5316de" providerId="ADAL" clId="{10EFB1D0-8503-41AA-947A-3B657F1511AC}" dt="2021-03-19T21:33:19.646" v="4496"/>
          <ac:spMkLst>
            <pc:docMk/>
            <pc:sldMk cId="2132771283" sldId="342"/>
            <ac:spMk id="2" creationId="{71C3B5FC-3E50-4B02-9DCA-60132EFE5C69}"/>
          </ac:spMkLst>
        </pc:spChg>
        <pc:spChg chg="add del mod">
          <ac:chgData name="Zeigler, Theresa [VA]" userId="cf45d74a-55de-460f-88e7-1c700e5316de" providerId="ADAL" clId="{10EFB1D0-8503-41AA-947A-3B657F1511AC}" dt="2021-03-19T21:33:19.644" v="4494"/>
          <ac:spMkLst>
            <pc:docMk/>
            <pc:sldMk cId="2132771283" sldId="342"/>
            <ac:spMk id="4" creationId="{4C54A24E-5309-4B26-BFB0-7C7837860CF9}"/>
          </ac:spMkLst>
        </pc:spChg>
        <pc:spChg chg="add mod">
          <ac:chgData name="Zeigler, Theresa [VA]" userId="cf45d74a-55de-460f-88e7-1c700e5316de" providerId="ADAL" clId="{10EFB1D0-8503-41AA-947A-3B657F1511AC}" dt="2021-03-19T21:32:12.700" v="4485" actId="20577"/>
          <ac:spMkLst>
            <pc:docMk/>
            <pc:sldMk cId="2132771283" sldId="342"/>
            <ac:spMk id="5" creationId="{E5747DDB-39A5-4D34-8222-0132DA38642C}"/>
          </ac:spMkLst>
        </pc:spChg>
        <pc:spChg chg="add mod">
          <ac:chgData name="Zeigler, Theresa [VA]" userId="cf45d74a-55de-460f-88e7-1c700e5316de" providerId="ADAL" clId="{10EFB1D0-8503-41AA-947A-3B657F1511AC}" dt="2021-03-19T21:33:15.911" v="4492" actId="20577"/>
          <ac:spMkLst>
            <pc:docMk/>
            <pc:sldMk cId="2132771283" sldId="342"/>
            <ac:spMk id="6" creationId="{AEA8D99F-A980-4370-B445-F9DF00A72781}"/>
          </ac:spMkLst>
        </pc:spChg>
        <pc:spChg chg="mod">
          <ac:chgData name="Zeigler, Theresa [VA]" userId="cf45d74a-55de-460f-88e7-1c700e5316de" providerId="ADAL" clId="{10EFB1D0-8503-41AA-947A-3B657F1511AC}" dt="2021-03-19T21:33:34.696" v="4498" actId="14100"/>
          <ac:spMkLst>
            <pc:docMk/>
            <pc:sldMk cId="2132771283" sldId="342"/>
            <ac:spMk id="7" creationId="{61FBD96F-1730-4F41-9425-8EDBA43EF643}"/>
          </ac:spMkLst>
        </pc:spChg>
      </pc:sldChg>
      <pc:sldChg chg="addSp modSp mod modNotesTx">
        <pc:chgData name="Zeigler, Theresa [VA]" userId="cf45d74a-55de-460f-88e7-1c700e5316de" providerId="ADAL" clId="{10EFB1D0-8503-41AA-947A-3B657F1511AC}" dt="2021-03-19T21:39:12.607" v="4534" actId="1076"/>
        <pc:sldMkLst>
          <pc:docMk/>
          <pc:sldMk cId="2773751821" sldId="343"/>
        </pc:sldMkLst>
        <pc:spChg chg="add mod">
          <ac:chgData name="Zeigler, Theresa [VA]" userId="cf45d74a-55de-460f-88e7-1c700e5316de" providerId="ADAL" clId="{10EFB1D0-8503-41AA-947A-3B657F1511AC}" dt="2021-03-19T21:39:01.750" v="4532" actId="14100"/>
          <ac:spMkLst>
            <pc:docMk/>
            <pc:sldMk cId="2773751821" sldId="343"/>
            <ac:spMk id="7" creationId="{A9025412-6F68-42AA-9A2F-8BBECC881C21}"/>
          </ac:spMkLst>
        </pc:spChg>
        <pc:spChg chg="add mod">
          <ac:chgData name="Zeigler, Theresa [VA]" userId="cf45d74a-55de-460f-88e7-1c700e5316de" providerId="ADAL" clId="{10EFB1D0-8503-41AA-947A-3B657F1511AC}" dt="2021-03-19T21:39:12.607" v="4534" actId="1076"/>
          <ac:spMkLst>
            <pc:docMk/>
            <pc:sldMk cId="2773751821" sldId="343"/>
            <ac:spMk id="9" creationId="{17CEF277-9B7C-40CB-B478-E0BAFEB52855}"/>
          </ac:spMkLst>
        </pc:spChg>
        <pc:picChg chg="add mod">
          <ac:chgData name="Zeigler, Theresa [VA]" userId="cf45d74a-55de-460f-88e7-1c700e5316de" providerId="ADAL" clId="{10EFB1D0-8503-41AA-947A-3B657F1511AC}" dt="2021-03-19T02:31:18.364" v="34"/>
          <ac:picMkLst>
            <pc:docMk/>
            <pc:sldMk cId="2773751821" sldId="343"/>
            <ac:picMk id="13" creationId="{8A03C453-736E-4471-8A05-2257C6827451}"/>
          </ac:picMkLst>
        </pc:picChg>
      </pc:sldChg>
      <pc:sldChg chg="addSp modSp mod modNotesTx">
        <pc:chgData name="Zeigler, Theresa [VA]" userId="cf45d74a-55de-460f-88e7-1c700e5316de" providerId="ADAL" clId="{10EFB1D0-8503-41AA-947A-3B657F1511AC}" dt="2021-03-19T21:39:25.356" v="4535" actId="1076"/>
        <pc:sldMkLst>
          <pc:docMk/>
          <pc:sldMk cId="2006866379" sldId="344"/>
        </pc:sldMkLst>
        <pc:spChg chg="add mod">
          <ac:chgData name="Zeigler, Theresa [VA]" userId="cf45d74a-55de-460f-88e7-1c700e5316de" providerId="ADAL" clId="{10EFB1D0-8503-41AA-947A-3B657F1511AC}" dt="2021-03-19T21:39:25.356" v="4535" actId="1076"/>
          <ac:spMkLst>
            <pc:docMk/>
            <pc:sldMk cId="2006866379" sldId="344"/>
            <ac:spMk id="9" creationId="{CBE7DC73-05A6-40F6-BA19-F0EFF3B0C48B}"/>
          </ac:spMkLst>
        </pc:spChg>
        <pc:spChg chg="add mod">
          <ac:chgData name="Zeigler, Theresa [VA]" userId="cf45d74a-55de-460f-88e7-1c700e5316de" providerId="ADAL" clId="{10EFB1D0-8503-41AA-947A-3B657F1511AC}" dt="2021-03-19T02:33:32.204" v="46"/>
          <ac:spMkLst>
            <pc:docMk/>
            <pc:sldMk cId="2006866379" sldId="344"/>
            <ac:spMk id="13" creationId="{BD93D746-1098-49AA-9D0B-12D6E45ADBA5}"/>
          </ac:spMkLst>
        </pc:spChg>
        <pc:picChg chg="add mod">
          <ac:chgData name="Zeigler, Theresa [VA]" userId="cf45d74a-55de-460f-88e7-1c700e5316de" providerId="ADAL" clId="{10EFB1D0-8503-41AA-947A-3B657F1511AC}" dt="2021-03-19T02:33:51.110" v="47" actId="14100"/>
          <ac:picMkLst>
            <pc:docMk/>
            <pc:sldMk cId="2006866379" sldId="344"/>
            <ac:picMk id="7" creationId="{BAAC2265-036A-4334-9B2A-147D8D6130E7}"/>
          </ac:picMkLst>
        </pc:picChg>
      </pc:sldChg>
      <pc:sldChg chg="addSp modSp add mod modNotesTx">
        <pc:chgData name="Zeigler, Theresa [VA]" userId="cf45d74a-55de-460f-88e7-1c700e5316de" providerId="ADAL" clId="{10EFB1D0-8503-41AA-947A-3B657F1511AC}" dt="2021-03-19T21:40:26.082" v="4544" actId="14100"/>
        <pc:sldMkLst>
          <pc:docMk/>
          <pc:sldMk cId="273375322" sldId="345"/>
        </pc:sldMkLst>
        <pc:spChg chg="add mod">
          <ac:chgData name="Zeigler, Theresa [VA]" userId="cf45d74a-55de-460f-88e7-1c700e5316de" providerId="ADAL" clId="{10EFB1D0-8503-41AA-947A-3B657F1511AC}" dt="2021-03-19T21:40:16.833" v="4542" actId="27636"/>
          <ac:spMkLst>
            <pc:docMk/>
            <pc:sldMk cId="273375322" sldId="345"/>
            <ac:spMk id="7" creationId="{19B1080E-E42E-4BFE-A33E-9734553654F2}"/>
          </ac:spMkLst>
        </pc:spChg>
        <pc:graphicFrameChg chg="add mod">
          <ac:chgData name="Zeigler, Theresa [VA]" userId="cf45d74a-55de-460f-88e7-1c700e5316de" providerId="ADAL" clId="{10EFB1D0-8503-41AA-947A-3B657F1511AC}" dt="2021-03-19T21:40:26.082" v="4544" actId="14100"/>
          <ac:graphicFrameMkLst>
            <pc:docMk/>
            <pc:sldMk cId="273375322" sldId="345"/>
            <ac:graphicFrameMk id="9" creationId="{7FB1FC45-CE0D-4320-9C8D-88A6CBD4EE04}"/>
          </ac:graphicFrameMkLst>
        </pc:graphicFrameChg>
      </pc:sldChg>
      <pc:sldChg chg="modSp add del mod">
        <pc:chgData name="Zeigler, Theresa [VA]" userId="cf45d74a-55de-460f-88e7-1c700e5316de" providerId="ADAL" clId="{10EFB1D0-8503-41AA-947A-3B657F1511AC}" dt="2021-03-19T02:32:14.834" v="38" actId="47"/>
        <pc:sldMkLst>
          <pc:docMk/>
          <pc:sldMk cId="2956795577" sldId="345"/>
        </pc:sldMkLst>
        <pc:spChg chg="mod">
          <ac:chgData name="Zeigler, Theresa [VA]" userId="cf45d74a-55de-460f-88e7-1c700e5316de" providerId="ADAL" clId="{10EFB1D0-8503-41AA-947A-3B657F1511AC}" dt="2021-03-19T02:30:35.363" v="30" actId="1076"/>
          <ac:spMkLst>
            <pc:docMk/>
            <pc:sldMk cId="2956795577" sldId="345"/>
            <ac:spMk id="2" creationId="{EA480648-BC50-4C68-B7E1-663FAA05E5FB}"/>
          </ac:spMkLst>
        </pc:spChg>
      </pc:sldChg>
      <pc:sldChg chg="addSp modSp add mod modNotesTx">
        <pc:chgData name="Zeigler, Theresa [VA]" userId="cf45d74a-55de-460f-88e7-1c700e5316de" providerId="ADAL" clId="{10EFB1D0-8503-41AA-947A-3B657F1511AC}" dt="2021-03-19T21:42:27.909" v="4562" actId="242"/>
        <pc:sldMkLst>
          <pc:docMk/>
          <pc:sldMk cId="2223417033" sldId="346"/>
        </pc:sldMkLst>
        <pc:spChg chg="add mod">
          <ac:chgData name="Zeigler, Theresa [VA]" userId="cf45d74a-55de-460f-88e7-1c700e5316de" providerId="ADAL" clId="{10EFB1D0-8503-41AA-947A-3B657F1511AC}" dt="2021-03-19T21:42:27.909" v="4562" actId="242"/>
          <ac:spMkLst>
            <pc:docMk/>
            <pc:sldMk cId="2223417033" sldId="346"/>
            <ac:spMk id="7" creationId="{E78B6378-0AE2-47FA-9DEB-EEEE1EACD6FD}"/>
          </ac:spMkLst>
        </pc:spChg>
        <pc:graphicFrameChg chg="add mod">
          <ac:chgData name="Zeigler, Theresa [VA]" userId="cf45d74a-55de-460f-88e7-1c700e5316de" providerId="ADAL" clId="{10EFB1D0-8503-41AA-947A-3B657F1511AC}" dt="2021-03-19T21:42:09.638" v="4558" actId="207"/>
          <ac:graphicFrameMkLst>
            <pc:docMk/>
            <pc:sldMk cId="2223417033" sldId="346"/>
            <ac:graphicFrameMk id="9" creationId="{81592513-25FD-4C63-9DC2-3511A9B733B2}"/>
          </ac:graphicFrameMkLst>
        </pc:graphicFrameChg>
      </pc:sldChg>
      <pc:sldChg chg="addSp modSp add mod modNotesTx">
        <pc:chgData name="Zeigler, Theresa [VA]" userId="cf45d74a-55de-460f-88e7-1c700e5316de" providerId="ADAL" clId="{10EFB1D0-8503-41AA-947A-3B657F1511AC}" dt="2021-03-19T21:43:33.213" v="4601" actId="20577"/>
        <pc:sldMkLst>
          <pc:docMk/>
          <pc:sldMk cId="3074366932" sldId="347"/>
        </pc:sldMkLst>
        <pc:spChg chg="add mod">
          <ac:chgData name="Zeigler, Theresa [VA]" userId="cf45d74a-55de-460f-88e7-1c700e5316de" providerId="ADAL" clId="{10EFB1D0-8503-41AA-947A-3B657F1511AC}" dt="2021-03-19T02:37:45.320" v="67" actId="27636"/>
          <ac:spMkLst>
            <pc:docMk/>
            <pc:sldMk cId="3074366932" sldId="347"/>
            <ac:spMk id="9" creationId="{EFF7C367-884F-46E5-AAFC-1B9E37AD6CD7}"/>
          </ac:spMkLst>
        </pc:spChg>
        <pc:spChg chg="add mod">
          <ac:chgData name="Zeigler, Theresa [VA]" userId="cf45d74a-55de-460f-88e7-1c700e5316de" providerId="ADAL" clId="{10EFB1D0-8503-41AA-947A-3B657F1511AC}" dt="2021-03-19T21:43:33.213" v="4601" actId="20577"/>
          <ac:spMkLst>
            <pc:docMk/>
            <pc:sldMk cId="3074366932" sldId="347"/>
            <ac:spMk id="13" creationId="{559BB1E0-B984-47B0-BF05-0F990CF7ED04}"/>
          </ac:spMkLst>
        </pc:spChg>
        <pc:picChg chg="add mod">
          <ac:chgData name="Zeigler, Theresa [VA]" userId="cf45d74a-55de-460f-88e7-1c700e5316de" providerId="ADAL" clId="{10EFB1D0-8503-41AA-947A-3B657F1511AC}" dt="2021-03-19T02:37:27.815" v="65"/>
          <ac:picMkLst>
            <pc:docMk/>
            <pc:sldMk cId="3074366932" sldId="347"/>
            <ac:picMk id="7" creationId="{55440D6B-7D7C-4A36-99F9-CDAFF91BA2E3}"/>
          </ac:picMkLst>
        </pc:picChg>
      </pc:sldChg>
      <pc:sldChg chg="addSp modSp add mod modNotesTx">
        <pc:chgData name="Zeigler, Theresa [VA]" userId="cf45d74a-55de-460f-88e7-1c700e5316de" providerId="ADAL" clId="{10EFB1D0-8503-41AA-947A-3B657F1511AC}" dt="2021-03-19T21:49:22.054" v="4688" actId="20577"/>
        <pc:sldMkLst>
          <pc:docMk/>
          <pc:sldMk cId="3272947697" sldId="348"/>
        </pc:sldMkLst>
        <pc:spChg chg="add mod">
          <ac:chgData name="Zeigler, Theresa [VA]" userId="cf45d74a-55de-460f-88e7-1c700e5316de" providerId="ADAL" clId="{10EFB1D0-8503-41AA-947A-3B657F1511AC}" dt="2021-03-19T21:44:52.836" v="4620" actId="113"/>
          <ac:spMkLst>
            <pc:docMk/>
            <pc:sldMk cId="3272947697" sldId="348"/>
            <ac:spMk id="9" creationId="{B3D695EE-CAEA-417D-8E3B-4847FE64A06C}"/>
          </ac:spMkLst>
        </pc:spChg>
        <pc:spChg chg="add mod">
          <ac:chgData name="Zeigler, Theresa [VA]" userId="cf45d74a-55de-460f-88e7-1c700e5316de" providerId="ADAL" clId="{10EFB1D0-8503-41AA-947A-3B657F1511AC}" dt="2021-03-19T21:49:22.054" v="4688" actId="20577"/>
          <ac:spMkLst>
            <pc:docMk/>
            <pc:sldMk cId="3272947697" sldId="348"/>
            <ac:spMk id="13" creationId="{CD397D43-3A81-4936-A992-B42F6008FE42}"/>
          </ac:spMkLst>
        </pc:spChg>
        <pc:picChg chg="add mod">
          <ac:chgData name="Zeigler, Theresa [VA]" userId="cf45d74a-55de-460f-88e7-1c700e5316de" providerId="ADAL" clId="{10EFB1D0-8503-41AA-947A-3B657F1511AC}" dt="2021-03-19T02:38:51.901" v="76"/>
          <ac:picMkLst>
            <pc:docMk/>
            <pc:sldMk cId="3272947697" sldId="348"/>
            <ac:picMk id="7" creationId="{18CE74DE-8FD1-4621-8083-4AE3810979AE}"/>
          </ac:picMkLst>
        </pc:picChg>
      </pc:sldChg>
      <pc:sldChg chg="addSp modSp add mod modNotesTx">
        <pc:chgData name="Zeigler, Theresa [VA]" userId="cf45d74a-55de-460f-88e7-1c700e5316de" providerId="ADAL" clId="{10EFB1D0-8503-41AA-947A-3B657F1511AC}" dt="2021-03-19T21:50:26.759" v="4697" actId="27636"/>
        <pc:sldMkLst>
          <pc:docMk/>
          <pc:sldMk cId="2239175372" sldId="349"/>
        </pc:sldMkLst>
        <pc:spChg chg="add mod">
          <ac:chgData name="Zeigler, Theresa [VA]" userId="cf45d74a-55de-460f-88e7-1c700e5316de" providerId="ADAL" clId="{10EFB1D0-8503-41AA-947A-3B657F1511AC}" dt="2021-03-19T21:50:21.332" v="4695" actId="122"/>
          <ac:spMkLst>
            <pc:docMk/>
            <pc:sldMk cId="2239175372" sldId="349"/>
            <ac:spMk id="7" creationId="{7F919367-BEB7-4D5F-B0FE-589EA930DED4}"/>
          </ac:spMkLst>
        </pc:spChg>
        <pc:spChg chg="add mod">
          <ac:chgData name="Zeigler, Theresa [VA]" userId="cf45d74a-55de-460f-88e7-1c700e5316de" providerId="ADAL" clId="{10EFB1D0-8503-41AA-947A-3B657F1511AC}" dt="2021-03-19T21:50:26.759" v="4697" actId="27636"/>
          <ac:spMkLst>
            <pc:docMk/>
            <pc:sldMk cId="2239175372" sldId="349"/>
            <ac:spMk id="9" creationId="{CEA0CB94-5B11-4B5F-8A03-E7C893503954}"/>
          </ac:spMkLst>
        </pc:spChg>
        <pc:picChg chg="add mod">
          <ac:chgData name="Zeigler, Theresa [VA]" userId="cf45d74a-55de-460f-88e7-1c700e5316de" providerId="ADAL" clId="{10EFB1D0-8503-41AA-947A-3B657F1511AC}" dt="2021-03-19T02:41:16.057" v="88" actId="1076"/>
          <ac:picMkLst>
            <pc:docMk/>
            <pc:sldMk cId="2239175372" sldId="349"/>
            <ac:picMk id="13" creationId="{4324FB6D-937D-46B5-9A43-D93905460FCD}"/>
          </ac:picMkLst>
        </pc:picChg>
      </pc:sldChg>
      <pc:sldChg chg="addSp modSp add del modNotesTx">
        <pc:chgData name="Zeigler, Theresa [VA]" userId="cf45d74a-55de-460f-88e7-1c700e5316de" providerId="ADAL" clId="{10EFB1D0-8503-41AA-947A-3B657F1511AC}" dt="2021-03-19T20:35:47.468" v="2576" actId="2696"/>
        <pc:sldMkLst>
          <pc:docMk/>
          <pc:sldMk cId="2133908641" sldId="350"/>
        </pc:sldMkLst>
        <pc:spChg chg="add mod">
          <ac:chgData name="Zeigler, Theresa [VA]" userId="cf45d74a-55de-460f-88e7-1c700e5316de" providerId="ADAL" clId="{10EFB1D0-8503-41AA-947A-3B657F1511AC}" dt="2021-03-19T02:41:54.597" v="92"/>
          <ac:spMkLst>
            <pc:docMk/>
            <pc:sldMk cId="2133908641" sldId="350"/>
            <ac:spMk id="7" creationId="{55AACD19-BEC8-4918-A1B0-6E6C8DF576C9}"/>
          </ac:spMkLst>
        </pc:spChg>
        <pc:graphicFrameChg chg="add mod">
          <ac:chgData name="Zeigler, Theresa [VA]" userId="cf45d74a-55de-460f-88e7-1c700e5316de" providerId="ADAL" clId="{10EFB1D0-8503-41AA-947A-3B657F1511AC}" dt="2021-03-19T02:42:07.692" v="93"/>
          <ac:graphicFrameMkLst>
            <pc:docMk/>
            <pc:sldMk cId="2133908641" sldId="350"/>
            <ac:graphicFrameMk id="9" creationId="{AE18DA1F-E2EA-4350-BEA5-7CB3F41F7CFD}"/>
          </ac:graphicFrameMkLst>
        </pc:graphicFrameChg>
      </pc:sldChg>
      <pc:sldChg chg="addSp modSp add mod modNotesTx">
        <pc:chgData name="Zeigler, Theresa [VA]" userId="cf45d74a-55de-460f-88e7-1c700e5316de" providerId="ADAL" clId="{10EFB1D0-8503-41AA-947A-3B657F1511AC}" dt="2021-03-19T20:50:23.251" v="3043" actId="1076"/>
        <pc:sldMkLst>
          <pc:docMk/>
          <pc:sldMk cId="679474094" sldId="351"/>
        </pc:sldMkLst>
        <pc:spChg chg="add mod">
          <ac:chgData name="Zeigler, Theresa [VA]" userId="cf45d74a-55de-460f-88e7-1c700e5316de" providerId="ADAL" clId="{10EFB1D0-8503-41AA-947A-3B657F1511AC}" dt="2021-03-19T20:50:23.251" v="3043" actId="1076"/>
          <ac:spMkLst>
            <pc:docMk/>
            <pc:sldMk cId="679474094" sldId="351"/>
            <ac:spMk id="2" creationId="{2B52CBD1-7281-4BF9-A71B-A2F328932796}"/>
          </ac:spMkLst>
        </pc:spChg>
        <pc:picChg chg="add mod">
          <ac:chgData name="Zeigler, Theresa [VA]" userId="cf45d74a-55de-460f-88e7-1c700e5316de" providerId="ADAL" clId="{10EFB1D0-8503-41AA-947A-3B657F1511AC}" dt="2021-03-19T02:42:53.852" v="96" actId="1076"/>
          <ac:picMkLst>
            <pc:docMk/>
            <pc:sldMk cId="679474094" sldId="351"/>
            <ac:picMk id="7" creationId="{FA7E8B7E-0D1E-4548-A2D4-2E3E6358E347}"/>
          </ac:picMkLst>
        </pc:picChg>
      </pc:sldChg>
      <pc:sldChg chg="addSp modSp add mod modNotesTx">
        <pc:chgData name="Zeigler, Theresa [VA]" userId="cf45d74a-55de-460f-88e7-1c700e5316de" providerId="ADAL" clId="{10EFB1D0-8503-41AA-947A-3B657F1511AC}" dt="2021-03-19T21:07:09.263" v="4248" actId="20577"/>
        <pc:sldMkLst>
          <pc:docMk/>
          <pc:sldMk cId="3624833109" sldId="352"/>
        </pc:sldMkLst>
        <pc:spChg chg="add mod">
          <ac:chgData name="Zeigler, Theresa [VA]" userId="cf45d74a-55de-460f-88e7-1c700e5316de" providerId="ADAL" clId="{10EFB1D0-8503-41AA-947A-3B657F1511AC}" dt="2021-03-19T20:49:12.428" v="3021" actId="20577"/>
          <ac:spMkLst>
            <pc:docMk/>
            <pc:sldMk cId="3624833109" sldId="352"/>
            <ac:spMk id="7" creationId="{DE076831-88B7-47DE-BA45-7B6AF5EEEF60}"/>
          </ac:spMkLst>
        </pc:spChg>
        <pc:spChg chg="add mod">
          <ac:chgData name="Zeigler, Theresa [VA]" userId="cf45d74a-55de-460f-88e7-1c700e5316de" providerId="ADAL" clId="{10EFB1D0-8503-41AA-947A-3B657F1511AC}" dt="2021-03-19T20:46:52.249" v="2961" actId="1076"/>
          <ac:spMkLst>
            <pc:docMk/>
            <pc:sldMk cId="3624833109" sldId="352"/>
            <ac:spMk id="9" creationId="{127DA761-BC71-4877-AEBD-F9191357E468}"/>
          </ac:spMkLst>
        </pc:spChg>
        <pc:spChg chg="add mod">
          <ac:chgData name="Zeigler, Theresa [VA]" userId="cf45d74a-55de-460f-88e7-1c700e5316de" providerId="ADAL" clId="{10EFB1D0-8503-41AA-947A-3B657F1511AC}" dt="2021-03-19T20:46:46.351" v="2959" actId="1076"/>
          <ac:spMkLst>
            <pc:docMk/>
            <pc:sldMk cId="3624833109" sldId="352"/>
            <ac:spMk id="13" creationId="{63DF16F9-94E5-46C3-A4D2-3CFE95163E1A}"/>
          </ac:spMkLst>
        </pc:spChg>
        <pc:spChg chg="add mod">
          <ac:chgData name="Zeigler, Theresa [VA]" userId="cf45d74a-55de-460f-88e7-1c700e5316de" providerId="ADAL" clId="{10EFB1D0-8503-41AA-947A-3B657F1511AC}" dt="2021-03-19T20:46:49.300" v="2960" actId="1076"/>
          <ac:spMkLst>
            <pc:docMk/>
            <pc:sldMk cId="3624833109" sldId="352"/>
            <ac:spMk id="14" creationId="{8E9AE8FF-708D-4CBB-A859-8E709F98D91E}"/>
          </ac:spMkLst>
        </pc:spChg>
        <pc:spChg chg="add mod">
          <ac:chgData name="Zeigler, Theresa [VA]" userId="cf45d74a-55de-460f-88e7-1c700e5316de" providerId="ADAL" clId="{10EFB1D0-8503-41AA-947A-3B657F1511AC}" dt="2021-03-19T20:46:38.283" v="2957" actId="1076"/>
          <ac:spMkLst>
            <pc:docMk/>
            <pc:sldMk cId="3624833109" sldId="352"/>
            <ac:spMk id="15" creationId="{80F7CADB-11EB-4554-BFB3-9D355B2F307F}"/>
          </ac:spMkLst>
        </pc:spChg>
      </pc:sldChg>
      <pc:sldChg chg="addSp modSp add modNotesTx">
        <pc:chgData name="Zeigler, Theresa [VA]" userId="cf45d74a-55de-460f-88e7-1c700e5316de" providerId="ADAL" clId="{10EFB1D0-8503-41AA-947A-3B657F1511AC}" dt="2021-03-19T21:08:46.108" v="4466" actId="20577"/>
        <pc:sldMkLst>
          <pc:docMk/>
          <pc:sldMk cId="1209940998" sldId="353"/>
        </pc:sldMkLst>
        <pc:spChg chg="add mod">
          <ac:chgData name="Zeigler, Theresa [VA]" userId="cf45d74a-55de-460f-88e7-1c700e5316de" providerId="ADAL" clId="{10EFB1D0-8503-41AA-947A-3B657F1511AC}" dt="2021-03-19T02:49:51.006" v="135"/>
          <ac:spMkLst>
            <pc:docMk/>
            <pc:sldMk cId="1209940998" sldId="353"/>
            <ac:spMk id="7" creationId="{9975D2B2-CD5C-4236-BF2D-5CB58A3D11B1}"/>
          </ac:spMkLst>
        </pc:spChg>
        <pc:graphicFrameChg chg="add mod">
          <ac:chgData name="Zeigler, Theresa [VA]" userId="cf45d74a-55de-460f-88e7-1c700e5316de" providerId="ADAL" clId="{10EFB1D0-8503-41AA-947A-3B657F1511AC}" dt="2021-03-19T02:50:12.689" v="136"/>
          <ac:graphicFrameMkLst>
            <pc:docMk/>
            <pc:sldMk cId="1209940998" sldId="353"/>
            <ac:graphicFrameMk id="9" creationId="{B48686C9-368F-40C7-8FBE-B5EEF5BBDFD1}"/>
          </ac:graphicFrameMkLst>
        </pc:graphicFrameChg>
      </pc:sldChg>
      <pc:sldChg chg="addSp modSp add modNotesTx">
        <pc:chgData name="Zeigler, Theresa [VA]" userId="cf45d74a-55de-460f-88e7-1c700e5316de" providerId="ADAL" clId="{10EFB1D0-8503-41AA-947A-3B657F1511AC}" dt="2021-03-19T02:51:45.370" v="145"/>
        <pc:sldMkLst>
          <pc:docMk/>
          <pc:sldMk cId="3496417201" sldId="354"/>
        </pc:sldMkLst>
        <pc:spChg chg="add mod">
          <ac:chgData name="Zeigler, Theresa [VA]" userId="cf45d74a-55de-460f-88e7-1c700e5316de" providerId="ADAL" clId="{10EFB1D0-8503-41AA-947A-3B657F1511AC}" dt="2021-03-19T02:50:59.072" v="141"/>
          <ac:spMkLst>
            <pc:docMk/>
            <pc:sldMk cId="3496417201" sldId="354"/>
            <ac:spMk id="7" creationId="{FF2DA3C4-28EC-47CF-B526-0034FE833F7B}"/>
          </ac:spMkLst>
        </pc:spChg>
        <pc:spChg chg="add mod">
          <ac:chgData name="Zeigler, Theresa [VA]" userId="cf45d74a-55de-460f-88e7-1c700e5316de" providerId="ADAL" clId="{10EFB1D0-8503-41AA-947A-3B657F1511AC}" dt="2021-03-19T02:51:11.647" v="142"/>
          <ac:spMkLst>
            <pc:docMk/>
            <pc:sldMk cId="3496417201" sldId="354"/>
            <ac:spMk id="9" creationId="{55474502-ACDD-48A6-87A6-9D09B34E6061}"/>
          </ac:spMkLst>
        </pc:spChg>
        <pc:picChg chg="add mod">
          <ac:chgData name="Zeigler, Theresa [VA]" userId="cf45d74a-55de-460f-88e7-1c700e5316de" providerId="ADAL" clId="{10EFB1D0-8503-41AA-947A-3B657F1511AC}" dt="2021-03-19T02:51:24.647" v="143"/>
          <ac:picMkLst>
            <pc:docMk/>
            <pc:sldMk cId="3496417201" sldId="354"/>
            <ac:picMk id="13" creationId="{3191F73E-9CD4-4970-BF3C-1C2687FF213C}"/>
          </ac:picMkLst>
        </pc:picChg>
      </pc:sldChg>
      <pc:sldChg chg="addSp delSp modSp add mod modNotesTx">
        <pc:chgData name="Zeigler, Theresa [VA]" userId="cf45d74a-55de-460f-88e7-1c700e5316de" providerId="ADAL" clId="{10EFB1D0-8503-41AA-947A-3B657F1511AC}" dt="2021-03-19T21:54:47.339" v="4736" actId="1076"/>
        <pc:sldMkLst>
          <pc:docMk/>
          <pc:sldMk cId="1869495244" sldId="355"/>
        </pc:sldMkLst>
        <pc:spChg chg="add del mod">
          <ac:chgData name="Zeigler, Theresa [VA]" userId="cf45d74a-55de-460f-88e7-1c700e5316de" providerId="ADAL" clId="{10EFB1D0-8503-41AA-947A-3B657F1511AC}" dt="2021-03-19T02:53:09.042" v="152"/>
          <ac:spMkLst>
            <pc:docMk/>
            <pc:sldMk cId="1869495244" sldId="355"/>
            <ac:spMk id="2" creationId="{2DAFC4A5-14A8-4065-825C-F1772240F83E}"/>
          </ac:spMkLst>
        </pc:spChg>
        <pc:spChg chg="add mod">
          <ac:chgData name="Zeigler, Theresa [VA]" userId="cf45d74a-55de-460f-88e7-1c700e5316de" providerId="ADAL" clId="{10EFB1D0-8503-41AA-947A-3B657F1511AC}" dt="2021-03-19T21:54:06.414" v="4727" actId="1076"/>
          <ac:spMkLst>
            <pc:docMk/>
            <pc:sldMk cId="1869495244" sldId="355"/>
            <ac:spMk id="4" creationId="{6176632A-335A-4CAD-9FB8-29A9971E58D3}"/>
          </ac:spMkLst>
        </pc:spChg>
        <pc:spChg chg="add mod">
          <ac:chgData name="Zeigler, Theresa [VA]" userId="cf45d74a-55de-460f-88e7-1c700e5316de" providerId="ADAL" clId="{10EFB1D0-8503-41AA-947A-3B657F1511AC}" dt="2021-03-19T02:52:03.636" v="147"/>
          <ac:spMkLst>
            <pc:docMk/>
            <pc:sldMk cId="1869495244" sldId="355"/>
            <ac:spMk id="7" creationId="{9AA1A48A-204F-4D4E-B3F8-023D698DE9F1}"/>
          </ac:spMkLst>
        </pc:spChg>
        <pc:spChg chg="add mod">
          <ac:chgData name="Zeigler, Theresa [VA]" userId="cf45d74a-55de-460f-88e7-1c700e5316de" providerId="ADAL" clId="{10EFB1D0-8503-41AA-947A-3B657F1511AC}" dt="2021-03-19T21:53:32.210" v="4721" actId="1076"/>
          <ac:spMkLst>
            <pc:docMk/>
            <pc:sldMk cId="1869495244" sldId="355"/>
            <ac:spMk id="9" creationId="{4028E4EB-582F-4E5F-9C15-A85358225241}"/>
          </ac:spMkLst>
        </pc:spChg>
        <pc:spChg chg="mod">
          <ac:chgData name="Zeigler, Theresa [VA]" userId="cf45d74a-55de-460f-88e7-1c700e5316de" providerId="ADAL" clId="{10EFB1D0-8503-41AA-947A-3B657F1511AC}" dt="2021-03-19T21:54:47.339" v="4736" actId="1076"/>
          <ac:spMkLst>
            <pc:docMk/>
            <pc:sldMk cId="1869495244" sldId="355"/>
            <ac:spMk id="10" creationId="{A73C0F37-78CC-4C6C-8C28-F110DC40874E}"/>
          </ac:spMkLst>
        </pc:spChg>
        <pc:spChg chg="add mod">
          <ac:chgData name="Zeigler, Theresa [VA]" userId="cf45d74a-55de-460f-88e7-1c700e5316de" providerId="ADAL" clId="{10EFB1D0-8503-41AA-947A-3B657F1511AC}" dt="2021-03-19T21:53:52.296" v="4725" actId="1076"/>
          <ac:spMkLst>
            <pc:docMk/>
            <pc:sldMk cId="1869495244" sldId="355"/>
            <ac:spMk id="13" creationId="{02D5DECE-C3E7-4CFF-B1FD-3663B9B56DC7}"/>
          </ac:spMkLst>
        </pc:spChg>
        <pc:spChg chg="add mod">
          <ac:chgData name="Zeigler, Theresa [VA]" userId="cf45d74a-55de-460f-88e7-1c700e5316de" providerId="ADAL" clId="{10EFB1D0-8503-41AA-947A-3B657F1511AC}" dt="2021-03-19T21:53:40.590" v="4722" actId="1076"/>
          <ac:spMkLst>
            <pc:docMk/>
            <pc:sldMk cId="1869495244" sldId="355"/>
            <ac:spMk id="14" creationId="{46A2C01D-1CDC-44C1-8894-13A2A6B0374C}"/>
          </ac:spMkLst>
        </pc:spChg>
        <pc:spChg chg="add mod">
          <ac:chgData name="Zeigler, Theresa [VA]" userId="cf45d74a-55de-460f-88e7-1c700e5316de" providerId="ADAL" clId="{10EFB1D0-8503-41AA-947A-3B657F1511AC}" dt="2021-03-19T21:53:45.128" v="4723" actId="1076"/>
          <ac:spMkLst>
            <pc:docMk/>
            <pc:sldMk cId="1869495244" sldId="355"/>
            <ac:spMk id="15" creationId="{7EF01BBC-A4A4-442C-A2D6-18EAE4DE9E33}"/>
          </ac:spMkLst>
        </pc:spChg>
        <pc:spChg chg="add mod">
          <ac:chgData name="Zeigler, Theresa [VA]" userId="cf45d74a-55de-460f-88e7-1c700e5316de" providerId="ADAL" clId="{10EFB1D0-8503-41AA-947A-3B657F1511AC}" dt="2021-03-19T21:53:48.014" v="4724" actId="1076"/>
          <ac:spMkLst>
            <pc:docMk/>
            <pc:sldMk cId="1869495244" sldId="355"/>
            <ac:spMk id="16" creationId="{66CB402A-8DF4-4D74-8FA6-CE3C06371DAC}"/>
          </ac:spMkLst>
        </pc:spChg>
        <pc:spChg chg="add del mod">
          <ac:chgData name="Zeigler, Theresa [VA]" userId="cf45d74a-55de-460f-88e7-1c700e5316de" providerId="ADAL" clId="{10EFB1D0-8503-41AA-947A-3B657F1511AC}" dt="2021-03-19T02:55:03.132" v="168" actId="478"/>
          <ac:spMkLst>
            <pc:docMk/>
            <pc:sldMk cId="1869495244" sldId="355"/>
            <ac:spMk id="17" creationId="{68B0D5DF-EC7C-497D-9FD1-191CA1599FF5}"/>
          </ac:spMkLst>
        </pc:spChg>
        <pc:spChg chg="add mod">
          <ac:chgData name="Zeigler, Theresa [VA]" userId="cf45d74a-55de-460f-88e7-1c700e5316de" providerId="ADAL" clId="{10EFB1D0-8503-41AA-947A-3B657F1511AC}" dt="2021-03-19T21:54:25.503" v="4732" actId="1076"/>
          <ac:spMkLst>
            <pc:docMk/>
            <pc:sldMk cId="1869495244" sldId="355"/>
            <ac:spMk id="18" creationId="{81FE6465-B4E9-444A-8913-F9FFF168F01D}"/>
          </ac:spMkLst>
        </pc:spChg>
        <pc:spChg chg="add mod">
          <ac:chgData name="Zeigler, Theresa [VA]" userId="cf45d74a-55de-460f-88e7-1c700e5316de" providerId="ADAL" clId="{10EFB1D0-8503-41AA-947A-3B657F1511AC}" dt="2021-03-19T21:54:19.558" v="4730" actId="1076"/>
          <ac:spMkLst>
            <pc:docMk/>
            <pc:sldMk cId="1869495244" sldId="355"/>
            <ac:spMk id="19" creationId="{4B1596B9-0768-4504-8946-AF459BC5430D}"/>
          </ac:spMkLst>
        </pc:spChg>
        <pc:spChg chg="add mod">
          <ac:chgData name="Zeigler, Theresa [VA]" userId="cf45d74a-55de-460f-88e7-1c700e5316de" providerId="ADAL" clId="{10EFB1D0-8503-41AA-947A-3B657F1511AC}" dt="2021-03-19T21:54:39.818" v="4735" actId="1076"/>
          <ac:spMkLst>
            <pc:docMk/>
            <pc:sldMk cId="1869495244" sldId="355"/>
            <ac:spMk id="20" creationId="{A7A43C28-BACE-4C67-9153-71B0D6818CBF}"/>
          </ac:spMkLst>
        </pc:spChg>
        <pc:cxnChg chg="add mod">
          <ac:chgData name="Zeigler, Theresa [VA]" userId="cf45d74a-55de-460f-88e7-1c700e5316de" providerId="ADAL" clId="{10EFB1D0-8503-41AA-947A-3B657F1511AC}" dt="2021-03-19T21:53:52.296" v="4725" actId="1076"/>
          <ac:cxnSpMkLst>
            <pc:docMk/>
            <pc:sldMk cId="1869495244" sldId="355"/>
            <ac:cxnSpMk id="5" creationId="{8E92CCD4-315D-4815-A8E1-FF2E9ADE607F}"/>
          </ac:cxnSpMkLst>
        </pc:cxnChg>
        <pc:cxnChg chg="add mod">
          <ac:chgData name="Zeigler, Theresa [VA]" userId="cf45d74a-55de-460f-88e7-1c700e5316de" providerId="ADAL" clId="{10EFB1D0-8503-41AA-947A-3B657F1511AC}" dt="2021-03-19T21:53:52.296" v="4725" actId="1076"/>
          <ac:cxnSpMkLst>
            <pc:docMk/>
            <pc:sldMk cId="1869495244" sldId="355"/>
            <ac:cxnSpMk id="17" creationId="{E0DF0E9A-7489-44F7-80D7-9F65AEADC614}"/>
          </ac:cxnSpMkLst>
        </pc:cxnChg>
        <pc:cxnChg chg="add mod">
          <ac:chgData name="Zeigler, Theresa [VA]" userId="cf45d74a-55de-460f-88e7-1c700e5316de" providerId="ADAL" clId="{10EFB1D0-8503-41AA-947A-3B657F1511AC}" dt="2021-03-19T21:53:59.928" v="4726" actId="1076"/>
          <ac:cxnSpMkLst>
            <pc:docMk/>
            <pc:sldMk cId="1869495244" sldId="355"/>
            <ac:cxnSpMk id="22" creationId="{30C6B385-C788-4D0B-9C42-574B52A9B35B}"/>
          </ac:cxnSpMkLst>
        </pc:cxnChg>
        <pc:cxnChg chg="add mod">
          <ac:chgData name="Zeigler, Theresa [VA]" userId="cf45d74a-55de-460f-88e7-1c700e5316de" providerId="ADAL" clId="{10EFB1D0-8503-41AA-947A-3B657F1511AC}" dt="2021-03-19T21:54:21.637" v="4731" actId="1076"/>
          <ac:cxnSpMkLst>
            <pc:docMk/>
            <pc:sldMk cId="1869495244" sldId="355"/>
            <ac:cxnSpMk id="24" creationId="{BBBDC77B-E4C1-45B4-A2E5-9DA3279E5B61}"/>
          </ac:cxnSpMkLst>
        </pc:cxnChg>
        <pc:cxnChg chg="add mod">
          <ac:chgData name="Zeigler, Theresa [VA]" userId="cf45d74a-55de-460f-88e7-1c700e5316de" providerId="ADAL" clId="{10EFB1D0-8503-41AA-947A-3B657F1511AC}" dt="2021-03-19T21:54:16.524" v="4729" actId="1076"/>
          <ac:cxnSpMkLst>
            <pc:docMk/>
            <pc:sldMk cId="1869495244" sldId="355"/>
            <ac:cxnSpMk id="26" creationId="{864D6DB6-6C4B-4BA4-8179-91E775286812}"/>
          </ac:cxnSpMkLst>
        </pc:cxnChg>
      </pc:sldChg>
      <pc:sldChg chg="addSp delSp modSp add mod modNotesTx">
        <pc:chgData name="Zeigler, Theresa [VA]" userId="cf45d74a-55de-460f-88e7-1c700e5316de" providerId="ADAL" clId="{10EFB1D0-8503-41AA-947A-3B657F1511AC}" dt="2021-03-19T21:55:36.436" v="4741" actId="1076"/>
        <pc:sldMkLst>
          <pc:docMk/>
          <pc:sldMk cId="2875710956" sldId="356"/>
        </pc:sldMkLst>
        <pc:spChg chg="add mod">
          <ac:chgData name="Zeigler, Theresa [VA]" userId="cf45d74a-55de-460f-88e7-1c700e5316de" providerId="ADAL" clId="{10EFB1D0-8503-41AA-947A-3B657F1511AC}" dt="2021-03-19T21:55:36.436" v="4741" actId="1076"/>
          <ac:spMkLst>
            <pc:docMk/>
            <pc:sldMk cId="2875710956" sldId="356"/>
            <ac:spMk id="9" creationId="{D31965D8-CECE-4BD8-8915-C24AEAD605AA}"/>
          </ac:spMkLst>
        </pc:spChg>
        <pc:graphicFrameChg chg="add del mod">
          <ac:chgData name="Zeigler, Theresa [VA]" userId="cf45d74a-55de-460f-88e7-1c700e5316de" providerId="ADAL" clId="{10EFB1D0-8503-41AA-947A-3B657F1511AC}" dt="2021-03-19T02:56:27.796" v="179" actId="478"/>
          <ac:graphicFrameMkLst>
            <pc:docMk/>
            <pc:sldMk cId="2875710956" sldId="356"/>
            <ac:graphicFrameMk id="7" creationId="{BAB89065-7E62-478F-86BA-885EC5C0E894}"/>
          </ac:graphicFrameMkLst>
        </pc:graphicFrameChg>
        <pc:graphicFrameChg chg="add mod">
          <ac:chgData name="Zeigler, Theresa [VA]" userId="cf45d74a-55de-460f-88e7-1c700e5316de" providerId="ADAL" clId="{10EFB1D0-8503-41AA-947A-3B657F1511AC}" dt="2021-03-19T03:00:11.218" v="198"/>
          <ac:graphicFrameMkLst>
            <pc:docMk/>
            <pc:sldMk cId="2875710956" sldId="356"/>
            <ac:graphicFrameMk id="13" creationId="{C59705F7-4D64-4CDF-AAB1-A700F7D2F5C9}"/>
          </ac:graphicFrameMkLst>
        </pc:graphicFrameChg>
      </pc:sldChg>
      <pc:sldChg chg="addSp modSp add mod modNotesTx">
        <pc:chgData name="Zeigler, Theresa [VA]" userId="cf45d74a-55de-460f-88e7-1c700e5316de" providerId="ADAL" clId="{10EFB1D0-8503-41AA-947A-3B657F1511AC}" dt="2021-03-19T21:56:04.941" v="4743" actId="1076"/>
        <pc:sldMkLst>
          <pc:docMk/>
          <pc:sldMk cId="374375067" sldId="357"/>
        </pc:sldMkLst>
        <pc:spChg chg="add mod">
          <ac:chgData name="Zeigler, Theresa [VA]" userId="cf45d74a-55de-460f-88e7-1c700e5316de" providerId="ADAL" clId="{10EFB1D0-8503-41AA-947A-3B657F1511AC}" dt="2021-03-19T21:56:04.941" v="4743" actId="1076"/>
          <ac:spMkLst>
            <pc:docMk/>
            <pc:sldMk cId="374375067" sldId="357"/>
            <ac:spMk id="9" creationId="{5962789B-2336-4C90-92A9-57C9BBAA5332}"/>
          </ac:spMkLst>
        </pc:spChg>
        <pc:graphicFrameChg chg="add mod">
          <ac:chgData name="Zeigler, Theresa [VA]" userId="cf45d74a-55de-460f-88e7-1c700e5316de" providerId="ADAL" clId="{10EFB1D0-8503-41AA-947A-3B657F1511AC}" dt="2021-03-19T03:01:39.057" v="206" actId="1076"/>
          <ac:graphicFrameMkLst>
            <pc:docMk/>
            <pc:sldMk cId="374375067" sldId="357"/>
            <ac:graphicFrameMk id="13" creationId="{6A628631-E3F2-45AF-A3E3-D2BA8543D717}"/>
          </ac:graphicFrameMkLst>
        </pc:graphicFrameChg>
      </pc:sldChg>
      <pc:sldChg chg="addSp modSp add mod ord modNotesTx">
        <pc:chgData name="Zeigler, Theresa [VA]" userId="cf45d74a-55de-460f-88e7-1c700e5316de" providerId="ADAL" clId="{10EFB1D0-8503-41AA-947A-3B657F1511AC}" dt="2021-03-19T21:52:03.024" v="4716" actId="5793"/>
        <pc:sldMkLst>
          <pc:docMk/>
          <pc:sldMk cId="1063785433" sldId="358"/>
        </pc:sldMkLst>
        <pc:spChg chg="add mod">
          <ac:chgData name="Zeigler, Theresa [VA]" userId="cf45d74a-55de-460f-88e7-1c700e5316de" providerId="ADAL" clId="{10EFB1D0-8503-41AA-947A-3B657F1511AC}" dt="2021-03-19T21:51:35.341" v="4705" actId="207"/>
          <ac:spMkLst>
            <pc:docMk/>
            <pc:sldMk cId="1063785433" sldId="358"/>
            <ac:spMk id="7" creationId="{D7CE0BCC-A35E-4403-ACAB-0E07FB669ED0}"/>
          </ac:spMkLst>
        </pc:spChg>
        <pc:spChg chg="add mod">
          <ac:chgData name="Zeigler, Theresa [VA]" userId="cf45d74a-55de-460f-88e7-1c700e5316de" providerId="ADAL" clId="{10EFB1D0-8503-41AA-947A-3B657F1511AC}" dt="2021-03-19T21:52:03.024" v="4716" actId="5793"/>
          <ac:spMkLst>
            <pc:docMk/>
            <pc:sldMk cId="1063785433" sldId="358"/>
            <ac:spMk id="9" creationId="{B0509419-542E-4DDB-BE21-B2124F7E8829}"/>
          </ac:spMkLst>
        </pc:spChg>
      </pc:sldChg>
      <pc:sldChg chg="addSp delSp modSp add mod modNotesTx">
        <pc:chgData name="Zeigler, Theresa [VA]" userId="cf45d74a-55de-460f-88e7-1c700e5316de" providerId="ADAL" clId="{10EFB1D0-8503-41AA-947A-3B657F1511AC}" dt="2021-03-19T21:56:26.193" v="4745" actId="1076"/>
        <pc:sldMkLst>
          <pc:docMk/>
          <pc:sldMk cId="1439313184" sldId="359"/>
        </pc:sldMkLst>
        <pc:spChg chg="add del mod">
          <ac:chgData name="Zeigler, Theresa [VA]" userId="cf45d74a-55de-460f-88e7-1c700e5316de" providerId="ADAL" clId="{10EFB1D0-8503-41AA-947A-3B657F1511AC}" dt="2021-03-19T20:42:31.046" v="2841"/>
          <ac:spMkLst>
            <pc:docMk/>
            <pc:sldMk cId="1439313184" sldId="359"/>
            <ac:spMk id="2" creationId="{7742CEF1-56CC-4940-8E5E-15A20BC11A29}"/>
          </ac:spMkLst>
        </pc:spChg>
        <pc:spChg chg="add mod">
          <ac:chgData name="Zeigler, Theresa [VA]" userId="cf45d74a-55de-460f-88e7-1c700e5316de" providerId="ADAL" clId="{10EFB1D0-8503-41AA-947A-3B657F1511AC}" dt="2021-03-19T21:56:21.715" v="4744" actId="1076"/>
          <ac:spMkLst>
            <pc:docMk/>
            <pc:sldMk cId="1439313184" sldId="359"/>
            <ac:spMk id="7" creationId="{4BB7C765-C6B7-429A-8D92-0252A04CC7F6}"/>
          </ac:spMkLst>
        </pc:spChg>
        <pc:spChg chg="add mod">
          <ac:chgData name="Zeigler, Theresa [VA]" userId="cf45d74a-55de-460f-88e7-1c700e5316de" providerId="ADAL" clId="{10EFB1D0-8503-41AA-947A-3B657F1511AC}" dt="2021-03-19T21:56:26.193" v="4745" actId="1076"/>
          <ac:spMkLst>
            <pc:docMk/>
            <pc:sldMk cId="1439313184" sldId="359"/>
            <ac:spMk id="9" creationId="{6965E190-7631-4B2D-999E-9B0499888DBC}"/>
          </ac:spMkLst>
        </pc:spChg>
        <pc:picChg chg="add mod">
          <ac:chgData name="Zeigler, Theresa [VA]" userId="cf45d74a-55de-460f-88e7-1c700e5316de" providerId="ADAL" clId="{10EFB1D0-8503-41AA-947A-3B657F1511AC}" dt="2021-03-19T03:04:43.256" v="223"/>
          <ac:picMkLst>
            <pc:docMk/>
            <pc:sldMk cId="1439313184" sldId="359"/>
            <ac:picMk id="13" creationId="{C9C155DD-B02A-4D3B-9134-D2AB574006AA}"/>
          </ac:picMkLst>
        </pc:picChg>
      </pc:sldChg>
      <pc:sldChg chg="addSp modSp add mod modNotesTx">
        <pc:chgData name="Zeigler, Theresa [VA]" userId="cf45d74a-55de-460f-88e7-1c700e5316de" providerId="ADAL" clId="{10EFB1D0-8503-41AA-947A-3B657F1511AC}" dt="2021-03-19T21:58:01.319" v="4770" actId="27636"/>
        <pc:sldMkLst>
          <pc:docMk/>
          <pc:sldMk cId="4000046576" sldId="360"/>
        </pc:sldMkLst>
        <pc:spChg chg="add mod">
          <ac:chgData name="Zeigler, Theresa [VA]" userId="cf45d74a-55de-460f-88e7-1c700e5316de" providerId="ADAL" clId="{10EFB1D0-8503-41AA-947A-3B657F1511AC}" dt="2021-03-19T21:56:58.942" v="4752" actId="207"/>
          <ac:spMkLst>
            <pc:docMk/>
            <pc:sldMk cId="4000046576" sldId="360"/>
            <ac:spMk id="7" creationId="{F83304FC-2714-4A15-97CB-218CCCA0A309}"/>
          </ac:spMkLst>
        </pc:spChg>
        <pc:spChg chg="add mod">
          <ac:chgData name="Zeigler, Theresa [VA]" userId="cf45d74a-55de-460f-88e7-1c700e5316de" providerId="ADAL" clId="{10EFB1D0-8503-41AA-947A-3B657F1511AC}" dt="2021-03-19T21:58:01.319" v="4770" actId="27636"/>
          <ac:spMkLst>
            <pc:docMk/>
            <pc:sldMk cId="4000046576" sldId="360"/>
            <ac:spMk id="9" creationId="{029837E1-2D04-40A4-BE65-92376E31968F}"/>
          </ac:spMkLst>
        </pc:spChg>
      </pc:sldChg>
      <pc:sldChg chg="add del">
        <pc:chgData name="Zeigler, Theresa [VA]" userId="cf45d74a-55de-460f-88e7-1c700e5316de" providerId="ADAL" clId="{10EFB1D0-8503-41AA-947A-3B657F1511AC}" dt="2021-03-19T03:06:16.336" v="233" actId="47"/>
        <pc:sldMkLst>
          <pc:docMk/>
          <pc:sldMk cId="203505565" sldId="361"/>
        </pc:sldMkLst>
      </pc:sldChg>
      <pc:sldChg chg="addSp delSp modSp mod modClrScheme chgLayout modNotesTx">
        <pc:chgData name="Zeigler, Theresa [VA]" userId="cf45d74a-55de-460f-88e7-1c700e5316de" providerId="ADAL" clId="{10EFB1D0-8503-41AA-947A-3B657F1511AC}" dt="2021-03-19T21:36:35.044" v="4527" actId="14100"/>
        <pc:sldMkLst>
          <pc:docMk/>
          <pc:sldMk cId="3823444318" sldId="361"/>
        </pc:sldMkLst>
        <pc:spChg chg="add del mod ord">
          <ac:chgData name="Zeigler, Theresa [VA]" userId="cf45d74a-55de-460f-88e7-1c700e5316de" providerId="ADAL" clId="{10EFB1D0-8503-41AA-947A-3B657F1511AC}" dt="2021-03-19T19:59:10.075" v="717" actId="478"/>
          <ac:spMkLst>
            <pc:docMk/>
            <pc:sldMk cId="3823444318" sldId="361"/>
            <ac:spMk id="2" creationId="{10B4AB55-20D0-428F-81C8-387BFF3C9627}"/>
          </ac:spMkLst>
        </pc:spChg>
        <pc:spChg chg="add del mod ord">
          <ac:chgData name="Zeigler, Theresa [VA]" userId="cf45d74a-55de-460f-88e7-1c700e5316de" providerId="ADAL" clId="{10EFB1D0-8503-41AA-947A-3B657F1511AC}" dt="2021-03-19T20:12:42.952" v="1225" actId="478"/>
          <ac:spMkLst>
            <pc:docMk/>
            <pc:sldMk cId="3823444318" sldId="361"/>
            <ac:spMk id="4" creationId="{BCCDE0D4-3CE1-4854-AECC-BC8AEA547021}"/>
          </ac:spMkLst>
        </pc:spChg>
        <pc:spChg chg="add del mod">
          <ac:chgData name="Zeigler, Theresa [VA]" userId="cf45d74a-55de-460f-88e7-1c700e5316de" providerId="ADAL" clId="{10EFB1D0-8503-41AA-947A-3B657F1511AC}" dt="2021-03-19T20:13:03.394" v="1228" actId="478"/>
          <ac:spMkLst>
            <pc:docMk/>
            <pc:sldMk cId="3823444318" sldId="361"/>
            <ac:spMk id="5" creationId="{46171D31-305A-4FFA-8961-C5CAC3DA134C}"/>
          </ac:spMkLst>
        </pc:spChg>
        <pc:spChg chg="mod">
          <ac:chgData name="Zeigler, Theresa [VA]" userId="cf45d74a-55de-460f-88e7-1c700e5316de" providerId="ADAL" clId="{10EFB1D0-8503-41AA-947A-3B657F1511AC}" dt="2021-03-19T21:36:08.178" v="4524" actId="14100"/>
          <ac:spMkLst>
            <pc:docMk/>
            <pc:sldMk cId="3823444318" sldId="361"/>
            <ac:spMk id="7" creationId="{FABCE582-9FB9-4A53-8EAC-EBD23E22F928}"/>
          </ac:spMkLst>
        </pc:spChg>
        <pc:spChg chg="add mod">
          <ac:chgData name="Zeigler, Theresa [VA]" userId="cf45d74a-55de-460f-88e7-1c700e5316de" providerId="ADAL" clId="{10EFB1D0-8503-41AA-947A-3B657F1511AC}" dt="2021-03-19T21:36:35.044" v="4527" actId="14100"/>
          <ac:spMkLst>
            <pc:docMk/>
            <pc:sldMk cId="3823444318" sldId="361"/>
            <ac:spMk id="9" creationId="{FD979551-0FC0-4120-AAB8-D837DB27E6CA}"/>
          </ac:spMkLst>
        </pc:spChg>
      </pc:sldChg>
      <pc:sldMasterChg chg="delSldLayout">
        <pc:chgData name="Zeigler, Theresa [VA]" userId="cf45d74a-55de-460f-88e7-1c700e5316de" providerId="ADAL" clId="{10EFB1D0-8503-41AA-947A-3B657F1511AC}" dt="2021-03-19T02:39:50.536" v="83" actId="47"/>
        <pc:sldMasterMkLst>
          <pc:docMk/>
          <pc:sldMasterMk cId="3820315226" sldId="2147483648"/>
        </pc:sldMasterMkLst>
        <pc:sldLayoutChg chg="del">
          <pc:chgData name="Zeigler, Theresa [VA]" userId="cf45d74a-55de-460f-88e7-1c700e5316de" providerId="ADAL" clId="{10EFB1D0-8503-41AA-947A-3B657F1511AC}" dt="2021-03-19T02:28:59.734" v="28" actId="47"/>
          <pc:sldLayoutMkLst>
            <pc:docMk/>
            <pc:sldMasterMk cId="3820315226" sldId="2147483648"/>
            <pc:sldLayoutMk cId="3963164316" sldId="2147483650"/>
          </pc:sldLayoutMkLst>
        </pc:sldLayoutChg>
        <pc:sldLayoutChg chg="del">
          <pc:chgData name="Zeigler, Theresa [VA]" userId="cf45d74a-55de-460f-88e7-1c700e5316de" providerId="ADAL" clId="{10EFB1D0-8503-41AA-947A-3B657F1511AC}" dt="2021-03-19T02:39:50.536" v="83" actId="47"/>
          <pc:sldLayoutMkLst>
            <pc:docMk/>
            <pc:sldMasterMk cId="3820315226" sldId="2147483648"/>
            <pc:sldLayoutMk cId="1044047403" sldId="2147483651"/>
          </pc:sldLayoutMkLst>
        </pc:sldLayoutChg>
      </pc:sldMasterChg>
    </pc:docChg>
  </pc:docChgLst>
</pc:chgInfo>
</file>

<file path=ppt/diagrams/_rels/data1.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7.png"/><Relationship Id="rId7" Type="http://schemas.openxmlformats.org/officeDocument/2006/relationships/image" Target="../media/image11.png"/><Relationship Id="rId12" Type="http://schemas.openxmlformats.org/officeDocument/2006/relationships/image" Target="../media/image16.svg"/><Relationship Id="rId2" Type="http://schemas.openxmlformats.org/officeDocument/2006/relationships/image" Target="../media/image6.svg"/><Relationship Id="rId1" Type="http://schemas.openxmlformats.org/officeDocument/2006/relationships/image" Target="../media/image5.png"/><Relationship Id="rId6" Type="http://schemas.openxmlformats.org/officeDocument/2006/relationships/image" Target="../media/image10.svg"/><Relationship Id="rId11" Type="http://schemas.openxmlformats.org/officeDocument/2006/relationships/image" Target="../media/image15.png"/><Relationship Id="rId5" Type="http://schemas.openxmlformats.org/officeDocument/2006/relationships/image" Target="../media/image9.png"/><Relationship Id="rId10" Type="http://schemas.openxmlformats.org/officeDocument/2006/relationships/image" Target="../media/image14.svg"/><Relationship Id="rId4" Type="http://schemas.openxmlformats.org/officeDocument/2006/relationships/image" Target="../media/image8.svg"/><Relationship Id="rId9" Type="http://schemas.openxmlformats.org/officeDocument/2006/relationships/image" Target="../media/image13.png"/></Relationships>
</file>

<file path=ppt/diagrams/_rels/data6.xml.rels><?xml version="1.0" encoding="UTF-8" standalone="yes"?>
<Relationships xmlns="http://schemas.openxmlformats.org/package/2006/relationships"><Relationship Id="rId8" Type="http://schemas.openxmlformats.org/officeDocument/2006/relationships/image" Target="../media/image35.svg"/><Relationship Id="rId3" Type="http://schemas.openxmlformats.org/officeDocument/2006/relationships/image" Target="../media/image30.png"/><Relationship Id="rId7" Type="http://schemas.openxmlformats.org/officeDocument/2006/relationships/image" Target="../media/image34.png"/><Relationship Id="rId2" Type="http://schemas.openxmlformats.org/officeDocument/2006/relationships/image" Target="../media/image29.svg"/><Relationship Id="rId1" Type="http://schemas.openxmlformats.org/officeDocument/2006/relationships/image" Target="../media/image28.png"/><Relationship Id="rId6" Type="http://schemas.openxmlformats.org/officeDocument/2006/relationships/image" Target="../media/image33.svg"/><Relationship Id="rId5" Type="http://schemas.openxmlformats.org/officeDocument/2006/relationships/image" Target="../media/image32.png"/><Relationship Id="rId10" Type="http://schemas.openxmlformats.org/officeDocument/2006/relationships/image" Target="../media/image37.svg"/><Relationship Id="rId4" Type="http://schemas.openxmlformats.org/officeDocument/2006/relationships/image" Target="../media/image31.svg"/><Relationship Id="rId9" Type="http://schemas.openxmlformats.org/officeDocument/2006/relationships/image" Target="../media/image36.png"/></Relationships>
</file>

<file path=ppt/diagrams/_rels/drawing1.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7.png"/><Relationship Id="rId7" Type="http://schemas.openxmlformats.org/officeDocument/2006/relationships/image" Target="../media/image11.png"/><Relationship Id="rId12" Type="http://schemas.openxmlformats.org/officeDocument/2006/relationships/image" Target="../media/image16.svg"/><Relationship Id="rId2" Type="http://schemas.openxmlformats.org/officeDocument/2006/relationships/image" Target="../media/image6.svg"/><Relationship Id="rId1" Type="http://schemas.openxmlformats.org/officeDocument/2006/relationships/image" Target="../media/image5.png"/><Relationship Id="rId6" Type="http://schemas.openxmlformats.org/officeDocument/2006/relationships/image" Target="../media/image10.svg"/><Relationship Id="rId11" Type="http://schemas.openxmlformats.org/officeDocument/2006/relationships/image" Target="../media/image15.png"/><Relationship Id="rId5" Type="http://schemas.openxmlformats.org/officeDocument/2006/relationships/image" Target="../media/image9.png"/><Relationship Id="rId10" Type="http://schemas.openxmlformats.org/officeDocument/2006/relationships/image" Target="../media/image14.svg"/><Relationship Id="rId4" Type="http://schemas.openxmlformats.org/officeDocument/2006/relationships/image" Target="../media/image8.svg"/><Relationship Id="rId9" Type="http://schemas.openxmlformats.org/officeDocument/2006/relationships/image" Target="../media/image13.png"/></Relationships>
</file>

<file path=ppt/diagrams/_rels/drawing6.xml.rels><?xml version="1.0" encoding="UTF-8" standalone="yes"?>
<Relationships xmlns="http://schemas.openxmlformats.org/package/2006/relationships"><Relationship Id="rId8" Type="http://schemas.openxmlformats.org/officeDocument/2006/relationships/image" Target="../media/image35.svg"/><Relationship Id="rId3" Type="http://schemas.openxmlformats.org/officeDocument/2006/relationships/image" Target="../media/image30.png"/><Relationship Id="rId7" Type="http://schemas.openxmlformats.org/officeDocument/2006/relationships/image" Target="../media/image34.png"/><Relationship Id="rId2" Type="http://schemas.openxmlformats.org/officeDocument/2006/relationships/image" Target="../media/image29.svg"/><Relationship Id="rId1" Type="http://schemas.openxmlformats.org/officeDocument/2006/relationships/image" Target="../media/image28.png"/><Relationship Id="rId6" Type="http://schemas.openxmlformats.org/officeDocument/2006/relationships/image" Target="../media/image33.svg"/><Relationship Id="rId5" Type="http://schemas.openxmlformats.org/officeDocument/2006/relationships/image" Target="../media/image32.png"/><Relationship Id="rId10" Type="http://schemas.openxmlformats.org/officeDocument/2006/relationships/image" Target="../media/image37.svg"/><Relationship Id="rId4" Type="http://schemas.openxmlformats.org/officeDocument/2006/relationships/image" Target="../media/image31.svg"/><Relationship Id="rId9" Type="http://schemas.openxmlformats.org/officeDocument/2006/relationships/image" Target="../media/image36.pn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95F5FF2-808B-4689-8A66-4EB4E13D1B3B}"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ACAEDE86-801B-446A-9FF7-EE1DAB0D47CA}">
      <dgm:prSet/>
      <dgm:spPr/>
      <dgm:t>
        <a:bodyPr/>
        <a:lstStyle/>
        <a:p>
          <a:pPr>
            <a:lnSpc>
              <a:spcPct val="100000"/>
            </a:lnSpc>
          </a:pPr>
          <a:r>
            <a:rPr lang="en-US" dirty="0"/>
            <a:t>Select your local bargaining team</a:t>
          </a:r>
        </a:p>
      </dgm:t>
    </dgm:pt>
    <dgm:pt modelId="{8C73079F-DF1D-4470-B9A1-6A46FA716F12}" type="parTrans" cxnId="{31EC01D5-A59A-4A2B-AA28-B0EF98013276}">
      <dgm:prSet/>
      <dgm:spPr/>
      <dgm:t>
        <a:bodyPr/>
        <a:lstStyle/>
        <a:p>
          <a:endParaRPr lang="en-US"/>
        </a:p>
      </dgm:t>
    </dgm:pt>
    <dgm:pt modelId="{290C318F-9364-4282-A2A4-91EC661ADD19}" type="sibTrans" cxnId="{31EC01D5-A59A-4A2B-AA28-B0EF98013276}">
      <dgm:prSet/>
      <dgm:spPr/>
      <dgm:t>
        <a:bodyPr/>
        <a:lstStyle/>
        <a:p>
          <a:endParaRPr lang="en-US"/>
        </a:p>
      </dgm:t>
    </dgm:pt>
    <dgm:pt modelId="{FA6FDEF9-8E97-4B51-8624-51A3096F9AFC}">
      <dgm:prSet/>
      <dgm:spPr/>
      <dgm:t>
        <a:bodyPr/>
        <a:lstStyle/>
        <a:p>
          <a:pPr>
            <a:lnSpc>
              <a:spcPct val="100000"/>
            </a:lnSpc>
          </a:pPr>
          <a:r>
            <a:rPr lang="en-US" dirty="0"/>
            <a:t>Prepare for bargaining</a:t>
          </a:r>
        </a:p>
      </dgm:t>
    </dgm:pt>
    <dgm:pt modelId="{DFCA2CA0-0843-4AB9-95E1-0545741AC495}" type="parTrans" cxnId="{B93B3D53-D76E-4224-B01F-6ECE0CAAE7FB}">
      <dgm:prSet/>
      <dgm:spPr/>
      <dgm:t>
        <a:bodyPr/>
        <a:lstStyle/>
        <a:p>
          <a:endParaRPr lang="en-US"/>
        </a:p>
      </dgm:t>
    </dgm:pt>
    <dgm:pt modelId="{7CBD1C67-9DFF-4B0D-A4F1-B38C50E969D9}" type="sibTrans" cxnId="{B93B3D53-D76E-4224-B01F-6ECE0CAAE7FB}">
      <dgm:prSet/>
      <dgm:spPr/>
      <dgm:t>
        <a:bodyPr/>
        <a:lstStyle/>
        <a:p>
          <a:endParaRPr lang="en-US"/>
        </a:p>
      </dgm:t>
    </dgm:pt>
    <dgm:pt modelId="{0F184388-3A29-481B-9C9C-BB9B89408149}">
      <dgm:prSet/>
      <dgm:spPr/>
      <dgm:t>
        <a:bodyPr/>
        <a:lstStyle/>
        <a:p>
          <a:pPr>
            <a:lnSpc>
              <a:spcPct val="100000"/>
            </a:lnSpc>
          </a:pPr>
          <a:r>
            <a:rPr lang="en-US" dirty="0"/>
            <a:t>Research the district budget</a:t>
          </a:r>
        </a:p>
      </dgm:t>
    </dgm:pt>
    <dgm:pt modelId="{378F5D2F-A63F-413F-A057-5B91EE2881C4}" type="parTrans" cxnId="{6B6A3DA7-5A58-4C7F-A09B-2D8994E4A502}">
      <dgm:prSet/>
      <dgm:spPr/>
      <dgm:t>
        <a:bodyPr/>
        <a:lstStyle/>
        <a:p>
          <a:endParaRPr lang="en-US"/>
        </a:p>
      </dgm:t>
    </dgm:pt>
    <dgm:pt modelId="{83841A1B-FC7D-4B98-9BF9-E047CD7439A7}" type="sibTrans" cxnId="{6B6A3DA7-5A58-4C7F-A09B-2D8994E4A502}">
      <dgm:prSet/>
      <dgm:spPr/>
      <dgm:t>
        <a:bodyPr/>
        <a:lstStyle/>
        <a:p>
          <a:endParaRPr lang="en-US"/>
        </a:p>
      </dgm:t>
    </dgm:pt>
    <dgm:pt modelId="{ABCF0407-3BC2-4547-8681-143A953A8BAC}">
      <dgm:prSet/>
      <dgm:spPr/>
      <dgm:t>
        <a:bodyPr/>
        <a:lstStyle/>
        <a:p>
          <a:pPr>
            <a:lnSpc>
              <a:spcPct val="100000"/>
            </a:lnSpc>
          </a:pPr>
          <a:r>
            <a:rPr lang="en-US" dirty="0"/>
            <a:t>Survey members</a:t>
          </a:r>
        </a:p>
      </dgm:t>
    </dgm:pt>
    <dgm:pt modelId="{A9B71F75-F1A0-49B0-8131-59A64283236F}" type="parTrans" cxnId="{A953FBC6-D1EC-4529-B18B-710F10488E81}">
      <dgm:prSet/>
      <dgm:spPr/>
      <dgm:t>
        <a:bodyPr/>
        <a:lstStyle/>
        <a:p>
          <a:endParaRPr lang="en-US"/>
        </a:p>
      </dgm:t>
    </dgm:pt>
    <dgm:pt modelId="{53926C0C-F99D-4F21-84D8-6278FA38D164}" type="sibTrans" cxnId="{A953FBC6-D1EC-4529-B18B-710F10488E81}">
      <dgm:prSet/>
      <dgm:spPr/>
      <dgm:t>
        <a:bodyPr/>
        <a:lstStyle/>
        <a:p>
          <a:endParaRPr lang="en-US"/>
        </a:p>
      </dgm:t>
    </dgm:pt>
    <dgm:pt modelId="{A82E779B-29B4-41C4-984E-7F84D06A9C81}">
      <dgm:prSet/>
      <dgm:spPr/>
      <dgm:t>
        <a:bodyPr/>
        <a:lstStyle/>
        <a:p>
          <a:pPr>
            <a:lnSpc>
              <a:spcPct val="100000"/>
            </a:lnSpc>
          </a:pPr>
          <a:r>
            <a:rPr lang="en-US" dirty="0"/>
            <a:t>Make sure your members know what your bargaining priorities are. </a:t>
          </a:r>
        </a:p>
      </dgm:t>
    </dgm:pt>
    <dgm:pt modelId="{57088BC2-5D50-4718-A305-945BCA80F5E2}" type="parTrans" cxnId="{DA400FB5-78A7-42DA-83A1-13F4B84BCFB2}">
      <dgm:prSet/>
      <dgm:spPr/>
      <dgm:t>
        <a:bodyPr/>
        <a:lstStyle/>
        <a:p>
          <a:endParaRPr lang="en-US"/>
        </a:p>
      </dgm:t>
    </dgm:pt>
    <dgm:pt modelId="{8ADA22B2-1E19-465F-AB06-8EA42E6844CF}" type="sibTrans" cxnId="{DA400FB5-78A7-42DA-83A1-13F4B84BCFB2}">
      <dgm:prSet/>
      <dgm:spPr/>
      <dgm:t>
        <a:bodyPr/>
        <a:lstStyle/>
        <a:p>
          <a:endParaRPr lang="en-US"/>
        </a:p>
      </dgm:t>
    </dgm:pt>
    <dgm:pt modelId="{B4E15C10-FF08-4270-B08A-8EDE217F57A8}">
      <dgm:prSet/>
      <dgm:spPr/>
      <dgm:t>
        <a:bodyPr/>
        <a:lstStyle/>
        <a:p>
          <a:pPr>
            <a:lnSpc>
              <a:spcPct val="100000"/>
            </a:lnSpc>
          </a:pPr>
          <a:r>
            <a:rPr lang="en-US" dirty="0"/>
            <a:t>Conduct negotiations</a:t>
          </a:r>
        </a:p>
      </dgm:t>
    </dgm:pt>
    <dgm:pt modelId="{11342456-4DEB-4096-B23A-A7EC05048B45}" type="parTrans" cxnId="{266EFA6F-A9E5-4D38-8C6B-854D85B60FC1}">
      <dgm:prSet/>
      <dgm:spPr/>
      <dgm:t>
        <a:bodyPr/>
        <a:lstStyle/>
        <a:p>
          <a:endParaRPr lang="en-US"/>
        </a:p>
      </dgm:t>
    </dgm:pt>
    <dgm:pt modelId="{2909DA5D-16D3-4C20-96C6-BBD46437FEDC}" type="sibTrans" cxnId="{266EFA6F-A9E5-4D38-8C6B-854D85B60FC1}">
      <dgm:prSet/>
      <dgm:spPr/>
      <dgm:t>
        <a:bodyPr/>
        <a:lstStyle/>
        <a:p>
          <a:endParaRPr lang="en-US"/>
        </a:p>
      </dgm:t>
    </dgm:pt>
    <dgm:pt modelId="{05389ADA-951E-4BBC-9C3D-03B50DEE3D69}">
      <dgm:prSet/>
      <dgm:spPr/>
      <dgm:t>
        <a:bodyPr/>
        <a:lstStyle/>
        <a:p>
          <a:pPr>
            <a:lnSpc>
              <a:spcPct val="100000"/>
            </a:lnSpc>
          </a:pPr>
          <a:r>
            <a:rPr lang="en-US" dirty="0"/>
            <a:t>Ratify an agreement, your membership should vote to accept or not accept the contract </a:t>
          </a:r>
        </a:p>
      </dgm:t>
    </dgm:pt>
    <dgm:pt modelId="{3F3E0ECC-10E5-40DD-BAB1-34740AFCDCDD}" type="parTrans" cxnId="{5F0A3296-CC7E-4C2A-8BC7-613E020AC230}">
      <dgm:prSet/>
      <dgm:spPr/>
      <dgm:t>
        <a:bodyPr/>
        <a:lstStyle/>
        <a:p>
          <a:endParaRPr lang="en-US"/>
        </a:p>
      </dgm:t>
    </dgm:pt>
    <dgm:pt modelId="{8BAA56F5-4987-4315-9866-0FB2BC6D6B54}" type="sibTrans" cxnId="{5F0A3296-CC7E-4C2A-8BC7-613E020AC230}">
      <dgm:prSet/>
      <dgm:spPr/>
      <dgm:t>
        <a:bodyPr/>
        <a:lstStyle/>
        <a:p>
          <a:endParaRPr lang="en-US"/>
        </a:p>
      </dgm:t>
    </dgm:pt>
    <dgm:pt modelId="{ED150E70-D7FF-4E8F-9F3E-689D750CCCDC}">
      <dgm:prSet/>
      <dgm:spPr/>
      <dgm:t>
        <a:bodyPr/>
        <a:lstStyle/>
        <a:p>
          <a:pPr>
            <a:lnSpc>
              <a:spcPct val="100000"/>
            </a:lnSpc>
          </a:pPr>
          <a:r>
            <a:rPr lang="en-US" dirty="0"/>
            <a:t>Resolving contract disputes </a:t>
          </a:r>
        </a:p>
      </dgm:t>
    </dgm:pt>
    <dgm:pt modelId="{489E4178-74E8-410C-9AE0-8C477AE95554}" type="parTrans" cxnId="{8C55FEEB-D6BC-4ABC-866E-B1B257E3E1C8}">
      <dgm:prSet/>
      <dgm:spPr/>
      <dgm:t>
        <a:bodyPr/>
        <a:lstStyle/>
        <a:p>
          <a:endParaRPr lang="en-US"/>
        </a:p>
      </dgm:t>
    </dgm:pt>
    <dgm:pt modelId="{88DB1215-CF61-42D4-81A6-73867CDED92C}" type="sibTrans" cxnId="{8C55FEEB-D6BC-4ABC-866E-B1B257E3E1C8}">
      <dgm:prSet/>
      <dgm:spPr/>
      <dgm:t>
        <a:bodyPr/>
        <a:lstStyle/>
        <a:p>
          <a:endParaRPr lang="en-US"/>
        </a:p>
      </dgm:t>
    </dgm:pt>
    <dgm:pt modelId="{919A03AB-3F26-4693-ACE5-09E461AB3385}">
      <dgm:prSet/>
      <dgm:spPr/>
      <dgm:t>
        <a:bodyPr/>
        <a:lstStyle/>
        <a:p>
          <a:pPr>
            <a:lnSpc>
              <a:spcPct val="100000"/>
            </a:lnSpc>
          </a:pPr>
          <a:r>
            <a:rPr lang="en-US" dirty="0"/>
            <a:t>Changing or modifying the contract </a:t>
          </a:r>
        </a:p>
      </dgm:t>
    </dgm:pt>
    <dgm:pt modelId="{1A90DC3E-DF7F-404E-875F-0DAF84D8CE2C}" type="parTrans" cxnId="{C5538F04-03F6-4A72-8678-CED86D908E65}">
      <dgm:prSet/>
      <dgm:spPr/>
      <dgm:t>
        <a:bodyPr/>
        <a:lstStyle/>
        <a:p>
          <a:endParaRPr lang="en-US"/>
        </a:p>
      </dgm:t>
    </dgm:pt>
    <dgm:pt modelId="{0977CA19-54CA-4E18-87D6-44A9ED6FE179}" type="sibTrans" cxnId="{C5538F04-03F6-4A72-8678-CED86D908E65}">
      <dgm:prSet/>
      <dgm:spPr/>
      <dgm:t>
        <a:bodyPr/>
        <a:lstStyle/>
        <a:p>
          <a:endParaRPr lang="en-US"/>
        </a:p>
      </dgm:t>
    </dgm:pt>
    <dgm:pt modelId="{DCA75CCA-D36A-4A6F-AE44-930CF079634C}" type="pres">
      <dgm:prSet presAssocID="{795F5FF2-808B-4689-8A66-4EB4E13D1B3B}" presName="root" presStyleCnt="0">
        <dgm:presLayoutVars>
          <dgm:dir/>
          <dgm:resizeHandles val="exact"/>
        </dgm:presLayoutVars>
      </dgm:prSet>
      <dgm:spPr/>
    </dgm:pt>
    <dgm:pt modelId="{FF7F4066-CCF5-4434-AC49-5B08C3EFC7F3}" type="pres">
      <dgm:prSet presAssocID="{ACAEDE86-801B-446A-9FF7-EE1DAB0D47CA}" presName="compNode" presStyleCnt="0"/>
      <dgm:spPr/>
    </dgm:pt>
    <dgm:pt modelId="{E0335C87-DF52-4BED-B9BF-790448B0225E}" type="pres">
      <dgm:prSet presAssocID="{ACAEDE86-801B-446A-9FF7-EE1DAB0D47CA}" presName="bgRect" presStyleLbl="bgShp" presStyleIdx="0" presStyleCnt="6"/>
      <dgm:spPr/>
    </dgm:pt>
    <dgm:pt modelId="{762B4E55-CA8D-420B-A968-326BC5DAEFA1}" type="pres">
      <dgm:prSet presAssocID="{ACAEDE86-801B-446A-9FF7-EE1DAB0D47CA}"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heckmark"/>
        </a:ext>
      </dgm:extLst>
    </dgm:pt>
    <dgm:pt modelId="{D322113A-5D66-46B9-9E18-96C6B0EF5407}" type="pres">
      <dgm:prSet presAssocID="{ACAEDE86-801B-446A-9FF7-EE1DAB0D47CA}" presName="spaceRect" presStyleCnt="0"/>
      <dgm:spPr/>
    </dgm:pt>
    <dgm:pt modelId="{651FD2FE-6C11-47FF-818D-C1F41697B36B}" type="pres">
      <dgm:prSet presAssocID="{ACAEDE86-801B-446A-9FF7-EE1DAB0D47CA}" presName="parTx" presStyleLbl="revTx" presStyleIdx="0" presStyleCnt="7">
        <dgm:presLayoutVars>
          <dgm:chMax val="0"/>
          <dgm:chPref val="0"/>
        </dgm:presLayoutVars>
      </dgm:prSet>
      <dgm:spPr/>
    </dgm:pt>
    <dgm:pt modelId="{65F1BF89-D649-4F69-AA63-524192AF8C8A}" type="pres">
      <dgm:prSet presAssocID="{290C318F-9364-4282-A2A4-91EC661ADD19}" presName="sibTrans" presStyleCnt="0"/>
      <dgm:spPr/>
    </dgm:pt>
    <dgm:pt modelId="{9BC7F44B-868A-4EC3-992B-B5F39F848B6D}" type="pres">
      <dgm:prSet presAssocID="{FA6FDEF9-8E97-4B51-8624-51A3096F9AFC}" presName="compNode" presStyleCnt="0"/>
      <dgm:spPr/>
    </dgm:pt>
    <dgm:pt modelId="{357D52E6-F3EA-42E7-9289-F31897DAA6B2}" type="pres">
      <dgm:prSet presAssocID="{FA6FDEF9-8E97-4B51-8624-51A3096F9AFC}" presName="bgRect" presStyleLbl="bgShp" presStyleIdx="1" presStyleCnt="6"/>
      <dgm:spPr/>
    </dgm:pt>
    <dgm:pt modelId="{B0BDC3E3-FA69-4DAE-9C2E-EE0DF06BA1D4}" type="pres">
      <dgm:prSet presAssocID="{FA6FDEF9-8E97-4B51-8624-51A3096F9AFC}"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Meeting"/>
        </a:ext>
      </dgm:extLst>
    </dgm:pt>
    <dgm:pt modelId="{7B1C249D-F90F-43FC-BB15-942854B28B7B}" type="pres">
      <dgm:prSet presAssocID="{FA6FDEF9-8E97-4B51-8624-51A3096F9AFC}" presName="spaceRect" presStyleCnt="0"/>
      <dgm:spPr/>
    </dgm:pt>
    <dgm:pt modelId="{DA580F21-78B7-477B-9F76-ED17A8ED9AD9}" type="pres">
      <dgm:prSet presAssocID="{FA6FDEF9-8E97-4B51-8624-51A3096F9AFC}" presName="parTx" presStyleLbl="revTx" presStyleIdx="1" presStyleCnt="7">
        <dgm:presLayoutVars>
          <dgm:chMax val="0"/>
          <dgm:chPref val="0"/>
        </dgm:presLayoutVars>
      </dgm:prSet>
      <dgm:spPr/>
    </dgm:pt>
    <dgm:pt modelId="{2C532F6A-7DDD-4035-B4EC-EE109AE6CEDA}" type="pres">
      <dgm:prSet presAssocID="{FA6FDEF9-8E97-4B51-8624-51A3096F9AFC}" presName="desTx" presStyleLbl="revTx" presStyleIdx="2" presStyleCnt="7">
        <dgm:presLayoutVars/>
      </dgm:prSet>
      <dgm:spPr/>
    </dgm:pt>
    <dgm:pt modelId="{D85CC103-389B-47C8-A866-3F8634B155A3}" type="pres">
      <dgm:prSet presAssocID="{7CBD1C67-9DFF-4B0D-A4F1-B38C50E969D9}" presName="sibTrans" presStyleCnt="0"/>
      <dgm:spPr/>
    </dgm:pt>
    <dgm:pt modelId="{58599EB0-DEC9-442C-B30E-3A1DAEA921CD}" type="pres">
      <dgm:prSet presAssocID="{B4E15C10-FF08-4270-B08A-8EDE217F57A8}" presName="compNode" presStyleCnt="0"/>
      <dgm:spPr/>
    </dgm:pt>
    <dgm:pt modelId="{89CD6524-1B21-46E2-8368-87A92BC7562D}" type="pres">
      <dgm:prSet presAssocID="{B4E15C10-FF08-4270-B08A-8EDE217F57A8}" presName="bgRect" presStyleLbl="bgShp" presStyleIdx="2" presStyleCnt="6"/>
      <dgm:spPr/>
    </dgm:pt>
    <dgm:pt modelId="{CE0387A4-FCF3-400A-AF5B-78E5DDCD94A3}" type="pres">
      <dgm:prSet presAssocID="{B4E15C10-FF08-4270-B08A-8EDE217F57A8}"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Handshake"/>
        </a:ext>
      </dgm:extLst>
    </dgm:pt>
    <dgm:pt modelId="{E8C0B9B8-61C2-4CC2-A638-EECABAC6B759}" type="pres">
      <dgm:prSet presAssocID="{B4E15C10-FF08-4270-B08A-8EDE217F57A8}" presName="spaceRect" presStyleCnt="0"/>
      <dgm:spPr/>
    </dgm:pt>
    <dgm:pt modelId="{911627D6-B5DC-469B-8DF4-BAF6B8AD5166}" type="pres">
      <dgm:prSet presAssocID="{B4E15C10-FF08-4270-B08A-8EDE217F57A8}" presName="parTx" presStyleLbl="revTx" presStyleIdx="3" presStyleCnt="7">
        <dgm:presLayoutVars>
          <dgm:chMax val="0"/>
          <dgm:chPref val="0"/>
        </dgm:presLayoutVars>
      </dgm:prSet>
      <dgm:spPr/>
    </dgm:pt>
    <dgm:pt modelId="{D851A120-C881-44BD-B7A5-50E30A60DB8F}" type="pres">
      <dgm:prSet presAssocID="{2909DA5D-16D3-4C20-96C6-BBD46437FEDC}" presName="sibTrans" presStyleCnt="0"/>
      <dgm:spPr/>
    </dgm:pt>
    <dgm:pt modelId="{0C1589C3-B56A-4FC7-91CB-922BF80DEFAF}" type="pres">
      <dgm:prSet presAssocID="{05389ADA-951E-4BBC-9C3D-03B50DEE3D69}" presName="compNode" presStyleCnt="0"/>
      <dgm:spPr/>
    </dgm:pt>
    <dgm:pt modelId="{EE03675E-98E3-414B-9F0B-1C9521409FA3}" type="pres">
      <dgm:prSet presAssocID="{05389ADA-951E-4BBC-9C3D-03B50DEE3D69}" presName="bgRect" presStyleLbl="bgShp" presStyleIdx="3" presStyleCnt="6"/>
      <dgm:spPr/>
    </dgm:pt>
    <dgm:pt modelId="{34DA4DDD-91FB-47E2-85E6-5DFBAC1D3ED5}" type="pres">
      <dgm:prSet presAssocID="{05389ADA-951E-4BBC-9C3D-03B50DEE3D69}"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a:blipFill>
        <a:ln>
          <a:noFill/>
        </a:ln>
      </dgm:spPr>
      <dgm:extLst>
        <a:ext uri="{E40237B7-FDA0-4F09-8148-C483321AD2D9}">
          <dgm14:cNvPr xmlns:dgm14="http://schemas.microsoft.com/office/drawing/2010/diagram" id="0" name="" descr="Comment Like with solid fill"/>
        </a:ext>
      </dgm:extLst>
    </dgm:pt>
    <dgm:pt modelId="{FB0EA606-04BD-45C5-86DB-1208E3DB0796}" type="pres">
      <dgm:prSet presAssocID="{05389ADA-951E-4BBC-9C3D-03B50DEE3D69}" presName="spaceRect" presStyleCnt="0"/>
      <dgm:spPr/>
    </dgm:pt>
    <dgm:pt modelId="{4D26F26C-AD61-4294-88AA-04CE2C9CA621}" type="pres">
      <dgm:prSet presAssocID="{05389ADA-951E-4BBC-9C3D-03B50DEE3D69}" presName="parTx" presStyleLbl="revTx" presStyleIdx="4" presStyleCnt="7">
        <dgm:presLayoutVars>
          <dgm:chMax val="0"/>
          <dgm:chPref val="0"/>
        </dgm:presLayoutVars>
      </dgm:prSet>
      <dgm:spPr/>
    </dgm:pt>
    <dgm:pt modelId="{70C536FC-1DB2-4D88-9758-9F395192347E}" type="pres">
      <dgm:prSet presAssocID="{8BAA56F5-4987-4315-9866-0FB2BC6D6B54}" presName="sibTrans" presStyleCnt="0"/>
      <dgm:spPr/>
    </dgm:pt>
    <dgm:pt modelId="{CF688B15-FA94-41F1-9508-083E2A9CFD5D}" type="pres">
      <dgm:prSet presAssocID="{ED150E70-D7FF-4E8F-9F3E-689D750CCCDC}" presName="compNode" presStyleCnt="0"/>
      <dgm:spPr/>
    </dgm:pt>
    <dgm:pt modelId="{23BD4A12-DF48-4B59-A681-D036AA024952}" type="pres">
      <dgm:prSet presAssocID="{ED150E70-D7FF-4E8F-9F3E-689D750CCCDC}" presName="bgRect" presStyleLbl="bgShp" presStyleIdx="4" presStyleCnt="6"/>
      <dgm:spPr/>
    </dgm:pt>
    <dgm:pt modelId="{E326903B-81EB-4979-9DAC-9ED55B476B1D}" type="pres">
      <dgm:prSet presAssocID="{ED150E70-D7FF-4E8F-9F3E-689D750CCCDC}"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Contract"/>
        </a:ext>
      </dgm:extLst>
    </dgm:pt>
    <dgm:pt modelId="{6AFD8621-B654-4EEE-B8A8-DE55A1A9D143}" type="pres">
      <dgm:prSet presAssocID="{ED150E70-D7FF-4E8F-9F3E-689D750CCCDC}" presName="spaceRect" presStyleCnt="0"/>
      <dgm:spPr/>
    </dgm:pt>
    <dgm:pt modelId="{46E53665-9558-438F-A982-C4AA635469D5}" type="pres">
      <dgm:prSet presAssocID="{ED150E70-D7FF-4E8F-9F3E-689D750CCCDC}" presName="parTx" presStyleLbl="revTx" presStyleIdx="5" presStyleCnt="7">
        <dgm:presLayoutVars>
          <dgm:chMax val="0"/>
          <dgm:chPref val="0"/>
        </dgm:presLayoutVars>
      </dgm:prSet>
      <dgm:spPr/>
    </dgm:pt>
    <dgm:pt modelId="{D2C47E90-467F-4AAD-AFC7-DC439A3FE953}" type="pres">
      <dgm:prSet presAssocID="{88DB1215-CF61-42D4-81A6-73867CDED92C}" presName="sibTrans" presStyleCnt="0"/>
      <dgm:spPr/>
    </dgm:pt>
    <dgm:pt modelId="{14D1AB77-597D-4057-BD2C-2415E20DAD87}" type="pres">
      <dgm:prSet presAssocID="{919A03AB-3F26-4693-ACE5-09E461AB3385}" presName="compNode" presStyleCnt="0"/>
      <dgm:spPr/>
    </dgm:pt>
    <dgm:pt modelId="{8EFA4950-87C5-4BC2-ACD6-681C305611E3}" type="pres">
      <dgm:prSet presAssocID="{919A03AB-3F26-4693-ACE5-09E461AB3385}" presName="bgRect" presStyleLbl="bgShp" presStyleIdx="5" presStyleCnt="6" custLinFactNeighborX="-4348" custLinFactNeighborY="34776"/>
      <dgm:spPr/>
    </dgm:pt>
    <dgm:pt modelId="{83B7D380-F6E6-4202-89F1-CA4ADAD4DCDC}" type="pres">
      <dgm:prSet presAssocID="{919A03AB-3F26-4693-ACE5-09E461AB3385}" presName="iconRect" presStyleLbl="node1" presStyleIdx="5" presStyleCnt="6" custLinFactNeighborX="-22156" custLinFactNeighborY="-10067"/>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rcRect/>
          <a:stretch>
            <a:fillRect/>
          </a:stretch>
        </a:blipFill>
        <a:ln>
          <a:noFill/>
        </a:ln>
      </dgm:spPr>
      <dgm:extLst>
        <a:ext uri="{E40237B7-FDA0-4F09-8148-C483321AD2D9}">
          <dgm14:cNvPr xmlns:dgm14="http://schemas.microsoft.com/office/drawing/2010/diagram" id="0" name="" descr="Signature with solid fill"/>
        </a:ext>
      </dgm:extLst>
    </dgm:pt>
    <dgm:pt modelId="{E4094F40-D865-4324-8AC1-C4C3D28590EC}" type="pres">
      <dgm:prSet presAssocID="{919A03AB-3F26-4693-ACE5-09E461AB3385}" presName="spaceRect" presStyleCnt="0"/>
      <dgm:spPr/>
    </dgm:pt>
    <dgm:pt modelId="{9BB583F8-6BB2-4A1D-BABC-6CC4F9D8F14D}" type="pres">
      <dgm:prSet presAssocID="{919A03AB-3F26-4693-ACE5-09E461AB3385}" presName="parTx" presStyleLbl="revTx" presStyleIdx="6" presStyleCnt="7">
        <dgm:presLayoutVars>
          <dgm:chMax val="0"/>
          <dgm:chPref val="0"/>
        </dgm:presLayoutVars>
      </dgm:prSet>
      <dgm:spPr/>
    </dgm:pt>
  </dgm:ptLst>
  <dgm:cxnLst>
    <dgm:cxn modelId="{C5538F04-03F6-4A72-8678-CED86D908E65}" srcId="{795F5FF2-808B-4689-8A66-4EB4E13D1B3B}" destId="{919A03AB-3F26-4693-ACE5-09E461AB3385}" srcOrd="5" destOrd="0" parTransId="{1A90DC3E-DF7F-404E-875F-0DAF84D8CE2C}" sibTransId="{0977CA19-54CA-4E18-87D6-44A9ED6FE179}"/>
    <dgm:cxn modelId="{CE3B6017-1EA7-4E81-AEFD-E99736B28BCF}" type="presOf" srcId="{05389ADA-951E-4BBC-9C3D-03B50DEE3D69}" destId="{4D26F26C-AD61-4294-88AA-04CE2C9CA621}" srcOrd="0" destOrd="0" presId="urn:microsoft.com/office/officeart/2018/2/layout/IconVerticalSolidList"/>
    <dgm:cxn modelId="{B6E2821F-050A-43B8-82C0-1BB8B213A0F3}" type="presOf" srcId="{ED150E70-D7FF-4E8F-9F3E-689D750CCCDC}" destId="{46E53665-9558-438F-A982-C4AA635469D5}" srcOrd="0" destOrd="0" presId="urn:microsoft.com/office/officeart/2018/2/layout/IconVerticalSolidList"/>
    <dgm:cxn modelId="{A87A0C25-83A5-453B-9F94-296C41EB0A63}" type="presOf" srcId="{0F184388-3A29-481B-9C9C-BB9B89408149}" destId="{2C532F6A-7DDD-4035-B4EC-EE109AE6CEDA}" srcOrd="0" destOrd="0" presId="urn:microsoft.com/office/officeart/2018/2/layout/IconVerticalSolidList"/>
    <dgm:cxn modelId="{3C25D25B-6002-4ACD-AA77-85633811FE91}" type="presOf" srcId="{ACAEDE86-801B-446A-9FF7-EE1DAB0D47CA}" destId="{651FD2FE-6C11-47FF-818D-C1F41697B36B}" srcOrd="0" destOrd="0" presId="urn:microsoft.com/office/officeart/2018/2/layout/IconVerticalSolidList"/>
    <dgm:cxn modelId="{266EFA6F-A9E5-4D38-8C6B-854D85B60FC1}" srcId="{795F5FF2-808B-4689-8A66-4EB4E13D1B3B}" destId="{B4E15C10-FF08-4270-B08A-8EDE217F57A8}" srcOrd="2" destOrd="0" parTransId="{11342456-4DEB-4096-B23A-A7EC05048B45}" sibTransId="{2909DA5D-16D3-4C20-96C6-BBD46437FEDC}"/>
    <dgm:cxn modelId="{B93B3D53-D76E-4224-B01F-6ECE0CAAE7FB}" srcId="{795F5FF2-808B-4689-8A66-4EB4E13D1B3B}" destId="{FA6FDEF9-8E97-4B51-8624-51A3096F9AFC}" srcOrd="1" destOrd="0" parTransId="{DFCA2CA0-0843-4AB9-95E1-0545741AC495}" sibTransId="{7CBD1C67-9DFF-4B0D-A4F1-B38C50E969D9}"/>
    <dgm:cxn modelId="{DEA2F08C-7451-44D0-9B01-F9A958AB96F5}" type="presOf" srcId="{919A03AB-3F26-4693-ACE5-09E461AB3385}" destId="{9BB583F8-6BB2-4A1D-BABC-6CC4F9D8F14D}" srcOrd="0" destOrd="0" presId="urn:microsoft.com/office/officeart/2018/2/layout/IconVerticalSolidList"/>
    <dgm:cxn modelId="{5F0A3296-CC7E-4C2A-8BC7-613E020AC230}" srcId="{795F5FF2-808B-4689-8A66-4EB4E13D1B3B}" destId="{05389ADA-951E-4BBC-9C3D-03B50DEE3D69}" srcOrd="3" destOrd="0" parTransId="{3F3E0ECC-10E5-40DD-BAB1-34740AFCDCDD}" sibTransId="{8BAA56F5-4987-4315-9866-0FB2BC6D6B54}"/>
    <dgm:cxn modelId="{6CC30BA3-E9BA-4894-B699-310C6573B955}" type="presOf" srcId="{B4E15C10-FF08-4270-B08A-8EDE217F57A8}" destId="{911627D6-B5DC-469B-8DF4-BAF6B8AD5166}" srcOrd="0" destOrd="0" presId="urn:microsoft.com/office/officeart/2018/2/layout/IconVerticalSolidList"/>
    <dgm:cxn modelId="{6B6A3DA7-5A58-4C7F-A09B-2D8994E4A502}" srcId="{FA6FDEF9-8E97-4B51-8624-51A3096F9AFC}" destId="{0F184388-3A29-481B-9C9C-BB9B89408149}" srcOrd="0" destOrd="0" parTransId="{378F5D2F-A63F-413F-A057-5B91EE2881C4}" sibTransId="{83841A1B-FC7D-4B98-9BF9-E047CD7439A7}"/>
    <dgm:cxn modelId="{92C2C1B0-E3B8-4F62-AB22-F4E49A982A42}" type="presOf" srcId="{FA6FDEF9-8E97-4B51-8624-51A3096F9AFC}" destId="{DA580F21-78B7-477B-9F76-ED17A8ED9AD9}" srcOrd="0" destOrd="0" presId="urn:microsoft.com/office/officeart/2018/2/layout/IconVerticalSolidList"/>
    <dgm:cxn modelId="{DA400FB5-78A7-42DA-83A1-13F4B84BCFB2}" srcId="{FA6FDEF9-8E97-4B51-8624-51A3096F9AFC}" destId="{A82E779B-29B4-41C4-984E-7F84D06A9C81}" srcOrd="2" destOrd="0" parTransId="{57088BC2-5D50-4718-A305-945BCA80F5E2}" sibTransId="{8ADA22B2-1E19-465F-AB06-8EA42E6844CF}"/>
    <dgm:cxn modelId="{94D576BA-6989-4B59-AF2F-E9B9D7445117}" type="presOf" srcId="{A82E779B-29B4-41C4-984E-7F84D06A9C81}" destId="{2C532F6A-7DDD-4035-B4EC-EE109AE6CEDA}" srcOrd="0" destOrd="2" presId="urn:microsoft.com/office/officeart/2018/2/layout/IconVerticalSolidList"/>
    <dgm:cxn modelId="{A953FBC6-D1EC-4529-B18B-710F10488E81}" srcId="{FA6FDEF9-8E97-4B51-8624-51A3096F9AFC}" destId="{ABCF0407-3BC2-4547-8681-143A953A8BAC}" srcOrd="1" destOrd="0" parTransId="{A9B71F75-F1A0-49B0-8131-59A64283236F}" sibTransId="{53926C0C-F99D-4F21-84D8-6278FA38D164}"/>
    <dgm:cxn modelId="{31EC01D5-A59A-4A2B-AA28-B0EF98013276}" srcId="{795F5FF2-808B-4689-8A66-4EB4E13D1B3B}" destId="{ACAEDE86-801B-446A-9FF7-EE1DAB0D47CA}" srcOrd="0" destOrd="0" parTransId="{8C73079F-DF1D-4470-B9A1-6A46FA716F12}" sibTransId="{290C318F-9364-4282-A2A4-91EC661ADD19}"/>
    <dgm:cxn modelId="{BAF1CAD7-DD3D-4DB8-BEC4-93A390FDB6A4}" type="presOf" srcId="{795F5FF2-808B-4689-8A66-4EB4E13D1B3B}" destId="{DCA75CCA-D36A-4A6F-AE44-930CF079634C}" srcOrd="0" destOrd="0" presId="urn:microsoft.com/office/officeart/2018/2/layout/IconVerticalSolidList"/>
    <dgm:cxn modelId="{D93998DB-DBE2-4084-9413-4259277B3BC0}" type="presOf" srcId="{ABCF0407-3BC2-4547-8681-143A953A8BAC}" destId="{2C532F6A-7DDD-4035-B4EC-EE109AE6CEDA}" srcOrd="0" destOrd="1" presId="urn:microsoft.com/office/officeart/2018/2/layout/IconVerticalSolidList"/>
    <dgm:cxn modelId="{8C55FEEB-D6BC-4ABC-866E-B1B257E3E1C8}" srcId="{795F5FF2-808B-4689-8A66-4EB4E13D1B3B}" destId="{ED150E70-D7FF-4E8F-9F3E-689D750CCCDC}" srcOrd="4" destOrd="0" parTransId="{489E4178-74E8-410C-9AE0-8C477AE95554}" sibTransId="{88DB1215-CF61-42D4-81A6-73867CDED92C}"/>
    <dgm:cxn modelId="{1AD6B430-AFB9-4AA2-8804-6797CE17FAF6}" type="presParOf" srcId="{DCA75CCA-D36A-4A6F-AE44-930CF079634C}" destId="{FF7F4066-CCF5-4434-AC49-5B08C3EFC7F3}" srcOrd="0" destOrd="0" presId="urn:microsoft.com/office/officeart/2018/2/layout/IconVerticalSolidList"/>
    <dgm:cxn modelId="{2EE0B413-DFED-4E9F-8912-B59FDD528CF1}" type="presParOf" srcId="{FF7F4066-CCF5-4434-AC49-5B08C3EFC7F3}" destId="{E0335C87-DF52-4BED-B9BF-790448B0225E}" srcOrd="0" destOrd="0" presId="urn:microsoft.com/office/officeart/2018/2/layout/IconVerticalSolidList"/>
    <dgm:cxn modelId="{4C6AF781-737F-4ABE-A454-2CA7DC3125B1}" type="presParOf" srcId="{FF7F4066-CCF5-4434-AC49-5B08C3EFC7F3}" destId="{762B4E55-CA8D-420B-A968-326BC5DAEFA1}" srcOrd="1" destOrd="0" presId="urn:microsoft.com/office/officeart/2018/2/layout/IconVerticalSolidList"/>
    <dgm:cxn modelId="{72759617-6C99-4470-B9F8-C7A96445A386}" type="presParOf" srcId="{FF7F4066-CCF5-4434-AC49-5B08C3EFC7F3}" destId="{D322113A-5D66-46B9-9E18-96C6B0EF5407}" srcOrd="2" destOrd="0" presId="urn:microsoft.com/office/officeart/2018/2/layout/IconVerticalSolidList"/>
    <dgm:cxn modelId="{AD21600A-DB9F-4FCE-AC7D-4F560A7A8B41}" type="presParOf" srcId="{FF7F4066-CCF5-4434-AC49-5B08C3EFC7F3}" destId="{651FD2FE-6C11-47FF-818D-C1F41697B36B}" srcOrd="3" destOrd="0" presId="urn:microsoft.com/office/officeart/2018/2/layout/IconVerticalSolidList"/>
    <dgm:cxn modelId="{0FDAEA50-0A52-424F-AFB3-3176D7385088}" type="presParOf" srcId="{DCA75CCA-D36A-4A6F-AE44-930CF079634C}" destId="{65F1BF89-D649-4F69-AA63-524192AF8C8A}" srcOrd="1" destOrd="0" presId="urn:microsoft.com/office/officeart/2018/2/layout/IconVerticalSolidList"/>
    <dgm:cxn modelId="{0049A7C9-72CB-4322-AD69-7BED57C18732}" type="presParOf" srcId="{DCA75CCA-D36A-4A6F-AE44-930CF079634C}" destId="{9BC7F44B-868A-4EC3-992B-B5F39F848B6D}" srcOrd="2" destOrd="0" presId="urn:microsoft.com/office/officeart/2018/2/layout/IconVerticalSolidList"/>
    <dgm:cxn modelId="{6E2393F8-0286-47E4-92B0-BDDB68C7AFE0}" type="presParOf" srcId="{9BC7F44B-868A-4EC3-992B-B5F39F848B6D}" destId="{357D52E6-F3EA-42E7-9289-F31897DAA6B2}" srcOrd="0" destOrd="0" presId="urn:microsoft.com/office/officeart/2018/2/layout/IconVerticalSolidList"/>
    <dgm:cxn modelId="{F9E3B491-7649-409C-86B9-2E73516701C7}" type="presParOf" srcId="{9BC7F44B-868A-4EC3-992B-B5F39F848B6D}" destId="{B0BDC3E3-FA69-4DAE-9C2E-EE0DF06BA1D4}" srcOrd="1" destOrd="0" presId="urn:microsoft.com/office/officeart/2018/2/layout/IconVerticalSolidList"/>
    <dgm:cxn modelId="{0183AE19-7C34-4973-8325-03A58414ADB1}" type="presParOf" srcId="{9BC7F44B-868A-4EC3-992B-B5F39F848B6D}" destId="{7B1C249D-F90F-43FC-BB15-942854B28B7B}" srcOrd="2" destOrd="0" presId="urn:microsoft.com/office/officeart/2018/2/layout/IconVerticalSolidList"/>
    <dgm:cxn modelId="{1E64FDDE-4BE0-4753-8E7D-63DEDDEF073A}" type="presParOf" srcId="{9BC7F44B-868A-4EC3-992B-B5F39F848B6D}" destId="{DA580F21-78B7-477B-9F76-ED17A8ED9AD9}" srcOrd="3" destOrd="0" presId="urn:microsoft.com/office/officeart/2018/2/layout/IconVerticalSolidList"/>
    <dgm:cxn modelId="{5EC80D0E-685A-4530-A7A4-AB7D8FAC1D12}" type="presParOf" srcId="{9BC7F44B-868A-4EC3-992B-B5F39F848B6D}" destId="{2C532F6A-7DDD-4035-B4EC-EE109AE6CEDA}" srcOrd="4" destOrd="0" presId="urn:microsoft.com/office/officeart/2018/2/layout/IconVerticalSolidList"/>
    <dgm:cxn modelId="{5F6F84A6-C423-445C-8AD3-C2D2622CD7DE}" type="presParOf" srcId="{DCA75CCA-D36A-4A6F-AE44-930CF079634C}" destId="{D85CC103-389B-47C8-A866-3F8634B155A3}" srcOrd="3" destOrd="0" presId="urn:microsoft.com/office/officeart/2018/2/layout/IconVerticalSolidList"/>
    <dgm:cxn modelId="{10FC6D85-F699-412E-85DC-FDE2CDF4ED53}" type="presParOf" srcId="{DCA75CCA-D36A-4A6F-AE44-930CF079634C}" destId="{58599EB0-DEC9-442C-B30E-3A1DAEA921CD}" srcOrd="4" destOrd="0" presId="urn:microsoft.com/office/officeart/2018/2/layout/IconVerticalSolidList"/>
    <dgm:cxn modelId="{A4E47933-6CD9-47B1-941F-27347D14FEB0}" type="presParOf" srcId="{58599EB0-DEC9-442C-B30E-3A1DAEA921CD}" destId="{89CD6524-1B21-46E2-8368-87A92BC7562D}" srcOrd="0" destOrd="0" presId="urn:microsoft.com/office/officeart/2018/2/layout/IconVerticalSolidList"/>
    <dgm:cxn modelId="{332B34AB-BEED-465E-91BC-84FC25012BCC}" type="presParOf" srcId="{58599EB0-DEC9-442C-B30E-3A1DAEA921CD}" destId="{CE0387A4-FCF3-400A-AF5B-78E5DDCD94A3}" srcOrd="1" destOrd="0" presId="urn:microsoft.com/office/officeart/2018/2/layout/IconVerticalSolidList"/>
    <dgm:cxn modelId="{489C8C68-1B0A-40E2-8061-73BB6DA767BB}" type="presParOf" srcId="{58599EB0-DEC9-442C-B30E-3A1DAEA921CD}" destId="{E8C0B9B8-61C2-4CC2-A638-EECABAC6B759}" srcOrd="2" destOrd="0" presId="urn:microsoft.com/office/officeart/2018/2/layout/IconVerticalSolidList"/>
    <dgm:cxn modelId="{74AB3821-8671-4A4A-B435-794A4BBD593E}" type="presParOf" srcId="{58599EB0-DEC9-442C-B30E-3A1DAEA921CD}" destId="{911627D6-B5DC-469B-8DF4-BAF6B8AD5166}" srcOrd="3" destOrd="0" presId="urn:microsoft.com/office/officeart/2018/2/layout/IconVerticalSolidList"/>
    <dgm:cxn modelId="{2110535D-5687-4DCA-B224-D9B77E86B8E6}" type="presParOf" srcId="{DCA75CCA-D36A-4A6F-AE44-930CF079634C}" destId="{D851A120-C881-44BD-B7A5-50E30A60DB8F}" srcOrd="5" destOrd="0" presId="urn:microsoft.com/office/officeart/2018/2/layout/IconVerticalSolidList"/>
    <dgm:cxn modelId="{92FD71AC-7BF9-4208-9D0E-E02AE9E81A88}" type="presParOf" srcId="{DCA75CCA-D36A-4A6F-AE44-930CF079634C}" destId="{0C1589C3-B56A-4FC7-91CB-922BF80DEFAF}" srcOrd="6" destOrd="0" presId="urn:microsoft.com/office/officeart/2018/2/layout/IconVerticalSolidList"/>
    <dgm:cxn modelId="{9505F0AF-D6CD-4A1E-9CFB-F2328C97002F}" type="presParOf" srcId="{0C1589C3-B56A-4FC7-91CB-922BF80DEFAF}" destId="{EE03675E-98E3-414B-9F0B-1C9521409FA3}" srcOrd="0" destOrd="0" presId="urn:microsoft.com/office/officeart/2018/2/layout/IconVerticalSolidList"/>
    <dgm:cxn modelId="{051D6148-1AE1-4557-A448-3FF2FB783633}" type="presParOf" srcId="{0C1589C3-B56A-4FC7-91CB-922BF80DEFAF}" destId="{34DA4DDD-91FB-47E2-85E6-5DFBAC1D3ED5}" srcOrd="1" destOrd="0" presId="urn:microsoft.com/office/officeart/2018/2/layout/IconVerticalSolidList"/>
    <dgm:cxn modelId="{9F6FA5C9-C45F-4E2E-A609-A2EDEB3BDCA5}" type="presParOf" srcId="{0C1589C3-B56A-4FC7-91CB-922BF80DEFAF}" destId="{FB0EA606-04BD-45C5-86DB-1208E3DB0796}" srcOrd="2" destOrd="0" presId="urn:microsoft.com/office/officeart/2018/2/layout/IconVerticalSolidList"/>
    <dgm:cxn modelId="{5BA1B076-213F-4514-A167-4449D6A8832F}" type="presParOf" srcId="{0C1589C3-B56A-4FC7-91CB-922BF80DEFAF}" destId="{4D26F26C-AD61-4294-88AA-04CE2C9CA621}" srcOrd="3" destOrd="0" presId="urn:microsoft.com/office/officeart/2018/2/layout/IconVerticalSolidList"/>
    <dgm:cxn modelId="{96BEE4D6-F440-4029-9517-36465CF0EC35}" type="presParOf" srcId="{DCA75CCA-D36A-4A6F-AE44-930CF079634C}" destId="{70C536FC-1DB2-4D88-9758-9F395192347E}" srcOrd="7" destOrd="0" presId="urn:microsoft.com/office/officeart/2018/2/layout/IconVerticalSolidList"/>
    <dgm:cxn modelId="{9B7A9774-DD83-4DA5-82A0-9829CC4383B0}" type="presParOf" srcId="{DCA75CCA-D36A-4A6F-AE44-930CF079634C}" destId="{CF688B15-FA94-41F1-9508-083E2A9CFD5D}" srcOrd="8" destOrd="0" presId="urn:microsoft.com/office/officeart/2018/2/layout/IconVerticalSolidList"/>
    <dgm:cxn modelId="{70A4D2E0-6F52-4C87-8416-3BFAB8E566A2}" type="presParOf" srcId="{CF688B15-FA94-41F1-9508-083E2A9CFD5D}" destId="{23BD4A12-DF48-4B59-A681-D036AA024952}" srcOrd="0" destOrd="0" presId="urn:microsoft.com/office/officeart/2018/2/layout/IconVerticalSolidList"/>
    <dgm:cxn modelId="{AC9A6C20-B648-407E-A104-6C84E7F29CC3}" type="presParOf" srcId="{CF688B15-FA94-41F1-9508-083E2A9CFD5D}" destId="{E326903B-81EB-4979-9DAC-9ED55B476B1D}" srcOrd="1" destOrd="0" presId="urn:microsoft.com/office/officeart/2018/2/layout/IconVerticalSolidList"/>
    <dgm:cxn modelId="{B53233D6-8810-40A3-B4A4-7804C3F86048}" type="presParOf" srcId="{CF688B15-FA94-41F1-9508-083E2A9CFD5D}" destId="{6AFD8621-B654-4EEE-B8A8-DE55A1A9D143}" srcOrd="2" destOrd="0" presId="urn:microsoft.com/office/officeart/2018/2/layout/IconVerticalSolidList"/>
    <dgm:cxn modelId="{5FFACB80-8DB3-427E-AC7D-54DF6372EBD5}" type="presParOf" srcId="{CF688B15-FA94-41F1-9508-083E2A9CFD5D}" destId="{46E53665-9558-438F-A982-C4AA635469D5}" srcOrd="3" destOrd="0" presId="urn:microsoft.com/office/officeart/2018/2/layout/IconVerticalSolidList"/>
    <dgm:cxn modelId="{A75FE7DC-25B5-412B-9FB8-0CD4322AC43D}" type="presParOf" srcId="{DCA75CCA-D36A-4A6F-AE44-930CF079634C}" destId="{D2C47E90-467F-4AAD-AFC7-DC439A3FE953}" srcOrd="9" destOrd="0" presId="urn:microsoft.com/office/officeart/2018/2/layout/IconVerticalSolidList"/>
    <dgm:cxn modelId="{BCB8E0CA-541B-4E43-819C-779C3B868D64}" type="presParOf" srcId="{DCA75CCA-D36A-4A6F-AE44-930CF079634C}" destId="{14D1AB77-597D-4057-BD2C-2415E20DAD87}" srcOrd="10" destOrd="0" presId="urn:microsoft.com/office/officeart/2018/2/layout/IconVerticalSolidList"/>
    <dgm:cxn modelId="{D8880B55-923D-4BB5-B283-FF6267FFC6E3}" type="presParOf" srcId="{14D1AB77-597D-4057-BD2C-2415E20DAD87}" destId="{8EFA4950-87C5-4BC2-ACD6-681C305611E3}" srcOrd="0" destOrd="0" presId="urn:microsoft.com/office/officeart/2018/2/layout/IconVerticalSolidList"/>
    <dgm:cxn modelId="{0D059D44-62EE-4D86-BEDC-578A61448A08}" type="presParOf" srcId="{14D1AB77-597D-4057-BD2C-2415E20DAD87}" destId="{83B7D380-F6E6-4202-89F1-CA4ADAD4DCDC}" srcOrd="1" destOrd="0" presId="urn:microsoft.com/office/officeart/2018/2/layout/IconVerticalSolidList"/>
    <dgm:cxn modelId="{1E1C7745-8630-45A3-9229-F2C3798CA3A9}" type="presParOf" srcId="{14D1AB77-597D-4057-BD2C-2415E20DAD87}" destId="{E4094F40-D865-4324-8AC1-C4C3D28590EC}" srcOrd="2" destOrd="0" presId="urn:microsoft.com/office/officeart/2018/2/layout/IconVerticalSolidList"/>
    <dgm:cxn modelId="{30223CD5-A6C5-4A10-9250-1E05F80F0F5B}" type="presParOf" srcId="{14D1AB77-597D-4057-BD2C-2415E20DAD87}" destId="{9BB583F8-6BB2-4A1D-BABC-6CC4F9D8F14D}"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A8908AA-ACAA-4853-8C99-AE0C143A2B86}" type="doc">
      <dgm:prSet loTypeId="urn:microsoft.com/office/officeart/2005/8/layout/default" loCatId="list" qsTypeId="urn:microsoft.com/office/officeart/2005/8/quickstyle/simple2" qsCatId="simple" csTypeId="urn:microsoft.com/office/officeart/2005/8/colors/colorful5" csCatId="colorful" phldr="1"/>
      <dgm:spPr/>
      <dgm:t>
        <a:bodyPr/>
        <a:lstStyle/>
        <a:p>
          <a:endParaRPr lang="en-US"/>
        </a:p>
      </dgm:t>
    </dgm:pt>
    <dgm:pt modelId="{C478DE62-4135-4EC5-A234-9B0BAC6502DC}">
      <dgm:prSet custT="1"/>
      <dgm:spPr/>
      <dgm:t>
        <a:bodyPr/>
        <a:lstStyle/>
        <a:p>
          <a:r>
            <a:rPr lang="en-US" sz="3000" b="0" i="0" dirty="0">
              <a:latin typeface="Times New Roman" panose="02020603050405020304" pitchFamily="18" charset="0"/>
              <a:cs typeface="Times New Roman" panose="02020603050405020304" pitchFamily="18" charset="0"/>
            </a:rPr>
            <a:t> </a:t>
          </a:r>
          <a:r>
            <a:rPr lang="en-US" sz="2800" b="1" i="0" u="sng" dirty="0">
              <a:latin typeface="Times New Roman" panose="02020603050405020304" pitchFamily="18" charset="0"/>
              <a:cs typeface="Times New Roman" panose="02020603050405020304" pitchFamily="18" charset="0"/>
            </a:rPr>
            <a:t>Traditional Bargaining</a:t>
          </a:r>
        </a:p>
        <a:p>
          <a:r>
            <a:rPr lang="en-US" sz="3000" b="0" i="0" dirty="0">
              <a:latin typeface="Times New Roman" panose="02020603050405020304" pitchFamily="18" charset="0"/>
              <a:cs typeface="Times New Roman" panose="02020603050405020304" pitchFamily="18" charset="0"/>
            </a:rPr>
            <a:t>Refers to a situation where each side places their demands and proposals on the table and the other side responds with counter-proposals. </a:t>
          </a:r>
          <a:endParaRPr lang="en-US" sz="3000" dirty="0">
            <a:latin typeface="Times New Roman" panose="02020603050405020304" pitchFamily="18" charset="0"/>
            <a:cs typeface="Times New Roman" panose="02020603050405020304" pitchFamily="18" charset="0"/>
          </a:endParaRPr>
        </a:p>
      </dgm:t>
    </dgm:pt>
    <dgm:pt modelId="{EECC1BDD-C2C7-4802-947E-3359FA01F6AF}" type="parTrans" cxnId="{EAE245B8-E09D-4213-9054-25C7B15C805C}">
      <dgm:prSet/>
      <dgm:spPr/>
      <dgm:t>
        <a:bodyPr/>
        <a:lstStyle/>
        <a:p>
          <a:endParaRPr lang="en-US"/>
        </a:p>
      </dgm:t>
    </dgm:pt>
    <dgm:pt modelId="{28F0DD5C-C87D-4043-8FC3-50F6EE3AFFD8}" type="sibTrans" cxnId="{EAE245B8-E09D-4213-9054-25C7B15C805C}">
      <dgm:prSet/>
      <dgm:spPr/>
      <dgm:t>
        <a:bodyPr/>
        <a:lstStyle/>
        <a:p>
          <a:endParaRPr lang="en-US"/>
        </a:p>
      </dgm:t>
    </dgm:pt>
    <dgm:pt modelId="{C8D82989-0C85-4124-BAA9-7A9AEC6D80ED}">
      <dgm:prSet/>
      <dgm:spPr/>
      <dgm:t>
        <a:bodyPr/>
        <a:lstStyle/>
        <a:p>
          <a:r>
            <a:rPr lang="en-US" b="1" u="sng" dirty="0">
              <a:latin typeface="Times New Roman" panose="02020603050405020304" pitchFamily="18" charset="0"/>
              <a:cs typeface="Times New Roman" panose="02020603050405020304" pitchFamily="18" charset="0"/>
            </a:rPr>
            <a:t>Interest Based Bargaining</a:t>
          </a:r>
          <a:r>
            <a:rPr lang="en-US" b="1" i="0" u="sng" dirty="0">
              <a:latin typeface="Times New Roman" panose="02020603050405020304" pitchFamily="18" charset="0"/>
              <a:cs typeface="Times New Roman" panose="02020603050405020304" pitchFamily="18" charset="0"/>
            </a:rPr>
            <a:t> </a:t>
          </a:r>
        </a:p>
        <a:p>
          <a:r>
            <a:rPr lang="en-US" b="0" i="0" dirty="0">
              <a:latin typeface="Times New Roman" panose="02020603050405020304" pitchFamily="18" charset="0"/>
              <a:cs typeface="Times New Roman" panose="02020603050405020304" pitchFamily="18" charset="0"/>
            </a:rPr>
            <a:t>IBB is focused on interests and working through options to get to proposals. Agreements are </a:t>
          </a:r>
          <a:r>
            <a:rPr lang="en-US" b="1" i="0" dirty="0">
              <a:latin typeface="Times New Roman" panose="02020603050405020304" pitchFamily="18" charset="0"/>
              <a:cs typeface="Times New Roman" panose="02020603050405020304" pitchFamily="18" charset="0"/>
            </a:rPr>
            <a:t>based</a:t>
          </a:r>
          <a:r>
            <a:rPr lang="en-US" b="0" i="0" dirty="0">
              <a:latin typeface="Times New Roman" panose="02020603050405020304" pitchFamily="18" charset="0"/>
              <a:cs typeface="Times New Roman" panose="02020603050405020304" pitchFamily="18" charset="0"/>
            </a:rPr>
            <a:t> on reaching agreements that mirror both sides interests. </a:t>
          </a:r>
          <a:endParaRPr lang="en-US" dirty="0">
            <a:latin typeface="Times New Roman" panose="02020603050405020304" pitchFamily="18" charset="0"/>
            <a:cs typeface="Times New Roman" panose="02020603050405020304" pitchFamily="18" charset="0"/>
          </a:endParaRPr>
        </a:p>
      </dgm:t>
    </dgm:pt>
    <dgm:pt modelId="{369B5027-B7AA-457C-8922-F1C9ADBE6497}" type="parTrans" cxnId="{282A2A24-AABD-4807-9618-1E9BB3D50EB0}">
      <dgm:prSet/>
      <dgm:spPr/>
      <dgm:t>
        <a:bodyPr/>
        <a:lstStyle/>
        <a:p>
          <a:endParaRPr lang="en-US"/>
        </a:p>
      </dgm:t>
    </dgm:pt>
    <dgm:pt modelId="{6C5DB680-F730-4F50-A078-AEEACAE31DD7}" type="sibTrans" cxnId="{282A2A24-AABD-4807-9618-1E9BB3D50EB0}">
      <dgm:prSet/>
      <dgm:spPr/>
      <dgm:t>
        <a:bodyPr/>
        <a:lstStyle/>
        <a:p>
          <a:endParaRPr lang="en-US"/>
        </a:p>
      </dgm:t>
    </dgm:pt>
    <dgm:pt modelId="{2589B7F2-62C3-4286-A2CE-4D2A55C6AE18}" type="pres">
      <dgm:prSet presAssocID="{CA8908AA-ACAA-4853-8C99-AE0C143A2B86}" presName="diagram" presStyleCnt="0">
        <dgm:presLayoutVars>
          <dgm:dir/>
          <dgm:resizeHandles val="exact"/>
        </dgm:presLayoutVars>
      </dgm:prSet>
      <dgm:spPr/>
    </dgm:pt>
    <dgm:pt modelId="{01AB5D2E-8D72-422A-B302-CD5A41AFB959}" type="pres">
      <dgm:prSet presAssocID="{C478DE62-4135-4EC5-A234-9B0BAC6502DC}" presName="node" presStyleLbl="node1" presStyleIdx="0" presStyleCnt="2">
        <dgm:presLayoutVars>
          <dgm:bulletEnabled val="1"/>
        </dgm:presLayoutVars>
      </dgm:prSet>
      <dgm:spPr/>
    </dgm:pt>
    <dgm:pt modelId="{3E2C8D1B-9E88-413F-B50B-4328476CA0B1}" type="pres">
      <dgm:prSet presAssocID="{28F0DD5C-C87D-4043-8FC3-50F6EE3AFFD8}" presName="sibTrans" presStyleCnt="0"/>
      <dgm:spPr/>
    </dgm:pt>
    <dgm:pt modelId="{EF6A64F7-3FCB-4EB9-88FF-CCF87198A3FD}" type="pres">
      <dgm:prSet presAssocID="{C8D82989-0C85-4124-BAA9-7A9AEC6D80ED}" presName="node" presStyleLbl="node1" presStyleIdx="1" presStyleCnt="2">
        <dgm:presLayoutVars>
          <dgm:bulletEnabled val="1"/>
        </dgm:presLayoutVars>
      </dgm:prSet>
      <dgm:spPr/>
    </dgm:pt>
  </dgm:ptLst>
  <dgm:cxnLst>
    <dgm:cxn modelId="{FB343102-742F-4ADA-B34B-9BB133B4D37B}" type="presOf" srcId="{C8D82989-0C85-4124-BAA9-7A9AEC6D80ED}" destId="{EF6A64F7-3FCB-4EB9-88FF-CCF87198A3FD}" srcOrd="0" destOrd="0" presId="urn:microsoft.com/office/officeart/2005/8/layout/default"/>
    <dgm:cxn modelId="{282A2A24-AABD-4807-9618-1E9BB3D50EB0}" srcId="{CA8908AA-ACAA-4853-8C99-AE0C143A2B86}" destId="{C8D82989-0C85-4124-BAA9-7A9AEC6D80ED}" srcOrd="1" destOrd="0" parTransId="{369B5027-B7AA-457C-8922-F1C9ADBE6497}" sibTransId="{6C5DB680-F730-4F50-A078-AEEACAE31DD7}"/>
    <dgm:cxn modelId="{68583182-1C28-48E2-8AEC-A09E05CBBB44}" type="presOf" srcId="{CA8908AA-ACAA-4853-8C99-AE0C143A2B86}" destId="{2589B7F2-62C3-4286-A2CE-4D2A55C6AE18}" srcOrd="0" destOrd="0" presId="urn:microsoft.com/office/officeart/2005/8/layout/default"/>
    <dgm:cxn modelId="{EAE245B8-E09D-4213-9054-25C7B15C805C}" srcId="{CA8908AA-ACAA-4853-8C99-AE0C143A2B86}" destId="{C478DE62-4135-4EC5-A234-9B0BAC6502DC}" srcOrd="0" destOrd="0" parTransId="{EECC1BDD-C2C7-4802-947E-3359FA01F6AF}" sibTransId="{28F0DD5C-C87D-4043-8FC3-50F6EE3AFFD8}"/>
    <dgm:cxn modelId="{3A7E6FBB-D082-4B2D-8506-7C64D212BBB5}" type="presOf" srcId="{C478DE62-4135-4EC5-A234-9B0BAC6502DC}" destId="{01AB5D2E-8D72-422A-B302-CD5A41AFB959}" srcOrd="0" destOrd="0" presId="urn:microsoft.com/office/officeart/2005/8/layout/default"/>
    <dgm:cxn modelId="{71C2E7AC-BF82-4390-A862-1F41562D1FA8}" type="presParOf" srcId="{2589B7F2-62C3-4286-A2CE-4D2A55C6AE18}" destId="{01AB5D2E-8D72-422A-B302-CD5A41AFB959}" srcOrd="0" destOrd="0" presId="urn:microsoft.com/office/officeart/2005/8/layout/default"/>
    <dgm:cxn modelId="{60D78E3D-FDA5-4215-9CEC-EDA4A36A20C1}" type="presParOf" srcId="{2589B7F2-62C3-4286-A2CE-4D2A55C6AE18}" destId="{3E2C8D1B-9E88-413F-B50B-4328476CA0B1}" srcOrd="1" destOrd="0" presId="urn:microsoft.com/office/officeart/2005/8/layout/default"/>
    <dgm:cxn modelId="{D56DD561-EA29-4F78-9420-DBBCFD91F221}" type="presParOf" srcId="{2589B7F2-62C3-4286-A2CE-4D2A55C6AE18}" destId="{EF6A64F7-3FCB-4EB9-88FF-CCF87198A3FD}" srcOrd="2" destOrd="0" presId="urn:microsoft.com/office/officeart/2005/8/layout/defaul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C60D555-39CD-4520-AC41-780EFCBAA51A}" type="doc">
      <dgm:prSet loTypeId="urn:microsoft.com/office/officeart/2005/8/layout/orgChart1" loCatId="hierarchy" qsTypeId="urn:microsoft.com/office/officeart/2005/8/quickstyle/simple5" qsCatId="simple" csTypeId="urn:microsoft.com/office/officeart/2005/8/colors/accent1_4" csCatId="accent1" phldr="1"/>
      <dgm:spPr/>
      <dgm:t>
        <a:bodyPr/>
        <a:lstStyle/>
        <a:p>
          <a:endParaRPr lang="en-US"/>
        </a:p>
      </dgm:t>
    </dgm:pt>
    <dgm:pt modelId="{CDF6798A-253D-4BBA-83B4-9974732D7364}">
      <dgm:prSet/>
      <dgm:spPr/>
      <dgm:t>
        <a:bodyPr/>
        <a:lstStyle/>
        <a:p>
          <a:r>
            <a:rPr lang="en-US"/>
            <a:t>Repeals the ban on public employee bargaining on May 1, 2021 </a:t>
          </a:r>
          <a:endParaRPr lang="en-US" dirty="0"/>
        </a:p>
      </dgm:t>
    </dgm:pt>
    <dgm:pt modelId="{379160A9-BB72-47B7-B2AB-D5BCEFFAB8D6}" type="parTrans" cxnId="{4A1B55D2-4307-48A5-B576-8402AD0A153D}">
      <dgm:prSet/>
      <dgm:spPr/>
      <dgm:t>
        <a:bodyPr/>
        <a:lstStyle/>
        <a:p>
          <a:endParaRPr lang="en-US"/>
        </a:p>
      </dgm:t>
    </dgm:pt>
    <dgm:pt modelId="{F83C821D-5A5C-4714-80D2-5AFD8711A83D}" type="sibTrans" cxnId="{4A1B55D2-4307-48A5-B576-8402AD0A153D}">
      <dgm:prSet/>
      <dgm:spPr/>
      <dgm:t>
        <a:bodyPr/>
        <a:lstStyle/>
        <a:p>
          <a:endParaRPr lang="en-US"/>
        </a:p>
      </dgm:t>
    </dgm:pt>
    <dgm:pt modelId="{EC7F5C25-6880-46DC-B203-55889E419225}">
      <dgm:prSet/>
      <dgm:spPr/>
      <dgm:t>
        <a:bodyPr/>
        <a:lstStyle/>
        <a:p>
          <a:r>
            <a:rPr lang="en-US"/>
            <a:t>School Boards can pass resolutions to support collective bargaining in their districts. </a:t>
          </a:r>
          <a:endParaRPr lang="en-US" dirty="0"/>
        </a:p>
      </dgm:t>
    </dgm:pt>
    <dgm:pt modelId="{8ED59B4C-EDCA-4410-AC9A-159AF3E8F1F6}" type="parTrans" cxnId="{586359EA-607F-48EC-A426-B4F35D44F1FE}">
      <dgm:prSet/>
      <dgm:spPr/>
      <dgm:t>
        <a:bodyPr/>
        <a:lstStyle/>
        <a:p>
          <a:endParaRPr lang="en-US"/>
        </a:p>
      </dgm:t>
    </dgm:pt>
    <dgm:pt modelId="{0AA43723-1AC3-4121-9D9B-50157473F8BE}" type="sibTrans" cxnId="{586359EA-607F-48EC-A426-B4F35D44F1FE}">
      <dgm:prSet/>
      <dgm:spPr/>
      <dgm:t>
        <a:bodyPr/>
        <a:lstStyle/>
        <a:p>
          <a:endParaRPr lang="en-US"/>
        </a:p>
      </dgm:t>
    </dgm:pt>
    <dgm:pt modelId="{5F530D72-303C-406C-A88C-217205EDBDCB}">
      <dgm:prSet/>
      <dgm:spPr/>
      <dgm:t>
        <a:bodyPr/>
        <a:lstStyle/>
        <a:p>
          <a:r>
            <a:rPr lang="en-US"/>
            <a:t>If districts do not pass a resolution, the employees can file for recognition. This means 50%+1 of the unit you represent must indicate they want to be represented. </a:t>
          </a:r>
          <a:endParaRPr lang="en-US" dirty="0"/>
        </a:p>
      </dgm:t>
    </dgm:pt>
    <dgm:pt modelId="{C8E91B6D-5AA4-447D-8CA9-4B016505E07A}" type="parTrans" cxnId="{82F630E2-2FA8-42A4-9316-009D5C7C8689}">
      <dgm:prSet/>
      <dgm:spPr/>
      <dgm:t>
        <a:bodyPr/>
        <a:lstStyle/>
        <a:p>
          <a:endParaRPr lang="en-US"/>
        </a:p>
      </dgm:t>
    </dgm:pt>
    <dgm:pt modelId="{ABB5D7BA-3714-40AA-833B-968C5B3257E9}" type="sibTrans" cxnId="{82F630E2-2FA8-42A4-9316-009D5C7C8689}">
      <dgm:prSet/>
      <dgm:spPr/>
      <dgm:t>
        <a:bodyPr/>
        <a:lstStyle/>
        <a:p>
          <a:endParaRPr lang="en-US"/>
        </a:p>
      </dgm:t>
    </dgm:pt>
    <dgm:pt modelId="{CF86D777-F90D-49BE-80DB-64891723C655}">
      <dgm:prSet/>
      <dgm:spPr/>
      <dgm:t>
        <a:bodyPr/>
        <a:lstStyle/>
        <a:p>
          <a:r>
            <a:rPr lang="en-US"/>
            <a:t>The board has 120 days to consider the employee's request. </a:t>
          </a:r>
          <a:endParaRPr lang="en-US" dirty="0"/>
        </a:p>
      </dgm:t>
    </dgm:pt>
    <dgm:pt modelId="{C374BAEA-B621-44E4-B887-6AA9A0C0ACC8}" type="parTrans" cxnId="{D2BAFABE-C00F-4D85-B3F7-6D3344A12D88}">
      <dgm:prSet/>
      <dgm:spPr/>
      <dgm:t>
        <a:bodyPr/>
        <a:lstStyle/>
        <a:p>
          <a:endParaRPr lang="en-US"/>
        </a:p>
      </dgm:t>
    </dgm:pt>
    <dgm:pt modelId="{B9620106-5AC2-4AC8-B615-D873053DD5C3}" type="sibTrans" cxnId="{D2BAFABE-C00F-4D85-B3F7-6D3344A12D88}">
      <dgm:prSet/>
      <dgm:spPr/>
      <dgm:t>
        <a:bodyPr/>
        <a:lstStyle/>
        <a:p>
          <a:endParaRPr lang="en-US"/>
        </a:p>
      </dgm:t>
    </dgm:pt>
    <dgm:pt modelId="{FBE23CA4-F6A0-406A-89F3-C5D7B2CF801B}">
      <dgm:prSet/>
      <dgm:spPr/>
      <dgm:t>
        <a:bodyPr/>
        <a:lstStyle/>
        <a:p>
          <a:r>
            <a:rPr lang="en-US"/>
            <a:t>VEA believes an authorization card is the most defensible way to have locals file for recognition. </a:t>
          </a:r>
          <a:endParaRPr lang="en-US" dirty="0"/>
        </a:p>
      </dgm:t>
    </dgm:pt>
    <dgm:pt modelId="{DFFDD027-405A-4A1A-B1DB-B174837BCC5C}" type="parTrans" cxnId="{F82A0BFC-A2F3-4219-A8C5-3174E3248F18}">
      <dgm:prSet/>
      <dgm:spPr/>
      <dgm:t>
        <a:bodyPr/>
        <a:lstStyle/>
        <a:p>
          <a:endParaRPr lang="en-US"/>
        </a:p>
      </dgm:t>
    </dgm:pt>
    <dgm:pt modelId="{7AE7DDEF-2C51-487A-A32B-0CE5CDDD6EE7}" type="sibTrans" cxnId="{F82A0BFC-A2F3-4219-A8C5-3174E3248F18}">
      <dgm:prSet/>
      <dgm:spPr/>
      <dgm:t>
        <a:bodyPr/>
        <a:lstStyle/>
        <a:p>
          <a:endParaRPr lang="en-US"/>
        </a:p>
      </dgm:t>
    </dgm:pt>
    <dgm:pt modelId="{763082B1-BE78-44CF-8D4B-93A6823926B6}" type="pres">
      <dgm:prSet presAssocID="{CC60D555-39CD-4520-AC41-780EFCBAA51A}" presName="hierChild1" presStyleCnt="0">
        <dgm:presLayoutVars>
          <dgm:orgChart val="1"/>
          <dgm:chPref val="1"/>
          <dgm:dir/>
          <dgm:animOne val="branch"/>
          <dgm:animLvl val="lvl"/>
          <dgm:resizeHandles/>
        </dgm:presLayoutVars>
      </dgm:prSet>
      <dgm:spPr/>
    </dgm:pt>
    <dgm:pt modelId="{E4FA09F6-D7F1-47B1-9661-6D01506B4390}" type="pres">
      <dgm:prSet presAssocID="{CDF6798A-253D-4BBA-83B4-9974732D7364}" presName="hierRoot1" presStyleCnt="0">
        <dgm:presLayoutVars>
          <dgm:hierBranch val="init"/>
        </dgm:presLayoutVars>
      </dgm:prSet>
      <dgm:spPr/>
    </dgm:pt>
    <dgm:pt modelId="{86A60B6E-2D6B-437C-838B-63A2D6BC85C8}" type="pres">
      <dgm:prSet presAssocID="{CDF6798A-253D-4BBA-83B4-9974732D7364}" presName="rootComposite1" presStyleCnt="0"/>
      <dgm:spPr/>
    </dgm:pt>
    <dgm:pt modelId="{C75476CF-D7FE-477A-BD21-1E0407E0914E}" type="pres">
      <dgm:prSet presAssocID="{CDF6798A-253D-4BBA-83B4-9974732D7364}" presName="rootText1" presStyleLbl="node0" presStyleIdx="0" presStyleCnt="3" custScaleY="215035">
        <dgm:presLayoutVars>
          <dgm:chPref val="3"/>
        </dgm:presLayoutVars>
      </dgm:prSet>
      <dgm:spPr/>
    </dgm:pt>
    <dgm:pt modelId="{C4B2E01E-D9C1-44C4-BB75-84B93C6BC124}" type="pres">
      <dgm:prSet presAssocID="{CDF6798A-253D-4BBA-83B4-9974732D7364}" presName="rootConnector1" presStyleLbl="node1" presStyleIdx="0" presStyleCnt="0"/>
      <dgm:spPr/>
    </dgm:pt>
    <dgm:pt modelId="{35558909-879B-4EB9-A446-28EF0755B70A}" type="pres">
      <dgm:prSet presAssocID="{CDF6798A-253D-4BBA-83B4-9974732D7364}" presName="hierChild2" presStyleCnt="0"/>
      <dgm:spPr/>
    </dgm:pt>
    <dgm:pt modelId="{1EE1D8C3-89E3-494D-AF2E-EA31CD0F4B25}" type="pres">
      <dgm:prSet presAssocID="{CDF6798A-253D-4BBA-83B4-9974732D7364}" presName="hierChild3" presStyleCnt="0"/>
      <dgm:spPr/>
    </dgm:pt>
    <dgm:pt modelId="{A28FE295-7B73-4B4C-9F3B-BFEFB7A58229}" type="pres">
      <dgm:prSet presAssocID="{EC7F5C25-6880-46DC-B203-55889E419225}" presName="hierRoot1" presStyleCnt="0">
        <dgm:presLayoutVars>
          <dgm:hierBranch val="init"/>
        </dgm:presLayoutVars>
      </dgm:prSet>
      <dgm:spPr/>
    </dgm:pt>
    <dgm:pt modelId="{23F75CA9-A57B-4D5C-AE70-CD14353A1EFE}" type="pres">
      <dgm:prSet presAssocID="{EC7F5C25-6880-46DC-B203-55889E419225}" presName="rootComposite1" presStyleCnt="0"/>
      <dgm:spPr/>
    </dgm:pt>
    <dgm:pt modelId="{3747B8ED-93C2-4FE4-AA73-35557D8264C9}" type="pres">
      <dgm:prSet presAssocID="{EC7F5C25-6880-46DC-B203-55889E419225}" presName="rootText1" presStyleLbl="node0" presStyleIdx="1" presStyleCnt="3" custScaleY="215035">
        <dgm:presLayoutVars>
          <dgm:chPref val="3"/>
        </dgm:presLayoutVars>
      </dgm:prSet>
      <dgm:spPr/>
    </dgm:pt>
    <dgm:pt modelId="{EA00D76E-84AB-49E7-A2D9-8031FAA1A6F7}" type="pres">
      <dgm:prSet presAssocID="{EC7F5C25-6880-46DC-B203-55889E419225}" presName="rootConnector1" presStyleLbl="node1" presStyleIdx="0" presStyleCnt="0"/>
      <dgm:spPr/>
    </dgm:pt>
    <dgm:pt modelId="{2DC3D2AD-55D5-44E1-8107-82075FC4E112}" type="pres">
      <dgm:prSet presAssocID="{EC7F5C25-6880-46DC-B203-55889E419225}" presName="hierChild2" presStyleCnt="0"/>
      <dgm:spPr/>
    </dgm:pt>
    <dgm:pt modelId="{DEFD2459-46F4-4890-BC99-0B43DD533F55}" type="pres">
      <dgm:prSet presAssocID="{EC7F5C25-6880-46DC-B203-55889E419225}" presName="hierChild3" presStyleCnt="0"/>
      <dgm:spPr/>
    </dgm:pt>
    <dgm:pt modelId="{C5BBE3F0-58CA-49B9-A34F-13D61309B182}" type="pres">
      <dgm:prSet presAssocID="{5F530D72-303C-406C-A88C-217205EDBDCB}" presName="hierRoot1" presStyleCnt="0">
        <dgm:presLayoutVars>
          <dgm:hierBranch val="init"/>
        </dgm:presLayoutVars>
      </dgm:prSet>
      <dgm:spPr/>
    </dgm:pt>
    <dgm:pt modelId="{8553116B-DC98-4901-AB2D-9DBFC641C4F2}" type="pres">
      <dgm:prSet presAssocID="{5F530D72-303C-406C-A88C-217205EDBDCB}" presName="rootComposite1" presStyleCnt="0"/>
      <dgm:spPr/>
    </dgm:pt>
    <dgm:pt modelId="{B9DFED3A-E69D-445B-8B10-69382AF867EC}" type="pres">
      <dgm:prSet presAssocID="{5F530D72-303C-406C-A88C-217205EDBDCB}" presName="rootText1" presStyleLbl="node0" presStyleIdx="2" presStyleCnt="3" custScaleY="213441">
        <dgm:presLayoutVars>
          <dgm:chPref val="3"/>
        </dgm:presLayoutVars>
      </dgm:prSet>
      <dgm:spPr/>
    </dgm:pt>
    <dgm:pt modelId="{AC003D1C-E6A2-4F6D-95DC-896A3BCB01E6}" type="pres">
      <dgm:prSet presAssocID="{5F530D72-303C-406C-A88C-217205EDBDCB}" presName="rootConnector1" presStyleLbl="node1" presStyleIdx="0" presStyleCnt="0"/>
      <dgm:spPr/>
    </dgm:pt>
    <dgm:pt modelId="{2E5CBCC8-DC58-4D59-93ED-F2E5CD70B866}" type="pres">
      <dgm:prSet presAssocID="{5F530D72-303C-406C-A88C-217205EDBDCB}" presName="hierChild2" presStyleCnt="0"/>
      <dgm:spPr/>
    </dgm:pt>
    <dgm:pt modelId="{45872F23-B10C-4888-B320-29EDCC75D0FC}" type="pres">
      <dgm:prSet presAssocID="{C374BAEA-B621-44E4-B887-6AA9A0C0ACC8}" presName="Name37" presStyleLbl="parChTrans1D2" presStyleIdx="0" presStyleCnt="2"/>
      <dgm:spPr/>
    </dgm:pt>
    <dgm:pt modelId="{3DC1787D-7ED9-4792-9458-DB0561AC2449}" type="pres">
      <dgm:prSet presAssocID="{CF86D777-F90D-49BE-80DB-64891723C655}" presName="hierRoot2" presStyleCnt="0">
        <dgm:presLayoutVars>
          <dgm:hierBranch val="init"/>
        </dgm:presLayoutVars>
      </dgm:prSet>
      <dgm:spPr/>
    </dgm:pt>
    <dgm:pt modelId="{10E36471-1E8D-452E-937E-62295AE3423D}" type="pres">
      <dgm:prSet presAssocID="{CF86D777-F90D-49BE-80DB-64891723C655}" presName="rootComposite" presStyleCnt="0"/>
      <dgm:spPr/>
    </dgm:pt>
    <dgm:pt modelId="{A35617DE-9E03-4321-A784-1877671C02C3}" type="pres">
      <dgm:prSet presAssocID="{CF86D777-F90D-49BE-80DB-64891723C655}" presName="rootText" presStyleLbl="node2" presStyleIdx="0" presStyleCnt="2">
        <dgm:presLayoutVars>
          <dgm:chPref val="3"/>
        </dgm:presLayoutVars>
      </dgm:prSet>
      <dgm:spPr/>
    </dgm:pt>
    <dgm:pt modelId="{DDE7A087-BE8B-4DD5-8B34-56FA594704C9}" type="pres">
      <dgm:prSet presAssocID="{CF86D777-F90D-49BE-80DB-64891723C655}" presName="rootConnector" presStyleLbl="node2" presStyleIdx="0" presStyleCnt="2"/>
      <dgm:spPr/>
    </dgm:pt>
    <dgm:pt modelId="{1D78BF3E-9D75-4FA4-B2D9-DD2888772175}" type="pres">
      <dgm:prSet presAssocID="{CF86D777-F90D-49BE-80DB-64891723C655}" presName="hierChild4" presStyleCnt="0"/>
      <dgm:spPr/>
    </dgm:pt>
    <dgm:pt modelId="{20CE562A-CF7D-4682-8AA5-539B7F7D2258}" type="pres">
      <dgm:prSet presAssocID="{CF86D777-F90D-49BE-80DB-64891723C655}" presName="hierChild5" presStyleCnt="0"/>
      <dgm:spPr/>
    </dgm:pt>
    <dgm:pt modelId="{A1015E0A-3D52-4B72-9441-DF751A69CDCF}" type="pres">
      <dgm:prSet presAssocID="{DFFDD027-405A-4A1A-B1DB-B174837BCC5C}" presName="Name37" presStyleLbl="parChTrans1D2" presStyleIdx="1" presStyleCnt="2"/>
      <dgm:spPr/>
    </dgm:pt>
    <dgm:pt modelId="{D5DF8413-93DB-4E90-A4A1-582DBF68A542}" type="pres">
      <dgm:prSet presAssocID="{FBE23CA4-F6A0-406A-89F3-C5D7B2CF801B}" presName="hierRoot2" presStyleCnt="0">
        <dgm:presLayoutVars>
          <dgm:hierBranch val="init"/>
        </dgm:presLayoutVars>
      </dgm:prSet>
      <dgm:spPr/>
    </dgm:pt>
    <dgm:pt modelId="{B88AE89A-14C7-4B40-9841-A486FA0FC5FF}" type="pres">
      <dgm:prSet presAssocID="{FBE23CA4-F6A0-406A-89F3-C5D7B2CF801B}" presName="rootComposite" presStyleCnt="0"/>
      <dgm:spPr/>
    </dgm:pt>
    <dgm:pt modelId="{6D6EDF6C-F2BF-4F26-9F56-B17A6AB83C1A}" type="pres">
      <dgm:prSet presAssocID="{FBE23CA4-F6A0-406A-89F3-C5D7B2CF801B}" presName="rootText" presStyleLbl="node2" presStyleIdx="1" presStyleCnt="2">
        <dgm:presLayoutVars>
          <dgm:chPref val="3"/>
        </dgm:presLayoutVars>
      </dgm:prSet>
      <dgm:spPr/>
    </dgm:pt>
    <dgm:pt modelId="{993736A0-7C31-4AC6-9A4E-A83360C99E4A}" type="pres">
      <dgm:prSet presAssocID="{FBE23CA4-F6A0-406A-89F3-C5D7B2CF801B}" presName="rootConnector" presStyleLbl="node2" presStyleIdx="1" presStyleCnt="2"/>
      <dgm:spPr/>
    </dgm:pt>
    <dgm:pt modelId="{496B802F-60B9-440D-A9B2-8EDC3C17F1E5}" type="pres">
      <dgm:prSet presAssocID="{FBE23CA4-F6A0-406A-89F3-C5D7B2CF801B}" presName="hierChild4" presStyleCnt="0"/>
      <dgm:spPr/>
    </dgm:pt>
    <dgm:pt modelId="{89FB1254-6DA6-4589-8ACF-134756DE6F93}" type="pres">
      <dgm:prSet presAssocID="{FBE23CA4-F6A0-406A-89F3-C5D7B2CF801B}" presName="hierChild5" presStyleCnt="0"/>
      <dgm:spPr/>
    </dgm:pt>
    <dgm:pt modelId="{50B36755-DA67-4E4B-A389-797629DDFFDF}" type="pres">
      <dgm:prSet presAssocID="{5F530D72-303C-406C-A88C-217205EDBDCB}" presName="hierChild3" presStyleCnt="0"/>
      <dgm:spPr/>
    </dgm:pt>
  </dgm:ptLst>
  <dgm:cxnLst>
    <dgm:cxn modelId="{557E9017-BA77-44D3-9616-68C6CF1AE886}" type="presOf" srcId="{CC60D555-39CD-4520-AC41-780EFCBAA51A}" destId="{763082B1-BE78-44CF-8D4B-93A6823926B6}" srcOrd="0" destOrd="0" presId="urn:microsoft.com/office/officeart/2005/8/layout/orgChart1"/>
    <dgm:cxn modelId="{F1BF5A22-B8BE-4328-B2A5-2BAC1AD03DDC}" type="presOf" srcId="{CDF6798A-253D-4BBA-83B4-9974732D7364}" destId="{C4B2E01E-D9C1-44C4-BB75-84B93C6BC124}" srcOrd="1" destOrd="0" presId="urn:microsoft.com/office/officeart/2005/8/layout/orgChart1"/>
    <dgm:cxn modelId="{88039C2D-85D4-4808-9629-44C6B401837C}" type="presOf" srcId="{C374BAEA-B621-44E4-B887-6AA9A0C0ACC8}" destId="{45872F23-B10C-4888-B320-29EDCC75D0FC}" srcOrd="0" destOrd="0" presId="urn:microsoft.com/office/officeart/2005/8/layout/orgChart1"/>
    <dgm:cxn modelId="{7420FC3C-7B9B-4FB0-A004-15AC8141AE89}" type="presOf" srcId="{EC7F5C25-6880-46DC-B203-55889E419225}" destId="{3747B8ED-93C2-4FE4-AA73-35557D8264C9}" srcOrd="0" destOrd="0" presId="urn:microsoft.com/office/officeart/2005/8/layout/orgChart1"/>
    <dgm:cxn modelId="{08D9D13D-9424-4850-BBED-07CB99AB77C5}" type="presOf" srcId="{DFFDD027-405A-4A1A-B1DB-B174837BCC5C}" destId="{A1015E0A-3D52-4B72-9441-DF751A69CDCF}" srcOrd="0" destOrd="0" presId="urn:microsoft.com/office/officeart/2005/8/layout/orgChart1"/>
    <dgm:cxn modelId="{2027953F-271E-426E-81EC-A7D3CBC8C74A}" type="presOf" srcId="{5F530D72-303C-406C-A88C-217205EDBDCB}" destId="{B9DFED3A-E69D-445B-8B10-69382AF867EC}" srcOrd="0" destOrd="0" presId="urn:microsoft.com/office/officeart/2005/8/layout/orgChart1"/>
    <dgm:cxn modelId="{A07E9744-EDA7-4EDC-A29C-7286BC9A6A5C}" type="presOf" srcId="{EC7F5C25-6880-46DC-B203-55889E419225}" destId="{EA00D76E-84AB-49E7-A2D9-8031FAA1A6F7}" srcOrd="1" destOrd="0" presId="urn:microsoft.com/office/officeart/2005/8/layout/orgChart1"/>
    <dgm:cxn modelId="{3F5B1345-872A-48EE-A5C3-CE8B9AB59953}" type="presOf" srcId="{CF86D777-F90D-49BE-80DB-64891723C655}" destId="{DDE7A087-BE8B-4DD5-8B34-56FA594704C9}" srcOrd="1" destOrd="0" presId="urn:microsoft.com/office/officeart/2005/8/layout/orgChart1"/>
    <dgm:cxn modelId="{94DD6867-E36D-4832-B458-7493F8ACB5BC}" type="presOf" srcId="{CF86D777-F90D-49BE-80DB-64891723C655}" destId="{A35617DE-9E03-4321-A784-1877671C02C3}" srcOrd="0" destOrd="0" presId="urn:microsoft.com/office/officeart/2005/8/layout/orgChart1"/>
    <dgm:cxn modelId="{D2BAFABE-C00F-4D85-B3F7-6D3344A12D88}" srcId="{5F530D72-303C-406C-A88C-217205EDBDCB}" destId="{CF86D777-F90D-49BE-80DB-64891723C655}" srcOrd="0" destOrd="0" parTransId="{C374BAEA-B621-44E4-B887-6AA9A0C0ACC8}" sibTransId="{B9620106-5AC2-4AC8-B615-D873053DD5C3}"/>
    <dgm:cxn modelId="{EB2B28C4-4996-4AE7-8467-63586889CB75}" type="presOf" srcId="{FBE23CA4-F6A0-406A-89F3-C5D7B2CF801B}" destId="{993736A0-7C31-4AC6-9A4E-A83360C99E4A}" srcOrd="1" destOrd="0" presId="urn:microsoft.com/office/officeart/2005/8/layout/orgChart1"/>
    <dgm:cxn modelId="{DB61A4CF-B2BF-44F4-A7B5-F51CB1466EA1}" type="presOf" srcId="{CDF6798A-253D-4BBA-83B4-9974732D7364}" destId="{C75476CF-D7FE-477A-BD21-1E0407E0914E}" srcOrd="0" destOrd="0" presId="urn:microsoft.com/office/officeart/2005/8/layout/orgChart1"/>
    <dgm:cxn modelId="{4A1B55D2-4307-48A5-B576-8402AD0A153D}" srcId="{CC60D555-39CD-4520-AC41-780EFCBAA51A}" destId="{CDF6798A-253D-4BBA-83B4-9974732D7364}" srcOrd="0" destOrd="0" parTransId="{379160A9-BB72-47B7-B2AB-D5BCEFFAB8D6}" sibTransId="{F83C821D-5A5C-4714-80D2-5AFD8711A83D}"/>
    <dgm:cxn modelId="{5A29CADB-FFFF-41CD-B589-4CFB2C0DAE1D}" type="presOf" srcId="{FBE23CA4-F6A0-406A-89F3-C5D7B2CF801B}" destId="{6D6EDF6C-F2BF-4F26-9F56-B17A6AB83C1A}" srcOrd="0" destOrd="0" presId="urn:microsoft.com/office/officeart/2005/8/layout/orgChart1"/>
    <dgm:cxn modelId="{ADAB83DC-0EF9-4298-AA14-5F49C93CDD17}" type="presOf" srcId="{5F530D72-303C-406C-A88C-217205EDBDCB}" destId="{AC003D1C-E6A2-4F6D-95DC-896A3BCB01E6}" srcOrd="1" destOrd="0" presId="urn:microsoft.com/office/officeart/2005/8/layout/orgChart1"/>
    <dgm:cxn modelId="{82F630E2-2FA8-42A4-9316-009D5C7C8689}" srcId="{CC60D555-39CD-4520-AC41-780EFCBAA51A}" destId="{5F530D72-303C-406C-A88C-217205EDBDCB}" srcOrd="2" destOrd="0" parTransId="{C8E91B6D-5AA4-447D-8CA9-4B016505E07A}" sibTransId="{ABB5D7BA-3714-40AA-833B-968C5B3257E9}"/>
    <dgm:cxn modelId="{586359EA-607F-48EC-A426-B4F35D44F1FE}" srcId="{CC60D555-39CD-4520-AC41-780EFCBAA51A}" destId="{EC7F5C25-6880-46DC-B203-55889E419225}" srcOrd="1" destOrd="0" parTransId="{8ED59B4C-EDCA-4410-AC9A-159AF3E8F1F6}" sibTransId="{0AA43723-1AC3-4121-9D9B-50157473F8BE}"/>
    <dgm:cxn modelId="{F82A0BFC-A2F3-4219-A8C5-3174E3248F18}" srcId="{5F530D72-303C-406C-A88C-217205EDBDCB}" destId="{FBE23CA4-F6A0-406A-89F3-C5D7B2CF801B}" srcOrd="1" destOrd="0" parTransId="{DFFDD027-405A-4A1A-B1DB-B174837BCC5C}" sibTransId="{7AE7DDEF-2C51-487A-A32B-0CE5CDDD6EE7}"/>
    <dgm:cxn modelId="{EA36F4FD-259E-4638-9F41-8727081C3FCE}" type="presParOf" srcId="{763082B1-BE78-44CF-8D4B-93A6823926B6}" destId="{E4FA09F6-D7F1-47B1-9661-6D01506B4390}" srcOrd="0" destOrd="0" presId="urn:microsoft.com/office/officeart/2005/8/layout/orgChart1"/>
    <dgm:cxn modelId="{DD184F8C-5441-4E5E-A86B-56029EED7F2F}" type="presParOf" srcId="{E4FA09F6-D7F1-47B1-9661-6D01506B4390}" destId="{86A60B6E-2D6B-437C-838B-63A2D6BC85C8}" srcOrd="0" destOrd="0" presId="urn:microsoft.com/office/officeart/2005/8/layout/orgChart1"/>
    <dgm:cxn modelId="{7FE72C99-650B-4A33-8689-FCF9FE8B6807}" type="presParOf" srcId="{86A60B6E-2D6B-437C-838B-63A2D6BC85C8}" destId="{C75476CF-D7FE-477A-BD21-1E0407E0914E}" srcOrd="0" destOrd="0" presId="urn:microsoft.com/office/officeart/2005/8/layout/orgChart1"/>
    <dgm:cxn modelId="{28B44281-28A4-47A6-8762-3F02FD26D7C0}" type="presParOf" srcId="{86A60B6E-2D6B-437C-838B-63A2D6BC85C8}" destId="{C4B2E01E-D9C1-44C4-BB75-84B93C6BC124}" srcOrd="1" destOrd="0" presId="urn:microsoft.com/office/officeart/2005/8/layout/orgChart1"/>
    <dgm:cxn modelId="{AC907E48-495F-4E8D-B667-B3777867D1C8}" type="presParOf" srcId="{E4FA09F6-D7F1-47B1-9661-6D01506B4390}" destId="{35558909-879B-4EB9-A446-28EF0755B70A}" srcOrd="1" destOrd="0" presId="urn:microsoft.com/office/officeart/2005/8/layout/orgChart1"/>
    <dgm:cxn modelId="{2E6F38F4-8EDA-4206-BFC5-40707036D9CA}" type="presParOf" srcId="{E4FA09F6-D7F1-47B1-9661-6D01506B4390}" destId="{1EE1D8C3-89E3-494D-AF2E-EA31CD0F4B25}" srcOrd="2" destOrd="0" presId="urn:microsoft.com/office/officeart/2005/8/layout/orgChart1"/>
    <dgm:cxn modelId="{6571FEFD-3A4F-4E26-9BF6-16D8A47524B4}" type="presParOf" srcId="{763082B1-BE78-44CF-8D4B-93A6823926B6}" destId="{A28FE295-7B73-4B4C-9F3B-BFEFB7A58229}" srcOrd="1" destOrd="0" presId="urn:microsoft.com/office/officeart/2005/8/layout/orgChart1"/>
    <dgm:cxn modelId="{630A8666-6F26-4F2B-9753-3DAA0441C367}" type="presParOf" srcId="{A28FE295-7B73-4B4C-9F3B-BFEFB7A58229}" destId="{23F75CA9-A57B-4D5C-AE70-CD14353A1EFE}" srcOrd="0" destOrd="0" presId="urn:microsoft.com/office/officeart/2005/8/layout/orgChart1"/>
    <dgm:cxn modelId="{DA46C01E-3360-4C48-ACD8-976E03C5BBB2}" type="presParOf" srcId="{23F75CA9-A57B-4D5C-AE70-CD14353A1EFE}" destId="{3747B8ED-93C2-4FE4-AA73-35557D8264C9}" srcOrd="0" destOrd="0" presId="urn:microsoft.com/office/officeart/2005/8/layout/orgChart1"/>
    <dgm:cxn modelId="{8F23CD13-A4DA-4BA8-A13A-1BA5F60015A7}" type="presParOf" srcId="{23F75CA9-A57B-4D5C-AE70-CD14353A1EFE}" destId="{EA00D76E-84AB-49E7-A2D9-8031FAA1A6F7}" srcOrd="1" destOrd="0" presId="urn:microsoft.com/office/officeart/2005/8/layout/orgChart1"/>
    <dgm:cxn modelId="{30EBD16D-8A55-4468-B133-97D017EFF8A7}" type="presParOf" srcId="{A28FE295-7B73-4B4C-9F3B-BFEFB7A58229}" destId="{2DC3D2AD-55D5-44E1-8107-82075FC4E112}" srcOrd="1" destOrd="0" presId="urn:microsoft.com/office/officeart/2005/8/layout/orgChart1"/>
    <dgm:cxn modelId="{67FF0F14-17A5-45F9-86D0-8FE376FA663D}" type="presParOf" srcId="{A28FE295-7B73-4B4C-9F3B-BFEFB7A58229}" destId="{DEFD2459-46F4-4890-BC99-0B43DD533F55}" srcOrd="2" destOrd="0" presId="urn:microsoft.com/office/officeart/2005/8/layout/orgChart1"/>
    <dgm:cxn modelId="{D7F2E8EB-20D2-4EA7-B722-A32AF00B912F}" type="presParOf" srcId="{763082B1-BE78-44CF-8D4B-93A6823926B6}" destId="{C5BBE3F0-58CA-49B9-A34F-13D61309B182}" srcOrd="2" destOrd="0" presId="urn:microsoft.com/office/officeart/2005/8/layout/orgChart1"/>
    <dgm:cxn modelId="{3987C72B-9CA4-45F3-AE3B-4467ECECA3A4}" type="presParOf" srcId="{C5BBE3F0-58CA-49B9-A34F-13D61309B182}" destId="{8553116B-DC98-4901-AB2D-9DBFC641C4F2}" srcOrd="0" destOrd="0" presId="urn:microsoft.com/office/officeart/2005/8/layout/orgChart1"/>
    <dgm:cxn modelId="{B3D20324-0113-4011-A581-0933C85896CA}" type="presParOf" srcId="{8553116B-DC98-4901-AB2D-9DBFC641C4F2}" destId="{B9DFED3A-E69D-445B-8B10-69382AF867EC}" srcOrd="0" destOrd="0" presId="urn:microsoft.com/office/officeart/2005/8/layout/orgChart1"/>
    <dgm:cxn modelId="{48850098-1AA9-475E-A99C-C40C0431E727}" type="presParOf" srcId="{8553116B-DC98-4901-AB2D-9DBFC641C4F2}" destId="{AC003D1C-E6A2-4F6D-95DC-896A3BCB01E6}" srcOrd="1" destOrd="0" presId="urn:microsoft.com/office/officeart/2005/8/layout/orgChart1"/>
    <dgm:cxn modelId="{B18A7127-054F-4286-B0B0-5EB231D83F6E}" type="presParOf" srcId="{C5BBE3F0-58CA-49B9-A34F-13D61309B182}" destId="{2E5CBCC8-DC58-4D59-93ED-F2E5CD70B866}" srcOrd="1" destOrd="0" presId="urn:microsoft.com/office/officeart/2005/8/layout/orgChart1"/>
    <dgm:cxn modelId="{DD9E62D2-4D7D-499B-B228-86C925C6696E}" type="presParOf" srcId="{2E5CBCC8-DC58-4D59-93ED-F2E5CD70B866}" destId="{45872F23-B10C-4888-B320-29EDCC75D0FC}" srcOrd="0" destOrd="0" presId="urn:microsoft.com/office/officeart/2005/8/layout/orgChart1"/>
    <dgm:cxn modelId="{4ADF7203-7E5D-44BC-ADEB-22100C1FD35D}" type="presParOf" srcId="{2E5CBCC8-DC58-4D59-93ED-F2E5CD70B866}" destId="{3DC1787D-7ED9-4792-9458-DB0561AC2449}" srcOrd="1" destOrd="0" presId="urn:microsoft.com/office/officeart/2005/8/layout/orgChart1"/>
    <dgm:cxn modelId="{24EF3DF5-8D02-44C9-A2F1-CFC5E6BC2FE4}" type="presParOf" srcId="{3DC1787D-7ED9-4792-9458-DB0561AC2449}" destId="{10E36471-1E8D-452E-937E-62295AE3423D}" srcOrd="0" destOrd="0" presId="urn:microsoft.com/office/officeart/2005/8/layout/orgChart1"/>
    <dgm:cxn modelId="{6EC06847-E2B4-40C3-A44E-AE006598BAE5}" type="presParOf" srcId="{10E36471-1E8D-452E-937E-62295AE3423D}" destId="{A35617DE-9E03-4321-A784-1877671C02C3}" srcOrd="0" destOrd="0" presId="urn:microsoft.com/office/officeart/2005/8/layout/orgChart1"/>
    <dgm:cxn modelId="{C29E4FF4-83BF-4B8C-99AE-0161E703DD62}" type="presParOf" srcId="{10E36471-1E8D-452E-937E-62295AE3423D}" destId="{DDE7A087-BE8B-4DD5-8B34-56FA594704C9}" srcOrd="1" destOrd="0" presId="urn:microsoft.com/office/officeart/2005/8/layout/orgChart1"/>
    <dgm:cxn modelId="{A982DC1D-5106-44EE-9665-9000B7DD8B6C}" type="presParOf" srcId="{3DC1787D-7ED9-4792-9458-DB0561AC2449}" destId="{1D78BF3E-9D75-4FA4-B2D9-DD2888772175}" srcOrd="1" destOrd="0" presId="urn:microsoft.com/office/officeart/2005/8/layout/orgChart1"/>
    <dgm:cxn modelId="{BD00CD20-CF58-4D4C-A595-77EA6F79F6D1}" type="presParOf" srcId="{3DC1787D-7ED9-4792-9458-DB0561AC2449}" destId="{20CE562A-CF7D-4682-8AA5-539B7F7D2258}" srcOrd="2" destOrd="0" presId="urn:microsoft.com/office/officeart/2005/8/layout/orgChart1"/>
    <dgm:cxn modelId="{925E3082-BD2B-4E93-B38C-CE939520B928}" type="presParOf" srcId="{2E5CBCC8-DC58-4D59-93ED-F2E5CD70B866}" destId="{A1015E0A-3D52-4B72-9441-DF751A69CDCF}" srcOrd="2" destOrd="0" presId="urn:microsoft.com/office/officeart/2005/8/layout/orgChart1"/>
    <dgm:cxn modelId="{BC357BBF-414D-4CB2-81F0-1F97EB4E6212}" type="presParOf" srcId="{2E5CBCC8-DC58-4D59-93ED-F2E5CD70B866}" destId="{D5DF8413-93DB-4E90-A4A1-582DBF68A542}" srcOrd="3" destOrd="0" presId="urn:microsoft.com/office/officeart/2005/8/layout/orgChart1"/>
    <dgm:cxn modelId="{0B046B16-89CB-45E5-A83A-5F60FAEC21F0}" type="presParOf" srcId="{D5DF8413-93DB-4E90-A4A1-582DBF68A542}" destId="{B88AE89A-14C7-4B40-9841-A486FA0FC5FF}" srcOrd="0" destOrd="0" presId="urn:microsoft.com/office/officeart/2005/8/layout/orgChart1"/>
    <dgm:cxn modelId="{1AAF9DEC-C9B5-4D81-8F02-D6EC09EB6750}" type="presParOf" srcId="{B88AE89A-14C7-4B40-9841-A486FA0FC5FF}" destId="{6D6EDF6C-F2BF-4F26-9F56-B17A6AB83C1A}" srcOrd="0" destOrd="0" presId="urn:microsoft.com/office/officeart/2005/8/layout/orgChart1"/>
    <dgm:cxn modelId="{584171BA-175C-4B98-80DD-03E5AAD5FD07}" type="presParOf" srcId="{B88AE89A-14C7-4B40-9841-A486FA0FC5FF}" destId="{993736A0-7C31-4AC6-9A4E-A83360C99E4A}" srcOrd="1" destOrd="0" presId="urn:microsoft.com/office/officeart/2005/8/layout/orgChart1"/>
    <dgm:cxn modelId="{E94FF181-DD39-4713-A6A7-2E68C4DA3710}" type="presParOf" srcId="{D5DF8413-93DB-4E90-A4A1-582DBF68A542}" destId="{496B802F-60B9-440D-A9B2-8EDC3C17F1E5}" srcOrd="1" destOrd="0" presId="urn:microsoft.com/office/officeart/2005/8/layout/orgChart1"/>
    <dgm:cxn modelId="{815E8A75-CA4B-412D-8A92-7030F0551F1A}" type="presParOf" srcId="{D5DF8413-93DB-4E90-A4A1-582DBF68A542}" destId="{89FB1254-6DA6-4589-8ACF-134756DE6F93}" srcOrd="2" destOrd="0" presId="urn:microsoft.com/office/officeart/2005/8/layout/orgChart1"/>
    <dgm:cxn modelId="{2884383F-7D69-4316-8211-5037A5063179}" type="presParOf" srcId="{C5BBE3F0-58CA-49B9-A34F-13D61309B182}" destId="{50B36755-DA67-4E4B-A389-797629DDFFDF}" srcOrd="2" destOrd="0" presId="urn:microsoft.com/office/officeart/2005/8/layout/orgChart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1288A41-ECAA-44C0-8960-AA072CBA1E36}" type="doc">
      <dgm:prSet loTypeId="urn:microsoft.com/office/officeart/2005/8/layout/hierarchy1" loCatId="hierarchy" qsTypeId="urn:microsoft.com/office/officeart/2005/8/quickstyle/3d3" qsCatId="3D" csTypeId="urn:microsoft.com/office/officeart/2005/8/colors/colorful1" csCatId="colorful"/>
      <dgm:spPr/>
      <dgm:t>
        <a:bodyPr/>
        <a:lstStyle/>
        <a:p>
          <a:endParaRPr lang="en-US"/>
        </a:p>
      </dgm:t>
    </dgm:pt>
    <dgm:pt modelId="{64E3E59D-4FF4-47B4-816C-45B82CCDBB8F}">
      <dgm:prSet/>
      <dgm:spPr/>
      <dgm:t>
        <a:bodyPr/>
        <a:lstStyle/>
        <a:p>
          <a:r>
            <a:rPr lang="en-US" dirty="0"/>
            <a:t>Does NOT guarantee the employer will recognize and bargain with the employee. </a:t>
          </a:r>
        </a:p>
      </dgm:t>
    </dgm:pt>
    <dgm:pt modelId="{A4D82565-D246-40C5-BCB6-53B81BB1EDA4}" type="parTrans" cxnId="{F3F2EF9A-33D2-4CEE-A20E-586F6CEA8635}">
      <dgm:prSet/>
      <dgm:spPr/>
      <dgm:t>
        <a:bodyPr/>
        <a:lstStyle/>
        <a:p>
          <a:endParaRPr lang="en-US"/>
        </a:p>
      </dgm:t>
    </dgm:pt>
    <dgm:pt modelId="{99DB918F-43E0-47BB-A160-2E14BF717168}" type="sibTrans" cxnId="{F3F2EF9A-33D2-4CEE-A20E-586F6CEA8635}">
      <dgm:prSet/>
      <dgm:spPr/>
      <dgm:t>
        <a:bodyPr/>
        <a:lstStyle/>
        <a:p>
          <a:endParaRPr lang="en-US"/>
        </a:p>
      </dgm:t>
    </dgm:pt>
    <dgm:pt modelId="{E70A0B9F-DFE7-4C65-AC52-4FB810F95E06}">
      <dgm:prSet/>
      <dgm:spPr/>
      <dgm:t>
        <a:bodyPr/>
        <a:lstStyle/>
        <a:p>
          <a:r>
            <a:rPr lang="en-US"/>
            <a:t>Does NOT set parameters on what you can or cannot bargain. </a:t>
          </a:r>
        </a:p>
      </dgm:t>
    </dgm:pt>
    <dgm:pt modelId="{BD73BE49-FB2C-48F3-A077-C334AEC45683}" type="parTrans" cxnId="{6F4EC2E2-3F02-4213-A7E5-FC6ABF70EB96}">
      <dgm:prSet/>
      <dgm:spPr/>
      <dgm:t>
        <a:bodyPr/>
        <a:lstStyle/>
        <a:p>
          <a:endParaRPr lang="en-US"/>
        </a:p>
      </dgm:t>
    </dgm:pt>
    <dgm:pt modelId="{99EB6EFB-8043-4F7D-B654-67DBC6253431}" type="sibTrans" cxnId="{6F4EC2E2-3F02-4213-A7E5-FC6ABF70EB96}">
      <dgm:prSet/>
      <dgm:spPr/>
      <dgm:t>
        <a:bodyPr/>
        <a:lstStyle/>
        <a:p>
          <a:endParaRPr lang="en-US"/>
        </a:p>
      </dgm:t>
    </dgm:pt>
    <dgm:pt modelId="{38C2B1E2-ADED-40B4-A37D-36D771DC05BE}">
      <dgm:prSet/>
      <dgm:spPr/>
      <dgm:t>
        <a:bodyPr/>
        <a:lstStyle/>
        <a:p>
          <a:r>
            <a:rPr lang="en-US"/>
            <a:t>Does NOT create a labor board for employer/employee disagreement resolution. </a:t>
          </a:r>
        </a:p>
      </dgm:t>
    </dgm:pt>
    <dgm:pt modelId="{03E479EC-9AA9-462A-8EC9-09F6EEAFDADC}" type="parTrans" cxnId="{FDB5423F-598A-4C10-8653-C385E32E9FB0}">
      <dgm:prSet/>
      <dgm:spPr/>
      <dgm:t>
        <a:bodyPr/>
        <a:lstStyle/>
        <a:p>
          <a:endParaRPr lang="en-US"/>
        </a:p>
      </dgm:t>
    </dgm:pt>
    <dgm:pt modelId="{DB45324A-ABBB-42FD-A9BE-77919D7BC219}" type="sibTrans" cxnId="{FDB5423F-598A-4C10-8653-C385E32E9FB0}">
      <dgm:prSet/>
      <dgm:spPr/>
      <dgm:t>
        <a:bodyPr/>
        <a:lstStyle/>
        <a:p>
          <a:endParaRPr lang="en-US"/>
        </a:p>
      </dgm:t>
    </dgm:pt>
    <dgm:pt modelId="{4640D447-FDBE-430E-AEDA-74A42293F8E9}" type="pres">
      <dgm:prSet presAssocID="{D1288A41-ECAA-44C0-8960-AA072CBA1E36}" presName="hierChild1" presStyleCnt="0">
        <dgm:presLayoutVars>
          <dgm:chPref val="1"/>
          <dgm:dir/>
          <dgm:animOne val="branch"/>
          <dgm:animLvl val="lvl"/>
          <dgm:resizeHandles/>
        </dgm:presLayoutVars>
      </dgm:prSet>
      <dgm:spPr/>
    </dgm:pt>
    <dgm:pt modelId="{B581BB3F-4D22-43C1-86C3-B3346DCD7A63}" type="pres">
      <dgm:prSet presAssocID="{64E3E59D-4FF4-47B4-816C-45B82CCDBB8F}" presName="hierRoot1" presStyleCnt="0"/>
      <dgm:spPr/>
    </dgm:pt>
    <dgm:pt modelId="{7CB0D385-B2B2-453B-BA51-EEDF3891E463}" type="pres">
      <dgm:prSet presAssocID="{64E3E59D-4FF4-47B4-816C-45B82CCDBB8F}" presName="composite" presStyleCnt="0"/>
      <dgm:spPr/>
    </dgm:pt>
    <dgm:pt modelId="{695FE1AC-F122-4F29-941D-881BAF8AE094}" type="pres">
      <dgm:prSet presAssocID="{64E3E59D-4FF4-47B4-816C-45B82CCDBB8F}" presName="background" presStyleLbl="node0" presStyleIdx="0" presStyleCnt="3"/>
      <dgm:spPr>
        <a:solidFill>
          <a:srgbClr val="C51522"/>
        </a:solidFill>
      </dgm:spPr>
    </dgm:pt>
    <dgm:pt modelId="{5028E8FE-5073-49B4-9CB4-B7FDC9574C47}" type="pres">
      <dgm:prSet presAssocID="{64E3E59D-4FF4-47B4-816C-45B82CCDBB8F}" presName="text" presStyleLbl="fgAcc0" presStyleIdx="0" presStyleCnt="3">
        <dgm:presLayoutVars>
          <dgm:chPref val="3"/>
        </dgm:presLayoutVars>
      </dgm:prSet>
      <dgm:spPr/>
    </dgm:pt>
    <dgm:pt modelId="{98C741C9-4D77-4801-91D0-33F590A4AA12}" type="pres">
      <dgm:prSet presAssocID="{64E3E59D-4FF4-47B4-816C-45B82CCDBB8F}" presName="hierChild2" presStyleCnt="0"/>
      <dgm:spPr/>
    </dgm:pt>
    <dgm:pt modelId="{A7B75AEE-3BE5-4AFA-85B3-3ED2E683DAF6}" type="pres">
      <dgm:prSet presAssocID="{E70A0B9F-DFE7-4C65-AC52-4FB810F95E06}" presName="hierRoot1" presStyleCnt="0"/>
      <dgm:spPr/>
    </dgm:pt>
    <dgm:pt modelId="{243F09E6-45E9-454A-ACF1-A124BDB05187}" type="pres">
      <dgm:prSet presAssocID="{E70A0B9F-DFE7-4C65-AC52-4FB810F95E06}" presName="composite" presStyleCnt="0"/>
      <dgm:spPr/>
    </dgm:pt>
    <dgm:pt modelId="{BD4AB1B9-31F7-4758-BAC4-458A9B1968F7}" type="pres">
      <dgm:prSet presAssocID="{E70A0B9F-DFE7-4C65-AC52-4FB810F95E06}" presName="background" presStyleLbl="node0" presStyleIdx="1" presStyleCnt="3"/>
      <dgm:spPr>
        <a:solidFill>
          <a:srgbClr val="C51522"/>
        </a:solidFill>
      </dgm:spPr>
    </dgm:pt>
    <dgm:pt modelId="{8AFE5FCA-0784-46BB-B3BF-B3A6221A8D8C}" type="pres">
      <dgm:prSet presAssocID="{E70A0B9F-DFE7-4C65-AC52-4FB810F95E06}" presName="text" presStyleLbl="fgAcc0" presStyleIdx="1" presStyleCnt="3">
        <dgm:presLayoutVars>
          <dgm:chPref val="3"/>
        </dgm:presLayoutVars>
      </dgm:prSet>
      <dgm:spPr/>
    </dgm:pt>
    <dgm:pt modelId="{95E93093-6BFE-42A4-809B-FE32E8456624}" type="pres">
      <dgm:prSet presAssocID="{E70A0B9F-DFE7-4C65-AC52-4FB810F95E06}" presName="hierChild2" presStyleCnt="0"/>
      <dgm:spPr/>
    </dgm:pt>
    <dgm:pt modelId="{91A370A8-A598-49AB-AC4C-F3EC4F7A557A}" type="pres">
      <dgm:prSet presAssocID="{38C2B1E2-ADED-40B4-A37D-36D771DC05BE}" presName="hierRoot1" presStyleCnt="0"/>
      <dgm:spPr/>
    </dgm:pt>
    <dgm:pt modelId="{E64EFE54-4E7D-492B-8F25-B86AE3604179}" type="pres">
      <dgm:prSet presAssocID="{38C2B1E2-ADED-40B4-A37D-36D771DC05BE}" presName="composite" presStyleCnt="0"/>
      <dgm:spPr/>
    </dgm:pt>
    <dgm:pt modelId="{B6BA1EBF-F36A-4AF3-9702-DA9FCAB17B8B}" type="pres">
      <dgm:prSet presAssocID="{38C2B1E2-ADED-40B4-A37D-36D771DC05BE}" presName="background" presStyleLbl="node0" presStyleIdx="2" presStyleCnt="3"/>
      <dgm:spPr>
        <a:solidFill>
          <a:srgbClr val="C51522"/>
        </a:solidFill>
      </dgm:spPr>
    </dgm:pt>
    <dgm:pt modelId="{47B12AF1-8508-45C4-AF26-7A22FE333F95}" type="pres">
      <dgm:prSet presAssocID="{38C2B1E2-ADED-40B4-A37D-36D771DC05BE}" presName="text" presStyleLbl="fgAcc0" presStyleIdx="2" presStyleCnt="3">
        <dgm:presLayoutVars>
          <dgm:chPref val="3"/>
        </dgm:presLayoutVars>
      </dgm:prSet>
      <dgm:spPr/>
    </dgm:pt>
    <dgm:pt modelId="{4AC472CC-4C53-497A-AD1B-CD388AC960B2}" type="pres">
      <dgm:prSet presAssocID="{38C2B1E2-ADED-40B4-A37D-36D771DC05BE}" presName="hierChild2" presStyleCnt="0"/>
      <dgm:spPr/>
    </dgm:pt>
  </dgm:ptLst>
  <dgm:cxnLst>
    <dgm:cxn modelId="{FDB5423F-598A-4C10-8653-C385E32E9FB0}" srcId="{D1288A41-ECAA-44C0-8960-AA072CBA1E36}" destId="{38C2B1E2-ADED-40B4-A37D-36D771DC05BE}" srcOrd="2" destOrd="0" parTransId="{03E479EC-9AA9-462A-8EC9-09F6EEAFDADC}" sibTransId="{DB45324A-ABBB-42FD-A9BE-77919D7BC219}"/>
    <dgm:cxn modelId="{F4CE0047-5B10-48B4-AC22-B6BE0D3C833B}" type="presOf" srcId="{64E3E59D-4FF4-47B4-816C-45B82CCDBB8F}" destId="{5028E8FE-5073-49B4-9CB4-B7FDC9574C47}" srcOrd="0" destOrd="0" presId="urn:microsoft.com/office/officeart/2005/8/layout/hierarchy1"/>
    <dgm:cxn modelId="{0CA71E84-56C2-45B6-87A0-1B2E6CE86412}" type="presOf" srcId="{38C2B1E2-ADED-40B4-A37D-36D771DC05BE}" destId="{47B12AF1-8508-45C4-AF26-7A22FE333F95}" srcOrd="0" destOrd="0" presId="urn:microsoft.com/office/officeart/2005/8/layout/hierarchy1"/>
    <dgm:cxn modelId="{F3F2EF9A-33D2-4CEE-A20E-586F6CEA8635}" srcId="{D1288A41-ECAA-44C0-8960-AA072CBA1E36}" destId="{64E3E59D-4FF4-47B4-816C-45B82CCDBB8F}" srcOrd="0" destOrd="0" parTransId="{A4D82565-D246-40C5-BCB6-53B81BB1EDA4}" sibTransId="{99DB918F-43E0-47BB-A160-2E14BF717168}"/>
    <dgm:cxn modelId="{010E30A6-B5E0-4481-89EB-C4595CE4F3C7}" type="presOf" srcId="{E70A0B9F-DFE7-4C65-AC52-4FB810F95E06}" destId="{8AFE5FCA-0784-46BB-B3BF-B3A6221A8D8C}" srcOrd="0" destOrd="0" presId="urn:microsoft.com/office/officeart/2005/8/layout/hierarchy1"/>
    <dgm:cxn modelId="{FBE203BB-D134-43D1-8A46-8AB7FAC4CF86}" type="presOf" srcId="{D1288A41-ECAA-44C0-8960-AA072CBA1E36}" destId="{4640D447-FDBE-430E-AEDA-74A42293F8E9}" srcOrd="0" destOrd="0" presId="urn:microsoft.com/office/officeart/2005/8/layout/hierarchy1"/>
    <dgm:cxn modelId="{6F4EC2E2-3F02-4213-A7E5-FC6ABF70EB96}" srcId="{D1288A41-ECAA-44C0-8960-AA072CBA1E36}" destId="{E70A0B9F-DFE7-4C65-AC52-4FB810F95E06}" srcOrd="1" destOrd="0" parTransId="{BD73BE49-FB2C-48F3-A077-C334AEC45683}" sibTransId="{99EB6EFB-8043-4F7D-B654-67DBC6253431}"/>
    <dgm:cxn modelId="{E29F1382-2C79-4497-A785-D61FA51DA798}" type="presParOf" srcId="{4640D447-FDBE-430E-AEDA-74A42293F8E9}" destId="{B581BB3F-4D22-43C1-86C3-B3346DCD7A63}" srcOrd="0" destOrd="0" presId="urn:microsoft.com/office/officeart/2005/8/layout/hierarchy1"/>
    <dgm:cxn modelId="{5273B952-1358-4E99-90BB-9ADE46C9EF69}" type="presParOf" srcId="{B581BB3F-4D22-43C1-86C3-B3346DCD7A63}" destId="{7CB0D385-B2B2-453B-BA51-EEDF3891E463}" srcOrd="0" destOrd="0" presId="urn:microsoft.com/office/officeart/2005/8/layout/hierarchy1"/>
    <dgm:cxn modelId="{4F07DED7-7A53-4349-855D-6CF3B64AB2D3}" type="presParOf" srcId="{7CB0D385-B2B2-453B-BA51-EEDF3891E463}" destId="{695FE1AC-F122-4F29-941D-881BAF8AE094}" srcOrd="0" destOrd="0" presId="urn:microsoft.com/office/officeart/2005/8/layout/hierarchy1"/>
    <dgm:cxn modelId="{EB0E0845-0496-4FCE-99A3-3036F6332213}" type="presParOf" srcId="{7CB0D385-B2B2-453B-BA51-EEDF3891E463}" destId="{5028E8FE-5073-49B4-9CB4-B7FDC9574C47}" srcOrd="1" destOrd="0" presId="urn:microsoft.com/office/officeart/2005/8/layout/hierarchy1"/>
    <dgm:cxn modelId="{3D1343BD-C07D-41FB-8BDF-87799403D18D}" type="presParOf" srcId="{B581BB3F-4D22-43C1-86C3-B3346DCD7A63}" destId="{98C741C9-4D77-4801-91D0-33F590A4AA12}" srcOrd="1" destOrd="0" presId="urn:microsoft.com/office/officeart/2005/8/layout/hierarchy1"/>
    <dgm:cxn modelId="{B63159C3-5182-4896-A556-836E2A3949F2}" type="presParOf" srcId="{4640D447-FDBE-430E-AEDA-74A42293F8E9}" destId="{A7B75AEE-3BE5-4AFA-85B3-3ED2E683DAF6}" srcOrd="1" destOrd="0" presId="urn:microsoft.com/office/officeart/2005/8/layout/hierarchy1"/>
    <dgm:cxn modelId="{3D1EC32A-3B95-4008-B334-08E691B78165}" type="presParOf" srcId="{A7B75AEE-3BE5-4AFA-85B3-3ED2E683DAF6}" destId="{243F09E6-45E9-454A-ACF1-A124BDB05187}" srcOrd="0" destOrd="0" presId="urn:microsoft.com/office/officeart/2005/8/layout/hierarchy1"/>
    <dgm:cxn modelId="{2A2E62D0-2816-4B22-A5C8-B02D2A9851C0}" type="presParOf" srcId="{243F09E6-45E9-454A-ACF1-A124BDB05187}" destId="{BD4AB1B9-31F7-4758-BAC4-458A9B1968F7}" srcOrd="0" destOrd="0" presId="urn:microsoft.com/office/officeart/2005/8/layout/hierarchy1"/>
    <dgm:cxn modelId="{A860911E-8912-485A-8091-76AE0B321A9A}" type="presParOf" srcId="{243F09E6-45E9-454A-ACF1-A124BDB05187}" destId="{8AFE5FCA-0784-46BB-B3BF-B3A6221A8D8C}" srcOrd="1" destOrd="0" presId="urn:microsoft.com/office/officeart/2005/8/layout/hierarchy1"/>
    <dgm:cxn modelId="{7547AE43-4696-474B-B26B-156C0862CD9B}" type="presParOf" srcId="{A7B75AEE-3BE5-4AFA-85B3-3ED2E683DAF6}" destId="{95E93093-6BFE-42A4-809B-FE32E8456624}" srcOrd="1" destOrd="0" presId="urn:microsoft.com/office/officeart/2005/8/layout/hierarchy1"/>
    <dgm:cxn modelId="{672D7A61-B01C-43F7-A4FF-4889864D8DA4}" type="presParOf" srcId="{4640D447-FDBE-430E-AEDA-74A42293F8E9}" destId="{91A370A8-A598-49AB-AC4C-F3EC4F7A557A}" srcOrd="2" destOrd="0" presId="urn:microsoft.com/office/officeart/2005/8/layout/hierarchy1"/>
    <dgm:cxn modelId="{CE6BFE48-A382-4E95-A9A3-21881D95607C}" type="presParOf" srcId="{91A370A8-A598-49AB-AC4C-F3EC4F7A557A}" destId="{E64EFE54-4E7D-492B-8F25-B86AE3604179}" srcOrd="0" destOrd="0" presId="urn:microsoft.com/office/officeart/2005/8/layout/hierarchy1"/>
    <dgm:cxn modelId="{ACAAFB2A-1E51-4871-A49C-FE4DF71C06D1}" type="presParOf" srcId="{E64EFE54-4E7D-492B-8F25-B86AE3604179}" destId="{B6BA1EBF-F36A-4AF3-9702-DA9FCAB17B8B}" srcOrd="0" destOrd="0" presId="urn:microsoft.com/office/officeart/2005/8/layout/hierarchy1"/>
    <dgm:cxn modelId="{DB375C70-1D3E-4232-92EC-F5A98AFFD5B3}" type="presParOf" srcId="{E64EFE54-4E7D-492B-8F25-B86AE3604179}" destId="{47B12AF1-8508-45C4-AF26-7A22FE333F95}" srcOrd="1" destOrd="0" presId="urn:microsoft.com/office/officeart/2005/8/layout/hierarchy1"/>
    <dgm:cxn modelId="{8390FF5A-B862-4B26-8DAF-1979542D0873}" type="presParOf" srcId="{91A370A8-A598-49AB-AC4C-F3EC4F7A557A}" destId="{4AC472CC-4C53-497A-AD1B-CD388AC960B2}" srcOrd="1" destOrd="0" presId="urn:microsoft.com/office/officeart/2005/8/layout/hierarchy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BED7DD66-F358-4735-B706-297922EEB7F3}" type="doc">
      <dgm:prSet loTypeId="urn:microsoft.com/office/officeart/2005/8/layout/vList5" loCatId="list" qsTypeId="urn:microsoft.com/office/officeart/2005/8/quickstyle/simple2" qsCatId="simple" csTypeId="urn:microsoft.com/office/officeart/2005/8/colors/colorful5" csCatId="colorful" phldr="1"/>
      <dgm:spPr/>
      <dgm:t>
        <a:bodyPr/>
        <a:lstStyle/>
        <a:p>
          <a:endParaRPr lang="en-US"/>
        </a:p>
      </dgm:t>
    </dgm:pt>
    <dgm:pt modelId="{4D02AA30-1BF6-4140-A8A6-73C3D6A7FA5F}">
      <dgm:prSet/>
      <dgm:spPr/>
      <dgm:t>
        <a:bodyPr/>
        <a:lstStyle/>
        <a:p>
          <a:r>
            <a:rPr lang="en-US" dirty="0"/>
            <a:t>Identify Leaders</a:t>
          </a:r>
        </a:p>
      </dgm:t>
    </dgm:pt>
    <dgm:pt modelId="{DF55952F-0EA5-4177-A8A1-4065571C8FB5}" type="parTrans" cxnId="{C12748CD-3470-4612-83E4-57049E0CF435}">
      <dgm:prSet/>
      <dgm:spPr/>
      <dgm:t>
        <a:bodyPr/>
        <a:lstStyle/>
        <a:p>
          <a:endParaRPr lang="en-US"/>
        </a:p>
      </dgm:t>
    </dgm:pt>
    <dgm:pt modelId="{E708DEB3-F245-4E19-9993-23C1ED599D12}" type="sibTrans" cxnId="{C12748CD-3470-4612-83E4-57049E0CF435}">
      <dgm:prSet/>
      <dgm:spPr/>
      <dgm:t>
        <a:bodyPr/>
        <a:lstStyle/>
        <a:p>
          <a:endParaRPr lang="en-US"/>
        </a:p>
      </dgm:t>
    </dgm:pt>
    <dgm:pt modelId="{52377964-79ED-4EEF-93CD-A88D07A15675}">
      <dgm:prSet/>
      <dgm:spPr/>
      <dgm:t>
        <a:bodyPr/>
        <a:lstStyle/>
        <a:p>
          <a:r>
            <a:rPr lang="en-US" dirty="0"/>
            <a:t>Creating A Plan</a:t>
          </a:r>
        </a:p>
      </dgm:t>
    </dgm:pt>
    <dgm:pt modelId="{6B8D55B2-7062-4F5E-B30E-CACB309E1818}" type="parTrans" cxnId="{86241F09-3604-45D2-B024-31EDD264F8A4}">
      <dgm:prSet/>
      <dgm:spPr/>
      <dgm:t>
        <a:bodyPr/>
        <a:lstStyle/>
        <a:p>
          <a:endParaRPr lang="en-US"/>
        </a:p>
      </dgm:t>
    </dgm:pt>
    <dgm:pt modelId="{B18CE450-3530-494F-87A5-10BC854D8C96}" type="sibTrans" cxnId="{86241F09-3604-45D2-B024-31EDD264F8A4}">
      <dgm:prSet/>
      <dgm:spPr/>
      <dgm:t>
        <a:bodyPr/>
        <a:lstStyle/>
        <a:p>
          <a:endParaRPr lang="en-US"/>
        </a:p>
      </dgm:t>
    </dgm:pt>
    <dgm:pt modelId="{75CF56A7-EDD7-4C96-BB64-F27D7F55E458}">
      <dgm:prSet/>
      <dgm:spPr/>
      <dgm:t>
        <a:bodyPr/>
        <a:lstStyle/>
        <a:p>
          <a:r>
            <a:rPr lang="en-US" dirty="0"/>
            <a:t>Mapping Your Worksite</a:t>
          </a:r>
        </a:p>
      </dgm:t>
    </dgm:pt>
    <dgm:pt modelId="{9671011B-DE0C-423A-8C1D-2CC88FB5600E}" type="parTrans" cxnId="{804401BE-1EC7-490C-A729-04260031DBD0}">
      <dgm:prSet/>
      <dgm:spPr/>
      <dgm:t>
        <a:bodyPr/>
        <a:lstStyle/>
        <a:p>
          <a:endParaRPr lang="en-US"/>
        </a:p>
      </dgm:t>
    </dgm:pt>
    <dgm:pt modelId="{4F59507D-FC43-435C-9564-9F0B2BF4D286}" type="sibTrans" cxnId="{804401BE-1EC7-490C-A729-04260031DBD0}">
      <dgm:prSet/>
      <dgm:spPr/>
      <dgm:t>
        <a:bodyPr/>
        <a:lstStyle/>
        <a:p>
          <a:endParaRPr lang="en-US"/>
        </a:p>
      </dgm:t>
    </dgm:pt>
    <dgm:pt modelId="{38E3468C-6900-4959-9862-A3262B624EAE}" type="pres">
      <dgm:prSet presAssocID="{BED7DD66-F358-4735-B706-297922EEB7F3}" presName="Name0" presStyleCnt="0">
        <dgm:presLayoutVars>
          <dgm:dir/>
          <dgm:animLvl val="lvl"/>
          <dgm:resizeHandles val="exact"/>
        </dgm:presLayoutVars>
      </dgm:prSet>
      <dgm:spPr/>
    </dgm:pt>
    <dgm:pt modelId="{4787D3AE-E161-4E3D-857C-01FFC114E920}" type="pres">
      <dgm:prSet presAssocID="{4D02AA30-1BF6-4140-A8A6-73C3D6A7FA5F}" presName="linNode" presStyleCnt="0"/>
      <dgm:spPr/>
    </dgm:pt>
    <dgm:pt modelId="{9DEBA8A9-9569-456F-A734-C65812E6AE1B}" type="pres">
      <dgm:prSet presAssocID="{4D02AA30-1BF6-4140-A8A6-73C3D6A7FA5F}" presName="parentText" presStyleLbl="node1" presStyleIdx="0" presStyleCnt="3">
        <dgm:presLayoutVars>
          <dgm:chMax val="1"/>
          <dgm:bulletEnabled val="1"/>
        </dgm:presLayoutVars>
      </dgm:prSet>
      <dgm:spPr/>
    </dgm:pt>
    <dgm:pt modelId="{26201972-9ABB-444B-A4AD-B0AC0355B336}" type="pres">
      <dgm:prSet presAssocID="{E708DEB3-F245-4E19-9993-23C1ED599D12}" presName="sp" presStyleCnt="0"/>
      <dgm:spPr/>
    </dgm:pt>
    <dgm:pt modelId="{4459D3B0-BE2B-4AE2-90F2-3B806B44D8C8}" type="pres">
      <dgm:prSet presAssocID="{52377964-79ED-4EEF-93CD-A88D07A15675}" presName="linNode" presStyleCnt="0"/>
      <dgm:spPr/>
    </dgm:pt>
    <dgm:pt modelId="{418BEFC2-7568-4AE4-A337-6BF7F871AC1F}" type="pres">
      <dgm:prSet presAssocID="{52377964-79ED-4EEF-93CD-A88D07A15675}" presName="parentText" presStyleLbl="node1" presStyleIdx="1" presStyleCnt="3" custLinFactNeighborY="98760">
        <dgm:presLayoutVars>
          <dgm:chMax val="1"/>
          <dgm:bulletEnabled val="1"/>
        </dgm:presLayoutVars>
      </dgm:prSet>
      <dgm:spPr/>
    </dgm:pt>
    <dgm:pt modelId="{33FDEE36-3F58-4595-8C27-82BCF7EDCD4D}" type="pres">
      <dgm:prSet presAssocID="{B18CE450-3530-494F-87A5-10BC854D8C96}" presName="sp" presStyleCnt="0"/>
      <dgm:spPr/>
    </dgm:pt>
    <dgm:pt modelId="{F6EAAEB7-FA52-4A75-BBC7-6C3AF54940F5}" type="pres">
      <dgm:prSet presAssocID="{75CF56A7-EDD7-4C96-BB64-F27D7F55E458}" presName="linNode" presStyleCnt="0"/>
      <dgm:spPr/>
    </dgm:pt>
    <dgm:pt modelId="{CEEE472E-0A8D-45F3-8004-6412F95A3E53}" type="pres">
      <dgm:prSet presAssocID="{75CF56A7-EDD7-4C96-BB64-F27D7F55E458}" presName="parentText" presStyleLbl="node1" presStyleIdx="2" presStyleCnt="3" custLinFactY="-7840" custLinFactNeighborY="-100000">
        <dgm:presLayoutVars>
          <dgm:chMax val="1"/>
          <dgm:bulletEnabled val="1"/>
        </dgm:presLayoutVars>
      </dgm:prSet>
      <dgm:spPr/>
    </dgm:pt>
  </dgm:ptLst>
  <dgm:cxnLst>
    <dgm:cxn modelId="{86241F09-3604-45D2-B024-31EDD264F8A4}" srcId="{BED7DD66-F358-4735-B706-297922EEB7F3}" destId="{52377964-79ED-4EEF-93CD-A88D07A15675}" srcOrd="1" destOrd="0" parTransId="{6B8D55B2-7062-4F5E-B30E-CACB309E1818}" sibTransId="{B18CE450-3530-494F-87A5-10BC854D8C96}"/>
    <dgm:cxn modelId="{55B7BC8E-5D63-49CF-9E0A-B767C260F861}" type="presOf" srcId="{4D02AA30-1BF6-4140-A8A6-73C3D6A7FA5F}" destId="{9DEBA8A9-9569-456F-A734-C65812E6AE1B}" srcOrd="0" destOrd="0" presId="urn:microsoft.com/office/officeart/2005/8/layout/vList5"/>
    <dgm:cxn modelId="{E5CB0595-E586-4EEB-9BD2-44508734B735}" type="presOf" srcId="{52377964-79ED-4EEF-93CD-A88D07A15675}" destId="{418BEFC2-7568-4AE4-A337-6BF7F871AC1F}" srcOrd="0" destOrd="0" presId="urn:microsoft.com/office/officeart/2005/8/layout/vList5"/>
    <dgm:cxn modelId="{804401BE-1EC7-490C-A729-04260031DBD0}" srcId="{BED7DD66-F358-4735-B706-297922EEB7F3}" destId="{75CF56A7-EDD7-4C96-BB64-F27D7F55E458}" srcOrd="2" destOrd="0" parTransId="{9671011B-DE0C-423A-8C1D-2CC88FB5600E}" sibTransId="{4F59507D-FC43-435C-9564-9F0B2BF4D286}"/>
    <dgm:cxn modelId="{C12748CD-3470-4612-83E4-57049E0CF435}" srcId="{BED7DD66-F358-4735-B706-297922EEB7F3}" destId="{4D02AA30-1BF6-4140-A8A6-73C3D6A7FA5F}" srcOrd="0" destOrd="0" parTransId="{DF55952F-0EA5-4177-A8A1-4065571C8FB5}" sibTransId="{E708DEB3-F245-4E19-9993-23C1ED599D12}"/>
    <dgm:cxn modelId="{692BE0DB-D1BE-45B3-B43B-2B4BA2A03BC1}" type="presOf" srcId="{75CF56A7-EDD7-4C96-BB64-F27D7F55E458}" destId="{CEEE472E-0A8D-45F3-8004-6412F95A3E53}" srcOrd="0" destOrd="0" presId="urn:microsoft.com/office/officeart/2005/8/layout/vList5"/>
    <dgm:cxn modelId="{5608BEFC-630B-4A1C-B97C-35805D8CA68F}" type="presOf" srcId="{BED7DD66-F358-4735-B706-297922EEB7F3}" destId="{38E3468C-6900-4959-9862-A3262B624EAE}" srcOrd="0" destOrd="0" presId="urn:microsoft.com/office/officeart/2005/8/layout/vList5"/>
    <dgm:cxn modelId="{BDAE9D63-B11E-440F-AAD8-845A3262762B}" type="presParOf" srcId="{38E3468C-6900-4959-9862-A3262B624EAE}" destId="{4787D3AE-E161-4E3D-857C-01FFC114E920}" srcOrd="0" destOrd="0" presId="urn:microsoft.com/office/officeart/2005/8/layout/vList5"/>
    <dgm:cxn modelId="{7C720B16-D286-46AC-8482-0ABECC04B280}" type="presParOf" srcId="{4787D3AE-E161-4E3D-857C-01FFC114E920}" destId="{9DEBA8A9-9569-456F-A734-C65812E6AE1B}" srcOrd="0" destOrd="0" presId="urn:microsoft.com/office/officeart/2005/8/layout/vList5"/>
    <dgm:cxn modelId="{98163BC3-ACA1-4515-BA54-20EF7EDCF48D}" type="presParOf" srcId="{38E3468C-6900-4959-9862-A3262B624EAE}" destId="{26201972-9ABB-444B-A4AD-B0AC0355B336}" srcOrd="1" destOrd="0" presId="urn:microsoft.com/office/officeart/2005/8/layout/vList5"/>
    <dgm:cxn modelId="{29BA32BC-E26E-4DE0-9EFC-1D865024D892}" type="presParOf" srcId="{38E3468C-6900-4959-9862-A3262B624EAE}" destId="{4459D3B0-BE2B-4AE2-90F2-3B806B44D8C8}" srcOrd="2" destOrd="0" presId="urn:microsoft.com/office/officeart/2005/8/layout/vList5"/>
    <dgm:cxn modelId="{0F2E4CD7-F2B5-46C3-85B2-600DAD5866AB}" type="presParOf" srcId="{4459D3B0-BE2B-4AE2-90F2-3B806B44D8C8}" destId="{418BEFC2-7568-4AE4-A337-6BF7F871AC1F}" srcOrd="0" destOrd="0" presId="urn:microsoft.com/office/officeart/2005/8/layout/vList5"/>
    <dgm:cxn modelId="{17F4024E-DA40-4B25-8F7E-EB0A37D1E5A9}" type="presParOf" srcId="{38E3468C-6900-4959-9862-A3262B624EAE}" destId="{33FDEE36-3F58-4595-8C27-82BCF7EDCD4D}" srcOrd="3" destOrd="0" presId="urn:microsoft.com/office/officeart/2005/8/layout/vList5"/>
    <dgm:cxn modelId="{BECBEBA4-A7AC-4724-BE06-F2DAACE7F72B}" type="presParOf" srcId="{38E3468C-6900-4959-9862-A3262B624EAE}" destId="{F6EAAEB7-FA52-4A75-BBC7-6C3AF54940F5}" srcOrd="4" destOrd="0" presId="urn:microsoft.com/office/officeart/2005/8/layout/vList5"/>
    <dgm:cxn modelId="{164292F1-4359-4EE8-9F7E-B9DE46F6E0AD}" type="presParOf" srcId="{F6EAAEB7-FA52-4A75-BBC7-6C3AF54940F5}" destId="{CEEE472E-0A8D-45F3-8004-6412F95A3E53}" srcOrd="0" destOrd="0" presId="urn:microsoft.com/office/officeart/2005/8/layout/vList5"/>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1CEA9480-FB3A-4A52-BE84-A436BB0EE764}" type="doc">
      <dgm:prSet loTypeId="urn:microsoft.com/office/officeart/2018/2/layout/IconCircleList" loCatId="icon" qsTypeId="urn:microsoft.com/office/officeart/2005/8/quickstyle/simple1" qsCatId="simple" csTypeId="urn:microsoft.com/office/officeart/2005/8/colors/accent1_2" csCatId="accent1" phldr="1"/>
      <dgm:spPr/>
      <dgm:t>
        <a:bodyPr/>
        <a:lstStyle/>
        <a:p>
          <a:endParaRPr lang="en-US"/>
        </a:p>
      </dgm:t>
    </dgm:pt>
    <dgm:pt modelId="{95629EA5-3C63-4EE7-BE07-593C9F72C5B1}">
      <dgm:prSet custT="1"/>
      <dgm:spPr/>
      <dgm:t>
        <a:bodyPr/>
        <a:lstStyle/>
        <a:p>
          <a:pPr>
            <a:lnSpc>
              <a:spcPct val="100000"/>
            </a:lnSpc>
          </a:pPr>
          <a:r>
            <a:rPr lang="en-US" sz="2400" dirty="0"/>
            <a:t>Validate coworker issues.</a:t>
          </a:r>
        </a:p>
      </dgm:t>
    </dgm:pt>
    <dgm:pt modelId="{35DD32C5-B58B-4611-B5B5-B156AA921722}" type="parTrans" cxnId="{6EA775DD-26C0-4766-A6E6-5775835F6348}">
      <dgm:prSet/>
      <dgm:spPr/>
      <dgm:t>
        <a:bodyPr/>
        <a:lstStyle/>
        <a:p>
          <a:endParaRPr lang="en-US"/>
        </a:p>
      </dgm:t>
    </dgm:pt>
    <dgm:pt modelId="{397A1CC3-ADA0-446E-93F1-B499E06B80CB}" type="sibTrans" cxnId="{6EA775DD-26C0-4766-A6E6-5775835F6348}">
      <dgm:prSet/>
      <dgm:spPr/>
      <dgm:t>
        <a:bodyPr/>
        <a:lstStyle/>
        <a:p>
          <a:pPr>
            <a:lnSpc>
              <a:spcPct val="100000"/>
            </a:lnSpc>
          </a:pPr>
          <a:endParaRPr lang="en-US"/>
        </a:p>
      </dgm:t>
    </dgm:pt>
    <dgm:pt modelId="{06EF91B8-D39B-42EC-A2F6-A70DC8AC3762}">
      <dgm:prSet custT="1"/>
      <dgm:spPr/>
      <dgm:t>
        <a:bodyPr/>
        <a:lstStyle/>
        <a:p>
          <a:pPr>
            <a:lnSpc>
              <a:spcPct val="100000"/>
            </a:lnSpc>
          </a:pPr>
          <a:r>
            <a:rPr lang="en-US" sz="2400" dirty="0"/>
            <a:t>Provide a solution on how to work together. </a:t>
          </a:r>
        </a:p>
      </dgm:t>
    </dgm:pt>
    <dgm:pt modelId="{8D89CF93-58FB-4A38-90AC-0BF0E53C6164}" type="parTrans" cxnId="{2B99CDFC-DC5E-49BD-9215-CA5AD616AD54}">
      <dgm:prSet/>
      <dgm:spPr/>
      <dgm:t>
        <a:bodyPr/>
        <a:lstStyle/>
        <a:p>
          <a:endParaRPr lang="en-US"/>
        </a:p>
      </dgm:t>
    </dgm:pt>
    <dgm:pt modelId="{6942C768-6A6A-40C5-B657-CA7B5E81DE63}" type="sibTrans" cxnId="{2B99CDFC-DC5E-49BD-9215-CA5AD616AD54}">
      <dgm:prSet/>
      <dgm:spPr/>
      <dgm:t>
        <a:bodyPr/>
        <a:lstStyle/>
        <a:p>
          <a:pPr>
            <a:lnSpc>
              <a:spcPct val="100000"/>
            </a:lnSpc>
          </a:pPr>
          <a:endParaRPr lang="en-US"/>
        </a:p>
      </dgm:t>
    </dgm:pt>
    <dgm:pt modelId="{E001AE7A-73C8-4F2F-858F-31422C7801F1}">
      <dgm:prSet custT="1"/>
      <dgm:spPr/>
      <dgm:t>
        <a:bodyPr/>
        <a:lstStyle/>
        <a:p>
          <a:pPr>
            <a:lnSpc>
              <a:spcPct val="100000"/>
            </a:lnSpc>
          </a:pPr>
          <a:r>
            <a:rPr lang="en-US" sz="2400" dirty="0"/>
            <a:t>Create urgency to act now. </a:t>
          </a:r>
        </a:p>
      </dgm:t>
    </dgm:pt>
    <dgm:pt modelId="{BEF5A999-99B8-49A3-9A60-E9C829941D5A}" type="parTrans" cxnId="{AF474F13-CB26-4DFE-BD59-8C0A98F5C252}">
      <dgm:prSet/>
      <dgm:spPr/>
      <dgm:t>
        <a:bodyPr/>
        <a:lstStyle/>
        <a:p>
          <a:endParaRPr lang="en-US"/>
        </a:p>
      </dgm:t>
    </dgm:pt>
    <dgm:pt modelId="{E6DAB25F-1952-4059-9968-192641C72540}" type="sibTrans" cxnId="{AF474F13-CB26-4DFE-BD59-8C0A98F5C252}">
      <dgm:prSet/>
      <dgm:spPr/>
      <dgm:t>
        <a:bodyPr/>
        <a:lstStyle/>
        <a:p>
          <a:pPr>
            <a:lnSpc>
              <a:spcPct val="100000"/>
            </a:lnSpc>
          </a:pPr>
          <a:endParaRPr lang="en-US"/>
        </a:p>
      </dgm:t>
    </dgm:pt>
    <dgm:pt modelId="{516C94C7-7438-4D30-9FAE-BFE0495263B3}">
      <dgm:prSet custT="1"/>
      <dgm:spPr/>
      <dgm:t>
        <a:bodyPr/>
        <a:lstStyle/>
        <a:p>
          <a:pPr>
            <a:lnSpc>
              <a:spcPct val="100000"/>
            </a:lnSpc>
          </a:pPr>
          <a:r>
            <a:rPr lang="en-US" sz="2400" dirty="0"/>
            <a:t>Educate what is being done or could be done to address an issue.</a:t>
          </a:r>
        </a:p>
      </dgm:t>
    </dgm:pt>
    <dgm:pt modelId="{312C1C85-8EE8-412D-A169-1C18ECDA26BD}" type="parTrans" cxnId="{607B7335-D711-4AF6-BB49-AC11E4A7FCAE}">
      <dgm:prSet/>
      <dgm:spPr/>
      <dgm:t>
        <a:bodyPr/>
        <a:lstStyle/>
        <a:p>
          <a:endParaRPr lang="en-US"/>
        </a:p>
      </dgm:t>
    </dgm:pt>
    <dgm:pt modelId="{5978E940-A155-4275-B757-50F6CFE440D8}" type="sibTrans" cxnId="{607B7335-D711-4AF6-BB49-AC11E4A7FCAE}">
      <dgm:prSet/>
      <dgm:spPr/>
      <dgm:t>
        <a:bodyPr/>
        <a:lstStyle/>
        <a:p>
          <a:pPr>
            <a:lnSpc>
              <a:spcPct val="100000"/>
            </a:lnSpc>
          </a:pPr>
          <a:endParaRPr lang="en-US"/>
        </a:p>
      </dgm:t>
    </dgm:pt>
    <dgm:pt modelId="{5F6C5396-4B30-4F4B-B199-2057DF7C8829}">
      <dgm:prSet custT="1"/>
      <dgm:spPr/>
      <dgm:t>
        <a:bodyPr/>
        <a:lstStyle/>
        <a:p>
          <a:pPr>
            <a:lnSpc>
              <a:spcPct val="100000"/>
            </a:lnSpc>
          </a:pPr>
          <a:r>
            <a:rPr lang="en-US" sz="2800" dirty="0"/>
            <a:t>Ask for a meaningful commitment. </a:t>
          </a:r>
        </a:p>
      </dgm:t>
    </dgm:pt>
    <dgm:pt modelId="{85191BA2-B919-4701-B439-8B5F2A16F7AF}" type="parTrans" cxnId="{A49EAE2F-CE64-41D3-A827-A2ED4E0E5C72}">
      <dgm:prSet/>
      <dgm:spPr/>
      <dgm:t>
        <a:bodyPr/>
        <a:lstStyle/>
        <a:p>
          <a:endParaRPr lang="en-US"/>
        </a:p>
      </dgm:t>
    </dgm:pt>
    <dgm:pt modelId="{A149C92C-2DC5-4DB2-8719-4BC91E0640BE}" type="sibTrans" cxnId="{A49EAE2F-CE64-41D3-A827-A2ED4E0E5C72}">
      <dgm:prSet/>
      <dgm:spPr/>
      <dgm:t>
        <a:bodyPr/>
        <a:lstStyle/>
        <a:p>
          <a:endParaRPr lang="en-US"/>
        </a:p>
      </dgm:t>
    </dgm:pt>
    <dgm:pt modelId="{3D161B75-51E1-4C32-8045-FD8FD3D61D93}" type="pres">
      <dgm:prSet presAssocID="{1CEA9480-FB3A-4A52-BE84-A436BB0EE764}" presName="root" presStyleCnt="0">
        <dgm:presLayoutVars>
          <dgm:dir/>
          <dgm:resizeHandles val="exact"/>
        </dgm:presLayoutVars>
      </dgm:prSet>
      <dgm:spPr/>
    </dgm:pt>
    <dgm:pt modelId="{61C98E30-D0CF-467F-9923-55707F24B9CD}" type="pres">
      <dgm:prSet presAssocID="{1CEA9480-FB3A-4A52-BE84-A436BB0EE764}" presName="container" presStyleCnt="0">
        <dgm:presLayoutVars>
          <dgm:dir/>
          <dgm:resizeHandles val="exact"/>
        </dgm:presLayoutVars>
      </dgm:prSet>
      <dgm:spPr/>
    </dgm:pt>
    <dgm:pt modelId="{4A3B0BE7-6625-42B2-85D5-9CB550AB91BA}" type="pres">
      <dgm:prSet presAssocID="{95629EA5-3C63-4EE7-BE07-593C9F72C5B1}" presName="compNode" presStyleCnt="0"/>
      <dgm:spPr/>
    </dgm:pt>
    <dgm:pt modelId="{D1EE5E21-12AB-43A3-8C71-1EA63C047AA8}" type="pres">
      <dgm:prSet presAssocID="{95629EA5-3C63-4EE7-BE07-593C9F72C5B1}" presName="iconBgRect" presStyleLbl="bgShp" presStyleIdx="0" presStyleCnt="5"/>
      <dgm:spPr/>
    </dgm:pt>
    <dgm:pt modelId="{C28B5A6C-2DA4-46B0-969C-E50E45426B1D}" type="pres">
      <dgm:prSet presAssocID="{95629EA5-3C63-4EE7-BE07-593C9F72C5B1}"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Thumbs up sign with solid fill"/>
        </a:ext>
      </dgm:extLst>
    </dgm:pt>
    <dgm:pt modelId="{7D33D57D-4E33-4156-8DA7-498C68E10F7D}" type="pres">
      <dgm:prSet presAssocID="{95629EA5-3C63-4EE7-BE07-593C9F72C5B1}" presName="spaceRect" presStyleCnt="0"/>
      <dgm:spPr/>
    </dgm:pt>
    <dgm:pt modelId="{677A7EE7-C3A4-45FB-AB4F-2EE82BD594DC}" type="pres">
      <dgm:prSet presAssocID="{95629EA5-3C63-4EE7-BE07-593C9F72C5B1}" presName="textRect" presStyleLbl="revTx" presStyleIdx="0" presStyleCnt="5">
        <dgm:presLayoutVars>
          <dgm:chMax val="1"/>
          <dgm:chPref val="1"/>
        </dgm:presLayoutVars>
      </dgm:prSet>
      <dgm:spPr/>
    </dgm:pt>
    <dgm:pt modelId="{43F3A12F-706B-4E9C-BDD8-1E7AD6274523}" type="pres">
      <dgm:prSet presAssocID="{397A1CC3-ADA0-446E-93F1-B499E06B80CB}" presName="sibTrans" presStyleLbl="sibTrans2D1" presStyleIdx="0" presStyleCnt="0"/>
      <dgm:spPr/>
    </dgm:pt>
    <dgm:pt modelId="{879338F6-22A6-4DB1-AA45-0F38F5468CFE}" type="pres">
      <dgm:prSet presAssocID="{06EF91B8-D39B-42EC-A2F6-A70DC8AC3762}" presName="compNode" presStyleCnt="0"/>
      <dgm:spPr/>
    </dgm:pt>
    <dgm:pt modelId="{93F1B12E-8D25-47F7-8C7B-D275097024BB}" type="pres">
      <dgm:prSet presAssocID="{06EF91B8-D39B-42EC-A2F6-A70DC8AC3762}" presName="iconBgRect" presStyleLbl="bgShp" presStyleIdx="1" presStyleCnt="5"/>
      <dgm:spPr/>
    </dgm:pt>
    <dgm:pt modelId="{0B7BDFA5-52C3-404D-BD29-F68925ADCD99}" type="pres">
      <dgm:prSet presAssocID="{06EF91B8-D39B-42EC-A2F6-A70DC8AC3762}"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Handshake"/>
        </a:ext>
      </dgm:extLst>
    </dgm:pt>
    <dgm:pt modelId="{C5A077EB-7BC7-4D2C-A987-A1506080587E}" type="pres">
      <dgm:prSet presAssocID="{06EF91B8-D39B-42EC-A2F6-A70DC8AC3762}" presName="spaceRect" presStyleCnt="0"/>
      <dgm:spPr/>
    </dgm:pt>
    <dgm:pt modelId="{1CA1EA1D-015A-4A54-92F1-B5F00B9AB3E2}" type="pres">
      <dgm:prSet presAssocID="{06EF91B8-D39B-42EC-A2F6-A70DC8AC3762}" presName="textRect" presStyleLbl="revTx" presStyleIdx="1" presStyleCnt="5">
        <dgm:presLayoutVars>
          <dgm:chMax val="1"/>
          <dgm:chPref val="1"/>
        </dgm:presLayoutVars>
      </dgm:prSet>
      <dgm:spPr/>
    </dgm:pt>
    <dgm:pt modelId="{994E86B3-757F-4E0C-8259-3D24084A34CC}" type="pres">
      <dgm:prSet presAssocID="{6942C768-6A6A-40C5-B657-CA7B5E81DE63}" presName="sibTrans" presStyleLbl="sibTrans2D1" presStyleIdx="0" presStyleCnt="0"/>
      <dgm:spPr/>
    </dgm:pt>
    <dgm:pt modelId="{B5900843-4CD8-461C-A17F-8EAA6A8D61D5}" type="pres">
      <dgm:prSet presAssocID="{E001AE7A-73C8-4F2F-858F-31422C7801F1}" presName="compNode" presStyleCnt="0"/>
      <dgm:spPr/>
    </dgm:pt>
    <dgm:pt modelId="{D8B7D0E4-61CC-4C2F-AEBE-CB0352FA4D92}" type="pres">
      <dgm:prSet presAssocID="{E001AE7A-73C8-4F2F-858F-31422C7801F1}" presName="iconBgRect" presStyleLbl="bgShp" presStyleIdx="2" presStyleCnt="5"/>
      <dgm:spPr/>
    </dgm:pt>
    <dgm:pt modelId="{CC3D2939-13B6-4E29-BB24-1F8333B83B63}" type="pres">
      <dgm:prSet presAssocID="{E001AE7A-73C8-4F2F-858F-31422C7801F1}"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Clapper board"/>
        </a:ext>
      </dgm:extLst>
    </dgm:pt>
    <dgm:pt modelId="{48C91A35-53CA-4FE7-A922-57A897CD2F2B}" type="pres">
      <dgm:prSet presAssocID="{E001AE7A-73C8-4F2F-858F-31422C7801F1}" presName="spaceRect" presStyleCnt="0"/>
      <dgm:spPr/>
    </dgm:pt>
    <dgm:pt modelId="{F61A2203-EF35-41ED-9DBB-D9274B6F6FD2}" type="pres">
      <dgm:prSet presAssocID="{E001AE7A-73C8-4F2F-858F-31422C7801F1}" presName="textRect" presStyleLbl="revTx" presStyleIdx="2" presStyleCnt="5">
        <dgm:presLayoutVars>
          <dgm:chMax val="1"/>
          <dgm:chPref val="1"/>
        </dgm:presLayoutVars>
      </dgm:prSet>
      <dgm:spPr/>
    </dgm:pt>
    <dgm:pt modelId="{99E1E953-EBB3-415C-9477-990905A6D3F8}" type="pres">
      <dgm:prSet presAssocID="{E6DAB25F-1952-4059-9968-192641C72540}" presName="sibTrans" presStyleLbl="sibTrans2D1" presStyleIdx="0" presStyleCnt="0"/>
      <dgm:spPr/>
    </dgm:pt>
    <dgm:pt modelId="{5F6CDECA-A6DE-44EA-BB7E-1AB596F5A5FF}" type="pres">
      <dgm:prSet presAssocID="{516C94C7-7438-4D30-9FAE-BFE0495263B3}" presName="compNode" presStyleCnt="0"/>
      <dgm:spPr/>
    </dgm:pt>
    <dgm:pt modelId="{91DC0ACE-C65C-4BD8-9CB8-01F203C0089B}" type="pres">
      <dgm:prSet presAssocID="{516C94C7-7438-4D30-9FAE-BFE0495263B3}" presName="iconBgRect" presStyleLbl="bgShp" presStyleIdx="3" presStyleCnt="5"/>
      <dgm:spPr/>
    </dgm:pt>
    <dgm:pt modelId="{24BA16A6-3FD9-4A31-8440-626FAB889A1C}" type="pres">
      <dgm:prSet presAssocID="{516C94C7-7438-4D30-9FAE-BFE0495263B3}"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Classroom"/>
        </a:ext>
      </dgm:extLst>
    </dgm:pt>
    <dgm:pt modelId="{C07B0F16-FCA5-4D15-8A40-5D77D07E40CC}" type="pres">
      <dgm:prSet presAssocID="{516C94C7-7438-4D30-9FAE-BFE0495263B3}" presName="spaceRect" presStyleCnt="0"/>
      <dgm:spPr/>
    </dgm:pt>
    <dgm:pt modelId="{9A77D46E-5B1B-4059-994A-C753A5C2C0B4}" type="pres">
      <dgm:prSet presAssocID="{516C94C7-7438-4D30-9FAE-BFE0495263B3}" presName="textRect" presStyleLbl="revTx" presStyleIdx="3" presStyleCnt="5">
        <dgm:presLayoutVars>
          <dgm:chMax val="1"/>
          <dgm:chPref val="1"/>
        </dgm:presLayoutVars>
      </dgm:prSet>
      <dgm:spPr/>
    </dgm:pt>
    <dgm:pt modelId="{75AEA0AD-2A9E-407B-8513-30CE07B23ECB}" type="pres">
      <dgm:prSet presAssocID="{5978E940-A155-4275-B757-50F6CFE440D8}" presName="sibTrans" presStyleLbl="sibTrans2D1" presStyleIdx="0" presStyleCnt="0"/>
      <dgm:spPr/>
    </dgm:pt>
    <dgm:pt modelId="{65523C95-9B68-4460-8BA2-33178E2EC8E4}" type="pres">
      <dgm:prSet presAssocID="{5F6C5396-4B30-4F4B-B199-2057DF7C8829}" presName="compNode" presStyleCnt="0"/>
      <dgm:spPr/>
    </dgm:pt>
    <dgm:pt modelId="{7F01DD67-4BB9-4D6E-9BC0-822870AE3FBA}" type="pres">
      <dgm:prSet presAssocID="{5F6C5396-4B30-4F4B-B199-2057DF7C8829}" presName="iconBgRect" presStyleLbl="bgShp" presStyleIdx="4" presStyleCnt="5"/>
      <dgm:spPr/>
    </dgm:pt>
    <dgm:pt modelId="{EB5C12E7-AFE7-4807-9313-2C95D67BC9E3}" type="pres">
      <dgm:prSet presAssocID="{5F6C5396-4B30-4F4B-B199-2057DF7C8829}"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dgm:spPr>
      <dgm:extLst>
        <a:ext uri="{E40237B7-FDA0-4F09-8148-C483321AD2D9}">
          <dgm14:cNvPr xmlns:dgm14="http://schemas.microsoft.com/office/drawing/2010/diagram" id="0" name="" descr="Judge"/>
        </a:ext>
      </dgm:extLst>
    </dgm:pt>
    <dgm:pt modelId="{294AF56E-6A9B-4E43-8E8F-B783DAAA0D57}" type="pres">
      <dgm:prSet presAssocID="{5F6C5396-4B30-4F4B-B199-2057DF7C8829}" presName="spaceRect" presStyleCnt="0"/>
      <dgm:spPr/>
    </dgm:pt>
    <dgm:pt modelId="{30C5A9ED-B601-44E8-BA93-E3BC7DD418BA}" type="pres">
      <dgm:prSet presAssocID="{5F6C5396-4B30-4F4B-B199-2057DF7C8829}" presName="textRect" presStyleLbl="revTx" presStyleIdx="4" presStyleCnt="5">
        <dgm:presLayoutVars>
          <dgm:chMax val="1"/>
          <dgm:chPref val="1"/>
        </dgm:presLayoutVars>
      </dgm:prSet>
      <dgm:spPr/>
    </dgm:pt>
  </dgm:ptLst>
  <dgm:cxnLst>
    <dgm:cxn modelId="{AF474F13-CB26-4DFE-BD59-8C0A98F5C252}" srcId="{1CEA9480-FB3A-4A52-BE84-A436BB0EE764}" destId="{E001AE7A-73C8-4F2F-858F-31422C7801F1}" srcOrd="2" destOrd="0" parTransId="{BEF5A999-99B8-49A3-9A60-E9C829941D5A}" sibTransId="{E6DAB25F-1952-4059-9968-192641C72540}"/>
    <dgm:cxn modelId="{68169A20-BB0B-4A7C-8D03-A314EC1B32D6}" type="presOf" srcId="{E001AE7A-73C8-4F2F-858F-31422C7801F1}" destId="{F61A2203-EF35-41ED-9DBB-D9274B6F6FD2}" srcOrd="0" destOrd="0" presId="urn:microsoft.com/office/officeart/2018/2/layout/IconCircleList"/>
    <dgm:cxn modelId="{A49EAE2F-CE64-41D3-A827-A2ED4E0E5C72}" srcId="{1CEA9480-FB3A-4A52-BE84-A436BB0EE764}" destId="{5F6C5396-4B30-4F4B-B199-2057DF7C8829}" srcOrd="4" destOrd="0" parTransId="{85191BA2-B919-4701-B439-8B5F2A16F7AF}" sibTransId="{A149C92C-2DC5-4DB2-8719-4BC91E0640BE}"/>
    <dgm:cxn modelId="{607B7335-D711-4AF6-BB49-AC11E4A7FCAE}" srcId="{1CEA9480-FB3A-4A52-BE84-A436BB0EE764}" destId="{516C94C7-7438-4D30-9FAE-BFE0495263B3}" srcOrd="3" destOrd="0" parTransId="{312C1C85-8EE8-412D-A169-1C18ECDA26BD}" sibTransId="{5978E940-A155-4275-B757-50F6CFE440D8}"/>
    <dgm:cxn modelId="{C4417D67-E5FE-4D79-9C66-45EE17730467}" type="presOf" srcId="{E6DAB25F-1952-4059-9968-192641C72540}" destId="{99E1E953-EBB3-415C-9477-990905A6D3F8}" srcOrd="0" destOrd="0" presId="urn:microsoft.com/office/officeart/2018/2/layout/IconCircleList"/>
    <dgm:cxn modelId="{01C9A256-57F8-47C3-8425-01FA1CC92BDD}" type="presOf" srcId="{1CEA9480-FB3A-4A52-BE84-A436BB0EE764}" destId="{3D161B75-51E1-4C32-8045-FD8FD3D61D93}" srcOrd="0" destOrd="0" presId="urn:microsoft.com/office/officeart/2018/2/layout/IconCircleList"/>
    <dgm:cxn modelId="{87A2109F-E0C8-4951-BBE7-B855D1E492CF}" type="presOf" srcId="{5978E940-A155-4275-B757-50F6CFE440D8}" destId="{75AEA0AD-2A9E-407B-8513-30CE07B23ECB}" srcOrd="0" destOrd="0" presId="urn:microsoft.com/office/officeart/2018/2/layout/IconCircleList"/>
    <dgm:cxn modelId="{94F8DBB4-1062-4D39-8057-ABACDD3829F7}" type="presOf" srcId="{06EF91B8-D39B-42EC-A2F6-A70DC8AC3762}" destId="{1CA1EA1D-015A-4A54-92F1-B5F00B9AB3E2}" srcOrd="0" destOrd="0" presId="urn:microsoft.com/office/officeart/2018/2/layout/IconCircleList"/>
    <dgm:cxn modelId="{B00130B6-617C-4B02-869F-16AED18C9A58}" type="presOf" srcId="{5F6C5396-4B30-4F4B-B199-2057DF7C8829}" destId="{30C5A9ED-B601-44E8-BA93-E3BC7DD418BA}" srcOrd="0" destOrd="0" presId="urn:microsoft.com/office/officeart/2018/2/layout/IconCircleList"/>
    <dgm:cxn modelId="{1016EDBF-DBFF-4D59-911F-394AA9200B46}" type="presOf" srcId="{6942C768-6A6A-40C5-B657-CA7B5E81DE63}" destId="{994E86B3-757F-4E0C-8259-3D24084A34CC}" srcOrd="0" destOrd="0" presId="urn:microsoft.com/office/officeart/2018/2/layout/IconCircleList"/>
    <dgm:cxn modelId="{22127CC1-02D7-44E4-947D-3E5D3A7D52D1}" type="presOf" srcId="{95629EA5-3C63-4EE7-BE07-593C9F72C5B1}" destId="{677A7EE7-C3A4-45FB-AB4F-2EE82BD594DC}" srcOrd="0" destOrd="0" presId="urn:microsoft.com/office/officeart/2018/2/layout/IconCircleList"/>
    <dgm:cxn modelId="{72CD39D1-EA10-44AC-ABA6-89E2FD923B2B}" type="presOf" srcId="{516C94C7-7438-4D30-9FAE-BFE0495263B3}" destId="{9A77D46E-5B1B-4059-994A-C753A5C2C0B4}" srcOrd="0" destOrd="0" presId="urn:microsoft.com/office/officeart/2018/2/layout/IconCircleList"/>
    <dgm:cxn modelId="{6EA775DD-26C0-4766-A6E6-5775835F6348}" srcId="{1CEA9480-FB3A-4A52-BE84-A436BB0EE764}" destId="{95629EA5-3C63-4EE7-BE07-593C9F72C5B1}" srcOrd="0" destOrd="0" parTransId="{35DD32C5-B58B-4611-B5B5-B156AA921722}" sibTransId="{397A1CC3-ADA0-446E-93F1-B499E06B80CB}"/>
    <dgm:cxn modelId="{FB16C9F0-402D-41AB-AE03-B2787AE3C390}" type="presOf" srcId="{397A1CC3-ADA0-446E-93F1-B499E06B80CB}" destId="{43F3A12F-706B-4E9C-BDD8-1E7AD6274523}" srcOrd="0" destOrd="0" presId="urn:microsoft.com/office/officeart/2018/2/layout/IconCircleList"/>
    <dgm:cxn modelId="{2B99CDFC-DC5E-49BD-9215-CA5AD616AD54}" srcId="{1CEA9480-FB3A-4A52-BE84-A436BB0EE764}" destId="{06EF91B8-D39B-42EC-A2F6-A70DC8AC3762}" srcOrd="1" destOrd="0" parTransId="{8D89CF93-58FB-4A38-90AC-0BF0E53C6164}" sibTransId="{6942C768-6A6A-40C5-B657-CA7B5E81DE63}"/>
    <dgm:cxn modelId="{061D1AED-57F0-4C9E-8696-D6A064D12605}" type="presParOf" srcId="{3D161B75-51E1-4C32-8045-FD8FD3D61D93}" destId="{61C98E30-D0CF-467F-9923-55707F24B9CD}" srcOrd="0" destOrd="0" presId="urn:microsoft.com/office/officeart/2018/2/layout/IconCircleList"/>
    <dgm:cxn modelId="{A397EC8F-5510-4D72-A803-0C23EC04B782}" type="presParOf" srcId="{61C98E30-D0CF-467F-9923-55707F24B9CD}" destId="{4A3B0BE7-6625-42B2-85D5-9CB550AB91BA}" srcOrd="0" destOrd="0" presId="urn:microsoft.com/office/officeart/2018/2/layout/IconCircleList"/>
    <dgm:cxn modelId="{7AB4C050-FA60-45F1-B689-4F9FC5FB6761}" type="presParOf" srcId="{4A3B0BE7-6625-42B2-85D5-9CB550AB91BA}" destId="{D1EE5E21-12AB-43A3-8C71-1EA63C047AA8}" srcOrd="0" destOrd="0" presId="urn:microsoft.com/office/officeart/2018/2/layout/IconCircleList"/>
    <dgm:cxn modelId="{645B065C-7ADD-421D-B455-048766133E44}" type="presParOf" srcId="{4A3B0BE7-6625-42B2-85D5-9CB550AB91BA}" destId="{C28B5A6C-2DA4-46B0-969C-E50E45426B1D}" srcOrd="1" destOrd="0" presId="urn:microsoft.com/office/officeart/2018/2/layout/IconCircleList"/>
    <dgm:cxn modelId="{56EBD639-06C4-4D97-8545-D8FC87E60B33}" type="presParOf" srcId="{4A3B0BE7-6625-42B2-85D5-9CB550AB91BA}" destId="{7D33D57D-4E33-4156-8DA7-498C68E10F7D}" srcOrd="2" destOrd="0" presId="urn:microsoft.com/office/officeart/2018/2/layout/IconCircleList"/>
    <dgm:cxn modelId="{5863BBF8-8F79-407B-B77C-CF6F6C848E9B}" type="presParOf" srcId="{4A3B0BE7-6625-42B2-85D5-9CB550AB91BA}" destId="{677A7EE7-C3A4-45FB-AB4F-2EE82BD594DC}" srcOrd="3" destOrd="0" presId="urn:microsoft.com/office/officeart/2018/2/layout/IconCircleList"/>
    <dgm:cxn modelId="{54BFD662-9311-4703-AD51-F187E0692D1B}" type="presParOf" srcId="{61C98E30-D0CF-467F-9923-55707F24B9CD}" destId="{43F3A12F-706B-4E9C-BDD8-1E7AD6274523}" srcOrd="1" destOrd="0" presId="urn:microsoft.com/office/officeart/2018/2/layout/IconCircleList"/>
    <dgm:cxn modelId="{A07FA2BB-0E53-4246-8829-4595773617E6}" type="presParOf" srcId="{61C98E30-D0CF-467F-9923-55707F24B9CD}" destId="{879338F6-22A6-4DB1-AA45-0F38F5468CFE}" srcOrd="2" destOrd="0" presId="urn:microsoft.com/office/officeart/2018/2/layout/IconCircleList"/>
    <dgm:cxn modelId="{C4B9C473-BD91-4A40-9DEF-E840F12E2DA1}" type="presParOf" srcId="{879338F6-22A6-4DB1-AA45-0F38F5468CFE}" destId="{93F1B12E-8D25-47F7-8C7B-D275097024BB}" srcOrd="0" destOrd="0" presId="urn:microsoft.com/office/officeart/2018/2/layout/IconCircleList"/>
    <dgm:cxn modelId="{BB1A35AC-C525-415B-9E54-28E9D1A91B9D}" type="presParOf" srcId="{879338F6-22A6-4DB1-AA45-0F38F5468CFE}" destId="{0B7BDFA5-52C3-404D-BD29-F68925ADCD99}" srcOrd="1" destOrd="0" presId="urn:microsoft.com/office/officeart/2018/2/layout/IconCircleList"/>
    <dgm:cxn modelId="{DD685647-565C-4147-836E-B1BE92804319}" type="presParOf" srcId="{879338F6-22A6-4DB1-AA45-0F38F5468CFE}" destId="{C5A077EB-7BC7-4D2C-A987-A1506080587E}" srcOrd="2" destOrd="0" presId="urn:microsoft.com/office/officeart/2018/2/layout/IconCircleList"/>
    <dgm:cxn modelId="{0CEE0B9B-2D98-46F2-A362-451372F186BA}" type="presParOf" srcId="{879338F6-22A6-4DB1-AA45-0F38F5468CFE}" destId="{1CA1EA1D-015A-4A54-92F1-B5F00B9AB3E2}" srcOrd="3" destOrd="0" presId="urn:microsoft.com/office/officeart/2018/2/layout/IconCircleList"/>
    <dgm:cxn modelId="{3218687B-701B-41FF-8841-0E6414CFE783}" type="presParOf" srcId="{61C98E30-D0CF-467F-9923-55707F24B9CD}" destId="{994E86B3-757F-4E0C-8259-3D24084A34CC}" srcOrd="3" destOrd="0" presId="urn:microsoft.com/office/officeart/2018/2/layout/IconCircleList"/>
    <dgm:cxn modelId="{A7FB557C-80C0-403D-92F2-01A1A9FAA8D3}" type="presParOf" srcId="{61C98E30-D0CF-467F-9923-55707F24B9CD}" destId="{B5900843-4CD8-461C-A17F-8EAA6A8D61D5}" srcOrd="4" destOrd="0" presId="urn:microsoft.com/office/officeart/2018/2/layout/IconCircleList"/>
    <dgm:cxn modelId="{14A1A797-475B-486C-BC58-42BF32C38053}" type="presParOf" srcId="{B5900843-4CD8-461C-A17F-8EAA6A8D61D5}" destId="{D8B7D0E4-61CC-4C2F-AEBE-CB0352FA4D92}" srcOrd="0" destOrd="0" presId="urn:microsoft.com/office/officeart/2018/2/layout/IconCircleList"/>
    <dgm:cxn modelId="{235D3BD9-DA4C-48EA-91A9-E07D3658A406}" type="presParOf" srcId="{B5900843-4CD8-461C-A17F-8EAA6A8D61D5}" destId="{CC3D2939-13B6-4E29-BB24-1F8333B83B63}" srcOrd="1" destOrd="0" presId="urn:microsoft.com/office/officeart/2018/2/layout/IconCircleList"/>
    <dgm:cxn modelId="{7F686B40-05A4-4909-8560-D8837205CF0C}" type="presParOf" srcId="{B5900843-4CD8-461C-A17F-8EAA6A8D61D5}" destId="{48C91A35-53CA-4FE7-A922-57A897CD2F2B}" srcOrd="2" destOrd="0" presId="urn:microsoft.com/office/officeart/2018/2/layout/IconCircleList"/>
    <dgm:cxn modelId="{2A008FA9-80FC-4F03-9A56-A2D29FCF4807}" type="presParOf" srcId="{B5900843-4CD8-461C-A17F-8EAA6A8D61D5}" destId="{F61A2203-EF35-41ED-9DBB-D9274B6F6FD2}" srcOrd="3" destOrd="0" presId="urn:microsoft.com/office/officeart/2018/2/layout/IconCircleList"/>
    <dgm:cxn modelId="{BC8BCFC1-5FB7-4E0B-BA9F-4FB85D9F7BB3}" type="presParOf" srcId="{61C98E30-D0CF-467F-9923-55707F24B9CD}" destId="{99E1E953-EBB3-415C-9477-990905A6D3F8}" srcOrd="5" destOrd="0" presId="urn:microsoft.com/office/officeart/2018/2/layout/IconCircleList"/>
    <dgm:cxn modelId="{3E491A8A-D083-466F-B8B2-A892EFAC2C11}" type="presParOf" srcId="{61C98E30-D0CF-467F-9923-55707F24B9CD}" destId="{5F6CDECA-A6DE-44EA-BB7E-1AB596F5A5FF}" srcOrd="6" destOrd="0" presId="urn:microsoft.com/office/officeart/2018/2/layout/IconCircleList"/>
    <dgm:cxn modelId="{7E0D7B2C-63A5-4596-8C5B-D07C397C8735}" type="presParOf" srcId="{5F6CDECA-A6DE-44EA-BB7E-1AB596F5A5FF}" destId="{91DC0ACE-C65C-4BD8-9CB8-01F203C0089B}" srcOrd="0" destOrd="0" presId="urn:microsoft.com/office/officeart/2018/2/layout/IconCircleList"/>
    <dgm:cxn modelId="{A850FF7C-DE2F-4A63-861E-F48C3ADE3929}" type="presParOf" srcId="{5F6CDECA-A6DE-44EA-BB7E-1AB596F5A5FF}" destId="{24BA16A6-3FD9-4A31-8440-626FAB889A1C}" srcOrd="1" destOrd="0" presId="urn:microsoft.com/office/officeart/2018/2/layout/IconCircleList"/>
    <dgm:cxn modelId="{F3DE32E6-3C61-4FBE-B670-7A51FDFDF347}" type="presParOf" srcId="{5F6CDECA-A6DE-44EA-BB7E-1AB596F5A5FF}" destId="{C07B0F16-FCA5-4D15-8A40-5D77D07E40CC}" srcOrd="2" destOrd="0" presId="urn:microsoft.com/office/officeart/2018/2/layout/IconCircleList"/>
    <dgm:cxn modelId="{656057C0-C0E3-4A73-9E38-31479570F970}" type="presParOf" srcId="{5F6CDECA-A6DE-44EA-BB7E-1AB596F5A5FF}" destId="{9A77D46E-5B1B-4059-994A-C753A5C2C0B4}" srcOrd="3" destOrd="0" presId="urn:microsoft.com/office/officeart/2018/2/layout/IconCircleList"/>
    <dgm:cxn modelId="{E789AD7B-87A7-4E8B-9D3F-93EDA8116F42}" type="presParOf" srcId="{61C98E30-D0CF-467F-9923-55707F24B9CD}" destId="{75AEA0AD-2A9E-407B-8513-30CE07B23ECB}" srcOrd="7" destOrd="0" presId="urn:microsoft.com/office/officeart/2018/2/layout/IconCircleList"/>
    <dgm:cxn modelId="{8A8DD9B0-5B1F-4CEF-957C-0435FFEE478F}" type="presParOf" srcId="{61C98E30-D0CF-467F-9923-55707F24B9CD}" destId="{65523C95-9B68-4460-8BA2-33178E2EC8E4}" srcOrd="8" destOrd="0" presId="urn:microsoft.com/office/officeart/2018/2/layout/IconCircleList"/>
    <dgm:cxn modelId="{D0B7D140-41D8-4C42-8D5B-8FB8B348B2EC}" type="presParOf" srcId="{65523C95-9B68-4460-8BA2-33178E2EC8E4}" destId="{7F01DD67-4BB9-4D6E-9BC0-822870AE3FBA}" srcOrd="0" destOrd="0" presId="urn:microsoft.com/office/officeart/2018/2/layout/IconCircleList"/>
    <dgm:cxn modelId="{F6CEBAF4-41D9-4FB9-96A1-7375419AC720}" type="presParOf" srcId="{65523C95-9B68-4460-8BA2-33178E2EC8E4}" destId="{EB5C12E7-AFE7-4807-9313-2C95D67BC9E3}" srcOrd="1" destOrd="0" presId="urn:microsoft.com/office/officeart/2018/2/layout/IconCircleList"/>
    <dgm:cxn modelId="{2EA9A30A-729A-432D-B902-5E49AEDD1521}" type="presParOf" srcId="{65523C95-9B68-4460-8BA2-33178E2EC8E4}" destId="{294AF56E-6A9B-4E43-8E8F-B783DAAA0D57}" srcOrd="2" destOrd="0" presId="urn:microsoft.com/office/officeart/2018/2/layout/IconCircleList"/>
    <dgm:cxn modelId="{D71EF5C6-7637-4631-80F1-015D2767C1EB}" type="presParOf" srcId="{65523C95-9B68-4460-8BA2-33178E2EC8E4}" destId="{30C5A9ED-B601-44E8-BA93-E3BC7DD418BA}" srcOrd="3" destOrd="0" presId="urn:microsoft.com/office/officeart/2018/2/layout/IconCircle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335C87-DF52-4BED-B9BF-790448B0225E}">
      <dsp:nvSpPr>
        <dsp:cNvPr id="0" name=""/>
        <dsp:cNvSpPr/>
      </dsp:nvSpPr>
      <dsp:spPr>
        <a:xfrm>
          <a:off x="0" y="4474"/>
          <a:ext cx="6364224" cy="75929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62B4E55-CA8D-420B-A968-326BC5DAEFA1}">
      <dsp:nvSpPr>
        <dsp:cNvPr id="0" name=""/>
        <dsp:cNvSpPr/>
      </dsp:nvSpPr>
      <dsp:spPr>
        <a:xfrm>
          <a:off x="229686" y="175315"/>
          <a:ext cx="417611" cy="41761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51FD2FE-6C11-47FF-818D-C1F41697B36B}">
      <dsp:nvSpPr>
        <dsp:cNvPr id="0" name=""/>
        <dsp:cNvSpPr/>
      </dsp:nvSpPr>
      <dsp:spPr>
        <a:xfrm>
          <a:off x="876984" y="4474"/>
          <a:ext cx="5486381" cy="7592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359" tIns="80359" rIns="80359" bIns="80359" numCol="1" spcCol="1270" anchor="ctr" anchorCtr="0">
          <a:noAutofit/>
        </a:bodyPr>
        <a:lstStyle/>
        <a:p>
          <a:pPr marL="0" lvl="0" indent="0" algn="l" defTabSz="844550">
            <a:lnSpc>
              <a:spcPct val="100000"/>
            </a:lnSpc>
            <a:spcBef>
              <a:spcPct val="0"/>
            </a:spcBef>
            <a:spcAft>
              <a:spcPct val="35000"/>
            </a:spcAft>
            <a:buNone/>
          </a:pPr>
          <a:r>
            <a:rPr lang="en-US" sz="1900" kern="1200" dirty="0"/>
            <a:t>Select your local bargaining team</a:t>
          </a:r>
        </a:p>
      </dsp:txBody>
      <dsp:txXfrm>
        <a:off x="876984" y="4474"/>
        <a:ext cx="5486381" cy="759294"/>
      </dsp:txXfrm>
    </dsp:sp>
    <dsp:sp modelId="{357D52E6-F3EA-42E7-9289-F31897DAA6B2}">
      <dsp:nvSpPr>
        <dsp:cNvPr id="0" name=""/>
        <dsp:cNvSpPr/>
      </dsp:nvSpPr>
      <dsp:spPr>
        <a:xfrm>
          <a:off x="0" y="953592"/>
          <a:ext cx="6364224" cy="75929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0BDC3E3-FA69-4DAE-9C2E-EE0DF06BA1D4}">
      <dsp:nvSpPr>
        <dsp:cNvPr id="0" name=""/>
        <dsp:cNvSpPr/>
      </dsp:nvSpPr>
      <dsp:spPr>
        <a:xfrm>
          <a:off x="229686" y="1124433"/>
          <a:ext cx="417611" cy="41761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A580F21-78B7-477B-9F76-ED17A8ED9AD9}">
      <dsp:nvSpPr>
        <dsp:cNvPr id="0" name=""/>
        <dsp:cNvSpPr/>
      </dsp:nvSpPr>
      <dsp:spPr>
        <a:xfrm>
          <a:off x="876984" y="953592"/>
          <a:ext cx="2863900" cy="7592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359" tIns="80359" rIns="80359" bIns="80359" numCol="1" spcCol="1270" anchor="ctr" anchorCtr="0">
          <a:noAutofit/>
        </a:bodyPr>
        <a:lstStyle/>
        <a:p>
          <a:pPr marL="0" lvl="0" indent="0" algn="l" defTabSz="844550">
            <a:lnSpc>
              <a:spcPct val="100000"/>
            </a:lnSpc>
            <a:spcBef>
              <a:spcPct val="0"/>
            </a:spcBef>
            <a:spcAft>
              <a:spcPct val="35000"/>
            </a:spcAft>
            <a:buNone/>
          </a:pPr>
          <a:r>
            <a:rPr lang="en-US" sz="1900" kern="1200" dirty="0"/>
            <a:t>Prepare for bargaining</a:t>
          </a:r>
        </a:p>
      </dsp:txBody>
      <dsp:txXfrm>
        <a:off x="876984" y="953592"/>
        <a:ext cx="2863900" cy="759294"/>
      </dsp:txXfrm>
    </dsp:sp>
    <dsp:sp modelId="{2C532F6A-7DDD-4035-B4EC-EE109AE6CEDA}">
      <dsp:nvSpPr>
        <dsp:cNvPr id="0" name=""/>
        <dsp:cNvSpPr/>
      </dsp:nvSpPr>
      <dsp:spPr>
        <a:xfrm>
          <a:off x="3740885" y="953592"/>
          <a:ext cx="2622481" cy="7592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359" tIns="80359" rIns="80359" bIns="80359" numCol="1" spcCol="1270" anchor="ctr" anchorCtr="0">
          <a:noAutofit/>
        </a:bodyPr>
        <a:lstStyle/>
        <a:p>
          <a:pPr marL="0" lvl="0" indent="0" algn="l" defTabSz="488950">
            <a:lnSpc>
              <a:spcPct val="100000"/>
            </a:lnSpc>
            <a:spcBef>
              <a:spcPct val="0"/>
            </a:spcBef>
            <a:spcAft>
              <a:spcPct val="35000"/>
            </a:spcAft>
            <a:buNone/>
          </a:pPr>
          <a:r>
            <a:rPr lang="en-US" sz="1100" kern="1200" dirty="0"/>
            <a:t>Research the district budget</a:t>
          </a:r>
        </a:p>
        <a:p>
          <a:pPr marL="0" lvl="0" indent="0" algn="l" defTabSz="488950">
            <a:lnSpc>
              <a:spcPct val="100000"/>
            </a:lnSpc>
            <a:spcBef>
              <a:spcPct val="0"/>
            </a:spcBef>
            <a:spcAft>
              <a:spcPct val="35000"/>
            </a:spcAft>
            <a:buNone/>
          </a:pPr>
          <a:r>
            <a:rPr lang="en-US" sz="1100" kern="1200" dirty="0"/>
            <a:t>Survey members</a:t>
          </a:r>
        </a:p>
        <a:p>
          <a:pPr marL="0" lvl="0" indent="0" algn="l" defTabSz="488950">
            <a:lnSpc>
              <a:spcPct val="100000"/>
            </a:lnSpc>
            <a:spcBef>
              <a:spcPct val="0"/>
            </a:spcBef>
            <a:spcAft>
              <a:spcPct val="35000"/>
            </a:spcAft>
            <a:buNone/>
          </a:pPr>
          <a:r>
            <a:rPr lang="en-US" sz="1100" kern="1200" dirty="0"/>
            <a:t>Make sure your members know what your bargaining priorities are. </a:t>
          </a:r>
        </a:p>
      </dsp:txBody>
      <dsp:txXfrm>
        <a:off x="3740885" y="953592"/>
        <a:ext cx="2622481" cy="759294"/>
      </dsp:txXfrm>
    </dsp:sp>
    <dsp:sp modelId="{89CD6524-1B21-46E2-8368-87A92BC7562D}">
      <dsp:nvSpPr>
        <dsp:cNvPr id="0" name=""/>
        <dsp:cNvSpPr/>
      </dsp:nvSpPr>
      <dsp:spPr>
        <a:xfrm>
          <a:off x="0" y="1902709"/>
          <a:ext cx="6364224" cy="75929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E0387A4-FCF3-400A-AF5B-78E5DDCD94A3}">
      <dsp:nvSpPr>
        <dsp:cNvPr id="0" name=""/>
        <dsp:cNvSpPr/>
      </dsp:nvSpPr>
      <dsp:spPr>
        <a:xfrm>
          <a:off x="229686" y="2073551"/>
          <a:ext cx="417611" cy="41761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11627D6-B5DC-469B-8DF4-BAF6B8AD5166}">
      <dsp:nvSpPr>
        <dsp:cNvPr id="0" name=""/>
        <dsp:cNvSpPr/>
      </dsp:nvSpPr>
      <dsp:spPr>
        <a:xfrm>
          <a:off x="876984" y="1902709"/>
          <a:ext cx="5486381" cy="7592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359" tIns="80359" rIns="80359" bIns="80359" numCol="1" spcCol="1270" anchor="ctr" anchorCtr="0">
          <a:noAutofit/>
        </a:bodyPr>
        <a:lstStyle/>
        <a:p>
          <a:pPr marL="0" lvl="0" indent="0" algn="l" defTabSz="844550">
            <a:lnSpc>
              <a:spcPct val="100000"/>
            </a:lnSpc>
            <a:spcBef>
              <a:spcPct val="0"/>
            </a:spcBef>
            <a:spcAft>
              <a:spcPct val="35000"/>
            </a:spcAft>
            <a:buNone/>
          </a:pPr>
          <a:r>
            <a:rPr lang="en-US" sz="1900" kern="1200" dirty="0"/>
            <a:t>Conduct negotiations</a:t>
          </a:r>
        </a:p>
      </dsp:txBody>
      <dsp:txXfrm>
        <a:off x="876984" y="1902709"/>
        <a:ext cx="5486381" cy="759294"/>
      </dsp:txXfrm>
    </dsp:sp>
    <dsp:sp modelId="{EE03675E-98E3-414B-9F0B-1C9521409FA3}">
      <dsp:nvSpPr>
        <dsp:cNvPr id="0" name=""/>
        <dsp:cNvSpPr/>
      </dsp:nvSpPr>
      <dsp:spPr>
        <a:xfrm>
          <a:off x="0" y="2851827"/>
          <a:ext cx="6364224" cy="75929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4DA4DDD-91FB-47E2-85E6-5DFBAC1D3ED5}">
      <dsp:nvSpPr>
        <dsp:cNvPr id="0" name=""/>
        <dsp:cNvSpPr/>
      </dsp:nvSpPr>
      <dsp:spPr>
        <a:xfrm>
          <a:off x="229686" y="3022669"/>
          <a:ext cx="417611" cy="417611"/>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D26F26C-AD61-4294-88AA-04CE2C9CA621}">
      <dsp:nvSpPr>
        <dsp:cNvPr id="0" name=""/>
        <dsp:cNvSpPr/>
      </dsp:nvSpPr>
      <dsp:spPr>
        <a:xfrm>
          <a:off x="876984" y="2851827"/>
          <a:ext cx="5486381" cy="7592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359" tIns="80359" rIns="80359" bIns="80359" numCol="1" spcCol="1270" anchor="ctr" anchorCtr="0">
          <a:noAutofit/>
        </a:bodyPr>
        <a:lstStyle/>
        <a:p>
          <a:pPr marL="0" lvl="0" indent="0" algn="l" defTabSz="844550">
            <a:lnSpc>
              <a:spcPct val="100000"/>
            </a:lnSpc>
            <a:spcBef>
              <a:spcPct val="0"/>
            </a:spcBef>
            <a:spcAft>
              <a:spcPct val="35000"/>
            </a:spcAft>
            <a:buNone/>
          </a:pPr>
          <a:r>
            <a:rPr lang="en-US" sz="1900" kern="1200" dirty="0"/>
            <a:t>Ratify an agreement, your membership should vote to accept or not accept the contract </a:t>
          </a:r>
        </a:p>
      </dsp:txBody>
      <dsp:txXfrm>
        <a:off x="876984" y="2851827"/>
        <a:ext cx="5486381" cy="759294"/>
      </dsp:txXfrm>
    </dsp:sp>
    <dsp:sp modelId="{23BD4A12-DF48-4B59-A681-D036AA024952}">
      <dsp:nvSpPr>
        <dsp:cNvPr id="0" name=""/>
        <dsp:cNvSpPr/>
      </dsp:nvSpPr>
      <dsp:spPr>
        <a:xfrm>
          <a:off x="0" y="3800945"/>
          <a:ext cx="6364224" cy="75929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326903B-81EB-4979-9DAC-9ED55B476B1D}">
      <dsp:nvSpPr>
        <dsp:cNvPr id="0" name=""/>
        <dsp:cNvSpPr/>
      </dsp:nvSpPr>
      <dsp:spPr>
        <a:xfrm>
          <a:off x="229686" y="3971786"/>
          <a:ext cx="417611" cy="417611"/>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6E53665-9558-438F-A982-C4AA635469D5}">
      <dsp:nvSpPr>
        <dsp:cNvPr id="0" name=""/>
        <dsp:cNvSpPr/>
      </dsp:nvSpPr>
      <dsp:spPr>
        <a:xfrm>
          <a:off x="876984" y="3800945"/>
          <a:ext cx="5486381" cy="7592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359" tIns="80359" rIns="80359" bIns="80359" numCol="1" spcCol="1270" anchor="ctr" anchorCtr="0">
          <a:noAutofit/>
        </a:bodyPr>
        <a:lstStyle/>
        <a:p>
          <a:pPr marL="0" lvl="0" indent="0" algn="l" defTabSz="844550">
            <a:lnSpc>
              <a:spcPct val="100000"/>
            </a:lnSpc>
            <a:spcBef>
              <a:spcPct val="0"/>
            </a:spcBef>
            <a:spcAft>
              <a:spcPct val="35000"/>
            </a:spcAft>
            <a:buNone/>
          </a:pPr>
          <a:r>
            <a:rPr lang="en-US" sz="1900" kern="1200" dirty="0"/>
            <a:t>Resolving contract disputes </a:t>
          </a:r>
        </a:p>
      </dsp:txBody>
      <dsp:txXfrm>
        <a:off x="876984" y="3800945"/>
        <a:ext cx="5486381" cy="759294"/>
      </dsp:txXfrm>
    </dsp:sp>
    <dsp:sp modelId="{8EFA4950-87C5-4BC2-ACD6-681C305611E3}">
      <dsp:nvSpPr>
        <dsp:cNvPr id="0" name=""/>
        <dsp:cNvSpPr/>
      </dsp:nvSpPr>
      <dsp:spPr>
        <a:xfrm>
          <a:off x="0" y="4754537"/>
          <a:ext cx="6364224" cy="75929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3B7D380-F6E6-4202-89F1-CA4ADAD4DCDC}">
      <dsp:nvSpPr>
        <dsp:cNvPr id="0" name=""/>
        <dsp:cNvSpPr/>
      </dsp:nvSpPr>
      <dsp:spPr>
        <a:xfrm>
          <a:off x="137160" y="4878863"/>
          <a:ext cx="417611" cy="417611"/>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BB583F8-6BB2-4A1D-BABC-6CC4F9D8F14D}">
      <dsp:nvSpPr>
        <dsp:cNvPr id="0" name=""/>
        <dsp:cNvSpPr/>
      </dsp:nvSpPr>
      <dsp:spPr>
        <a:xfrm>
          <a:off x="876984" y="4750063"/>
          <a:ext cx="5486381" cy="7592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359" tIns="80359" rIns="80359" bIns="80359" numCol="1" spcCol="1270" anchor="ctr" anchorCtr="0">
          <a:noAutofit/>
        </a:bodyPr>
        <a:lstStyle/>
        <a:p>
          <a:pPr marL="0" lvl="0" indent="0" algn="l" defTabSz="844550">
            <a:lnSpc>
              <a:spcPct val="100000"/>
            </a:lnSpc>
            <a:spcBef>
              <a:spcPct val="0"/>
            </a:spcBef>
            <a:spcAft>
              <a:spcPct val="35000"/>
            </a:spcAft>
            <a:buNone/>
          </a:pPr>
          <a:r>
            <a:rPr lang="en-US" sz="1900" kern="1200" dirty="0"/>
            <a:t>Changing or modifying the contract </a:t>
          </a:r>
        </a:p>
      </dsp:txBody>
      <dsp:txXfrm>
        <a:off x="876984" y="4750063"/>
        <a:ext cx="5486381" cy="75929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1AB5D2E-8D72-422A-B302-CD5A41AFB959}">
      <dsp:nvSpPr>
        <dsp:cNvPr id="0" name=""/>
        <dsp:cNvSpPr/>
      </dsp:nvSpPr>
      <dsp:spPr>
        <a:xfrm>
          <a:off x="1283" y="673807"/>
          <a:ext cx="5006206" cy="3003723"/>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US" sz="3000" b="0" i="0" kern="1200" dirty="0">
              <a:latin typeface="Times New Roman" panose="02020603050405020304" pitchFamily="18" charset="0"/>
              <a:cs typeface="Times New Roman" panose="02020603050405020304" pitchFamily="18" charset="0"/>
            </a:rPr>
            <a:t> </a:t>
          </a:r>
          <a:r>
            <a:rPr lang="en-US" sz="2800" b="1" i="0" u="sng" kern="1200" dirty="0">
              <a:latin typeface="Times New Roman" panose="02020603050405020304" pitchFamily="18" charset="0"/>
              <a:cs typeface="Times New Roman" panose="02020603050405020304" pitchFamily="18" charset="0"/>
            </a:rPr>
            <a:t>Traditional Bargaining</a:t>
          </a:r>
        </a:p>
        <a:p>
          <a:pPr marL="0" lvl="0" indent="0" algn="ctr" defTabSz="1333500">
            <a:lnSpc>
              <a:spcPct val="90000"/>
            </a:lnSpc>
            <a:spcBef>
              <a:spcPct val="0"/>
            </a:spcBef>
            <a:spcAft>
              <a:spcPct val="35000"/>
            </a:spcAft>
            <a:buNone/>
          </a:pPr>
          <a:r>
            <a:rPr lang="en-US" sz="3000" b="0" i="0" kern="1200" dirty="0">
              <a:latin typeface="Times New Roman" panose="02020603050405020304" pitchFamily="18" charset="0"/>
              <a:cs typeface="Times New Roman" panose="02020603050405020304" pitchFamily="18" charset="0"/>
            </a:rPr>
            <a:t>Refers to a situation where each side places their demands and proposals on the table and the other side responds with counter-proposals. </a:t>
          </a:r>
          <a:endParaRPr lang="en-US" sz="3000" kern="1200" dirty="0">
            <a:latin typeface="Times New Roman" panose="02020603050405020304" pitchFamily="18" charset="0"/>
            <a:cs typeface="Times New Roman" panose="02020603050405020304" pitchFamily="18" charset="0"/>
          </a:endParaRPr>
        </a:p>
      </dsp:txBody>
      <dsp:txXfrm>
        <a:off x="1283" y="673807"/>
        <a:ext cx="5006206" cy="3003723"/>
      </dsp:txXfrm>
    </dsp:sp>
    <dsp:sp modelId="{EF6A64F7-3FCB-4EB9-88FF-CCF87198A3FD}">
      <dsp:nvSpPr>
        <dsp:cNvPr id="0" name=""/>
        <dsp:cNvSpPr/>
      </dsp:nvSpPr>
      <dsp:spPr>
        <a:xfrm>
          <a:off x="5508110" y="673807"/>
          <a:ext cx="5006206" cy="3003723"/>
        </a:xfrm>
        <a:prstGeom prst="rect">
          <a:avLst/>
        </a:prstGeom>
        <a:solidFill>
          <a:schemeClr val="accent5">
            <a:hueOff val="-6758543"/>
            <a:satOff val="-17419"/>
            <a:lumOff val="-11765"/>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b="1" u="sng" kern="1200" dirty="0">
              <a:latin typeface="Times New Roman" panose="02020603050405020304" pitchFamily="18" charset="0"/>
              <a:cs typeface="Times New Roman" panose="02020603050405020304" pitchFamily="18" charset="0"/>
            </a:rPr>
            <a:t>Interest Based Bargaining</a:t>
          </a:r>
          <a:r>
            <a:rPr lang="en-US" sz="2800" b="1" i="0" u="sng" kern="1200" dirty="0">
              <a:latin typeface="Times New Roman" panose="02020603050405020304" pitchFamily="18" charset="0"/>
              <a:cs typeface="Times New Roman" panose="02020603050405020304" pitchFamily="18" charset="0"/>
            </a:rPr>
            <a:t> </a:t>
          </a:r>
        </a:p>
        <a:p>
          <a:pPr marL="0" lvl="0" indent="0" algn="ctr" defTabSz="1244600">
            <a:lnSpc>
              <a:spcPct val="90000"/>
            </a:lnSpc>
            <a:spcBef>
              <a:spcPct val="0"/>
            </a:spcBef>
            <a:spcAft>
              <a:spcPct val="35000"/>
            </a:spcAft>
            <a:buNone/>
          </a:pPr>
          <a:r>
            <a:rPr lang="en-US" sz="2800" b="0" i="0" kern="1200" dirty="0">
              <a:latin typeface="Times New Roman" panose="02020603050405020304" pitchFamily="18" charset="0"/>
              <a:cs typeface="Times New Roman" panose="02020603050405020304" pitchFamily="18" charset="0"/>
            </a:rPr>
            <a:t>IBB is focused on interests and working through options to get to proposals. Agreements are </a:t>
          </a:r>
          <a:r>
            <a:rPr lang="en-US" sz="2800" b="1" i="0" kern="1200" dirty="0">
              <a:latin typeface="Times New Roman" panose="02020603050405020304" pitchFamily="18" charset="0"/>
              <a:cs typeface="Times New Roman" panose="02020603050405020304" pitchFamily="18" charset="0"/>
            </a:rPr>
            <a:t>based</a:t>
          </a:r>
          <a:r>
            <a:rPr lang="en-US" sz="2800" b="0" i="0" kern="1200" dirty="0">
              <a:latin typeface="Times New Roman" panose="02020603050405020304" pitchFamily="18" charset="0"/>
              <a:cs typeface="Times New Roman" panose="02020603050405020304" pitchFamily="18" charset="0"/>
            </a:rPr>
            <a:t> on reaching agreements that mirror both sides interests. </a:t>
          </a:r>
          <a:endParaRPr lang="en-US" sz="2800" kern="1200" dirty="0">
            <a:latin typeface="Times New Roman" panose="02020603050405020304" pitchFamily="18" charset="0"/>
            <a:cs typeface="Times New Roman" panose="02020603050405020304" pitchFamily="18" charset="0"/>
          </a:endParaRPr>
        </a:p>
      </dsp:txBody>
      <dsp:txXfrm>
        <a:off x="5508110" y="673807"/>
        <a:ext cx="5006206" cy="300372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015E0A-3D52-4B72-9441-DF751A69CDCF}">
      <dsp:nvSpPr>
        <dsp:cNvPr id="0" name=""/>
        <dsp:cNvSpPr/>
      </dsp:nvSpPr>
      <dsp:spPr>
        <a:xfrm>
          <a:off x="7441287" y="2750870"/>
          <a:ext cx="1541627" cy="535110"/>
        </a:xfrm>
        <a:custGeom>
          <a:avLst/>
          <a:gdLst/>
          <a:ahLst/>
          <a:cxnLst/>
          <a:rect l="0" t="0" r="0" b="0"/>
          <a:pathLst>
            <a:path>
              <a:moveTo>
                <a:pt x="0" y="0"/>
              </a:moveTo>
              <a:lnTo>
                <a:pt x="0" y="267555"/>
              </a:lnTo>
              <a:lnTo>
                <a:pt x="1541627" y="267555"/>
              </a:lnTo>
              <a:lnTo>
                <a:pt x="1541627" y="535110"/>
              </a:lnTo>
            </a:path>
          </a:pathLst>
        </a:custGeom>
        <a:noFill/>
        <a:ln w="12700" cap="flat" cmpd="sng" algn="ctr">
          <a:solidFill>
            <a:schemeClr val="accent1">
              <a:tint val="9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5872F23-B10C-4888-B320-29EDCC75D0FC}">
      <dsp:nvSpPr>
        <dsp:cNvPr id="0" name=""/>
        <dsp:cNvSpPr/>
      </dsp:nvSpPr>
      <dsp:spPr>
        <a:xfrm>
          <a:off x="5899659" y="2750870"/>
          <a:ext cx="1541627" cy="535110"/>
        </a:xfrm>
        <a:custGeom>
          <a:avLst/>
          <a:gdLst/>
          <a:ahLst/>
          <a:cxnLst/>
          <a:rect l="0" t="0" r="0" b="0"/>
          <a:pathLst>
            <a:path>
              <a:moveTo>
                <a:pt x="1541627" y="0"/>
              </a:moveTo>
              <a:lnTo>
                <a:pt x="1541627" y="267555"/>
              </a:lnTo>
              <a:lnTo>
                <a:pt x="0" y="267555"/>
              </a:lnTo>
              <a:lnTo>
                <a:pt x="0" y="535110"/>
              </a:lnTo>
            </a:path>
          </a:pathLst>
        </a:custGeom>
        <a:noFill/>
        <a:ln w="12700" cap="flat" cmpd="sng" algn="ctr">
          <a:solidFill>
            <a:schemeClr val="accent1">
              <a:tint val="9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75476CF-D7FE-477A-BD21-1E0407E0914E}">
      <dsp:nvSpPr>
        <dsp:cNvPr id="0" name=""/>
        <dsp:cNvSpPr/>
      </dsp:nvSpPr>
      <dsp:spPr>
        <a:xfrm>
          <a:off x="704" y="31477"/>
          <a:ext cx="2548144" cy="2739701"/>
        </a:xfrm>
        <a:prstGeom prst="rect">
          <a:avLst/>
        </a:prstGeom>
        <a:gradFill rotWithShape="0">
          <a:gsLst>
            <a:gs pos="0">
              <a:schemeClr val="accent1">
                <a:shade val="60000"/>
                <a:hueOff val="0"/>
                <a:satOff val="0"/>
                <a:lumOff val="0"/>
                <a:alphaOff val="0"/>
                <a:satMod val="103000"/>
                <a:lumMod val="102000"/>
                <a:tint val="94000"/>
              </a:schemeClr>
            </a:gs>
            <a:gs pos="50000">
              <a:schemeClr val="accent1">
                <a:shade val="60000"/>
                <a:hueOff val="0"/>
                <a:satOff val="0"/>
                <a:lumOff val="0"/>
                <a:alphaOff val="0"/>
                <a:satMod val="110000"/>
                <a:lumMod val="100000"/>
                <a:shade val="100000"/>
              </a:schemeClr>
            </a:gs>
            <a:gs pos="100000">
              <a:schemeClr val="accent1">
                <a:shade val="60000"/>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en-US" sz="1700" kern="1200"/>
            <a:t>Repeals the ban on public employee bargaining on May 1, 2021 </a:t>
          </a:r>
          <a:endParaRPr lang="en-US" sz="1700" kern="1200" dirty="0"/>
        </a:p>
      </dsp:txBody>
      <dsp:txXfrm>
        <a:off x="704" y="31477"/>
        <a:ext cx="2548144" cy="2739701"/>
      </dsp:txXfrm>
    </dsp:sp>
    <dsp:sp modelId="{3747B8ED-93C2-4FE4-AA73-35557D8264C9}">
      <dsp:nvSpPr>
        <dsp:cNvPr id="0" name=""/>
        <dsp:cNvSpPr/>
      </dsp:nvSpPr>
      <dsp:spPr>
        <a:xfrm>
          <a:off x="3083959" y="31477"/>
          <a:ext cx="2548144" cy="2739701"/>
        </a:xfrm>
        <a:prstGeom prst="rect">
          <a:avLst/>
        </a:prstGeom>
        <a:gradFill rotWithShape="0">
          <a:gsLst>
            <a:gs pos="0">
              <a:schemeClr val="accent1">
                <a:shade val="60000"/>
                <a:hueOff val="0"/>
                <a:satOff val="0"/>
                <a:lumOff val="0"/>
                <a:alphaOff val="0"/>
                <a:satMod val="103000"/>
                <a:lumMod val="102000"/>
                <a:tint val="94000"/>
              </a:schemeClr>
            </a:gs>
            <a:gs pos="50000">
              <a:schemeClr val="accent1">
                <a:shade val="60000"/>
                <a:hueOff val="0"/>
                <a:satOff val="0"/>
                <a:lumOff val="0"/>
                <a:alphaOff val="0"/>
                <a:satMod val="110000"/>
                <a:lumMod val="100000"/>
                <a:shade val="100000"/>
              </a:schemeClr>
            </a:gs>
            <a:gs pos="100000">
              <a:schemeClr val="accent1">
                <a:shade val="60000"/>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en-US" sz="1700" kern="1200"/>
            <a:t>School Boards can pass resolutions to support collective bargaining in their districts. </a:t>
          </a:r>
          <a:endParaRPr lang="en-US" sz="1700" kern="1200" dirty="0"/>
        </a:p>
      </dsp:txBody>
      <dsp:txXfrm>
        <a:off x="3083959" y="31477"/>
        <a:ext cx="2548144" cy="2739701"/>
      </dsp:txXfrm>
    </dsp:sp>
    <dsp:sp modelId="{B9DFED3A-E69D-445B-8B10-69382AF867EC}">
      <dsp:nvSpPr>
        <dsp:cNvPr id="0" name=""/>
        <dsp:cNvSpPr/>
      </dsp:nvSpPr>
      <dsp:spPr>
        <a:xfrm>
          <a:off x="6167215" y="31477"/>
          <a:ext cx="2548144" cy="2719393"/>
        </a:xfrm>
        <a:prstGeom prst="rect">
          <a:avLst/>
        </a:prstGeom>
        <a:gradFill rotWithShape="0">
          <a:gsLst>
            <a:gs pos="0">
              <a:schemeClr val="accent1">
                <a:shade val="60000"/>
                <a:hueOff val="0"/>
                <a:satOff val="0"/>
                <a:lumOff val="0"/>
                <a:alphaOff val="0"/>
                <a:satMod val="103000"/>
                <a:lumMod val="102000"/>
                <a:tint val="94000"/>
              </a:schemeClr>
            </a:gs>
            <a:gs pos="50000">
              <a:schemeClr val="accent1">
                <a:shade val="60000"/>
                <a:hueOff val="0"/>
                <a:satOff val="0"/>
                <a:lumOff val="0"/>
                <a:alphaOff val="0"/>
                <a:satMod val="110000"/>
                <a:lumMod val="100000"/>
                <a:shade val="100000"/>
              </a:schemeClr>
            </a:gs>
            <a:gs pos="100000">
              <a:schemeClr val="accent1">
                <a:shade val="60000"/>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en-US" sz="1700" kern="1200"/>
            <a:t>If districts do not pass a resolution, the employees can file for recognition. This means 50%+1 of the unit you represent must indicate they want to be represented. </a:t>
          </a:r>
          <a:endParaRPr lang="en-US" sz="1700" kern="1200" dirty="0"/>
        </a:p>
      </dsp:txBody>
      <dsp:txXfrm>
        <a:off x="6167215" y="31477"/>
        <a:ext cx="2548144" cy="2719393"/>
      </dsp:txXfrm>
    </dsp:sp>
    <dsp:sp modelId="{A35617DE-9E03-4321-A784-1877671C02C3}">
      <dsp:nvSpPr>
        <dsp:cNvPr id="0" name=""/>
        <dsp:cNvSpPr/>
      </dsp:nvSpPr>
      <dsp:spPr>
        <a:xfrm>
          <a:off x="4625587" y="3285980"/>
          <a:ext cx="2548144" cy="1274072"/>
        </a:xfrm>
        <a:prstGeom prst="rect">
          <a:avLst/>
        </a:prstGeom>
        <a:gradFill rotWithShape="0">
          <a:gsLst>
            <a:gs pos="0">
              <a:schemeClr val="accent1">
                <a:shade val="80000"/>
                <a:hueOff val="0"/>
                <a:satOff val="0"/>
                <a:lumOff val="0"/>
                <a:alphaOff val="0"/>
                <a:satMod val="103000"/>
                <a:lumMod val="102000"/>
                <a:tint val="94000"/>
              </a:schemeClr>
            </a:gs>
            <a:gs pos="50000">
              <a:schemeClr val="accent1">
                <a:shade val="80000"/>
                <a:hueOff val="0"/>
                <a:satOff val="0"/>
                <a:lumOff val="0"/>
                <a:alphaOff val="0"/>
                <a:satMod val="110000"/>
                <a:lumMod val="100000"/>
                <a:shade val="100000"/>
              </a:schemeClr>
            </a:gs>
            <a:gs pos="100000">
              <a:schemeClr val="accent1">
                <a:shade val="80000"/>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en-US" sz="1700" kern="1200"/>
            <a:t>The board has 120 days to consider the employee's request. </a:t>
          </a:r>
          <a:endParaRPr lang="en-US" sz="1700" kern="1200" dirty="0"/>
        </a:p>
      </dsp:txBody>
      <dsp:txXfrm>
        <a:off x="4625587" y="3285980"/>
        <a:ext cx="2548144" cy="1274072"/>
      </dsp:txXfrm>
    </dsp:sp>
    <dsp:sp modelId="{6D6EDF6C-F2BF-4F26-9F56-B17A6AB83C1A}">
      <dsp:nvSpPr>
        <dsp:cNvPr id="0" name=""/>
        <dsp:cNvSpPr/>
      </dsp:nvSpPr>
      <dsp:spPr>
        <a:xfrm>
          <a:off x="7708842" y="3285980"/>
          <a:ext cx="2548144" cy="1274072"/>
        </a:xfrm>
        <a:prstGeom prst="rect">
          <a:avLst/>
        </a:prstGeom>
        <a:gradFill rotWithShape="0">
          <a:gsLst>
            <a:gs pos="0">
              <a:schemeClr val="accent1">
                <a:shade val="80000"/>
                <a:hueOff val="0"/>
                <a:satOff val="0"/>
                <a:lumOff val="0"/>
                <a:alphaOff val="0"/>
                <a:satMod val="103000"/>
                <a:lumMod val="102000"/>
                <a:tint val="94000"/>
              </a:schemeClr>
            </a:gs>
            <a:gs pos="50000">
              <a:schemeClr val="accent1">
                <a:shade val="80000"/>
                <a:hueOff val="0"/>
                <a:satOff val="0"/>
                <a:lumOff val="0"/>
                <a:alphaOff val="0"/>
                <a:satMod val="110000"/>
                <a:lumMod val="100000"/>
                <a:shade val="100000"/>
              </a:schemeClr>
            </a:gs>
            <a:gs pos="100000">
              <a:schemeClr val="accent1">
                <a:shade val="80000"/>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en-US" sz="1700" kern="1200"/>
            <a:t>VEA believes an authorization card is the most defensible way to have locals file for recognition. </a:t>
          </a:r>
          <a:endParaRPr lang="en-US" sz="1700" kern="1200" dirty="0"/>
        </a:p>
      </dsp:txBody>
      <dsp:txXfrm>
        <a:off x="7708842" y="3285980"/>
        <a:ext cx="2548144" cy="127407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95FE1AC-F122-4F29-941D-881BAF8AE094}">
      <dsp:nvSpPr>
        <dsp:cNvPr id="0" name=""/>
        <dsp:cNvSpPr/>
      </dsp:nvSpPr>
      <dsp:spPr>
        <a:xfrm>
          <a:off x="0" y="986284"/>
          <a:ext cx="2974656" cy="1888907"/>
        </a:xfrm>
        <a:prstGeom prst="roundRect">
          <a:avLst>
            <a:gd name="adj" fmla="val 10000"/>
          </a:avLst>
        </a:prstGeom>
        <a:solidFill>
          <a:srgbClr val="C51522"/>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sp>
    <dsp:sp modelId="{5028E8FE-5073-49B4-9CB4-B7FDC9574C47}">
      <dsp:nvSpPr>
        <dsp:cNvPr id="0" name=""/>
        <dsp:cNvSpPr/>
      </dsp:nvSpPr>
      <dsp:spPr>
        <a:xfrm>
          <a:off x="330517" y="1300276"/>
          <a:ext cx="2974656" cy="1888907"/>
        </a:xfrm>
        <a:prstGeom prst="roundRect">
          <a:avLst>
            <a:gd name="adj" fmla="val 10000"/>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dirty="0"/>
            <a:t>Does NOT guarantee the employer will recognize and bargain with the employee. </a:t>
          </a:r>
        </a:p>
      </dsp:txBody>
      <dsp:txXfrm>
        <a:off x="385841" y="1355600"/>
        <a:ext cx="2864008" cy="1778259"/>
      </dsp:txXfrm>
    </dsp:sp>
    <dsp:sp modelId="{BD4AB1B9-31F7-4758-BAC4-458A9B1968F7}">
      <dsp:nvSpPr>
        <dsp:cNvPr id="0" name=""/>
        <dsp:cNvSpPr/>
      </dsp:nvSpPr>
      <dsp:spPr>
        <a:xfrm>
          <a:off x="3635691" y="986284"/>
          <a:ext cx="2974656" cy="1888907"/>
        </a:xfrm>
        <a:prstGeom prst="roundRect">
          <a:avLst>
            <a:gd name="adj" fmla="val 10000"/>
          </a:avLst>
        </a:prstGeom>
        <a:solidFill>
          <a:srgbClr val="C51522"/>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sp>
    <dsp:sp modelId="{8AFE5FCA-0784-46BB-B3BF-B3A6221A8D8C}">
      <dsp:nvSpPr>
        <dsp:cNvPr id="0" name=""/>
        <dsp:cNvSpPr/>
      </dsp:nvSpPr>
      <dsp:spPr>
        <a:xfrm>
          <a:off x="3966209" y="1300276"/>
          <a:ext cx="2974656" cy="1888907"/>
        </a:xfrm>
        <a:prstGeom prst="roundRect">
          <a:avLst>
            <a:gd name="adj" fmla="val 10000"/>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a:t>Does NOT set parameters on what you can or cannot bargain. </a:t>
          </a:r>
        </a:p>
      </dsp:txBody>
      <dsp:txXfrm>
        <a:off x="4021533" y="1355600"/>
        <a:ext cx="2864008" cy="1778259"/>
      </dsp:txXfrm>
    </dsp:sp>
    <dsp:sp modelId="{B6BA1EBF-F36A-4AF3-9702-DA9FCAB17B8B}">
      <dsp:nvSpPr>
        <dsp:cNvPr id="0" name=""/>
        <dsp:cNvSpPr/>
      </dsp:nvSpPr>
      <dsp:spPr>
        <a:xfrm>
          <a:off x="7271383" y="986284"/>
          <a:ext cx="2974656" cy="1888907"/>
        </a:xfrm>
        <a:prstGeom prst="roundRect">
          <a:avLst>
            <a:gd name="adj" fmla="val 10000"/>
          </a:avLst>
        </a:prstGeom>
        <a:solidFill>
          <a:srgbClr val="C51522"/>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sp>
    <dsp:sp modelId="{47B12AF1-8508-45C4-AF26-7A22FE333F95}">
      <dsp:nvSpPr>
        <dsp:cNvPr id="0" name=""/>
        <dsp:cNvSpPr/>
      </dsp:nvSpPr>
      <dsp:spPr>
        <a:xfrm>
          <a:off x="7601901" y="1300276"/>
          <a:ext cx="2974656" cy="1888907"/>
        </a:xfrm>
        <a:prstGeom prst="roundRect">
          <a:avLst>
            <a:gd name="adj" fmla="val 10000"/>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a:t>Does NOT create a labor board for employer/employee disagreement resolution. </a:t>
          </a:r>
        </a:p>
      </dsp:txBody>
      <dsp:txXfrm>
        <a:off x="7657225" y="1355600"/>
        <a:ext cx="2864008" cy="177825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DEBA8A9-9569-456F-A734-C65812E6AE1B}">
      <dsp:nvSpPr>
        <dsp:cNvPr id="0" name=""/>
        <dsp:cNvSpPr/>
      </dsp:nvSpPr>
      <dsp:spPr>
        <a:xfrm>
          <a:off x="3326892" y="1616"/>
          <a:ext cx="3742753" cy="1067190"/>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4300" tIns="57150" rIns="114300" bIns="57150" numCol="1" spcCol="1270" anchor="ctr" anchorCtr="0">
          <a:noAutofit/>
        </a:bodyPr>
        <a:lstStyle/>
        <a:p>
          <a:pPr marL="0" lvl="0" indent="0" algn="ctr" defTabSz="1333500">
            <a:lnSpc>
              <a:spcPct val="90000"/>
            </a:lnSpc>
            <a:spcBef>
              <a:spcPct val="0"/>
            </a:spcBef>
            <a:spcAft>
              <a:spcPct val="35000"/>
            </a:spcAft>
            <a:buNone/>
          </a:pPr>
          <a:r>
            <a:rPr lang="en-US" sz="3000" kern="1200" dirty="0"/>
            <a:t>Identify Leaders</a:t>
          </a:r>
        </a:p>
      </dsp:txBody>
      <dsp:txXfrm>
        <a:off x="3378988" y="53712"/>
        <a:ext cx="3638561" cy="962998"/>
      </dsp:txXfrm>
    </dsp:sp>
    <dsp:sp modelId="{418BEFC2-7568-4AE4-A337-6BF7F871AC1F}">
      <dsp:nvSpPr>
        <dsp:cNvPr id="0" name=""/>
        <dsp:cNvSpPr/>
      </dsp:nvSpPr>
      <dsp:spPr>
        <a:xfrm>
          <a:off x="3326892" y="2176124"/>
          <a:ext cx="3742753" cy="1067190"/>
        </a:xfrm>
        <a:prstGeom prst="roundRect">
          <a:avLst/>
        </a:prstGeom>
        <a:solidFill>
          <a:schemeClr val="accent5">
            <a:hueOff val="-3379271"/>
            <a:satOff val="-8710"/>
            <a:lumOff val="-5883"/>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4300" tIns="57150" rIns="114300" bIns="57150" numCol="1" spcCol="1270" anchor="ctr" anchorCtr="0">
          <a:noAutofit/>
        </a:bodyPr>
        <a:lstStyle/>
        <a:p>
          <a:pPr marL="0" lvl="0" indent="0" algn="ctr" defTabSz="1333500">
            <a:lnSpc>
              <a:spcPct val="90000"/>
            </a:lnSpc>
            <a:spcBef>
              <a:spcPct val="0"/>
            </a:spcBef>
            <a:spcAft>
              <a:spcPct val="35000"/>
            </a:spcAft>
            <a:buNone/>
          </a:pPr>
          <a:r>
            <a:rPr lang="en-US" sz="3000" kern="1200" dirty="0"/>
            <a:t>Creating A Plan</a:t>
          </a:r>
        </a:p>
      </dsp:txBody>
      <dsp:txXfrm>
        <a:off x="3378988" y="2228220"/>
        <a:ext cx="3638561" cy="962998"/>
      </dsp:txXfrm>
    </dsp:sp>
    <dsp:sp modelId="{CEEE472E-0A8D-45F3-8004-6412F95A3E53}">
      <dsp:nvSpPr>
        <dsp:cNvPr id="0" name=""/>
        <dsp:cNvSpPr/>
      </dsp:nvSpPr>
      <dsp:spPr>
        <a:xfrm>
          <a:off x="3326892" y="1091858"/>
          <a:ext cx="3742753" cy="1067190"/>
        </a:xfrm>
        <a:prstGeom prst="roundRect">
          <a:avLst/>
        </a:prstGeom>
        <a:solidFill>
          <a:schemeClr val="accent5">
            <a:hueOff val="-6758543"/>
            <a:satOff val="-17419"/>
            <a:lumOff val="-11765"/>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4300" tIns="57150" rIns="114300" bIns="57150" numCol="1" spcCol="1270" anchor="ctr" anchorCtr="0">
          <a:noAutofit/>
        </a:bodyPr>
        <a:lstStyle/>
        <a:p>
          <a:pPr marL="0" lvl="0" indent="0" algn="ctr" defTabSz="1333500">
            <a:lnSpc>
              <a:spcPct val="90000"/>
            </a:lnSpc>
            <a:spcBef>
              <a:spcPct val="0"/>
            </a:spcBef>
            <a:spcAft>
              <a:spcPct val="35000"/>
            </a:spcAft>
            <a:buNone/>
          </a:pPr>
          <a:r>
            <a:rPr lang="en-US" sz="3000" kern="1200" dirty="0"/>
            <a:t>Mapping Your Worksite</a:t>
          </a:r>
        </a:p>
      </dsp:txBody>
      <dsp:txXfrm>
        <a:off x="3378988" y="1143954"/>
        <a:ext cx="3638561" cy="96299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EE5E21-12AB-43A3-8C71-1EA63C047AA8}">
      <dsp:nvSpPr>
        <dsp:cNvPr id="0" name=""/>
        <dsp:cNvSpPr/>
      </dsp:nvSpPr>
      <dsp:spPr>
        <a:xfrm>
          <a:off x="100630" y="906444"/>
          <a:ext cx="899361" cy="899361"/>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28B5A6C-2DA4-46B0-969C-E50E45426B1D}">
      <dsp:nvSpPr>
        <dsp:cNvPr id="0" name=""/>
        <dsp:cNvSpPr/>
      </dsp:nvSpPr>
      <dsp:spPr>
        <a:xfrm>
          <a:off x="289495" y="1095309"/>
          <a:ext cx="521629" cy="52162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77A7EE7-C3A4-45FB-AB4F-2EE82BD594DC}">
      <dsp:nvSpPr>
        <dsp:cNvPr id="0" name=""/>
        <dsp:cNvSpPr/>
      </dsp:nvSpPr>
      <dsp:spPr>
        <a:xfrm>
          <a:off x="1192711" y="906444"/>
          <a:ext cx="2119922" cy="8993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US" sz="2400" kern="1200" dirty="0"/>
            <a:t>Validate coworker issues.</a:t>
          </a:r>
        </a:p>
      </dsp:txBody>
      <dsp:txXfrm>
        <a:off x="1192711" y="906444"/>
        <a:ext cx="2119922" cy="899361"/>
      </dsp:txXfrm>
    </dsp:sp>
    <dsp:sp modelId="{93F1B12E-8D25-47F7-8C7B-D275097024BB}">
      <dsp:nvSpPr>
        <dsp:cNvPr id="0" name=""/>
        <dsp:cNvSpPr/>
      </dsp:nvSpPr>
      <dsp:spPr>
        <a:xfrm>
          <a:off x="3682014" y="906444"/>
          <a:ext cx="899361" cy="899361"/>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B7BDFA5-52C3-404D-BD29-F68925ADCD99}">
      <dsp:nvSpPr>
        <dsp:cNvPr id="0" name=""/>
        <dsp:cNvSpPr/>
      </dsp:nvSpPr>
      <dsp:spPr>
        <a:xfrm>
          <a:off x="3870880" y="1095309"/>
          <a:ext cx="521629" cy="52162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CA1EA1D-015A-4A54-92F1-B5F00B9AB3E2}">
      <dsp:nvSpPr>
        <dsp:cNvPr id="0" name=""/>
        <dsp:cNvSpPr/>
      </dsp:nvSpPr>
      <dsp:spPr>
        <a:xfrm>
          <a:off x="4774096" y="906444"/>
          <a:ext cx="2119922" cy="8993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US" sz="2400" kern="1200" dirty="0"/>
            <a:t>Provide a solution on how to work together. </a:t>
          </a:r>
        </a:p>
      </dsp:txBody>
      <dsp:txXfrm>
        <a:off x="4774096" y="906444"/>
        <a:ext cx="2119922" cy="899361"/>
      </dsp:txXfrm>
    </dsp:sp>
    <dsp:sp modelId="{D8B7D0E4-61CC-4C2F-AEBE-CB0352FA4D92}">
      <dsp:nvSpPr>
        <dsp:cNvPr id="0" name=""/>
        <dsp:cNvSpPr/>
      </dsp:nvSpPr>
      <dsp:spPr>
        <a:xfrm>
          <a:off x="7263399" y="906444"/>
          <a:ext cx="899361" cy="899361"/>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C3D2939-13B6-4E29-BB24-1F8333B83B63}">
      <dsp:nvSpPr>
        <dsp:cNvPr id="0" name=""/>
        <dsp:cNvSpPr/>
      </dsp:nvSpPr>
      <dsp:spPr>
        <a:xfrm>
          <a:off x="7452265" y="1095309"/>
          <a:ext cx="521629" cy="52162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61A2203-EF35-41ED-9DBB-D9274B6F6FD2}">
      <dsp:nvSpPr>
        <dsp:cNvPr id="0" name=""/>
        <dsp:cNvSpPr/>
      </dsp:nvSpPr>
      <dsp:spPr>
        <a:xfrm>
          <a:off x="8355481" y="906444"/>
          <a:ext cx="2119922" cy="8993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US" sz="2400" kern="1200" dirty="0"/>
            <a:t>Create urgency to act now. </a:t>
          </a:r>
        </a:p>
      </dsp:txBody>
      <dsp:txXfrm>
        <a:off x="8355481" y="906444"/>
        <a:ext cx="2119922" cy="899361"/>
      </dsp:txXfrm>
    </dsp:sp>
    <dsp:sp modelId="{91DC0ACE-C65C-4BD8-9CB8-01F203C0089B}">
      <dsp:nvSpPr>
        <dsp:cNvPr id="0" name=""/>
        <dsp:cNvSpPr/>
      </dsp:nvSpPr>
      <dsp:spPr>
        <a:xfrm>
          <a:off x="100630" y="2545532"/>
          <a:ext cx="899361" cy="899361"/>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4BA16A6-3FD9-4A31-8440-626FAB889A1C}">
      <dsp:nvSpPr>
        <dsp:cNvPr id="0" name=""/>
        <dsp:cNvSpPr/>
      </dsp:nvSpPr>
      <dsp:spPr>
        <a:xfrm>
          <a:off x="289495" y="2734398"/>
          <a:ext cx="521629" cy="521629"/>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A77D46E-5B1B-4059-994A-C753A5C2C0B4}">
      <dsp:nvSpPr>
        <dsp:cNvPr id="0" name=""/>
        <dsp:cNvSpPr/>
      </dsp:nvSpPr>
      <dsp:spPr>
        <a:xfrm>
          <a:off x="1192711" y="2545532"/>
          <a:ext cx="2119922" cy="8993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US" sz="2400" kern="1200" dirty="0"/>
            <a:t>Educate what is being done or could be done to address an issue.</a:t>
          </a:r>
        </a:p>
      </dsp:txBody>
      <dsp:txXfrm>
        <a:off x="1192711" y="2545532"/>
        <a:ext cx="2119922" cy="899361"/>
      </dsp:txXfrm>
    </dsp:sp>
    <dsp:sp modelId="{7F01DD67-4BB9-4D6E-9BC0-822870AE3FBA}">
      <dsp:nvSpPr>
        <dsp:cNvPr id="0" name=""/>
        <dsp:cNvSpPr/>
      </dsp:nvSpPr>
      <dsp:spPr>
        <a:xfrm>
          <a:off x="3682014" y="2545532"/>
          <a:ext cx="899361" cy="899361"/>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B5C12E7-AFE7-4807-9313-2C95D67BC9E3}">
      <dsp:nvSpPr>
        <dsp:cNvPr id="0" name=""/>
        <dsp:cNvSpPr/>
      </dsp:nvSpPr>
      <dsp:spPr>
        <a:xfrm>
          <a:off x="3870880" y="2734398"/>
          <a:ext cx="521629" cy="521629"/>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0C5A9ED-B601-44E8-BA93-E3BC7DD418BA}">
      <dsp:nvSpPr>
        <dsp:cNvPr id="0" name=""/>
        <dsp:cNvSpPr/>
      </dsp:nvSpPr>
      <dsp:spPr>
        <a:xfrm>
          <a:off x="4774096" y="2545532"/>
          <a:ext cx="2119922" cy="8993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244600">
            <a:lnSpc>
              <a:spcPct val="100000"/>
            </a:lnSpc>
            <a:spcBef>
              <a:spcPct val="0"/>
            </a:spcBef>
            <a:spcAft>
              <a:spcPct val="35000"/>
            </a:spcAft>
            <a:buNone/>
          </a:pPr>
          <a:r>
            <a:rPr lang="en-US" sz="2800" kern="1200" dirty="0"/>
            <a:t>Ask for a meaningful commitment. </a:t>
          </a:r>
        </a:p>
      </dsp:txBody>
      <dsp:txXfrm>
        <a:off x="4774096" y="2545532"/>
        <a:ext cx="2119922" cy="899361"/>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88C841F-DF8D-4698-B8C1-496D1EDC08DC}" type="datetimeFigureOut">
              <a:rPr lang="en-US"/>
              <a:t>3/19/2021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AAF822A-833B-4790-BF78-EB2911829EED}" type="slidenum">
              <a:rPr lang="en-US"/>
              <a:t>‹#›</a:t>
            </a:fld>
            <a:endParaRPr lang="en-US"/>
          </a:p>
        </p:txBody>
      </p:sp>
    </p:spTree>
    <p:extLst>
      <p:ext uri="{BB962C8B-B14F-4D97-AF65-F5344CB8AC3E}">
        <p14:creationId xmlns:p14="http://schemas.microsoft.com/office/powerpoint/2010/main" val="32492962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3" Type="http://schemas.openxmlformats.org/officeDocument/2006/relationships/hyperlink" Target="http://law.lis.virginia.gov/vacode/40.1-55" TargetMode="External"/><Relationship Id="rId2" Type="http://schemas.openxmlformats.org/officeDocument/2006/relationships/slide" Target="../slides/slide14.xml"/><Relationship Id="rId1" Type="http://schemas.openxmlformats.org/officeDocument/2006/relationships/notesMaster" Target="../notesMasters/notesMaster1.xml"/><Relationship Id="rId5" Type="http://schemas.openxmlformats.org/officeDocument/2006/relationships/hyperlink" Target="http://law.lis.virginia.gov/vacode/40.1-57.3" TargetMode="External"/><Relationship Id="rId4" Type="http://schemas.openxmlformats.org/officeDocument/2006/relationships/hyperlink" Target="http://law.lis.virginia.gov/vacode/40.1-57.2" TargetMode="Externa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Entry Activity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EAAF822A-833B-4790-BF78-EB2911829EED}" type="slidenum">
              <a:rPr lang="en-US" smtClean="0"/>
              <a:t>1</a:t>
            </a:fld>
            <a:endParaRPr lang="en-US"/>
          </a:p>
        </p:txBody>
      </p:sp>
    </p:spTree>
    <p:extLst>
      <p:ext uri="{BB962C8B-B14F-4D97-AF65-F5344CB8AC3E}">
        <p14:creationId xmlns:p14="http://schemas.microsoft.com/office/powerpoint/2010/main" val="21361417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EAAF822A-833B-4790-BF78-EB2911829EED}" type="slidenum">
              <a:rPr lang="en-US" smtClean="0"/>
              <a:t>2</a:t>
            </a:fld>
            <a:endParaRPr lang="en-US"/>
          </a:p>
        </p:txBody>
      </p:sp>
    </p:spTree>
    <p:extLst>
      <p:ext uri="{BB962C8B-B14F-4D97-AF65-F5344CB8AC3E}">
        <p14:creationId xmlns:p14="http://schemas.microsoft.com/office/powerpoint/2010/main" val="13194990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latin typeface="Calibri" panose="020F0502020204030204" pitchFamily="34" charset="0"/>
                <a:ea typeface="Calibri" panose="020F0502020204030204" pitchFamily="34" charset="0"/>
                <a:cs typeface="Times New Roman" panose="02020603050405020304" pitchFamily="18" charset="0"/>
              </a:rPr>
              <a:t>Time: 1 min</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latin typeface="Calibri" panose="020F0502020204030204" pitchFamily="34" charset="0"/>
                <a:ea typeface="Calibri" panose="020F0502020204030204" pitchFamily="34" charset="0"/>
                <a:cs typeface="Times New Roman" panose="02020603050405020304" pitchFamily="18" charset="0"/>
              </a:rPr>
              <a:t> Slide 1-8 (Total Time 5:30-5:55)</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Each team member introduces themselves:</a:t>
            </a:r>
            <a:r>
              <a:rPr lang="en-US" sz="1200" dirty="0">
                <a:effectLst/>
                <a:latin typeface="Calibri" panose="020F0502020204030204" pitchFamily="34" charset="0"/>
                <a:ea typeface="Calibri" panose="020F0502020204030204" pitchFamily="34" charset="0"/>
                <a:cs typeface="Times New Roman" panose="02020603050405020304" pitchFamily="18" charset="0"/>
              </a:rPr>
              <a:t> by name, position, and work location.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latin typeface="Calibri" panose="020F0502020204030204" pitchFamily="34" charset="0"/>
                <a:ea typeface="Calibri" panose="020F0502020204030204" pitchFamily="34" charset="0"/>
                <a:cs typeface="Times New Roman" panose="02020603050405020304" pitchFamily="18" charset="0"/>
              </a:rPr>
              <a:t>Maybe quickly state norms: We all know the basics by now on zoom meetings: Be kind, share the spotlight, mute when you are not speaking &amp; put questions in the chat.  We will leave the meeting open from 6:30-6:40 to answer questions that we may not have had time to address during the meeting.</a:t>
            </a:r>
          </a:p>
          <a:p>
            <a:endParaRPr lang="en-US" dirty="0"/>
          </a:p>
        </p:txBody>
      </p:sp>
      <p:sp>
        <p:nvSpPr>
          <p:cNvPr id="4" name="Slide Number Placeholder 3"/>
          <p:cNvSpPr>
            <a:spLocks noGrp="1"/>
          </p:cNvSpPr>
          <p:nvPr>
            <p:ph type="sldNum" sz="quarter" idx="5"/>
          </p:nvPr>
        </p:nvSpPr>
        <p:spPr/>
        <p:txBody>
          <a:bodyPr/>
          <a:lstStyle/>
          <a:p>
            <a:fld id="{EAAF822A-833B-4790-BF78-EB2911829EED}" type="slidenum">
              <a:rPr lang="en-US" smtClean="0"/>
              <a:t>3</a:t>
            </a:fld>
            <a:endParaRPr lang="en-US"/>
          </a:p>
        </p:txBody>
      </p:sp>
    </p:spTree>
    <p:extLst>
      <p:ext uri="{BB962C8B-B14F-4D97-AF65-F5344CB8AC3E}">
        <p14:creationId xmlns:p14="http://schemas.microsoft.com/office/powerpoint/2010/main" val="341840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Review Norms. Ask if anything is else needed. </a:t>
            </a:r>
            <a:endParaRPr lang="en-US"/>
          </a:p>
        </p:txBody>
      </p:sp>
      <p:sp>
        <p:nvSpPr>
          <p:cNvPr id="4" name="Slide Number Placeholder 3"/>
          <p:cNvSpPr>
            <a:spLocks noGrp="1"/>
          </p:cNvSpPr>
          <p:nvPr>
            <p:ph type="sldNum" sz="quarter" idx="5"/>
          </p:nvPr>
        </p:nvSpPr>
        <p:spPr/>
        <p:txBody>
          <a:bodyPr/>
          <a:lstStyle/>
          <a:p>
            <a:fld id="{EAAF822A-833B-4790-BF78-EB2911829EED}" type="slidenum">
              <a:rPr lang="en-US" smtClean="0"/>
              <a:t>4</a:t>
            </a:fld>
            <a:endParaRPr lang="en-US"/>
          </a:p>
        </p:txBody>
      </p:sp>
    </p:spTree>
    <p:extLst>
      <p:ext uri="{BB962C8B-B14F-4D97-AF65-F5344CB8AC3E}">
        <p14:creationId xmlns:p14="http://schemas.microsoft.com/office/powerpoint/2010/main" val="36623508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US" sz="1200" dirty="0">
                <a:effectLst/>
                <a:highlight>
                  <a:srgbClr val="00FFFF"/>
                </a:highlight>
                <a:latin typeface="Calibri" panose="020F0502020204030204" pitchFamily="34" charset="0"/>
                <a:ea typeface="Calibri" panose="020F0502020204030204" pitchFamily="34" charset="0"/>
                <a:cs typeface="Times New Roman" panose="02020603050405020304" pitchFamily="18" charset="0"/>
              </a:rPr>
              <a:t>Time 1min</a:t>
            </a:r>
          </a:p>
          <a:p>
            <a:pPr marL="0" marR="0">
              <a:lnSpc>
                <a:spcPct val="107000"/>
              </a:lnSpc>
              <a:spcBef>
                <a:spcPts val="0"/>
              </a:spcBef>
              <a:spcAft>
                <a:spcPts val="800"/>
              </a:spcAft>
            </a:pPr>
            <a:r>
              <a:rPr lang="en-US" sz="1200" dirty="0">
                <a:effectLst/>
                <a:highlight>
                  <a:srgbClr val="00FFFF"/>
                </a:highlight>
                <a:latin typeface="Calibri" panose="020F0502020204030204" pitchFamily="34" charset="0"/>
                <a:ea typeface="Calibri" panose="020F0502020204030204" pitchFamily="34" charset="0"/>
                <a:cs typeface="Times New Roman" panose="02020603050405020304" pitchFamily="18" charset="0"/>
              </a:rPr>
              <a:t>What is Collective Bargaining?</a:t>
            </a:r>
            <a:r>
              <a:rPr lang="en-US" sz="1200" dirty="0">
                <a:effectLst/>
                <a:latin typeface="Calibri" panose="020F0502020204030204" pitchFamily="34" charset="0"/>
                <a:ea typeface="Calibri" panose="020F0502020204030204" pitchFamily="34" charset="0"/>
                <a:cs typeface="Times New Roman" panose="02020603050405020304" pitchFamily="18" charset="0"/>
              </a:rPr>
              <a:t> </a:t>
            </a:r>
          </a:p>
          <a:p>
            <a:pPr marL="0" marR="0">
              <a:lnSpc>
                <a:spcPct val="107000"/>
              </a:lnSpc>
              <a:spcBef>
                <a:spcPts val="0"/>
              </a:spcBef>
              <a:spcAft>
                <a:spcPts val="800"/>
              </a:spcAft>
            </a:pP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200" dirty="0">
                <a:effectLst/>
                <a:latin typeface="Calibri" panose="020F0502020204030204" pitchFamily="34" charset="0"/>
                <a:ea typeface="Calibri" panose="020F0502020204030204" pitchFamily="34" charset="0"/>
                <a:cs typeface="Times New Roman" panose="02020603050405020304" pitchFamily="18" charset="0"/>
              </a:rPr>
              <a:t>In aspirational terms, collective bargaining brings the union’s collective vision into a focused contractual agreement between employees and administration.</a:t>
            </a:r>
          </a:p>
          <a:p>
            <a:pPr marL="0" marR="0">
              <a:spcBef>
                <a:spcPts val="0"/>
              </a:spcBef>
              <a:spcAft>
                <a:spcPts val="800"/>
              </a:spcAft>
            </a:pPr>
            <a:endParaRPr lang="en-US" sz="2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800"/>
              </a:spcAft>
              <a:buClrTx/>
              <a:buSzTx/>
              <a:buFontTx/>
              <a:buNone/>
              <a:tabLst/>
              <a:defRPr/>
            </a:pPr>
            <a:r>
              <a:rPr lang="en-US" sz="3600" dirty="0">
                <a:effectLst/>
                <a:latin typeface="Calibri" panose="020F0502020204030204" pitchFamily="34" charset="0"/>
                <a:ea typeface="Calibri" panose="020F0502020204030204" pitchFamily="34" charset="0"/>
              </a:rPr>
              <a:t>In</a:t>
            </a:r>
            <a:r>
              <a:rPr lang="en-US" sz="3600" spc="-5" dirty="0">
                <a:effectLst/>
                <a:latin typeface="Calibri" panose="020F0502020204030204" pitchFamily="34" charset="0"/>
                <a:ea typeface="Calibri" panose="020F0502020204030204" pitchFamily="34" charset="0"/>
              </a:rPr>
              <a:t> </a:t>
            </a:r>
            <a:r>
              <a:rPr lang="en-US" sz="3600" dirty="0">
                <a:effectLst/>
                <a:latin typeface="Calibri" panose="020F0502020204030204" pitchFamily="34" charset="0"/>
                <a:ea typeface="Calibri" panose="020F0502020204030204" pitchFamily="34" charset="0"/>
              </a:rPr>
              <a:t>its</a:t>
            </a:r>
            <a:r>
              <a:rPr lang="en-US" sz="3600" spc="5" dirty="0">
                <a:effectLst/>
                <a:latin typeface="Calibri" panose="020F0502020204030204" pitchFamily="34" charset="0"/>
                <a:ea typeface="Calibri" panose="020F0502020204030204" pitchFamily="34" charset="0"/>
              </a:rPr>
              <a:t> </a:t>
            </a:r>
            <a:r>
              <a:rPr lang="en-US" sz="3600" dirty="0">
                <a:effectLst/>
                <a:latin typeface="Calibri" panose="020F0502020204030204" pitchFamily="34" charset="0"/>
                <a:ea typeface="Calibri" panose="020F0502020204030204" pitchFamily="34" charset="0"/>
              </a:rPr>
              <a:t>s</a:t>
            </a:r>
            <a:r>
              <a:rPr lang="en-US" sz="3600" spc="-15" dirty="0">
                <a:effectLst/>
                <a:latin typeface="Calibri" panose="020F0502020204030204" pitchFamily="34" charset="0"/>
                <a:ea typeface="Calibri" panose="020F0502020204030204" pitchFamily="34" charset="0"/>
              </a:rPr>
              <a:t>i</a:t>
            </a:r>
            <a:r>
              <a:rPr lang="en-US" sz="3600" spc="5" dirty="0">
                <a:effectLst/>
                <a:latin typeface="Calibri" panose="020F0502020204030204" pitchFamily="34" charset="0"/>
                <a:ea typeface="Calibri" panose="020F0502020204030204" pitchFamily="34" charset="0"/>
              </a:rPr>
              <a:t>m</a:t>
            </a:r>
            <a:r>
              <a:rPr lang="en-US" sz="3600" spc="-5" dirty="0">
                <a:effectLst/>
                <a:latin typeface="Calibri" panose="020F0502020204030204" pitchFamily="34" charset="0"/>
                <a:ea typeface="Calibri" panose="020F0502020204030204" pitchFamily="34" charset="0"/>
              </a:rPr>
              <a:t>p</a:t>
            </a:r>
            <a:r>
              <a:rPr lang="en-US" sz="3600" dirty="0">
                <a:effectLst/>
                <a:latin typeface="Calibri" panose="020F0502020204030204" pitchFamily="34" charset="0"/>
                <a:ea typeface="Calibri" panose="020F0502020204030204" pitchFamily="34" charset="0"/>
              </a:rPr>
              <a:t>lest</a:t>
            </a:r>
            <a:r>
              <a:rPr lang="en-US" sz="3600" spc="-5" dirty="0">
                <a:effectLst/>
                <a:latin typeface="Calibri" panose="020F0502020204030204" pitchFamily="34" charset="0"/>
                <a:ea typeface="Calibri" panose="020F0502020204030204" pitchFamily="34" charset="0"/>
              </a:rPr>
              <a:t> </a:t>
            </a:r>
            <a:r>
              <a:rPr lang="en-US" sz="3600" dirty="0">
                <a:effectLst/>
                <a:latin typeface="Calibri" panose="020F0502020204030204" pitchFamily="34" charset="0"/>
                <a:ea typeface="Calibri" panose="020F0502020204030204" pitchFamily="34" charset="0"/>
              </a:rPr>
              <a:t>t</a:t>
            </a:r>
            <a:r>
              <a:rPr lang="en-US" sz="3600" spc="5" dirty="0">
                <a:effectLst/>
                <a:latin typeface="Calibri" panose="020F0502020204030204" pitchFamily="34" charset="0"/>
                <a:ea typeface="Calibri" panose="020F0502020204030204" pitchFamily="34" charset="0"/>
              </a:rPr>
              <a:t>e</a:t>
            </a:r>
            <a:r>
              <a:rPr lang="en-US" sz="3600" spc="-15" dirty="0">
                <a:effectLst/>
                <a:latin typeface="Calibri" panose="020F0502020204030204" pitchFamily="34" charset="0"/>
                <a:ea typeface="Calibri" panose="020F0502020204030204" pitchFamily="34" charset="0"/>
              </a:rPr>
              <a:t>r</a:t>
            </a:r>
            <a:r>
              <a:rPr lang="en-US" sz="3600" spc="5" dirty="0">
                <a:effectLst/>
                <a:latin typeface="Calibri" panose="020F0502020204030204" pitchFamily="34" charset="0"/>
                <a:ea typeface="Calibri" panose="020F0502020204030204" pitchFamily="34" charset="0"/>
              </a:rPr>
              <a:t>m</a:t>
            </a:r>
            <a:r>
              <a:rPr lang="en-US" sz="3600" dirty="0">
                <a:effectLst/>
                <a:latin typeface="Calibri" panose="020F0502020204030204" pitchFamily="34" charset="0"/>
                <a:ea typeface="Calibri" panose="020F0502020204030204" pitchFamily="34" charset="0"/>
              </a:rPr>
              <a:t>s,</a:t>
            </a:r>
            <a:r>
              <a:rPr lang="en-US" sz="3600" spc="-10" dirty="0">
                <a:effectLst/>
                <a:latin typeface="Calibri" panose="020F0502020204030204" pitchFamily="34" charset="0"/>
                <a:ea typeface="Calibri" panose="020F0502020204030204" pitchFamily="34" charset="0"/>
              </a:rPr>
              <a:t> </a:t>
            </a:r>
            <a:r>
              <a:rPr lang="en-US" sz="3600" dirty="0">
                <a:effectLst/>
                <a:latin typeface="Calibri" panose="020F0502020204030204" pitchFamily="34" charset="0"/>
                <a:ea typeface="Calibri" panose="020F0502020204030204" pitchFamily="34" charset="0"/>
              </a:rPr>
              <a:t>c</a:t>
            </a:r>
            <a:r>
              <a:rPr lang="en-US" sz="3600" spc="5" dirty="0">
                <a:effectLst/>
                <a:latin typeface="Calibri" panose="020F0502020204030204" pitchFamily="34" charset="0"/>
                <a:ea typeface="Calibri" panose="020F0502020204030204" pitchFamily="34" charset="0"/>
              </a:rPr>
              <a:t>o</a:t>
            </a:r>
            <a:r>
              <a:rPr lang="en-US" sz="3600" dirty="0">
                <a:effectLst/>
                <a:latin typeface="Calibri" panose="020F0502020204030204" pitchFamily="34" charset="0"/>
                <a:ea typeface="Calibri" panose="020F0502020204030204" pitchFamily="34" charset="0"/>
              </a:rPr>
              <a:t>l</a:t>
            </a:r>
            <a:r>
              <a:rPr lang="en-US" sz="3600" spc="-15" dirty="0">
                <a:effectLst/>
                <a:latin typeface="Calibri" panose="020F0502020204030204" pitchFamily="34" charset="0"/>
                <a:ea typeface="Calibri" panose="020F0502020204030204" pitchFamily="34" charset="0"/>
              </a:rPr>
              <a:t>l</a:t>
            </a:r>
            <a:r>
              <a:rPr lang="en-US" sz="3600" dirty="0">
                <a:effectLst/>
                <a:latin typeface="Calibri" panose="020F0502020204030204" pitchFamily="34" charset="0"/>
                <a:ea typeface="Calibri" panose="020F0502020204030204" pitchFamily="34" charset="0"/>
              </a:rPr>
              <a:t>e</a:t>
            </a:r>
            <a:r>
              <a:rPr lang="en-US" sz="3600" spc="-10" dirty="0">
                <a:effectLst/>
                <a:latin typeface="Calibri" panose="020F0502020204030204" pitchFamily="34" charset="0"/>
                <a:ea typeface="Calibri" panose="020F0502020204030204" pitchFamily="34" charset="0"/>
              </a:rPr>
              <a:t>c</a:t>
            </a:r>
            <a:r>
              <a:rPr lang="en-US" sz="3600" dirty="0">
                <a:effectLst/>
                <a:latin typeface="Calibri" panose="020F0502020204030204" pitchFamily="34" charset="0"/>
                <a:ea typeface="Calibri" panose="020F0502020204030204" pitchFamily="34" charset="0"/>
              </a:rPr>
              <a:t>ti</a:t>
            </a:r>
            <a:r>
              <a:rPr lang="en-US" sz="3600" spc="5" dirty="0">
                <a:effectLst/>
                <a:latin typeface="Calibri" panose="020F0502020204030204" pitchFamily="34" charset="0"/>
                <a:ea typeface="Calibri" panose="020F0502020204030204" pitchFamily="34" charset="0"/>
              </a:rPr>
              <a:t>v</a:t>
            </a:r>
            <a:r>
              <a:rPr lang="en-US" sz="3600" dirty="0">
                <a:effectLst/>
                <a:latin typeface="Calibri" panose="020F0502020204030204" pitchFamily="34" charset="0"/>
                <a:ea typeface="Calibri" panose="020F0502020204030204" pitchFamily="34" charset="0"/>
              </a:rPr>
              <a:t>e</a:t>
            </a:r>
            <a:r>
              <a:rPr lang="en-US" sz="3600" spc="-10" dirty="0">
                <a:effectLst/>
                <a:latin typeface="Calibri" panose="020F0502020204030204" pitchFamily="34" charset="0"/>
                <a:ea typeface="Calibri" panose="020F0502020204030204" pitchFamily="34" charset="0"/>
              </a:rPr>
              <a:t> </a:t>
            </a:r>
            <a:r>
              <a:rPr lang="en-US" sz="3600" dirty="0">
                <a:effectLst/>
                <a:latin typeface="Calibri" panose="020F0502020204030204" pitchFamily="34" charset="0"/>
                <a:ea typeface="Calibri" panose="020F0502020204030204" pitchFamily="34" charset="0"/>
              </a:rPr>
              <a:t>bar</a:t>
            </a:r>
            <a:r>
              <a:rPr lang="en-US" sz="3600" spc="-5" dirty="0">
                <a:effectLst/>
                <a:latin typeface="Calibri" panose="020F0502020204030204" pitchFamily="34" charset="0"/>
                <a:ea typeface="Calibri" panose="020F0502020204030204" pitchFamily="34" charset="0"/>
              </a:rPr>
              <a:t>g</a:t>
            </a:r>
            <a:r>
              <a:rPr lang="en-US" sz="3600" dirty="0">
                <a:effectLst/>
                <a:latin typeface="Calibri" panose="020F0502020204030204" pitchFamily="34" charset="0"/>
                <a:ea typeface="Calibri" panose="020F0502020204030204" pitchFamily="34" charset="0"/>
              </a:rPr>
              <a:t>ai</a:t>
            </a:r>
            <a:r>
              <a:rPr lang="en-US" sz="3600" spc="-5" dirty="0">
                <a:effectLst/>
                <a:latin typeface="Calibri" panose="020F0502020204030204" pitchFamily="34" charset="0"/>
                <a:ea typeface="Calibri" panose="020F0502020204030204" pitchFamily="34" charset="0"/>
              </a:rPr>
              <a:t>n</a:t>
            </a:r>
            <a:r>
              <a:rPr lang="en-US" sz="3600" dirty="0">
                <a:effectLst/>
                <a:latin typeface="Calibri" panose="020F0502020204030204" pitchFamily="34" charset="0"/>
                <a:ea typeface="Calibri" panose="020F0502020204030204" pitchFamily="34" charset="0"/>
              </a:rPr>
              <a:t>i</a:t>
            </a:r>
            <a:r>
              <a:rPr lang="en-US" sz="3600" spc="-5" dirty="0">
                <a:effectLst/>
                <a:latin typeface="Calibri" panose="020F0502020204030204" pitchFamily="34" charset="0"/>
                <a:ea typeface="Calibri" panose="020F0502020204030204" pitchFamily="34" charset="0"/>
              </a:rPr>
              <a:t>n</a:t>
            </a:r>
            <a:r>
              <a:rPr lang="en-US" sz="3600" dirty="0">
                <a:effectLst/>
                <a:latin typeface="Calibri" panose="020F0502020204030204" pitchFamily="34" charset="0"/>
                <a:ea typeface="Calibri" panose="020F0502020204030204" pitchFamily="34" charset="0"/>
              </a:rPr>
              <a:t>g</a:t>
            </a:r>
            <a:r>
              <a:rPr lang="en-US" sz="3600" spc="-5" dirty="0">
                <a:effectLst/>
                <a:latin typeface="Calibri" panose="020F0502020204030204" pitchFamily="34" charset="0"/>
                <a:ea typeface="Calibri" panose="020F0502020204030204" pitchFamily="34" charset="0"/>
              </a:rPr>
              <a:t> </a:t>
            </a:r>
            <a:r>
              <a:rPr lang="en-US" sz="3600" dirty="0">
                <a:effectLst/>
                <a:latin typeface="Calibri" panose="020F0502020204030204" pitchFamily="34" charset="0"/>
                <a:ea typeface="Calibri" panose="020F0502020204030204" pitchFamily="34" charset="0"/>
              </a:rPr>
              <a:t>in </a:t>
            </a:r>
            <a:r>
              <a:rPr lang="en-US" sz="3600" spc="10" dirty="0">
                <a:effectLst/>
                <a:latin typeface="Calibri" panose="020F0502020204030204" pitchFamily="34" charset="0"/>
                <a:ea typeface="Calibri" panose="020F0502020204030204" pitchFamily="34" charset="0"/>
              </a:rPr>
              <a:t>K</a:t>
            </a:r>
            <a:r>
              <a:rPr lang="en-US" sz="3600" dirty="0">
                <a:effectLst/>
                <a:latin typeface="Calibri" panose="020F0502020204030204" pitchFamily="34" charset="0"/>
                <a:ea typeface="Calibri" panose="020F0502020204030204" pitchFamily="34" charset="0"/>
              </a:rPr>
              <a:t>-</a:t>
            </a:r>
            <a:r>
              <a:rPr lang="en-US" sz="3600" spc="-10" dirty="0">
                <a:effectLst/>
                <a:latin typeface="Calibri" panose="020F0502020204030204" pitchFamily="34" charset="0"/>
                <a:ea typeface="Calibri" panose="020F0502020204030204" pitchFamily="34" charset="0"/>
              </a:rPr>
              <a:t>1</a:t>
            </a:r>
            <a:r>
              <a:rPr lang="en-US" sz="3600" dirty="0">
                <a:effectLst/>
                <a:latin typeface="Calibri" panose="020F0502020204030204" pitchFamily="34" charset="0"/>
                <a:ea typeface="Calibri" panose="020F0502020204030204" pitchFamily="34" charset="0"/>
              </a:rPr>
              <a:t>2</a:t>
            </a:r>
            <a:r>
              <a:rPr lang="en-US" sz="3600" spc="5" dirty="0">
                <a:effectLst/>
                <a:latin typeface="Calibri" panose="020F0502020204030204" pitchFamily="34" charset="0"/>
                <a:ea typeface="Calibri" panose="020F0502020204030204" pitchFamily="34" charset="0"/>
              </a:rPr>
              <a:t> e</a:t>
            </a:r>
            <a:r>
              <a:rPr lang="en-US" sz="3600" spc="-5" dirty="0">
                <a:effectLst/>
                <a:latin typeface="Calibri" panose="020F0502020204030204" pitchFamily="34" charset="0"/>
                <a:ea typeface="Calibri" panose="020F0502020204030204" pitchFamily="34" charset="0"/>
              </a:rPr>
              <a:t>d</a:t>
            </a:r>
            <a:r>
              <a:rPr lang="en-US" sz="3600" spc="-15" dirty="0">
                <a:effectLst/>
                <a:latin typeface="Calibri" panose="020F0502020204030204" pitchFamily="34" charset="0"/>
                <a:ea typeface="Calibri" panose="020F0502020204030204" pitchFamily="34" charset="0"/>
              </a:rPr>
              <a:t>u</a:t>
            </a:r>
            <a:r>
              <a:rPr lang="en-US" sz="3600" dirty="0">
                <a:effectLst/>
                <a:latin typeface="Calibri" panose="020F0502020204030204" pitchFamily="34" charset="0"/>
                <a:ea typeface="Calibri" panose="020F0502020204030204" pitchFamily="34" charset="0"/>
              </a:rPr>
              <a:t>cati</a:t>
            </a:r>
            <a:r>
              <a:rPr lang="en-US" sz="3600" spc="5" dirty="0">
                <a:effectLst/>
                <a:latin typeface="Calibri" panose="020F0502020204030204" pitchFamily="34" charset="0"/>
                <a:ea typeface="Calibri" panose="020F0502020204030204" pitchFamily="34" charset="0"/>
              </a:rPr>
              <a:t>o</a:t>
            </a:r>
            <a:r>
              <a:rPr lang="en-US" sz="3600" dirty="0">
                <a:effectLst/>
                <a:latin typeface="Calibri" panose="020F0502020204030204" pitchFamily="34" charset="0"/>
                <a:ea typeface="Calibri" panose="020F0502020204030204" pitchFamily="34" charset="0"/>
              </a:rPr>
              <a:t>n</a:t>
            </a:r>
            <a:r>
              <a:rPr lang="en-US" sz="3600" spc="-5" dirty="0">
                <a:effectLst/>
                <a:latin typeface="Calibri" panose="020F0502020204030204" pitchFamily="34" charset="0"/>
                <a:ea typeface="Calibri" panose="020F0502020204030204" pitchFamily="34" charset="0"/>
              </a:rPr>
              <a:t> </a:t>
            </a:r>
            <a:r>
              <a:rPr lang="en-US" sz="3600" dirty="0">
                <a:effectLst/>
                <a:latin typeface="Calibri" panose="020F0502020204030204" pitchFamily="34" charset="0"/>
                <a:ea typeface="Calibri" panose="020F0502020204030204" pitchFamily="34" charset="0"/>
              </a:rPr>
              <a:t>is</a:t>
            </a:r>
            <a:r>
              <a:rPr lang="en-US" sz="3600" spc="-10" dirty="0">
                <a:effectLst/>
                <a:latin typeface="Calibri" panose="020F0502020204030204" pitchFamily="34" charset="0"/>
                <a:ea typeface="Calibri" panose="020F0502020204030204" pitchFamily="34" charset="0"/>
              </a:rPr>
              <a:t> </a:t>
            </a:r>
            <a:r>
              <a:rPr lang="en-US" sz="3600" dirty="0">
                <a:effectLst/>
                <a:latin typeface="Calibri" panose="020F0502020204030204" pitchFamily="34" charset="0"/>
                <a:ea typeface="Calibri" panose="020F0502020204030204" pitchFamily="34" charset="0"/>
              </a:rPr>
              <a:t>an arr</a:t>
            </a:r>
            <a:r>
              <a:rPr lang="en-US" sz="3600" spc="-5" dirty="0">
                <a:effectLst/>
                <a:latin typeface="Calibri" panose="020F0502020204030204" pitchFamily="34" charset="0"/>
                <a:ea typeface="Calibri" panose="020F0502020204030204" pitchFamily="34" charset="0"/>
              </a:rPr>
              <a:t>ang</a:t>
            </a:r>
            <a:r>
              <a:rPr lang="en-US" sz="3600" spc="-10" dirty="0">
                <a:effectLst/>
                <a:latin typeface="Calibri" panose="020F0502020204030204" pitchFamily="34" charset="0"/>
                <a:ea typeface="Calibri" panose="020F0502020204030204" pitchFamily="34" charset="0"/>
              </a:rPr>
              <a:t>e</a:t>
            </a:r>
            <a:r>
              <a:rPr lang="en-US" sz="3600" spc="5" dirty="0">
                <a:effectLst/>
                <a:latin typeface="Calibri" panose="020F0502020204030204" pitchFamily="34" charset="0"/>
                <a:ea typeface="Calibri" panose="020F0502020204030204" pitchFamily="34" charset="0"/>
              </a:rPr>
              <a:t>m</a:t>
            </a:r>
            <a:r>
              <a:rPr lang="en-US" sz="3600" dirty="0">
                <a:effectLst/>
                <a:latin typeface="Calibri" panose="020F0502020204030204" pitchFamily="34" charset="0"/>
                <a:ea typeface="Calibri" panose="020F0502020204030204" pitchFamily="34" charset="0"/>
              </a:rPr>
              <a:t>e</a:t>
            </a:r>
            <a:r>
              <a:rPr lang="en-US" sz="3600" spc="-15" dirty="0">
                <a:effectLst/>
                <a:latin typeface="Calibri" panose="020F0502020204030204" pitchFamily="34" charset="0"/>
                <a:ea typeface="Calibri" panose="020F0502020204030204" pitchFamily="34" charset="0"/>
              </a:rPr>
              <a:t>n</a:t>
            </a:r>
            <a:r>
              <a:rPr lang="en-US" sz="3600" dirty="0">
                <a:effectLst/>
                <a:latin typeface="Calibri" panose="020F0502020204030204" pitchFamily="34" charset="0"/>
                <a:ea typeface="Calibri" panose="020F0502020204030204" pitchFamily="34" charset="0"/>
              </a:rPr>
              <a:t>t</a:t>
            </a:r>
            <a:r>
              <a:rPr lang="en-US" sz="3600" spc="5" dirty="0">
                <a:effectLst/>
                <a:latin typeface="Calibri" panose="020F0502020204030204" pitchFamily="34" charset="0"/>
                <a:ea typeface="Calibri" panose="020F0502020204030204" pitchFamily="34" charset="0"/>
              </a:rPr>
              <a:t> </a:t>
            </a:r>
            <a:r>
              <a:rPr lang="en-US" sz="3600" spc="-10" dirty="0">
                <a:effectLst/>
                <a:latin typeface="Calibri" panose="020F0502020204030204" pitchFamily="34" charset="0"/>
                <a:ea typeface="Calibri" panose="020F0502020204030204" pitchFamily="34" charset="0"/>
              </a:rPr>
              <a:t>w</a:t>
            </a:r>
            <a:r>
              <a:rPr lang="en-US" sz="3600" spc="-5" dirty="0">
                <a:effectLst/>
                <a:latin typeface="Calibri" panose="020F0502020204030204" pitchFamily="34" charset="0"/>
                <a:ea typeface="Calibri" panose="020F0502020204030204" pitchFamily="34" charset="0"/>
              </a:rPr>
              <a:t>h</a:t>
            </a:r>
            <a:r>
              <a:rPr lang="en-US" sz="3600" dirty="0">
                <a:effectLst/>
                <a:latin typeface="Calibri" panose="020F0502020204030204" pitchFamily="34" charset="0"/>
                <a:ea typeface="Calibri" panose="020F0502020204030204" pitchFamily="34" charset="0"/>
              </a:rPr>
              <a:t>ereby</a:t>
            </a:r>
            <a:r>
              <a:rPr lang="en-US" sz="3600" spc="5" dirty="0">
                <a:effectLst/>
                <a:latin typeface="Calibri" panose="020F0502020204030204" pitchFamily="34" charset="0"/>
                <a:ea typeface="Calibri" panose="020F0502020204030204" pitchFamily="34" charset="0"/>
              </a:rPr>
              <a:t> </a:t>
            </a:r>
            <a:r>
              <a:rPr lang="en-US" sz="3600" dirty="0">
                <a:effectLst/>
                <a:latin typeface="Calibri" panose="020F0502020204030204" pitchFamily="34" charset="0"/>
                <a:ea typeface="Calibri" panose="020F0502020204030204" pitchFamily="34" charset="0"/>
              </a:rPr>
              <a:t>a</a:t>
            </a:r>
            <a:r>
              <a:rPr lang="en-US" sz="3600" spc="-10" dirty="0">
                <a:effectLst/>
                <a:latin typeface="Calibri" panose="020F0502020204030204" pitchFamily="34" charset="0"/>
                <a:ea typeface="Calibri" panose="020F0502020204030204" pitchFamily="34" charset="0"/>
              </a:rPr>
              <a:t> </a:t>
            </a:r>
            <a:r>
              <a:rPr lang="en-US" sz="3600" dirty="0">
                <a:effectLst/>
                <a:latin typeface="Calibri" panose="020F0502020204030204" pitchFamily="34" charset="0"/>
                <a:ea typeface="Calibri" panose="020F0502020204030204" pitchFamily="34" charset="0"/>
              </a:rPr>
              <a:t>l</a:t>
            </a:r>
            <a:r>
              <a:rPr lang="en-US" sz="3600" spc="5" dirty="0">
                <a:effectLst/>
                <a:latin typeface="Calibri" panose="020F0502020204030204" pitchFamily="34" charset="0"/>
                <a:ea typeface="Calibri" panose="020F0502020204030204" pitchFamily="34" charset="0"/>
              </a:rPr>
              <a:t>o</a:t>
            </a:r>
            <a:r>
              <a:rPr lang="en-US" sz="3600" spc="-10" dirty="0">
                <a:effectLst/>
                <a:latin typeface="Calibri" panose="020F0502020204030204" pitchFamily="34" charset="0"/>
                <a:ea typeface="Calibri" panose="020F0502020204030204" pitchFamily="34" charset="0"/>
              </a:rPr>
              <a:t>c</a:t>
            </a:r>
            <a:r>
              <a:rPr lang="en-US" sz="3600" dirty="0">
                <a:effectLst/>
                <a:latin typeface="Calibri" panose="020F0502020204030204" pitchFamily="34" charset="0"/>
                <a:ea typeface="Calibri" panose="020F0502020204030204" pitchFamily="34" charset="0"/>
              </a:rPr>
              <a:t>al sc</a:t>
            </a:r>
            <a:r>
              <a:rPr lang="en-US" sz="3600" spc="-15" dirty="0">
                <a:effectLst/>
                <a:latin typeface="Calibri" panose="020F0502020204030204" pitchFamily="34" charset="0"/>
                <a:ea typeface="Calibri" panose="020F0502020204030204" pitchFamily="34" charset="0"/>
              </a:rPr>
              <a:t>h</a:t>
            </a:r>
            <a:r>
              <a:rPr lang="en-US" sz="3600" spc="5" dirty="0">
                <a:effectLst/>
                <a:latin typeface="Calibri" panose="020F0502020204030204" pitchFamily="34" charset="0"/>
                <a:ea typeface="Calibri" panose="020F0502020204030204" pitchFamily="34" charset="0"/>
              </a:rPr>
              <a:t>oo</a:t>
            </a:r>
            <a:r>
              <a:rPr lang="en-US" sz="3600" dirty="0">
                <a:effectLst/>
                <a:latin typeface="Calibri" panose="020F0502020204030204" pitchFamily="34" charset="0"/>
                <a:ea typeface="Calibri" panose="020F0502020204030204" pitchFamily="34" charset="0"/>
              </a:rPr>
              <a:t>l </a:t>
            </a:r>
            <a:r>
              <a:rPr lang="en-US" sz="3600" spc="-5" dirty="0">
                <a:effectLst/>
                <a:latin typeface="Calibri" panose="020F0502020204030204" pitchFamily="34" charset="0"/>
                <a:ea typeface="Calibri" panose="020F0502020204030204" pitchFamily="34" charset="0"/>
              </a:rPr>
              <a:t>b</a:t>
            </a:r>
            <a:r>
              <a:rPr lang="en-US" sz="3600" spc="5" dirty="0">
                <a:effectLst/>
                <a:latin typeface="Calibri" panose="020F0502020204030204" pitchFamily="34" charset="0"/>
                <a:ea typeface="Calibri" panose="020F0502020204030204" pitchFamily="34" charset="0"/>
              </a:rPr>
              <a:t>o</a:t>
            </a:r>
            <a:r>
              <a:rPr lang="en-US" sz="3600" dirty="0">
                <a:effectLst/>
                <a:latin typeface="Calibri" panose="020F0502020204030204" pitchFamily="34" charset="0"/>
                <a:ea typeface="Calibri" panose="020F0502020204030204" pitchFamily="34" charset="0"/>
              </a:rPr>
              <a:t>ard</a:t>
            </a:r>
            <a:r>
              <a:rPr lang="en-US" sz="3600" spc="-5" dirty="0">
                <a:effectLst/>
                <a:latin typeface="Calibri" panose="020F0502020204030204" pitchFamily="34" charset="0"/>
                <a:ea typeface="Calibri" panose="020F0502020204030204" pitchFamily="34" charset="0"/>
              </a:rPr>
              <a:t> </a:t>
            </a:r>
            <a:r>
              <a:rPr lang="en-US" sz="3600" dirty="0">
                <a:effectLst/>
                <a:latin typeface="Calibri" panose="020F0502020204030204" pitchFamily="34" charset="0"/>
                <a:ea typeface="Calibri" panose="020F0502020204030204" pitchFamily="34" charset="0"/>
              </a:rPr>
              <a:t>r</a:t>
            </a:r>
            <a:r>
              <a:rPr lang="en-US" sz="3600" spc="5" dirty="0">
                <a:effectLst/>
                <a:latin typeface="Calibri" panose="020F0502020204030204" pitchFamily="34" charset="0"/>
                <a:ea typeface="Calibri" panose="020F0502020204030204" pitchFamily="34" charset="0"/>
              </a:rPr>
              <a:t>e</a:t>
            </a:r>
            <a:r>
              <a:rPr lang="en-US" sz="3600" spc="-10" dirty="0">
                <a:effectLst/>
                <a:latin typeface="Calibri" panose="020F0502020204030204" pitchFamily="34" charset="0"/>
                <a:ea typeface="Calibri" panose="020F0502020204030204" pitchFamily="34" charset="0"/>
              </a:rPr>
              <a:t>c</a:t>
            </a:r>
            <a:r>
              <a:rPr lang="en-US" sz="3600" spc="5" dirty="0">
                <a:effectLst/>
                <a:latin typeface="Calibri" panose="020F0502020204030204" pitchFamily="34" charset="0"/>
                <a:ea typeface="Calibri" panose="020F0502020204030204" pitchFamily="34" charset="0"/>
              </a:rPr>
              <a:t>o</a:t>
            </a:r>
            <a:r>
              <a:rPr lang="en-US" sz="3600" spc="-5" dirty="0">
                <a:effectLst/>
                <a:latin typeface="Calibri" panose="020F0502020204030204" pitchFamily="34" charset="0"/>
                <a:ea typeface="Calibri" panose="020F0502020204030204" pitchFamily="34" charset="0"/>
              </a:rPr>
              <a:t>gn</a:t>
            </a:r>
            <a:r>
              <a:rPr lang="en-US" sz="3600" dirty="0">
                <a:effectLst/>
                <a:latin typeface="Calibri" panose="020F0502020204030204" pitchFamily="34" charset="0"/>
                <a:ea typeface="Calibri" panose="020F0502020204030204" pitchFamily="34" charset="0"/>
              </a:rPr>
              <a:t>i</a:t>
            </a:r>
            <a:r>
              <a:rPr lang="en-US" sz="3600" spc="-5" dirty="0">
                <a:effectLst/>
                <a:latin typeface="Calibri" panose="020F0502020204030204" pitchFamily="34" charset="0"/>
                <a:ea typeface="Calibri" panose="020F0502020204030204" pitchFamily="34" charset="0"/>
              </a:rPr>
              <a:t>z</a:t>
            </a:r>
            <a:r>
              <a:rPr lang="en-US" sz="3600" dirty="0">
                <a:effectLst/>
                <a:latin typeface="Calibri" panose="020F0502020204030204" pitchFamily="34" charset="0"/>
                <a:ea typeface="Calibri" panose="020F0502020204030204" pitchFamily="34" charset="0"/>
              </a:rPr>
              <a:t>es</a:t>
            </a:r>
            <a:r>
              <a:rPr lang="en-US" sz="3600" spc="5" dirty="0">
                <a:effectLst/>
                <a:latin typeface="Calibri" panose="020F0502020204030204" pitchFamily="34" charset="0"/>
                <a:ea typeface="Calibri" panose="020F0502020204030204" pitchFamily="34" charset="0"/>
              </a:rPr>
              <a:t> </a:t>
            </a:r>
            <a:r>
              <a:rPr lang="en-US" sz="3600" dirty="0">
                <a:effectLst/>
                <a:latin typeface="Calibri" panose="020F0502020204030204" pitchFamily="34" charset="0"/>
                <a:ea typeface="Calibri" panose="020F0502020204030204" pitchFamily="34" charset="0"/>
              </a:rPr>
              <a:t>a</a:t>
            </a:r>
            <a:r>
              <a:rPr lang="en-US" sz="3600" spc="-10" dirty="0">
                <a:effectLst/>
                <a:latin typeface="Calibri" panose="020F0502020204030204" pitchFamily="34" charset="0"/>
                <a:ea typeface="Calibri" panose="020F0502020204030204" pitchFamily="34" charset="0"/>
              </a:rPr>
              <a:t> </a:t>
            </a:r>
            <a:r>
              <a:rPr lang="en-US" sz="3600" dirty="0">
                <a:effectLst/>
                <a:latin typeface="Calibri" panose="020F0502020204030204" pitchFamily="34" charset="0"/>
                <a:ea typeface="Calibri" panose="020F0502020204030204" pitchFamily="34" charset="0"/>
              </a:rPr>
              <a:t>l</a:t>
            </a:r>
            <a:r>
              <a:rPr lang="en-US" sz="3600" spc="-5" dirty="0">
                <a:effectLst/>
                <a:latin typeface="Calibri" panose="020F0502020204030204" pitchFamily="34" charset="0"/>
                <a:ea typeface="Calibri" panose="020F0502020204030204" pitchFamily="34" charset="0"/>
              </a:rPr>
              <a:t>o</a:t>
            </a:r>
            <a:r>
              <a:rPr lang="en-US" sz="3600" dirty="0">
                <a:effectLst/>
                <a:latin typeface="Calibri" panose="020F0502020204030204" pitchFamily="34" charset="0"/>
                <a:ea typeface="Calibri" panose="020F0502020204030204" pitchFamily="34" charset="0"/>
              </a:rPr>
              <a:t>cal U</a:t>
            </a:r>
            <a:r>
              <a:rPr lang="en-US" sz="3600" spc="-15" dirty="0">
                <a:effectLst/>
                <a:latin typeface="Calibri" panose="020F0502020204030204" pitchFamily="34" charset="0"/>
                <a:ea typeface="Calibri" panose="020F0502020204030204" pitchFamily="34" charset="0"/>
              </a:rPr>
              <a:t>n</a:t>
            </a:r>
            <a:r>
              <a:rPr lang="en-US" sz="3600" dirty="0">
                <a:effectLst/>
                <a:latin typeface="Calibri" panose="020F0502020204030204" pitchFamily="34" charset="0"/>
                <a:ea typeface="Calibri" panose="020F0502020204030204" pitchFamily="34" charset="0"/>
              </a:rPr>
              <a:t>i</a:t>
            </a:r>
            <a:r>
              <a:rPr lang="en-US" sz="3600" spc="5" dirty="0">
                <a:effectLst/>
                <a:latin typeface="Calibri" panose="020F0502020204030204" pitchFamily="34" charset="0"/>
                <a:ea typeface="Calibri" panose="020F0502020204030204" pitchFamily="34" charset="0"/>
              </a:rPr>
              <a:t>o</a:t>
            </a:r>
            <a:r>
              <a:rPr lang="en-US" sz="3600" dirty="0">
                <a:effectLst/>
                <a:latin typeface="Calibri" panose="020F0502020204030204" pitchFamily="34" charset="0"/>
                <a:ea typeface="Calibri" panose="020F0502020204030204" pitchFamily="34" charset="0"/>
              </a:rPr>
              <a:t>n</a:t>
            </a:r>
            <a:r>
              <a:rPr lang="en-US" sz="3600" spc="-5" dirty="0">
                <a:effectLst/>
                <a:latin typeface="Calibri" panose="020F0502020204030204" pitchFamily="34" charset="0"/>
                <a:ea typeface="Calibri" panose="020F0502020204030204" pitchFamily="34" charset="0"/>
              </a:rPr>
              <a:t> </a:t>
            </a:r>
            <a:r>
              <a:rPr lang="en-US" sz="3600" dirty="0">
                <a:effectLst/>
                <a:latin typeface="Calibri" panose="020F0502020204030204" pitchFamily="34" charset="0"/>
                <a:ea typeface="Calibri" panose="020F0502020204030204" pitchFamily="34" charset="0"/>
              </a:rPr>
              <a:t>as</a:t>
            </a:r>
            <a:r>
              <a:rPr lang="en-US" sz="3600" spc="5" dirty="0">
                <a:effectLst/>
                <a:latin typeface="Calibri" panose="020F0502020204030204" pitchFamily="34" charset="0"/>
                <a:ea typeface="Calibri" panose="020F0502020204030204" pitchFamily="34" charset="0"/>
              </a:rPr>
              <a:t> </a:t>
            </a:r>
            <a:r>
              <a:rPr lang="en-US" sz="3600" dirty="0">
                <a:effectLst/>
                <a:latin typeface="Calibri" panose="020F0502020204030204" pitchFamily="34" charset="0"/>
                <a:ea typeface="Calibri" panose="020F0502020204030204" pitchFamily="34" charset="0"/>
              </a:rPr>
              <a:t>an</a:t>
            </a:r>
            <a:r>
              <a:rPr lang="en-US" sz="3600" spc="-15" dirty="0">
                <a:effectLst/>
                <a:latin typeface="Calibri" panose="020F0502020204030204" pitchFamily="34" charset="0"/>
                <a:ea typeface="Calibri" panose="020F0502020204030204" pitchFamily="34" charset="0"/>
              </a:rPr>
              <a:t> </a:t>
            </a:r>
            <a:r>
              <a:rPr lang="en-US" sz="3600" dirty="0">
                <a:effectLst/>
                <a:latin typeface="Calibri" panose="020F0502020204030204" pitchFamily="34" charset="0"/>
                <a:ea typeface="Calibri" panose="020F0502020204030204" pitchFamily="34" charset="0"/>
              </a:rPr>
              <a:t>e</a:t>
            </a:r>
            <a:r>
              <a:rPr lang="en-US" sz="3600" spc="5" dirty="0">
                <a:effectLst/>
                <a:latin typeface="Calibri" panose="020F0502020204030204" pitchFamily="34" charset="0"/>
                <a:ea typeface="Calibri" panose="020F0502020204030204" pitchFamily="34" charset="0"/>
              </a:rPr>
              <a:t>x</a:t>
            </a:r>
            <a:r>
              <a:rPr lang="en-US" sz="3600" dirty="0">
                <a:effectLst/>
                <a:latin typeface="Calibri" panose="020F0502020204030204" pitchFamily="34" charset="0"/>
                <a:ea typeface="Calibri" panose="020F0502020204030204" pitchFamily="34" charset="0"/>
              </a:rPr>
              <a:t>cl</a:t>
            </a:r>
            <a:r>
              <a:rPr lang="en-US" sz="3600" spc="-5" dirty="0">
                <a:effectLst/>
                <a:latin typeface="Calibri" panose="020F0502020204030204" pitchFamily="34" charset="0"/>
                <a:ea typeface="Calibri" panose="020F0502020204030204" pitchFamily="34" charset="0"/>
              </a:rPr>
              <a:t>u</a:t>
            </a:r>
            <a:r>
              <a:rPr lang="en-US" sz="3600" dirty="0">
                <a:effectLst/>
                <a:latin typeface="Calibri" panose="020F0502020204030204" pitchFamily="34" charset="0"/>
                <a:ea typeface="Calibri" panose="020F0502020204030204" pitchFamily="34" charset="0"/>
              </a:rPr>
              <a:t>s</a:t>
            </a:r>
            <a:r>
              <a:rPr lang="en-US" sz="3600" spc="-15" dirty="0">
                <a:effectLst/>
                <a:latin typeface="Calibri" panose="020F0502020204030204" pitchFamily="34" charset="0"/>
                <a:ea typeface="Calibri" panose="020F0502020204030204" pitchFamily="34" charset="0"/>
              </a:rPr>
              <a:t>i</a:t>
            </a:r>
            <a:r>
              <a:rPr lang="en-US" sz="3600" spc="5" dirty="0">
                <a:effectLst/>
                <a:latin typeface="Calibri" panose="020F0502020204030204" pitchFamily="34" charset="0"/>
                <a:ea typeface="Calibri" panose="020F0502020204030204" pitchFamily="34" charset="0"/>
              </a:rPr>
              <a:t>v</a:t>
            </a:r>
            <a:r>
              <a:rPr lang="en-US" sz="3600" dirty="0">
                <a:effectLst/>
                <a:latin typeface="Calibri" panose="020F0502020204030204" pitchFamily="34" charset="0"/>
                <a:ea typeface="Calibri" panose="020F0502020204030204" pitchFamily="34" charset="0"/>
              </a:rPr>
              <a:t>e</a:t>
            </a:r>
            <a:r>
              <a:rPr lang="en-US" sz="3600" spc="-10" dirty="0">
                <a:effectLst/>
                <a:latin typeface="Calibri" panose="020F0502020204030204" pitchFamily="34" charset="0"/>
                <a:ea typeface="Calibri" panose="020F0502020204030204" pitchFamily="34" charset="0"/>
              </a:rPr>
              <a:t> </a:t>
            </a:r>
            <a:r>
              <a:rPr lang="en-US" sz="3600" dirty="0">
                <a:effectLst/>
                <a:latin typeface="Calibri" panose="020F0502020204030204" pitchFamily="34" charset="0"/>
                <a:ea typeface="Calibri" panose="020F0502020204030204" pitchFamily="34" charset="0"/>
              </a:rPr>
              <a:t>r</a:t>
            </a:r>
            <a:r>
              <a:rPr lang="en-US" sz="3600" spc="5" dirty="0">
                <a:effectLst/>
                <a:latin typeface="Calibri" panose="020F0502020204030204" pitchFamily="34" charset="0"/>
                <a:ea typeface="Calibri" panose="020F0502020204030204" pitchFamily="34" charset="0"/>
              </a:rPr>
              <a:t>e</a:t>
            </a:r>
            <a:r>
              <a:rPr lang="en-US" sz="3600" spc="-5" dirty="0">
                <a:effectLst/>
                <a:latin typeface="Calibri" panose="020F0502020204030204" pitchFamily="34" charset="0"/>
                <a:ea typeface="Calibri" panose="020F0502020204030204" pitchFamily="34" charset="0"/>
              </a:rPr>
              <a:t>p</a:t>
            </a:r>
            <a:r>
              <a:rPr lang="en-US" sz="3600" dirty="0">
                <a:effectLst/>
                <a:latin typeface="Calibri" panose="020F0502020204030204" pitchFamily="34" charset="0"/>
                <a:ea typeface="Calibri" panose="020F0502020204030204" pitchFamily="34" charset="0"/>
              </a:rPr>
              <a:t>re</a:t>
            </a:r>
            <a:r>
              <a:rPr lang="en-US" sz="3600" spc="-10" dirty="0">
                <a:effectLst/>
                <a:latin typeface="Calibri" panose="020F0502020204030204" pitchFamily="34" charset="0"/>
                <a:ea typeface="Calibri" panose="020F0502020204030204" pitchFamily="34" charset="0"/>
              </a:rPr>
              <a:t>se</a:t>
            </a:r>
            <a:r>
              <a:rPr lang="en-US" sz="3600" spc="-5" dirty="0">
                <a:effectLst/>
                <a:latin typeface="Calibri" panose="020F0502020204030204" pitchFamily="34" charset="0"/>
                <a:ea typeface="Calibri" panose="020F0502020204030204" pitchFamily="34" charset="0"/>
              </a:rPr>
              <a:t>n</a:t>
            </a:r>
            <a:r>
              <a:rPr lang="en-US" sz="3600" dirty="0">
                <a:effectLst/>
                <a:latin typeface="Calibri" panose="020F0502020204030204" pitchFamily="34" charset="0"/>
                <a:ea typeface="Calibri" panose="020F0502020204030204" pitchFamily="34" charset="0"/>
              </a:rPr>
              <a:t>tative</a:t>
            </a:r>
            <a:r>
              <a:rPr lang="en-US" sz="3600" spc="-5" dirty="0">
                <a:effectLst/>
                <a:latin typeface="Calibri" panose="020F0502020204030204" pitchFamily="34" charset="0"/>
                <a:ea typeface="Calibri" panose="020F0502020204030204" pitchFamily="34" charset="0"/>
              </a:rPr>
              <a:t> </a:t>
            </a:r>
            <a:r>
              <a:rPr lang="en-US" sz="3600" dirty="0">
                <a:effectLst/>
                <a:latin typeface="Calibri" panose="020F0502020204030204" pitchFamily="34" charset="0"/>
                <a:ea typeface="Calibri" panose="020F0502020204030204" pitchFamily="34" charset="0"/>
              </a:rPr>
              <a:t>f</a:t>
            </a:r>
            <a:r>
              <a:rPr lang="en-US" sz="3600" spc="5" dirty="0">
                <a:effectLst/>
                <a:latin typeface="Calibri" panose="020F0502020204030204" pitchFamily="34" charset="0"/>
                <a:ea typeface="Calibri" panose="020F0502020204030204" pitchFamily="34" charset="0"/>
              </a:rPr>
              <a:t>o</a:t>
            </a:r>
            <a:r>
              <a:rPr lang="en-US" sz="3600" dirty="0">
                <a:effectLst/>
                <a:latin typeface="Calibri" panose="020F0502020204030204" pitchFamily="34" charset="0"/>
                <a:ea typeface="Calibri" panose="020F0502020204030204" pitchFamily="34" charset="0"/>
              </a:rPr>
              <a:t>r</a:t>
            </a:r>
            <a:r>
              <a:rPr lang="en-US" sz="3600" spc="-10" dirty="0">
                <a:effectLst/>
                <a:latin typeface="Calibri" panose="020F0502020204030204" pitchFamily="34" charset="0"/>
                <a:ea typeface="Calibri" panose="020F0502020204030204" pitchFamily="34" charset="0"/>
              </a:rPr>
              <a:t> </a:t>
            </a:r>
            <a:r>
              <a:rPr lang="en-US" sz="3600" dirty="0">
                <a:effectLst/>
                <a:latin typeface="Calibri" panose="020F0502020204030204" pitchFamily="34" charset="0"/>
                <a:ea typeface="Calibri" panose="020F0502020204030204" pitchFamily="34" charset="0"/>
              </a:rPr>
              <a:t>an </a:t>
            </a:r>
            <a:r>
              <a:rPr lang="en-US" sz="3600" spc="-10" dirty="0">
                <a:effectLst/>
                <a:latin typeface="Calibri" panose="020F0502020204030204" pitchFamily="34" charset="0"/>
                <a:ea typeface="Calibri" panose="020F0502020204030204" pitchFamily="34" charset="0"/>
              </a:rPr>
              <a:t>e</a:t>
            </a:r>
            <a:r>
              <a:rPr lang="en-US" sz="3600" spc="5" dirty="0">
                <a:effectLst/>
                <a:latin typeface="Calibri" panose="020F0502020204030204" pitchFamily="34" charset="0"/>
                <a:ea typeface="Calibri" panose="020F0502020204030204" pitchFamily="34" charset="0"/>
              </a:rPr>
              <a:t>m</a:t>
            </a:r>
            <a:r>
              <a:rPr lang="en-US" sz="3600" spc="-5" dirty="0">
                <a:effectLst/>
                <a:latin typeface="Calibri" panose="020F0502020204030204" pitchFamily="34" charset="0"/>
                <a:ea typeface="Calibri" panose="020F0502020204030204" pitchFamily="34" charset="0"/>
              </a:rPr>
              <a:t>p</a:t>
            </a:r>
            <a:r>
              <a:rPr lang="en-US" sz="3600" spc="-15" dirty="0">
                <a:effectLst/>
                <a:latin typeface="Calibri" panose="020F0502020204030204" pitchFamily="34" charset="0"/>
                <a:ea typeface="Calibri" panose="020F0502020204030204" pitchFamily="34" charset="0"/>
              </a:rPr>
              <a:t>l</a:t>
            </a:r>
            <a:r>
              <a:rPr lang="en-US" sz="3600" spc="5" dirty="0">
                <a:effectLst/>
                <a:latin typeface="Calibri" panose="020F0502020204030204" pitchFamily="34" charset="0"/>
                <a:ea typeface="Calibri" panose="020F0502020204030204" pitchFamily="34" charset="0"/>
              </a:rPr>
              <a:t>oy</a:t>
            </a:r>
            <a:r>
              <a:rPr lang="en-US" sz="3600" spc="-10" dirty="0">
                <a:effectLst/>
                <a:latin typeface="Calibri" panose="020F0502020204030204" pitchFamily="34" charset="0"/>
                <a:ea typeface="Calibri" panose="020F0502020204030204" pitchFamily="34" charset="0"/>
              </a:rPr>
              <a:t>e</a:t>
            </a:r>
            <a:r>
              <a:rPr lang="en-US" sz="3600" dirty="0">
                <a:effectLst/>
                <a:latin typeface="Calibri" panose="020F0502020204030204" pitchFamily="34" charset="0"/>
                <a:ea typeface="Calibri" panose="020F0502020204030204" pitchFamily="34" charset="0"/>
              </a:rPr>
              <a:t>e</a:t>
            </a:r>
            <a:r>
              <a:rPr lang="en-US" sz="3600" spc="5" dirty="0">
                <a:effectLst/>
                <a:latin typeface="Calibri" panose="020F0502020204030204" pitchFamily="34" charset="0"/>
                <a:ea typeface="Calibri" panose="020F0502020204030204" pitchFamily="34" charset="0"/>
              </a:rPr>
              <a:t> </a:t>
            </a:r>
            <a:r>
              <a:rPr lang="en-US" sz="3600" spc="-5" dirty="0">
                <a:effectLst/>
                <a:latin typeface="Calibri" panose="020F0502020204030204" pitchFamily="34" charset="0"/>
                <a:ea typeface="Calibri" panose="020F0502020204030204" pitchFamily="34" charset="0"/>
              </a:rPr>
              <a:t>g</a:t>
            </a:r>
            <a:r>
              <a:rPr lang="en-US" sz="3600" spc="-15" dirty="0">
                <a:effectLst/>
                <a:latin typeface="Calibri" panose="020F0502020204030204" pitchFamily="34" charset="0"/>
                <a:ea typeface="Calibri" panose="020F0502020204030204" pitchFamily="34" charset="0"/>
              </a:rPr>
              <a:t>r</a:t>
            </a:r>
            <a:r>
              <a:rPr lang="en-US" sz="3600" spc="5" dirty="0">
                <a:effectLst/>
                <a:latin typeface="Calibri" panose="020F0502020204030204" pitchFamily="34" charset="0"/>
                <a:ea typeface="Calibri" panose="020F0502020204030204" pitchFamily="34" charset="0"/>
              </a:rPr>
              <a:t>o</a:t>
            </a:r>
            <a:r>
              <a:rPr lang="en-US" sz="3600" spc="-5" dirty="0">
                <a:effectLst/>
                <a:latin typeface="Calibri" panose="020F0502020204030204" pitchFamily="34" charset="0"/>
                <a:ea typeface="Calibri" panose="020F0502020204030204" pitchFamily="34" charset="0"/>
              </a:rPr>
              <a:t>up</a:t>
            </a:r>
            <a:r>
              <a:rPr lang="en-US" sz="3600" dirty="0">
                <a:effectLst/>
                <a:latin typeface="Calibri" panose="020F0502020204030204" pitchFamily="34" charset="0"/>
                <a:ea typeface="Calibri" panose="020F0502020204030204" pitchFamily="34" charset="0"/>
              </a:rPr>
              <a:t>, </a:t>
            </a:r>
            <a:r>
              <a:rPr lang="en-US" sz="3600" spc="5" dirty="0">
                <a:effectLst/>
                <a:latin typeface="Calibri" panose="020F0502020204030204" pitchFamily="34" charset="0"/>
                <a:ea typeface="Calibri" panose="020F0502020204030204" pitchFamily="34" charset="0"/>
              </a:rPr>
              <a:t>w</a:t>
            </a:r>
            <a:r>
              <a:rPr lang="en-US" sz="3600" dirty="0">
                <a:effectLst/>
                <a:latin typeface="Calibri" panose="020F0502020204030204" pitchFamily="34" charset="0"/>
                <a:ea typeface="Calibri" panose="020F0502020204030204" pitchFamily="34" charset="0"/>
              </a:rPr>
              <a:t>ith rep</a:t>
            </a:r>
            <a:r>
              <a:rPr lang="en-US" sz="3600" spc="-5" dirty="0">
                <a:effectLst/>
                <a:latin typeface="Calibri" panose="020F0502020204030204" pitchFamily="34" charset="0"/>
                <a:ea typeface="Calibri" panose="020F0502020204030204" pitchFamily="34" charset="0"/>
              </a:rPr>
              <a:t>r</a:t>
            </a:r>
            <a:r>
              <a:rPr lang="en-US" sz="3600" dirty="0">
                <a:effectLst/>
                <a:latin typeface="Calibri" panose="020F0502020204030204" pitchFamily="34" charset="0"/>
                <a:ea typeface="Calibri" panose="020F0502020204030204" pitchFamily="34" charset="0"/>
              </a:rPr>
              <a:t>es</a:t>
            </a:r>
            <a:r>
              <a:rPr lang="en-US" sz="3600" spc="5" dirty="0">
                <a:effectLst/>
                <a:latin typeface="Calibri" panose="020F0502020204030204" pitchFamily="34" charset="0"/>
                <a:ea typeface="Calibri" panose="020F0502020204030204" pitchFamily="34" charset="0"/>
              </a:rPr>
              <a:t>e</a:t>
            </a:r>
            <a:r>
              <a:rPr lang="en-US" sz="3600" spc="-5" dirty="0">
                <a:effectLst/>
                <a:latin typeface="Calibri" panose="020F0502020204030204" pitchFamily="34" charset="0"/>
                <a:ea typeface="Calibri" panose="020F0502020204030204" pitchFamily="34" charset="0"/>
              </a:rPr>
              <a:t>n</a:t>
            </a:r>
            <a:r>
              <a:rPr lang="en-US" sz="3600" dirty="0">
                <a:effectLst/>
                <a:latin typeface="Calibri" panose="020F0502020204030204" pitchFamily="34" charset="0"/>
                <a:ea typeface="Calibri" panose="020F0502020204030204" pitchFamily="34" charset="0"/>
              </a:rPr>
              <a:t>t</a:t>
            </a:r>
            <a:r>
              <a:rPr lang="en-US" sz="3600" spc="-10" dirty="0">
                <a:effectLst/>
                <a:latin typeface="Calibri" panose="020F0502020204030204" pitchFamily="34" charset="0"/>
                <a:ea typeface="Calibri" panose="020F0502020204030204" pitchFamily="34" charset="0"/>
              </a:rPr>
              <a:t>a</a:t>
            </a:r>
            <a:r>
              <a:rPr lang="en-US" sz="3600" dirty="0">
                <a:effectLst/>
                <a:latin typeface="Calibri" panose="020F0502020204030204" pitchFamily="34" charset="0"/>
                <a:ea typeface="Calibri" panose="020F0502020204030204" pitchFamily="34" charset="0"/>
              </a:rPr>
              <a:t>ti</a:t>
            </a:r>
            <a:r>
              <a:rPr lang="en-US" sz="3600" spc="-5" dirty="0">
                <a:effectLst/>
                <a:latin typeface="Calibri" panose="020F0502020204030204" pitchFamily="34" charset="0"/>
                <a:ea typeface="Calibri" panose="020F0502020204030204" pitchFamily="34" charset="0"/>
              </a:rPr>
              <a:t>v</a:t>
            </a:r>
            <a:r>
              <a:rPr lang="en-US" sz="3600" dirty="0">
                <a:effectLst/>
                <a:latin typeface="Calibri" panose="020F0502020204030204" pitchFamily="34" charset="0"/>
                <a:ea typeface="Calibri" panose="020F0502020204030204" pitchFamily="34" charset="0"/>
              </a:rPr>
              <a:t>es</a:t>
            </a:r>
            <a:r>
              <a:rPr lang="en-US" sz="3600" spc="-5" dirty="0">
                <a:effectLst/>
                <a:latin typeface="Calibri" panose="020F0502020204030204" pitchFamily="34" charset="0"/>
                <a:ea typeface="Calibri" panose="020F0502020204030204" pitchFamily="34" charset="0"/>
              </a:rPr>
              <a:t> </a:t>
            </a:r>
            <a:r>
              <a:rPr lang="en-US" sz="3600" spc="5" dirty="0">
                <a:effectLst/>
                <a:latin typeface="Calibri" panose="020F0502020204030204" pitchFamily="34" charset="0"/>
                <a:ea typeface="Calibri" panose="020F0502020204030204" pitchFamily="34" charset="0"/>
              </a:rPr>
              <a:t>o</a:t>
            </a:r>
            <a:r>
              <a:rPr lang="en-US" sz="3600" dirty="0">
                <a:effectLst/>
                <a:latin typeface="Calibri" panose="020F0502020204030204" pitchFamily="34" charset="0"/>
                <a:ea typeface="Calibri" panose="020F0502020204030204" pitchFamily="34" charset="0"/>
              </a:rPr>
              <a:t>f </a:t>
            </a:r>
            <a:r>
              <a:rPr lang="en-US" sz="3600" spc="5" dirty="0">
                <a:effectLst/>
                <a:latin typeface="Calibri" panose="020F0502020204030204" pitchFamily="34" charset="0"/>
                <a:ea typeface="Calibri" panose="020F0502020204030204" pitchFamily="34" charset="0"/>
              </a:rPr>
              <a:t>t</a:t>
            </a:r>
            <a:r>
              <a:rPr lang="en-US" sz="3600" spc="-15" dirty="0">
                <a:effectLst/>
                <a:latin typeface="Calibri" panose="020F0502020204030204" pitchFamily="34" charset="0"/>
                <a:ea typeface="Calibri" panose="020F0502020204030204" pitchFamily="34" charset="0"/>
              </a:rPr>
              <a:t>h</a:t>
            </a:r>
            <a:r>
              <a:rPr lang="en-US" sz="3600" dirty="0">
                <a:effectLst/>
                <a:latin typeface="Calibri" panose="020F0502020204030204" pitchFamily="34" charset="0"/>
                <a:ea typeface="Calibri" panose="020F0502020204030204" pitchFamily="34" charset="0"/>
              </a:rPr>
              <a:t>e</a:t>
            </a:r>
            <a:r>
              <a:rPr lang="en-US" sz="3600" spc="5" dirty="0">
                <a:effectLst/>
                <a:latin typeface="Calibri" panose="020F0502020204030204" pitchFamily="34" charset="0"/>
                <a:ea typeface="Calibri" panose="020F0502020204030204" pitchFamily="34" charset="0"/>
              </a:rPr>
              <a:t> </a:t>
            </a:r>
            <a:r>
              <a:rPr lang="en-US" sz="3600" dirty="0">
                <a:effectLst/>
                <a:latin typeface="Calibri" panose="020F0502020204030204" pitchFamily="34" charset="0"/>
                <a:ea typeface="Calibri" panose="020F0502020204030204" pitchFamily="34" charset="0"/>
              </a:rPr>
              <a:t>U</a:t>
            </a:r>
            <a:r>
              <a:rPr lang="en-US" sz="3600" spc="-5" dirty="0">
                <a:effectLst/>
                <a:latin typeface="Calibri" panose="020F0502020204030204" pitchFamily="34" charset="0"/>
                <a:ea typeface="Calibri" panose="020F0502020204030204" pitchFamily="34" charset="0"/>
              </a:rPr>
              <a:t>n</a:t>
            </a:r>
            <a:r>
              <a:rPr lang="en-US" sz="3600" dirty="0">
                <a:effectLst/>
                <a:latin typeface="Calibri" panose="020F0502020204030204" pitchFamily="34" charset="0"/>
                <a:ea typeface="Calibri" panose="020F0502020204030204" pitchFamily="34" charset="0"/>
              </a:rPr>
              <a:t>i</a:t>
            </a:r>
            <a:r>
              <a:rPr lang="en-US" sz="3600" spc="-10" dirty="0">
                <a:effectLst/>
                <a:latin typeface="Calibri" panose="020F0502020204030204" pitchFamily="34" charset="0"/>
                <a:ea typeface="Calibri" panose="020F0502020204030204" pitchFamily="34" charset="0"/>
              </a:rPr>
              <a:t>o</a:t>
            </a:r>
            <a:r>
              <a:rPr lang="en-US" sz="3600" dirty="0">
                <a:effectLst/>
                <a:latin typeface="Calibri" panose="020F0502020204030204" pitchFamily="34" charset="0"/>
                <a:ea typeface="Calibri" panose="020F0502020204030204" pitchFamily="34" charset="0"/>
              </a:rPr>
              <a:t>n</a:t>
            </a:r>
            <a:r>
              <a:rPr lang="en-US" sz="3600" spc="-5" dirty="0">
                <a:effectLst/>
                <a:latin typeface="Calibri" panose="020F0502020204030204" pitchFamily="34" charset="0"/>
                <a:ea typeface="Calibri" panose="020F0502020204030204" pitchFamily="34" charset="0"/>
              </a:rPr>
              <a:t> </a:t>
            </a:r>
            <a:r>
              <a:rPr lang="en-US" sz="3600" dirty="0">
                <a:effectLst/>
                <a:latin typeface="Calibri" panose="020F0502020204030204" pitchFamily="34" charset="0"/>
                <a:ea typeface="Calibri" panose="020F0502020204030204" pitchFamily="34" charset="0"/>
              </a:rPr>
              <a:t>and</a:t>
            </a:r>
            <a:r>
              <a:rPr lang="en-US" sz="3600" spc="-5" dirty="0">
                <a:effectLst/>
                <a:latin typeface="Calibri" panose="020F0502020204030204" pitchFamily="34" charset="0"/>
                <a:ea typeface="Calibri" panose="020F0502020204030204" pitchFamily="34" charset="0"/>
              </a:rPr>
              <a:t> </a:t>
            </a:r>
            <a:r>
              <a:rPr lang="en-US" sz="3600" spc="5" dirty="0">
                <a:effectLst/>
                <a:latin typeface="Calibri" panose="020F0502020204030204" pitchFamily="34" charset="0"/>
                <a:ea typeface="Calibri" panose="020F0502020204030204" pitchFamily="34" charset="0"/>
              </a:rPr>
              <a:t>t</a:t>
            </a:r>
            <a:r>
              <a:rPr lang="en-US" sz="3600" spc="-5" dirty="0">
                <a:effectLst/>
                <a:latin typeface="Calibri" panose="020F0502020204030204" pitchFamily="34" charset="0"/>
                <a:ea typeface="Calibri" panose="020F0502020204030204" pitchFamily="34" charset="0"/>
              </a:rPr>
              <a:t>h</a:t>
            </a:r>
            <a:r>
              <a:rPr lang="en-US" sz="3600" dirty="0">
                <a:effectLst/>
                <a:latin typeface="Calibri" panose="020F0502020204030204" pitchFamily="34" charset="0"/>
                <a:ea typeface="Calibri" panose="020F0502020204030204" pitchFamily="34" charset="0"/>
              </a:rPr>
              <a:t>e</a:t>
            </a:r>
            <a:r>
              <a:rPr lang="en-US" sz="3600" spc="5" dirty="0">
                <a:effectLst/>
                <a:latin typeface="Calibri" panose="020F0502020204030204" pitchFamily="34" charset="0"/>
                <a:ea typeface="Calibri" panose="020F0502020204030204" pitchFamily="34" charset="0"/>
              </a:rPr>
              <a:t> </a:t>
            </a:r>
            <a:r>
              <a:rPr lang="en-US" sz="3600" dirty="0">
                <a:effectLst/>
                <a:latin typeface="Calibri" panose="020F0502020204030204" pitchFamily="34" charset="0"/>
                <a:ea typeface="Calibri" panose="020F0502020204030204" pitchFamily="34" charset="0"/>
              </a:rPr>
              <a:t>sc</a:t>
            </a:r>
            <a:r>
              <a:rPr lang="en-US" sz="3600" spc="-15" dirty="0">
                <a:effectLst/>
                <a:latin typeface="Calibri" panose="020F0502020204030204" pitchFamily="34" charset="0"/>
                <a:ea typeface="Calibri" panose="020F0502020204030204" pitchFamily="34" charset="0"/>
              </a:rPr>
              <a:t>h</a:t>
            </a:r>
            <a:r>
              <a:rPr lang="en-US" sz="3600" spc="5" dirty="0">
                <a:effectLst/>
                <a:latin typeface="Calibri" panose="020F0502020204030204" pitchFamily="34" charset="0"/>
                <a:ea typeface="Calibri" panose="020F0502020204030204" pitchFamily="34" charset="0"/>
              </a:rPr>
              <a:t>oo</a:t>
            </a:r>
            <a:r>
              <a:rPr lang="en-US" sz="3600" dirty="0">
                <a:effectLst/>
                <a:latin typeface="Calibri" panose="020F0502020204030204" pitchFamily="34" charset="0"/>
                <a:ea typeface="Calibri" panose="020F0502020204030204" pitchFamily="34" charset="0"/>
              </a:rPr>
              <a:t>l</a:t>
            </a:r>
            <a:r>
              <a:rPr lang="en-US" sz="3600" spc="-15" dirty="0">
                <a:effectLst/>
                <a:latin typeface="Calibri" panose="020F0502020204030204" pitchFamily="34" charset="0"/>
                <a:ea typeface="Calibri" panose="020F0502020204030204" pitchFamily="34" charset="0"/>
              </a:rPr>
              <a:t> </a:t>
            </a:r>
            <a:r>
              <a:rPr lang="en-US" sz="3600" dirty="0">
                <a:effectLst/>
                <a:latin typeface="Calibri" panose="020F0502020204030204" pitchFamily="34" charset="0"/>
                <a:ea typeface="Calibri" panose="020F0502020204030204" pitchFamily="34" charset="0"/>
              </a:rPr>
              <a:t>divis</a:t>
            </a:r>
            <a:r>
              <a:rPr lang="en-US" sz="3600" spc="-10" dirty="0">
                <a:effectLst/>
                <a:latin typeface="Calibri" panose="020F0502020204030204" pitchFamily="34" charset="0"/>
                <a:ea typeface="Calibri" panose="020F0502020204030204" pitchFamily="34" charset="0"/>
              </a:rPr>
              <a:t>i</a:t>
            </a:r>
            <a:r>
              <a:rPr lang="en-US" sz="3600" spc="5" dirty="0">
                <a:effectLst/>
                <a:latin typeface="Calibri" panose="020F0502020204030204" pitchFamily="34" charset="0"/>
                <a:ea typeface="Calibri" panose="020F0502020204030204" pitchFamily="34" charset="0"/>
              </a:rPr>
              <a:t>o</a:t>
            </a:r>
            <a:r>
              <a:rPr lang="en-US" sz="3600" dirty="0">
                <a:effectLst/>
                <a:latin typeface="Calibri" panose="020F0502020204030204" pitchFamily="34" charset="0"/>
                <a:ea typeface="Calibri" panose="020F0502020204030204" pitchFamily="34" charset="0"/>
              </a:rPr>
              <a:t>n</a:t>
            </a:r>
            <a:r>
              <a:rPr lang="en-US" sz="3600" spc="-5" dirty="0">
                <a:effectLst/>
                <a:latin typeface="Calibri" panose="020F0502020204030204" pitchFamily="34" charset="0"/>
                <a:ea typeface="Calibri" panose="020F0502020204030204" pitchFamily="34" charset="0"/>
              </a:rPr>
              <a:t> </a:t>
            </a:r>
            <a:r>
              <a:rPr lang="en-US" sz="3600" spc="-15" dirty="0">
                <a:effectLst/>
                <a:latin typeface="Calibri" panose="020F0502020204030204" pitchFamily="34" charset="0"/>
                <a:ea typeface="Calibri" panose="020F0502020204030204" pitchFamily="34" charset="0"/>
              </a:rPr>
              <a:t>b</a:t>
            </a:r>
            <a:r>
              <a:rPr lang="en-US" sz="3600" dirty="0">
                <a:effectLst/>
                <a:latin typeface="Calibri" panose="020F0502020204030204" pitchFamily="34" charset="0"/>
                <a:ea typeface="Calibri" panose="020F0502020204030204" pitchFamily="34" charset="0"/>
              </a:rPr>
              <a:t>a</a:t>
            </a:r>
            <a:r>
              <a:rPr lang="en-US" sz="3600" spc="10" dirty="0">
                <a:effectLst/>
                <a:latin typeface="Calibri" panose="020F0502020204030204" pitchFamily="34" charset="0"/>
                <a:ea typeface="Calibri" panose="020F0502020204030204" pitchFamily="34" charset="0"/>
              </a:rPr>
              <a:t>r</a:t>
            </a:r>
            <a:r>
              <a:rPr lang="en-US" sz="3600" spc="-5" dirty="0">
                <a:effectLst/>
                <a:latin typeface="Calibri" panose="020F0502020204030204" pitchFamily="34" charset="0"/>
                <a:ea typeface="Calibri" panose="020F0502020204030204" pitchFamily="34" charset="0"/>
              </a:rPr>
              <a:t>g</a:t>
            </a:r>
            <a:r>
              <a:rPr lang="en-US" sz="3600" dirty="0">
                <a:effectLst/>
                <a:latin typeface="Calibri" panose="020F0502020204030204" pitchFamily="34" charset="0"/>
                <a:ea typeface="Calibri" panose="020F0502020204030204" pitchFamily="34" charset="0"/>
              </a:rPr>
              <a:t>ai</a:t>
            </a:r>
            <a:r>
              <a:rPr lang="en-US" sz="3600" spc="-5" dirty="0">
                <a:effectLst/>
                <a:latin typeface="Calibri" panose="020F0502020204030204" pitchFamily="34" charset="0"/>
                <a:ea typeface="Calibri" panose="020F0502020204030204" pitchFamily="34" charset="0"/>
              </a:rPr>
              <a:t>n</a:t>
            </a:r>
            <a:r>
              <a:rPr lang="en-US" sz="3600" dirty="0">
                <a:effectLst/>
                <a:latin typeface="Calibri" panose="020F0502020204030204" pitchFamily="34" charset="0"/>
                <a:ea typeface="Calibri" panose="020F0502020204030204" pitchFamily="34" charset="0"/>
              </a:rPr>
              <a:t>i</a:t>
            </a:r>
            <a:r>
              <a:rPr lang="en-US" sz="3600" spc="-5" dirty="0">
                <a:effectLst/>
                <a:latin typeface="Calibri" panose="020F0502020204030204" pitchFamily="34" charset="0"/>
                <a:ea typeface="Calibri" panose="020F0502020204030204" pitchFamily="34" charset="0"/>
              </a:rPr>
              <a:t>n</a:t>
            </a:r>
            <a:r>
              <a:rPr lang="en-US" sz="3600" dirty="0">
                <a:effectLst/>
                <a:latin typeface="Calibri" panose="020F0502020204030204" pitchFamily="34" charset="0"/>
                <a:ea typeface="Calibri" panose="020F0502020204030204" pitchFamily="34" charset="0"/>
              </a:rPr>
              <a:t>g</a:t>
            </a:r>
            <a:r>
              <a:rPr lang="en-US" sz="3600" spc="-5" dirty="0">
                <a:effectLst/>
                <a:latin typeface="Calibri" panose="020F0502020204030204" pitchFamily="34" charset="0"/>
                <a:ea typeface="Calibri" panose="020F0502020204030204" pitchFamily="34" charset="0"/>
              </a:rPr>
              <a:t> </a:t>
            </a:r>
            <a:r>
              <a:rPr lang="en-US" sz="3600" dirty="0">
                <a:effectLst/>
                <a:latin typeface="Calibri" panose="020F0502020204030204" pitchFamily="34" charset="0"/>
                <a:ea typeface="Calibri" panose="020F0502020204030204" pitchFamily="34" charset="0"/>
              </a:rPr>
              <a:t>a</a:t>
            </a:r>
            <a:r>
              <a:rPr lang="en-US" sz="3600" spc="5" dirty="0">
                <a:effectLst/>
                <a:latin typeface="Calibri" panose="020F0502020204030204" pitchFamily="34" charset="0"/>
                <a:ea typeface="Calibri" panose="020F0502020204030204" pitchFamily="34" charset="0"/>
              </a:rPr>
              <a:t> </a:t>
            </a:r>
            <a:r>
              <a:rPr lang="en-US" sz="3600" dirty="0">
                <a:effectLst/>
                <a:latin typeface="Calibri" panose="020F0502020204030204" pitchFamily="34" charset="0"/>
                <a:ea typeface="Calibri" panose="020F0502020204030204" pitchFamily="34" charset="0"/>
              </a:rPr>
              <a:t>c</a:t>
            </a:r>
            <a:r>
              <a:rPr lang="en-US" sz="3600" spc="5" dirty="0">
                <a:effectLst/>
                <a:latin typeface="Calibri" panose="020F0502020204030204" pitchFamily="34" charset="0"/>
                <a:ea typeface="Calibri" panose="020F0502020204030204" pitchFamily="34" charset="0"/>
              </a:rPr>
              <a:t>o</a:t>
            </a:r>
            <a:r>
              <a:rPr lang="en-US" sz="3600" spc="-5" dirty="0">
                <a:effectLst/>
                <a:latin typeface="Calibri" panose="020F0502020204030204" pitchFamily="34" charset="0"/>
                <a:ea typeface="Calibri" panose="020F0502020204030204" pitchFamily="34" charset="0"/>
              </a:rPr>
              <a:t>n</a:t>
            </a:r>
            <a:r>
              <a:rPr lang="en-US" sz="3600" dirty="0">
                <a:effectLst/>
                <a:latin typeface="Calibri" panose="020F0502020204030204" pitchFamily="34" charset="0"/>
                <a:ea typeface="Calibri" panose="020F0502020204030204" pitchFamily="34" charset="0"/>
              </a:rPr>
              <a:t>tr</a:t>
            </a:r>
            <a:r>
              <a:rPr lang="en-US" sz="3600" spc="-10" dirty="0">
                <a:effectLst/>
                <a:latin typeface="Calibri" panose="020F0502020204030204" pitchFamily="34" charset="0"/>
                <a:ea typeface="Calibri" panose="020F0502020204030204" pitchFamily="34" charset="0"/>
              </a:rPr>
              <a:t>a</a:t>
            </a:r>
            <a:r>
              <a:rPr lang="en-US" sz="3600" dirty="0">
                <a:effectLst/>
                <a:latin typeface="Calibri" panose="020F0502020204030204" pitchFamily="34" charset="0"/>
                <a:ea typeface="Calibri" panose="020F0502020204030204" pitchFamily="34" charset="0"/>
              </a:rPr>
              <a:t>ct</a:t>
            </a:r>
            <a:r>
              <a:rPr lang="en-US" sz="3600" spc="5" dirty="0">
                <a:effectLst/>
                <a:latin typeface="Calibri" panose="020F0502020204030204" pitchFamily="34" charset="0"/>
                <a:ea typeface="Calibri" panose="020F0502020204030204" pitchFamily="34" charset="0"/>
              </a:rPr>
              <a:t> </a:t>
            </a:r>
            <a:r>
              <a:rPr lang="en-US" sz="3600" dirty="0">
                <a:effectLst/>
                <a:latin typeface="Calibri" panose="020F0502020204030204" pitchFamily="34" charset="0"/>
                <a:ea typeface="Calibri" panose="020F0502020204030204" pitchFamily="34" charset="0"/>
              </a:rPr>
              <a:t>th</a:t>
            </a:r>
            <a:r>
              <a:rPr lang="en-US" sz="3600" spc="-15" dirty="0">
                <a:effectLst/>
                <a:latin typeface="Calibri" panose="020F0502020204030204" pitchFamily="34" charset="0"/>
                <a:ea typeface="Calibri" panose="020F0502020204030204" pitchFamily="34" charset="0"/>
              </a:rPr>
              <a:t>a</a:t>
            </a:r>
            <a:r>
              <a:rPr lang="en-US" sz="3600" dirty="0">
                <a:effectLst/>
                <a:latin typeface="Calibri" panose="020F0502020204030204" pitchFamily="34" charset="0"/>
                <a:ea typeface="Calibri" panose="020F0502020204030204" pitchFamily="34" charset="0"/>
              </a:rPr>
              <a:t>t</a:t>
            </a:r>
            <a:r>
              <a:rPr lang="en-US" sz="3600" spc="5" dirty="0">
                <a:effectLst/>
                <a:latin typeface="Calibri" panose="020F0502020204030204" pitchFamily="34" charset="0"/>
                <a:ea typeface="Calibri" panose="020F0502020204030204" pitchFamily="34" charset="0"/>
              </a:rPr>
              <a:t> </a:t>
            </a:r>
            <a:r>
              <a:rPr lang="en-US" sz="3600" dirty="0">
                <a:effectLst/>
                <a:latin typeface="Calibri" panose="020F0502020204030204" pitchFamily="34" charset="0"/>
                <a:ea typeface="Calibri" panose="020F0502020204030204" pitchFamily="34" charset="0"/>
              </a:rPr>
              <a:t>l</a:t>
            </a:r>
            <a:r>
              <a:rPr lang="en-US" sz="3600" spc="-15" dirty="0">
                <a:effectLst/>
                <a:latin typeface="Calibri" panose="020F0502020204030204" pitchFamily="34" charset="0"/>
                <a:ea typeface="Calibri" panose="020F0502020204030204" pitchFamily="34" charset="0"/>
              </a:rPr>
              <a:t>a</a:t>
            </a:r>
            <a:r>
              <a:rPr lang="en-US" sz="3600" spc="5" dirty="0">
                <a:effectLst/>
                <a:latin typeface="Calibri" panose="020F0502020204030204" pitchFamily="34" charset="0"/>
                <a:ea typeface="Calibri" panose="020F0502020204030204" pitchFamily="34" charset="0"/>
              </a:rPr>
              <a:t>y</a:t>
            </a:r>
            <a:r>
              <a:rPr lang="en-US" sz="3600" dirty="0">
                <a:effectLst/>
                <a:latin typeface="Calibri" panose="020F0502020204030204" pitchFamily="34" charset="0"/>
                <a:ea typeface="Calibri" panose="020F0502020204030204" pitchFamily="34" charset="0"/>
              </a:rPr>
              <a:t>s</a:t>
            </a:r>
            <a:r>
              <a:rPr lang="en-US" sz="3600" spc="-10" dirty="0">
                <a:effectLst/>
                <a:latin typeface="Calibri" panose="020F0502020204030204" pitchFamily="34" charset="0"/>
                <a:ea typeface="Calibri" panose="020F0502020204030204" pitchFamily="34" charset="0"/>
              </a:rPr>
              <a:t> </a:t>
            </a:r>
            <a:r>
              <a:rPr lang="en-US" sz="3600" spc="5" dirty="0">
                <a:effectLst/>
                <a:latin typeface="Calibri" panose="020F0502020204030204" pitchFamily="34" charset="0"/>
                <a:ea typeface="Calibri" panose="020F0502020204030204" pitchFamily="34" charset="0"/>
              </a:rPr>
              <a:t>o</a:t>
            </a:r>
            <a:r>
              <a:rPr lang="en-US" sz="3600" spc="-5" dirty="0">
                <a:effectLst/>
                <a:latin typeface="Calibri" panose="020F0502020204030204" pitchFamily="34" charset="0"/>
                <a:ea typeface="Calibri" panose="020F0502020204030204" pitchFamily="34" charset="0"/>
              </a:rPr>
              <a:t>u</a:t>
            </a:r>
            <a:r>
              <a:rPr lang="en-US" sz="3600" dirty="0">
                <a:effectLst/>
                <a:latin typeface="Calibri" panose="020F0502020204030204" pitchFamily="34" charset="0"/>
                <a:ea typeface="Calibri" panose="020F0502020204030204" pitchFamily="34" charset="0"/>
              </a:rPr>
              <a:t>t</a:t>
            </a:r>
            <a:r>
              <a:rPr lang="en-US" sz="3600" spc="5" dirty="0">
                <a:effectLst/>
                <a:latin typeface="Calibri" panose="020F0502020204030204" pitchFamily="34" charset="0"/>
                <a:ea typeface="Calibri" panose="020F0502020204030204" pitchFamily="34" charset="0"/>
              </a:rPr>
              <a:t> </a:t>
            </a:r>
            <a:r>
              <a:rPr lang="en-US" sz="3600" dirty="0">
                <a:effectLst/>
                <a:latin typeface="Calibri" panose="020F0502020204030204" pitchFamily="34" charset="0"/>
                <a:ea typeface="Calibri" panose="020F0502020204030204" pitchFamily="34" charset="0"/>
              </a:rPr>
              <a:t>such</a:t>
            </a:r>
            <a:r>
              <a:rPr lang="en-US" sz="3600" spc="-15" dirty="0">
                <a:effectLst/>
                <a:latin typeface="Calibri" panose="020F0502020204030204" pitchFamily="34" charset="0"/>
                <a:ea typeface="Calibri" panose="020F0502020204030204" pitchFamily="34" charset="0"/>
              </a:rPr>
              <a:t> </a:t>
            </a:r>
            <a:r>
              <a:rPr lang="en-US" sz="3600" dirty="0">
                <a:effectLst/>
                <a:latin typeface="Calibri" panose="020F0502020204030204" pitchFamily="34" charset="0"/>
                <a:ea typeface="Calibri" panose="020F0502020204030204" pitchFamily="34" charset="0"/>
              </a:rPr>
              <a:t>th</a:t>
            </a:r>
            <a:r>
              <a:rPr lang="en-US" sz="3600" spc="-5" dirty="0">
                <a:effectLst/>
                <a:latin typeface="Calibri" panose="020F0502020204030204" pitchFamily="34" charset="0"/>
                <a:ea typeface="Calibri" panose="020F0502020204030204" pitchFamily="34" charset="0"/>
              </a:rPr>
              <a:t>ing</a:t>
            </a:r>
            <a:r>
              <a:rPr lang="en-US" sz="3600" dirty="0">
                <a:effectLst/>
                <a:latin typeface="Calibri" panose="020F0502020204030204" pitchFamily="34" charset="0"/>
                <a:ea typeface="Calibri" panose="020F0502020204030204" pitchFamily="34" charset="0"/>
              </a:rPr>
              <a:t>s as sala</a:t>
            </a:r>
            <a:r>
              <a:rPr lang="en-US" sz="3600" spc="-5" dirty="0">
                <a:effectLst/>
                <a:latin typeface="Calibri" panose="020F0502020204030204" pitchFamily="34" charset="0"/>
                <a:ea typeface="Calibri" panose="020F0502020204030204" pitchFamily="34" charset="0"/>
              </a:rPr>
              <a:t>r</a:t>
            </a:r>
            <a:r>
              <a:rPr lang="en-US" sz="3600" spc="5" dirty="0">
                <a:effectLst/>
                <a:latin typeface="Calibri" panose="020F0502020204030204" pitchFamily="34" charset="0"/>
                <a:ea typeface="Calibri" panose="020F0502020204030204" pitchFamily="34" charset="0"/>
              </a:rPr>
              <a:t>y</a:t>
            </a:r>
            <a:r>
              <a:rPr lang="en-US" sz="3600" dirty="0">
                <a:effectLst/>
                <a:latin typeface="Calibri" panose="020F0502020204030204" pitchFamily="34" charset="0"/>
                <a:ea typeface="Calibri" panose="020F0502020204030204" pitchFamily="34" charset="0"/>
              </a:rPr>
              <a:t>, be</a:t>
            </a:r>
            <a:r>
              <a:rPr lang="en-US" sz="3600" spc="-15" dirty="0">
                <a:effectLst/>
                <a:latin typeface="Calibri" panose="020F0502020204030204" pitchFamily="34" charset="0"/>
                <a:ea typeface="Calibri" panose="020F0502020204030204" pitchFamily="34" charset="0"/>
              </a:rPr>
              <a:t>n</a:t>
            </a:r>
            <a:r>
              <a:rPr lang="en-US" sz="3600" dirty="0">
                <a:effectLst/>
                <a:latin typeface="Calibri" panose="020F0502020204030204" pitchFamily="34" charset="0"/>
                <a:ea typeface="Calibri" panose="020F0502020204030204" pitchFamily="34" charset="0"/>
              </a:rPr>
              <a:t>efits,</a:t>
            </a:r>
            <a:r>
              <a:rPr lang="en-US" sz="3600" spc="-5" dirty="0">
                <a:effectLst/>
                <a:latin typeface="Calibri" panose="020F0502020204030204" pitchFamily="34" charset="0"/>
                <a:ea typeface="Calibri" panose="020F0502020204030204" pitchFamily="34" charset="0"/>
              </a:rPr>
              <a:t> </a:t>
            </a:r>
            <a:r>
              <a:rPr lang="en-US" sz="3600" dirty="0">
                <a:effectLst/>
                <a:latin typeface="Calibri" panose="020F0502020204030204" pitchFamily="34" charset="0"/>
                <a:ea typeface="Calibri" panose="020F0502020204030204" pitchFamily="34" charset="0"/>
              </a:rPr>
              <a:t>a</a:t>
            </a:r>
            <a:r>
              <a:rPr lang="en-US" sz="3600" spc="-5" dirty="0">
                <a:effectLst/>
                <a:latin typeface="Calibri" panose="020F0502020204030204" pitchFamily="34" charset="0"/>
                <a:ea typeface="Calibri" panose="020F0502020204030204" pitchFamily="34" charset="0"/>
              </a:rPr>
              <a:t>n</a:t>
            </a:r>
            <a:r>
              <a:rPr lang="en-US" sz="3600" dirty="0">
                <a:effectLst/>
                <a:latin typeface="Calibri" panose="020F0502020204030204" pitchFamily="34" charset="0"/>
                <a:ea typeface="Calibri" panose="020F0502020204030204" pitchFamily="34" charset="0"/>
              </a:rPr>
              <a:t>d</a:t>
            </a:r>
            <a:r>
              <a:rPr lang="en-US" sz="3600" spc="-5" dirty="0">
                <a:effectLst/>
                <a:latin typeface="Calibri" panose="020F0502020204030204" pitchFamily="34" charset="0"/>
                <a:ea typeface="Calibri" panose="020F0502020204030204" pitchFamily="34" charset="0"/>
              </a:rPr>
              <a:t> w</a:t>
            </a:r>
            <a:r>
              <a:rPr lang="en-US" sz="3600" spc="5" dirty="0">
                <a:effectLst/>
                <a:latin typeface="Calibri" panose="020F0502020204030204" pitchFamily="34" charset="0"/>
                <a:ea typeface="Calibri" panose="020F0502020204030204" pitchFamily="34" charset="0"/>
              </a:rPr>
              <a:t>o</a:t>
            </a:r>
            <a:r>
              <a:rPr lang="en-US" sz="3600" dirty="0">
                <a:effectLst/>
                <a:latin typeface="Calibri" panose="020F0502020204030204" pitchFamily="34" charset="0"/>
                <a:ea typeface="Calibri" panose="020F0502020204030204" pitchFamily="34" charset="0"/>
              </a:rPr>
              <a:t>rk</a:t>
            </a:r>
            <a:r>
              <a:rPr lang="en-US" sz="3600" spc="-10" dirty="0">
                <a:effectLst/>
                <a:latin typeface="Calibri" panose="020F0502020204030204" pitchFamily="34" charset="0"/>
                <a:ea typeface="Calibri" panose="020F0502020204030204" pitchFamily="34" charset="0"/>
              </a:rPr>
              <a:t>i</a:t>
            </a:r>
            <a:r>
              <a:rPr lang="en-US" sz="3600" spc="-5" dirty="0">
                <a:effectLst/>
                <a:latin typeface="Calibri" panose="020F0502020204030204" pitchFamily="34" charset="0"/>
                <a:ea typeface="Calibri" panose="020F0502020204030204" pitchFamily="34" charset="0"/>
              </a:rPr>
              <a:t>n</a:t>
            </a:r>
            <a:r>
              <a:rPr lang="en-US" sz="3600" dirty="0">
                <a:effectLst/>
                <a:latin typeface="Calibri" panose="020F0502020204030204" pitchFamily="34" charset="0"/>
                <a:ea typeface="Calibri" panose="020F0502020204030204" pitchFamily="34" charset="0"/>
              </a:rPr>
              <a:t>g</a:t>
            </a:r>
            <a:r>
              <a:rPr lang="en-US" sz="3600" spc="-5" dirty="0">
                <a:effectLst/>
                <a:latin typeface="Calibri" panose="020F0502020204030204" pitchFamily="34" charset="0"/>
                <a:ea typeface="Calibri" panose="020F0502020204030204" pitchFamily="34" charset="0"/>
              </a:rPr>
              <a:t> </a:t>
            </a:r>
            <a:r>
              <a:rPr lang="en-US" sz="3600" dirty="0">
                <a:effectLst/>
                <a:latin typeface="Calibri" panose="020F0502020204030204" pitchFamily="34" charset="0"/>
                <a:ea typeface="Calibri" panose="020F0502020204030204" pitchFamily="34" charset="0"/>
              </a:rPr>
              <a:t>c</a:t>
            </a:r>
            <a:r>
              <a:rPr lang="en-US" sz="3600" spc="5" dirty="0">
                <a:effectLst/>
                <a:latin typeface="Calibri" panose="020F0502020204030204" pitchFamily="34" charset="0"/>
                <a:ea typeface="Calibri" panose="020F0502020204030204" pitchFamily="34" charset="0"/>
              </a:rPr>
              <a:t>o</a:t>
            </a:r>
            <a:r>
              <a:rPr lang="en-US" sz="3600" spc="-5" dirty="0">
                <a:effectLst/>
                <a:latin typeface="Calibri" panose="020F0502020204030204" pitchFamily="34" charset="0"/>
                <a:ea typeface="Calibri" panose="020F0502020204030204" pitchFamily="34" charset="0"/>
              </a:rPr>
              <a:t>nd</a:t>
            </a:r>
            <a:r>
              <a:rPr lang="en-US" sz="3600" dirty="0">
                <a:effectLst/>
                <a:latin typeface="Calibri" panose="020F0502020204030204" pitchFamily="34" charset="0"/>
                <a:ea typeface="Calibri" panose="020F0502020204030204" pitchFamily="34" charset="0"/>
              </a:rPr>
              <a:t>iti</a:t>
            </a:r>
            <a:r>
              <a:rPr lang="en-US" sz="3600" spc="5" dirty="0">
                <a:effectLst/>
                <a:latin typeface="Calibri" panose="020F0502020204030204" pitchFamily="34" charset="0"/>
                <a:ea typeface="Calibri" panose="020F0502020204030204" pitchFamily="34" charset="0"/>
              </a:rPr>
              <a:t>o</a:t>
            </a:r>
            <a:r>
              <a:rPr lang="en-US" sz="3600" spc="-5" dirty="0">
                <a:effectLst/>
                <a:latin typeface="Calibri" panose="020F0502020204030204" pitchFamily="34" charset="0"/>
                <a:ea typeface="Calibri" panose="020F0502020204030204" pitchFamily="34" charset="0"/>
              </a:rPr>
              <a:t>n</a:t>
            </a:r>
            <a:r>
              <a:rPr lang="en-US" sz="3600" dirty="0">
                <a:effectLst/>
                <a:latin typeface="Calibri" panose="020F0502020204030204" pitchFamily="34" charset="0"/>
                <a:ea typeface="Calibri" panose="020F0502020204030204" pitchFamily="34" charset="0"/>
              </a:rPr>
              <a:t>s.</a:t>
            </a:r>
            <a:r>
              <a:rPr lang="en-US" sz="3600" spc="-5" dirty="0">
                <a:effectLst/>
                <a:latin typeface="Calibri" panose="020F0502020204030204" pitchFamily="34" charset="0"/>
                <a:ea typeface="Calibri" panose="020F0502020204030204" pitchFamily="34" charset="0"/>
              </a:rPr>
              <a:t> </a:t>
            </a:r>
            <a:r>
              <a:rPr lang="en-US" sz="3600" dirty="0">
                <a:effectLst/>
                <a:latin typeface="Calibri" panose="020F0502020204030204" pitchFamily="34" charset="0"/>
                <a:ea typeface="Calibri" panose="020F0502020204030204" pitchFamily="34" charset="0"/>
              </a:rPr>
              <a:t>T</a:t>
            </a:r>
            <a:r>
              <a:rPr lang="en-US" sz="3600" spc="5" dirty="0">
                <a:effectLst/>
                <a:latin typeface="Calibri" panose="020F0502020204030204" pitchFamily="34" charset="0"/>
                <a:ea typeface="Calibri" panose="020F0502020204030204" pitchFamily="34" charset="0"/>
              </a:rPr>
              <a:t>e</a:t>
            </a:r>
            <a:r>
              <a:rPr lang="en-US" sz="3600" spc="-15" dirty="0">
                <a:effectLst/>
                <a:latin typeface="Calibri" panose="020F0502020204030204" pitchFamily="34" charset="0"/>
                <a:ea typeface="Calibri" panose="020F0502020204030204" pitchFamily="34" charset="0"/>
              </a:rPr>
              <a:t>a</a:t>
            </a:r>
            <a:r>
              <a:rPr lang="en-US" sz="3600" dirty="0">
                <a:effectLst/>
                <a:latin typeface="Calibri" panose="020F0502020204030204" pitchFamily="34" charset="0"/>
                <a:ea typeface="Calibri" panose="020F0502020204030204" pitchFamily="34" charset="0"/>
              </a:rPr>
              <a:t>chers a</a:t>
            </a:r>
            <a:r>
              <a:rPr lang="en-US" sz="3600" spc="-15" dirty="0">
                <a:effectLst/>
                <a:latin typeface="Calibri" panose="020F0502020204030204" pitchFamily="34" charset="0"/>
                <a:ea typeface="Calibri" panose="020F0502020204030204" pitchFamily="34" charset="0"/>
              </a:rPr>
              <a:t>n</a:t>
            </a:r>
            <a:r>
              <a:rPr lang="en-US" sz="3600" dirty="0">
                <a:effectLst/>
                <a:latin typeface="Calibri" panose="020F0502020204030204" pitchFamily="34" charset="0"/>
                <a:ea typeface="Calibri" panose="020F0502020204030204" pitchFamily="34" charset="0"/>
              </a:rPr>
              <a:t>d</a:t>
            </a:r>
            <a:r>
              <a:rPr lang="en-US" sz="3600" spc="-5" dirty="0">
                <a:effectLst/>
                <a:latin typeface="Calibri" panose="020F0502020204030204" pitchFamily="34" charset="0"/>
                <a:ea typeface="Calibri" panose="020F0502020204030204" pitchFamily="34" charset="0"/>
              </a:rPr>
              <a:t> </a:t>
            </a:r>
            <a:r>
              <a:rPr lang="en-US" sz="3600" spc="5" dirty="0">
                <a:effectLst/>
                <a:latin typeface="Calibri" panose="020F0502020204030204" pitchFamily="34" charset="0"/>
                <a:ea typeface="Calibri" panose="020F0502020204030204" pitchFamily="34" charset="0"/>
              </a:rPr>
              <a:t>e</a:t>
            </a:r>
            <a:r>
              <a:rPr lang="en-US" sz="3600" spc="-5" dirty="0">
                <a:effectLst/>
                <a:latin typeface="Calibri" panose="020F0502020204030204" pitchFamily="34" charset="0"/>
                <a:ea typeface="Calibri" panose="020F0502020204030204" pitchFamily="34" charset="0"/>
              </a:rPr>
              <a:t>du</a:t>
            </a:r>
            <a:r>
              <a:rPr lang="en-US" sz="3600" dirty="0">
                <a:effectLst/>
                <a:latin typeface="Calibri" panose="020F0502020204030204" pitchFamily="34" charset="0"/>
                <a:ea typeface="Calibri" panose="020F0502020204030204" pitchFamily="34" charset="0"/>
              </a:rPr>
              <a:t>cati</a:t>
            </a:r>
            <a:r>
              <a:rPr lang="en-US" sz="3600" spc="5" dirty="0">
                <a:effectLst/>
                <a:latin typeface="Calibri" panose="020F0502020204030204" pitchFamily="34" charset="0"/>
                <a:ea typeface="Calibri" panose="020F0502020204030204" pitchFamily="34" charset="0"/>
              </a:rPr>
              <a:t>o</a:t>
            </a:r>
            <a:r>
              <a:rPr lang="en-US" sz="3600" dirty="0">
                <a:effectLst/>
                <a:latin typeface="Calibri" panose="020F0502020204030204" pitchFamily="34" charset="0"/>
                <a:ea typeface="Calibri" panose="020F0502020204030204" pitchFamily="34" charset="0"/>
              </a:rPr>
              <a:t>n</a:t>
            </a:r>
            <a:r>
              <a:rPr lang="en-US" sz="3600" spc="-15" dirty="0">
                <a:effectLst/>
                <a:latin typeface="Calibri" panose="020F0502020204030204" pitchFamily="34" charset="0"/>
                <a:ea typeface="Calibri" panose="020F0502020204030204" pitchFamily="34" charset="0"/>
              </a:rPr>
              <a:t> </a:t>
            </a:r>
            <a:r>
              <a:rPr lang="en-US" sz="3600" dirty="0">
                <a:effectLst/>
                <a:latin typeface="Calibri" panose="020F0502020204030204" pitchFamily="34" charset="0"/>
                <a:ea typeface="Calibri" panose="020F0502020204030204" pitchFamily="34" charset="0"/>
              </a:rPr>
              <a:t>su</a:t>
            </a:r>
            <a:r>
              <a:rPr lang="en-US" sz="3600" spc="-5" dirty="0">
                <a:effectLst/>
                <a:latin typeface="Calibri" panose="020F0502020204030204" pitchFamily="34" charset="0"/>
                <a:ea typeface="Calibri" panose="020F0502020204030204" pitchFamily="34" charset="0"/>
              </a:rPr>
              <a:t>pp</a:t>
            </a:r>
            <a:r>
              <a:rPr lang="en-US" sz="3600" spc="5" dirty="0">
                <a:effectLst/>
                <a:latin typeface="Calibri" panose="020F0502020204030204" pitchFamily="34" charset="0"/>
                <a:ea typeface="Calibri" panose="020F0502020204030204" pitchFamily="34" charset="0"/>
              </a:rPr>
              <a:t>o</a:t>
            </a:r>
            <a:r>
              <a:rPr lang="en-US" sz="3600" dirty="0">
                <a:effectLst/>
                <a:latin typeface="Calibri" panose="020F0502020204030204" pitchFamily="34" charset="0"/>
                <a:ea typeface="Calibri" panose="020F0502020204030204" pitchFamily="34" charset="0"/>
              </a:rPr>
              <a:t>rt</a:t>
            </a:r>
            <a:r>
              <a:rPr lang="en-US" sz="3600" spc="5" dirty="0">
                <a:effectLst/>
                <a:latin typeface="Calibri" panose="020F0502020204030204" pitchFamily="34" charset="0"/>
                <a:ea typeface="Calibri" panose="020F0502020204030204" pitchFamily="34" charset="0"/>
              </a:rPr>
              <a:t> </a:t>
            </a:r>
            <a:r>
              <a:rPr lang="en-US" sz="3600" spc="-5" dirty="0">
                <a:effectLst/>
                <a:latin typeface="Calibri" panose="020F0502020204030204" pitchFamily="34" charset="0"/>
                <a:ea typeface="Calibri" panose="020F0502020204030204" pitchFamily="34" charset="0"/>
              </a:rPr>
              <a:t>p</a:t>
            </a:r>
            <a:r>
              <a:rPr lang="en-US" sz="3600" spc="-15" dirty="0">
                <a:effectLst/>
                <a:latin typeface="Calibri" panose="020F0502020204030204" pitchFamily="34" charset="0"/>
                <a:ea typeface="Calibri" panose="020F0502020204030204" pitchFamily="34" charset="0"/>
              </a:rPr>
              <a:t>r</a:t>
            </a:r>
            <a:r>
              <a:rPr lang="en-US" sz="3600" spc="5" dirty="0">
                <a:effectLst/>
                <a:latin typeface="Calibri" panose="020F0502020204030204" pitchFamily="34" charset="0"/>
                <a:ea typeface="Calibri" panose="020F0502020204030204" pitchFamily="34" charset="0"/>
              </a:rPr>
              <a:t>o</a:t>
            </a:r>
            <a:r>
              <a:rPr lang="en-US" sz="3600" dirty="0">
                <a:effectLst/>
                <a:latin typeface="Calibri" panose="020F0502020204030204" pitchFamily="34" charset="0"/>
                <a:ea typeface="Calibri" panose="020F0502020204030204" pitchFamily="34" charset="0"/>
              </a:rPr>
              <a:t>f</a:t>
            </a:r>
            <a:r>
              <a:rPr lang="en-US" sz="3600" spc="-10" dirty="0">
                <a:effectLst/>
                <a:latin typeface="Calibri" panose="020F0502020204030204" pitchFamily="34" charset="0"/>
                <a:ea typeface="Calibri" panose="020F0502020204030204" pitchFamily="34" charset="0"/>
              </a:rPr>
              <a:t>es</a:t>
            </a:r>
            <a:r>
              <a:rPr lang="en-US" sz="3600" dirty="0">
                <a:effectLst/>
                <a:latin typeface="Calibri" panose="020F0502020204030204" pitchFamily="34" charset="0"/>
                <a:ea typeface="Calibri" panose="020F0502020204030204" pitchFamily="34" charset="0"/>
              </a:rPr>
              <a:t>si</a:t>
            </a:r>
            <a:r>
              <a:rPr lang="en-US" sz="3600" spc="5" dirty="0">
                <a:effectLst/>
                <a:latin typeface="Calibri" panose="020F0502020204030204" pitchFamily="34" charset="0"/>
                <a:ea typeface="Calibri" panose="020F0502020204030204" pitchFamily="34" charset="0"/>
              </a:rPr>
              <a:t>o</a:t>
            </a:r>
            <a:r>
              <a:rPr lang="en-US" sz="3600" spc="-5" dirty="0">
                <a:effectLst/>
                <a:latin typeface="Calibri" panose="020F0502020204030204" pitchFamily="34" charset="0"/>
                <a:ea typeface="Calibri" panose="020F0502020204030204" pitchFamily="34" charset="0"/>
              </a:rPr>
              <a:t>n</a:t>
            </a:r>
            <a:r>
              <a:rPr lang="en-US" sz="3600" dirty="0">
                <a:effectLst/>
                <a:latin typeface="Calibri" panose="020F0502020204030204" pitchFamily="34" charset="0"/>
                <a:ea typeface="Calibri" panose="020F0502020204030204" pitchFamily="34" charset="0"/>
              </a:rPr>
              <a:t>als a</a:t>
            </a:r>
            <a:r>
              <a:rPr lang="en-US" sz="3600" spc="-15" dirty="0">
                <a:effectLst/>
                <a:latin typeface="Calibri" panose="020F0502020204030204" pitchFamily="34" charset="0"/>
                <a:ea typeface="Calibri" panose="020F0502020204030204" pitchFamily="34" charset="0"/>
              </a:rPr>
              <a:t>r</a:t>
            </a:r>
            <a:r>
              <a:rPr lang="en-US" sz="3600" dirty="0">
                <a:effectLst/>
                <a:latin typeface="Calibri" panose="020F0502020204030204" pitchFamily="34" charset="0"/>
                <a:ea typeface="Calibri" panose="020F0502020204030204" pitchFamily="34" charset="0"/>
              </a:rPr>
              <a:t>e</a:t>
            </a:r>
            <a:r>
              <a:rPr lang="en-US" sz="3600" spc="5" dirty="0">
                <a:effectLst/>
                <a:latin typeface="Calibri" panose="020F0502020204030204" pitchFamily="34" charset="0"/>
                <a:ea typeface="Calibri" panose="020F0502020204030204" pitchFamily="34" charset="0"/>
              </a:rPr>
              <a:t> </a:t>
            </a:r>
            <a:r>
              <a:rPr lang="en-US" sz="3600" spc="-15" dirty="0">
                <a:effectLst/>
                <a:latin typeface="Calibri" panose="020F0502020204030204" pitchFamily="34" charset="0"/>
                <a:ea typeface="Calibri" panose="020F0502020204030204" pitchFamily="34" charset="0"/>
              </a:rPr>
              <a:t>a</a:t>
            </a:r>
            <a:r>
              <a:rPr lang="en-US" sz="3600" spc="5" dirty="0">
                <a:effectLst/>
                <a:latin typeface="Calibri" panose="020F0502020204030204" pitchFamily="34" charset="0"/>
                <a:ea typeface="Calibri" panose="020F0502020204030204" pitchFamily="34" charset="0"/>
              </a:rPr>
              <a:t>mo</a:t>
            </a:r>
            <a:r>
              <a:rPr lang="en-US" sz="3600" spc="-5" dirty="0">
                <a:effectLst/>
                <a:latin typeface="Calibri" panose="020F0502020204030204" pitchFamily="34" charset="0"/>
                <a:ea typeface="Calibri" panose="020F0502020204030204" pitchFamily="34" charset="0"/>
              </a:rPr>
              <a:t>n</a:t>
            </a:r>
            <a:r>
              <a:rPr lang="en-US" sz="3600" dirty="0">
                <a:effectLst/>
                <a:latin typeface="Calibri" panose="020F0502020204030204" pitchFamily="34" charset="0"/>
                <a:ea typeface="Calibri" panose="020F0502020204030204" pitchFamily="34" charset="0"/>
              </a:rPr>
              <a:t>g</a:t>
            </a:r>
            <a:r>
              <a:rPr lang="en-US" sz="3600" spc="-15" dirty="0">
                <a:effectLst/>
                <a:latin typeface="Calibri" panose="020F0502020204030204" pitchFamily="34" charset="0"/>
                <a:ea typeface="Calibri" panose="020F0502020204030204" pitchFamily="34" charset="0"/>
              </a:rPr>
              <a:t> </a:t>
            </a:r>
            <a:r>
              <a:rPr lang="en-US" sz="3600" dirty="0">
                <a:effectLst/>
                <a:latin typeface="Calibri" panose="020F0502020204030204" pitchFamily="34" charset="0"/>
                <a:ea typeface="Calibri" panose="020F0502020204030204" pitchFamily="34" charset="0"/>
              </a:rPr>
              <a:t>th</a:t>
            </a:r>
            <a:r>
              <a:rPr lang="en-US" sz="3600" spc="5" dirty="0">
                <a:effectLst/>
                <a:latin typeface="Calibri" panose="020F0502020204030204" pitchFamily="34" charset="0"/>
                <a:ea typeface="Calibri" panose="020F0502020204030204" pitchFamily="34" charset="0"/>
              </a:rPr>
              <a:t>o</a:t>
            </a:r>
            <a:r>
              <a:rPr lang="en-US" sz="3600" spc="-10" dirty="0">
                <a:effectLst/>
                <a:latin typeface="Calibri" panose="020F0502020204030204" pitchFamily="34" charset="0"/>
                <a:ea typeface="Calibri" panose="020F0502020204030204" pitchFamily="34" charset="0"/>
              </a:rPr>
              <a:t>s</a:t>
            </a:r>
            <a:r>
              <a:rPr lang="en-US" sz="3600" dirty="0">
                <a:effectLst/>
                <a:latin typeface="Calibri" panose="020F0502020204030204" pitchFamily="34" charset="0"/>
                <a:ea typeface="Calibri" panose="020F0502020204030204" pitchFamily="34" charset="0"/>
              </a:rPr>
              <a:t>e c</a:t>
            </a:r>
            <a:r>
              <a:rPr lang="en-US" sz="3600" spc="-5" dirty="0">
                <a:effectLst/>
                <a:latin typeface="Calibri" panose="020F0502020204030204" pitchFamily="34" charset="0"/>
                <a:ea typeface="Calibri" panose="020F0502020204030204" pitchFamily="34" charset="0"/>
              </a:rPr>
              <a:t>o</a:t>
            </a:r>
            <a:r>
              <a:rPr lang="en-US" sz="3600" spc="5" dirty="0">
                <a:effectLst/>
                <a:latin typeface="Calibri" panose="020F0502020204030204" pitchFamily="34" charset="0"/>
                <a:ea typeface="Calibri" panose="020F0502020204030204" pitchFamily="34" charset="0"/>
              </a:rPr>
              <a:t>m</a:t>
            </a:r>
            <a:r>
              <a:rPr lang="en-US" sz="3600" spc="-5" dirty="0">
                <a:effectLst/>
                <a:latin typeface="Calibri" panose="020F0502020204030204" pitchFamily="34" charset="0"/>
                <a:ea typeface="Calibri" panose="020F0502020204030204" pitchFamily="34" charset="0"/>
              </a:rPr>
              <a:t>m</a:t>
            </a:r>
            <a:r>
              <a:rPr lang="en-US" sz="3600" spc="5" dirty="0">
                <a:effectLst/>
                <a:latin typeface="Calibri" panose="020F0502020204030204" pitchFamily="34" charset="0"/>
                <a:ea typeface="Calibri" panose="020F0502020204030204" pitchFamily="34" charset="0"/>
              </a:rPr>
              <a:t>o</a:t>
            </a:r>
            <a:r>
              <a:rPr lang="en-US" sz="3600" spc="-5" dirty="0">
                <a:effectLst/>
                <a:latin typeface="Calibri" panose="020F0502020204030204" pitchFamily="34" charset="0"/>
                <a:ea typeface="Calibri" panose="020F0502020204030204" pitchFamily="34" charset="0"/>
              </a:rPr>
              <a:t>n</a:t>
            </a:r>
            <a:r>
              <a:rPr lang="en-US" sz="3600" dirty="0">
                <a:effectLst/>
                <a:latin typeface="Calibri" panose="020F0502020204030204" pitchFamily="34" charset="0"/>
                <a:ea typeface="Calibri" panose="020F0502020204030204" pitchFamily="34" charset="0"/>
              </a:rPr>
              <a:t>ly</a:t>
            </a:r>
            <a:r>
              <a:rPr lang="en-US" sz="3600" spc="-10" dirty="0">
                <a:effectLst/>
                <a:latin typeface="Calibri" panose="020F0502020204030204" pitchFamily="34" charset="0"/>
                <a:ea typeface="Calibri" panose="020F0502020204030204" pitchFamily="34" charset="0"/>
              </a:rPr>
              <a:t> </a:t>
            </a:r>
            <a:r>
              <a:rPr lang="en-US" sz="3600" dirty="0">
                <a:effectLst/>
                <a:latin typeface="Calibri" panose="020F0502020204030204" pitchFamily="34" charset="0"/>
                <a:ea typeface="Calibri" panose="020F0502020204030204" pitchFamily="34" charset="0"/>
              </a:rPr>
              <a:t>r</a:t>
            </a:r>
            <a:r>
              <a:rPr lang="en-US" sz="3600" spc="5" dirty="0">
                <a:effectLst/>
                <a:latin typeface="Calibri" panose="020F0502020204030204" pitchFamily="34" charset="0"/>
                <a:ea typeface="Calibri" panose="020F0502020204030204" pitchFamily="34" charset="0"/>
              </a:rPr>
              <a:t>e</a:t>
            </a:r>
            <a:r>
              <a:rPr lang="en-US" sz="3600" spc="-5" dirty="0">
                <a:effectLst/>
                <a:latin typeface="Calibri" panose="020F0502020204030204" pitchFamily="34" charset="0"/>
                <a:ea typeface="Calibri" panose="020F0502020204030204" pitchFamily="34" charset="0"/>
              </a:rPr>
              <a:t>p</a:t>
            </a:r>
            <a:r>
              <a:rPr lang="en-US" sz="3600" dirty="0">
                <a:effectLst/>
                <a:latin typeface="Calibri" panose="020F0502020204030204" pitchFamily="34" charset="0"/>
                <a:ea typeface="Calibri" panose="020F0502020204030204" pitchFamily="34" charset="0"/>
              </a:rPr>
              <a:t>re</a:t>
            </a:r>
            <a:r>
              <a:rPr lang="en-US" sz="3600" spc="-10" dirty="0">
                <a:effectLst/>
                <a:latin typeface="Calibri" panose="020F0502020204030204" pitchFamily="34" charset="0"/>
                <a:ea typeface="Calibri" panose="020F0502020204030204" pitchFamily="34" charset="0"/>
              </a:rPr>
              <a:t>s</a:t>
            </a:r>
            <a:r>
              <a:rPr lang="en-US" sz="3600" dirty="0">
                <a:effectLst/>
                <a:latin typeface="Calibri" panose="020F0502020204030204" pitchFamily="34" charset="0"/>
                <a:ea typeface="Calibri" panose="020F0502020204030204" pitchFamily="34" charset="0"/>
              </a:rPr>
              <a:t>ented</a:t>
            </a:r>
            <a:r>
              <a:rPr lang="en-US" sz="3600" spc="-10" dirty="0">
                <a:effectLst/>
                <a:latin typeface="Calibri" panose="020F0502020204030204" pitchFamily="34" charset="0"/>
                <a:ea typeface="Calibri" panose="020F0502020204030204" pitchFamily="34" charset="0"/>
              </a:rPr>
              <a:t> </a:t>
            </a:r>
            <a:r>
              <a:rPr lang="en-US" sz="3600" dirty="0">
                <a:effectLst/>
                <a:latin typeface="Calibri" panose="020F0502020204030204" pitchFamily="34" charset="0"/>
                <a:ea typeface="Calibri" panose="020F0502020204030204" pitchFamily="34" charset="0"/>
              </a:rPr>
              <a:t>in </a:t>
            </a:r>
            <a:r>
              <a:rPr lang="en-US" sz="3600" spc="-10" dirty="0">
                <a:effectLst/>
                <a:latin typeface="Calibri" panose="020F0502020204030204" pitchFamily="34" charset="0"/>
                <a:ea typeface="Calibri" panose="020F0502020204030204" pitchFamily="34" charset="0"/>
              </a:rPr>
              <a:t>c</a:t>
            </a:r>
            <a:r>
              <a:rPr lang="en-US" sz="3600" spc="5" dirty="0">
                <a:effectLst/>
                <a:latin typeface="Calibri" panose="020F0502020204030204" pitchFamily="34" charset="0"/>
                <a:ea typeface="Calibri" panose="020F0502020204030204" pitchFamily="34" charset="0"/>
              </a:rPr>
              <a:t>o</a:t>
            </a:r>
            <a:r>
              <a:rPr lang="en-US" sz="3600" spc="-5" dirty="0">
                <a:effectLst/>
                <a:latin typeface="Calibri" panose="020F0502020204030204" pitchFamily="34" charset="0"/>
                <a:ea typeface="Calibri" panose="020F0502020204030204" pitchFamily="34" charset="0"/>
              </a:rPr>
              <a:t>n</a:t>
            </a:r>
            <a:r>
              <a:rPr lang="en-US" sz="3600" dirty="0">
                <a:effectLst/>
                <a:latin typeface="Calibri" panose="020F0502020204030204" pitchFamily="34" charset="0"/>
                <a:ea typeface="Calibri" panose="020F0502020204030204" pitchFamily="34" charset="0"/>
              </a:rPr>
              <a:t>trac</a:t>
            </a:r>
            <a:r>
              <a:rPr lang="en-US" sz="3600" spc="-10" dirty="0">
                <a:effectLst/>
                <a:latin typeface="Calibri" panose="020F0502020204030204" pitchFamily="34" charset="0"/>
                <a:ea typeface="Calibri" panose="020F0502020204030204" pitchFamily="34" charset="0"/>
              </a:rPr>
              <a:t>t</a:t>
            </a:r>
            <a:r>
              <a:rPr lang="en-US" sz="3600" dirty="0">
                <a:effectLst/>
                <a:latin typeface="Calibri" panose="020F0502020204030204" pitchFamily="34" charset="0"/>
                <a:ea typeface="Calibri" panose="020F0502020204030204" pitchFamily="34" charset="0"/>
              </a:rPr>
              <a:t>s ne</a:t>
            </a:r>
            <a:r>
              <a:rPr lang="en-US" sz="3600" spc="-15" dirty="0">
                <a:effectLst/>
                <a:latin typeface="Calibri" panose="020F0502020204030204" pitchFamily="34" charset="0"/>
                <a:ea typeface="Calibri" panose="020F0502020204030204" pitchFamily="34" charset="0"/>
              </a:rPr>
              <a:t>g</a:t>
            </a:r>
            <a:r>
              <a:rPr lang="en-US" sz="3600" spc="5" dirty="0">
                <a:effectLst/>
                <a:latin typeface="Calibri" panose="020F0502020204030204" pitchFamily="34" charset="0"/>
                <a:ea typeface="Calibri" panose="020F0502020204030204" pitchFamily="34" charset="0"/>
              </a:rPr>
              <a:t>o</a:t>
            </a:r>
            <a:r>
              <a:rPr lang="en-US" sz="3600" dirty="0">
                <a:effectLst/>
                <a:latin typeface="Calibri" panose="020F0502020204030204" pitchFamily="34" charset="0"/>
                <a:ea typeface="Calibri" panose="020F0502020204030204" pitchFamily="34" charset="0"/>
              </a:rPr>
              <a:t>tia</a:t>
            </a:r>
            <a:r>
              <a:rPr lang="en-US" sz="3600" spc="-10" dirty="0">
                <a:effectLst/>
                <a:latin typeface="Calibri" panose="020F0502020204030204" pitchFamily="34" charset="0"/>
                <a:ea typeface="Calibri" panose="020F0502020204030204" pitchFamily="34" charset="0"/>
              </a:rPr>
              <a:t>t</a:t>
            </a:r>
            <a:r>
              <a:rPr lang="en-US" sz="3600" dirty="0">
                <a:effectLst/>
                <a:latin typeface="Calibri" panose="020F0502020204030204" pitchFamily="34" charset="0"/>
                <a:ea typeface="Calibri" panose="020F0502020204030204" pitchFamily="34" charset="0"/>
              </a:rPr>
              <a:t>ed with</a:t>
            </a:r>
            <a:r>
              <a:rPr lang="en-US" sz="3600" spc="-15" dirty="0">
                <a:effectLst/>
                <a:latin typeface="Calibri" panose="020F0502020204030204" pitchFamily="34" charset="0"/>
                <a:ea typeface="Calibri" panose="020F0502020204030204" pitchFamily="34" charset="0"/>
              </a:rPr>
              <a:t> </a:t>
            </a:r>
            <a:r>
              <a:rPr lang="en-US" sz="3600" spc="15" dirty="0">
                <a:effectLst/>
                <a:latin typeface="Calibri" panose="020F0502020204030204" pitchFamily="34" charset="0"/>
                <a:ea typeface="Calibri" panose="020F0502020204030204" pitchFamily="34" charset="0"/>
              </a:rPr>
              <a:t>K</a:t>
            </a:r>
            <a:r>
              <a:rPr lang="en-US" sz="3600" spc="-15" dirty="0">
                <a:effectLst/>
                <a:latin typeface="Calibri" panose="020F0502020204030204" pitchFamily="34" charset="0"/>
                <a:ea typeface="Calibri" panose="020F0502020204030204" pitchFamily="34" charset="0"/>
              </a:rPr>
              <a:t>-</a:t>
            </a:r>
            <a:r>
              <a:rPr lang="en-US" sz="3600" spc="5" dirty="0">
                <a:effectLst/>
                <a:latin typeface="Calibri" panose="020F0502020204030204" pitchFamily="34" charset="0"/>
                <a:ea typeface="Calibri" panose="020F0502020204030204" pitchFamily="34" charset="0"/>
              </a:rPr>
              <a:t>1</a:t>
            </a:r>
            <a:r>
              <a:rPr lang="en-US" sz="3600" dirty="0">
                <a:effectLst/>
                <a:latin typeface="Calibri" panose="020F0502020204030204" pitchFamily="34" charset="0"/>
                <a:ea typeface="Calibri" panose="020F0502020204030204" pitchFamily="34" charset="0"/>
              </a:rPr>
              <a:t>2</a:t>
            </a:r>
            <a:r>
              <a:rPr lang="en-US" sz="3600" spc="5" dirty="0">
                <a:effectLst/>
                <a:latin typeface="Calibri" panose="020F0502020204030204" pitchFamily="34" charset="0"/>
                <a:ea typeface="Calibri" panose="020F0502020204030204" pitchFamily="34" charset="0"/>
              </a:rPr>
              <a:t> </a:t>
            </a:r>
            <a:r>
              <a:rPr lang="en-US" sz="3600" spc="-10" dirty="0">
                <a:effectLst/>
                <a:latin typeface="Calibri" panose="020F0502020204030204" pitchFamily="34" charset="0"/>
                <a:ea typeface="Calibri" panose="020F0502020204030204" pitchFamily="34" charset="0"/>
              </a:rPr>
              <a:t>s</a:t>
            </a:r>
            <a:r>
              <a:rPr lang="en-US" sz="3600" dirty="0">
                <a:effectLst/>
                <a:latin typeface="Calibri" panose="020F0502020204030204" pitchFamily="34" charset="0"/>
                <a:ea typeface="Calibri" panose="020F0502020204030204" pitchFamily="34" charset="0"/>
              </a:rPr>
              <a:t>ch</a:t>
            </a:r>
            <a:r>
              <a:rPr lang="en-US" sz="3600" spc="-10" dirty="0">
                <a:effectLst/>
                <a:latin typeface="Calibri" panose="020F0502020204030204" pitchFamily="34" charset="0"/>
                <a:ea typeface="Calibri" panose="020F0502020204030204" pitchFamily="34" charset="0"/>
              </a:rPr>
              <a:t>o</a:t>
            </a:r>
            <a:r>
              <a:rPr lang="en-US" sz="3600" spc="5" dirty="0">
                <a:effectLst/>
                <a:latin typeface="Calibri" panose="020F0502020204030204" pitchFamily="34" charset="0"/>
                <a:ea typeface="Calibri" panose="020F0502020204030204" pitchFamily="34" charset="0"/>
              </a:rPr>
              <a:t>o</a:t>
            </a:r>
            <a:r>
              <a:rPr lang="en-US" sz="3600" dirty="0">
                <a:effectLst/>
                <a:latin typeface="Calibri" panose="020F0502020204030204" pitchFamily="34" charset="0"/>
                <a:ea typeface="Calibri" panose="020F0502020204030204" pitchFamily="34" charset="0"/>
              </a:rPr>
              <a:t>l d</a:t>
            </a:r>
            <a:r>
              <a:rPr lang="en-US" sz="3600" spc="-15" dirty="0">
                <a:effectLst/>
                <a:latin typeface="Calibri" panose="020F0502020204030204" pitchFamily="34" charset="0"/>
                <a:ea typeface="Calibri" panose="020F0502020204030204" pitchFamily="34" charset="0"/>
              </a:rPr>
              <a:t>i</a:t>
            </a:r>
            <a:r>
              <a:rPr lang="en-US" sz="3600" spc="5" dirty="0">
                <a:effectLst/>
                <a:latin typeface="Calibri" panose="020F0502020204030204" pitchFamily="34" charset="0"/>
                <a:ea typeface="Calibri" panose="020F0502020204030204" pitchFamily="34" charset="0"/>
              </a:rPr>
              <a:t>v</a:t>
            </a:r>
            <a:r>
              <a:rPr lang="en-US" sz="3600" dirty="0">
                <a:effectLst/>
                <a:latin typeface="Calibri" panose="020F0502020204030204" pitchFamily="34" charset="0"/>
                <a:ea typeface="Calibri" panose="020F0502020204030204" pitchFamily="34" charset="0"/>
              </a:rPr>
              <a:t>isi</a:t>
            </a:r>
            <a:r>
              <a:rPr lang="en-US" sz="3600" spc="5" dirty="0">
                <a:effectLst/>
                <a:latin typeface="Calibri" panose="020F0502020204030204" pitchFamily="34" charset="0"/>
                <a:ea typeface="Calibri" panose="020F0502020204030204" pitchFamily="34" charset="0"/>
              </a:rPr>
              <a:t>o</a:t>
            </a:r>
            <a:r>
              <a:rPr lang="en-US" sz="3600" spc="-5" dirty="0">
                <a:effectLst/>
                <a:latin typeface="Calibri" panose="020F0502020204030204" pitchFamily="34" charset="0"/>
                <a:ea typeface="Calibri" panose="020F0502020204030204" pitchFamily="34" charset="0"/>
              </a:rPr>
              <a:t>n</a:t>
            </a:r>
            <a:r>
              <a:rPr lang="en-US" sz="3600" dirty="0">
                <a:effectLst/>
                <a:latin typeface="Calibri" panose="020F0502020204030204" pitchFamily="34" charset="0"/>
                <a:ea typeface="Calibri" panose="020F0502020204030204" pitchFamily="34" charset="0"/>
              </a:rPr>
              <a:t>s in</a:t>
            </a:r>
            <a:r>
              <a:rPr lang="en-US" sz="3600" spc="-15" dirty="0">
                <a:effectLst/>
                <a:latin typeface="Calibri" panose="020F0502020204030204" pitchFamily="34" charset="0"/>
                <a:ea typeface="Calibri" panose="020F0502020204030204" pitchFamily="34" charset="0"/>
              </a:rPr>
              <a:t> </a:t>
            </a:r>
            <a:r>
              <a:rPr lang="en-US" sz="3600" spc="5" dirty="0">
                <a:effectLst/>
                <a:latin typeface="Calibri" panose="020F0502020204030204" pitchFamily="34" charset="0"/>
                <a:ea typeface="Calibri" panose="020F0502020204030204" pitchFamily="34" charset="0"/>
              </a:rPr>
              <a:t>t</a:t>
            </a:r>
            <a:r>
              <a:rPr lang="en-US" sz="3600" spc="-5" dirty="0">
                <a:effectLst/>
                <a:latin typeface="Calibri" panose="020F0502020204030204" pitchFamily="34" charset="0"/>
                <a:ea typeface="Calibri" panose="020F0502020204030204" pitchFamily="34" charset="0"/>
              </a:rPr>
              <a:t>h</a:t>
            </a:r>
            <a:r>
              <a:rPr lang="en-US" sz="3600" dirty="0">
                <a:effectLst/>
                <a:latin typeface="Calibri" panose="020F0502020204030204" pitchFamily="34" charset="0"/>
                <a:ea typeface="Calibri" panose="020F0502020204030204" pitchFamily="34" charset="0"/>
              </a:rPr>
              <a:t>e</a:t>
            </a:r>
            <a:r>
              <a:rPr lang="en-US" sz="3600" spc="-5" dirty="0">
                <a:effectLst/>
                <a:latin typeface="Calibri" panose="020F0502020204030204" pitchFamily="34" charset="0"/>
                <a:ea typeface="Calibri" panose="020F0502020204030204" pitchFamily="34" charset="0"/>
              </a:rPr>
              <a:t> </a:t>
            </a:r>
            <a:r>
              <a:rPr lang="en-US" sz="3600" spc="-15" dirty="0">
                <a:effectLst/>
                <a:latin typeface="Calibri" panose="020F0502020204030204" pitchFamily="34" charset="0"/>
                <a:ea typeface="Calibri" panose="020F0502020204030204" pitchFamily="34" charset="0"/>
              </a:rPr>
              <a:t>U</a:t>
            </a:r>
            <a:r>
              <a:rPr lang="en-US" sz="3600" dirty="0">
                <a:effectLst/>
                <a:latin typeface="Calibri" panose="020F0502020204030204" pitchFamily="34" charset="0"/>
                <a:ea typeface="Calibri" panose="020F0502020204030204" pitchFamily="34" charset="0"/>
              </a:rPr>
              <a:t>.</a:t>
            </a:r>
            <a:r>
              <a:rPr lang="en-US" sz="3600" spc="-5" dirty="0">
                <a:effectLst/>
                <a:latin typeface="Calibri" panose="020F0502020204030204" pitchFamily="34" charset="0"/>
                <a:ea typeface="Calibri" panose="020F0502020204030204" pitchFamily="34" charset="0"/>
              </a:rPr>
              <a:t>S</a:t>
            </a:r>
            <a:r>
              <a:rPr lang="en-US" sz="3600" dirty="0">
                <a:effectLst/>
                <a:latin typeface="Calibri" panose="020F0502020204030204" pitchFamily="34" charset="0"/>
                <a:ea typeface="Calibri" panose="020F0502020204030204" pitchFamily="34" charset="0"/>
              </a:rPr>
              <a:t>.</a:t>
            </a:r>
            <a:endParaRPr lang="en-US" sz="3600" dirty="0">
              <a:effectLst/>
              <a:latin typeface="Times New Roman" panose="02020603050405020304" pitchFamily="18" charset="0"/>
              <a:ea typeface="Times New Roman" panose="02020603050405020304" pitchFamily="18" charset="0"/>
            </a:endParaRPr>
          </a:p>
          <a:p>
            <a:pPr marL="0" marR="0" indent="0">
              <a:spcBef>
                <a:spcPts val="0"/>
              </a:spcBef>
              <a:spcAft>
                <a:spcPts val="800"/>
              </a:spcAft>
              <a:buNone/>
            </a:pPr>
            <a:endParaRPr lang="en-US" sz="2400" dirty="0">
              <a:latin typeface="Times New Roman" panose="02020603050405020304" pitchFamily="18" charset="0"/>
              <a:ea typeface="Times New Roman" panose="02020603050405020304" pitchFamily="18" charset="0"/>
              <a:cs typeface="Times New Roman" panose="02020603050405020304" pitchFamily="18" charset="0"/>
            </a:endParaRPr>
          </a:p>
          <a:p>
            <a:pPr marL="0" marR="0">
              <a:spcBef>
                <a:spcPts val="0"/>
              </a:spcBef>
              <a:spcAft>
                <a:spcPts val="800"/>
              </a:spcAft>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This obligation does not compel either party to agree to a proposal or to make a concession. Commonly referred to as “negotiations” or “contract bargaining.”</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200" dirty="0">
                <a:effectLst/>
                <a:latin typeface="Calibri" panose="020F0502020204030204" pitchFamily="34" charset="0"/>
                <a:ea typeface="Calibri" panose="020F0502020204030204" pitchFamily="34" charset="0"/>
                <a:cs typeface="Times New Roman" panose="02020603050405020304" pitchFamily="18" charset="0"/>
              </a:rPr>
              <a:t>We also think of a contract as :</a:t>
            </a:r>
          </a:p>
          <a:p>
            <a:pPr marL="342900" marR="0" lvl="0" indent="-342900">
              <a:lnSpc>
                <a:spcPct val="107000"/>
              </a:lnSpc>
              <a:spcBef>
                <a:spcPts val="0"/>
              </a:spcBef>
              <a:spcAft>
                <a:spcPts val="0"/>
              </a:spcAft>
              <a:buFont typeface="Calibri" panose="020F0502020204030204" pitchFamily="34" charset="0"/>
              <a:buChar char="-"/>
            </a:pPr>
            <a:r>
              <a:rPr lang="en-US" sz="1200" dirty="0">
                <a:effectLst/>
                <a:latin typeface="Calibri" panose="020F0502020204030204" pitchFamily="34" charset="0"/>
                <a:ea typeface="Calibri" panose="020F0502020204030204" pitchFamily="34" charset="0"/>
                <a:cs typeface="Times New Roman" panose="02020603050405020304" pitchFamily="18" charset="0"/>
              </a:rPr>
              <a:t>A written agreement that you (the staff of the district) sit coequal with the district to hammer it out.  </a:t>
            </a:r>
          </a:p>
          <a:p>
            <a:pPr marL="342900" marR="0" lvl="0" indent="-342900">
              <a:lnSpc>
                <a:spcPct val="107000"/>
              </a:lnSpc>
              <a:spcBef>
                <a:spcPts val="0"/>
              </a:spcBef>
              <a:spcAft>
                <a:spcPts val="0"/>
              </a:spcAft>
              <a:buFont typeface="Calibri" panose="020F0502020204030204" pitchFamily="34" charset="0"/>
              <a:buChar char="-"/>
            </a:pPr>
            <a:r>
              <a:rPr lang="en-US" sz="1200" dirty="0">
                <a:effectLst/>
                <a:latin typeface="Calibri" panose="020F0502020204030204" pitchFamily="34" charset="0"/>
                <a:ea typeface="Calibri" panose="020F0502020204030204" pitchFamily="34" charset="0"/>
                <a:cs typeface="Times New Roman" panose="02020603050405020304" pitchFamily="18" charset="0"/>
              </a:rPr>
              <a:t>Can use different styles, but it takes unity and power to bring everyone together. </a:t>
            </a:r>
          </a:p>
          <a:p>
            <a:pPr marL="342900" marR="0" lvl="0" indent="-342900">
              <a:lnSpc>
                <a:spcPct val="107000"/>
              </a:lnSpc>
              <a:spcBef>
                <a:spcPts val="0"/>
              </a:spcBef>
              <a:spcAft>
                <a:spcPts val="800"/>
              </a:spcAft>
              <a:buFont typeface="Calibri" panose="020F0502020204030204" pitchFamily="34" charset="0"/>
              <a:buChar char="-"/>
            </a:pPr>
            <a:r>
              <a:rPr lang="en-US" sz="1200" dirty="0">
                <a:effectLst/>
                <a:latin typeface="Calibri" panose="020F0502020204030204" pitchFamily="34" charset="0"/>
                <a:ea typeface="Calibri" panose="020F0502020204030204" pitchFamily="34" charset="0"/>
                <a:cs typeface="Times New Roman" panose="02020603050405020304" pitchFamily="18" charset="0"/>
              </a:rPr>
              <a:t>Your contract is your voice, rights, and a reflection of your collective values. </a:t>
            </a:r>
          </a:p>
          <a:p>
            <a:endParaRPr lang="en" sz="1200" dirty="0">
              <a:cs typeface="Calibri"/>
            </a:endParaRPr>
          </a:p>
        </p:txBody>
      </p:sp>
      <p:sp>
        <p:nvSpPr>
          <p:cNvPr id="4" name="Slide Number Placeholder 3"/>
          <p:cNvSpPr>
            <a:spLocks noGrp="1"/>
          </p:cNvSpPr>
          <p:nvPr>
            <p:ph type="sldNum" sz="quarter" idx="5"/>
          </p:nvPr>
        </p:nvSpPr>
        <p:spPr/>
        <p:txBody>
          <a:bodyPr/>
          <a:lstStyle/>
          <a:p>
            <a:fld id="{EAAF822A-833B-4790-BF78-EB2911829EED}" type="slidenum">
              <a:rPr lang="en-US" smtClean="0"/>
              <a:t>5</a:t>
            </a:fld>
            <a:endParaRPr lang="en-US"/>
          </a:p>
        </p:txBody>
      </p:sp>
    </p:spTree>
    <p:extLst>
      <p:ext uri="{BB962C8B-B14F-4D97-AF65-F5344CB8AC3E}">
        <p14:creationId xmlns:p14="http://schemas.microsoft.com/office/powerpoint/2010/main" val="19817525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US" sz="1800" dirty="0">
                <a:effectLst/>
                <a:highlight>
                  <a:srgbClr val="00FFFF"/>
                </a:highlight>
                <a:latin typeface="Calibri" panose="020F0502020204030204" pitchFamily="34" charset="0"/>
                <a:ea typeface="Calibri" panose="020F0502020204030204" pitchFamily="34" charset="0"/>
                <a:cs typeface="Times New Roman" panose="02020603050405020304" pitchFamily="18" charset="0"/>
              </a:rPr>
              <a:t>Time: 1 min</a:t>
            </a:r>
          </a:p>
          <a:p>
            <a:pPr marL="0" marR="0">
              <a:lnSpc>
                <a:spcPct val="107000"/>
              </a:lnSpc>
              <a:spcBef>
                <a:spcPts val="0"/>
              </a:spcBef>
              <a:spcAft>
                <a:spcPts val="800"/>
              </a:spcAft>
            </a:pPr>
            <a:r>
              <a:rPr lang="en-US" sz="1800" dirty="0">
                <a:effectLst/>
                <a:highlight>
                  <a:srgbClr val="00FFFF"/>
                </a:highlight>
                <a:latin typeface="Calibri" panose="020F0502020204030204" pitchFamily="34" charset="0"/>
                <a:ea typeface="Calibri" panose="020F0502020204030204" pitchFamily="34" charset="0"/>
                <a:cs typeface="Times New Roman" panose="02020603050405020304" pitchFamily="18" charset="0"/>
              </a:rPr>
              <a:t>What are the normal steps of CB?</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p>
          <a:p>
            <a:pPr marL="0" marR="0">
              <a:lnSpc>
                <a:spcPct val="107000"/>
              </a:lnSpc>
              <a:spcBef>
                <a:spcPts val="0"/>
              </a:spcBef>
              <a:spcAft>
                <a:spcPts val="8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There is a handout from NEA that helps with this. But take a second to read this slide to get a sense of the typical bargaining pattern. </a:t>
            </a:r>
          </a:p>
          <a:p>
            <a:pPr marL="0" marR="0">
              <a:lnSpc>
                <a:spcPct val="107000"/>
              </a:lnSpc>
              <a:spcBef>
                <a:spcPts val="0"/>
              </a:spcBef>
              <a:spcAft>
                <a:spcPts val="8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ABDFB4-2FE0-423E-A0F6-8453822C201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395453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Time : 1min</a:t>
            </a:r>
          </a:p>
          <a:p>
            <a:r>
              <a:rPr lang="en-US" dirty="0"/>
              <a:t>This is the process of HOW we reach an agreement. It is not to say which is better or right for you local. You get to decide that. One does not necessarily mean a better outcome or is inherently hard/better. Your districts stance toward working with you dictates how easily or hard the bargain will go. We all want the best for students and teachers. </a:t>
            </a:r>
          </a:p>
          <a:p>
            <a:r>
              <a:rPr lang="en-US" dirty="0"/>
              <a:t>Both involve setting norms,  </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dirty="0">
                <a:latin typeface="Times New Roman" panose="02020603050405020304" pitchFamily="18" charset="0"/>
                <a:cs typeface="Times New Roman" panose="02020603050405020304" pitchFamily="18" charset="0"/>
              </a:rPr>
              <a:t>Generally, “</a:t>
            </a:r>
            <a:r>
              <a:rPr lang="en-US" sz="1200" b="1" i="0" dirty="0">
                <a:latin typeface="Times New Roman" panose="02020603050405020304" pitchFamily="18" charset="0"/>
                <a:cs typeface="Times New Roman" panose="02020603050405020304" pitchFamily="18" charset="0"/>
              </a:rPr>
              <a:t>traditional</a:t>
            </a:r>
            <a:r>
              <a:rPr lang="en-US" sz="1200" b="0" i="0" dirty="0">
                <a:latin typeface="Times New Roman" panose="02020603050405020304" pitchFamily="18" charset="0"/>
                <a:cs typeface="Times New Roman" panose="02020603050405020304" pitchFamily="18" charset="0"/>
              </a:rPr>
              <a:t>” </a:t>
            </a:r>
            <a:r>
              <a:rPr lang="en-US" sz="1200" b="1" i="0" dirty="0">
                <a:latin typeface="Times New Roman" panose="02020603050405020304" pitchFamily="18" charset="0"/>
                <a:cs typeface="Times New Roman" panose="02020603050405020304" pitchFamily="18" charset="0"/>
              </a:rPr>
              <a:t>bargaining</a:t>
            </a:r>
            <a:r>
              <a:rPr lang="en-US" sz="1200" b="0" i="0" dirty="0">
                <a:latin typeface="Times New Roman" panose="02020603050405020304" pitchFamily="18" charset="0"/>
                <a:cs typeface="Times New Roman" panose="02020603050405020304" pitchFamily="18" charset="0"/>
              </a:rPr>
              <a:t> refers to a situation where each side places their demands and proposals on the table and the other side responds with counter-proposals. The process is characterized by each side clarifying their positions and handing written proposals back and forth, then discussing the proposals.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i="0" dirty="0">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latin typeface="Times New Roman" panose="02020603050405020304" pitchFamily="18" charset="0"/>
                <a:cs typeface="Times New Roman" panose="02020603050405020304" pitchFamily="18" charset="0"/>
              </a:rPr>
              <a:t>Interest Based </a:t>
            </a:r>
            <a:r>
              <a:rPr lang="en-US" sz="1200" b="0" i="0" dirty="0">
                <a:latin typeface="Times New Roman" panose="02020603050405020304" pitchFamily="18" charset="0"/>
                <a:cs typeface="Times New Roman" panose="02020603050405020304" pitchFamily="18" charset="0"/>
              </a:rPr>
              <a:t>IBB is focused on interests and working through options to get to proposals. Through the process, parties proactively identify durable solutions to outcomes at the </a:t>
            </a:r>
            <a:r>
              <a:rPr lang="en-US" sz="1200" b="1" i="0" dirty="0">
                <a:latin typeface="Times New Roman" panose="02020603050405020304" pitchFamily="18" charset="0"/>
                <a:cs typeface="Times New Roman" panose="02020603050405020304" pitchFamily="18" charset="0"/>
              </a:rPr>
              <a:t>bargaining</a:t>
            </a:r>
            <a:r>
              <a:rPr lang="en-US" sz="1200" b="0" i="0" dirty="0">
                <a:latin typeface="Times New Roman" panose="02020603050405020304" pitchFamily="18" charset="0"/>
                <a:cs typeface="Times New Roman" panose="02020603050405020304" pitchFamily="18" charset="0"/>
              </a:rPr>
              <a:t> table. Agreements are </a:t>
            </a:r>
            <a:r>
              <a:rPr lang="en-US" sz="1200" b="1" i="0" dirty="0">
                <a:latin typeface="Times New Roman" panose="02020603050405020304" pitchFamily="18" charset="0"/>
                <a:cs typeface="Times New Roman" panose="02020603050405020304" pitchFamily="18" charset="0"/>
              </a:rPr>
              <a:t>based</a:t>
            </a:r>
            <a:r>
              <a:rPr lang="en-US" sz="1200" b="0" i="0" dirty="0">
                <a:latin typeface="Times New Roman" panose="02020603050405020304" pitchFamily="18" charset="0"/>
                <a:cs typeface="Times New Roman" panose="02020603050405020304" pitchFamily="18" charset="0"/>
              </a:rPr>
              <a:t> on reaching agreements that mirror both sides interests. You first discuss the problem, then work to get what you think both sides need written down. </a:t>
            </a:r>
            <a:endParaRPr lang="en-US" sz="1200" dirty="0">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latin typeface="Times New Roman" panose="02020603050405020304" pitchFamily="18" charset="0"/>
              <a:cs typeface="Times New Roman" panose="02020603050405020304" pitchFamily="18" charset="0"/>
            </a:endParaRPr>
          </a:p>
          <a:p>
            <a:endParaRPr lang="en-US" dirty="0"/>
          </a:p>
          <a:p>
            <a:endParaRPr lang="en-US" dirty="0"/>
          </a:p>
          <a:p>
            <a:endParaRPr lang="en-US" dirty="0">
              <a:cs typeface="Calibri"/>
            </a:endParaRPr>
          </a:p>
        </p:txBody>
      </p:sp>
      <p:sp>
        <p:nvSpPr>
          <p:cNvPr id="4" name="Slide Number Placeholder 3"/>
          <p:cNvSpPr>
            <a:spLocks noGrp="1"/>
          </p:cNvSpPr>
          <p:nvPr>
            <p:ph type="sldNum" sz="quarter" idx="5"/>
          </p:nvPr>
        </p:nvSpPr>
        <p:spPr/>
        <p:txBody>
          <a:bodyPr/>
          <a:lstStyle/>
          <a:p>
            <a:fld id="{EAAF822A-833B-4790-BF78-EB2911829EED}" type="slidenum">
              <a:rPr lang="en-US" smtClean="0"/>
              <a:t>7</a:t>
            </a:fld>
            <a:endParaRPr lang="en-US"/>
          </a:p>
        </p:txBody>
      </p:sp>
    </p:spTree>
    <p:extLst>
      <p:ext uri="{BB962C8B-B14F-4D97-AF65-F5344CB8AC3E}">
        <p14:creationId xmlns:p14="http://schemas.microsoft.com/office/powerpoint/2010/main" val="6134531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Time 1min</a:t>
            </a:r>
          </a:p>
          <a:p>
            <a:r>
              <a:rPr lang="en-US" dirty="0"/>
              <a:t>Regardless of the process of bargaining you use, bargaining for the common good is a style of bargaining taking root in many local unions. Bargaining for the common good looks at addressing community issues at the bargaining table. From recess in Seattle, to increased mental health supports and EL instructors in St. Paul, MN, and to reducing the number of charter schools in L.A.- people are recognizing the opportunity to improve the lives of students through their contracts. Read your materials for more information. </a:t>
            </a:r>
          </a:p>
          <a:p>
            <a:endParaRPr lang="en-US" dirty="0">
              <a:cs typeface="Calibri"/>
            </a:endParaRPr>
          </a:p>
        </p:txBody>
      </p:sp>
      <p:sp>
        <p:nvSpPr>
          <p:cNvPr id="4" name="Slide Number Placeholder 3"/>
          <p:cNvSpPr>
            <a:spLocks noGrp="1"/>
          </p:cNvSpPr>
          <p:nvPr>
            <p:ph type="sldNum" sz="quarter" idx="5"/>
          </p:nvPr>
        </p:nvSpPr>
        <p:spPr/>
        <p:txBody>
          <a:bodyPr/>
          <a:lstStyle/>
          <a:p>
            <a:fld id="{EAAF822A-833B-4790-BF78-EB2911829EED}" type="slidenum">
              <a:rPr lang="en-US" smtClean="0"/>
              <a:t>8</a:t>
            </a:fld>
            <a:endParaRPr lang="en-US"/>
          </a:p>
        </p:txBody>
      </p:sp>
    </p:spTree>
    <p:extLst>
      <p:ext uri="{BB962C8B-B14F-4D97-AF65-F5344CB8AC3E}">
        <p14:creationId xmlns:p14="http://schemas.microsoft.com/office/powerpoint/2010/main" val="32588315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Time: 1min</a:t>
            </a:r>
          </a:p>
          <a:p>
            <a:r>
              <a:rPr lang="en-US" sz="1200" dirty="0">
                <a:effectLst/>
                <a:latin typeface="Calibri" panose="020F0502020204030204" pitchFamily="34" charset="0"/>
                <a:ea typeface="Calibri" panose="020F0502020204030204" pitchFamily="34" charset="0"/>
              </a:rPr>
              <a:t>C</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lle</a:t>
            </a:r>
            <a:r>
              <a:rPr lang="en-US" sz="1200" spc="-10" dirty="0">
                <a:effectLst/>
                <a:latin typeface="Calibri" panose="020F0502020204030204" pitchFamily="34" charset="0"/>
                <a:ea typeface="Calibri" panose="020F0502020204030204" pitchFamily="34" charset="0"/>
              </a:rPr>
              <a:t>c</a:t>
            </a:r>
            <a:r>
              <a:rPr lang="en-US" sz="1200" dirty="0">
                <a:effectLst/>
                <a:latin typeface="Calibri" panose="020F0502020204030204" pitchFamily="34" charset="0"/>
                <a:ea typeface="Calibri" panose="020F0502020204030204" pitchFamily="34" charset="0"/>
              </a:rPr>
              <a:t>ti</a:t>
            </a:r>
            <a:r>
              <a:rPr lang="en-US" sz="1200" spc="-5" dirty="0">
                <a:effectLst/>
                <a:latin typeface="Calibri" panose="020F0502020204030204" pitchFamily="34" charset="0"/>
                <a:ea typeface="Calibri" panose="020F0502020204030204" pitchFamily="34" charset="0"/>
              </a:rPr>
              <a:t>v</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b</a:t>
            </a:r>
            <a:r>
              <a:rPr lang="en-US" sz="1200" dirty="0">
                <a:effectLst/>
                <a:latin typeface="Calibri" panose="020F0502020204030204" pitchFamily="34" charset="0"/>
                <a:ea typeface="Calibri" panose="020F0502020204030204" pitchFamily="34" charset="0"/>
              </a:rPr>
              <a:t>ar</a:t>
            </a:r>
            <a:r>
              <a:rPr lang="en-US" sz="1200" spc="-5" dirty="0">
                <a:effectLst/>
                <a:latin typeface="Calibri" panose="020F0502020204030204" pitchFamily="34" charset="0"/>
                <a:ea typeface="Calibri" panose="020F0502020204030204" pitchFamily="34" charset="0"/>
              </a:rPr>
              <a:t>g</a:t>
            </a:r>
            <a:r>
              <a:rPr lang="en-US" sz="1200" dirty="0">
                <a:effectLst/>
                <a:latin typeface="Calibri" panose="020F0502020204030204" pitchFamily="34" charset="0"/>
                <a:ea typeface="Calibri" panose="020F0502020204030204" pitchFamily="34" charset="0"/>
              </a:rPr>
              <a:t>ai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g</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bene</a:t>
            </a:r>
            <a:r>
              <a:rPr lang="en-US" sz="1200" spc="-15" dirty="0">
                <a:effectLst/>
                <a:latin typeface="Calibri" panose="020F0502020204030204" pitchFamily="34" charset="0"/>
                <a:ea typeface="Calibri" panose="020F0502020204030204" pitchFamily="34" charset="0"/>
              </a:rPr>
              <a:t>f</a:t>
            </a:r>
            <a:r>
              <a:rPr lang="en-US" sz="1200" dirty="0">
                <a:effectLst/>
                <a:latin typeface="Calibri" panose="020F0502020204030204" pitchFamily="34" charset="0"/>
                <a:ea typeface="Calibri" panose="020F0502020204030204" pitchFamily="34" charset="0"/>
              </a:rPr>
              <a:t>its al</a:t>
            </a:r>
            <a:r>
              <a:rPr lang="en-US" sz="1200" spc="5" dirty="0">
                <a:effectLst/>
                <a:latin typeface="Calibri" panose="020F0502020204030204" pitchFamily="34" charset="0"/>
                <a:ea typeface="Calibri" panose="020F0502020204030204" pitchFamily="34" charset="0"/>
              </a:rPr>
              <a:t>l</a:t>
            </a:r>
            <a:r>
              <a:rPr lang="en-US" sz="1200" spc="-5" dirty="0">
                <a:effectLst/>
                <a:latin typeface="Calibri" panose="020F0502020204030204" pitchFamily="34" charset="0"/>
                <a:ea typeface="Calibri" panose="020F0502020204030204" pitchFamily="34" charset="0"/>
              </a:rPr>
              <a:t>—</a:t>
            </a:r>
            <a:r>
              <a:rPr lang="en-US" sz="1200" dirty="0">
                <a:effectLst/>
                <a:latin typeface="Calibri" panose="020F0502020204030204" pitchFamily="34" charset="0"/>
                <a:ea typeface="Calibri" panose="020F0502020204030204" pitchFamily="34" charset="0"/>
              </a:rPr>
              <a:t>stu</a:t>
            </a:r>
            <a:r>
              <a:rPr lang="en-US" sz="1200" spc="-5" dirty="0">
                <a:effectLst/>
                <a:latin typeface="Calibri" panose="020F0502020204030204" pitchFamily="34" charset="0"/>
                <a:ea typeface="Calibri" panose="020F0502020204030204" pitchFamily="34" charset="0"/>
              </a:rPr>
              <a:t>d</a:t>
            </a:r>
            <a:r>
              <a:rPr lang="en-US" sz="1200" dirty="0">
                <a:effectLst/>
                <a:latin typeface="Calibri" panose="020F0502020204030204" pitchFamily="34" charset="0"/>
                <a:ea typeface="Calibri" panose="020F0502020204030204" pitchFamily="34" charset="0"/>
              </a:rPr>
              <a:t>ent</a:t>
            </a:r>
            <a:r>
              <a:rPr lang="en-US" sz="1200" spc="-10" dirty="0">
                <a:effectLst/>
                <a:latin typeface="Calibri" panose="020F0502020204030204" pitchFamily="34" charset="0"/>
                <a:ea typeface="Calibri" panose="020F0502020204030204" pitchFamily="34" charset="0"/>
              </a:rPr>
              <a:t>s</a:t>
            </a:r>
            <a:r>
              <a:rPr lang="en-US" sz="1200"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c</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mm</a:t>
            </a:r>
            <a:r>
              <a:rPr lang="en-US" sz="1200" spc="-5" dirty="0">
                <a:effectLst/>
                <a:latin typeface="Calibri" panose="020F0502020204030204" pitchFamily="34" charset="0"/>
                <a:ea typeface="Calibri" panose="020F0502020204030204" pitchFamily="34" charset="0"/>
              </a:rPr>
              <a:t>un</a:t>
            </a:r>
            <a:r>
              <a:rPr lang="en-US" sz="1200" spc="-15" dirty="0">
                <a:effectLst/>
                <a:latin typeface="Calibri" panose="020F0502020204030204" pitchFamily="34" charset="0"/>
                <a:ea typeface="Calibri" panose="020F0502020204030204" pitchFamily="34" charset="0"/>
              </a:rPr>
              <a:t>i</a:t>
            </a:r>
            <a:r>
              <a:rPr lang="en-US" sz="1200" dirty="0">
                <a:effectLst/>
                <a:latin typeface="Calibri" panose="020F0502020204030204" pitchFamily="34" charset="0"/>
                <a:ea typeface="Calibri" panose="020F0502020204030204" pitchFamily="34" charset="0"/>
              </a:rPr>
              <a:t>ties,</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d</a:t>
            </a:r>
            <a:r>
              <a:rPr lang="en-US" sz="1200" spc="-1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ed</a:t>
            </a:r>
            <a:r>
              <a:rPr lang="en-US" sz="1200" spc="-5" dirty="0">
                <a:effectLst/>
                <a:latin typeface="Calibri" panose="020F0502020204030204" pitchFamily="34" charset="0"/>
                <a:ea typeface="Calibri" panose="020F0502020204030204" pitchFamily="34" charset="0"/>
              </a:rPr>
              <a:t>u</a:t>
            </a:r>
            <a:r>
              <a:rPr lang="en-US" sz="1200" dirty="0">
                <a:effectLst/>
                <a:latin typeface="Calibri" panose="020F0502020204030204" pitchFamily="34" charset="0"/>
                <a:ea typeface="Calibri" panose="020F0502020204030204" pitchFamily="34" charset="0"/>
              </a:rPr>
              <a:t>ca</a:t>
            </a:r>
            <a:r>
              <a:rPr lang="en-US" sz="1200" spc="-10"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rs. The</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pr</a:t>
            </a:r>
            <a:r>
              <a:rPr lang="en-US" sz="1200" spc="-15"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m</a:t>
            </a:r>
            <a:r>
              <a:rPr lang="en-US" sz="1200" dirty="0">
                <a:effectLst/>
                <a:latin typeface="Calibri" panose="020F0502020204030204" pitchFamily="34" charset="0"/>
                <a:ea typeface="Calibri" panose="020F0502020204030204" pitchFamily="34" charset="0"/>
              </a:rPr>
              <a:t>ary</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r</a:t>
            </a:r>
            <a:r>
              <a:rPr lang="en-US" sz="1200" spc="5" dirty="0">
                <a:effectLst/>
                <a:latin typeface="Calibri" panose="020F0502020204030204" pitchFamily="34" charset="0"/>
                <a:ea typeface="Calibri" panose="020F0502020204030204" pitchFamily="34" charset="0"/>
              </a:rPr>
              <a:t>e</a:t>
            </a:r>
            <a:r>
              <a:rPr lang="en-US" sz="1200" dirty="0">
                <a:effectLst/>
                <a:latin typeface="Calibri" panose="020F0502020204030204" pitchFamily="34" charset="0"/>
                <a:ea typeface="Calibri" panose="020F0502020204030204" pitchFamily="34" charset="0"/>
              </a:rPr>
              <a:t>a</a:t>
            </a:r>
            <a:r>
              <a:rPr lang="en-US" sz="1200" spc="-10" dirty="0">
                <a:effectLst/>
                <a:latin typeface="Calibri" panose="020F0502020204030204" pitchFamily="34" charset="0"/>
                <a:ea typeface="Calibri" panose="020F0502020204030204" pitchFamily="34" charset="0"/>
              </a:rPr>
              <a:t>s</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n</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is</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that eff</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r</a:t>
            </a:r>
            <a:r>
              <a:rPr lang="en-US" sz="1200" spc="-10" dirty="0">
                <a:effectLst/>
                <a:latin typeface="Calibri" panose="020F0502020204030204" pitchFamily="34" charset="0"/>
                <a:ea typeface="Calibri" panose="020F0502020204030204" pitchFamily="34" charset="0"/>
              </a:rPr>
              <a:t>t</a:t>
            </a:r>
            <a:r>
              <a:rPr lang="en-US" sz="1200" dirty="0">
                <a:effectLst/>
                <a:latin typeface="Calibri" panose="020F0502020204030204" pitchFamily="34" charset="0"/>
                <a:ea typeface="Calibri" panose="020F0502020204030204" pitchFamily="34" charset="0"/>
              </a:rPr>
              <a:t>s </a:t>
            </a:r>
            <a:r>
              <a:rPr lang="en-US" sz="1200" spc="-5" dirty="0">
                <a:effectLst/>
                <a:latin typeface="Calibri" panose="020F0502020204030204" pitchFamily="34" charset="0"/>
                <a:ea typeface="Calibri" panose="020F0502020204030204" pitchFamily="34" charset="0"/>
              </a:rPr>
              <a:t>t</a:t>
            </a:r>
            <a:r>
              <a:rPr lang="en-US" sz="1200"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m</a:t>
            </a:r>
            <a:r>
              <a:rPr lang="en-US" sz="1200" spc="-5" dirty="0">
                <a:effectLst/>
                <a:latin typeface="Calibri" panose="020F0502020204030204" pitchFamily="34" charset="0"/>
                <a:ea typeface="Calibri" panose="020F0502020204030204" pitchFamily="34" charset="0"/>
              </a:rPr>
              <a:t>p</a:t>
            </a:r>
            <a:r>
              <a:rPr lang="en-US" sz="1200" dirty="0">
                <a:effectLst/>
                <a:latin typeface="Calibri" panose="020F0502020204030204" pitchFamily="34" charset="0"/>
                <a:ea typeface="Calibri" panose="020F0502020204030204" pitchFamily="34" charset="0"/>
              </a:rPr>
              <a:t>r</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v</a:t>
            </a:r>
            <a:r>
              <a:rPr lang="en-US" sz="1200" dirty="0">
                <a:effectLst/>
                <a:latin typeface="Calibri" panose="020F0502020204030204" pitchFamily="34" charset="0"/>
                <a:ea typeface="Calibri" panose="020F0502020204030204" pitchFamily="34" charset="0"/>
              </a:rPr>
              <a:t>e</a:t>
            </a:r>
            <a:r>
              <a:rPr lang="en-US" sz="1200" spc="-10"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h</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wo</a:t>
            </a:r>
            <a:r>
              <a:rPr lang="en-US" sz="1200" spc="-15" dirty="0">
                <a:effectLst/>
                <a:latin typeface="Calibri" panose="020F0502020204030204" pitchFamily="34" charset="0"/>
                <a:ea typeface="Calibri" panose="020F0502020204030204" pitchFamily="34" charset="0"/>
              </a:rPr>
              <a:t>r</a:t>
            </a:r>
            <a:r>
              <a:rPr lang="en-US" sz="1200" dirty="0">
                <a:effectLst/>
                <a:latin typeface="Calibri" panose="020F0502020204030204" pitchFamily="34" charset="0"/>
                <a:ea typeface="Calibri" panose="020F0502020204030204" pitchFamily="34" charset="0"/>
              </a:rPr>
              <a:t>ki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g</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c</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nd</a:t>
            </a:r>
            <a:r>
              <a:rPr lang="en-US" sz="1200" dirty="0">
                <a:effectLst/>
                <a:latin typeface="Calibri" panose="020F0502020204030204" pitchFamily="34" charset="0"/>
                <a:ea typeface="Calibri" panose="020F0502020204030204" pitchFamily="34" charset="0"/>
              </a:rPr>
              <a:t>it</a:t>
            </a:r>
            <a:r>
              <a:rPr lang="en-US" sz="1200" spc="-1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s </a:t>
            </a:r>
            <a:r>
              <a:rPr lang="en-US" sz="1200" spc="-10" dirty="0">
                <a:effectLst/>
                <a:latin typeface="Calibri" panose="020F0502020204030204" pitchFamily="34" charset="0"/>
                <a:ea typeface="Calibri" panose="020F0502020204030204" pitchFamily="34" charset="0"/>
              </a:rPr>
              <a:t>f</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r sc</a:t>
            </a:r>
            <a:r>
              <a:rPr lang="en-US" sz="1200" spc="-15" dirty="0">
                <a:effectLst/>
                <a:latin typeface="Calibri" panose="020F0502020204030204" pitchFamily="34" charset="0"/>
                <a:ea typeface="Calibri" panose="020F0502020204030204" pitchFamily="34" charset="0"/>
              </a:rPr>
              <a:t>h</a:t>
            </a:r>
            <a:r>
              <a:rPr lang="en-US" sz="1200" spc="5" dirty="0">
                <a:effectLst/>
                <a:latin typeface="Calibri" panose="020F0502020204030204" pitchFamily="34" charset="0"/>
                <a:ea typeface="Calibri" panose="020F0502020204030204" pitchFamily="34" charset="0"/>
              </a:rPr>
              <a:t>oo</a:t>
            </a:r>
            <a:r>
              <a:rPr lang="en-US" sz="1200" dirty="0">
                <a:effectLst/>
                <a:latin typeface="Calibri" panose="020F0502020204030204" pitchFamily="34" charset="0"/>
                <a:ea typeface="Calibri" panose="020F0502020204030204" pitchFamily="34" charset="0"/>
              </a:rPr>
              <a:t>l</a:t>
            </a:r>
            <a:r>
              <a:rPr lang="en-US" sz="1200" spc="-1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m</a:t>
            </a:r>
            <a:r>
              <a:rPr lang="en-US" sz="1200" spc="-5" dirty="0">
                <a:effectLst/>
                <a:latin typeface="Calibri" panose="020F0502020204030204" pitchFamily="34" charset="0"/>
                <a:ea typeface="Calibri" panose="020F0502020204030204" pitchFamily="34" charset="0"/>
              </a:rPr>
              <a:t>p</a:t>
            </a:r>
            <a:r>
              <a:rPr lang="en-US" sz="1200" dirty="0">
                <a:effectLst/>
                <a:latin typeface="Calibri" panose="020F0502020204030204" pitchFamily="34" charset="0"/>
                <a:ea typeface="Calibri" panose="020F0502020204030204" pitchFamily="34" charset="0"/>
              </a:rPr>
              <a:t>l</a:t>
            </a:r>
            <a:r>
              <a:rPr lang="en-US" sz="1200" spc="-10"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y</a:t>
            </a:r>
            <a:r>
              <a:rPr lang="en-US" sz="1200" spc="-10" dirty="0">
                <a:effectLst/>
                <a:latin typeface="Calibri" panose="020F0502020204030204" pitchFamily="34" charset="0"/>
                <a:ea typeface="Calibri" panose="020F0502020204030204" pitchFamily="34" charset="0"/>
              </a:rPr>
              <a:t>e</a:t>
            </a:r>
            <a:r>
              <a:rPr lang="en-US" sz="1200" dirty="0">
                <a:effectLst/>
                <a:latin typeface="Calibri" panose="020F0502020204030204" pitchFamily="34" charset="0"/>
                <a:ea typeface="Calibri" panose="020F0502020204030204" pitchFamily="34" charset="0"/>
              </a:rPr>
              <a:t>es</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s</a:t>
            </a:r>
            <a:r>
              <a:rPr lang="en-US" sz="1200" spc="-15"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m</a:t>
            </a:r>
            <a:r>
              <a:rPr lang="en-US" sz="1200" spc="-5" dirty="0">
                <a:effectLst/>
                <a:latin typeface="Calibri" panose="020F0502020204030204" pitchFamily="34" charset="0"/>
                <a:ea typeface="Calibri" panose="020F0502020204030204" pitchFamily="34" charset="0"/>
              </a:rPr>
              <a:t>u</a:t>
            </a:r>
            <a:r>
              <a:rPr lang="en-US" sz="1200" dirty="0">
                <a:effectLst/>
                <a:latin typeface="Calibri" panose="020F0502020204030204" pitchFamily="34" charset="0"/>
                <a:ea typeface="Calibri" panose="020F0502020204030204" pitchFamily="34" charset="0"/>
              </a:rPr>
              <a:t>lta</a:t>
            </a:r>
            <a:r>
              <a:rPr lang="en-US" sz="1200" spc="-5" dirty="0">
                <a:effectLst/>
                <a:latin typeface="Calibri" panose="020F0502020204030204" pitchFamily="34" charset="0"/>
                <a:ea typeface="Calibri" panose="020F0502020204030204" pitchFamily="34" charset="0"/>
              </a:rPr>
              <a:t>n</a:t>
            </a:r>
            <a:r>
              <a:rPr lang="en-US" sz="1200" spc="-1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u</a:t>
            </a:r>
            <a:r>
              <a:rPr lang="en-US" sz="1200" dirty="0">
                <a:effectLst/>
                <a:latin typeface="Calibri" panose="020F0502020204030204" pitchFamily="34" charset="0"/>
                <a:ea typeface="Calibri" panose="020F0502020204030204" pitchFamily="34" charset="0"/>
              </a:rPr>
              <a:t>sly</a:t>
            </a:r>
            <a:r>
              <a:rPr lang="en-US" sz="1200" spc="-10" dirty="0">
                <a:effectLst/>
                <a:latin typeface="Calibri" panose="020F0502020204030204" pitchFamily="34" charset="0"/>
                <a:ea typeface="Calibri" panose="020F0502020204030204" pitchFamily="34" charset="0"/>
              </a:rPr>
              <a:t> i</a:t>
            </a:r>
            <a:r>
              <a:rPr lang="en-US" sz="1200" spc="5" dirty="0">
                <a:effectLst/>
                <a:latin typeface="Calibri" panose="020F0502020204030204" pitchFamily="34" charset="0"/>
                <a:ea typeface="Calibri" panose="020F0502020204030204" pitchFamily="34" charset="0"/>
              </a:rPr>
              <a:t>m</a:t>
            </a:r>
            <a:r>
              <a:rPr lang="en-US" sz="1200" spc="-5" dirty="0">
                <a:effectLst/>
                <a:latin typeface="Calibri" panose="020F0502020204030204" pitchFamily="34" charset="0"/>
                <a:ea typeface="Calibri" panose="020F0502020204030204" pitchFamily="34" charset="0"/>
              </a:rPr>
              <a:t>p</a:t>
            </a:r>
            <a:r>
              <a:rPr lang="en-US" sz="1200" dirty="0">
                <a:effectLst/>
                <a:latin typeface="Calibri" panose="020F0502020204030204" pitchFamily="34" charset="0"/>
                <a:ea typeface="Calibri" panose="020F0502020204030204" pitchFamily="34" charset="0"/>
              </a:rPr>
              <a:t>r</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v</a:t>
            </a:r>
            <a:r>
              <a:rPr lang="en-US" sz="1200" dirty="0">
                <a:effectLst/>
                <a:latin typeface="Calibri" panose="020F0502020204030204" pitchFamily="34" charset="0"/>
                <a:ea typeface="Calibri" panose="020F0502020204030204" pitchFamily="34" charset="0"/>
              </a:rPr>
              <a:t>e</a:t>
            </a:r>
            <a:r>
              <a:rPr lang="en-US" sz="1200" spc="-10"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h</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 </a:t>
            </a:r>
            <a:r>
              <a:rPr lang="en-US" sz="1200" spc="-15" dirty="0">
                <a:effectLst/>
                <a:latin typeface="Calibri" panose="020F0502020204030204" pitchFamily="34" charset="0"/>
                <a:ea typeface="Calibri" panose="020F0502020204030204" pitchFamily="34" charset="0"/>
              </a:rPr>
              <a:t>l</a:t>
            </a:r>
            <a:r>
              <a:rPr lang="en-US" sz="1200" dirty="0">
                <a:effectLst/>
                <a:latin typeface="Calibri" panose="020F0502020204030204" pitchFamily="34" charset="0"/>
                <a:ea typeface="Calibri" panose="020F0502020204030204" pitchFamily="34" charset="0"/>
              </a:rPr>
              <a:t>ear</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g c</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nd</a:t>
            </a:r>
            <a:r>
              <a:rPr lang="en-US" sz="1200" dirty="0">
                <a:effectLst/>
                <a:latin typeface="Calibri" panose="020F0502020204030204" pitchFamily="34" charset="0"/>
                <a:ea typeface="Calibri" panose="020F0502020204030204" pitchFamily="34" charset="0"/>
              </a:rPr>
              <a:t>iti</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s</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f</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r</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s</a:t>
            </a:r>
            <a:r>
              <a:rPr lang="en-US" sz="1200" spc="5"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ud</a:t>
            </a:r>
            <a:r>
              <a:rPr lang="en-US" sz="1200" dirty="0">
                <a:effectLst/>
                <a:latin typeface="Calibri" panose="020F0502020204030204" pitchFamily="34" charset="0"/>
                <a:ea typeface="Calibri" panose="020F0502020204030204" pitchFamily="34" charset="0"/>
              </a:rPr>
              <a:t>ents.</a:t>
            </a:r>
            <a:r>
              <a:rPr lang="en-US" sz="1200" spc="-15" dirty="0">
                <a:effectLst/>
                <a:latin typeface="Calibri" panose="020F0502020204030204" pitchFamily="34" charset="0"/>
                <a:ea typeface="Calibri" panose="020F0502020204030204" pitchFamily="34" charset="0"/>
              </a:rPr>
              <a:t> St</a:t>
            </a:r>
            <a:r>
              <a:rPr lang="en-US" dirty="0"/>
              <a:t>rong unions produce better outcomes for staff and for students.</a:t>
            </a:r>
          </a:p>
          <a:p>
            <a:endParaRPr lang="en-US" dirty="0"/>
          </a:p>
          <a:p>
            <a:pPr>
              <a:buFont typeface="Wingdings" panose="05000000000000000000" pitchFamily="2" charset="2"/>
              <a:buChar char="ü"/>
            </a:pPr>
            <a:r>
              <a:rPr lang="en-US" sz="1200" dirty="0"/>
              <a:t>In states with strong unions, all or most of the state money earmarked for schools got spent on schools.  In places with weak unions, we see less resources going toward students and being used to enhance the educational experience for our students. .</a:t>
            </a:r>
          </a:p>
          <a:p>
            <a:pPr marL="0" indent="0">
              <a:buNone/>
            </a:pPr>
            <a:endParaRPr lang="en-US" sz="1200" dirty="0"/>
          </a:p>
          <a:p>
            <a:pPr>
              <a:buFont typeface="Wingdings" panose="05000000000000000000" pitchFamily="2" charset="2"/>
              <a:buChar char="ü"/>
            </a:pPr>
            <a:r>
              <a:rPr lang="en-US" sz="1200" dirty="0"/>
              <a:t>The study finds that in strong union states more money goes into educator salaries not in district slush funds. Having higher paid educators that can spend their time on one job, not two, led to benefits for students. </a:t>
            </a:r>
          </a:p>
          <a:p>
            <a:pPr>
              <a:buFont typeface="Wingdings" panose="05000000000000000000" pitchFamily="2" charset="2"/>
              <a:buChar char="ü"/>
            </a:pPr>
            <a:endParaRPr lang="en-US" sz="1200" dirty="0"/>
          </a:p>
          <a:p>
            <a:pPr>
              <a:buFont typeface="Wingdings" panose="05000000000000000000" pitchFamily="2" charset="2"/>
              <a:buChar char="ü"/>
            </a:pPr>
            <a:r>
              <a:rPr lang="en-US" sz="1200" dirty="0"/>
              <a:t> In states with strong unions, state funding increases led to be greater test scores improvements.</a:t>
            </a:r>
          </a:p>
          <a:p>
            <a:endParaRPr lang="en-US" dirty="0"/>
          </a:p>
          <a:p>
            <a:pPr marL="63500" marR="0">
              <a:spcBef>
                <a:spcPts val="110"/>
              </a:spcBef>
              <a:spcAft>
                <a:spcPts val="0"/>
              </a:spcAft>
            </a:pPr>
            <a:r>
              <a:rPr lang="en-US" sz="1800" b="1" spc="5" dirty="0">
                <a:effectLst/>
                <a:latin typeface="Calibri" panose="020F0502020204030204" pitchFamily="34" charset="0"/>
                <a:ea typeface="Calibri" panose="020F0502020204030204" pitchFamily="34" charset="0"/>
              </a:rPr>
              <a:t>T</a:t>
            </a:r>
            <a:r>
              <a:rPr lang="en-US" sz="1800" b="1" spc="-5" dirty="0">
                <a:effectLst/>
                <a:latin typeface="Calibri" panose="020F0502020204030204" pitchFamily="34" charset="0"/>
                <a:ea typeface="Calibri" panose="020F0502020204030204" pitchFamily="34" charset="0"/>
              </a:rPr>
              <a:t>h</a:t>
            </a:r>
            <a:r>
              <a:rPr lang="en-US" sz="1800" b="1" dirty="0">
                <a:effectLst/>
                <a:latin typeface="Calibri" panose="020F0502020204030204" pitchFamily="34" charset="0"/>
                <a:ea typeface="Calibri" panose="020F0502020204030204" pitchFamily="34" charset="0"/>
              </a:rPr>
              <a:t>e</a:t>
            </a:r>
            <a:r>
              <a:rPr lang="en-US" sz="1800" b="1" spc="-5" dirty="0">
                <a:effectLst/>
                <a:latin typeface="Calibri" panose="020F0502020204030204" pitchFamily="34" charset="0"/>
                <a:ea typeface="Calibri" panose="020F0502020204030204" pitchFamily="34" charset="0"/>
              </a:rPr>
              <a:t> </a:t>
            </a:r>
            <a:r>
              <a:rPr lang="en-US" sz="1800" b="1" spc="5" dirty="0">
                <a:effectLst/>
                <a:latin typeface="Calibri" panose="020F0502020204030204" pitchFamily="34" charset="0"/>
                <a:ea typeface="Calibri" panose="020F0502020204030204" pitchFamily="34" charset="0"/>
              </a:rPr>
              <a:t>A</a:t>
            </a:r>
            <a:r>
              <a:rPr lang="en-US" sz="1800" b="1" spc="-5" dirty="0">
                <a:effectLst/>
                <a:latin typeface="Calibri" panose="020F0502020204030204" pitchFamily="34" charset="0"/>
                <a:ea typeface="Calibri" panose="020F0502020204030204" pitchFamily="34" charset="0"/>
              </a:rPr>
              <a:t>d</a:t>
            </a:r>
            <a:r>
              <a:rPr lang="en-US" sz="1800" b="1" spc="5" dirty="0">
                <a:effectLst/>
                <a:latin typeface="Calibri" panose="020F0502020204030204" pitchFamily="34" charset="0"/>
                <a:ea typeface="Calibri" panose="020F0502020204030204" pitchFamily="34" charset="0"/>
              </a:rPr>
              <a:t>v</a:t>
            </a:r>
            <a:r>
              <a:rPr lang="en-US" sz="1800" b="1" spc="-5" dirty="0">
                <a:effectLst/>
                <a:latin typeface="Calibri" panose="020F0502020204030204" pitchFamily="34" charset="0"/>
                <a:ea typeface="Calibri" panose="020F0502020204030204" pitchFamily="34" charset="0"/>
              </a:rPr>
              <a:t>an</a:t>
            </a:r>
            <a:r>
              <a:rPr lang="en-US" sz="1800" b="1" dirty="0">
                <a:effectLst/>
                <a:latin typeface="Calibri" panose="020F0502020204030204" pitchFamily="34" charset="0"/>
                <a:ea typeface="Calibri" panose="020F0502020204030204" pitchFamily="34" charset="0"/>
              </a:rPr>
              <a:t>t</a:t>
            </a:r>
            <a:r>
              <a:rPr lang="en-US" sz="1800" b="1" spc="-5" dirty="0">
                <a:effectLst/>
                <a:latin typeface="Calibri" panose="020F0502020204030204" pitchFamily="34" charset="0"/>
                <a:ea typeface="Calibri" panose="020F0502020204030204" pitchFamily="34" charset="0"/>
              </a:rPr>
              <a:t>a</a:t>
            </a:r>
            <a:r>
              <a:rPr lang="en-US" sz="1800" b="1" spc="5" dirty="0">
                <a:effectLst/>
                <a:latin typeface="Calibri" panose="020F0502020204030204" pitchFamily="34" charset="0"/>
                <a:ea typeface="Calibri" panose="020F0502020204030204" pitchFamily="34" charset="0"/>
              </a:rPr>
              <a:t>g</a:t>
            </a:r>
            <a:r>
              <a:rPr lang="en-US" sz="1800" b="1" spc="-15" dirty="0">
                <a:effectLst/>
                <a:latin typeface="Calibri" panose="020F0502020204030204" pitchFamily="34" charset="0"/>
                <a:ea typeface="Calibri" panose="020F0502020204030204" pitchFamily="34" charset="0"/>
              </a:rPr>
              <a:t>e</a:t>
            </a:r>
            <a:r>
              <a:rPr lang="en-US" sz="1800" b="1" dirty="0">
                <a:effectLst/>
                <a:latin typeface="Calibri" panose="020F0502020204030204" pitchFamily="34" charset="0"/>
                <a:ea typeface="Calibri" panose="020F0502020204030204" pitchFamily="34" charset="0"/>
              </a:rPr>
              <a:t>s</a:t>
            </a:r>
            <a:r>
              <a:rPr lang="en-US" sz="1800" b="1" spc="5" dirty="0">
                <a:effectLst/>
                <a:latin typeface="Calibri" panose="020F0502020204030204" pitchFamily="34" charset="0"/>
                <a:ea typeface="Calibri" panose="020F0502020204030204" pitchFamily="34" charset="0"/>
              </a:rPr>
              <a:t> </a:t>
            </a:r>
            <a:r>
              <a:rPr lang="en-US" sz="1800" b="1" spc="-5" dirty="0">
                <a:effectLst/>
                <a:latin typeface="Calibri" panose="020F0502020204030204" pitchFamily="34" charset="0"/>
                <a:ea typeface="Calibri" panose="020F0502020204030204" pitchFamily="34" charset="0"/>
              </a:rPr>
              <a:t>o</a:t>
            </a:r>
            <a:r>
              <a:rPr lang="en-US" sz="1800" b="1" dirty="0">
                <a:effectLst/>
                <a:latin typeface="Calibri" panose="020F0502020204030204" pitchFamily="34" charset="0"/>
                <a:ea typeface="Calibri" panose="020F0502020204030204" pitchFamily="34" charset="0"/>
              </a:rPr>
              <a:t>f </a:t>
            </a:r>
            <a:r>
              <a:rPr lang="en-US" sz="1800" b="1" spc="5" dirty="0">
                <a:effectLst/>
                <a:latin typeface="Calibri" panose="020F0502020204030204" pitchFamily="34" charset="0"/>
                <a:ea typeface="Calibri" panose="020F0502020204030204" pitchFamily="34" charset="0"/>
              </a:rPr>
              <a:t>C</a:t>
            </a:r>
            <a:r>
              <a:rPr lang="en-US" sz="1800" b="1" spc="-15" dirty="0">
                <a:effectLst/>
                <a:latin typeface="Calibri" panose="020F0502020204030204" pitchFamily="34" charset="0"/>
                <a:ea typeface="Calibri" panose="020F0502020204030204" pitchFamily="34" charset="0"/>
              </a:rPr>
              <a:t>o</a:t>
            </a:r>
            <a:r>
              <a:rPr lang="en-US" sz="1800" b="1" spc="5" dirty="0">
                <a:effectLst/>
                <a:latin typeface="Calibri" panose="020F0502020204030204" pitchFamily="34" charset="0"/>
                <a:ea typeface="Calibri" panose="020F0502020204030204" pitchFamily="34" charset="0"/>
              </a:rPr>
              <a:t>ll</a:t>
            </a:r>
            <a:r>
              <a:rPr lang="en-US" sz="1800" b="1" spc="-15" dirty="0">
                <a:effectLst/>
                <a:latin typeface="Calibri" panose="020F0502020204030204" pitchFamily="34" charset="0"/>
                <a:ea typeface="Calibri" panose="020F0502020204030204" pitchFamily="34" charset="0"/>
              </a:rPr>
              <a:t>e</a:t>
            </a:r>
            <a:r>
              <a:rPr lang="en-US" sz="1800" b="1" spc="5" dirty="0">
                <a:effectLst/>
                <a:latin typeface="Calibri" panose="020F0502020204030204" pitchFamily="34" charset="0"/>
                <a:ea typeface="Calibri" panose="020F0502020204030204" pitchFamily="34" charset="0"/>
              </a:rPr>
              <a:t>c</a:t>
            </a:r>
            <a:r>
              <a:rPr lang="en-US" sz="1800" b="1" dirty="0">
                <a:effectLst/>
                <a:latin typeface="Calibri" panose="020F0502020204030204" pitchFamily="34" charset="0"/>
                <a:ea typeface="Calibri" panose="020F0502020204030204" pitchFamily="34" charset="0"/>
              </a:rPr>
              <a:t>t</a:t>
            </a:r>
            <a:r>
              <a:rPr lang="en-US" sz="1800" b="1" spc="-5" dirty="0">
                <a:effectLst/>
                <a:latin typeface="Calibri" panose="020F0502020204030204" pitchFamily="34" charset="0"/>
                <a:ea typeface="Calibri" panose="020F0502020204030204" pitchFamily="34" charset="0"/>
              </a:rPr>
              <a:t>i</a:t>
            </a:r>
            <a:r>
              <a:rPr lang="en-US" sz="1800" b="1" spc="5" dirty="0">
                <a:effectLst/>
                <a:latin typeface="Calibri" panose="020F0502020204030204" pitchFamily="34" charset="0"/>
                <a:ea typeface="Calibri" panose="020F0502020204030204" pitchFamily="34" charset="0"/>
              </a:rPr>
              <a:t>v</a:t>
            </a:r>
            <a:r>
              <a:rPr lang="en-US" sz="1800" b="1" dirty="0">
                <a:effectLst/>
                <a:latin typeface="Calibri" panose="020F0502020204030204" pitchFamily="34" charset="0"/>
                <a:ea typeface="Calibri" panose="020F0502020204030204" pitchFamily="34" charset="0"/>
              </a:rPr>
              <a:t>e</a:t>
            </a:r>
            <a:r>
              <a:rPr lang="en-US" sz="1800" b="1" spc="-5" dirty="0">
                <a:effectLst/>
                <a:latin typeface="Calibri" panose="020F0502020204030204" pitchFamily="34" charset="0"/>
                <a:ea typeface="Calibri" panose="020F0502020204030204" pitchFamily="34" charset="0"/>
              </a:rPr>
              <a:t> </a:t>
            </a:r>
            <a:r>
              <a:rPr lang="en-US" sz="1800" b="1" spc="5" dirty="0">
                <a:effectLst/>
                <a:latin typeface="Calibri" panose="020F0502020204030204" pitchFamily="34" charset="0"/>
                <a:ea typeface="Calibri" panose="020F0502020204030204" pitchFamily="34" charset="0"/>
              </a:rPr>
              <a:t>B</a:t>
            </a:r>
            <a:r>
              <a:rPr lang="en-US" sz="1800" b="1" spc="-15" dirty="0">
                <a:effectLst/>
                <a:latin typeface="Calibri" panose="020F0502020204030204" pitchFamily="34" charset="0"/>
                <a:ea typeface="Calibri" panose="020F0502020204030204" pitchFamily="34" charset="0"/>
              </a:rPr>
              <a:t>a</a:t>
            </a:r>
            <a:r>
              <a:rPr lang="en-US" sz="1800" b="1" spc="5" dirty="0">
                <a:effectLst/>
                <a:latin typeface="Calibri" panose="020F0502020204030204" pitchFamily="34" charset="0"/>
                <a:ea typeface="Calibri" panose="020F0502020204030204" pitchFamily="34" charset="0"/>
              </a:rPr>
              <a:t>rg</a:t>
            </a:r>
            <a:r>
              <a:rPr lang="en-US" sz="1800" b="1" spc="-5" dirty="0">
                <a:effectLst/>
                <a:latin typeface="Calibri" panose="020F0502020204030204" pitchFamily="34" charset="0"/>
                <a:ea typeface="Calibri" panose="020F0502020204030204" pitchFamily="34" charset="0"/>
              </a:rPr>
              <a:t>a</a:t>
            </a:r>
            <a:r>
              <a:rPr lang="en-US" sz="1800" b="1" spc="5" dirty="0">
                <a:effectLst/>
                <a:latin typeface="Calibri" panose="020F0502020204030204" pitchFamily="34" charset="0"/>
                <a:ea typeface="Calibri" panose="020F0502020204030204" pitchFamily="34" charset="0"/>
              </a:rPr>
              <a:t>i</a:t>
            </a:r>
            <a:r>
              <a:rPr lang="en-US" sz="1800" b="1" spc="-15" dirty="0">
                <a:effectLst/>
                <a:latin typeface="Calibri" panose="020F0502020204030204" pitchFamily="34" charset="0"/>
                <a:ea typeface="Calibri" panose="020F0502020204030204" pitchFamily="34" charset="0"/>
              </a:rPr>
              <a:t>n</a:t>
            </a:r>
            <a:r>
              <a:rPr lang="en-US" sz="1800" b="1" spc="5" dirty="0">
                <a:effectLst/>
                <a:latin typeface="Calibri" panose="020F0502020204030204" pitchFamily="34" charset="0"/>
                <a:ea typeface="Calibri" panose="020F0502020204030204" pitchFamily="34" charset="0"/>
              </a:rPr>
              <a:t>i</a:t>
            </a:r>
            <a:r>
              <a:rPr lang="en-US" sz="1800" b="1" spc="-5" dirty="0">
                <a:effectLst/>
                <a:latin typeface="Calibri" panose="020F0502020204030204" pitchFamily="34" charset="0"/>
                <a:ea typeface="Calibri" panose="020F0502020204030204" pitchFamily="34" charset="0"/>
              </a:rPr>
              <a:t>n</a:t>
            </a:r>
            <a:r>
              <a:rPr lang="en-US" sz="1800" b="1" dirty="0">
                <a:effectLst/>
                <a:latin typeface="Calibri" panose="020F0502020204030204" pitchFamily="34" charset="0"/>
                <a:ea typeface="Calibri" panose="020F0502020204030204" pitchFamily="34" charset="0"/>
              </a:rPr>
              <a:t>g</a:t>
            </a:r>
            <a:endParaRPr lang="en-US" sz="1800" dirty="0">
              <a:effectLst/>
              <a:latin typeface="Times New Roman" panose="02020603050405020304" pitchFamily="18" charset="0"/>
              <a:ea typeface="Times New Roman" panose="02020603050405020304" pitchFamily="18" charset="0"/>
            </a:endParaRPr>
          </a:p>
          <a:p>
            <a:pPr marL="0" marR="0">
              <a:lnSpc>
                <a:spcPts val="900"/>
              </a:lnSpc>
              <a:spcBef>
                <a:spcPts val="0"/>
              </a:spcBef>
              <a:spcAft>
                <a:spcPts val="0"/>
              </a:spcAft>
            </a:pPr>
            <a:r>
              <a:rPr lang="en-US" sz="1800" dirty="0">
                <a:effectLst/>
                <a:latin typeface="Times New Roman" panose="02020603050405020304" pitchFamily="18" charset="0"/>
                <a:ea typeface="Times New Roman" panose="02020603050405020304" pitchFamily="18" charset="0"/>
              </a:rPr>
              <a:t> </a:t>
            </a:r>
          </a:p>
          <a:p>
            <a:pPr marL="63500" marR="238760" algn="just">
              <a:lnSpc>
                <a:spcPct val="107000"/>
              </a:lnSpc>
              <a:spcBef>
                <a:spcPts val="0"/>
              </a:spcBef>
              <a:spcAft>
                <a:spcPts val="0"/>
              </a:spcAft>
            </a:pPr>
            <a:r>
              <a:rPr lang="en-US" sz="1800" dirty="0">
                <a:effectLst/>
                <a:latin typeface="Calibri" panose="020F0502020204030204" pitchFamily="34" charset="0"/>
                <a:ea typeface="Calibri" panose="020F0502020204030204" pitchFamily="34" charset="0"/>
              </a:rPr>
              <a:t>H</a:t>
            </a:r>
            <a:r>
              <a:rPr lang="en-US" sz="1800" spc="-10" dirty="0">
                <a:effectLst/>
                <a:latin typeface="Calibri" panose="020F0502020204030204" pitchFamily="34" charset="0"/>
                <a:ea typeface="Calibri" panose="020F0502020204030204" pitchFamily="34" charset="0"/>
              </a:rPr>
              <a:t>e</a:t>
            </a:r>
            <a:r>
              <a:rPr lang="en-US" sz="1800" dirty="0">
                <a:effectLst/>
                <a:latin typeface="Calibri" panose="020F0502020204030204" pitchFamily="34" charset="0"/>
                <a:ea typeface="Calibri" panose="020F0502020204030204" pitchFamily="34" charset="0"/>
              </a:rPr>
              <a:t>re</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is</a:t>
            </a:r>
            <a:r>
              <a:rPr lang="en-US" sz="1800" spc="-10" dirty="0">
                <a:effectLst/>
                <a:latin typeface="Calibri" panose="020F0502020204030204" pitchFamily="34" charset="0"/>
                <a:ea typeface="Calibri" panose="020F0502020204030204" pitchFamily="34" charset="0"/>
              </a:rPr>
              <a:t> </a:t>
            </a:r>
            <a:r>
              <a:rPr lang="en-US" sz="1800" spc="5" dirty="0">
                <a:effectLst/>
                <a:latin typeface="Calibri" panose="020F0502020204030204" pitchFamily="34" charset="0"/>
                <a:ea typeface="Calibri" panose="020F0502020204030204" pitchFamily="34" charset="0"/>
              </a:rPr>
              <a:t>o</a:t>
            </a:r>
            <a:r>
              <a:rPr lang="en-US" sz="1800" spc="-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e</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way</a:t>
            </a:r>
            <a:r>
              <a:rPr lang="en-US" sz="1800" spc="-5" dirty="0">
                <a:effectLst/>
                <a:latin typeface="Calibri" panose="020F0502020204030204" pitchFamily="34" charset="0"/>
                <a:ea typeface="Calibri" panose="020F0502020204030204" pitchFamily="34" charset="0"/>
              </a:rPr>
              <a:t> </a:t>
            </a:r>
            <a:r>
              <a:rPr lang="en-US" sz="1800" spc="5" dirty="0">
                <a:effectLst/>
                <a:latin typeface="Calibri" panose="020F0502020204030204" pitchFamily="34" charset="0"/>
                <a:ea typeface="Calibri" panose="020F0502020204030204" pitchFamily="34" charset="0"/>
              </a:rPr>
              <a:t>o</a:t>
            </a:r>
            <a:r>
              <a:rPr lang="en-US" sz="1800" dirty="0">
                <a:effectLst/>
                <a:latin typeface="Calibri" panose="020F0502020204030204" pitchFamily="34" charset="0"/>
                <a:ea typeface="Calibri" panose="020F0502020204030204" pitchFamily="34" charset="0"/>
              </a:rPr>
              <a:t>f</a:t>
            </a:r>
            <a:r>
              <a:rPr lang="en-US" sz="1800" spc="-1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l</a:t>
            </a:r>
            <a:r>
              <a:rPr lang="en-US" sz="1800" spc="-5" dirty="0">
                <a:effectLst/>
                <a:latin typeface="Calibri" panose="020F0502020204030204" pitchFamily="34" charset="0"/>
                <a:ea typeface="Calibri" panose="020F0502020204030204" pitchFamily="34" charset="0"/>
              </a:rPr>
              <a:t>o</a:t>
            </a:r>
            <a:r>
              <a:rPr lang="en-US" sz="1800" spc="5" dirty="0">
                <a:effectLst/>
                <a:latin typeface="Calibri" panose="020F0502020204030204" pitchFamily="34" charset="0"/>
                <a:ea typeface="Calibri" panose="020F0502020204030204" pitchFamily="34" charset="0"/>
              </a:rPr>
              <a:t>o</a:t>
            </a:r>
            <a:r>
              <a:rPr lang="en-US" sz="1800" dirty="0">
                <a:effectLst/>
                <a:latin typeface="Calibri" panose="020F0502020204030204" pitchFamily="34" charset="0"/>
                <a:ea typeface="Calibri" panose="020F0502020204030204" pitchFamily="34" charset="0"/>
              </a:rPr>
              <a:t>ki</a:t>
            </a:r>
            <a:r>
              <a:rPr lang="en-US" sz="1800" spc="-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g</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at</a:t>
            </a:r>
            <a:r>
              <a:rPr lang="en-US" sz="1800" spc="-1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the benef</a:t>
            </a:r>
            <a:r>
              <a:rPr lang="en-US" sz="1800" spc="-15" dirty="0">
                <a:effectLst/>
                <a:latin typeface="Calibri" panose="020F0502020204030204" pitchFamily="34" charset="0"/>
                <a:ea typeface="Calibri" panose="020F0502020204030204" pitchFamily="34" charset="0"/>
              </a:rPr>
              <a:t>i</a:t>
            </a:r>
            <a:r>
              <a:rPr lang="en-US" sz="1800" dirty="0">
                <a:effectLst/>
                <a:latin typeface="Calibri" panose="020F0502020204030204" pitchFamily="34" charset="0"/>
                <a:ea typeface="Calibri" panose="020F0502020204030204" pitchFamily="34" charset="0"/>
              </a:rPr>
              <a:t>ts,</a:t>
            </a:r>
            <a:r>
              <a:rPr lang="en-US" sz="1800" spc="5" dirty="0">
                <a:effectLst/>
                <a:latin typeface="Calibri" panose="020F0502020204030204" pitchFamily="34" charset="0"/>
                <a:ea typeface="Calibri" panose="020F0502020204030204" pitchFamily="34" charset="0"/>
              </a:rPr>
              <a:t> </a:t>
            </a:r>
            <a:r>
              <a:rPr lang="en-US" sz="1800" spc="-5" dirty="0">
                <a:effectLst/>
                <a:latin typeface="Calibri" panose="020F0502020204030204" pitchFamily="34" charset="0"/>
                <a:ea typeface="Calibri" panose="020F0502020204030204" pitchFamily="34" charset="0"/>
              </a:rPr>
              <a:t>d</a:t>
            </a:r>
            <a:r>
              <a:rPr lang="en-US" sz="1800" dirty="0">
                <a:effectLst/>
                <a:latin typeface="Calibri" panose="020F0502020204030204" pitchFamily="34" charset="0"/>
                <a:ea typeface="Calibri" panose="020F0502020204030204" pitchFamily="34" charset="0"/>
              </a:rPr>
              <a:t>rawi</a:t>
            </a:r>
            <a:r>
              <a:rPr lang="en-US" sz="1800" spc="-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g</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u</a:t>
            </a:r>
            <a:r>
              <a:rPr lang="en-US" sz="1800" spc="-15" dirty="0">
                <a:effectLst/>
                <a:latin typeface="Calibri" panose="020F0502020204030204" pitchFamily="34" charset="0"/>
                <a:ea typeface="Calibri" panose="020F0502020204030204" pitchFamily="34" charset="0"/>
              </a:rPr>
              <a:t>p</a:t>
            </a:r>
            <a:r>
              <a:rPr lang="en-US" sz="1800" spc="5" dirty="0">
                <a:effectLst/>
                <a:latin typeface="Calibri" panose="020F0502020204030204" pitchFamily="34" charset="0"/>
                <a:ea typeface="Calibri" panose="020F0502020204030204" pitchFamily="34" charset="0"/>
              </a:rPr>
              <a:t>o</a:t>
            </a:r>
            <a:r>
              <a:rPr lang="en-US" sz="1800" dirty="0">
                <a:effectLst/>
                <a:latin typeface="Calibri" panose="020F0502020204030204" pitchFamily="34" charset="0"/>
                <a:ea typeface="Calibri" panose="020F0502020204030204" pitchFamily="34" charset="0"/>
              </a:rPr>
              <a:t>n</a:t>
            </a:r>
            <a:r>
              <a:rPr lang="en-US" sz="1800" spc="-1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c</a:t>
            </a:r>
            <a:r>
              <a:rPr lang="en-US" sz="1800" spc="5" dirty="0">
                <a:effectLst/>
                <a:latin typeface="Calibri" panose="020F0502020204030204" pitchFamily="34" charset="0"/>
                <a:ea typeface="Calibri" panose="020F0502020204030204" pitchFamily="34" charset="0"/>
              </a:rPr>
              <a:t>o</a:t>
            </a:r>
            <a:r>
              <a:rPr lang="en-US" sz="1800" spc="-5" dirty="0">
                <a:effectLst/>
                <a:latin typeface="Calibri" panose="020F0502020204030204" pitchFamily="34" charset="0"/>
                <a:ea typeface="Calibri" panose="020F0502020204030204" pitchFamily="34" charset="0"/>
              </a:rPr>
              <a:t>nd</a:t>
            </a:r>
            <a:r>
              <a:rPr lang="en-US" sz="1800" dirty="0">
                <a:effectLst/>
                <a:latin typeface="Calibri" panose="020F0502020204030204" pitchFamily="34" charset="0"/>
                <a:ea typeface="Calibri" panose="020F0502020204030204" pitchFamily="34" charset="0"/>
              </a:rPr>
              <a:t>it</a:t>
            </a:r>
            <a:r>
              <a:rPr lang="en-US" sz="1800" spc="-10" dirty="0">
                <a:effectLst/>
                <a:latin typeface="Calibri" panose="020F0502020204030204" pitchFamily="34" charset="0"/>
                <a:ea typeface="Calibri" panose="020F0502020204030204" pitchFamily="34" charset="0"/>
              </a:rPr>
              <a:t>i</a:t>
            </a:r>
            <a:r>
              <a:rPr lang="en-US" sz="1800" spc="5" dirty="0">
                <a:effectLst/>
                <a:latin typeface="Calibri" panose="020F0502020204030204" pitchFamily="34" charset="0"/>
                <a:ea typeface="Calibri" panose="020F0502020204030204" pitchFamily="34" charset="0"/>
              </a:rPr>
              <a:t>o</a:t>
            </a:r>
            <a:r>
              <a:rPr lang="en-US" sz="1800" spc="-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s </a:t>
            </a:r>
            <a:r>
              <a:rPr lang="en-US" sz="1800" spc="-5" dirty="0">
                <a:effectLst/>
                <a:latin typeface="Calibri" panose="020F0502020204030204" pitchFamily="34" charset="0"/>
                <a:ea typeface="Calibri" panose="020F0502020204030204" pitchFamily="34" charset="0"/>
              </a:rPr>
              <a:t>w</a:t>
            </a:r>
            <a:r>
              <a:rPr lang="en-US" sz="1800" dirty="0">
                <a:effectLst/>
                <a:latin typeface="Calibri" panose="020F0502020204030204" pitchFamily="34" charset="0"/>
                <a:ea typeface="Calibri" panose="020F0502020204030204" pitchFamily="34" charset="0"/>
              </a:rPr>
              <a:t>e</a:t>
            </a:r>
            <a:r>
              <a:rPr lang="en-US" sz="1800" spc="5" dirty="0">
                <a:effectLst/>
                <a:latin typeface="Calibri" panose="020F0502020204030204" pitchFamily="34" charset="0"/>
                <a:ea typeface="Calibri" panose="020F0502020204030204" pitchFamily="34" charset="0"/>
              </a:rPr>
              <a:t> </a:t>
            </a:r>
            <a:r>
              <a:rPr lang="en-US" sz="1800" spc="-15" dirty="0">
                <a:effectLst/>
                <a:latin typeface="Calibri" panose="020F0502020204030204" pitchFamily="34" charset="0"/>
                <a:ea typeface="Calibri" panose="020F0502020204030204" pitchFamily="34" charset="0"/>
              </a:rPr>
              <a:t>n</a:t>
            </a:r>
            <a:r>
              <a:rPr lang="en-US" sz="1800" spc="5" dirty="0">
                <a:effectLst/>
                <a:latin typeface="Calibri" panose="020F0502020204030204" pitchFamily="34" charset="0"/>
                <a:ea typeface="Calibri" panose="020F0502020204030204" pitchFamily="34" charset="0"/>
              </a:rPr>
              <a:t>o</a:t>
            </a:r>
            <a:r>
              <a:rPr lang="en-US" sz="1800" dirty="0">
                <a:effectLst/>
                <a:latin typeface="Calibri" panose="020F0502020204030204" pitchFamily="34" charset="0"/>
                <a:ea typeface="Calibri" panose="020F0502020204030204" pitchFamily="34" charset="0"/>
              </a:rPr>
              <a:t>w face</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in</a:t>
            </a:r>
            <a:r>
              <a:rPr lang="en-US" sz="1800" spc="-5" dirty="0">
                <a:effectLst/>
                <a:latin typeface="Calibri" panose="020F0502020204030204" pitchFamily="34" charset="0"/>
                <a:ea typeface="Calibri" panose="020F0502020204030204" pitchFamily="34" charset="0"/>
              </a:rPr>
              <a:t> </a:t>
            </a:r>
            <a:r>
              <a:rPr lang="en-US" sz="1800" spc="5" dirty="0">
                <a:effectLst/>
                <a:latin typeface="Calibri" panose="020F0502020204030204" pitchFamily="34" charset="0"/>
                <a:ea typeface="Calibri" panose="020F0502020204030204" pitchFamily="34" charset="0"/>
              </a:rPr>
              <a:t>t</a:t>
            </a:r>
            <a:r>
              <a:rPr lang="en-US" sz="1800" spc="-15" dirty="0">
                <a:effectLst/>
                <a:latin typeface="Calibri" panose="020F0502020204030204" pitchFamily="34" charset="0"/>
                <a:ea typeface="Calibri" panose="020F0502020204030204" pitchFamily="34" charset="0"/>
              </a:rPr>
              <a:t>h</a:t>
            </a:r>
            <a:r>
              <a:rPr lang="en-US" sz="1800" dirty="0">
                <a:effectLst/>
                <a:latin typeface="Calibri" panose="020F0502020204030204" pitchFamily="34" charset="0"/>
                <a:ea typeface="Calibri" panose="020F0502020204030204" pitchFamily="34" charset="0"/>
              </a:rPr>
              <a:t>e</a:t>
            </a:r>
            <a:r>
              <a:rPr lang="en-US" sz="1800" spc="5" dirty="0">
                <a:effectLst/>
                <a:latin typeface="Calibri" panose="020F0502020204030204" pitchFamily="34" charset="0"/>
                <a:ea typeface="Calibri" panose="020F0502020204030204" pitchFamily="34" charset="0"/>
              </a:rPr>
              <a:t> </a:t>
            </a:r>
            <a:r>
              <a:rPr lang="en-US" sz="1800" spc="-10" dirty="0">
                <a:effectLst/>
                <a:latin typeface="Calibri" panose="020F0502020204030204" pitchFamily="34" charset="0"/>
                <a:ea typeface="Calibri" panose="020F0502020204030204" pitchFamily="34" charset="0"/>
              </a:rPr>
              <a:t>C</a:t>
            </a:r>
            <a:r>
              <a:rPr lang="en-US" sz="1800" spc="5" dirty="0">
                <a:effectLst/>
                <a:latin typeface="Calibri" panose="020F0502020204030204" pitchFamily="34" charset="0"/>
                <a:ea typeface="Calibri" panose="020F0502020204030204" pitchFamily="34" charset="0"/>
              </a:rPr>
              <a:t>o</a:t>
            </a:r>
            <a:r>
              <a:rPr lang="en-US" sz="1800" spc="-5" dirty="0">
                <a:effectLst/>
                <a:latin typeface="Calibri" panose="020F0502020204030204" pitchFamily="34" charset="0"/>
                <a:ea typeface="Calibri" panose="020F0502020204030204" pitchFamily="34" charset="0"/>
              </a:rPr>
              <a:t>mm</a:t>
            </a:r>
            <a:r>
              <a:rPr lang="en-US" sz="1800" spc="5" dirty="0">
                <a:effectLst/>
                <a:latin typeface="Calibri" panose="020F0502020204030204" pitchFamily="34" charset="0"/>
                <a:ea typeface="Calibri" panose="020F0502020204030204" pitchFamily="34" charset="0"/>
              </a:rPr>
              <a:t>o</a:t>
            </a:r>
            <a:r>
              <a:rPr lang="en-US" sz="1800" spc="-5" dirty="0">
                <a:effectLst/>
                <a:latin typeface="Calibri" panose="020F0502020204030204" pitchFamily="34" charset="0"/>
                <a:ea typeface="Calibri" panose="020F0502020204030204" pitchFamily="34" charset="0"/>
              </a:rPr>
              <a:t>n</a:t>
            </a:r>
            <a:r>
              <a:rPr lang="en-US" sz="1800" spc="-10" dirty="0">
                <a:effectLst/>
                <a:latin typeface="Calibri" panose="020F0502020204030204" pitchFamily="34" charset="0"/>
                <a:ea typeface="Calibri" panose="020F0502020204030204" pitchFamily="34" charset="0"/>
              </a:rPr>
              <a:t>w</a:t>
            </a:r>
            <a:r>
              <a:rPr lang="en-US" sz="1800" dirty="0">
                <a:effectLst/>
                <a:latin typeface="Calibri" panose="020F0502020204030204" pitchFamily="34" charset="0"/>
                <a:ea typeface="Calibri" panose="020F0502020204030204" pitchFamily="34" charset="0"/>
              </a:rPr>
              <a:t>ealt</a:t>
            </a:r>
            <a:r>
              <a:rPr lang="en-US" sz="1800" spc="-15" dirty="0">
                <a:effectLst/>
                <a:latin typeface="Calibri" panose="020F0502020204030204" pitchFamily="34" charset="0"/>
                <a:ea typeface="Calibri" panose="020F0502020204030204" pitchFamily="34" charset="0"/>
              </a:rPr>
              <a:t>h</a:t>
            </a:r>
            <a:r>
              <a:rPr lang="en-US" sz="1800" dirty="0">
                <a:effectLst/>
                <a:latin typeface="Calibri" panose="020F0502020204030204" pitchFamily="34" charset="0"/>
                <a:ea typeface="Calibri" panose="020F0502020204030204" pitchFamily="34" charset="0"/>
              </a:rPr>
              <a:t>.</a:t>
            </a:r>
            <a:endParaRPr lang="en-US" sz="1800" dirty="0">
              <a:effectLst/>
              <a:latin typeface="Times New Roman" panose="02020603050405020304" pitchFamily="18" charset="0"/>
              <a:ea typeface="Times New Roman" panose="02020603050405020304" pitchFamily="18" charset="0"/>
            </a:endParaRPr>
          </a:p>
          <a:p>
            <a:pPr marL="0" marR="0">
              <a:lnSpc>
                <a:spcPts val="1000"/>
              </a:lnSpc>
              <a:spcBef>
                <a:spcPts val="0"/>
              </a:spcBef>
              <a:spcAft>
                <a:spcPts val="0"/>
              </a:spcAft>
            </a:pPr>
            <a:r>
              <a:rPr lang="en-US" sz="1800" dirty="0">
                <a:effectLst/>
                <a:latin typeface="Times New Roman" panose="02020603050405020304" pitchFamily="18" charset="0"/>
                <a:ea typeface="Times New Roman" panose="02020603050405020304" pitchFamily="18" charset="0"/>
              </a:rPr>
              <a:t> </a:t>
            </a:r>
          </a:p>
          <a:p>
            <a:pPr marL="0" marR="0">
              <a:lnSpc>
                <a:spcPts val="1200"/>
              </a:lnSpc>
              <a:spcBef>
                <a:spcPts val="80"/>
              </a:spcBef>
              <a:spcAft>
                <a:spcPts val="0"/>
              </a:spcAft>
            </a:pPr>
            <a:r>
              <a:rPr lang="en-US" sz="1800" dirty="0">
                <a:effectLst/>
                <a:latin typeface="Times New Roman" panose="02020603050405020304" pitchFamily="18" charset="0"/>
                <a:ea typeface="Times New Roman" panose="02020603050405020304" pitchFamily="18" charset="0"/>
              </a:rPr>
              <a:t> </a:t>
            </a:r>
          </a:p>
          <a:p>
            <a:pPr marL="63500" marR="104140">
              <a:lnSpc>
                <a:spcPct val="107000"/>
              </a:lnSpc>
              <a:spcBef>
                <a:spcPts val="0"/>
              </a:spcBef>
              <a:spcAft>
                <a:spcPts val="0"/>
              </a:spcAft>
            </a:pPr>
            <a:r>
              <a:rPr lang="en-US" sz="1800" b="1" spc="5" dirty="0">
                <a:solidFill>
                  <a:srgbClr val="4471C4"/>
                </a:solidFill>
                <a:effectLst/>
                <a:latin typeface="Calibri" panose="020F0502020204030204" pitchFamily="34" charset="0"/>
                <a:ea typeface="Calibri" panose="020F0502020204030204" pitchFamily="34" charset="0"/>
              </a:rPr>
              <a:t>T</a:t>
            </a:r>
            <a:r>
              <a:rPr lang="en-US" sz="1800" b="1" spc="-5" dirty="0">
                <a:solidFill>
                  <a:srgbClr val="4471C4"/>
                </a:solidFill>
                <a:effectLst/>
                <a:latin typeface="Calibri" panose="020F0502020204030204" pitchFamily="34" charset="0"/>
                <a:ea typeface="Calibri" panose="020F0502020204030204" pitchFamily="34" charset="0"/>
              </a:rPr>
              <a:t>h</a:t>
            </a:r>
            <a:r>
              <a:rPr lang="en-US" sz="1800" b="1" spc="5" dirty="0">
                <a:solidFill>
                  <a:srgbClr val="4471C4"/>
                </a:solidFill>
                <a:effectLst/>
                <a:latin typeface="Calibri" panose="020F0502020204030204" pitchFamily="34" charset="0"/>
                <a:ea typeface="Calibri" panose="020F0502020204030204" pitchFamily="34" charset="0"/>
              </a:rPr>
              <a:t>r</a:t>
            </a:r>
            <a:r>
              <a:rPr lang="en-US" sz="1800" b="1" spc="-5" dirty="0">
                <a:solidFill>
                  <a:srgbClr val="4471C4"/>
                </a:solidFill>
                <a:effectLst/>
                <a:latin typeface="Calibri" panose="020F0502020204030204" pitchFamily="34" charset="0"/>
                <a:ea typeface="Calibri" panose="020F0502020204030204" pitchFamily="34" charset="0"/>
              </a:rPr>
              <a:t>ou</a:t>
            </a:r>
            <a:r>
              <a:rPr lang="en-US" sz="1800" b="1" spc="5" dirty="0">
                <a:solidFill>
                  <a:srgbClr val="4471C4"/>
                </a:solidFill>
                <a:effectLst/>
                <a:latin typeface="Calibri" panose="020F0502020204030204" pitchFamily="34" charset="0"/>
                <a:ea typeface="Calibri" panose="020F0502020204030204" pitchFamily="34" charset="0"/>
              </a:rPr>
              <a:t>g</a:t>
            </a:r>
            <a:r>
              <a:rPr lang="en-US" sz="1800" b="1" dirty="0">
                <a:solidFill>
                  <a:srgbClr val="4471C4"/>
                </a:solidFill>
                <a:effectLst/>
                <a:latin typeface="Calibri" panose="020F0502020204030204" pitchFamily="34" charset="0"/>
                <a:ea typeface="Calibri" panose="020F0502020204030204" pitchFamily="34" charset="0"/>
              </a:rPr>
              <a:t>h</a:t>
            </a:r>
            <a:r>
              <a:rPr lang="en-US" sz="1800" b="1" spc="-5" dirty="0">
                <a:solidFill>
                  <a:srgbClr val="4471C4"/>
                </a:solidFill>
                <a:effectLst/>
                <a:latin typeface="Calibri" panose="020F0502020204030204" pitchFamily="34" charset="0"/>
                <a:ea typeface="Calibri" panose="020F0502020204030204" pitchFamily="34" charset="0"/>
              </a:rPr>
              <a:t> </a:t>
            </a:r>
            <a:r>
              <a:rPr lang="en-US" sz="1800" b="1" spc="5" dirty="0">
                <a:solidFill>
                  <a:srgbClr val="4471C4"/>
                </a:solidFill>
                <a:effectLst/>
                <a:latin typeface="Calibri" panose="020F0502020204030204" pitchFamily="34" charset="0"/>
                <a:ea typeface="Calibri" panose="020F0502020204030204" pitchFamily="34" charset="0"/>
              </a:rPr>
              <a:t>t</a:t>
            </a:r>
            <a:r>
              <a:rPr lang="en-US" sz="1800" b="1" spc="-5" dirty="0">
                <a:solidFill>
                  <a:srgbClr val="4471C4"/>
                </a:solidFill>
                <a:effectLst/>
                <a:latin typeface="Calibri" panose="020F0502020204030204" pitchFamily="34" charset="0"/>
                <a:ea typeface="Calibri" panose="020F0502020204030204" pitchFamily="34" charset="0"/>
              </a:rPr>
              <a:t>h</a:t>
            </a:r>
            <a:r>
              <a:rPr lang="en-US" sz="1800" b="1" dirty="0">
                <a:solidFill>
                  <a:srgbClr val="4471C4"/>
                </a:solidFill>
                <a:effectLst/>
                <a:latin typeface="Calibri" panose="020F0502020204030204" pitchFamily="34" charset="0"/>
                <a:ea typeface="Calibri" panose="020F0502020204030204" pitchFamily="34" charset="0"/>
              </a:rPr>
              <a:t>e</a:t>
            </a:r>
            <a:r>
              <a:rPr lang="en-US" sz="1800" b="1" spc="-15" dirty="0">
                <a:solidFill>
                  <a:srgbClr val="4471C4"/>
                </a:solidFill>
                <a:effectLst/>
                <a:latin typeface="Calibri" panose="020F0502020204030204" pitchFamily="34" charset="0"/>
                <a:ea typeface="Calibri" panose="020F0502020204030204" pitchFamily="34" charset="0"/>
              </a:rPr>
              <a:t> </a:t>
            </a:r>
            <a:r>
              <a:rPr lang="en-US" sz="1800" b="1" spc="5" dirty="0">
                <a:solidFill>
                  <a:srgbClr val="4471C4"/>
                </a:solidFill>
                <a:effectLst/>
                <a:latin typeface="Calibri" panose="020F0502020204030204" pitchFamily="34" charset="0"/>
                <a:ea typeface="Calibri" panose="020F0502020204030204" pitchFamily="34" charset="0"/>
              </a:rPr>
              <a:t>c</a:t>
            </a:r>
            <a:r>
              <a:rPr lang="en-US" sz="1800" b="1" spc="-5" dirty="0">
                <a:solidFill>
                  <a:srgbClr val="4471C4"/>
                </a:solidFill>
                <a:effectLst/>
                <a:latin typeface="Calibri" panose="020F0502020204030204" pitchFamily="34" charset="0"/>
                <a:ea typeface="Calibri" panose="020F0502020204030204" pitchFamily="34" charset="0"/>
              </a:rPr>
              <a:t>o</a:t>
            </a:r>
            <a:r>
              <a:rPr lang="en-US" sz="1800" b="1" spc="5" dirty="0">
                <a:solidFill>
                  <a:srgbClr val="4471C4"/>
                </a:solidFill>
                <a:effectLst/>
                <a:latin typeface="Calibri" panose="020F0502020204030204" pitchFamily="34" charset="0"/>
                <a:ea typeface="Calibri" panose="020F0502020204030204" pitchFamily="34" charset="0"/>
              </a:rPr>
              <a:t>ll</a:t>
            </a:r>
            <a:r>
              <a:rPr lang="en-US" sz="1800" b="1" spc="-15" dirty="0">
                <a:solidFill>
                  <a:srgbClr val="4471C4"/>
                </a:solidFill>
                <a:effectLst/>
                <a:latin typeface="Calibri" panose="020F0502020204030204" pitchFamily="34" charset="0"/>
                <a:ea typeface="Calibri" panose="020F0502020204030204" pitchFamily="34" charset="0"/>
              </a:rPr>
              <a:t>e</a:t>
            </a:r>
            <a:r>
              <a:rPr lang="en-US" sz="1800" b="1" spc="5" dirty="0">
                <a:solidFill>
                  <a:srgbClr val="4471C4"/>
                </a:solidFill>
                <a:effectLst/>
                <a:latin typeface="Calibri" panose="020F0502020204030204" pitchFamily="34" charset="0"/>
                <a:ea typeface="Calibri" panose="020F0502020204030204" pitchFamily="34" charset="0"/>
              </a:rPr>
              <a:t>c</a:t>
            </a:r>
            <a:r>
              <a:rPr lang="en-US" sz="1800" b="1" spc="-10" dirty="0">
                <a:solidFill>
                  <a:srgbClr val="4471C4"/>
                </a:solidFill>
                <a:effectLst/>
                <a:latin typeface="Calibri" panose="020F0502020204030204" pitchFamily="34" charset="0"/>
                <a:ea typeface="Calibri" panose="020F0502020204030204" pitchFamily="34" charset="0"/>
              </a:rPr>
              <a:t>t</a:t>
            </a:r>
            <a:r>
              <a:rPr lang="en-US" sz="1800" b="1" spc="5" dirty="0">
                <a:solidFill>
                  <a:srgbClr val="4471C4"/>
                </a:solidFill>
                <a:effectLst/>
                <a:latin typeface="Calibri" panose="020F0502020204030204" pitchFamily="34" charset="0"/>
                <a:ea typeface="Calibri" panose="020F0502020204030204" pitchFamily="34" charset="0"/>
              </a:rPr>
              <a:t>iv</a:t>
            </a:r>
            <a:r>
              <a:rPr lang="en-US" sz="1800" b="1" dirty="0">
                <a:solidFill>
                  <a:srgbClr val="4471C4"/>
                </a:solidFill>
                <a:effectLst/>
                <a:latin typeface="Calibri" panose="020F0502020204030204" pitchFamily="34" charset="0"/>
                <a:ea typeface="Calibri" panose="020F0502020204030204" pitchFamily="34" charset="0"/>
              </a:rPr>
              <a:t>e</a:t>
            </a:r>
            <a:r>
              <a:rPr lang="en-US" sz="1800" b="1" spc="-5" dirty="0">
                <a:solidFill>
                  <a:srgbClr val="4471C4"/>
                </a:solidFill>
                <a:effectLst/>
                <a:latin typeface="Calibri" panose="020F0502020204030204" pitchFamily="34" charset="0"/>
                <a:ea typeface="Calibri" panose="020F0502020204030204" pitchFamily="34" charset="0"/>
              </a:rPr>
              <a:t> </a:t>
            </a:r>
            <a:r>
              <a:rPr lang="en-US" sz="1800" b="1" dirty="0">
                <a:solidFill>
                  <a:srgbClr val="4471C4"/>
                </a:solidFill>
                <a:effectLst/>
                <a:latin typeface="Calibri" panose="020F0502020204030204" pitchFamily="34" charset="0"/>
                <a:ea typeface="Calibri" panose="020F0502020204030204" pitchFamily="34" charset="0"/>
              </a:rPr>
              <a:t>b</a:t>
            </a:r>
            <a:r>
              <a:rPr lang="en-US" sz="1800" b="1" spc="-5" dirty="0">
                <a:solidFill>
                  <a:srgbClr val="4471C4"/>
                </a:solidFill>
                <a:effectLst/>
                <a:latin typeface="Calibri" panose="020F0502020204030204" pitchFamily="34" charset="0"/>
                <a:ea typeface="Calibri" panose="020F0502020204030204" pitchFamily="34" charset="0"/>
              </a:rPr>
              <a:t>a</a:t>
            </a:r>
            <a:r>
              <a:rPr lang="en-US" sz="1800" b="1" spc="-10" dirty="0">
                <a:solidFill>
                  <a:srgbClr val="4471C4"/>
                </a:solidFill>
                <a:effectLst/>
                <a:latin typeface="Calibri" panose="020F0502020204030204" pitchFamily="34" charset="0"/>
                <a:ea typeface="Calibri" panose="020F0502020204030204" pitchFamily="34" charset="0"/>
              </a:rPr>
              <a:t>r</a:t>
            </a:r>
            <a:r>
              <a:rPr lang="en-US" sz="1800" b="1" spc="5" dirty="0">
                <a:solidFill>
                  <a:srgbClr val="4471C4"/>
                </a:solidFill>
                <a:effectLst/>
                <a:latin typeface="Calibri" panose="020F0502020204030204" pitchFamily="34" charset="0"/>
                <a:ea typeface="Calibri" panose="020F0502020204030204" pitchFamily="34" charset="0"/>
              </a:rPr>
              <a:t>g</a:t>
            </a:r>
            <a:r>
              <a:rPr lang="en-US" sz="1800" b="1" spc="-5" dirty="0">
                <a:solidFill>
                  <a:srgbClr val="4471C4"/>
                </a:solidFill>
                <a:effectLst/>
                <a:latin typeface="Calibri" panose="020F0502020204030204" pitchFamily="34" charset="0"/>
                <a:ea typeface="Calibri" panose="020F0502020204030204" pitchFamily="34" charset="0"/>
              </a:rPr>
              <a:t>a</a:t>
            </a:r>
            <a:r>
              <a:rPr lang="en-US" sz="1800" b="1" spc="5" dirty="0">
                <a:solidFill>
                  <a:srgbClr val="4471C4"/>
                </a:solidFill>
                <a:effectLst/>
                <a:latin typeface="Calibri" panose="020F0502020204030204" pitchFamily="34" charset="0"/>
                <a:ea typeface="Calibri" panose="020F0502020204030204" pitchFamily="34" charset="0"/>
              </a:rPr>
              <a:t>i</a:t>
            </a:r>
            <a:r>
              <a:rPr lang="en-US" sz="1800" b="1" spc="-5" dirty="0">
                <a:solidFill>
                  <a:srgbClr val="4471C4"/>
                </a:solidFill>
                <a:effectLst/>
                <a:latin typeface="Calibri" panose="020F0502020204030204" pitchFamily="34" charset="0"/>
                <a:ea typeface="Calibri" panose="020F0502020204030204" pitchFamily="34" charset="0"/>
              </a:rPr>
              <a:t>n</a:t>
            </a:r>
            <a:r>
              <a:rPr lang="en-US" sz="1800" b="1" spc="5" dirty="0">
                <a:solidFill>
                  <a:srgbClr val="4471C4"/>
                </a:solidFill>
                <a:effectLst/>
                <a:latin typeface="Calibri" panose="020F0502020204030204" pitchFamily="34" charset="0"/>
                <a:ea typeface="Calibri" panose="020F0502020204030204" pitchFamily="34" charset="0"/>
              </a:rPr>
              <a:t>i</a:t>
            </a:r>
            <a:r>
              <a:rPr lang="en-US" sz="1800" b="1" spc="-5" dirty="0">
                <a:solidFill>
                  <a:srgbClr val="4471C4"/>
                </a:solidFill>
                <a:effectLst/>
                <a:latin typeface="Calibri" panose="020F0502020204030204" pitchFamily="34" charset="0"/>
                <a:ea typeface="Calibri" panose="020F0502020204030204" pitchFamily="34" charset="0"/>
              </a:rPr>
              <a:t>n</a:t>
            </a:r>
            <a:r>
              <a:rPr lang="en-US" sz="1800" b="1" dirty="0">
                <a:solidFill>
                  <a:srgbClr val="4471C4"/>
                </a:solidFill>
                <a:effectLst/>
                <a:latin typeface="Calibri" panose="020F0502020204030204" pitchFamily="34" charset="0"/>
                <a:ea typeface="Calibri" panose="020F0502020204030204" pitchFamily="34" charset="0"/>
              </a:rPr>
              <a:t>g</a:t>
            </a:r>
            <a:r>
              <a:rPr lang="en-US" sz="1800" b="1" spc="-5" dirty="0">
                <a:solidFill>
                  <a:srgbClr val="4471C4"/>
                </a:solidFill>
                <a:effectLst/>
                <a:latin typeface="Calibri" panose="020F0502020204030204" pitchFamily="34" charset="0"/>
                <a:ea typeface="Calibri" panose="020F0502020204030204" pitchFamily="34" charset="0"/>
              </a:rPr>
              <a:t> </a:t>
            </a:r>
            <a:r>
              <a:rPr lang="en-US" sz="1800" b="1" dirty="0">
                <a:solidFill>
                  <a:srgbClr val="4471C4"/>
                </a:solidFill>
                <a:effectLst/>
                <a:latin typeface="Calibri" panose="020F0502020204030204" pitchFamily="34" charset="0"/>
                <a:ea typeface="Calibri" panose="020F0502020204030204" pitchFamily="34" charset="0"/>
              </a:rPr>
              <a:t>pr</a:t>
            </a:r>
            <a:r>
              <a:rPr lang="en-US" sz="1800" b="1" spc="-5" dirty="0">
                <a:solidFill>
                  <a:srgbClr val="4471C4"/>
                </a:solidFill>
                <a:effectLst/>
                <a:latin typeface="Calibri" panose="020F0502020204030204" pitchFamily="34" charset="0"/>
                <a:ea typeface="Calibri" panose="020F0502020204030204" pitchFamily="34" charset="0"/>
              </a:rPr>
              <a:t>o</a:t>
            </a:r>
            <a:r>
              <a:rPr lang="en-US" sz="1800" b="1" spc="5" dirty="0">
                <a:solidFill>
                  <a:srgbClr val="4471C4"/>
                </a:solidFill>
                <a:effectLst/>
                <a:latin typeface="Calibri" panose="020F0502020204030204" pitchFamily="34" charset="0"/>
                <a:ea typeface="Calibri" panose="020F0502020204030204" pitchFamily="34" charset="0"/>
              </a:rPr>
              <a:t>c</a:t>
            </a:r>
            <a:r>
              <a:rPr lang="en-US" sz="1800" b="1" spc="-15" dirty="0">
                <a:solidFill>
                  <a:srgbClr val="4471C4"/>
                </a:solidFill>
                <a:effectLst/>
                <a:latin typeface="Calibri" panose="020F0502020204030204" pitchFamily="34" charset="0"/>
                <a:ea typeface="Calibri" panose="020F0502020204030204" pitchFamily="34" charset="0"/>
              </a:rPr>
              <a:t>e</a:t>
            </a:r>
            <a:r>
              <a:rPr lang="en-US" sz="1800" b="1" dirty="0">
                <a:solidFill>
                  <a:srgbClr val="4471C4"/>
                </a:solidFill>
                <a:effectLst/>
                <a:latin typeface="Calibri" panose="020F0502020204030204" pitchFamily="34" charset="0"/>
                <a:ea typeface="Calibri" panose="020F0502020204030204" pitchFamily="34" charset="0"/>
              </a:rPr>
              <a:t>ss,</a:t>
            </a:r>
            <a:r>
              <a:rPr lang="en-US" sz="1800" b="1" spc="15" dirty="0">
                <a:solidFill>
                  <a:srgbClr val="4471C4"/>
                </a:solidFill>
                <a:effectLst/>
                <a:latin typeface="Calibri" panose="020F0502020204030204" pitchFamily="34" charset="0"/>
                <a:ea typeface="Calibri" panose="020F0502020204030204" pitchFamily="34" charset="0"/>
              </a:rPr>
              <a:t> </a:t>
            </a:r>
            <a:r>
              <a:rPr lang="en-US" sz="1800" b="1" spc="-5" dirty="0">
                <a:solidFill>
                  <a:srgbClr val="4471C4"/>
                </a:solidFill>
                <a:effectLst/>
                <a:latin typeface="Calibri" panose="020F0502020204030204" pitchFamily="34" charset="0"/>
                <a:ea typeface="Calibri" panose="020F0502020204030204" pitchFamily="34" charset="0"/>
              </a:rPr>
              <a:t>edu</a:t>
            </a:r>
            <a:r>
              <a:rPr lang="en-US" sz="1800" b="1" spc="5" dirty="0">
                <a:solidFill>
                  <a:srgbClr val="4471C4"/>
                </a:solidFill>
                <a:effectLst/>
                <a:latin typeface="Calibri" panose="020F0502020204030204" pitchFamily="34" charset="0"/>
                <a:ea typeface="Calibri" panose="020F0502020204030204" pitchFamily="34" charset="0"/>
              </a:rPr>
              <a:t>c</a:t>
            </a:r>
            <a:r>
              <a:rPr lang="en-US" sz="1800" b="1" spc="-5" dirty="0">
                <a:solidFill>
                  <a:srgbClr val="4471C4"/>
                </a:solidFill>
                <a:effectLst/>
                <a:latin typeface="Calibri" panose="020F0502020204030204" pitchFamily="34" charset="0"/>
                <a:ea typeface="Calibri" panose="020F0502020204030204" pitchFamily="34" charset="0"/>
              </a:rPr>
              <a:t>a</a:t>
            </a:r>
            <a:r>
              <a:rPr lang="en-US" sz="1800" b="1" dirty="0">
                <a:solidFill>
                  <a:srgbClr val="4471C4"/>
                </a:solidFill>
                <a:effectLst/>
                <a:latin typeface="Calibri" panose="020F0502020204030204" pitchFamily="34" charset="0"/>
                <a:ea typeface="Calibri" panose="020F0502020204030204" pitchFamily="34" charset="0"/>
              </a:rPr>
              <a:t>t</a:t>
            </a:r>
            <a:r>
              <a:rPr lang="en-US" sz="1800" b="1" spc="-5" dirty="0">
                <a:solidFill>
                  <a:srgbClr val="4471C4"/>
                </a:solidFill>
                <a:effectLst/>
                <a:latin typeface="Calibri" panose="020F0502020204030204" pitchFamily="34" charset="0"/>
                <a:ea typeface="Calibri" panose="020F0502020204030204" pitchFamily="34" charset="0"/>
              </a:rPr>
              <a:t>o</a:t>
            </a:r>
            <a:r>
              <a:rPr lang="en-US" sz="1800" b="1" spc="5" dirty="0">
                <a:solidFill>
                  <a:srgbClr val="4471C4"/>
                </a:solidFill>
                <a:effectLst/>
                <a:latin typeface="Calibri" panose="020F0502020204030204" pitchFamily="34" charset="0"/>
                <a:ea typeface="Calibri" panose="020F0502020204030204" pitchFamily="34" charset="0"/>
              </a:rPr>
              <a:t>r</a:t>
            </a:r>
            <a:r>
              <a:rPr lang="en-US" sz="1800" b="1" dirty="0">
                <a:solidFill>
                  <a:srgbClr val="4471C4"/>
                </a:solidFill>
                <a:effectLst/>
                <a:latin typeface="Calibri" panose="020F0502020204030204" pitchFamily="34" charset="0"/>
                <a:ea typeface="Calibri" panose="020F0502020204030204" pitchFamily="34" charset="0"/>
              </a:rPr>
              <a:t>s </a:t>
            </a:r>
            <a:r>
              <a:rPr lang="en-US" sz="1800" b="1" spc="-5" dirty="0">
                <a:solidFill>
                  <a:srgbClr val="4471C4"/>
                </a:solidFill>
                <a:effectLst/>
                <a:latin typeface="Calibri" panose="020F0502020204030204" pitchFamily="34" charset="0"/>
                <a:ea typeface="Calibri" panose="020F0502020204030204" pitchFamily="34" charset="0"/>
              </a:rPr>
              <a:t>b</a:t>
            </a:r>
            <a:r>
              <a:rPr lang="en-US" sz="1800" b="1" spc="5" dirty="0">
                <a:solidFill>
                  <a:srgbClr val="4471C4"/>
                </a:solidFill>
                <a:effectLst/>
                <a:latin typeface="Calibri" panose="020F0502020204030204" pitchFamily="34" charset="0"/>
                <a:ea typeface="Calibri" panose="020F0502020204030204" pitchFamily="34" charset="0"/>
              </a:rPr>
              <a:t>ri</a:t>
            </a:r>
            <a:r>
              <a:rPr lang="en-US" sz="1800" b="1" spc="-5" dirty="0">
                <a:solidFill>
                  <a:srgbClr val="4471C4"/>
                </a:solidFill>
                <a:effectLst/>
                <a:latin typeface="Calibri" panose="020F0502020204030204" pitchFamily="34" charset="0"/>
                <a:ea typeface="Calibri" panose="020F0502020204030204" pitchFamily="34" charset="0"/>
              </a:rPr>
              <a:t>n</a:t>
            </a:r>
            <a:r>
              <a:rPr lang="en-US" sz="1800" b="1" dirty="0">
                <a:solidFill>
                  <a:srgbClr val="4471C4"/>
                </a:solidFill>
                <a:effectLst/>
                <a:latin typeface="Calibri" panose="020F0502020204030204" pitchFamily="34" charset="0"/>
                <a:ea typeface="Calibri" panose="020F0502020204030204" pitchFamily="34" charset="0"/>
              </a:rPr>
              <a:t>g</a:t>
            </a:r>
            <a:r>
              <a:rPr lang="en-US" sz="1800" b="1" spc="-5" dirty="0">
                <a:solidFill>
                  <a:srgbClr val="4471C4"/>
                </a:solidFill>
                <a:effectLst/>
                <a:latin typeface="Calibri" panose="020F0502020204030204" pitchFamily="34" charset="0"/>
                <a:ea typeface="Calibri" panose="020F0502020204030204" pitchFamily="34" charset="0"/>
              </a:rPr>
              <a:t> </a:t>
            </a:r>
            <a:r>
              <a:rPr lang="en-US" sz="1800" b="1" spc="5" dirty="0">
                <a:solidFill>
                  <a:srgbClr val="4471C4"/>
                </a:solidFill>
                <a:effectLst/>
                <a:latin typeface="Calibri" panose="020F0502020204030204" pitchFamily="34" charset="0"/>
                <a:ea typeface="Calibri" panose="020F0502020204030204" pitchFamily="34" charset="0"/>
              </a:rPr>
              <a:t>t</a:t>
            </a:r>
            <a:r>
              <a:rPr lang="en-US" sz="1800" b="1" spc="-5" dirty="0">
                <a:solidFill>
                  <a:srgbClr val="4471C4"/>
                </a:solidFill>
                <a:effectLst/>
                <a:latin typeface="Calibri" panose="020F0502020204030204" pitchFamily="34" charset="0"/>
                <a:ea typeface="Calibri" panose="020F0502020204030204" pitchFamily="34" charset="0"/>
              </a:rPr>
              <a:t>he</a:t>
            </a:r>
            <a:r>
              <a:rPr lang="en-US" sz="1800" b="1" spc="5" dirty="0">
                <a:solidFill>
                  <a:srgbClr val="4471C4"/>
                </a:solidFill>
                <a:effectLst/>
                <a:latin typeface="Calibri" panose="020F0502020204030204" pitchFamily="34" charset="0"/>
                <a:ea typeface="Calibri" panose="020F0502020204030204" pitchFamily="34" charset="0"/>
              </a:rPr>
              <a:t>i</a:t>
            </a:r>
            <a:r>
              <a:rPr lang="en-US" sz="1800" b="1" dirty="0">
                <a:solidFill>
                  <a:srgbClr val="4471C4"/>
                </a:solidFill>
                <a:effectLst/>
                <a:latin typeface="Calibri" panose="020F0502020204030204" pitchFamily="34" charset="0"/>
                <a:ea typeface="Calibri" panose="020F0502020204030204" pitchFamily="34" charset="0"/>
              </a:rPr>
              <a:t>r</a:t>
            </a:r>
            <a:r>
              <a:rPr lang="en-US" sz="1800" b="1" spc="-5" dirty="0">
                <a:solidFill>
                  <a:srgbClr val="4471C4"/>
                </a:solidFill>
                <a:effectLst/>
                <a:latin typeface="Calibri" panose="020F0502020204030204" pitchFamily="34" charset="0"/>
                <a:ea typeface="Calibri" panose="020F0502020204030204" pitchFamily="34" charset="0"/>
              </a:rPr>
              <a:t> </a:t>
            </a:r>
            <a:r>
              <a:rPr lang="en-US" sz="1800" b="1" dirty="0">
                <a:solidFill>
                  <a:srgbClr val="4471C4"/>
                </a:solidFill>
                <a:effectLst/>
                <a:latin typeface="Calibri" panose="020F0502020204030204" pitchFamily="34" charset="0"/>
                <a:ea typeface="Calibri" panose="020F0502020204030204" pitchFamily="34" charset="0"/>
              </a:rPr>
              <a:t>pr</a:t>
            </a:r>
            <a:r>
              <a:rPr lang="en-US" sz="1800" b="1" spc="-5" dirty="0">
                <a:solidFill>
                  <a:srgbClr val="4471C4"/>
                </a:solidFill>
                <a:effectLst/>
                <a:latin typeface="Calibri" panose="020F0502020204030204" pitchFamily="34" charset="0"/>
                <a:ea typeface="Calibri" panose="020F0502020204030204" pitchFamily="34" charset="0"/>
              </a:rPr>
              <a:t>o</a:t>
            </a:r>
            <a:r>
              <a:rPr lang="en-US" sz="1800" b="1" dirty="0">
                <a:solidFill>
                  <a:srgbClr val="4471C4"/>
                </a:solidFill>
                <a:effectLst/>
                <a:latin typeface="Calibri" panose="020F0502020204030204" pitchFamily="34" charset="0"/>
                <a:ea typeface="Calibri" panose="020F0502020204030204" pitchFamily="34" charset="0"/>
              </a:rPr>
              <a:t>f</a:t>
            </a:r>
            <a:r>
              <a:rPr lang="en-US" sz="1800" b="1" spc="-5" dirty="0">
                <a:solidFill>
                  <a:srgbClr val="4471C4"/>
                </a:solidFill>
                <a:effectLst/>
                <a:latin typeface="Calibri" panose="020F0502020204030204" pitchFamily="34" charset="0"/>
                <a:ea typeface="Calibri" panose="020F0502020204030204" pitchFamily="34" charset="0"/>
              </a:rPr>
              <a:t>e</a:t>
            </a:r>
            <a:r>
              <a:rPr lang="en-US" sz="1800" b="1" dirty="0">
                <a:solidFill>
                  <a:srgbClr val="4471C4"/>
                </a:solidFill>
                <a:effectLst/>
                <a:latin typeface="Calibri" panose="020F0502020204030204" pitchFamily="34" charset="0"/>
                <a:ea typeface="Calibri" panose="020F0502020204030204" pitchFamily="34" charset="0"/>
              </a:rPr>
              <a:t>s</a:t>
            </a:r>
            <a:r>
              <a:rPr lang="en-US" sz="1800" b="1" spc="-10" dirty="0">
                <a:solidFill>
                  <a:srgbClr val="4471C4"/>
                </a:solidFill>
                <a:effectLst/>
                <a:latin typeface="Calibri" panose="020F0502020204030204" pitchFamily="34" charset="0"/>
                <a:ea typeface="Calibri" panose="020F0502020204030204" pitchFamily="34" charset="0"/>
              </a:rPr>
              <a:t>s</a:t>
            </a:r>
            <a:r>
              <a:rPr lang="en-US" sz="1800" b="1" spc="5" dirty="0">
                <a:solidFill>
                  <a:srgbClr val="4471C4"/>
                </a:solidFill>
                <a:effectLst/>
                <a:latin typeface="Calibri" panose="020F0502020204030204" pitchFamily="34" charset="0"/>
                <a:ea typeface="Calibri" panose="020F0502020204030204" pitchFamily="34" charset="0"/>
              </a:rPr>
              <a:t>i</a:t>
            </a:r>
            <a:r>
              <a:rPr lang="en-US" sz="1800" b="1" spc="-5" dirty="0">
                <a:solidFill>
                  <a:srgbClr val="4471C4"/>
                </a:solidFill>
                <a:effectLst/>
                <a:latin typeface="Calibri" panose="020F0502020204030204" pitchFamily="34" charset="0"/>
                <a:ea typeface="Calibri" panose="020F0502020204030204" pitchFamily="34" charset="0"/>
              </a:rPr>
              <a:t>ona</a:t>
            </a:r>
            <a:r>
              <a:rPr lang="en-US" sz="1800" b="1" dirty="0">
                <a:solidFill>
                  <a:srgbClr val="4471C4"/>
                </a:solidFill>
                <a:effectLst/>
                <a:latin typeface="Calibri" panose="020F0502020204030204" pitchFamily="34" charset="0"/>
                <a:ea typeface="Calibri" panose="020F0502020204030204" pitchFamily="34" charset="0"/>
              </a:rPr>
              <a:t>l</a:t>
            </a:r>
            <a:r>
              <a:rPr lang="en-US" sz="1800" b="1" spc="5" dirty="0">
                <a:solidFill>
                  <a:srgbClr val="4471C4"/>
                </a:solidFill>
                <a:effectLst/>
                <a:latin typeface="Calibri" panose="020F0502020204030204" pitchFamily="34" charset="0"/>
                <a:ea typeface="Calibri" panose="020F0502020204030204" pitchFamily="34" charset="0"/>
              </a:rPr>
              <a:t> </a:t>
            </a:r>
            <a:r>
              <a:rPr lang="en-US" sz="1800" b="1" dirty="0">
                <a:solidFill>
                  <a:srgbClr val="4471C4"/>
                </a:solidFill>
                <a:effectLst/>
                <a:latin typeface="Calibri" panose="020F0502020204030204" pitchFamily="34" charset="0"/>
                <a:ea typeface="Calibri" panose="020F0502020204030204" pitchFamily="34" charset="0"/>
              </a:rPr>
              <a:t>e</a:t>
            </a:r>
            <a:r>
              <a:rPr lang="en-US" sz="1800" b="1" spc="-15" dirty="0">
                <a:solidFill>
                  <a:srgbClr val="4471C4"/>
                </a:solidFill>
                <a:effectLst/>
                <a:latin typeface="Calibri" panose="020F0502020204030204" pitchFamily="34" charset="0"/>
                <a:ea typeface="Calibri" panose="020F0502020204030204" pitchFamily="34" charset="0"/>
              </a:rPr>
              <a:t>x</a:t>
            </a:r>
            <a:r>
              <a:rPr lang="en-US" sz="1800" b="1" spc="-5" dirty="0">
                <a:solidFill>
                  <a:srgbClr val="4471C4"/>
                </a:solidFill>
                <a:effectLst/>
                <a:latin typeface="Calibri" panose="020F0502020204030204" pitchFamily="34" charset="0"/>
                <a:ea typeface="Calibri" panose="020F0502020204030204" pitchFamily="34" charset="0"/>
              </a:rPr>
              <a:t>pe</a:t>
            </a:r>
            <a:r>
              <a:rPr lang="en-US" sz="1800" b="1" spc="5" dirty="0">
                <a:solidFill>
                  <a:srgbClr val="4471C4"/>
                </a:solidFill>
                <a:effectLst/>
                <a:latin typeface="Calibri" panose="020F0502020204030204" pitchFamily="34" charset="0"/>
                <a:ea typeface="Calibri" panose="020F0502020204030204" pitchFamily="34" charset="0"/>
              </a:rPr>
              <a:t>ri</a:t>
            </a:r>
            <a:r>
              <a:rPr lang="en-US" sz="1800" b="1" spc="-5" dirty="0">
                <a:solidFill>
                  <a:srgbClr val="4471C4"/>
                </a:solidFill>
                <a:effectLst/>
                <a:latin typeface="Calibri" panose="020F0502020204030204" pitchFamily="34" charset="0"/>
                <a:ea typeface="Calibri" panose="020F0502020204030204" pitchFamily="34" charset="0"/>
              </a:rPr>
              <a:t>en</a:t>
            </a:r>
            <a:r>
              <a:rPr lang="en-US" sz="1800" b="1" spc="5" dirty="0">
                <a:solidFill>
                  <a:srgbClr val="4471C4"/>
                </a:solidFill>
                <a:effectLst/>
                <a:latin typeface="Calibri" panose="020F0502020204030204" pitchFamily="34" charset="0"/>
                <a:ea typeface="Calibri" panose="020F0502020204030204" pitchFamily="34" charset="0"/>
              </a:rPr>
              <a:t>c</a:t>
            </a:r>
            <a:r>
              <a:rPr lang="en-US" sz="1800" b="1" dirty="0">
                <a:solidFill>
                  <a:srgbClr val="4471C4"/>
                </a:solidFill>
                <a:effectLst/>
                <a:latin typeface="Calibri" panose="020F0502020204030204" pitchFamily="34" charset="0"/>
                <a:ea typeface="Calibri" panose="020F0502020204030204" pitchFamily="34" charset="0"/>
              </a:rPr>
              <a:t>e</a:t>
            </a:r>
            <a:r>
              <a:rPr lang="en-US" sz="1800" b="1" spc="-5" dirty="0">
                <a:solidFill>
                  <a:srgbClr val="4471C4"/>
                </a:solidFill>
                <a:effectLst/>
                <a:latin typeface="Calibri" panose="020F0502020204030204" pitchFamily="34" charset="0"/>
                <a:ea typeface="Calibri" panose="020F0502020204030204" pitchFamily="34" charset="0"/>
              </a:rPr>
              <a:t> </a:t>
            </a:r>
            <a:r>
              <a:rPr lang="en-US" sz="1800" b="1" dirty="0">
                <a:solidFill>
                  <a:srgbClr val="4471C4"/>
                </a:solidFill>
                <a:effectLst/>
                <a:latin typeface="Calibri" panose="020F0502020204030204" pitchFamily="34" charset="0"/>
                <a:ea typeface="Calibri" panose="020F0502020204030204" pitchFamily="34" charset="0"/>
              </a:rPr>
              <a:t>a</a:t>
            </a:r>
            <a:r>
              <a:rPr lang="en-US" sz="1800" b="1" spc="-5" dirty="0">
                <a:solidFill>
                  <a:srgbClr val="4471C4"/>
                </a:solidFill>
                <a:effectLst/>
                <a:latin typeface="Calibri" panose="020F0502020204030204" pitchFamily="34" charset="0"/>
                <a:ea typeface="Calibri" panose="020F0502020204030204" pitchFamily="34" charset="0"/>
              </a:rPr>
              <a:t>n</a:t>
            </a:r>
            <a:r>
              <a:rPr lang="en-US" sz="1800" b="1" dirty="0">
                <a:solidFill>
                  <a:srgbClr val="4471C4"/>
                </a:solidFill>
                <a:effectLst/>
                <a:latin typeface="Calibri" panose="020F0502020204030204" pitchFamily="34" charset="0"/>
                <a:ea typeface="Calibri" panose="020F0502020204030204" pitchFamily="34" charset="0"/>
              </a:rPr>
              <a:t>d</a:t>
            </a:r>
            <a:r>
              <a:rPr lang="en-US" sz="1800" b="1" spc="-5" dirty="0">
                <a:solidFill>
                  <a:srgbClr val="4471C4"/>
                </a:solidFill>
                <a:effectLst/>
                <a:latin typeface="Calibri" panose="020F0502020204030204" pitchFamily="34" charset="0"/>
                <a:ea typeface="Calibri" panose="020F0502020204030204" pitchFamily="34" charset="0"/>
              </a:rPr>
              <a:t> </a:t>
            </a:r>
            <a:r>
              <a:rPr lang="en-US" sz="1800" b="1" spc="5" dirty="0">
                <a:solidFill>
                  <a:srgbClr val="4471C4"/>
                </a:solidFill>
                <a:effectLst/>
                <a:latin typeface="Calibri" panose="020F0502020204030204" pitchFamily="34" charset="0"/>
                <a:ea typeface="Calibri" panose="020F0502020204030204" pitchFamily="34" charset="0"/>
              </a:rPr>
              <a:t>i</a:t>
            </a:r>
            <a:r>
              <a:rPr lang="en-US" sz="1800" b="1" spc="-5" dirty="0">
                <a:solidFill>
                  <a:srgbClr val="4471C4"/>
                </a:solidFill>
                <a:effectLst/>
                <a:latin typeface="Calibri" panose="020F0502020204030204" pitchFamily="34" charset="0"/>
                <a:ea typeface="Calibri" panose="020F0502020204030204" pitchFamily="34" charset="0"/>
              </a:rPr>
              <a:t>dea</a:t>
            </a:r>
            <a:r>
              <a:rPr lang="en-US" sz="1800" b="1" dirty="0">
                <a:solidFill>
                  <a:srgbClr val="4471C4"/>
                </a:solidFill>
                <a:effectLst/>
                <a:latin typeface="Calibri" panose="020F0502020204030204" pitchFamily="34" charset="0"/>
                <a:ea typeface="Calibri" panose="020F0502020204030204" pitchFamily="34" charset="0"/>
              </a:rPr>
              <a:t>s</a:t>
            </a:r>
            <a:r>
              <a:rPr lang="en-US" sz="1800" b="1" spc="5" dirty="0">
                <a:solidFill>
                  <a:srgbClr val="4471C4"/>
                </a:solidFill>
                <a:effectLst/>
                <a:latin typeface="Calibri" panose="020F0502020204030204" pitchFamily="34" charset="0"/>
                <a:ea typeface="Calibri" panose="020F0502020204030204" pitchFamily="34" charset="0"/>
              </a:rPr>
              <a:t> t</a:t>
            </a:r>
            <a:r>
              <a:rPr lang="en-US" sz="1800" b="1" dirty="0">
                <a:solidFill>
                  <a:srgbClr val="4471C4"/>
                </a:solidFill>
                <a:effectLst/>
                <a:latin typeface="Calibri" panose="020F0502020204030204" pitchFamily="34" charset="0"/>
                <a:ea typeface="Calibri" panose="020F0502020204030204" pitchFamily="34" charset="0"/>
              </a:rPr>
              <a:t>o t</a:t>
            </a:r>
            <a:r>
              <a:rPr lang="en-US" sz="1800" b="1" spc="-5" dirty="0">
                <a:solidFill>
                  <a:srgbClr val="4471C4"/>
                </a:solidFill>
                <a:effectLst/>
                <a:latin typeface="Calibri" panose="020F0502020204030204" pitchFamily="34" charset="0"/>
                <a:ea typeface="Calibri" panose="020F0502020204030204" pitchFamily="34" charset="0"/>
              </a:rPr>
              <a:t>h</a:t>
            </a:r>
            <a:r>
              <a:rPr lang="en-US" sz="1800" b="1" dirty="0">
                <a:solidFill>
                  <a:srgbClr val="4471C4"/>
                </a:solidFill>
                <a:effectLst/>
                <a:latin typeface="Calibri" panose="020F0502020204030204" pitchFamily="34" charset="0"/>
                <a:ea typeface="Calibri" panose="020F0502020204030204" pitchFamily="34" charset="0"/>
              </a:rPr>
              <a:t>e</a:t>
            </a:r>
            <a:r>
              <a:rPr lang="en-US" sz="1800" b="1" spc="-5" dirty="0">
                <a:solidFill>
                  <a:srgbClr val="4471C4"/>
                </a:solidFill>
                <a:effectLst/>
                <a:latin typeface="Calibri" panose="020F0502020204030204" pitchFamily="34" charset="0"/>
                <a:ea typeface="Calibri" panose="020F0502020204030204" pitchFamily="34" charset="0"/>
              </a:rPr>
              <a:t> </a:t>
            </a:r>
            <a:r>
              <a:rPr lang="en-US" sz="1800" b="1" spc="5" dirty="0">
                <a:solidFill>
                  <a:srgbClr val="4471C4"/>
                </a:solidFill>
                <a:effectLst/>
                <a:latin typeface="Calibri" panose="020F0502020204030204" pitchFamily="34" charset="0"/>
                <a:ea typeface="Calibri" panose="020F0502020204030204" pitchFamily="34" charset="0"/>
              </a:rPr>
              <a:t>t</a:t>
            </a:r>
            <a:r>
              <a:rPr lang="en-US" sz="1800" b="1" spc="-5" dirty="0">
                <a:solidFill>
                  <a:srgbClr val="4471C4"/>
                </a:solidFill>
                <a:effectLst/>
                <a:latin typeface="Calibri" panose="020F0502020204030204" pitchFamily="34" charset="0"/>
                <a:ea typeface="Calibri" panose="020F0502020204030204" pitchFamily="34" charset="0"/>
              </a:rPr>
              <a:t>ab</a:t>
            </a:r>
            <a:r>
              <a:rPr lang="en-US" sz="1800" b="1" spc="5" dirty="0">
                <a:solidFill>
                  <a:srgbClr val="4471C4"/>
                </a:solidFill>
                <a:effectLst/>
                <a:latin typeface="Calibri" panose="020F0502020204030204" pitchFamily="34" charset="0"/>
                <a:ea typeface="Calibri" panose="020F0502020204030204" pitchFamily="34" charset="0"/>
              </a:rPr>
              <a:t>l</a:t>
            </a:r>
            <a:r>
              <a:rPr lang="en-US" sz="1800" b="1" dirty="0">
                <a:solidFill>
                  <a:srgbClr val="4471C4"/>
                </a:solidFill>
                <a:effectLst/>
                <a:latin typeface="Calibri" panose="020F0502020204030204" pitchFamily="34" charset="0"/>
                <a:ea typeface="Calibri" panose="020F0502020204030204" pitchFamily="34" charset="0"/>
              </a:rPr>
              <a:t>e</a:t>
            </a:r>
            <a:r>
              <a:rPr lang="en-US" sz="1800" b="1" spc="-5" dirty="0">
                <a:solidFill>
                  <a:srgbClr val="4471C4"/>
                </a:solidFill>
                <a:effectLst/>
                <a:latin typeface="Calibri" panose="020F0502020204030204" pitchFamily="34" charset="0"/>
                <a:ea typeface="Calibri" panose="020F0502020204030204" pitchFamily="34" charset="0"/>
              </a:rPr>
              <a:t>—an</a:t>
            </a:r>
            <a:r>
              <a:rPr lang="en-US" sz="1800" b="1" dirty="0">
                <a:solidFill>
                  <a:srgbClr val="4471C4"/>
                </a:solidFill>
                <a:effectLst/>
                <a:latin typeface="Calibri" panose="020F0502020204030204" pitchFamily="34" charset="0"/>
                <a:ea typeface="Calibri" panose="020F0502020204030204" pitchFamily="34" charset="0"/>
              </a:rPr>
              <a:t>d</a:t>
            </a:r>
            <a:r>
              <a:rPr lang="en-US" sz="1800" b="1" spc="-5" dirty="0">
                <a:solidFill>
                  <a:srgbClr val="4471C4"/>
                </a:solidFill>
                <a:effectLst/>
                <a:latin typeface="Calibri" panose="020F0502020204030204" pitchFamily="34" charset="0"/>
                <a:ea typeface="Calibri" panose="020F0502020204030204" pitchFamily="34" charset="0"/>
              </a:rPr>
              <a:t> </a:t>
            </a:r>
            <a:r>
              <a:rPr lang="en-US" sz="1800" b="1" spc="5" dirty="0">
                <a:solidFill>
                  <a:srgbClr val="4471C4"/>
                </a:solidFill>
                <a:effectLst/>
                <a:latin typeface="Calibri" panose="020F0502020204030204" pitchFamily="34" charset="0"/>
                <a:ea typeface="Calibri" panose="020F0502020204030204" pitchFamily="34" charset="0"/>
              </a:rPr>
              <a:t>t</a:t>
            </a:r>
            <a:r>
              <a:rPr lang="en-US" sz="1800" b="1" spc="-5" dirty="0">
                <a:solidFill>
                  <a:srgbClr val="4471C4"/>
                </a:solidFill>
                <a:effectLst/>
                <a:latin typeface="Calibri" panose="020F0502020204030204" pitchFamily="34" charset="0"/>
                <a:ea typeface="Calibri" panose="020F0502020204030204" pitchFamily="34" charset="0"/>
              </a:rPr>
              <a:t>ha</a:t>
            </a:r>
            <a:r>
              <a:rPr lang="en-US" sz="1800" b="1" dirty="0">
                <a:solidFill>
                  <a:srgbClr val="4471C4"/>
                </a:solidFill>
                <a:effectLst/>
                <a:latin typeface="Calibri" panose="020F0502020204030204" pitchFamily="34" charset="0"/>
                <a:ea typeface="Calibri" panose="020F0502020204030204" pitchFamily="34" charset="0"/>
              </a:rPr>
              <a:t>t</a:t>
            </a:r>
            <a:r>
              <a:rPr lang="en-US" sz="1800" b="1" spc="5" dirty="0">
                <a:solidFill>
                  <a:srgbClr val="4471C4"/>
                </a:solidFill>
                <a:effectLst/>
                <a:latin typeface="Calibri" panose="020F0502020204030204" pitchFamily="34" charset="0"/>
                <a:ea typeface="Calibri" panose="020F0502020204030204" pitchFamily="34" charset="0"/>
              </a:rPr>
              <a:t> w</a:t>
            </a:r>
            <a:r>
              <a:rPr lang="en-US" sz="1800" b="1" spc="-5" dirty="0">
                <a:solidFill>
                  <a:srgbClr val="4471C4"/>
                </a:solidFill>
                <a:effectLst/>
                <a:latin typeface="Calibri" panose="020F0502020204030204" pitchFamily="34" charset="0"/>
                <a:ea typeface="Calibri" panose="020F0502020204030204" pitchFamily="34" charset="0"/>
              </a:rPr>
              <a:t>i</a:t>
            </a:r>
            <a:r>
              <a:rPr lang="en-US" sz="1800" b="1" spc="5" dirty="0">
                <a:solidFill>
                  <a:srgbClr val="4471C4"/>
                </a:solidFill>
                <a:effectLst/>
                <a:latin typeface="Calibri" panose="020F0502020204030204" pitchFamily="34" charset="0"/>
                <a:ea typeface="Calibri" panose="020F0502020204030204" pitchFamily="34" charset="0"/>
              </a:rPr>
              <a:t>l</a:t>
            </a:r>
            <a:r>
              <a:rPr lang="en-US" sz="1800" b="1" dirty="0">
                <a:solidFill>
                  <a:srgbClr val="4471C4"/>
                </a:solidFill>
                <a:effectLst/>
                <a:latin typeface="Calibri" panose="020F0502020204030204" pitchFamily="34" charset="0"/>
                <a:ea typeface="Calibri" panose="020F0502020204030204" pitchFamily="34" charset="0"/>
              </a:rPr>
              <a:t>l</a:t>
            </a:r>
            <a:r>
              <a:rPr lang="en-US" sz="1800" b="1" spc="-5" dirty="0">
                <a:solidFill>
                  <a:srgbClr val="4471C4"/>
                </a:solidFill>
                <a:effectLst/>
                <a:latin typeface="Calibri" panose="020F0502020204030204" pitchFamily="34" charset="0"/>
                <a:ea typeface="Calibri" panose="020F0502020204030204" pitchFamily="34" charset="0"/>
              </a:rPr>
              <a:t> </a:t>
            </a:r>
            <a:r>
              <a:rPr lang="en-US" sz="1800" b="1" dirty="0">
                <a:solidFill>
                  <a:srgbClr val="4471C4"/>
                </a:solidFill>
                <a:effectLst/>
                <a:latin typeface="Calibri" panose="020F0502020204030204" pitchFamily="34" charset="0"/>
                <a:ea typeface="Calibri" panose="020F0502020204030204" pitchFamily="34" charset="0"/>
              </a:rPr>
              <a:t>e</a:t>
            </a:r>
            <a:r>
              <a:rPr lang="en-US" sz="1800" b="1" spc="-5" dirty="0">
                <a:solidFill>
                  <a:srgbClr val="4471C4"/>
                </a:solidFill>
                <a:effectLst/>
                <a:latin typeface="Calibri" panose="020F0502020204030204" pitchFamily="34" charset="0"/>
                <a:ea typeface="Calibri" panose="020F0502020204030204" pitchFamily="34" charset="0"/>
              </a:rPr>
              <a:t>nhan</a:t>
            </a:r>
            <a:r>
              <a:rPr lang="en-US" sz="1800" b="1" spc="5" dirty="0">
                <a:solidFill>
                  <a:srgbClr val="4471C4"/>
                </a:solidFill>
                <a:effectLst/>
                <a:latin typeface="Calibri" panose="020F0502020204030204" pitchFamily="34" charset="0"/>
                <a:ea typeface="Calibri" panose="020F0502020204030204" pitchFamily="34" charset="0"/>
              </a:rPr>
              <a:t>c</a:t>
            </a:r>
            <a:r>
              <a:rPr lang="en-US" sz="1800" b="1" dirty="0">
                <a:solidFill>
                  <a:srgbClr val="4471C4"/>
                </a:solidFill>
                <a:effectLst/>
                <a:latin typeface="Calibri" panose="020F0502020204030204" pitchFamily="34" charset="0"/>
                <a:ea typeface="Calibri" panose="020F0502020204030204" pitchFamily="34" charset="0"/>
              </a:rPr>
              <a:t>e</a:t>
            </a:r>
            <a:r>
              <a:rPr lang="en-US" sz="1800" b="1" spc="-5" dirty="0">
                <a:solidFill>
                  <a:srgbClr val="4471C4"/>
                </a:solidFill>
                <a:effectLst/>
                <a:latin typeface="Calibri" panose="020F0502020204030204" pitchFamily="34" charset="0"/>
                <a:ea typeface="Calibri" panose="020F0502020204030204" pitchFamily="34" charset="0"/>
              </a:rPr>
              <a:t> oppo</a:t>
            </a:r>
            <a:r>
              <a:rPr lang="en-US" sz="1800" b="1" spc="5" dirty="0">
                <a:solidFill>
                  <a:srgbClr val="4471C4"/>
                </a:solidFill>
                <a:effectLst/>
                <a:latin typeface="Calibri" panose="020F0502020204030204" pitchFamily="34" charset="0"/>
                <a:ea typeface="Calibri" panose="020F0502020204030204" pitchFamily="34" charset="0"/>
              </a:rPr>
              <a:t>r</a:t>
            </a:r>
            <a:r>
              <a:rPr lang="en-US" sz="1800" b="1" dirty="0">
                <a:solidFill>
                  <a:srgbClr val="4471C4"/>
                </a:solidFill>
                <a:effectLst/>
                <a:latin typeface="Calibri" panose="020F0502020204030204" pitchFamily="34" charset="0"/>
                <a:ea typeface="Calibri" panose="020F0502020204030204" pitchFamily="34" charset="0"/>
              </a:rPr>
              <a:t>t</a:t>
            </a:r>
            <a:r>
              <a:rPr lang="en-US" sz="1800" b="1" spc="-5" dirty="0">
                <a:solidFill>
                  <a:srgbClr val="4471C4"/>
                </a:solidFill>
                <a:effectLst/>
                <a:latin typeface="Calibri" panose="020F0502020204030204" pitchFamily="34" charset="0"/>
                <a:ea typeface="Calibri" panose="020F0502020204030204" pitchFamily="34" charset="0"/>
              </a:rPr>
              <a:t>un</a:t>
            </a:r>
            <a:r>
              <a:rPr lang="en-US" sz="1800" b="1" spc="5" dirty="0">
                <a:solidFill>
                  <a:srgbClr val="4471C4"/>
                </a:solidFill>
                <a:effectLst/>
                <a:latin typeface="Calibri" panose="020F0502020204030204" pitchFamily="34" charset="0"/>
                <a:ea typeface="Calibri" panose="020F0502020204030204" pitchFamily="34" charset="0"/>
              </a:rPr>
              <a:t>i</a:t>
            </a:r>
            <a:r>
              <a:rPr lang="en-US" sz="1800" b="1" dirty="0">
                <a:solidFill>
                  <a:srgbClr val="4471C4"/>
                </a:solidFill>
                <a:effectLst/>
                <a:latin typeface="Calibri" panose="020F0502020204030204" pitchFamily="34" charset="0"/>
                <a:ea typeface="Calibri" panose="020F0502020204030204" pitchFamily="34" charset="0"/>
              </a:rPr>
              <a:t>t</a:t>
            </a:r>
            <a:r>
              <a:rPr lang="en-US" sz="1800" b="1" spc="5" dirty="0">
                <a:solidFill>
                  <a:srgbClr val="4471C4"/>
                </a:solidFill>
                <a:effectLst/>
                <a:latin typeface="Calibri" panose="020F0502020204030204" pitchFamily="34" charset="0"/>
                <a:ea typeface="Calibri" panose="020F0502020204030204" pitchFamily="34" charset="0"/>
              </a:rPr>
              <a:t>i</a:t>
            </a:r>
            <a:r>
              <a:rPr lang="en-US" sz="1800" b="1" spc="-5" dirty="0">
                <a:solidFill>
                  <a:srgbClr val="4471C4"/>
                </a:solidFill>
                <a:effectLst/>
                <a:latin typeface="Calibri" panose="020F0502020204030204" pitchFamily="34" charset="0"/>
                <a:ea typeface="Calibri" panose="020F0502020204030204" pitchFamily="34" charset="0"/>
              </a:rPr>
              <a:t>e</a:t>
            </a:r>
            <a:r>
              <a:rPr lang="en-US" sz="1800" b="1" dirty="0">
                <a:solidFill>
                  <a:srgbClr val="4471C4"/>
                </a:solidFill>
                <a:effectLst/>
                <a:latin typeface="Calibri" panose="020F0502020204030204" pitchFamily="34" charset="0"/>
                <a:ea typeface="Calibri" panose="020F0502020204030204" pitchFamily="34" charset="0"/>
              </a:rPr>
              <a:t>s</a:t>
            </a:r>
            <a:r>
              <a:rPr lang="en-US" sz="1800" b="1" spc="5" dirty="0">
                <a:solidFill>
                  <a:srgbClr val="4471C4"/>
                </a:solidFill>
                <a:effectLst/>
                <a:latin typeface="Calibri" panose="020F0502020204030204" pitchFamily="34" charset="0"/>
                <a:ea typeface="Calibri" panose="020F0502020204030204" pitchFamily="34" charset="0"/>
              </a:rPr>
              <a:t> </a:t>
            </a:r>
            <a:r>
              <a:rPr lang="en-US" sz="1800" b="1" dirty="0">
                <a:solidFill>
                  <a:srgbClr val="4471C4"/>
                </a:solidFill>
                <a:effectLst/>
                <a:latin typeface="Calibri" panose="020F0502020204030204" pitchFamily="34" charset="0"/>
                <a:ea typeface="Calibri" panose="020F0502020204030204" pitchFamily="34" charset="0"/>
              </a:rPr>
              <a:t>f</a:t>
            </a:r>
            <a:r>
              <a:rPr lang="en-US" sz="1800" b="1" spc="-5" dirty="0">
                <a:solidFill>
                  <a:srgbClr val="4471C4"/>
                </a:solidFill>
                <a:effectLst/>
                <a:latin typeface="Calibri" panose="020F0502020204030204" pitchFamily="34" charset="0"/>
                <a:ea typeface="Calibri" panose="020F0502020204030204" pitchFamily="34" charset="0"/>
              </a:rPr>
              <a:t>o</a:t>
            </a:r>
            <a:r>
              <a:rPr lang="en-US" sz="1800" b="1" dirty="0">
                <a:solidFill>
                  <a:srgbClr val="4471C4"/>
                </a:solidFill>
                <a:effectLst/>
                <a:latin typeface="Calibri" panose="020F0502020204030204" pitchFamily="34" charset="0"/>
                <a:ea typeface="Calibri" panose="020F0502020204030204" pitchFamily="34" charset="0"/>
              </a:rPr>
              <a:t>r</a:t>
            </a:r>
            <a:r>
              <a:rPr lang="en-US" sz="1800" b="1" spc="-5" dirty="0">
                <a:solidFill>
                  <a:srgbClr val="4471C4"/>
                </a:solidFill>
                <a:effectLst/>
                <a:latin typeface="Calibri" panose="020F0502020204030204" pitchFamily="34" charset="0"/>
                <a:ea typeface="Calibri" panose="020F0502020204030204" pitchFamily="34" charset="0"/>
              </a:rPr>
              <a:t> </a:t>
            </a:r>
            <a:r>
              <a:rPr lang="en-US" sz="1800" b="1" spc="5" dirty="0">
                <a:solidFill>
                  <a:srgbClr val="4471C4"/>
                </a:solidFill>
                <a:effectLst/>
                <a:latin typeface="Calibri" panose="020F0502020204030204" pitchFamily="34" charset="0"/>
                <a:ea typeface="Calibri" panose="020F0502020204030204" pitchFamily="34" charset="0"/>
              </a:rPr>
              <a:t>s</a:t>
            </a:r>
            <a:r>
              <a:rPr lang="en-US" sz="1800" b="1" spc="-10" dirty="0">
                <a:solidFill>
                  <a:srgbClr val="4471C4"/>
                </a:solidFill>
                <a:effectLst/>
                <a:latin typeface="Calibri" panose="020F0502020204030204" pitchFamily="34" charset="0"/>
                <a:ea typeface="Calibri" panose="020F0502020204030204" pitchFamily="34" charset="0"/>
              </a:rPr>
              <a:t>t</a:t>
            </a:r>
            <a:r>
              <a:rPr lang="en-US" sz="1800" b="1" spc="-5" dirty="0">
                <a:solidFill>
                  <a:srgbClr val="4471C4"/>
                </a:solidFill>
                <a:effectLst/>
                <a:latin typeface="Calibri" panose="020F0502020204030204" pitchFamily="34" charset="0"/>
                <a:ea typeface="Calibri" panose="020F0502020204030204" pitchFamily="34" charset="0"/>
              </a:rPr>
              <a:t>uden</a:t>
            </a:r>
            <a:r>
              <a:rPr lang="en-US" sz="1800" b="1" dirty="0">
                <a:solidFill>
                  <a:srgbClr val="4471C4"/>
                </a:solidFill>
                <a:effectLst/>
                <a:latin typeface="Calibri" panose="020F0502020204030204" pitchFamily="34" charset="0"/>
                <a:ea typeface="Calibri" panose="020F0502020204030204" pitchFamily="34" charset="0"/>
              </a:rPr>
              <a:t>t</a:t>
            </a:r>
            <a:r>
              <a:rPr lang="en-US" sz="1800" b="1" spc="5" dirty="0">
                <a:solidFill>
                  <a:srgbClr val="4471C4"/>
                </a:solidFill>
                <a:effectLst/>
                <a:latin typeface="Calibri" panose="020F0502020204030204" pitchFamily="34" charset="0"/>
                <a:ea typeface="Calibri" panose="020F0502020204030204" pitchFamily="34" charset="0"/>
              </a:rPr>
              <a:t>s</a:t>
            </a:r>
            <a:r>
              <a:rPr lang="en-US" sz="1800" b="1" dirty="0">
                <a:solidFill>
                  <a:srgbClr val="4471C4"/>
                </a:solidFill>
                <a:effectLst/>
                <a:latin typeface="Calibri" panose="020F0502020204030204" pitchFamily="34" charset="0"/>
                <a:ea typeface="Calibri" panose="020F0502020204030204" pitchFamily="34" charset="0"/>
              </a:rPr>
              <a:t>.</a:t>
            </a:r>
            <a:endParaRPr lang="en-US" sz="1800" dirty="0">
              <a:effectLst/>
              <a:latin typeface="Times New Roman" panose="02020603050405020304" pitchFamily="18" charset="0"/>
              <a:ea typeface="Times New Roman" panose="02020603050405020304" pitchFamily="18" charset="0"/>
            </a:endParaRPr>
          </a:p>
          <a:p>
            <a:pPr marL="0" marR="0">
              <a:lnSpc>
                <a:spcPts val="800"/>
              </a:lnSpc>
              <a:spcBef>
                <a:spcPts val="35"/>
              </a:spcBef>
              <a:spcAft>
                <a:spcPts val="0"/>
              </a:spcAft>
            </a:pPr>
            <a:r>
              <a:rPr lang="en-US" sz="1800" dirty="0">
                <a:effectLst/>
                <a:latin typeface="Times New Roman" panose="02020603050405020304" pitchFamily="18" charset="0"/>
                <a:ea typeface="Times New Roman" panose="02020603050405020304" pitchFamily="18" charset="0"/>
              </a:rPr>
              <a:t> </a:t>
            </a:r>
          </a:p>
          <a:p>
            <a:pPr marL="63500" marR="159385">
              <a:lnSpc>
                <a:spcPct val="107000"/>
              </a:lnSpc>
              <a:spcBef>
                <a:spcPts val="0"/>
              </a:spcBef>
              <a:spcAft>
                <a:spcPts val="0"/>
              </a:spcAft>
            </a:pPr>
            <a:r>
              <a:rPr lang="en-US" sz="1800" dirty="0">
                <a:effectLst/>
                <a:latin typeface="Calibri" panose="020F0502020204030204" pitchFamily="34" charset="0"/>
                <a:ea typeface="Calibri" panose="020F0502020204030204" pitchFamily="34" charset="0"/>
              </a:rPr>
              <a:t>In</a:t>
            </a:r>
            <a:r>
              <a:rPr lang="en-US" sz="1800" spc="-5" dirty="0">
                <a:effectLst/>
                <a:latin typeface="Calibri" panose="020F0502020204030204" pitchFamily="34" charset="0"/>
                <a:ea typeface="Calibri" panose="020F0502020204030204" pitchFamily="34" charset="0"/>
              </a:rPr>
              <a:t> </a:t>
            </a:r>
            <a:r>
              <a:rPr lang="en-US" sz="1800" spc="5" dirty="0">
                <a:effectLst/>
                <a:latin typeface="Calibri" panose="020F0502020204030204" pitchFamily="34" charset="0"/>
                <a:ea typeface="Calibri" panose="020F0502020204030204" pitchFamily="34" charset="0"/>
              </a:rPr>
              <a:t>o</a:t>
            </a:r>
            <a:r>
              <a:rPr lang="en-US" sz="1800" dirty="0">
                <a:effectLst/>
                <a:latin typeface="Calibri" panose="020F0502020204030204" pitchFamily="34" charset="0"/>
                <a:ea typeface="Calibri" panose="020F0502020204030204" pitchFamily="34" charset="0"/>
              </a:rPr>
              <a:t>ther</a:t>
            </a:r>
            <a:r>
              <a:rPr lang="en-US" sz="1800" spc="-10"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sta</a:t>
            </a:r>
            <a:r>
              <a:rPr lang="en-US" sz="1800" spc="-10" dirty="0">
                <a:effectLst/>
                <a:latin typeface="Calibri" panose="020F0502020204030204" pitchFamily="34" charset="0"/>
                <a:ea typeface="Calibri" panose="020F0502020204030204" pitchFamily="34" charset="0"/>
              </a:rPr>
              <a:t>t</a:t>
            </a:r>
            <a:r>
              <a:rPr lang="en-US" sz="1800" dirty="0">
                <a:effectLst/>
                <a:latin typeface="Calibri" panose="020F0502020204030204" pitchFamily="34" charset="0"/>
                <a:ea typeface="Calibri" panose="020F0502020204030204" pitchFamily="34" charset="0"/>
              </a:rPr>
              <a:t>es</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with </a:t>
            </a:r>
            <a:r>
              <a:rPr lang="en-US" sz="1800" spc="-10" dirty="0">
                <a:effectLst/>
                <a:latin typeface="Calibri" panose="020F0502020204030204" pitchFamily="34" charset="0"/>
                <a:ea typeface="Calibri" panose="020F0502020204030204" pitchFamily="34" charset="0"/>
              </a:rPr>
              <a:t>c</a:t>
            </a:r>
            <a:r>
              <a:rPr lang="en-US" sz="1800" spc="5" dirty="0">
                <a:effectLst/>
                <a:latin typeface="Calibri" panose="020F0502020204030204" pitchFamily="34" charset="0"/>
                <a:ea typeface="Calibri" panose="020F0502020204030204" pitchFamily="34" charset="0"/>
              </a:rPr>
              <a:t>o</a:t>
            </a:r>
            <a:r>
              <a:rPr lang="en-US" sz="1800" dirty="0">
                <a:effectLst/>
                <a:latin typeface="Calibri" panose="020F0502020204030204" pitchFamily="34" charset="0"/>
                <a:ea typeface="Calibri" panose="020F0502020204030204" pitchFamily="34" charset="0"/>
              </a:rPr>
              <a:t>lle</a:t>
            </a:r>
            <a:r>
              <a:rPr lang="en-US" sz="1800" spc="-10" dirty="0">
                <a:effectLst/>
                <a:latin typeface="Calibri" panose="020F0502020204030204" pitchFamily="34" charset="0"/>
                <a:ea typeface="Calibri" panose="020F0502020204030204" pitchFamily="34" charset="0"/>
              </a:rPr>
              <a:t>c</a:t>
            </a:r>
            <a:r>
              <a:rPr lang="en-US" sz="1800" dirty="0">
                <a:effectLst/>
                <a:latin typeface="Calibri" panose="020F0502020204030204" pitchFamily="34" charset="0"/>
                <a:ea typeface="Calibri" panose="020F0502020204030204" pitchFamily="34" charset="0"/>
              </a:rPr>
              <a:t>t</a:t>
            </a:r>
            <a:r>
              <a:rPr lang="en-US" sz="1800" spc="-10" dirty="0">
                <a:effectLst/>
                <a:latin typeface="Calibri" panose="020F0502020204030204" pitchFamily="34" charset="0"/>
                <a:ea typeface="Calibri" panose="020F0502020204030204" pitchFamily="34" charset="0"/>
              </a:rPr>
              <a:t>i</a:t>
            </a:r>
            <a:r>
              <a:rPr lang="en-US" sz="1800" spc="5" dirty="0">
                <a:effectLst/>
                <a:latin typeface="Calibri" panose="020F0502020204030204" pitchFamily="34" charset="0"/>
                <a:ea typeface="Calibri" panose="020F0502020204030204" pitchFamily="34" charset="0"/>
              </a:rPr>
              <a:t>v</a:t>
            </a:r>
            <a:r>
              <a:rPr lang="en-US" sz="1800" dirty="0">
                <a:effectLst/>
                <a:latin typeface="Calibri" panose="020F0502020204030204" pitchFamily="34" charset="0"/>
                <a:ea typeface="Calibri" panose="020F0502020204030204" pitchFamily="34" charset="0"/>
              </a:rPr>
              <a:t>e</a:t>
            </a:r>
            <a:r>
              <a:rPr lang="en-US" sz="1800" spc="5" dirty="0">
                <a:effectLst/>
                <a:latin typeface="Calibri" panose="020F0502020204030204" pitchFamily="34" charset="0"/>
                <a:ea typeface="Calibri" panose="020F0502020204030204" pitchFamily="34" charset="0"/>
              </a:rPr>
              <a:t> </a:t>
            </a:r>
            <a:r>
              <a:rPr lang="en-US" sz="1800" spc="-5" dirty="0">
                <a:effectLst/>
                <a:latin typeface="Calibri" panose="020F0502020204030204" pitchFamily="34" charset="0"/>
                <a:ea typeface="Calibri" panose="020F0502020204030204" pitchFamily="34" charset="0"/>
              </a:rPr>
              <a:t>b</a:t>
            </a:r>
            <a:r>
              <a:rPr lang="en-US" sz="1800" dirty="0">
                <a:effectLst/>
                <a:latin typeface="Calibri" panose="020F0502020204030204" pitchFamily="34" charset="0"/>
                <a:ea typeface="Calibri" panose="020F0502020204030204" pitchFamily="34" charset="0"/>
              </a:rPr>
              <a:t>ar</a:t>
            </a:r>
            <a:r>
              <a:rPr lang="en-US" sz="1800" spc="-5" dirty="0">
                <a:effectLst/>
                <a:latin typeface="Calibri" panose="020F0502020204030204" pitchFamily="34" charset="0"/>
                <a:ea typeface="Calibri" panose="020F0502020204030204" pitchFamily="34" charset="0"/>
              </a:rPr>
              <a:t>g</a:t>
            </a:r>
            <a:r>
              <a:rPr lang="en-US" sz="1800" dirty="0">
                <a:effectLst/>
                <a:latin typeface="Calibri" panose="020F0502020204030204" pitchFamily="34" charset="0"/>
                <a:ea typeface="Calibri" panose="020F0502020204030204" pitchFamily="34" charset="0"/>
              </a:rPr>
              <a:t>ai</a:t>
            </a:r>
            <a:r>
              <a:rPr lang="en-US" sz="1800" spc="-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i</a:t>
            </a:r>
            <a:r>
              <a:rPr lang="en-US" sz="1800" spc="-5" dirty="0">
                <a:effectLst/>
                <a:latin typeface="Calibri" panose="020F0502020204030204" pitchFamily="34" charset="0"/>
                <a:ea typeface="Calibri" panose="020F0502020204030204" pitchFamily="34" charset="0"/>
              </a:rPr>
              <a:t>ng</a:t>
            </a:r>
            <a:r>
              <a:rPr lang="en-US" sz="1800" dirty="0">
                <a:effectLst/>
                <a:latin typeface="Calibri" panose="020F0502020204030204" pitchFamily="34" charset="0"/>
                <a:ea typeface="Calibri" panose="020F0502020204030204" pitchFamily="34" charset="0"/>
              </a:rPr>
              <a:t>, </a:t>
            </a:r>
            <a:r>
              <a:rPr lang="en-US" sz="1800" spc="5" dirty="0">
                <a:effectLst/>
                <a:latin typeface="Calibri" panose="020F0502020204030204" pitchFamily="34" charset="0"/>
                <a:ea typeface="Calibri" panose="020F0502020204030204" pitchFamily="34" charset="0"/>
              </a:rPr>
              <a:t>e</a:t>
            </a:r>
            <a:r>
              <a:rPr lang="en-US" sz="1800" spc="-5" dirty="0">
                <a:effectLst/>
                <a:latin typeface="Calibri" panose="020F0502020204030204" pitchFamily="34" charset="0"/>
                <a:ea typeface="Calibri" panose="020F0502020204030204" pitchFamily="34" charset="0"/>
              </a:rPr>
              <a:t>du</a:t>
            </a:r>
            <a:r>
              <a:rPr lang="en-US" sz="1800" dirty="0">
                <a:effectLst/>
                <a:latin typeface="Calibri" panose="020F0502020204030204" pitchFamily="34" charset="0"/>
                <a:ea typeface="Calibri" panose="020F0502020204030204" pitchFamily="34" charset="0"/>
              </a:rPr>
              <a:t>c</a:t>
            </a:r>
            <a:r>
              <a:rPr lang="en-US" sz="1800" spc="-10" dirty="0">
                <a:effectLst/>
                <a:latin typeface="Calibri" panose="020F0502020204030204" pitchFamily="34" charset="0"/>
                <a:ea typeface="Calibri" panose="020F0502020204030204" pitchFamily="34" charset="0"/>
              </a:rPr>
              <a:t>a</a:t>
            </a:r>
            <a:r>
              <a:rPr lang="en-US" sz="1800" dirty="0">
                <a:effectLst/>
                <a:latin typeface="Calibri" panose="020F0502020204030204" pitchFamily="34" charset="0"/>
                <a:ea typeface="Calibri" panose="020F0502020204030204" pitchFamily="34" charset="0"/>
              </a:rPr>
              <a:t>t</a:t>
            </a:r>
            <a:r>
              <a:rPr lang="en-US" sz="1800" spc="5" dirty="0">
                <a:effectLst/>
                <a:latin typeface="Calibri" panose="020F0502020204030204" pitchFamily="34" charset="0"/>
                <a:ea typeface="Calibri" panose="020F0502020204030204" pitchFamily="34" charset="0"/>
              </a:rPr>
              <a:t>o</a:t>
            </a:r>
            <a:r>
              <a:rPr lang="en-US" sz="1800" spc="-15" dirty="0">
                <a:effectLst/>
                <a:latin typeface="Calibri" panose="020F0502020204030204" pitchFamily="34" charset="0"/>
                <a:ea typeface="Calibri" panose="020F0502020204030204" pitchFamily="34" charset="0"/>
              </a:rPr>
              <a:t>r</a:t>
            </a:r>
            <a:r>
              <a:rPr lang="en-US" sz="1800" dirty="0">
                <a:effectLst/>
                <a:latin typeface="Calibri" panose="020F0502020204030204" pitchFamily="34" charset="0"/>
                <a:ea typeface="Calibri" panose="020F0502020204030204" pitchFamily="34" charset="0"/>
              </a:rPr>
              <a:t>s </a:t>
            </a:r>
            <a:r>
              <a:rPr lang="en-US" sz="1800" spc="-10" dirty="0">
                <a:effectLst/>
                <a:latin typeface="Calibri" panose="020F0502020204030204" pitchFamily="34" charset="0"/>
                <a:ea typeface="Calibri" panose="020F0502020204030204" pitchFamily="34" charset="0"/>
              </a:rPr>
              <a:t>a</a:t>
            </a:r>
            <a:r>
              <a:rPr lang="en-US" sz="1800" spc="-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d</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sc</a:t>
            </a:r>
            <a:r>
              <a:rPr lang="en-US" sz="1800" spc="-5" dirty="0">
                <a:effectLst/>
                <a:latin typeface="Calibri" panose="020F0502020204030204" pitchFamily="34" charset="0"/>
                <a:ea typeface="Calibri" panose="020F0502020204030204" pitchFamily="34" charset="0"/>
              </a:rPr>
              <a:t>h</a:t>
            </a:r>
            <a:r>
              <a:rPr lang="en-US" sz="1800" spc="5" dirty="0">
                <a:effectLst/>
                <a:latin typeface="Calibri" panose="020F0502020204030204" pitchFamily="34" charset="0"/>
                <a:ea typeface="Calibri" panose="020F0502020204030204" pitchFamily="34" charset="0"/>
              </a:rPr>
              <a:t>oo</a:t>
            </a:r>
            <a:r>
              <a:rPr lang="en-US" sz="1800" dirty="0">
                <a:effectLst/>
                <a:latin typeface="Calibri" panose="020F0502020204030204" pitchFamily="34" charset="0"/>
                <a:ea typeface="Calibri" panose="020F0502020204030204" pitchFamily="34" charset="0"/>
              </a:rPr>
              <a:t>l</a:t>
            </a:r>
            <a:r>
              <a:rPr lang="en-US" sz="1800" spc="-1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distric</a:t>
            </a:r>
            <a:r>
              <a:rPr lang="en-US" sz="1800" spc="-10" dirty="0">
                <a:effectLst/>
                <a:latin typeface="Calibri" panose="020F0502020204030204" pitchFamily="34" charset="0"/>
                <a:ea typeface="Calibri" panose="020F0502020204030204" pitchFamily="34" charset="0"/>
              </a:rPr>
              <a:t>t</a:t>
            </a:r>
            <a:r>
              <a:rPr lang="en-US" sz="1800" dirty="0">
                <a:effectLst/>
                <a:latin typeface="Calibri" panose="020F0502020204030204" pitchFamily="34" charset="0"/>
                <a:ea typeface="Calibri" panose="020F0502020204030204" pitchFamily="34" charset="0"/>
              </a:rPr>
              <a:t>s ha</a:t>
            </a:r>
            <a:r>
              <a:rPr lang="en-US" sz="1800" spc="-10" dirty="0">
                <a:effectLst/>
                <a:latin typeface="Calibri" panose="020F0502020204030204" pitchFamily="34" charset="0"/>
                <a:ea typeface="Calibri" panose="020F0502020204030204" pitchFamily="34" charset="0"/>
              </a:rPr>
              <a:t>v</a:t>
            </a:r>
            <a:r>
              <a:rPr lang="en-US" sz="1800" dirty="0">
                <a:effectLst/>
                <a:latin typeface="Calibri" panose="020F0502020204030204" pitchFamily="34" charset="0"/>
                <a:ea typeface="Calibri" panose="020F0502020204030204" pitchFamily="34" charset="0"/>
              </a:rPr>
              <a:t>e</a:t>
            </a:r>
            <a:r>
              <a:rPr lang="en-US" sz="1800" spc="5" dirty="0">
                <a:effectLst/>
                <a:latin typeface="Calibri" panose="020F0502020204030204" pitchFamily="34" charset="0"/>
                <a:ea typeface="Calibri" panose="020F0502020204030204" pitchFamily="34" charset="0"/>
              </a:rPr>
              <a:t> </a:t>
            </a:r>
            <a:r>
              <a:rPr lang="en-US" sz="1800" spc="-5" dirty="0">
                <a:effectLst/>
                <a:latin typeface="Calibri" panose="020F0502020204030204" pitchFamily="34" charset="0"/>
                <a:ea typeface="Calibri" panose="020F0502020204030204" pitchFamily="34" charset="0"/>
              </a:rPr>
              <a:t>n</a:t>
            </a:r>
            <a:r>
              <a:rPr lang="en-US" sz="1800" spc="-10" dirty="0">
                <a:effectLst/>
                <a:latin typeface="Calibri" panose="020F0502020204030204" pitchFamily="34" charset="0"/>
                <a:ea typeface="Calibri" panose="020F0502020204030204" pitchFamily="34" charset="0"/>
              </a:rPr>
              <a:t>e</a:t>
            </a:r>
            <a:r>
              <a:rPr lang="en-US" sz="1800" spc="-5" dirty="0">
                <a:effectLst/>
                <a:latin typeface="Calibri" panose="020F0502020204030204" pitchFamily="34" charset="0"/>
                <a:ea typeface="Calibri" panose="020F0502020204030204" pitchFamily="34" charset="0"/>
              </a:rPr>
              <a:t>g</a:t>
            </a:r>
            <a:r>
              <a:rPr lang="en-US" sz="1800" spc="5" dirty="0">
                <a:effectLst/>
                <a:latin typeface="Calibri" panose="020F0502020204030204" pitchFamily="34" charset="0"/>
                <a:ea typeface="Calibri" panose="020F0502020204030204" pitchFamily="34" charset="0"/>
              </a:rPr>
              <a:t>o</a:t>
            </a:r>
            <a:r>
              <a:rPr lang="en-US" sz="1800" dirty="0">
                <a:effectLst/>
                <a:latin typeface="Calibri" panose="020F0502020204030204" pitchFamily="34" charset="0"/>
                <a:ea typeface="Calibri" panose="020F0502020204030204" pitchFamily="34" charset="0"/>
              </a:rPr>
              <a:t>tia</a:t>
            </a:r>
            <a:r>
              <a:rPr lang="en-US" sz="1800" spc="-10" dirty="0">
                <a:effectLst/>
                <a:latin typeface="Calibri" panose="020F0502020204030204" pitchFamily="34" charset="0"/>
                <a:ea typeface="Calibri" panose="020F0502020204030204" pitchFamily="34" charset="0"/>
              </a:rPr>
              <a:t>t</a:t>
            </a:r>
            <a:r>
              <a:rPr lang="en-US" sz="1800" dirty="0">
                <a:effectLst/>
                <a:latin typeface="Calibri" panose="020F0502020204030204" pitchFamily="34" charset="0"/>
                <a:ea typeface="Calibri" panose="020F0502020204030204" pitchFamily="34" charset="0"/>
              </a:rPr>
              <a:t>ed a</a:t>
            </a:r>
            <a:r>
              <a:rPr lang="en-US" sz="1800" spc="-5" dirty="0">
                <a:effectLst/>
                <a:latin typeface="Calibri" panose="020F0502020204030204" pitchFamily="34" charset="0"/>
                <a:ea typeface="Calibri" panose="020F0502020204030204" pitchFamily="34" charset="0"/>
              </a:rPr>
              <a:t>g</a:t>
            </a:r>
            <a:r>
              <a:rPr lang="en-US" sz="1800" spc="15" dirty="0">
                <a:effectLst/>
                <a:latin typeface="Calibri" panose="020F0502020204030204" pitchFamily="34" charset="0"/>
                <a:ea typeface="Calibri" panose="020F0502020204030204" pitchFamily="34" charset="0"/>
              </a:rPr>
              <a:t>r</a:t>
            </a:r>
            <a:r>
              <a:rPr lang="en-US" sz="1800" dirty="0">
                <a:effectLst/>
                <a:latin typeface="Calibri" panose="020F0502020204030204" pitchFamily="34" charset="0"/>
                <a:ea typeface="Calibri" panose="020F0502020204030204" pitchFamily="34" charset="0"/>
              </a:rPr>
              <a:t>e</a:t>
            </a:r>
            <a:r>
              <a:rPr lang="en-US" sz="1800" spc="-5" dirty="0">
                <a:effectLst/>
                <a:latin typeface="Calibri" panose="020F0502020204030204" pitchFamily="34" charset="0"/>
                <a:ea typeface="Calibri" panose="020F0502020204030204" pitchFamily="34" charset="0"/>
              </a:rPr>
              <a:t>em</a:t>
            </a:r>
            <a:r>
              <a:rPr lang="en-US" sz="1800" dirty="0">
                <a:effectLst/>
                <a:latin typeface="Calibri" panose="020F0502020204030204" pitchFamily="34" charset="0"/>
                <a:ea typeface="Calibri" panose="020F0502020204030204" pitchFamily="34" charset="0"/>
              </a:rPr>
              <a:t>ents that l</a:t>
            </a:r>
            <a:r>
              <a:rPr lang="en-US" sz="1800" spc="-5" dirty="0">
                <a:effectLst/>
                <a:latin typeface="Calibri" panose="020F0502020204030204" pitchFamily="34" charset="0"/>
                <a:ea typeface="Calibri" panose="020F0502020204030204" pitchFamily="34" charset="0"/>
              </a:rPr>
              <a:t>o</a:t>
            </a:r>
            <a:r>
              <a:rPr lang="en-US" sz="1800" dirty="0">
                <a:effectLst/>
                <a:latin typeface="Calibri" panose="020F0502020204030204" pitchFamily="34" charset="0"/>
                <a:ea typeface="Calibri" panose="020F0502020204030204" pitchFamily="34" charset="0"/>
              </a:rPr>
              <a:t>w</a:t>
            </a:r>
            <a:r>
              <a:rPr lang="en-US" sz="1800" spc="5" dirty="0">
                <a:effectLst/>
                <a:latin typeface="Calibri" panose="020F0502020204030204" pitchFamily="34" charset="0"/>
                <a:ea typeface="Calibri" panose="020F0502020204030204" pitchFamily="34" charset="0"/>
              </a:rPr>
              <a:t>e</a:t>
            </a:r>
            <a:r>
              <a:rPr lang="en-US" sz="1800" spc="-15" dirty="0">
                <a:effectLst/>
                <a:latin typeface="Calibri" panose="020F0502020204030204" pitchFamily="34" charset="0"/>
                <a:ea typeface="Calibri" panose="020F0502020204030204" pitchFamily="34" charset="0"/>
              </a:rPr>
              <a:t>r</a:t>
            </a:r>
            <a:r>
              <a:rPr lang="en-US" sz="1800" dirty="0">
                <a:effectLst/>
                <a:latin typeface="Calibri" panose="020F0502020204030204" pitchFamily="34" charset="0"/>
                <a:ea typeface="Calibri" panose="020F0502020204030204" pitchFamily="34" charset="0"/>
              </a:rPr>
              <a:t>ed class</a:t>
            </a:r>
            <a:r>
              <a:rPr lang="en-US" sz="1800" spc="-10"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sizes, p</a:t>
            </a:r>
            <a:r>
              <a:rPr lang="en-US" sz="1800" spc="-15" dirty="0">
                <a:effectLst/>
                <a:latin typeface="Calibri" panose="020F0502020204030204" pitchFamily="34" charset="0"/>
                <a:ea typeface="Calibri" panose="020F0502020204030204" pitchFamily="34" charset="0"/>
              </a:rPr>
              <a:t>r</a:t>
            </a:r>
            <a:r>
              <a:rPr lang="en-US" sz="1800" spc="5" dirty="0">
                <a:effectLst/>
                <a:latin typeface="Calibri" panose="020F0502020204030204" pitchFamily="34" charset="0"/>
                <a:ea typeface="Calibri" panose="020F0502020204030204" pitchFamily="34" charset="0"/>
              </a:rPr>
              <a:t>ov</a:t>
            </a:r>
            <a:r>
              <a:rPr lang="en-US" sz="1800" dirty="0">
                <a:effectLst/>
                <a:latin typeface="Calibri" panose="020F0502020204030204" pitchFamily="34" charset="0"/>
                <a:ea typeface="Calibri" panose="020F0502020204030204" pitchFamily="34" charset="0"/>
              </a:rPr>
              <a:t>i</a:t>
            </a:r>
            <a:r>
              <a:rPr lang="en-US" sz="1800" spc="-5" dirty="0">
                <a:effectLst/>
                <a:latin typeface="Calibri" panose="020F0502020204030204" pitchFamily="34" charset="0"/>
                <a:ea typeface="Calibri" panose="020F0502020204030204" pitchFamily="34" charset="0"/>
              </a:rPr>
              <a:t>d</a:t>
            </a:r>
            <a:r>
              <a:rPr lang="en-US" sz="1800" dirty="0">
                <a:effectLst/>
                <a:latin typeface="Calibri" panose="020F0502020204030204" pitchFamily="34" charset="0"/>
                <a:ea typeface="Calibri" panose="020F0502020204030204" pitchFamily="34" charset="0"/>
              </a:rPr>
              <a:t>ed</a:t>
            </a:r>
            <a:r>
              <a:rPr lang="en-US" sz="1800" spc="-10"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f</a:t>
            </a:r>
            <a:r>
              <a:rPr lang="en-US" sz="1800" spc="5" dirty="0">
                <a:effectLst/>
                <a:latin typeface="Calibri" panose="020F0502020204030204" pitchFamily="34" charset="0"/>
                <a:ea typeface="Calibri" panose="020F0502020204030204" pitchFamily="34" charset="0"/>
              </a:rPr>
              <a:t>o</a:t>
            </a:r>
            <a:r>
              <a:rPr lang="en-US" sz="1800" dirty="0">
                <a:effectLst/>
                <a:latin typeface="Calibri" panose="020F0502020204030204" pitchFamily="34" charset="0"/>
                <a:ea typeface="Calibri" panose="020F0502020204030204" pitchFamily="34" charset="0"/>
              </a:rPr>
              <a:t>r</a:t>
            </a:r>
            <a:r>
              <a:rPr lang="en-US" sz="1800" spc="-10" dirty="0">
                <a:effectLst/>
                <a:latin typeface="Calibri" panose="020F0502020204030204" pitchFamily="34" charset="0"/>
                <a:ea typeface="Calibri" panose="020F0502020204030204" pitchFamily="34" charset="0"/>
              </a:rPr>
              <a:t> </a:t>
            </a:r>
            <a:r>
              <a:rPr lang="en-US" sz="1800" spc="5" dirty="0">
                <a:effectLst/>
                <a:latin typeface="Calibri" panose="020F0502020204030204" pitchFamily="34" charset="0"/>
                <a:ea typeface="Calibri" panose="020F0502020204030204" pitchFamily="34" charset="0"/>
              </a:rPr>
              <a:t>e</a:t>
            </a:r>
            <a:r>
              <a:rPr lang="en-US" sz="1800" spc="-10" dirty="0">
                <a:effectLst/>
                <a:latin typeface="Calibri" panose="020F0502020204030204" pitchFamily="34" charset="0"/>
                <a:ea typeface="Calibri" panose="020F0502020204030204" pitchFamily="34" charset="0"/>
              </a:rPr>
              <a:t>x</a:t>
            </a:r>
            <a:r>
              <a:rPr lang="en-US" sz="1800" dirty="0">
                <a:effectLst/>
                <a:latin typeface="Calibri" panose="020F0502020204030204" pitchFamily="34" charset="0"/>
                <a:ea typeface="Calibri" panose="020F0502020204030204" pitchFamily="34" charset="0"/>
              </a:rPr>
              <a:t>tra r</a:t>
            </a:r>
            <a:r>
              <a:rPr lang="en-US" sz="1800" spc="5" dirty="0">
                <a:effectLst/>
                <a:latin typeface="Calibri" panose="020F0502020204030204" pitchFamily="34" charset="0"/>
                <a:ea typeface="Calibri" panose="020F0502020204030204" pitchFamily="34" charset="0"/>
              </a:rPr>
              <a:t>e</a:t>
            </a:r>
            <a:r>
              <a:rPr lang="en-US" sz="1800" spc="-10" dirty="0">
                <a:effectLst/>
                <a:latin typeface="Calibri" panose="020F0502020204030204" pitchFamily="34" charset="0"/>
                <a:ea typeface="Calibri" panose="020F0502020204030204" pitchFamily="34" charset="0"/>
              </a:rPr>
              <a:t>s</a:t>
            </a:r>
            <a:r>
              <a:rPr lang="en-US" sz="1800" spc="5" dirty="0">
                <a:effectLst/>
                <a:latin typeface="Calibri" panose="020F0502020204030204" pitchFamily="34" charset="0"/>
                <a:ea typeface="Calibri" panose="020F0502020204030204" pitchFamily="34" charset="0"/>
              </a:rPr>
              <a:t>o</a:t>
            </a:r>
            <a:r>
              <a:rPr lang="en-US" sz="1800" spc="-5" dirty="0">
                <a:effectLst/>
                <a:latin typeface="Calibri" panose="020F0502020204030204" pitchFamily="34" charset="0"/>
                <a:ea typeface="Calibri" panose="020F0502020204030204" pitchFamily="34" charset="0"/>
              </a:rPr>
              <a:t>u</a:t>
            </a:r>
            <a:r>
              <a:rPr lang="en-US" sz="1800" dirty="0">
                <a:effectLst/>
                <a:latin typeface="Calibri" panose="020F0502020204030204" pitchFamily="34" charset="0"/>
                <a:ea typeface="Calibri" panose="020F0502020204030204" pitchFamily="34" charset="0"/>
              </a:rPr>
              <a:t>r</a:t>
            </a:r>
            <a:r>
              <a:rPr lang="en-US" sz="1800" spc="-10" dirty="0">
                <a:effectLst/>
                <a:latin typeface="Calibri" panose="020F0502020204030204" pitchFamily="34" charset="0"/>
                <a:ea typeface="Calibri" panose="020F0502020204030204" pitchFamily="34" charset="0"/>
              </a:rPr>
              <a:t>c</a:t>
            </a:r>
            <a:r>
              <a:rPr lang="en-US" sz="1800" dirty="0">
                <a:effectLst/>
                <a:latin typeface="Calibri" panose="020F0502020204030204" pitchFamily="34" charset="0"/>
                <a:ea typeface="Calibri" panose="020F0502020204030204" pitchFamily="34" charset="0"/>
              </a:rPr>
              <a:t>es</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f</a:t>
            </a:r>
            <a:r>
              <a:rPr lang="en-US" sz="1800" spc="5" dirty="0">
                <a:effectLst/>
                <a:latin typeface="Calibri" panose="020F0502020204030204" pitchFamily="34" charset="0"/>
                <a:ea typeface="Calibri" panose="020F0502020204030204" pitchFamily="34" charset="0"/>
              </a:rPr>
              <a:t>o</a:t>
            </a:r>
            <a:r>
              <a:rPr lang="en-US" sz="1800" dirty="0">
                <a:effectLst/>
                <a:latin typeface="Calibri" panose="020F0502020204030204" pitchFamily="34" charset="0"/>
                <a:ea typeface="Calibri" panose="020F0502020204030204" pitchFamily="34" charset="0"/>
              </a:rPr>
              <a:t>r st</a:t>
            </a:r>
            <a:r>
              <a:rPr lang="en-US" sz="1800" spc="-5" dirty="0">
                <a:effectLst/>
                <a:latin typeface="Calibri" panose="020F0502020204030204" pitchFamily="34" charset="0"/>
                <a:ea typeface="Calibri" panose="020F0502020204030204" pitchFamily="34" charset="0"/>
              </a:rPr>
              <a:t>ud</a:t>
            </a:r>
            <a:r>
              <a:rPr lang="en-US" sz="1800" dirty="0">
                <a:effectLst/>
                <a:latin typeface="Calibri" panose="020F0502020204030204" pitchFamily="34" charset="0"/>
                <a:ea typeface="Calibri" panose="020F0502020204030204" pitchFamily="34" charset="0"/>
              </a:rPr>
              <a:t>e</a:t>
            </a:r>
            <a:r>
              <a:rPr lang="en-US" sz="1800" spc="-1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ts,</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a</a:t>
            </a:r>
            <a:r>
              <a:rPr lang="en-US" sz="1800" spc="-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d</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ad</a:t>
            </a:r>
            <a:r>
              <a:rPr lang="en-US" sz="1800" spc="-5" dirty="0">
                <a:effectLst/>
                <a:latin typeface="Calibri" panose="020F0502020204030204" pitchFamily="34" charset="0"/>
                <a:ea typeface="Calibri" panose="020F0502020204030204" pitchFamily="34" charset="0"/>
              </a:rPr>
              <a:t>d</a:t>
            </a:r>
            <a:r>
              <a:rPr lang="en-US" sz="1800" dirty="0">
                <a:effectLst/>
                <a:latin typeface="Calibri" panose="020F0502020204030204" pitchFamily="34" charset="0"/>
                <a:ea typeface="Calibri" panose="020F0502020204030204" pitchFamily="34" charset="0"/>
              </a:rPr>
              <a:t>r</a:t>
            </a:r>
            <a:r>
              <a:rPr lang="en-US" sz="1800" spc="-10" dirty="0">
                <a:effectLst/>
                <a:latin typeface="Calibri" panose="020F0502020204030204" pitchFamily="34" charset="0"/>
                <a:ea typeface="Calibri" panose="020F0502020204030204" pitchFamily="34" charset="0"/>
              </a:rPr>
              <a:t>e</a:t>
            </a:r>
            <a:r>
              <a:rPr lang="en-US" sz="1800" dirty="0">
                <a:effectLst/>
                <a:latin typeface="Calibri" panose="020F0502020204030204" pitchFamily="34" charset="0"/>
                <a:ea typeface="Calibri" panose="020F0502020204030204" pitchFamily="34" charset="0"/>
              </a:rPr>
              <a:t>ss</a:t>
            </a:r>
            <a:r>
              <a:rPr lang="en-US" sz="1800" spc="-10" dirty="0">
                <a:effectLst/>
                <a:latin typeface="Calibri" panose="020F0502020204030204" pitchFamily="34" charset="0"/>
                <a:ea typeface="Calibri" panose="020F0502020204030204" pitchFamily="34" charset="0"/>
              </a:rPr>
              <a:t>e</a:t>
            </a:r>
            <a:r>
              <a:rPr lang="en-US" sz="1800" dirty="0">
                <a:effectLst/>
                <a:latin typeface="Calibri" panose="020F0502020204030204" pitchFamily="34" charset="0"/>
                <a:ea typeface="Calibri" panose="020F0502020204030204" pitchFamily="34" charset="0"/>
              </a:rPr>
              <a:t>d</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sc</a:t>
            </a:r>
            <a:r>
              <a:rPr lang="en-US" sz="1800" spc="-5" dirty="0">
                <a:effectLst/>
                <a:latin typeface="Calibri" panose="020F0502020204030204" pitchFamily="34" charset="0"/>
                <a:ea typeface="Calibri" panose="020F0502020204030204" pitchFamily="34" charset="0"/>
              </a:rPr>
              <a:t>ho</a:t>
            </a:r>
            <a:r>
              <a:rPr lang="en-US" sz="1800" spc="5" dirty="0">
                <a:effectLst/>
                <a:latin typeface="Calibri" panose="020F0502020204030204" pitchFamily="34" charset="0"/>
                <a:ea typeface="Calibri" panose="020F0502020204030204" pitchFamily="34" charset="0"/>
              </a:rPr>
              <a:t>o</a:t>
            </a:r>
            <a:r>
              <a:rPr lang="en-US" sz="1800" dirty="0">
                <a:effectLst/>
                <a:latin typeface="Calibri" panose="020F0502020204030204" pitchFamily="34" charset="0"/>
                <a:ea typeface="Calibri" panose="020F0502020204030204" pitchFamily="34" charset="0"/>
              </a:rPr>
              <a:t>l hea</a:t>
            </a:r>
            <a:r>
              <a:rPr lang="en-US" sz="1800" spc="-5" dirty="0">
                <a:effectLst/>
                <a:latin typeface="Calibri" panose="020F0502020204030204" pitchFamily="34" charset="0"/>
                <a:ea typeface="Calibri" panose="020F0502020204030204" pitchFamily="34" charset="0"/>
              </a:rPr>
              <a:t>l</a:t>
            </a:r>
            <a:r>
              <a:rPr lang="en-US" sz="1800" dirty="0">
                <a:effectLst/>
                <a:latin typeface="Calibri" panose="020F0502020204030204" pitchFamily="34" charset="0"/>
                <a:ea typeface="Calibri" panose="020F0502020204030204" pitchFamily="34" charset="0"/>
              </a:rPr>
              <a:t>th</a:t>
            </a:r>
            <a:r>
              <a:rPr lang="en-US" sz="1800" spc="-1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and safety</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issues,</a:t>
            </a:r>
            <a:r>
              <a:rPr lang="en-US" sz="1800" spc="-10" dirty="0">
                <a:effectLst/>
                <a:latin typeface="Calibri" panose="020F0502020204030204" pitchFamily="34" charset="0"/>
                <a:ea typeface="Calibri" panose="020F0502020204030204" pitchFamily="34" charset="0"/>
              </a:rPr>
              <a:t> a</a:t>
            </a:r>
            <a:r>
              <a:rPr lang="en-US" sz="1800" spc="5" dirty="0">
                <a:effectLst/>
                <a:latin typeface="Calibri" panose="020F0502020204030204" pitchFamily="34" charset="0"/>
                <a:ea typeface="Calibri" panose="020F0502020204030204" pitchFamily="34" charset="0"/>
              </a:rPr>
              <a:t>mo</a:t>
            </a:r>
            <a:r>
              <a:rPr lang="en-US" sz="1800" spc="-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g</a:t>
            </a:r>
            <a:r>
              <a:rPr lang="en-US" sz="1800" spc="-15" dirty="0">
                <a:effectLst/>
                <a:latin typeface="Calibri" panose="020F0502020204030204" pitchFamily="34" charset="0"/>
                <a:ea typeface="Calibri" panose="020F0502020204030204" pitchFamily="34" charset="0"/>
              </a:rPr>
              <a:t> </a:t>
            </a:r>
            <a:r>
              <a:rPr lang="en-US" sz="1800" spc="5" dirty="0">
                <a:effectLst/>
                <a:latin typeface="Calibri" panose="020F0502020204030204" pitchFamily="34" charset="0"/>
                <a:ea typeface="Calibri" panose="020F0502020204030204" pitchFamily="34" charset="0"/>
              </a:rPr>
              <a:t>o</a:t>
            </a:r>
            <a:r>
              <a:rPr lang="en-US" sz="1800" dirty="0">
                <a:effectLst/>
                <a:latin typeface="Calibri" panose="020F0502020204030204" pitchFamily="34" charset="0"/>
                <a:ea typeface="Calibri" panose="020F0502020204030204" pitchFamily="34" charset="0"/>
              </a:rPr>
              <a:t>ther</a:t>
            </a:r>
            <a:r>
              <a:rPr lang="en-US" sz="1800" spc="-20" dirty="0">
                <a:effectLst/>
                <a:latin typeface="Calibri" panose="020F0502020204030204" pitchFamily="34" charset="0"/>
                <a:ea typeface="Calibri" panose="020F0502020204030204" pitchFamily="34" charset="0"/>
              </a:rPr>
              <a:t> </a:t>
            </a:r>
            <a:r>
              <a:rPr lang="en-US" sz="1800" spc="-5" dirty="0">
                <a:effectLst/>
                <a:latin typeface="Calibri" panose="020F0502020204030204" pitchFamily="34" charset="0"/>
                <a:ea typeface="Calibri" panose="020F0502020204030204" pitchFamily="34" charset="0"/>
              </a:rPr>
              <a:t>b</a:t>
            </a:r>
            <a:r>
              <a:rPr lang="en-US" sz="1800" dirty="0">
                <a:effectLst/>
                <a:latin typeface="Calibri" panose="020F0502020204030204" pitchFamily="34" charset="0"/>
                <a:ea typeface="Calibri" panose="020F0502020204030204" pitchFamily="34" charset="0"/>
              </a:rPr>
              <a:t>enefits.</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T</a:t>
            </a:r>
            <a:r>
              <a:rPr lang="en-US" sz="1800" spc="-15" dirty="0">
                <a:effectLst/>
                <a:latin typeface="Calibri" panose="020F0502020204030204" pitchFamily="34" charset="0"/>
                <a:ea typeface="Calibri" panose="020F0502020204030204" pitchFamily="34" charset="0"/>
              </a:rPr>
              <a:t>h</a:t>
            </a:r>
            <a:r>
              <a:rPr lang="en-US" sz="1800" dirty="0">
                <a:effectLst/>
                <a:latin typeface="Calibri" panose="020F0502020204030204" pitchFamily="34" charset="0"/>
                <a:ea typeface="Calibri" panose="020F0502020204030204" pitchFamily="34" charset="0"/>
              </a:rPr>
              <a:t>ese</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th</a:t>
            </a:r>
            <a:r>
              <a:rPr lang="en-US" sz="1800" spc="-5" dirty="0">
                <a:effectLst/>
                <a:latin typeface="Calibri" panose="020F0502020204030204" pitchFamily="34" charset="0"/>
                <a:ea typeface="Calibri" panose="020F0502020204030204" pitchFamily="34" charset="0"/>
              </a:rPr>
              <a:t>ing</a:t>
            </a:r>
            <a:r>
              <a:rPr lang="en-US" sz="1800" dirty="0">
                <a:effectLst/>
                <a:latin typeface="Calibri" panose="020F0502020204030204" pitchFamily="34" charset="0"/>
                <a:ea typeface="Calibri" panose="020F0502020204030204" pitchFamily="34" charset="0"/>
              </a:rPr>
              <a:t>s ben</a:t>
            </a:r>
            <a:r>
              <a:rPr lang="en-US" sz="1800" spc="-10" dirty="0">
                <a:effectLst/>
                <a:latin typeface="Calibri" panose="020F0502020204030204" pitchFamily="34" charset="0"/>
                <a:ea typeface="Calibri" panose="020F0502020204030204" pitchFamily="34" charset="0"/>
              </a:rPr>
              <a:t>e</a:t>
            </a:r>
            <a:r>
              <a:rPr lang="en-US" sz="1800" dirty="0">
                <a:effectLst/>
                <a:latin typeface="Calibri" panose="020F0502020204030204" pitchFamily="34" charset="0"/>
                <a:ea typeface="Calibri" panose="020F0502020204030204" pitchFamily="34" charset="0"/>
              </a:rPr>
              <a:t>fit </a:t>
            </a:r>
            <a:r>
              <a:rPr lang="en-US" sz="1800" spc="-5" dirty="0">
                <a:effectLst/>
                <a:latin typeface="Calibri" panose="020F0502020204030204" pitchFamily="34" charset="0"/>
                <a:ea typeface="Calibri" panose="020F0502020204030204" pitchFamily="34" charset="0"/>
              </a:rPr>
              <a:t>e</a:t>
            </a:r>
            <a:r>
              <a:rPr lang="en-US" sz="1800" spc="5" dirty="0">
                <a:effectLst/>
                <a:latin typeface="Calibri" panose="020F0502020204030204" pitchFamily="34" charset="0"/>
                <a:ea typeface="Calibri" panose="020F0502020204030204" pitchFamily="34" charset="0"/>
              </a:rPr>
              <a:t>m</a:t>
            </a:r>
            <a:r>
              <a:rPr lang="en-US" sz="1800" spc="-5" dirty="0">
                <a:effectLst/>
                <a:latin typeface="Calibri" panose="020F0502020204030204" pitchFamily="34" charset="0"/>
                <a:ea typeface="Calibri" panose="020F0502020204030204" pitchFamily="34" charset="0"/>
              </a:rPr>
              <a:t>p</a:t>
            </a:r>
            <a:r>
              <a:rPr lang="en-US" sz="1800" dirty="0">
                <a:effectLst/>
                <a:latin typeface="Calibri" panose="020F0502020204030204" pitchFamily="34" charset="0"/>
                <a:ea typeface="Calibri" panose="020F0502020204030204" pitchFamily="34" charset="0"/>
              </a:rPr>
              <a:t>l</a:t>
            </a:r>
            <a:r>
              <a:rPr lang="en-US" sz="1800" spc="-10" dirty="0">
                <a:effectLst/>
                <a:latin typeface="Calibri" panose="020F0502020204030204" pitchFamily="34" charset="0"/>
                <a:ea typeface="Calibri" panose="020F0502020204030204" pitchFamily="34" charset="0"/>
              </a:rPr>
              <a:t>o</a:t>
            </a:r>
            <a:r>
              <a:rPr lang="en-US" sz="1800" spc="5" dirty="0">
                <a:effectLst/>
                <a:latin typeface="Calibri" panose="020F0502020204030204" pitchFamily="34" charset="0"/>
                <a:ea typeface="Calibri" panose="020F0502020204030204" pitchFamily="34" charset="0"/>
              </a:rPr>
              <a:t>y</a:t>
            </a:r>
            <a:r>
              <a:rPr lang="en-US" sz="1800" dirty="0">
                <a:effectLst/>
                <a:latin typeface="Calibri" panose="020F0502020204030204" pitchFamily="34" charset="0"/>
                <a:ea typeface="Calibri" panose="020F0502020204030204" pitchFamily="34" charset="0"/>
              </a:rPr>
              <a:t>e</a:t>
            </a:r>
            <a:r>
              <a:rPr lang="en-US" sz="1800" spc="-5" dirty="0">
                <a:effectLst/>
                <a:latin typeface="Calibri" panose="020F0502020204030204" pitchFamily="34" charset="0"/>
                <a:ea typeface="Calibri" panose="020F0502020204030204" pitchFamily="34" charset="0"/>
              </a:rPr>
              <a:t>e</a:t>
            </a:r>
            <a:r>
              <a:rPr lang="en-US" sz="1800" dirty="0">
                <a:effectLst/>
                <a:latin typeface="Calibri" panose="020F0502020204030204" pitchFamily="34" charset="0"/>
                <a:ea typeface="Calibri" panose="020F0502020204030204" pitchFamily="34" charset="0"/>
              </a:rPr>
              <a:t>s such as</a:t>
            </a:r>
            <a:r>
              <a:rPr lang="en-US" sz="1800" spc="-10" dirty="0">
                <a:effectLst/>
                <a:latin typeface="Calibri" panose="020F0502020204030204" pitchFamily="34" charset="0"/>
                <a:ea typeface="Calibri" panose="020F0502020204030204" pitchFamily="34" charset="0"/>
              </a:rPr>
              <a:t> </a:t>
            </a:r>
            <a:r>
              <a:rPr lang="en-US" sz="1800" spc="5" dirty="0">
                <a:effectLst/>
                <a:latin typeface="Calibri" panose="020F0502020204030204" pitchFamily="34" charset="0"/>
                <a:ea typeface="Calibri" panose="020F0502020204030204" pitchFamily="34" charset="0"/>
              </a:rPr>
              <a:t>t</a:t>
            </a:r>
            <a:r>
              <a:rPr lang="en-US" sz="1800" dirty="0">
                <a:effectLst/>
                <a:latin typeface="Calibri" panose="020F0502020204030204" pitchFamily="34" charset="0"/>
                <a:ea typeface="Calibri" panose="020F0502020204030204" pitchFamily="34" charset="0"/>
              </a:rPr>
              <a:t>e</a:t>
            </a:r>
            <a:r>
              <a:rPr lang="en-US" sz="1800" spc="-10" dirty="0">
                <a:effectLst/>
                <a:latin typeface="Calibri" panose="020F0502020204030204" pitchFamily="34" charset="0"/>
                <a:ea typeface="Calibri" panose="020F0502020204030204" pitchFamily="34" charset="0"/>
              </a:rPr>
              <a:t>ac</a:t>
            </a:r>
            <a:r>
              <a:rPr lang="en-US" sz="1800" spc="-5" dirty="0">
                <a:effectLst/>
                <a:latin typeface="Calibri" panose="020F0502020204030204" pitchFamily="34" charset="0"/>
                <a:ea typeface="Calibri" panose="020F0502020204030204" pitchFamily="34" charset="0"/>
              </a:rPr>
              <a:t>h</a:t>
            </a:r>
            <a:r>
              <a:rPr lang="en-US" sz="1800" dirty="0">
                <a:effectLst/>
                <a:latin typeface="Calibri" panose="020F0502020204030204" pitchFamily="34" charset="0"/>
                <a:ea typeface="Calibri" panose="020F0502020204030204" pitchFamily="34" charset="0"/>
              </a:rPr>
              <a:t>ers</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a</a:t>
            </a:r>
            <a:r>
              <a:rPr lang="en-US" sz="1800" spc="-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d</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ES</a:t>
            </a:r>
            <a:r>
              <a:rPr lang="en-US" sz="1800" spc="-10" dirty="0">
                <a:effectLst/>
                <a:latin typeface="Calibri" panose="020F0502020204030204" pitchFamily="34" charset="0"/>
                <a:ea typeface="Calibri" panose="020F0502020204030204" pitchFamily="34" charset="0"/>
              </a:rPr>
              <a:t>P</a:t>
            </a:r>
            <a:r>
              <a:rPr lang="en-US" sz="1800" dirty="0">
                <a:effectLst/>
                <a:latin typeface="Calibri" panose="020F0502020204030204" pitchFamily="34" charset="0"/>
                <a:ea typeface="Calibri" panose="020F0502020204030204" pitchFamily="34" charset="0"/>
              </a:rPr>
              <a:t>s as</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w</a:t>
            </a:r>
            <a:r>
              <a:rPr lang="en-US" sz="1800" spc="5" dirty="0">
                <a:effectLst/>
                <a:latin typeface="Calibri" panose="020F0502020204030204" pitchFamily="34" charset="0"/>
                <a:ea typeface="Calibri" panose="020F0502020204030204" pitchFamily="34" charset="0"/>
              </a:rPr>
              <a:t>e</a:t>
            </a:r>
            <a:r>
              <a:rPr lang="en-US" sz="1800" dirty="0">
                <a:effectLst/>
                <a:latin typeface="Calibri" panose="020F0502020204030204" pitchFamily="34" charset="0"/>
                <a:ea typeface="Calibri" panose="020F0502020204030204" pitchFamily="34" charset="0"/>
              </a:rPr>
              <a:t>ll as s</a:t>
            </a:r>
            <a:r>
              <a:rPr lang="en-US" sz="1800" spc="5" dirty="0">
                <a:effectLst/>
                <a:latin typeface="Calibri" panose="020F0502020204030204" pitchFamily="34" charset="0"/>
                <a:ea typeface="Calibri" panose="020F0502020204030204" pitchFamily="34" charset="0"/>
              </a:rPr>
              <a:t>t</a:t>
            </a:r>
            <a:r>
              <a:rPr lang="en-US" sz="1800" spc="-5" dirty="0">
                <a:effectLst/>
                <a:latin typeface="Calibri" panose="020F0502020204030204" pitchFamily="34" charset="0"/>
                <a:ea typeface="Calibri" panose="020F0502020204030204" pitchFamily="34" charset="0"/>
              </a:rPr>
              <a:t>ud</a:t>
            </a:r>
            <a:r>
              <a:rPr lang="en-US" sz="1800" dirty="0">
                <a:effectLst/>
                <a:latin typeface="Calibri" panose="020F0502020204030204" pitchFamily="34" charset="0"/>
                <a:ea typeface="Calibri" panose="020F0502020204030204" pitchFamily="34" charset="0"/>
              </a:rPr>
              <a:t>ents.</a:t>
            </a:r>
            <a:endParaRPr lang="en-US" sz="1800" dirty="0">
              <a:effectLst/>
              <a:latin typeface="Times New Roman" panose="02020603050405020304" pitchFamily="18" charset="0"/>
              <a:ea typeface="Times New Roman" panose="02020603050405020304" pitchFamily="18" charset="0"/>
            </a:endParaRPr>
          </a:p>
          <a:p>
            <a:pPr marL="0" marR="0">
              <a:lnSpc>
                <a:spcPts val="800"/>
              </a:lnSpc>
              <a:spcBef>
                <a:spcPts val="15"/>
              </a:spcBef>
              <a:spcAft>
                <a:spcPts val="0"/>
              </a:spcAft>
            </a:pPr>
            <a:r>
              <a:rPr lang="en-US" sz="1800" dirty="0">
                <a:effectLst/>
                <a:latin typeface="Times New Roman" panose="02020603050405020304" pitchFamily="18" charset="0"/>
                <a:ea typeface="Times New Roman" panose="02020603050405020304" pitchFamily="18" charset="0"/>
              </a:rPr>
              <a:t> </a:t>
            </a:r>
          </a:p>
          <a:p>
            <a:pPr marL="63500" marR="180975">
              <a:lnSpc>
                <a:spcPct val="107000"/>
              </a:lnSpc>
              <a:spcBef>
                <a:spcPts val="0"/>
              </a:spcBef>
              <a:spcAft>
                <a:spcPts val="0"/>
              </a:spcAft>
            </a:pPr>
            <a:r>
              <a:rPr lang="en-US" sz="1800" dirty="0">
                <a:effectLst/>
                <a:latin typeface="Calibri" panose="020F0502020204030204" pitchFamily="34" charset="0"/>
                <a:ea typeface="Calibri" panose="020F0502020204030204" pitchFamily="34" charset="0"/>
              </a:rPr>
              <a:t>Bef</a:t>
            </a:r>
            <a:r>
              <a:rPr lang="en-US" sz="1800" spc="5" dirty="0">
                <a:effectLst/>
                <a:latin typeface="Calibri" panose="020F0502020204030204" pitchFamily="34" charset="0"/>
                <a:ea typeface="Calibri" panose="020F0502020204030204" pitchFamily="34" charset="0"/>
              </a:rPr>
              <a:t>o</a:t>
            </a:r>
            <a:r>
              <a:rPr lang="en-US" sz="1800" spc="-15" dirty="0">
                <a:effectLst/>
                <a:latin typeface="Calibri" panose="020F0502020204030204" pitchFamily="34" charset="0"/>
                <a:ea typeface="Calibri" panose="020F0502020204030204" pitchFamily="34" charset="0"/>
              </a:rPr>
              <a:t>r</a:t>
            </a:r>
            <a:r>
              <a:rPr lang="en-US" sz="1800" dirty="0">
                <a:effectLst/>
                <a:latin typeface="Calibri" panose="020F0502020204030204" pitchFamily="34" charset="0"/>
                <a:ea typeface="Calibri" panose="020F0502020204030204" pitchFamily="34" charset="0"/>
              </a:rPr>
              <a:t>e</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the</a:t>
            </a:r>
            <a:r>
              <a:rPr lang="en-US" sz="1800" spc="-10"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Vir</a:t>
            </a:r>
            <a:r>
              <a:rPr lang="en-US" sz="1800" spc="-5" dirty="0">
                <a:effectLst/>
                <a:latin typeface="Calibri" panose="020F0502020204030204" pitchFamily="34" charset="0"/>
                <a:ea typeface="Calibri" panose="020F0502020204030204" pitchFamily="34" charset="0"/>
              </a:rPr>
              <a:t>g</a:t>
            </a:r>
            <a:r>
              <a:rPr lang="en-US" sz="1800" dirty="0">
                <a:effectLst/>
                <a:latin typeface="Calibri" panose="020F0502020204030204" pitchFamily="34" charset="0"/>
                <a:ea typeface="Calibri" panose="020F0502020204030204" pitchFamily="34" charset="0"/>
              </a:rPr>
              <a:t>i</a:t>
            </a:r>
            <a:r>
              <a:rPr lang="en-US" sz="1800" spc="-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ia S</a:t>
            </a:r>
            <a:r>
              <a:rPr lang="en-US" sz="1800" spc="-10" dirty="0">
                <a:effectLst/>
                <a:latin typeface="Calibri" panose="020F0502020204030204" pitchFamily="34" charset="0"/>
                <a:ea typeface="Calibri" panose="020F0502020204030204" pitchFamily="34" charset="0"/>
              </a:rPr>
              <a:t>u</a:t>
            </a:r>
            <a:r>
              <a:rPr lang="en-US" sz="1800" spc="-5" dirty="0">
                <a:effectLst/>
                <a:latin typeface="Calibri" panose="020F0502020204030204" pitchFamily="34" charset="0"/>
                <a:ea typeface="Calibri" panose="020F0502020204030204" pitchFamily="34" charset="0"/>
              </a:rPr>
              <a:t>p</a:t>
            </a:r>
            <a:r>
              <a:rPr lang="en-US" sz="1800" dirty="0">
                <a:effectLst/>
                <a:latin typeface="Calibri" panose="020F0502020204030204" pitchFamily="34" charset="0"/>
                <a:ea typeface="Calibri" panose="020F0502020204030204" pitchFamily="34" charset="0"/>
              </a:rPr>
              <a:t>re</a:t>
            </a:r>
            <a:r>
              <a:rPr lang="en-US" sz="1800" spc="-5" dirty="0">
                <a:effectLst/>
                <a:latin typeface="Calibri" panose="020F0502020204030204" pitchFamily="34" charset="0"/>
                <a:ea typeface="Calibri" panose="020F0502020204030204" pitchFamily="34" charset="0"/>
              </a:rPr>
              <a:t>m</a:t>
            </a:r>
            <a:r>
              <a:rPr lang="en-US" sz="1800" dirty="0">
                <a:effectLst/>
                <a:latin typeface="Calibri" panose="020F0502020204030204" pitchFamily="34" charset="0"/>
                <a:ea typeface="Calibri" panose="020F0502020204030204" pitchFamily="34" charset="0"/>
              </a:rPr>
              <a:t>e</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C</a:t>
            </a:r>
            <a:r>
              <a:rPr lang="en-US" sz="1800" spc="5" dirty="0">
                <a:effectLst/>
                <a:latin typeface="Calibri" panose="020F0502020204030204" pitchFamily="34" charset="0"/>
                <a:ea typeface="Calibri" panose="020F0502020204030204" pitchFamily="34" charset="0"/>
              </a:rPr>
              <a:t>o</a:t>
            </a:r>
            <a:r>
              <a:rPr lang="en-US" sz="1800" spc="-5" dirty="0">
                <a:effectLst/>
                <a:latin typeface="Calibri" panose="020F0502020204030204" pitchFamily="34" charset="0"/>
                <a:ea typeface="Calibri" panose="020F0502020204030204" pitchFamily="34" charset="0"/>
              </a:rPr>
              <a:t>ur</a:t>
            </a:r>
            <a:r>
              <a:rPr lang="en-US" sz="1800" dirty="0">
                <a:effectLst/>
                <a:latin typeface="Calibri" panose="020F0502020204030204" pitchFamily="34" charset="0"/>
                <a:ea typeface="Calibri" panose="020F0502020204030204" pitchFamily="34" charset="0"/>
              </a:rPr>
              <a:t>t</a:t>
            </a:r>
            <a:r>
              <a:rPr lang="en-US" sz="1800" spc="5" dirty="0">
                <a:effectLst/>
                <a:latin typeface="Calibri" panose="020F0502020204030204" pitchFamily="34" charset="0"/>
                <a:ea typeface="Calibri" panose="020F0502020204030204" pitchFamily="34" charset="0"/>
              </a:rPr>
              <a:t> </a:t>
            </a:r>
            <a:r>
              <a:rPr lang="en-US" sz="1800" spc="-5" dirty="0">
                <a:effectLst/>
                <a:latin typeface="Calibri" panose="020F0502020204030204" pitchFamily="34" charset="0"/>
                <a:ea typeface="Calibri" panose="020F0502020204030204" pitchFamily="34" charset="0"/>
              </a:rPr>
              <a:t>pu</a:t>
            </a:r>
            <a:r>
              <a:rPr lang="en-US" sz="1800" dirty="0">
                <a:effectLst/>
                <a:latin typeface="Calibri" panose="020F0502020204030204" pitchFamily="34" charset="0"/>
                <a:ea typeface="Calibri" panose="020F0502020204030204" pitchFamily="34" charset="0"/>
              </a:rPr>
              <a:t>t</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an</a:t>
            </a:r>
            <a:r>
              <a:rPr lang="en-US" sz="1800" spc="-1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end</a:t>
            </a:r>
            <a:r>
              <a:rPr lang="en-US" sz="1800" spc="-5" dirty="0">
                <a:effectLst/>
                <a:latin typeface="Calibri" panose="020F0502020204030204" pitchFamily="34" charset="0"/>
                <a:ea typeface="Calibri" panose="020F0502020204030204" pitchFamily="34" charset="0"/>
              </a:rPr>
              <a:t> </a:t>
            </a:r>
            <a:r>
              <a:rPr lang="en-US" sz="1800" spc="-10" dirty="0">
                <a:effectLst/>
                <a:latin typeface="Calibri" panose="020F0502020204030204" pitchFamily="34" charset="0"/>
                <a:ea typeface="Calibri" panose="020F0502020204030204" pitchFamily="34" charset="0"/>
              </a:rPr>
              <a:t>t</a:t>
            </a:r>
            <a:r>
              <a:rPr lang="en-US" sz="1800" dirty="0">
                <a:effectLst/>
                <a:latin typeface="Calibri" panose="020F0502020204030204" pitchFamily="34" charset="0"/>
                <a:ea typeface="Calibri" panose="020F0502020204030204" pitchFamily="34" charset="0"/>
              </a:rPr>
              <a:t>o</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l</a:t>
            </a:r>
            <a:r>
              <a:rPr lang="en-US" sz="1800" spc="-5" dirty="0">
                <a:effectLst/>
                <a:latin typeface="Calibri" panose="020F0502020204030204" pitchFamily="34" charset="0"/>
                <a:ea typeface="Calibri" panose="020F0502020204030204" pitchFamily="34" charset="0"/>
              </a:rPr>
              <a:t>o</a:t>
            </a:r>
            <a:r>
              <a:rPr lang="en-US" sz="1800" dirty="0">
                <a:effectLst/>
                <a:latin typeface="Calibri" panose="020F0502020204030204" pitchFamily="34" charset="0"/>
                <a:ea typeface="Calibri" panose="020F0502020204030204" pitchFamily="34" charset="0"/>
              </a:rPr>
              <a:t>cal</a:t>
            </a:r>
            <a:r>
              <a:rPr lang="en-US" sz="1800" spc="-15" dirty="0">
                <a:effectLst/>
                <a:latin typeface="Calibri" panose="020F0502020204030204" pitchFamily="34" charset="0"/>
                <a:ea typeface="Calibri" panose="020F0502020204030204" pitchFamily="34" charset="0"/>
              </a:rPr>
              <a:t>l</a:t>
            </a:r>
            <a:r>
              <a:rPr lang="en-US" sz="1800" dirty="0">
                <a:effectLst/>
                <a:latin typeface="Calibri" panose="020F0502020204030204" pitchFamily="34" charset="0"/>
                <a:ea typeface="Calibri" panose="020F0502020204030204" pitchFamily="34" charset="0"/>
              </a:rPr>
              <a:t>y</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bar</a:t>
            </a:r>
            <a:r>
              <a:rPr lang="en-US" sz="1800" spc="-5" dirty="0">
                <a:effectLst/>
                <a:latin typeface="Calibri" panose="020F0502020204030204" pitchFamily="34" charset="0"/>
                <a:ea typeface="Calibri" panose="020F0502020204030204" pitchFamily="34" charset="0"/>
              </a:rPr>
              <a:t>g</a:t>
            </a:r>
            <a:r>
              <a:rPr lang="en-US" sz="1800" dirty="0">
                <a:effectLst/>
                <a:latin typeface="Calibri" panose="020F0502020204030204" pitchFamily="34" charset="0"/>
                <a:ea typeface="Calibri" panose="020F0502020204030204" pitchFamily="34" charset="0"/>
              </a:rPr>
              <a:t>ai</a:t>
            </a:r>
            <a:r>
              <a:rPr lang="en-US" sz="1800" spc="-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ed </a:t>
            </a:r>
            <a:r>
              <a:rPr lang="en-US" sz="1800" spc="-10" dirty="0">
                <a:effectLst/>
                <a:latin typeface="Calibri" panose="020F0502020204030204" pitchFamily="34" charset="0"/>
                <a:ea typeface="Calibri" panose="020F0502020204030204" pitchFamily="34" charset="0"/>
              </a:rPr>
              <a:t>c</a:t>
            </a:r>
            <a:r>
              <a:rPr lang="en-US" sz="1800" spc="5" dirty="0">
                <a:effectLst/>
                <a:latin typeface="Calibri" panose="020F0502020204030204" pitchFamily="34" charset="0"/>
                <a:ea typeface="Calibri" panose="020F0502020204030204" pitchFamily="34" charset="0"/>
              </a:rPr>
              <a:t>o</a:t>
            </a:r>
            <a:r>
              <a:rPr lang="en-US" sz="1800" spc="-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tra</a:t>
            </a:r>
            <a:r>
              <a:rPr lang="en-US" sz="1800" spc="-10" dirty="0">
                <a:effectLst/>
                <a:latin typeface="Calibri" panose="020F0502020204030204" pitchFamily="34" charset="0"/>
                <a:ea typeface="Calibri" panose="020F0502020204030204" pitchFamily="34" charset="0"/>
              </a:rPr>
              <a:t>c</a:t>
            </a:r>
            <a:r>
              <a:rPr lang="en-US" sz="1800" dirty="0">
                <a:effectLst/>
                <a:latin typeface="Calibri" panose="020F0502020204030204" pitchFamily="34" charset="0"/>
                <a:ea typeface="Calibri" panose="020F0502020204030204" pitchFamily="34" charset="0"/>
              </a:rPr>
              <a:t>ts</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in</a:t>
            </a:r>
            <a:r>
              <a:rPr lang="en-US" sz="1800" spc="-15" dirty="0">
                <a:effectLst/>
                <a:latin typeface="Calibri" panose="020F0502020204030204" pitchFamily="34" charset="0"/>
                <a:ea typeface="Calibri" panose="020F0502020204030204" pitchFamily="34" charset="0"/>
              </a:rPr>
              <a:t> </a:t>
            </a:r>
            <a:r>
              <a:rPr lang="en-US" sz="1800" spc="5" dirty="0">
                <a:effectLst/>
                <a:latin typeface="Calibri" panose="020F0502020204030204" pitchFamily="34" charset="0"/>
                <a:ea typeface="Calibri" panose="020F0502020204030204" pitchFamily="34" charset="0"/>
              </a:rPr>
              <a:t>1</a:t>
            </a:r>
            <a:r>
              <a:rPr lang="en-US" sz="1800" spc="-10" dirty="0">
                <a:effectLst/>
                <a:latin typeface="Calibri" panose="020F0502020204030204" pitchFamily="34" charset="0"/>
                <a:ea typeface="Calibri" panose="020F0502020204030204" pitchFamily="34" charset="0"/>
              </a:rPr>
              <a:t>9</a:t>
            </a:r>
            <a:r>
              <a:rPr lang="en-US" sz="1800" spc="5" dirty="0">
                <a:effectLst/>
                <a:latin typeface="Calibri" panose="020F0502020204030204" pitchFamily="34" charset="0"/>
                <a:ea typeface="Calibri" panose="020F0502020204030204" pitchFamily="34" charset="0"/>
              </a:rPr>
              <a:t>77</a:t>
            </a:r>
            <a:r>
              <a:rPr lang="en-US" sz="1800" dirty="0">
                <a:effectLst/>
                <a:latin typeface="Calibri" panose="020F0502020204030204" pitchFamily="34" charset="0"/>
                <a:ea typeface="Calibri" panose="020F0502020204030204" pitchFamily="34" charset="0"/>
              </a:rPr>
              <a:t>, </a:t>
            </a:r>
            <a:r>
              <a:rPr lang="en-US" sz="1800" spc="-10" dirty="0">
                <a:effectLst/>
                <a:latin typeface="Calibri" panose="020F0502020204030204" pitchFamily="34" charset="0"/>
                <a:ea typeface="Calibri" panose="020F0502020204030204" pitchFamily="34" charset="0"/>
              </a:rPr>
              <a:t>V</a:t>
            </a:r>
            <a:r>
              <a:rPr lang="en-US" sz="1800" dirty="0">
                <a:effectLst/>
                <a:latin typeface="Calibri" panose="020F0502020204030204" pitchFamily="34" charset="0"/>
                <a:ea typeface="Calibri" panose="020F0502020204030204" pitchFamily="34" charset="0"/>
              </a:rPr>
              <a:t>EA </a:t>
            </a:r>
            <a:r>
              <a:rPr lang="en-US" sz="1800" spc="-15" dirty="0">
                <a:effectLst/>
                <a:latin typeface="Calibri" panose="020F0502020204030204" pitchFamily="34" charset="0"/>
                <a:ea typeface="Calibri" panose="020F0502020204030204" pitchFamily="34" charset="0"/>
              </a:rPr>
              <a:t>l</a:t>
            </a:r>
            <a:r>
              <a:rPr lang="en-US" sz="1800" spc="5" dirty="0">
                <a:effectLst/>
                <a:latin typeface="Calibri" panose="020F0502020204030204" pitchFamily="34" charset="0"/>
                <a:ea typeface="Calibri" panose="020F0502020204030204" pitchFamily="34" charset="0"/>
              </a:rPr>
              <a:t>o</a:t>
            </a:r>
            <a:r>
              <a:rPr lang="en-US" sz="1800" dirty="0">
                <a:effectLst/>
                <a:latin typeface="Calibri" panose="020F0502020204030204" pitchFamily="34" charset="0"/>
                <a:ea typeface="Calibri" panose="020F0502020204030204" pitchFamily="34" charset="0"/>
              </a:rPr>
              <a:t>cal U</a:t>
            </a:r>
            <a:r>
              <a:rPr lang="en-US" sz="1800" spc="-5" dirty="0">
                <a:effectLst/>
                <a:latin typeface="Calibri" panose="020F0502020204030204" pitchFamily="34" charset="0"/>
                <a:ea typeface="Calibri" panose="020F0502020204030204" pitchFamily="34" charset="0"/>
              </a:rPr>
              <a:t>n</a:t>
            </a:r>
            <a:r>
              <a:rPr lang="en-US" sz="1800" spc="-15" dirty="0">
                <a:effectLst/>
                <a:latin typeface="Calibri" panose="020F0502020204030204" pitchFamily="34" charset="0"/>
                <a:ea typeface="Calibri" panose="020F0502020204030204" pitchFamily="34" charset="0"/>
              </a:rPr>
              <a:t>i</a:t>
            </a:r>
            <a:r>
              <a:rPr lang="en-US" sz="1800" spc="5" dirty="0">
                <a:effectLst/>
                <a:latin typeface="Calibri" panose="020F0502020204030204" pitchFamily="34" charset="0"/>
                <a:ea typeface="Calibri" panose="020F0502020204030204" pitchFamily="34" charset="0"/>
              </a:rPr>
              <a:t>o</a:t>
            </a:r>
            <a:r>
              <a:rPr lang="en-US" sz="1800" spc="-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s </a:t>
            </a:r>
            <a:r>
              <a:rPr lang="en-US" sz="1800" spc="-5" dirty="0">
                <a:effectLst/>
                <a:latin typeface="Calibri" panose="020F0502020204030204" pitchFamily="34" charset="0"/>
                <a:ea typeface="Calibri" panose="020F0502020204030204" pitchFamily="34" charset="0"/>
              </a:rPr>
              <a:t>h</a:t>
            </a:r>
            <a:r>
              <a:rPr lang="en-US" sz="1800" dirty="0">
                <a:effectLst/>
                <a:latin typeface="Calibri" panose="020F0502020204030204" pitchFamily="34" charset="0"/>
                <a:ea typeface="Calibri" panose="020F0502020204030204" pitchFamily="34" charset="0"/>
              </a:rPr>
              <a:t>ad</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bar</a:t>
            </a:r>
            <a:r>
              <a:rPr lang="en-US" sz="1800" spc="-5" dirty="0">
                <a:effectLst/>
                <a:latin typeface="Calibri" panose="020F0502020204030204" pitchFamily="34" charset="0"/>
                <a:ea typeface="Calibri" panose="020F0502020204030204" pitchFamily="34" charset="0"/>
              </a:rPr>
              <a:t>g</a:t>
            </a:r>
            <a:r>
              <a:rPr lang="en-US" sz="1800" dirty="0">
                <a:effectLst/>
                <a:latin typeface="Calibri" panose="020F0502020204030204" pitchFamily="34" charset="0"/>
                <a:ea typeface="Calibri" panose="020F0502020204030204" pitchFamily="34" charset="0"/>
              </a:rPr>
              <a:t>ai</a:t>
            </a:r>
            <a:r>
              <a:rPr lang="en-US" sz="1800" spc="-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ed p</a:t>
            </a:r>
            <a:r>
              <a:rPr lang="en-US" sz="1800" spc="-5" dirty="0">
                <a:effectLst/>
                <a:latin typeface="Calibri" panose="020F0502020204030204" pitchFamily="34" charset="0"/>
                <a:ea typeface="Calibri" panose="020F0502020204030204" pitchFamily="34" charset="0"/>
              </a:rPr>
              <a:t>r</a:t>
            </a:r>
            <a:r>
              <a:rPr lang="en-US" sz="1800" spc="5" dirty="0">
                <a:effectLst/>
                <a:latin typeface="Calibri" panose="020F0502020204030204" pitchFamily="34" charset="0"/>
                <a:ea typeface="Calibri" panose="020F0502020204030204" pitchFamily="34" charset="0"/>
              </a:rPr>
              <a:t>ov</a:t>
            </a:r>
            <a:r>
              <a:rPr lang="en-US" sz="1800" dirty="0">
                <a:effectLst/>
                <a:latin typeface="Calibri" panose="020F0502020204030204" pitchFamily="34" charset="0"/>
                <a:ea typeface="Calibri" panose="020F0502020204030204" pitchFamily="34" charset="0"/>
              </a:rPr>
              <a:t>is</a:t>
            </a:r>
            <a:r>
              <a:rPr lang="en-US" sz="1800" spc="-15" dirty="0">
                <a:effectLst/>
                <a:latin typeface="Calibri" panose="020F0502020204030204" pitchFamily="34" charset="0"/>
                <a:ea typeface="Calibri" panose="020F0502020204030204" pitchFamily="34" charset="0"/>
              </a:rPr>
              <a:t>i</a:t>
            </a:r>
            <a:r>
              <a:rPr lang="en-US" sz="1800" spc="5" dirty="0">
                <a:effectLst/>
                <a:latin typeface="Calibri" panose="020F0502020204030204" pitchFamily="34" charset="0"/>
                <a:ea typeface="Calibri" panose="020F0502020204030204" pitchFamily="34" charset="0"/>
              </a:rPr>
              <a:t>o</a:t>
            </a:r>
            <a:r>
              <a:rPr lang="en-US" sz="1800" spc="-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s</a:t>
            </a:r>
            <a:r>
              <a:rPr lang="en-US" sz="1800" spc="-10" dirty="0">
                <a:effectLst/>
                <a:latin typeface="Calibri" panose="020F0502020204030204" pitchFamily="34" charset="0"/>
                <a:ea typeface="Calibri" panose="020F0502020204030204" pitchFamily="34" charset="0"/>
              </a:rPr>
              <a:t> </a:t>
            </a:r>
            <a:r>
              <a:rPr lang="en-US" sz="1800" spc="-5" dirty="0">
                <a:effectLst/>
                <a:latin typeface="Calibri" panose="020F0502020204030204" pitchFamily="34" charset="0"/>
                <a:ea typeface="Calibri" panose="020F0502020204030204" pitchFamily="34" charset="0"/>
              </a:rPr>
              <a:t>o</a:t>
            </a:r>
            <a:r>
              <a:rPr lang="en-US" sz="1800" dirty="0">
                <a:effectLst/>
                <a:latin typeface="Calibri" panose="020F0502020204030204" pitchFamily="34" charset="0"/>
                <a:ea typeface="Calibri" panose="020F0502020204030204" pitchFamily="34" charset="0"/>
              </a:rPr>
              <a:t>n</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such</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issues </a:t>
            </a:r>
            <a:r>
              <a:rPr lang="en-US" sz="1800" spc="-10" dirty="0">
                <a:effectLst/>
                <a:latin typeface="Calibri" panose="020F0502020204030204" pitchFamily="34" charset="0"/>
                <a:ea typeface="Calibri" panose="020F0502020204030204" pitchFamily="34" charset="0"/>
              </a:rPr>
              <a:t>a</a:t>
            </a:r>
            <a:r>
              <a:rPr lang="en-US" sz="1800" dirty="0">
                <a:effectLst/>
                <a:latin typeface="Calibri" panose="020F0502020204030204" pitchFamily="34" charset="0"/>
                <a:ea typeface="Calibri" panose="020F0502020204030204" pitchFamily="34" charset="0"/>
              </a:rPr>
              <a:t>s ad</a:t>
            </a:r>
            <a:r>
              <a:rPr lang="en-US" sz="1800" spc="-5" dirty="0">
                <a:effectLst/>
                <a:latin typeface="Calibri" panose="020F0502020204030204" pitchFamily="34" charset="0"/>
                <a:ea typeface="Calibri" panose="020F0502020204030204" pitchFamily="34" charset="0"/>
              </a:rPr>
              <a:t>d</a:t>
            </a:r>
            <a:r>
              <a:rPr lang="en-US" sz="1800" dirty="0">
                <a:effectLst/>
                <a:latin typeface="Calibri" panose="020F0502020204030204" pitchFamily="34" charset="0"/>
                <a:ea typeface="Calibri" panose="020F0502020204030204" pitchFamily="34" charset="0"/>
              </a:rPr>
              <a:t>i</a:t>
            </a:r>
            <a:r>
              <a:rPr lang="en-US" sz="1800" spc="-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g</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art,</a:t>
            </a:r>
            <a:r>
              <a:rPr lang="en-US" sz="1800" spc="-10" dirty="0">
                <a:effectLst/>
                <a:latin typeface="Calibri" panose="020F0502020204030204" pitchFamily="34" charset="0"/>
                <a:ea typeface="Calibri" panose="020F0502020204030204" pitchFamily="34" charset="0"/>
              </a:rPr>
              <a:t> </a:t>
            </a:r>
            <a:r>
              <a:rPr lang="en-US" sz="1800" spc="10" dirty="0">
                <a:effectLst/>
                <a:latin typeface="Calibri" panose="020F0502020204030204" pitchFamily="34" charset="0"/>
                <a:ea typeface="Calibri" panose="020F0502020204030204" pitchFamily="34" charset="0"/>
              </a:rPr>
              <a:t>m</a:t>
            </a:r>
            <a:r>
              <a:rPr lang="en-US" sz="1800" spc="-5" dirty="0">
                <a:effectLst/>
                <a:latin typeface="Calibri" panose="020F0502020204030204" pitchFamily="34" charset="0"/>
                <a:ea typeface="Calibri" panose="020F0502020204030204" pitchFamily="34" charset="0"/>
              </a:rPr>
              <a:t>u</a:t>
            </a:r>
            <a:r>
              <a:rPr lang="en-US" sz="1800" dirty="0">
                <a:effectLst/>
                <a:latin typeface="Calibri" panose="020F0502020204030204" pitchFamily="34" charset="0"/>
                <a:ea typeface="Calibri" panose="020F0502020204030204" pitchFamily="34" charset="0"/>
              </a:rPr>
              <a:t>sic,</a:t>
            </a:r>
            <a:r>
              <a:rPr lang="en-US" sz="1800" spc="-10"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and</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r</a:t>
            </a:r>
            <a:r>
              <a:rPr lang="en-US" sz="1800" spc="5" dirty="0">
                <a:effectLst/>
                <a:latin typeface="Calibri" panose="020F0502020204030204" pitchFamily="34" charset="0"/>
                <a:ea typeface="Calibri" panose="020F0502020204030204" pitchFamily="34" charset="0"/>
              </a:rPr>
              <a:t>e</a:t>
            </a:r>
            <a:r>
              <a:rPr lang="en-US" sz="1800" dirty="0">
                <a:effectLst/>
                <a:latin typeface="Calibri" panose="020F0502020204030204" pitchFamily="34" charset="0"/>
                <a:ea typeface="Calibri" panose="020F0502020204030204" pitchFamily="34" charset="0"/>
              </a:rPr>
              <a:t>a</a:t>
            </a:r>
            <a:r>
              <a:rPr lang="en-US" sz="1800" spc="-5" dirty="0">
                <a:effectLst/>
                <a:latin typeface="Calibri" panose="020F0502020204030204" pitchFamily="34" charset="0"/>
                <a:ea typeface="Calibri" panose="020F0502020204030204" pitchFamily="34" charset="0"/>
              </a:rPr>
              <a:t>d</a:t>
            </a:r>
            <a:r>
              <a:rPr lang="en-US" sz="1800" dirty="0">
                <a:effectLst/>
                <a:latin typeface="Calibri" panose="020F0502020204030204" pitchFamily="34" charset="0"/>
                <a:ea typeface="Calibri" panose="020F0502020204030204" pitchFamily="34" charset="0"/>
              </a:rPr>
              <a:t>i</a:t>
            </a:r>
            <a:r>
              <a:rPr lang="en-US" sz="1800" spc="-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g</a:t>
            </a:r>
            <a:r>
              <a:rPr lang="en-US" sz="1800" spc="-5" dirty="0">
                <a:effectLst/>
                <a:latin typeface="Calibri" panose="020F0502020204030204" pitchFamily="34" charset="0"/>
                <a:ea typeface="Calibri" panose="020F0502020204030204" pitchFamily="34" charset="0"/>
              </a:rPr>
              <a:t> </a:t>
            </a:r>
            <a:r>
              <a:rPr lang="en-US" sz="1800" spc="-10" dirty="0">
                <a:effectLst/>
                <a:latin typeface="Calibri" panose="020F0502020204030204" pitchFamily="34" charset="0"/>
                <a:ea typeface="Calibri" panose="020F0502020204030204" pitchFamily="34" charset="0"/>
              </a:rPr>
              <a:t>t</a:t>
            </a:r>
            <a:r>
              <a:rPr lang="en-US" sz="1800" dirty="0">
                <a:effectLst/>
                <a:latin typeface="Calibri" panose="020F0502020204030204" pitchFamily="34" charset="0"/>
                <a:ea typeface="Calibri" panose="020F0502020204030204" pitchFamily="34" charset="0"/>
              </a:rPr>
              <a:t>each</a:t>
            </a:r>
            <a:r>
              <a:rPr lang="en-US" sz="1800" spc="-10" dirty="0">
                <a:effectLst/>
                <a:latin typeface="Calibri" panose="020F0502020204030204" pitchFamily="34" charset="0"/>
                <a:ea typeface="Calibri" panose="020F0502020204030204" pitchFamily="34" charset="0"/>
              </a:rPr>
              <a:t>e</a:t>
            </a:r>
            <a:r>
              <a:rPr lang="en-US" sz="1800" dirty="0">
                <a:effectLst/>
                <a:latin typeface="Calibri" panose="020F0502020204030204" pitchFamily="34" charset="0"/>
                <a:ea typeface="Calibri" panose="020F0502020204030204" pitchFamily="34" charset="0"/>
              </a:rPr>
              <a:t>rs, sch</a:t>
            </a:r>
            <a:r>
              <a:rPr lang="en-US" sz="1800" spc="-5" dirty="0">
                <a:effectLst/>
                <a:latin typeface="Calibri" panose="020F0502020204030204" pitchFamily="34" charset="0"/>
                <a:ea typeface="Calibri" panose="020F0502020204030204" pitchFamily="34" charset="0"/>
              </a:rPr>
              <a:t>o</a:t>
            </a:r>
            <a:r>
              <a:rPr lang="en-US" sz="1800" spc="5" dirty="0">
                <a:effectLst/>
                <a:latin typeface="Calibri" panose="020F0502020204030204" pitchFamily="34" charset="0"/>
                <a:ea typeface="Calibri" panose="020F0502020204030204" pitchFamily="34" charset="0"/>
              </a:rPr>
              <a:t>o</a:t>
            </a:r>
            <a:r>
              <a:rPr lang="en-US" sz="1800" dirty="0">
                <a:effectLst/>
                <a:latin typeface="Calibri" panose="020F0502020204030204" pitchFamily="34" charset="0"/>
                <a:ea typeface="Calibri" panose="020F0502020204030204" pitchFamily="34" charset="0"/>
              </a:rPr>
              <a:t>l d</a:t>
            </a:r>
            <a:r>
              <a:rPr lang="en-US" sz="1800" spc="-5" dirty="0">
                <a:effectLst/>
                <a:latin typeface="Calibri" panose="020F0502020204030204" pitchFamily="34" charset="0"/>
                <a:ea typeface="Calibri" panose="020F0502020204030204" pitchFamily="34" charset="0"/>
              </a:rPr>
              <a:t>i</a:t>
            </a:r>
            <a:r>
              <a:rPr lang="en-US" sz="1800" spc="-10" dirty="0">
                <a:effectLst/>
                <a:latin typeface="Calibri" panose="020F0502020204030204" pitchFamily="34" charset="0"/>
                <a:ea typeface="Calibri" panose="020F0502020204030204" pitchFamily="34" charset="0"/>
              </a:rPr>
              <a:t>s</a:t>
            </a:r>
            <a:r>
              <a:rPr lang="en-US" sz="1800" dirty="0">
                <a:effectLst/>
                <a:latin typeface="Calibri" panose="020F0502020204030204" pitchFamily="34" charset="0"/>
                <a:ea typeface="Calibri" panose="020F0502020204030204" pitchFamily="34" charset="0"/>
              </a:rPr>
              <a:t>ci</a:t>
            </a:r>
            <a:r>
              <a:rPr lang="en-US" sz="1800" spc="-5" dirty="0">
                <a:effectLst/>
                <a:latin typeface="Calibri" panose="020F0502020204030204" pitchFamily="34" charset="0"/>
                <a:ea typeface="Calibri" panose="020F0502020204030204" pitchFamily="34" charset="0"/>
              </a:rPr>
              <a:t>p</a:t>
            </a:r>
            <a:r>
              <a:rPr lang="en-US" sz="1800" dirty="0">
                <a:effectLst/>
                <a:latin typeface="Calibri" panose="020F0502020204030204" pitchFamily="34" charset="0"/>
                <a:ea typeface="Calibri" panose="020F0502020204030204" pitchFamily="34" charset="0"/>
              </a:rPr>
              <a:t>li</a:t>
            </a:r>
            <a:r>
              <a:rPr lang="en-US" sz="1800" spc="-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e </a:t>
            </a:r>
            <a:r>
              <a:rPr lang="en-US" sz="1800" spc="-5" dirty="0">
                <a:effectLst/>
                <a:latin typeface="Calibri" panose="020F0502020204030204" pitchFamily="34" charset="0"/>
                <a:ea typeface="Calibri" panose="020F0502020204030204" pitchFamily="34" charset="0"/>
              </a:rPr>
              <a:t>p</a:t>
            </a:r>
            <a:r>
              <a:rPr lang="en-US" sz="1800" spc="5" dirty="0">
                <a:effectLst/>
                <a:latin typeface="Calibri" panose="020F0502020204030204" pitchFamily="34" charset="0"/>
                <a:ea typeface="Calibri" panose="020F0502020204030204" pitchFamily="34" charset="0"/>
              </a:rPr>
              <a:t>o</a:t>
            </a:r>
            <a:r>
              <a:rPr lang="en-US" sz="1800" dirty="0">
                <a:effectLst/>
                <a:latin typeface="Calibri" panose="020F0502020204030204" pitchFamily="34" charset="0"/>
                <a:ea typeface="Calibri" panose="020F0502020204030204" pitchFamily="34" charset="0"/>
              </a:rPr>
              <a:t>licies,</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s</a:t>
            </a:r>
            <a:r>
              <a:rPr lang="en-US" sz="1800" spc="5" dirty="0">
                <a:effectLst/>
                <a:latin typeface="Calibri" panose="020F0502020204030204" pitchFamily="34" charset="0"/>
                <a:ea typeface="Calibri" panose="020F0502020204030204" pitchFamily="34" charset="0"/>
              </a:rPr>
              <a:t>e</a:t>
            </a:r>
            <a:r>
              <a:rPr lang="en-US" sz="1800" spc="-10" dirty="0">
                <a:effectLst/>
                <a:latin typeface="Calibri" panose="020F0502020204030204" pitchFamily="34" charset="0"/>
                <a:ea typeface="Calibri" panose="020F0502020204030204" pitchFamily="34" charset="0"/>
              </a:rPr>
              <a:t>t</a:t>
            </a:r>
            <a:r>
              <a:rPr lang="en-US" sz="1800" dirty="0">
                <a:effectLst/>
                <a:latin typeface="Calibri" panose="020F0502020204030204" pitchFamily="34" charset="0"/>
                <a:ea typeface="Calibri" panose="020F0502020204030204" pitchFamily="34" charset="0"/>
              </a:rPr>
              <a:t>ti</a:t>
            </a:r>
            <a:r>
              <a:rPr lang="en-US" sz="1800" spc="-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g</a:t>
            </a:r>
            <a:r>
              <a:rPr lang="en-US" sz="1800" spc="-5" dirty="0">
                <a:effectLst/>
                <a:latin typeface="Calibri" panose="020F0502020204030204" pitchFamily="34" charset="0"/>
                <a:ea typeface="Calibri" panose="020F0502020204030204" pitchFamily="34" charset="0"/>
              </a:rPr>
              <a:t> </a:t>
            </a:r>
            <a:r>
              <a:rPr lang="en-US" sz="1800" spc="5" dirty="0">
                <a:effectLst/>
                <a:latin typeface="Calibri" panose="020F0502020204030204" pitchFamily="34" charset="0"/>
                <a:ea typeface="Calibri" panose="020F0502020204030204" pitchFamily="34" charset="0"/>
              </a:rPr>
              <a:t>o</a:t>
            </a:r>
            <a:r>
              <a:rPr lang="en-US" sz="1800" dirty="0">
                <a:effectLst/>
                <a:latin typeface="Calibri" panose="020F0502020204030204" pitchFamily="34" charset="0"/>
                <a:ea typeface="Calibri" panose="020F0502020204030204" pitchFamily="34" charset="0"/>
              </a:rPr>
              <a:t>f</a:t>
            </a:r>
            <a:r>
              <a:rPr lang="en-US" sz="1800" spc="-15" dirty="0">
                <a:effectLst/>
                <a:latin typeface="Calibri" panose="020F0502020204030204" pitchFamily="34" charset="0"/>
                <a:ea typeface="Calibri" panose="020F0502020204030204" pitchFamily="34" charset="0"/>
              </a:rPr>
              <a:t> </a:t>
            </a:r>
            <a:r>
              <a:rPr lang="en-US" sz="1800" spc="5" dirty="0">
                <a:effectLst/>
                <a:latin typeface="Calibri" panose="020F0502020204030204" pitchFamily="34" charset="0"/>
                <a:ea typeface="Calibri" panose="020F0502020204030204" pitchFamily="34" charset="0"/>
              </a:rPr>
              <a:t>t</a:t>
            </a:r>
            <a:r>
              <a:rPr lang="en-US" sz="1800" spc="-5" dirty="0">
                <a:effectLst/>
                <a:latin typeface="Calibri" panose="020F0502020204030204" pitchFamily="34" charset="0"/>
                <a:ea typeface="Calibri" panose="020F0502020204030204" pitchFamily="34" charset="0"/>
              </a:rPr>
              <a:t>h</a:t>
            </a:r>
            <a:r>
              <a:rPr lang="en-US" sz="1800" dirty="0">
                <a:effectLst/>
                <a:latin typeface="Calibri" panose="020F0502020204030204" pitchFamily="34" charset="0"/>
                <a:ea typeface="Calibri" panose="020F0502020204030204" pitchFamily="34" charset="0"/>
              </a:rPr>
              <a:t>e</a:t>
            </a:r>
            <a:r>
              <a:rPr lang="en-US" sz="1800" spc="5" dirty="0">
                <a:effectLst/>
                <a:latin typeface="Calibri" panose="020F0502020204030204" pitchFamily="34" charset="0"/>
                <a:ea typeface="Calibri" panose="020F0502020204030204" pitchFamily="34" charset="0"/>
              </a:rPr>
              <a:t> </a:t>
            </a:r>
            <a:r>
              <a:rPr lang="en-US" sz="1800" spc="-10" dirty="0">
                <a:effectLst/>
                <a:latin typeface="Calibri" panose="020F0502020204030204" pitchFamily="34" charset="0"/>
                <a:ea typeface="Calibri" panose="020F0502020204030204" pitchFamily="34" charset="0"/>
              </a:rPr>
              <a:t>s</a:t>
            </a:r>
            <a:r>
              <a:rPr lang="en-US" sz="1800" dirty="0">
                <a:effectLst/>
                <a:latin typeface="Calibri" panose="020F0502020204030204" pitchFamily="34" charset="0"/>
                <a:ea typeface="Calibri" panose="020F0502020204030204" pitchFamily="34" charset="0"/>
              </a:rPr>
              <a:t>ch</a:t>
            </a:r>
            <a:r>
              <a:rPr lang="en-US" sz="1800" spc="-10" dirty="0">
                <a:effectLst/>
                <a:latin typeface="Calibri" panose="020F0502020204030204" pitchFamily="34" charset="0"/>
                <a:ea typeface="Calibri" panose="020F0502020204030204" pitchFamily="34" charset="0"/>
              </a:rPr>
              <a:t>o</a:t>
            </a:r>
            <a:r>
              <a:rPr lang="en-US" sz="1800" spc="5" dirty="0">
                <a:effectLst/>
                <a:latin typeface="Calibri" panose="020F0502020204030204" pitchFamily="34" charset="0"/>
                <a:ea typeface="Calibri" panose="020F0502020204030204" pitchFamily="34" charset="0"/>
              </a:rPr>
              <a:t>o</a:t>
            </a:r>
            <a:r>
              <a:rPr lang="en-US" sz="1800" dirty="0">
                <a:effectLst/>
                <a:latin typeface="Calibri" panose="020F0502020204030204" pitchFamily="34" charset="0"/>
                <a:ea typeface="Calibri" panose="020F0502020204030204" pitchFamily="34" charset="0"/>
              </a:rPr>
              <a:t>l ca</a:t>
            </a:r>
            <a:r>
              <a:rPr lang="en-US" sz="1800" spc="-15" dirty="0">
                <a:effectLst/>
                <a:latin typeface="Calibri" panose="020F0502020204030204" pitchFamily="34" charset="0"/>
                <a:ea typeface="Calibri" panose="020F0502020204030204" pitchFamily="34" charset="0"/>
              </a:rPr>
              <a:t>l</a:t>
            </a:r>
            <a:r>
              <a:rPr lang="en-US" sz="1800" dirty="0">
                <a:effectLst/>
                <a:latin typeface="Calibri" panose="020F0502020204030204" pitchFamily="34" charset="0"/>
                <a:ea typeface="Calibri" panose="020F0502020204030204" pitchFamily="34" charset="0"/>
              </a:rPr>
              <a:t>en</a:t>
            </a:r>
            <a:r>
              <a:rPr lang="en-US" sz="1800" spc="-5" dirty="0">
                <a:effectLst/>
                <a:latin typeface="Calibri" panose="020F0502020204030204" pitchFamily="34" charset="0"/>
                <a:ea typeface="Calibri" panose="020F0502020204030204" pitchFamily="34" charset="0"/>
              </a:rPr>
              <a:t>d</a:t>
            </a:r>
            <a:r>
              <a:rPr lang="en-US" sz="1800" dirty="0">
                <a:effectLst/>
                <a:latin typeface="Calibri" panose="020F0502020204030204" pitchFamily="34" charset="0"/>
                <a:ea typeface="Calibri" panose="020F0502020204030204" pitchFamily="34" charset="0"/>
              </a:rPr>
              <a:t>ar, a</a:t>
            </a:r>
            <a:r>
              <a:rPr lang="en-US" sz="1800" spc="-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d</a:t>
            </a:r>
            <a:r>
              <a:rPr lang="en-US" sz="1800" spc="-15" dirty="0">
                <a:effectLst/>
                <a:latin typeface="Calibri" panose="020F0502020204030204" pitchFamily="34" charset="0"/>
                <a:ea typeface="Calibri" panose="020F0502020204030204" pitchFamily="34" charset="0"/>
              </a:rPr>
              <a:t> </a:t>
            </a:r>
            <a:r>
              <a:rPr lang="en-US" sz="1800" spc="5" dirty="0">
                <a:effectLst/>
                <a:latin typeface="Calibri" panose="020F0502020204030204" pitchFamily="34" charset="0"/>
                <a:ea typeface="Calibri" panose="020F0502020204030204" pitchFamily="34" charset="0"/>
              </a:rPr>
              <a:t>m</a:t>
            </a:r>
            <a:r>
              <a:rPr lang="en-US" sz="1800" dirty="0">
                <a:effectLst/>
                <a:latin typeface="Calibri" panose="020F0502020204030204" pitchFamily="34" charset="0"/>
                <a:ea typeface="Calibri" panose="020F0502020204030204" pitchFamily="34" charset="0"/>
              </a:rPr>
              <a:t>a</a:t>
            </a:r>
            <a:r>
              <a:rPr lang="en-US" sz="1800" spc="-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y</a:t>
            </a:r>
            <a:r>
              <a:rPr lang="en-US" sz="1800" spc="-5" dirty="0">
                <a:effectLst/>
                <a:latin typeface="Calibri" panose="020F0502020204030204" pitchFamily="34" charset="0"/>
                <a:ea typeface="Calibri" panose="020F0502020204030204" pitchFamily="34" charset="0"/>
              </a:rPr>
              <a:t> </a:t>
            </a:r>
            <a:r>
              <a:rPr lang="en-US" sz="1800" spc="5" dirty="0">
                <a:effectLst/>
                <a:latin typeface="Calibri" panose="020F0502020204030204" pitchFamily="34" charset="0"/>
                <a:ea typeface="Calibri" panose="020F0502020204030204" pitchFamily="34" charset="0"/>
              </a:rPr>
              <a:t>o</a:t>
            </a:r>
            <a:r>
              <a:rPr lang="en-US" sz="1800" dirty="0">
                <a:effectLst/>
                <a:latin typeface="Calibri" panose="020F0502020204030204" pitchFamily="34" charset="0"/>
                <a:ea typeface="Calibri" panose="020F0502020204030204" pitchFamily="34" charset="0"/>
              </a:rPr>
              <a:t>th</a:t>
            </a:r>
            <a:r>
              <a:rPr lang="en-US" sz="1800" spc="-10" dirty="0">
                <a:effectLst/>
                <a:latin typeface="Calibri" panose="020F0502020204030204" pitchFamily="34" charset="0"/>
                <a:ea typeface="Calibri" panose="020F0502020204030204" pitchFamily="34" charset="0"/>
              </a:rPr>
              <a:t>e</a:t>
            </a:r>
            <a:r>
              <a:rPr lang="en-US" sz="1800" dirty="0">
                <a:effectLst/>
                <a:latin typeface="Calibri" panose="020F0502020204030204" pitchFamily="34" charset="0"/>
                <a:ea typeface="Calibri" panose="020F0502020204030204" pitchFamily="34" charset="0"/>
              </a:rPr>
              <a:t>rs.</a:t>
            </a:r>
            <a:endParaRPr lang="en-US" sz="1800" dirty="0">
              <a:effectLst/>
              <a:latin typeface="Times New Roman" panose="02020603050405020304" pitchFamily="18" charset="0"/>
              <a:ea typeface="Times New Roman" panose="02020603050405020304" pitchFamily="18" charset="0"/>
            </a:endParaRPr>
          </a:p>
          <a:p>
            <a:pPr marL="0" marR="0">
              <a:lnSpc>
                <a:spcPts val="800"/>
              </a:lnSpc>
              <a:spcBef>
                <a:spcPts val="10"/>
              </a:spcBef>
              <a:spcAft>
                <a:spcPts val="0"/>
              </a:spcAft>
            </a:pPr>
            <a:r>
              <a:rPr lang="en-US" sz="1800" dirty="0">
                <a:effectLst/>
                <a:latin typeface="Times New Roman" panose="02020603050405020304" pitchFamily="18" charset="0"/>
                <a:ea typeface="Times New Roman" panose="02020603050405020304" pitchFamily="18" charset="0"/>
              </a:rPr>
              <a:t> </a:t>
            </a:r>
          </a:p>
          <a:p>
            <a:pPr marL="63500" marR="222250">
              <a:lnSpc>
                <a:spcPct val="107000"/>
              </a:lnSpc>
              <a:spcBef>
                <a:spcPts val="0"/>
              </a:spcBef>
              <a:spcAft>
                <a:spcPts val="0"/>
              </a:spcAft>
            </a:pPr>
            <a:r>
              <a:rPr lang="en-US" sz="1800" b="1" spc="5" dirty="0">
                <a:effectLst/>
                <a:latin typeface="Calibri" panose="020F0502020204030204" pitchFamily="34" charset="0"/>
                <a:ea typeface="Calibri" panose="020F0502020204030204" pitchFamily="34" charset="0"/>
              </a:rPr>
              <a:t>N</a:t>
            </a:r>
            <a:r>
              <a:rPr lang="en-US" sz="1800" b="1" spc="-5" dirty="0">
                <a:effectLst/>
                <a:latin typeface="Calibri" panose="020F0502020204030204" pitchFamily="34" charset="0"/>
                <a:ea typeface="Calibri" panose="020F0502020204030204" pitchFamily="34" charset="0"/>
              </a:rPr>
              <a:t>e</a:t>
            </a:r>
            <a:r>
              <a:rPr lang="en-US" sz="1800" b="1" spc="5" dirty="0">
                <a:effectLst/>
                <a:latin typeface="Calibri" panose="020F0502020204030204" pitchFamily="34" charset="0"/>
                <a:ea typeface="Calibri" panose="020F0502020204030204" pitchFamily="34" charset="0"/>
              </a:rPr>
              <a:t>g</a:t>
            </a:r>
            <a:r>
              <a:rPr lang="en-US" sz="1800" b="1" spc="-5" dirty="0">
                <a:effectLst/>
                <a:latin typeface="Calibri" panose="020F0502020204030204" pitchFamily="34" charset="0"/>
                <a:ea typeface="Calibri" panose="020F0502020204030204" pitchFamily="34" charset="0"/>
              </a:rPr>
              <a:t>o</a:t>
            </a:r>
            <a:r>
              <a:rPr lang="en-US" sz="1800" b="1" dirty="0">
                <a:effectLst/>
                <a:latin typeface="Calibri" panose="020F0502020204030204" pitchFamily="34" charset="0"/>
                <a:ea typeface="Calibri" panose="020F0502020204030204" pitchFamily="34" charset="0"/>
              </a:rPr>
              <a:t>t</a:t>
            </a:r>
            <a:r>
              <a:rPr lang="en-US" sz="1800" b="1" spc="5" dirty="0">
                <a:effectLst/>
                <a:latin typeface="Calibri" panose="020F0502020204030204" pitchFamily="34" charset="0"/>
                <a:ea typeface="Calibri" panose="020F0502020204030204" pitchFamily="34" charset="0"/>
              </a:rPr>
              <a:t>i</a:t>
            </a:r>
            <a:r>
              <a:rPr lang="en-US" sz="1800" b="1" spc="-5" dirty="0">
                <a:effectLst/>
                <a:latin typeface="Calibri" panose="020F0502020204030204" pitchFamily="34" charset="0"/>
                <a:ea typeface="Calibri" panose="020F0502020204030204" pitchFamily="34" charset="0"/>
              </a:rPr>
              <a:t>a</a:t>
            </a:r>
            <a:r>
              <a:rPr lang="en-US" sz="1800" b="1" spc="-10" dirty="0">
                <a:effectLst/>
                <a:latin typeface="Calibri" panose="020F0502020204030204" pitchFamily="34" charset="0"/>
                <a:ea typeface="Calibri" panose="020F0502020204030204" pitchFamily="34" charset="0"/>
              </a:rPr>
              <a:t>t</a:t>
            </a:r>
            <a:r>
              <a:rPr lang="en-US" sz="1800" b="1" spc="5" dirty="0">
                <a:effectLst/>
                <a:latin typeface="Calibri" panose="020F0502020204030204" pitchFamily="34" charset="0"/>
                <a:ea typeface="Calibri" panose="020F0502020204030204" pitchFamily="34" charset="0"/>
              </a:rPr>
              <a:t>i</a:t>
            </a:r>
            <a:r>
              <a:rPr lang="en-US" sz="1800" b="1" spc="-5" dirty="0">
                <a:effectLst/>
                <a:latin typeface="Calibri" panose="020F0502020204030204" pitchFamily="34" charset="0"/>
                <a:ea typeface="Calibri" panose="020F0502020204030204" pitchFamily="34" charset="0"/>
              </a:rPr>
              <a:t>on</a:t>
            </a:r>
            <a:r>
              <a:rPr lang="en-US" sz="1800" b="1" dirty="0">
                <a:effectLst/>
                <a:latin typeface="Calibri" panose="020F0502020204030204" pitchFamily="34" charset="0"/>
                <a:ea typeface="Calibri" panose="020F0502020204030204" pitchFamily="34" charset="0"/>
              </a:rPr>
              <a:t>s</a:t>
            </a:r>
            <a:r>
              <a:rPr lang="en-US" sz="1800" b="1" spc="5" dirty="0">
                <a:effectLst/>
                <a:latin typeface="Calibri" panose="020F0502020204030204" pitchFamily="34" charset="0"/>
                <a:ea typeface="Calibri" panose="020F0502020204030204" pitchFamily="34" charset="0"/>
              </a:rPr>
              <a:t> </a:t>
            </a:r>
            <a:r>
              <a:rPr lang="en-US" sz="1800" b="1" dirty="0">
                <a:effectLst/>
                <a:latin typeface="Calibri" panose="020F0502020204030204" pitchFamily="34" charset="0"/>
                <a:ea typeface="Calibri" panose="020F0502020204030204" pitchFamily="34" charset="0"/>
              </a:rPr>
              <a:t>e</a:t>
            </a:r>
            <a:r>
              <a:rPr lang="en-US" sz="1800" b="1" spc="-5" dirty="0">
                <a:effectLst/>
                <a:latin typeface="Calibri" panose="020F0502020204030204" pitchFamily="34" charset="0"/>
                <a:ea typeface="Calibri" panose="020F0502020204030204" pitchFamily="34" charset="0"/>
              </a:rPr>
              <a:t>n</a:t>
            </a:r>
            <a:r>
              <a:rPr lang="en-US" sz="1800" b="1" dirty="0">
                <a:effectLst/>
                <a:latin typeface="Calibri" panose="020F0502020204030204" pitchFamily="34" charset="0"/>
                <a:ea typeface="Calibri" panose="020F0502020204030204" pitchFamily="34" charset="0"/>
              </a:rPr>
              <a:t>s</a:t>
            </a:r>
            <a:r>
              <a:rPr lang="en-US" sz="1800" b="1" spc="-5" dirty="0">
                <a:effectLst/>
                <a:latin typeface="Calibri" panose="020F0502020204030204" pitchFamily="34" charset="0"/>
                <a:ea typeface="Calibri" panose="020F0502020204030204" pitchFamily="34" charset="0"/>
              </a:rPr>
              <a:t>u</a:t>
            </a:r>
            <a:r>
              <a:rPr lang="en-US" sz="1800" b="1" spc="5" dirty="0">
                <a:effectLst/>
                <a:latin typeface="Calibri" panose="020F0502020204030204" pitchFamily="34" charset="0"/>
                <a:ea typeface="Calibri" panose="020F0502020204030204" pitchFamily="34" charset="0"/>
              </a:rPr>
              <a:t>r</a:t>
            </a:r>
            <a:r>
              <a:rPr lang="en-US" sz="1800" b="1" dirty="0">
                <a:effectLst/>
                <a:latin typeface="Calibri" panose="020F0502020204030204" pitchFamily="34" charset="0"/>
                <a:ea typeface="Calibri" panose="020F0502020204030204" pitchFamily="34" charset="0"/>
              </a:rPr>
              <a:t>e</a:t>
            </a:r>
            <a:r>
              <a:rPr lang="en-US" sz="1800" b="1" spc="-15" dirty="0">
                <a:effectLst/>
                <a:latin typeface="Calibri" panose="020F0502020204030204" pitchFamily="34" charset="0"/>
                <a:ea typeface="Calibri" panose="020F0502020204030204" pitchFamily="34" charset="0"/>
              </a:rPr>
              <a:t> </a:t>
            </a:r>
            <a:r>
              <a:rPr lang="en-US" sz="1800" b="1" spc="5" dirty="0">
                <a:effectLst/>
                <a:latin typeface="Calibri" panose="020F0502020204030204" pitchFamily="34" charset="0"/>
                <a:ea typeface="Calibri" panose="020F0502020204030204" pitchFamily="34" charset="0"/>
              </a:rPr>
              <a:t>t</a:t>
            </a:r>
            <a:r>
              <a:rPr lang="en-US" sz="1800" b="1" spc="-5" dirty="0">
                <a:effectLst/>
                <a:latin typeface="Calibri" panose="020F0502020204030204" pitchFamily="34" charset="0"/>
                <a:ea typeface="Calibri" panose="020F0502020204030204" pitchFamily="34" charset="0"/>
              </a:rPr>
              <a:t>ha</a:t>
            </a:r>
            <a:r>
              <a:rPr lang="en-US" sz="1800" b="1" dirty="0">
                <a:effectLst/>
                <a:latin typeface="Calibri" panose="020F0502020204030204" pitchFamily="34" charset="0"/>
                <a:ea typeface="Calibri" panose="020F0502020204030204" pitchFamily="34" charset="0"/>
              </a:rPr>
              <a:t>t</a:t>
            </a:r>
            <a:r>
              <a:rPr lang="en-US" sz="1800" b="1" spc="15" dirty="0">
                <a:effectLst/>
                <a:latin typeface="Calibri" panose="020F0502020204030204" pitchFamily="34" charset="0"/>
                <a:ea typeface="Calibri" panose="020F0502020204030204" pitchFamily="34" charset="0"/>
              </a:rPr>
              <a:t> </a:t>
            </a:r>
            <a:r>
              <a:rPr lang="en-US" sz="1800" b="1" spc="-10" dirty="0">
                <a:effectLst/>
                <a:latin typeface="Calibri" panose="020F0502020204030204" pitchFamily="34" charset="0"/>
                <a:ea typeface="Calibri" panose="020F0502020204030204" pitchFamily="34" charset="0"/>
              </a:rPr>
              <a:t>t</a:t>
            </a:r>
            <a:r>
              <a:rPr lang="en-US" sz="1800" b="1" spc="-5" dirty="0">
                <a:effectLst/>
                <a:latin typeface="Calibri" panose="020F0502020204030204" pitchFamily="34" charset="0"/>
                <a:ea typeface="Calibri" panose="020F0502020204030204" pitchFamily="34" charset="0"/>
              </a:rPr>
              <a:t>h</a:t>
            </a:r>
            <a:r>
              <a:rPr lang="en-US" sz="1800" b="1" dirty="0">
                <a:effectLst/>
                <a:latin typeface="Calibri" panose="020F0502020204030204" pitchFamily="34" charset="0"/>
                <a:ea typeface="Calibri" panose="020F0502020204030204" pitchFamily="34" charset="0"/>
              </a:rPr>
              <a:t>e</a:t>
            </a:r>
            <a:r>
              <a:rPr lang="en-US" sz="1800" b="1" spc="-5" dirty="0">
                <a:effectLst/>
                <a:latin typeface="Calibri" panose="020F0502020204030204" pitchFamily="34" charset="0"/>
                <a:ea typeface="Calibri" panose="020F0502020204030204" pitchFamily="34" charset="0"/>
              </a:rPr>
              <a:t> </a:t>
            </a:r>
            <a:r>
              <a:rPr lang="en-US" sz="1800" b="1" dirty="0">
                <a:effectLst/>
                <a:latin typeface="Calibri" panose="020F0502020204030204" pitchFamily="34" charset="0"/>
                <a:ea typeface="Calibri" panose="020F0502020204030204" pitchFamily="34" charset="0"/>
              </a:rPr>
              <a:t>p</a:t>
            </a:r>
            <a:r>
              <a:rPr lang="en-US" sz="1800" b="1" spc="-5" dirty="0">
                <a:effectLst/>
                <a:latin typeface="Calibri" panose="020F0502020204030204" pitchFamily="34" charset="0"/>
                <a:ea typeface="Calibri" panose="020F0502020204030204" pitchFamily="34" charset="0"/>
              </a:rPr>
              <a:t>e</a:t>
            </a:r>
            <a:r>
              <a:rPr lang="en-US" sz="1800" b="1" spc="5" dirty="0">
                <a:effectLst/>
                <a:latin typeface="Calibri" panose="020F0502020204030204" pitchFamily="34" charset="0"/>
                <a:ea typeface="Calibri" panose="020F0502020204030204" pitchFamily="34" charset="0"/>
              </a:rPr>
              <a:t>r</a:t>
            </a:r>
            <a:r>
              <a:rPr lang="en-US" sz="1800" b="1" dirty="0">
                <a:effectLst/>
                <a:latin typeface="Calibri" panose="020F0502020204030204" pitchFamily="34" charset="0"/>
                <a:ea typeface="Calibri" panose="020F0502020204030204" pitchFamily="34" charset="0"/>
              </a:rPr>
              <a:t>s</a:t>
            </a:r>
            <a:r>
              <a:rPr lang="en-US" sz="1800" b="1" spc="-5" dirty="0">
                <a:effectLst/>
                <a:latin typeface="Calibri" panose="020F0502020204030204" pitchFamily="34" charset="0"/>
                <a:ea typeface="Calibri" panose="020F0502020204030204" pitchFamily="34" charset="0"/>
              </a:rPr>
              <a:t>pe</a:t>
            </a:r>
            <a:r>
              <a:rPr lang="en-US" sz="1800" b="1" spc="5" dirty="0">
                <a:effectLst/>
                <a:latin typeface="Calibri" panose="020F0502020204030204" pitchFamily="34" charset="0"/>
                <a:ea typeface="Calibri" panose="020F0502020204030204" pitchFamily="34" charset="0"/>
              </a:rPr>
              <a:t>c</a:t>
            </a:r>
            <a:r>
              <a:rPr lang="en-US" sz="1800" b="1" dirty="0">
                <a:effectLst/>
                <a:latin typeface="Calibri" panose="020F0502020204030204" pitchFamily="34" charset="0"/>
                <a:ea typeface="Calibri" panose="020F0502020204030204" pitchFamily="34" charset="0"/>
              </a:rPr>
              <a:t>t</a:t>
            </a:r>
            <a:r>
              <a:rPr lang="en-US" sz="1800" b="1" spc="-5" dirty="0">
                <a:effectLst/>
                <a:latin typeface="Calibri" panose="020F0502020204030204" pitchFamily="34" charset="0"/>
                <a:ea typeface="Calibri" panose="020F0502020204030204" pitchFamily="34" charset="0"/>
              </a:rPr>
              <a:t>i</a:t>
            </a:r>
            <a:r>
              <a:rPr lang="en-US" sz="1800" b="1" spc="5" dirty="0">
                <a:effectLst/>
                <a:latin typeface="Calibri" panose="020F0502020204030204" pitchFamily="34" charset="0"/>
                <a:ea typeface="Calibri" panose="020F0502020204030204" pitchFamily="34" charset="0"/>
              </a:rPr>
              <a:t>v</a:t>
            </a:r>
            <a:r>
              <a:rPr lang="en-US" sz="1800" b="1" dirty="0">
                <a:effectLst/>
                <a:latin typeface="Calibri" panose="020F0502020204030204" pitchFamily="34" charset="0"/>
                <a:ea typeface="Calibri" panose="020F0502020204030204" pitchFamily="34" charset="0"/>
              </a:rPr>
              <a:t>e</a:t>
            </a:r>
            <a:r>
              <a:rPr lang="en-US" sz="1800" b="1" spc="-5" dirty="0">
                <a:effectLst/>
                <a:latin typeface="Calibri" panose="020F0502020204030204" pitchFamily="34" charset="0"/>
                <a:ea typeface="Calibri" panose="020F0502020204030204" pitchFamily="34" charset="0"/>
              </a:rPr>
              <a:t> o</a:t>
            </a:r>
            <a:r>
              <a:rPr lang="en-US" sz="1800" b="1" dirty="0">
                <a:effectLst/>
                <a:latin typeface="Calibri" panose="020F0502020204030204" pitchFamily="34" charset="0"/>
                <a:ea typeface="Calibri" panose="020F0502020204030204" pitchFamily="34" charset="0"/>
              </a:rPr>
              <a:t>f</a:t>
            </a:r>
            <a:r>
              <a:rPr lang="en-US" sz="1800" b="1" spc="5" dirty="0">
                <a:effectLst/>
                <a:latin typeface="Calibri" panose="020F0502020204030204" pitchFamily="34" charset="0"/>
                <a:ea typeface="Calibri" panose="020F0502020204030204" pitchFamily="34" charset="0"/>
              </a:rPr>
              <a:t> </a:t>
            </a:r>
            <a:r>
              <a:rPr lang="en-US" sz="1800" b="1" dirty="0">
                <a:effectLst/>
                <a:latin typeface="Calibri" panose="020F0502020204030204" pitchFamily="34" charset="0"/>
                <a:ea typeface="Calibri" panose="020F0502020204030204" pitchFamily="34" charset="0"/>
              </a:rPr>
              <a:t>te</a:t>
            </a:r>
            <a:r>
              <a:rPr lang="en-US" sz="1800" b="1" spc="-20" dirty="0">
                <a:effectLst/>
                <a:latin typeface="Calibri" panose="020F0502020204030204" pitchFamily="34" charset="0"/>
                <a:ea typeface="Calibri" panose="020F0502020204030204" pitchFamily="34" charset="0"/>
              </a:rPr>
              <a:t>a</a:t>
            </a:r>
            <a:r>
              <a:rPr lang="en-US" sz="1800" b="1" spc="5" dirty="0">
                <a:effectLst/>
                <a:latin typeface="Calibri" panose="020F0502020204030204" pitchFamily="34" charset="0"/>
                <a:ea typeface="Calibri" panose="020F0502020204030204" pitchFamily="34" charset="0"/>
              </a:rPr>
              <a:t>c</a:t>
            </a:r>
            <a:r>
              <a:rPr lang="en-US" sz="1800" b="1" spc="-5" dirty="0">
                <a:effectLst/>
                <a:latin typeface="Calibri" panose="020F0502020204030204" pitchFamily="34" charset="0"/>
                <a:ea typeface="Calibri" panose="020F0502020204030204" pitchFamily="34" charset="0"/>
              </a:rPr>
              <a:t>he</a:t>
            </a:r>
            <a:r>
              <a:rPr lang="en-US" sz="1800" b="1" spc="5" dirty="0">
                <a:effectLst/>
                <a:latin typeface="Calibri" panose="020F0502020204030204" pitchFamily="34" charset="0"/>
                <a:ea typeface="Calibri" panose="020F0502020204030204" pitchFamily="34" charset="0"/>
              </a:rPr>
              <a:t>r</a:t>
            </a:r>
            <a:r>
              <a:rPr lang="en-US" sz="1800" b="1" dirty="0">
                <a:effectLst/>
                <a:latin typeface="Calibri" panose="020F0502020204030204" pitchFamily="34" charset="0"/>
                <a:ea typeface="Calibri" panose="020F0502020204030204" pitchFamily="34" charset="0"/>
              </a:rPr>
              <a:t>s</a:t>
            </a:r>
            <a:r>
              <a:rPr lang="en-US" sz="1800" b="1" spc="-10" dirty="0">
                <a:effectLst/>
                <a:latin typeface="Calibri" panose="020F0502020204030204" pitchFamily="34" charset="0"/>
                <a:ea typeface="Calibri" panose="020F0502020204030204" pitchFamily="34" charset="0"/>
              </a:rPr>
              <a:t> </a:t>
            </a:r>
            <a:r>
              <a:rPr lang="en-US" sz="1800" b="1" dirty="0">
                <a:effectLst/>
                <a:latin typeface="Calibri" panose="020F0502020204030204" pitchFamily="34" charset="0"/>
                <a:ea typeface="Calibri" panose="020F0502020204030204" pitchFamily="34" charset="0"/>
              </a:rPr>
              <a:t>a</a:t>
            </a:r>
            <a:r>
              <a:rPr lang="en-US" sz="1800" b="1" spc="-5" dirty="0">
                <a:effectLst/>
                <a:latin typeface="Calibri" panose="020F0502020204030204" pitchFamily="34" charset="0"/>
                <a:ea typeface="Calibri" panose="020F0502020204030204" pitchFamily="34" charset="0"/>
              </a:rPr>
              <a:t>n</a:t>
            </a:r>
            <a:r>
              <a:rPr lang="en-US" sz="1800" b="1" dirty="0">
                <a:effectLst/>
                <a:latin typeface="Calibri" panose="020F0502020204030204" pitchFamily="34" charset="0"/>
                <a:ea typeface="Calibri" panose="020F0502020204030204" pitchFamily="34" charset="0"/>
              </a:rPr>
              <a:t>d</a:t>
            </a:r>
            <a:r>
              <a:rPr lang="en-US" sz="1800" b="1" spc="-5" dirty="0">
                <a:effectLst/>
                <a:latin typeface="Calibri" panose="020F0502020204030204" pitchFamily="34" charset="0"/>
                <a:ea typeface="Calibri" panose="020F0502020204030204" pitchFamily="34" charset="0"/>
              </a:rPr>
              <a:t> </a:t>
            </a:r>
            <a:r>
              <a:rPr lang="en-US" sz="1800" b="1" dirty="0">
                <a:effectLst/>
                <a:latin typeface="Calibri" panose="020F0502020204030204" pitchFamily="34" charset="0"/>
                <a:ea typeface="Calibri" panose="020F0502020204030204" pitchFamily="34" charset="0"/>
              </a:rPr>
              <a:t>E</a:t>
            </a:r>
            <a:r>
              <a:rPr lang="en-US" sz="1800" b="1" spc="5" dirty="0">
                <a:effectLst/>
                <a:latin typeface="Calibri" panose="020F0502020204030204" pitchFamily="34" charset="0"/>
                <a:ea typeface="Calibri" panose="020F0502020204030204" pitchFamily="34" charset="0"/>
              </a:rPr>
              <a:t>S</a:t>
            </a:r>
            <a:r>
              <a:rPr lang="en-US" sz="1800" b="1" dirty="0">
                <a:effectLst/>
                <a:latin typeface="Calibri" panose="020F0502020204030204" pitchFamily="34" charset="0"/>
                <a:ea typeface="Calibri" panose="020F0502020204030204" pitchFamily="34" charset="0"/>
              </a:rPr>
              <a:t>Ps,</a:t>
            </a:r>
            <a:r>
              <a:rPr lang="en-US" sz="1800" b="1" spc="-5" dirty="0">
                <a:effectLst/>
                <a:latin typeface="Calibri" panose="020F0502020204030204" pitchFamily="34" charset="0"/>
                <a:ea typeface="Calibri" panose="020F0502020204030204" pitchFamily="34" charset="0"/>
              </a:rPr>
              <a:t> </a:t>
            </a:r>
            <a:r>
              <a:rPr lang="en-US" sz="1800" b="1" spc="5" dirty="0">
                <a:effectLst/>
                <a:latin typeface="Calibri" panose="020F0502020204030204" pitchFamily="34" charset="0"/>
                <a:ea typeface="Calibri" panose="020F0502020204030204" pitchFamily="34" charset="0"/>
              </a:rPr>
              <a:t>w</a:t>
            </a:r>
            <a:r>
              <a:rPr lang="en-US" sz="1800" b="1" spc="-5" dirty="0">
                <a:effectLst/>
                <a:latin typeface="Calibri" panose="020F0502020204030204" pitchFamily="34" charset="0"/>
                <a:ea typeface="Calibri" panose="020F0502020204030204" pitchFamily="34" charset="0"/>
              </a:rPr>
              <a:t>h</a:t>
            </a:r>
            <a:r>
              <a:rPr lang="en-US" sz="1800" b="1" dirty="0">
                <a:effectLst/>
                <a:latin typeface="Calibri" panose="020F0502020204030204" pitchFamily="34" charset="0"/>
                <a:ea typeface="Calibri" panose="020F0502020204030204" pitchFamily="34" charset="0"/>
              </a:rPr>
              <a:t>o</a:t>
            </a:r>
            <a:r>
              <a:rPr lang="en-US" sz="1800" b="1" spc="-5" dirty="0">
                <a:effectLst/>
                <a:latin typeface="Calibri" panose="020F0502020204030204" pitchFamily="34" charset="0"/>
                <a:ea typeface="Calibri" panose="020F0502020204030204" pitchFamily="34" charset="0"/>
              </a:rPr>
              <a:t> </a:t>
            </a:r>
            <a:r>
              <a:rPr lang="en-US" sz="1800" b="1" spc="5" dirty="0">
                <a:effectLst/>
                <a:latin typeface="Calibri" panose="020F0502020204030204" pitchFamily="34" charset="0"/>
                <a:ea typeface="Calibri" panose="020F0502020204030204" pitchFamily="34" charset="0"/>
              </a:rPr>
              <a:t>s</a:t>
            </a:r>
            <a:r>
              <a:rPr lang="en-US" sz="1800" b="1" spc="-5" dirty="0">
                <a:effectLst/>
                <a:latin typeface="Calibri" panose="020F0502020204030204" pitchFamily="34" charset="0"/>
                <a:ea typeface="Calibri" panose="020F0502020204030204" pitchFamily="34" charset="0"/>
              </a:rPr>
              <a:t>e</a:t>
            </a:r>
            <a:r>
              <a:rPr lang="en-US" sz="1800" b="1" dirty="0">
                <a:effectLst/>
                <a:latin typeface="Calibri" panose="020F0502020204030204" pitchFamily="34" charset="0"/>
                <a:ea typeface="Calibri" panose="020F0502020204030204" pitchFamily="34" charset="0"/>
              </a:rPr>
              <a:t>e</a:t>
            </a:r>
            <a:r>
              <a:rPr lang="en-US" sz="1800" b="1" spc="-5" dirty="0">
                <a:effectLst/>
                <a:latin typeface="Calibri" panose="020F0502020204030204" pitchFamily="34" charset="0"/>
                <a:ea typeface="Calibri" panose="020F0502020204030204" pitchFamily="34" charset="0"/>
              </a:rPr>
              <a:t> s</a:t>
            </a:r>
            <a:r>
              <a:rPr lang="en-US" sz="1800" b="1" dirty="0">
                <a:effectLst/>
                <a:latin typeface="Calibri" panose="020F0502020204030204" pitchFamily="34" charset="0"/>
                <a:ea typeface="Calibri" panose="020F0502020204030204" pitchFamily="34" charset="0"/>
              </a:rPr>
              <a:t>t</a:t>
            </a:r>
            <a:r>
              <a:rPr lang="en-US" sz="1800" b="1" spc="-5" dirty="0">
                <a:effectLst/>
                <a:latin typeface="Calibri" panose="020F0502020204030204" pitchFamily="34" charset="0"/>
                <a:ea typeface="Calibri" panose="020F0502020204030204" pitchFamily="34" charset="0"/>
              </a:rPr>
              <a:t>uden</a:t>
            </a:r>
            <a:r>
              <a:rPr lang="en-US" sz="1800" b="1" dirty="0">
                <a:effectLst/>
                <a:latin typeface="Calibri" panose="020F0502020204030204" pitchFamily="34" charset="0"/>
                <a:ea typeface="Calibri" panose="020F0502020204030204" pitchFamily="34" charset="0"/>
              </a:rPr>
              <a:t>ts</a:t>
            </a:r>
            <a:r>
              <a:rPr lang="en-US" sz="1800" b="1" spc="5" dirty="0">
                <a:effectLst/>
                <a:latin typeface="Calibri" panose="020F0502020204030204" pitchFamily="34" charset="0"/>
                <a:ea typeface="Calibri" panose="020F0502020204030204" pitchFamily="34" charset="0"/>
              </a:rPr>
              <a:t> </a:t>
            </a:r>
            <a:r>
              <a:rPr lang="en-US" sz="1800" b="1" dirty="0">
                <a:effectLst/>
                <a:latin typeface="Calibri" panose="020F0502020204030204" pitchFamily="34" charset="0"/>
                <a:ea typeface="Calibri" panose="020F0502020204030204" pitchFamily="34" charset="0"/>
              </a:rPr>
              <a:t>e</a:t>
            </a:r>
            <a:r>
              <a:rPr lang="en-US" sz="1800" b="1" spc="5" dirty="0">
                <a:effectLst/>
                <a:latin typeface="Calibri" panose="020F0502020204030204" pitchFamily="34" charset="0"/>
                <a:ea typeface="Calibri" panose="020F0502020204030204" pitchFamily="34" charset="0"/>
              </a:rPr>
              <a:t>v</a:t>
            </a:r>
            <a:r>
              <a:rPr lang="en-US" sz="1800" b="1" spc="-15" dirty="0">
                <a:effectLst/>
                <a:latin typeface="Calibri" panose="020F0502020204030204" pitchFamily="34" charset="0"/>
                <a:ea typeface="Calibri" panose="020F0502020204030204" pitchFamily="34" charset="0"/>
              </a:rPr>
              <a:t>e</a:t>
            </a:r>
            <a:r>
              <a:rPr lang="en-US" sz="1800" b="1" spc="5" dirty="0">
                <a:effectLst/>
                <a:latin typeface="Calibri" panose="020F0502020204030204" pitchFamily="34" charset="0"/>
                <a:ea typeface="Calibri" panose="020F0502020204030204" pitchFamily="34" charset="0"/>
              </a:rPr>
              <a:t>r</a:t>
            </a:r>
            <a:r>
              <a:rPr lang="en-US" sz="1800" b="1" dirty="0">
                <a:effectLst/>
                <a:latin typeface="Calibri" panose="020F0502020204030204" pitchFamily="34" charset="0"/>
                <a:ea typeface="Calibri" panose="020F0502020204030204" pitchFamily="34" charset="0"/>
              </a:rPr>
              <a:t>y</a:t>
            </a:r>
            <a:r>
              <a:rPr lang="en-US" sz="1800" b="1" spc="-5" dirty="0">
                <a:effectLst/>
                <a:latin typeface="Calibri" panose="020F0502020204030204" pitchFamily="34" charset="0"/>
                <a:ea typeface="Calibri" panose="020F0502020204030204" pitchFamily="34" charset="0"/>
              </a:rPr>
              <a:t> </a:t>
            </a:r>
            <a:r>
              <a:rPr lang="en-US" sz="1800" b="1" dirty="0">
                <a:effectLst/>
                <a:latin typeface="Calibri" panose="020F0502020204030204" pitchFamily="34" charset="0"/>
                <a:ea typeface="Calibri" panose="020F0502020204030204" pitchFamily="34" charset="0"/>
              </a:rPr>
              <a:t>d</a:t>
            </a:r>
            <a:r>
              <a:rPr lang="en-US" sz="1800" b="1" spc="-5" dirty="0">
                <a:effectLst/>
                <a:latin typeface="Calibri" panose="020F0502020204030204" pitchFamily="34" charset="0"/>
                <a:ea typeface="Calibri" panose="020F0502020204030204" pitchFamily="34" charset="0"/>
              </a:rPr>
              <a:t>a</a:t>
            </a:r>
            <a:r>
              <a:rPr lang="en-US" sz="1800" b="1" spc="5" dirty="0">
                <a:effectLst/>
                <a:latin typeface="Calibri" panose="020F0502020204030204" pitchFamily="34" charset="0"/>
                <a:ea typeface="Calibri" panose="020F0502020204030204" pitchFamily="34" charset="0"/>
              </a:rPr>
              <a:t>y</a:t>
            </a:r>
            <a:r>
              <a:rPr lang="en-US" sz="1800" b="1" dirty="0">
                <a:effectLst/>
                <a:latin typeface="Calibri" panose="020F0502020204030204" pitchFamily="34" charset="0"/>
                <a:ea typeface="Calibri" panose="020F0502020204030204" pitchFamily="34" charset="0"/>
              </a:rPr>
              <a:t>,</a:t>
            </a:r>
            <a:r>
              <a:rPr lang="en-US" sz="1800" b="1" spc="-5" dirty="0">
                <a:effectLst/>
                <a:latin typeface="Calibri" panose="020F0502020204030204" pitchFamily="34" charset="0"/>
                <a:ea typeface="Calibri" panose="020F0502020204030204" pitchFamily="34" charset="0"/>
              </a:rPr>
              <a:t> </a:t>
            </a:r>
            <a:r>
              <a:rPr lang="en-US" sz="1800" b="1" spc="5" dirty="0">
                <a:effectLst/>
                <a:latin typeface="Calibri" panose="020F0502020204030204" pitchFamily="34" charset="0"/>
                <a:ea typeface="Calibri" panose="020F0502020204030204" pitchFamily="34" charset="0"/>
              </a:rPr>
              <a:t>w</a:t>
            </a:r>
            <a:r>
              <a:rPr lang="en-US" sz="1800" b="1" spc="-5" dirty="0">
                <a:effectLst/>
                <a:latin typeface="Calibri" panose="020F0502020204030204" pitchFamily="34" charset="0"/>
                <a:ea typeface="Calibri" panose="020F0502020204030204" pitchFamily="34" charset="0"/>
              </a:rPr>
              <a:t>i</a:t>
            </a:r>
            <a:r>
              <a:rPr lang="en-US" sz="1800" b="1" spc="5" dirty="0">
                <a:effectLst/>
                <a:latin typeface="Calibri" panose="020F0502020204030204" pitchFamily="34" charset="0"/>
                <a:ea typeface="Calibri" panose="020F0502020204030204" pitchFamily="34" charset="0"/>
              </a:rPr>
              <a:t>l</a:t>
            </a:r>
            <a:r>
              <a:rPr lang="en-US" sz="1800" b="1" dirty="0">
                <a:effectLst/>
                <a:latin typeface="Calibri" panose="020F0502020204030204" pitchFamily="34" charset="0"/>
                <a:ea typeface="Calibri" panose="020F0502020204030204" pitchFamily="34" charset="0"/>
              </a:rPr>
              <a:t>l</a:t>
            </a:r>
            <a:r>
              <a:rPr lang="en-US" sz="1800" b="1" spc="-5" dirty="0">
                <a:effectLst/>
                <a:latin typeface="Calibri" panose="020F0502020204030204" pitchFamily="34" charset="0"/>
                <a:ea typeface="Calibri" panose="020F0502020204030204" pitchFamily="34" charset="0"/>
              </a:rPr>
              <a:t> </a:t>
            </a:r>
            <a:r>
              <a:rPr lang="en-US" sz="1800" b="1" dirty="0">
                <a:effectLst/>
                <a:latin typeface="Calibri" panose="020F0502020204030204" pitchFamily="34" charset="0"/>
                <a:ea typeface="Calibri" panose="020F0502020204030204" pitchFamily="34" charset="0"/>
              </a:rPr>
              <a:t>be </a:t>
            </a:r>
            <a:r>
              <a:rPr lang="en-US" sz="1800" b="1" spc="5" dirty="0">
                <a:effectLst/>
                <a:latin typeface="Calibri" panose="020F0502020204030204" pitchFamily="34" charset="0"/>
                <a:ea typeface="Calibri" panose="020F0502020204030204" pitchFamily="34" charset="0"/>
              </a:rPr>
              <a:t>r</a:t>
            </a:r>
            <a:r>
              <a:rPr lang="en-US" sz="1800" b="1" spc="-5" dirty="0">
                <a:effectLst/>
                <a:latin typeface="Calibri" panose="020F0502020204030204" pitchFamily="34" charset="0"/>
                <a:ea typeface="Calibri" panose="020F0502020204030204" pitchFamily="34" charset="0"/>
              </a:rPr>
              <a:t>e</a:t>
            </a:r>
            <a:r>
              <a:rPr lang="en-US" sz="1800" b="1" spc="5" dirty="0">
                <a:effectLst/>
                <a:latin typeface="Calibri" panose="020F0502020204030204" pitchFamily="34" charset="0"/>
                <a:ea typeface="Calibri" panose="020F0502020204030204" pitchFamily="34" charset="0"/>
              </a:rPr>
              <a:t>c</a:t>
            </a:r>
            <a:r>
              <a:rPr lang="en-US" sz="1800" b="1" spc="-5" dirty="0">
                <a:effectLst/>
                <a:latin typeface="Calibri" panose="020F0502020204030204" pitchFamily="34" charset="0"/>
                <a:ea typeface="Calibri" panose="020F0502020204030204" pitchFamily="34" charset="0"/>
              </a:rPr>
              <a:t>o</a:t>
            </a:r>
            <a:r>
              <a:rPr lang="en-US" sz="1800" b="1" spc="5" dirty="0">
                <a:effectLst/>
                <a:latin typeface="Calibri" panose="020F0502020204030204" pitchFamily="34" charset="0"/>
                <a:ea typeface="Calibri" panose="020F0502020204030204" pitchFamily="34" charset="0"/>
              </a:rPr>
              <a:t>g</a:t>
            </a:r>
            <a:r>
              <a:rPr lang="en-US" sz="1800" b="1" spc="-5" dirty="0">
                <a:effectLst/>
                <a:latin typeface="Calibri" panose="020F0502020204030204" pitchFamily="34" charset="0"/>
                <a:ea typeface="Calibri" panose="020F0502020204030204" pitchFamily="34" charset="0"/>
              </a:rPr>
              <a:t>ni</a:t>
            </a:r>
            <a:r>
              <a:rPr lang="en-US" sz="1800" b="1" spc="5" dirty="0">
                <a:effectLst/>
                <a:latin typeface="Calibri" panose="020F0502020204030204" pitchFamily="34" charset="0"/>
                <a:ea typeface="Calibri" panose="020F0502020204030204" pitchFamily="34" charset="0"/>
              </a:rPr>
              <a:t>z</a:t>
            </a:r>
            <a:r>
              <a:rPr lang="en-US" sz="1800" b="1" spc="-5" dirty="0">
                <a:effectLst/>
                <a:latin typeface="Calibri" panose="020F0502020204030204" pitchFamily="34" charset="0"/>
                <a:ea typeface="Calibri" panose="020F0502020204030204" pitchFamily="34" charset="0"/>
              </a:rPr>
              <a:t>e</a:t>
            </a:r>
            <a:r>
              <a:rPr lang="en-US" sz="1800" b="1" dirty="0">
                <a:effectLst/>
                <a:latin typeface="Calibri" panose="020F0502020204030204" pitchFamily="34" charset="0"/>
                <a:ea typeface="Calibri" panose="020F0502020204030204" pitchFamily="34" charset="0"/>
              </a:rPr>
              <a:t>d</a:t>
            </a:r>
            <a:r>
              <a:rPr lang="en-US" sz="1800" b="1" spc="-5" dirty="0">
                <a:effectLst/>
                <a:latin typeface="Calibri" panose="020F0502020204030204" pitchFamily="34" charset="0"/>
                <a:ea typeface="Calibri" panose="020F0502020204030204" pitchFamily="34" charset="0"/>
              </a:rPr>
              <a:t>—an</a:t>
            </a:r>
            <a:r>
              <a:rPr lang="en-US" sz="1800" b="1" dirty="0">
                <a:effectLst/>
                <a:latin typeface="Calibri" panose="020F0502020204030204" pitchFamily="34" charset="0"/>
                <a:ea typeface="Calibri" panose="020F0502020204030204" pitchFamily="34" charset="0"/>
              </a:rPr>
              <a:t>d</a:t>
            </a:r>
            <a:r>
              <a:rPr lang="en-US" sz="1800" b="1" spc="-5" dirty="0">
                <a:effectLst/>
                <a:latin typeface="Calibri" panose="020F0502020204030204" pitchFamily="34" charset="0"/>
                <a:ea typeface="Calibri" panose="020F0502020204030204" pitchFamily="34" charset="0"/>
              </a:rPr>
              <a:t> </a:t>
            </a:r>
            <a:r>
              <a:rPr lang="en-US" sz="1800" b="1" dirty="0">
                <a:effectLst/>
                <a:latin typeface="Calibri" panose="020F0502020204030204" pitchFamily="34" charset="0"/>
                <a:ea typeface="Calibri" panose="020F0502020204030204" pitchFamily="34" charset="0"/>
              </a:rPr>
              <a:t>t</a:t>
            </a:r>
            <a:r>
              <a:rPr lang="en-US" sz="1800" b="1" spc="-5" dirty="0">
                <a:effectLst/>
                <a:latin typeface="Calibri" panose="020F0502020204030204" pitchFamily="34" charset="0"/>
                <a:ea typeface="Calibri" panose="020F0502020204030204" pitchFamily="34" charset="0"/>
              </a:rPr>
              <a:t>ha</a:t>
            </a:r>
            <a:r>
              <a:rPr lang="en-US" sz="1800" b="1" dirty="0">
                <a:effectLst/>
                <a:latin typeface="Calibri" panose="020F0502020204030204" pitchFamily="34" charset="0"/>
                <a:ea typeface="Calibri" panose="020F0502020204030204" pitchFamily="34" charset="0"/>
              </a:rPr>
              <a:t>t</a:t>
            </a:r>
            <a:r>
              <a:rPr lang="en-US" sz="1800" b="1" spc="5" dirty="0">
                <a:effectLst/>
                <a:latin typeface="Calibri" panose="020F0502020204030204" pitchFamily="34" charset="0"/>
                <a:ea typeface="Calibri" panose="020F0502020204030204" pitchFamily="34" charset="0"/>
              </a:rPr>
              <a:t>’</a:t>
            </a:r>
            <a:r>
              <a:rPr lang="en-US" sz="1800" b="1" dirty="0">
                <a:effectLst/>
                <a:latin typeface="Calibri" panose="020F0502020204030204" pitchFamily="34" charset="0"/>
                <a:ea typeface="Calibri" panose="020F0502020204030204" pitchFamily="34" charset="0"/>
              </a:rPr>
              <a:t>s</a:t>
            </a:r>
            <a:r>
              <a:rPr lang="en-US" sz="1800" b="1" spc="-5" dirty="0">
                <a:effectLst/>
                <a:latin typeface="Calibri" panose="020F0502020204030204" pitchFamily="34" charset="0"/>
                <a:ea typeface="Calibri" panose="020F0502020204030204" pitchFamily="34" charset="0"/>
              </a:rPr>
              <a:t> </a:t>
            </a:r>
            <a:r>
              <a:rPr lang="en-US" sz="1800" b="1" spc="5" dirty="0">
                <a:effectLst/>
                <a:latin typeface="Calibri" panose="020F0502020204030204" pitchFamily="34" charset="0"/>
                <a:ea typeface="Calibri" panose="020F0502020204030204" pitchFamily="34" charset="0"/>
              </a:rPr>
              <a:t>g</a:t>
            </a:r>
            <a:r>
              <a:rPr lang="en-US" sz="1800" b="1" spc="-20" dirty="0">
                <a:effectLst/>
                <a:latin typeface="Calibri" panose="020F0502020204030204" pitchFamily="34" charset="0"/>
                <a:ea typeface="Calibri" panose="020F0502020204030204" pitchFamily="34" charset="0"/>
              </a:rPr>
              <a:t>o</a:t>
            </a:r>
            <a:r>
              <a:rPr lang="en-US" sz="1800" b="1" spc="-5" dirty="0">
                <a:effectLst/>
                <a:latin typeface="Calibri" panose="020F0502020204030204" pitchFamily="34" charset="0"/>
                <a:ea typeface="Calibri" panose="020F0502020204030204" pitchFamily="34" charset="0"/>
              </a:rPr>
              <a:t>o</a:t>
            </a:r>
            <a:r>
              <a:rPr lang="en-US" sz="1800" b="1" dirty="0">
                <a:effectLst/>
                <a:latin typeface="Calibri" panose="020F0502020204030204" pitchFamily="34" charset="0"/>
                <a:ea typeface="Calibri" panose="020F0502020204030204" pitchFamily="34" charset="0"/>
              </a:rPr>
              <a:t>d</a:t>
            </a:r>
            <a:r>
              <a:rPr lang="en-US" sz="1800" b="1" spc="-5" dirty="0">
                <a:effectLst/>
                <a:latin typeface="Calibri" panose="020F0502020204030204" pitchFamily="34" charset="0"/>
                <a:ea typeface="Calibri" panose="020F0502020204030204" pitchFamily="34" charset="0"/>
              </a:rPr>
              <a:t> </a:t>
            </a:r>
            <a:r>
              <a:rPr lang="en-US" sz="1800" b="1" dirty="0">
                <a:effectLst/>
                <a:latin typeface="Calibri" panose="020F0502020204030204" pitchFamily="34" charset="0"/>
                <a:ea typeface="Calibri" panose="020F0502020204030204" pitchFamily="34" charset="0"/>
              </a:rPr>
              <a:t>f</a:t>
            </a:r>
            <a:r>
              <a:rPr lang="en-US" sz="1800" b="1" spc="-5" dirty="0">
                <a:effectLst/>
                <a:latin typeface="Calibri" panose="020F0502020204030204" pitchFamily="34" charset="0"/>
                <a:ea typeface="Calibri" panose="020F0502020204030204" pitchFamily="34" charset="0"/>
              </a:rPr>
              <a:t>o</a:t>
            </a:r>
            <a:r>
              <a:rPr lang="en-US" sz="1800" b="1" dirty="0">
                <a:effectLst/>
                <a:latin typeface="Calibri" panose="020F0502020204030204" pitchFamily="34" charset="0"/>
                <a:ea typeface="Calibri" panose="020F0502020204030204" pitchFamily="34" charset="0"/>
              </a:rPr>
              <a:t>r</a:t>
            </a:r>
            <a:r>
              <a:rPr lang="en-US" sz="1800" b="1" spc="5" dirty="0">
                <a:effectLst/>
                <a:latin typeface="Calibri" panose="020F0502020204030204" pitchFamily="34" charset="0"/>
                <a:ea typeface="Calibri" panose="020F0502020204030204" pitchFamily="34" charset="0"/>
              </a:rPr>
              <a:t> </a:t>
            </a:r>
            <a:r>
              <a:rPr lang="en-US" sz="1800" b="1" dirty="0">
                <a:effectLst/>
                <a:latin typeface="Calibri" panose="020F0502020204030204" pitchFamily="34" charset="0"/>
                <a:ea typeface="Calibri" panose="020F0502020204030204" pitchFamily="34" charset="0"/>
              </a:rPr>
              <a:t>p</a:t>
            </a:r>
            <a:r>
              <a:rPr lang="en-US" sz="1800" b="1" spc="-10" dirty="0">
                <a:effectLst/>
                <a:latin typeface="Calibri" panose="020F0502020204030204" pitchFamily="34" charset="0"/>
                <a:ea typeface="Calibri" panose="020F0502020204030204" pitchFamily="34" charset="0"/>
              </a:rPr>
              <a:t>u</a:t>
            </a:r>
            <a:r>
              <a:rPr lang="en-US" sz="1800" b="1" spc="-5" dirty="0">
                <a:effectLst/>
                <a:latin typeface="Calibri" panose="020F0502020204030204" pitchFamily="34" charset="0"/>
                <a:ea typeface="Calibri" panose="020F0502020204030204" pitchFamily="34" charset="0"/>
              </a:rPr>
              <a:t>b</a:t>
            </a:r>
            <a:r>
              <a:rPr lang="en-US" sz="1800" b="1" spc="5" dirty="0">
                <a:effectLst/>
                <a:latin typeface="Calibri" panose="020F0502020204030204" pitchFamily="34" charset="0"/>
                <a:ea typeface="Calibri" panose="020F0502020204030204" pitchFamily="34" charset="0"/>
              </a:rPr>
              <a:t>li</a:t>
            </a:r>
            <a:r>
              <a:rPr lang="en-US" sz="1800" b="1" dirty="0">
                <a:effectLst/>
                <a:latin typeface="Calibri" panose="020F0502020204030204" pitchFamily="34" charset="0"/>
                <a:ea typeface="Calibri" panose="020F0502020204030204" pitchFamily="34" charset="0"/>
              </a:rPr>
              <a:t>c</a:t>
            </a:r>
            <a:r>
              <a:rPr lang="en-US" sz="1800" b="1" spc="-5" dirty="0">
                <a:effectLst/>
                <a:latin typeface="Calibri" panose="020F0502020204030204" pitchFamily="34" charset="0"/>
                <a:ea typeface="Calibri" panose="020F0502020204030204" pitchFamily="34" charset="0"/>
              </a:rPr>
              <a:t> </a:t>
            </a:r>
            <a:r>
              <a:rPr lang="en-US" sz="1800" b="1" spc="-10" dirty="0">
                <a:effectLst/>
                <a:latin typeface="Calibri" panose="020F0502020204030204" pitchFamily="34" charset="0"/>
                <a:ea typeface="Calibri" panose="020F0502020204030204" pitchFamily="34" charset="0"/>
              </a:rPr>
              <a:t>s</a:t>
            </a:r>
            <a:r>
              <a:rPr lang="en-US" sz="1800" b="1" spc="5" dirty="0">
                <a:effectLst/>
                <a:latin typeface="Calibri" panose="020F0502020204030204" pitchFamily="34" charset="0"/>
                <a:ea typeface="Calibri" panose="020F0502020204030204" pitchFamily="34" charset="0"/>
              </a:rPr>
              <a:t>c</a:t>
            </a:r>
            <a:r>
              <a:rPr lang="en-US" sz="1800" b="1" spc="-5" dirty="0">
                <a:effectLst/>
                <a:latin typeface="Calibri" panose="020F0502020204030204" pitchFamily="34" charset="0"/>
                <a:ea typeface="Calibri" panose="020F0502020204030204" pitchFamily="34" charset="0"/>
              </a:rPr>
              <a:t>hoo</a:t>
            </a:r>
            <a:r>
              <a:rPr lang="en-US" sz="1800" b="1" spc="5" dirty="0">
                <a:effectLst/>
                <a:latin typeface="Calibri" panose="020F0502020204030204" pitchFamily="34" charset="0"/>
                <a:ea typeface="Calibri" panose="020F0502020204030204" pitchFamily="34" charset="0"/>
              </a:rPr>
              <a:t>l</a:t>
            </a:r>
            <a:r>
              <a:rPr lang="en-US" sz="1800" b="1" dirty="0">
                <a:effectLst/>
                <a:latin typeface="Calibri" panose="020F0502020204030204" pitchFamily="34" charset="0"/>
                <a:ea typeface="Calibri" panose="020F0502020204030204" pitchFamily="34" charset="0"/>
              </a:rPr>
              <a:t>s.</a:t>
            </a:r>
            <a:endParaRPr lang="en-US" sz="1800" dirty="0">
              <a:effectLst/>
              <a:latin typeface="Times New Roman" panose="02020603050405020304" pitchFamily="18" charset="0"/>
              <a:ea typeface="Times New Roman" panose="02020603050405020304" pitchFamily="18" charset="0"/>
            </a:endParaRPr>
          </a:p>
          <a:p>
            <a:pPr marL="0" marR="0">
              <a:lnSpc>
                <a:spcPts val="1000"/>
              </a:lnSpc>
              <a:spcBef>
                <a:spcPts val="0"/>
              </a:spcBef>
              <a:spcAft>
                <a:spcPts val="0"/>
              </a:spcAft>
            </a:pPr>
            <a:r>
              <a:rPr lang="en-US" sz="1800" dirty="0">
                <a:effectLst/>
                <a:latin typeface="Times New Roman" panose="02020603050405020304" pitchFamily="18" charset="0"/>
                <a:ea typeface="Times New Roman" panose="02020603050405020304" pitchFamily="18" charset="0"/>
              </a:rPr>
              <a:t> </a:t>
            </a:r>
          </a:p>
          <a:p>
            <a:pPr marL="0" marR="0">
              <a:lnSpc>
                <a:spcPts val="1200"/>
              </a:lnSpc>
              <a:spcBef>
                <a:spcPts val="65"/>
              </a:spcBef>
              <a:spcAft>
                <a:spcPts val="0"/>
              </a:spcAft>
            </a:pPr>
            <a:r>
              <a:rPr lang="en-US" sz="1800" dirty="0">
                <a:effectLst/>
                <a:latin typeface="Times New Roman" panose="02020603050405020304" pitchFamily="18" charset="0"/>
                <a:ea typeface="Times New Roman" panose="02020603050405020304" pitchFamily="18" charset="0"/>
              </a:rPr>
              <a:t> </a:t>
            </a:r>
          </a:p>
          <a:p>
            <a:pPr marL="63500" marR="250825">
              <a:lnSpc>
                <a:spcPct val="107000"/>
              </a:lnSpc>
              <a:spcBef>
                <a:spcPts val="0"/>
              </a:spcBef>
              <a:spcAft>
                <a:spcPts val="0"/>
              </a:spcAft>
            </a:pPr>
            <a:r>
              <a:rPr lang="en-US" sz="1800" b="1" dirty="0">
                <a:solidFill>
                  <a:srgbClr val="4471C4"/>
                </a:solidFill>
                <a:effectLst/>
                <a:latin typeface="Calibri" panose="020F0502020204030204" pitchFamily="34" charset="0"/>
                <a:ea typeface="Calibri" panose="020F0502020204030204" pitchFamily="34" charset="0"/>
              </a:rPr>
              <a:t>L</a:t>
            </a:r>
            <a:r>
              <a:rPr lang="en-US" sz="1800" b="1" spc="-5" dirty="0">
                <a:solidFill>
                  <a:srgbClr val="4471C4"/>
                </a:solidFill>
                <a:effectLst/>
                <a:latin typeface="Calibri" panose="020F0502020204030204" pitchFamily="34" charset="0"/>
                <a:ea typeface="Calibri" panose="020F0502020204030204" pitchFamily="34" charset="0"/>
              </a:rPr>
              <a:t>o</a:t>
            </a:r>
            <a:r>
              <a:rPr lang="en-US" sz="1800" b="1" spc="5" dirty="0">
                <a:solidFill>
                  <a:srgbClr val="4471C4"/>
                </a:solidFill>
                <a:effectLst/>
                <a:latin typeface="Calibri" panose="020F0502020204030204" pitchFamily="34" charset="0"/>
                <a:ea typeface="Calibri" panose="020F0502020204030204" pitchFamily="34" charset="0"/>
              </a:rPr>
              <a:t>c</a:t>
            </a:r>
            <a:r>
              <a:rPr lang="en-US" sz="1800" b="1" spc="-5" dirty="0">
                <a:solidFill>
                  <a:srgbClr val="4471C4"/>
                </a:solidFill>
                <a:effectLst/>
                <a:latin typeface="Calibri" panose="020F0502020204030204" pitchFamily="34" charset="0"/>
                <a:ea typeface="Calibri" panose="020F0502020204030204" pitchFamily="34" charset="0"/>
              </a:rPr>
              <a:t>a</a:t>
            </a:r>
            <a:r>
              <a:rPr lang="en-US" sz="1800" b="1" spc="5" dirty="0">
                <a:solidFill>
                  <a:srgbClr val="4471C4"/>
                </a:solidFill>
                <a:effectLst/>
                <a:latin typeface="Calibri" panose="020F0502020204030204" pitchFamily="34" charset="0"/>
                <a:ea typeface="Calibri" panose="020F0502020204030204" pitchFamily="34" charset="0"/>
              </a:rPr>
              <a:t>l</a:t>
            </a:r>
            <a:r>
              <a:rPr lang="en-US" sz="1800" b="1" spc="-5" dirty="0">
                <a:solidFill>
                  <a:srgbClr val="4471C4"/>
                </a:solidFill>
                <a:effectLst/>
                <a:latin typeface="Calibri" panose="020F0502020204030204" pitchFamily="34" charset="0"/>
                <a:ea typeface="Calibri" panose="020F0502020204030204" pitchFamily="34" charset="0"/>
              </a:rPr>
              <a:t>l</a:t>
            </a:r>
            <a:r>
              <a:rPr lang="en-US" sz="1800" b="1" dirty="0">
                <a:solidFill>
                  <a:srgbClr val="4471C4"/>
                </a:solidFill>
                <a:effectLst/>
                <a:latin typeface="Calibri" panose="020F0502020204030204" pitchFamily="34" charset="0"/>
                <a:ea typeface="Calibri" panose="020F0502020204030204" pitchFamily="34" charset="0"/>
              </a:rPr>
              <a:t>y</a:t>
            </a:r>
            <a:r>
              <a:rPr lang="en-US" sz="1800" b="1" spc="5" dirty="0">
                <a:solidFill>
                  <a:srgbClr val="4471C4"/>
                </a:solidFill>
                <a:effectLst/>
                <a:latin typeface="Calibri" panose="020F0502020204030204" pitchFamily="34" charset="0"/>
                <a:ea typeface="Calibri" panose="020F0502020204030204" pitchFamily="34" charset="0"/>
              </a:rPr>
              <a:t> </a:t>
            </a:r>
            <a:r>
              <a:rPr lang="en-US" sz="1800" b="1" dirty="0">
                <a:solidFill>
                  <a:srgbClr val="4471C4"/>
                </a:solidFill>
                <a:effectLst/>
                <a:latin typeface="Calibri" panose="020F0502020204030204" pitchFamily="34" charset="0"/>
                <a:ea typeface="Calibri" panose="020F0502020204030204" pitchFamily="34" charset="0"/>
              </a:rPr>
              <a:t>b</a:t>
            </a:r>
            <a:r>
              <a:rPr lang="en-US" sz="1800" b="1" spc="-5" dirty="0">
                <a:solidFill>
                  <a:srgbClr val="4471C4"/>
                </a:solidFill>
                <a:effectLst/>
                <a:latin typeface="Calibri" panose="020F0502020204030204" pitchFamily="34" charset="0"/>
                <a:ea typeface="Calibri" panose="020F0502020204030204" pitchFamily="34" charset="0"/>
              </a:rPr>
              <a:t>a</a:t>
            </a:r>
            <a:r>
              <a:rPr lang="en-US" sz="1800" b="1" spc="-10" dirty="0">
                <a:solidFill>
                  <a:srgbClr val="4471C4"/>
                </a:solidFill>
                <a:effectLst/>
                <a:latin typeface="Calibri" panose="020F0502020204030204" pitchFamily="34" charset="0"/>
                <a:ea typeface="Calibri" panose="020F0502020204030204" pitchFamily="34" charset="0"/>
              </a:rPr>
              <a:t>r</a:t>
            </a:r>
            <a:r>
              <a:rPr lang="en-US" sz="1800" b="1" spc="5" dirty="0">
                <a:solidFill>
                  <a:srgbClr val="4471C4"/>
                </a:solidFill>
                <a:effectLst/>
                <a:latin typeface="Calibri" panose="020F0502020204030204" pitchFamily="34" charset="0"/>
                <a:ea typeface="Calibri" panose="020F0502020204030204" pitchFamily="34" charset="0"/>
              </a:rPr>
              <a:t>g</a:t>
            </a:r>
            <a:r>
              <a:rPr lang="en-US" sz="1800" b="1" spc="-5" dirty="0">
                <a:solidFill>
                  <a:srgbClr val="4471C4"/>
                </a:solidFill>
                <a:effectLst/>
                <a:latin typeface="Calibri" panose="020F0502020204030204" pitchFamily="34" charset="0"/>
                <a:ea typeface="Calibri" panose="020F0502020204030204" pitchFamily="34" charset="0"/>
              </a:rPr>
              <a:t>a</a:t>
            </a:r>
            <a:r>
              <a:rPr lang="en-US" sz="1800" b="1" spc="5" dirty="0">
                <a:solidFill>
                  <a:srgbClr val="4471C4"/>
                </a:solidFill>
                <a:effectLst/>
                <a:latin typeface="Calibri" panose="020F0502020204030204" pitchFamily="34" charset="0"/>
                <a:ea typeface="Calibri" panose="020F0502020204030204" pitchFamily="34" charset="0"/>
              </a:rPr>
              <a:t>i</a:t>
            </a:r>
            <a:r>
              <a:rPr lang="en-US" sz="1800" b="1" spc="-5" dirty="0">
                <a:solidFill>
                  <a:srgbClr val="4471C4"/>
                </a:solidFill>
                <a:effectLst/>
                <a:latin typeface="Calibri" panose="020F0502020204030204" pitchFamily="34" charset="0"/>
                <a:ea typeface="Calibri" panose="020F0502020204030204" pitchFamily="34" charset="0"/>
              </a:rPr>
              <a:t>ne</a:t>
            </a:r>
            <a:r>
              <a:rPr lang="en-US" sz="1800" b="1" dirty="0">
                <a:solidFill>
                  <a:srgbClr val="4471C4"/>
                </a:solidFill>
                <a:effectLst/>
                <a:latin typeface="Calibri" panose="020F0502020204030204" pitchFamily="34" charset="0"/>
                <a:ea typeface="Calibri" panose="020F0502020204030204" pitchFamily="34" charset="0"/>
              </a:rPr>
              <a:t>d</a:t>
            </a:r>
            <a:r>
              <a:rPr lang="en-US" sz="1800" b="1" spc="-5" dirty="0">
                <a:solidFill>
                  <a:srgbClr val="4471C4"/>
                </a:solidFill>
                <a:effectLst/>
                <a:latin typeface="Calibri" panose="020F0502020204030204" pitchFamily="34" charset="0"/>
                <a:ea typeface="Calibri" panose="020F0502020204030204" pitchFamily="34" charset="0"/>
              </a:rPr>
              <a:t> </a:t>
            </a:r>
            <a:r>
              <a:rPr lang="en-US" sz="1800" b="1" spc="5" dirty="0">
                <a:solidFill>
                  <a:srgbClr val="4471C4"/>
                </a:solidFill>
                <a:effectLst/>
                <a:latin typeface="Calibri" panose="020F0502020204030204" pitchFamily="34" charset="0"/>
                <a:ea typeface="Calibri" panose="020F0502020204030204" pitchFamily="34" charset="0"/>
              </a:rPr>
              <a:t>c</a:t>
            </a:r>
            <a:r>
              <a:rPr lang="en-US" sz="1800" b="1" spc="-5" dirty="0">
                <a:solidFill>
                  <a:srgbClr val="4471C4"/>
                </a:solidFill>
                <a:effectLst/>
                <a:latin typeface="Calibri" panose="020F0502020204030204" pitchFamily="34" charset="0"/>
                <a:ea typeface="Calibri" panose="020F0502020204030204" pitchFamily="34" charset="0"/>
              </a:rPr>
              <a:t>on</a:t>
            </a:r>
            <a:r>
              <a:rPr lang="en-US" sz="1800" b="1" dirty="0">
                <a:solidFill>
                  <a:srgbClr val="4471C4"/>
                </a:solidFill>
                <a:effectLst/>
                <a:latin typeface="Calibri" panose="020F0502020204030204" pitchFamily="34" charset="0"/>
                <a:ea typeface="Calibri" panose="020F0502020204030204" pitchFamily="34" charset="0"/>
              </a:rPr>
              <a:t>t</a:t>
            </a:r>
            <a:r>
              <a:rPr lang="en-US" sz="1800" b="1" spc="5" dirty="0">
                <a:solidFill>
                  <a:srgbClr val="4471C4"/>
                </a:solidFill>
                <a:effectLst/>
                <a:latin typeface="Calibri" panose="020F0502020204030204" pitchFamily="34" charset="0"/>
                <a:ea typeface="Calibri" panose="020F0502020204030204" pitchFamily="34" charset="0"/>
              </a:rPr>
              <a:t>r</a:t>
            </a:r>
            <a:r>
              <a:rPr lang="en-US" sz="1800" b="1" spc="-15" dirty="0">
                <a:solidFill>
                  <a:srgbClr val="4471C4"/>
                </a:solidFill>
                <a:effectLst/>
                <a:latin typeface="Calibri" panose="020F0502020204030204" pitchFamily="34" charset="0"/>
                <a:ea typeface="Calibri" panose="020F0502020204030204" pitchFamily="34" charset="0"/>
              </a:rPr>
              <a:t>a</a:t>
            </a:r>
            <a:r>
              <a:rPr lang="en-US" sz="1800" b="1" spc="5" dirty="0">
                <a:solidFill>
                  <a:srgbClr val="4471C4"/>
                </a:solidFill>
                <a:effectLst/>
                <a:latin typeface="Calibri" panose="020F0502020204030204" pitchFamily="34" charset="0"/>
                <a:ea typeface="Calibri" panose="020F0502020204030204" pitchFamily="34" charset="0"/>
              </a:rPr>
              <a:t>c</a:t>
            </a:r>
            <a:r>
              <a:rPr lang="en-US" sz="1800" b="1" spc="-10" dirty="0">
                <a:solidFill>
                  <a:srgbClr val="4471C4"/>
                </a:solidFill>
                <a:effectLst/>
                <a:latin typeface="Calibri" panose="020F0502020204030204" pitchFamily="34" charset="0"/>
                <a:ea typeface="Calibri" panose="020F0502020204030204" pitchFamily="34" charset="0"/>
              </a:rPr>
              <a:t>t</a:t>
            </a:r>
            <a:r>
              <a:rPr lang="en-US" sz="1800" b="1" dirty="0">
                <a:solidFill>
                  <a:srgbClr val="4471C4"/>
                </a:solidFill>
                <a:effectLst/>
                <a:latin typeface="Calibri" panose="020F0502020204030204" pitchFamily="34" charset="0"/>
                <a:ea typeface="Calibri" panose="020F0502020204030204" pitchFamily="34" charset="0"/>
              </a:rPr>
              <a:t>s</a:t>
            </a:r>
            <a:r>
              <a:rPr lang="en-US" sz="1800" b="1" spc="5" dirty="0">
                <a:solidFill>
                  <a:srgbClr val="4471C4"/>
                </a:solidFill>
                <a:effectLst/>
                <a:latin typeface="Calibri" panose="020F0502020204030204" pitchFamily="34" charset="0"/>
                <a:ea typeface="Calibri" panose="020F0502020204030204" pitchFamily="34" charset="0"/>
              </a:rPr>
              <a:t> </a:t>
            </a:r>
            <a:r>
              <a:rPr lang="en-US" sz="1800" b="1" dirty="0">
                <a:solidFill>
                  <a:srgbClr val="4471C4"/>
                </a:solidFill>
                <a:effectLst/>
                <a:latin typeface="Calibri" panose="020F0502020204030204" pitchFamily="34" charset="0"/>
                <a:ea typeface="Calibri" panose="020F0502020204030204" pitchFamily="34" charset="0"/>
              </a:rPr>
              <a:t>h</a:t>
            </a:r>
            <a:r>
              <a:rPr lang="en-US" sz="1800" b="1" spc="-5" dirty="0">
                <a:solidFill>
                  <a:srgbClr val="4471C4"/>
                </a:solidFill>
                <a:effectLst/>
                <a:latin typeface="Calibri" panose="020F0502020204030204" pitchFamily="34" charset="0"/>
                <a:ea typeface="Calibri" panose="020F0502020204030204" pitchFamily="34" charset="0"/>
              </a:rPr>
              <a:t>e</a:t>
            </a:r>
            <a:r>
              <a:rPr lang="en-US" sz="1800" b="1" spc="5" dirty="0">
                <a:solidFill>
                  <a:srgbClr val="4471C4"/>
                </a:solidFill>
                <a:effectLst/>
                <a:latin typeface="Calibri" panose="020F0502020204030204" pitchFamily="34" charset="0"/>
                <a:ea typeface="Calibri" panose="020F0502020204030204" pitchFamily="34" charset="0"/>
              </a:rPr>
              <a:t>l</a:t>
            </a:r>
            <a:r>
              <a:rPr lang="en-US" sz="1800" b="1" dirty="0">
                <a:solidFill>
                  <a:srgbClr val="4471C4"/>
                </a:solidFill>
                <a:effectLst/>
                <a:latin typeface="Calibri" panose="020F0502020204030204" pitchFamily="34" charset="0"/>
                <a:ea typeface="Calibri" panose="020F0502020204030204" pitchFamily="34" charset="0"/>
              </a:rPr>
              <a:t>p</a:t>
            </a:r>
            <a:r>
              <a:rPr lang="en-US" sz="1800" b="1" spc="-5" dirty="0">
                <a:solidFill>
                  <a:srgbClr val="4471C4"/>
                </a:solidFill>
                <a:effectLst/>
                <a:latin typeface="Calibri" panose="020F0502020204030204" pitchFamily="34" charset="0"/>
                <a:ea typeface="Calibri" panose="020F0502020204030204" pitchFamily="34" charset="0"/>
              </a:rPr>
              <a:t> </a:t>
            </a:r>
            <a:r>
              <a:rPr lang="en-US" sz="1800" b="1" dirty="0">
                <a:solidFill>
                  <a:srgbClr val="4471C4"/>
                </a:solidFill>
                <a:effectLst/>
                <a:latin typeface="Calibri" panose="020F0502020204030204" pitchFamily="34" charset="0"/>
                <a:ea typeface="Calibri" panose="020F0502020204030204" pitchFamily="34" charset="0"/>
              </a:rPr>
              <a:t>e</a:t>
            </a:r>
            <a:r>
              <a:rPr lang="en-US" sz="1800" b="1" spc="-5" dirty="0">
                <a:solidFill>
                  <a:srgbClr val="4471C4"/>
                </a:solidFill>
                <a:effectLst/>
                <a:latin typeface="Calibri" panose="020F0502020204030204" pitchFamily="34" charset="0"/>
                <a:ea typeface="Calibri" panose="020F0502020204030204" pitchFamily="34" charset="0"/>
              </a:rPr>
              <a:t>n</a:t>
            </a:r>
            <a:r>
              <a:rPr lang="en-US" sz="1800" b="1" dirty="0">
                <a:solidFill>
                  <a:srgbClr val="4471C4"/>
                </a:solidFill>
                <a:effectLst/>
                <a:latin typeface="Calibri" panose="020F0502020204030204" pitchFamily="34" charset="0"/>
                <a:ea typeface="Calibri" panose="020F0502020204030204" pitchFamily="34" charset="0"/>
              </a:rPr>
              <a:t>s</a:t>
            </a:r>
            <a:r>
              <a:rPr lang="en-US" sz="1800" b="1" spc="-5" dirty="0">
                <a:solidFill>
                  <a:srgbClr val="4471C4"/>
                </a:solidFill>
                <a:effectLst/>
                <a:latin typeface="Calibri" panose="020F0502020204030204" pitchFamily="34" charset="0"/>
                <a:ea typeface="Calibri" panose="020F0502020204030204" pitchFamily="34" charset="0"/>
              </a:rPr>
              <a:t>u</a:t>
            </a:r>
            <a:r>
              <a:rPr lang="en-US" sz="1800" b="1" spc="5" dirty="0">
                <a:solidFill>
                  <a:srgbClr val="4471C4"/>
                </a:solidFill>
                <a:effectLst/>
                <a:latin typeface="Calibri" panose="020F0502020204030204" pitchFamily="34" charset="0"/>
                <a:ea typeface="Calibri" panose="020F0502020204030204" pitchFamily="34" charset="0"/>
              </a:rPr>
              <a:t>r</a:t>
            </a:r>
            <a:r>
              <a:rPr lang="en-US" sz="1800" b="1" dirty="0">
                <a:solidFill>
                  <a:srgbClr val="4471C4"/>
                </a:solidFill>
                <a:effectLst/>
                <a:latin typeface="Calibri" panose="020F0502020204030204" pitchFamily="34" charset="0"/>
                <a:ea typeface="Calibri" panose="020F0502020204030204" pitchFamily="34" charset="0"/>
              </a:rPr>
              <a:t>e</a:t>
            </a:r>
            <a:r>
              <a:rPr lang="en-US" sz="1800" b="1" spc="-15" dirty="0">
                <a:solidFill>
                  <a:srgbClr val="4471C4"/>
                </a:solidFill>
                <a:effectLst/>
                <a:latin typeface="Calibri" panose="020F0502020204030204" pitchFamily="34" charset="0"/>
                <a:ea typeface="Calibri" panose="020F0502020204030204" pitchFamily="34" charset="0"/>
              </a:rPr>
              <a:t> </a:t>
            </a:r>
            <a:r>
              <a:rPr lang="en-US" sz="1800" b="1" dirty="0">
                <a:solidFill>
                  <a:srgbClr val="4471C4"/>
                </a:solidFill>
                <a:effectLst/>
                <a:latin typeface="Calibri" panose="020F0502020204030204" pitchFamily="34" charset="0"/>
                <a:ea typeface="Calibri" panose="020F0502020204030204" pitchFamily="34" charset="0"/>
              </a:rPr>
              <a:t>t</a:t>
            </a:r>
            <a:r>
              <a:rPr lang="en-US" sz="1800" b="1" spc="-5" dirty="0">
                <a:solidFill>
                  <a:srgbClr val="4471C4"/>
                </a:solidFill>
                <a:effectLst/>
                <a:latin typeface="Calibri" panose="020F0502020204030204" pitchFamily="34" charset="0"/>
                <a:ea typeface="Calibri" panose="020F0502020204030204" pitchFamily="34" charset="0"/>
              </a:rPr>
              <a:t>ha</a:t>
            </a:r>
            <a:r>
              <a:rPr lang="en-US" sz="1800" b="1" dirty="0">
                <a:solidFill>
                  <a:srgbClr val="4471C4"/>
                </a:solidFill>
                <a:effectLst/>
                <a:latin typeface="Calibri" panose="020F0502020204030204" pitchFamily="34" charset="0"/>
                <a:ea typeface="Calibri" panose="020F0502020204030204" pitchFamily="34" charset="0"/>
              </a:rPr>
              <a:t>t</a:t>
            </a:r>
            <a:r>
              <a:rPr lang="en-US" sz="1800" b="1" spc="5" dirty="0">
                <a:solidFill>
                  <a:srgbClr val="4471C4"/>
                </a:solidFill>
                <a:effectLst/>
                <a:latin typeface="Calibri" panose="020F0502020204030204" pitchFamily="34" charset="0"/>
                <a:ea typeface="Calibri" panose="020F0502020204030204" pitchFamily="34" charset="0"/>
              </a:rPr>
              <a:t> </a:t>
            </a:r>
            <a:r>
              <a:rPr lang="en-US" sz="1800" b="1" spc="-5" dirty="0">
                <a:solidFill>
                  <a:srgbClr val="4471C4"/>
                </a:solidFill>
                <a:effectLst/>
                <a:latin typeface="Calibri" panose="020F0502020204030204" pitchFamily="34" charset="0"/>
                <a:ea typeface="Calibri" panose="020F0502020204030204" pitchFamily="34" charset="0"/>
              </a:rPr>
              <a:t>V</a:t>
            </a:r>
            <a:r>
              <a:rPr lang="en-US" sz="1800" b="1" spc="5" dirty="0">
                <a:solidFill>
                  <a:srgbClr val="4471C4"/>
                </a:solidFill>
                <a:effectLst/>
                <a:latin typeface="Calibri" panose="020F0502020204030204" pitchFamily="34" charset="0"/>
                <a:ea typeface="Calibri" panose="020F0502020204030204" pitchFamily="34" charset="0"/>
              </a:rPr>
              <a:t>i</a:t>
            </a:r>
            <a:r>
              <a:rPr lang="en-US" sz="1800" b="1" spc="-10" dirty="0">
                <a:solidFill>
                  <a:srgbClr val="4471C4"/>
                </a:solidFill>
                <a:effectLst/>
                <a:latin typeface="Calibri" panose="020F0502020204030204" pitchFamily="34" charset="0"/>
                <a:ea typeface="Calibri" panose="020F0502020204030204" pitchFamily="34" charset="0"/>
              </a:rPr>
              <a:t>r</a:t>
            </a:r>
            <a:r>
              <a:rPr lang="en-US" sz="1800" b="1" spc="5" dirty="0">
                <a:solidFill>
                  <a:srgbClr val="4471C4"/>
                </a:solidFill>
                <a:effectLst/>
                <a:latin typeface="Calibri" panose="020F0502020204030204" pitchFamily="34" charset="0"/>
                <a:ea typeface="Calibri" panose="020F0502020204030204" pitchFamily="34" charset="0"/>
              </a:rPr>
              <a:t>gi</a:t>
            </a:r>
            <a:r>
              <a:rPr lang="en-US" sz="1800" b="1" spc="-15" dirty="0">
                <a:solidFill>
                  <a:srgbClr val="4471C4"/>
                </a:solidFill>
                <a:effectLst/>
                <a:latin typeface="Calibri" panose="020F0502020204030204" pitchFamily="34" charset="0"/>
                <a:ea typeface="Calibri" panose="020F0502020204030204" pitchFamily="34" charset="0"/>
              </a:rPr>
              <a:t>n</a:t>
            </a:r>
            <a:r>
              <a:rPr lang="en-US" sz="1800" b="1" spc="5" dirty="0">
                <a:solidFill>
                  <a:srgbClr val="4471C4"/>
                </a:solidFill>
                <a:effectLst/>
                <a:latin typeface="Calibri" panose="020F0502020204030204" pitchFamily="34" charset="0"/>
                <a:ea typeface="Calibri" panose="020F0502020204030204" pitchFamily="34" charset="0"/>
              </a:rPr>
              <a:t>i</a:t>
            </a:r>
            <a:r>
              <a:rPr lang="en-US" sz="1800" b="1" dirty="0">
                <a:solidFill>
                  <a:srgbClr val="4471C4"/>
                </a:solidFill>
                <a:effectLst/>
                <a:latin typeface="Calibri" panose="020F0502020204030204" pitchFamily="34" charset="0"/>
                <a:ea typeface="Calibri" panose="020F0502020204030204" pitchFamily="34" charset="0"/>
              </a:rPr>
              <a:t>a</a:t>
            </a:r>
            <a:r>
              <a:rPr lang="en-US" sz="1800" b="1" spc="-15" dirty="0">
                <a:solidFill>
                  <a:srgbClr val="4471C4"/>
                </a:solidFill>
                <a:effectLst/>
                <a:latin typeface="Calibri" panose="020F0502020204030204" pitchFamily="34" charset="0"/>
                <a:ea typeface="Calibri" panose="020F0502020204030204" pitchFamily="34" charset="0"/>
              </a:rPr>
              <a:t> </a:t>
            </a:r>
            <a:r>
              <a:rPr lang="en-US" sz="1800" b="1" spc="-5" dirty="0">
                <a:solidFill>
                  <a:srgbClr val="4471C4"/>
                </a:solidFill>
                <a:effectLst/>
                <a:latin typeface="Calibri" panose="020F0502020204030204" pitchFamily="34" charset="0"/>
                <a:ea typeface="Calibri" panose="020F0502020204030204" pitchFamily="34" charset="0"/>
              </a:rPr>
              <a:t>a</a:t>
            </a:r>
            <a:r>
              <a:rPr lang="en-US" sz="1800" b="1" dirty="0">
                <a:solidFill>
                  <a:srgbClr val="4471C4"/>
                </a:solidFill>
                <a:effectLst/>
                <a:latin typeface="Calibri" panose="020F0502020204030204" pitchFamily="34" charset="0"/>
                <a:ea typeface="Calibri" panose="020F0502020204030204" pitchFamily="34" charset="0"/>
              </a:rPr>
              <a:t>tt</a:t>
            </a:r>
            <a:r>
              <a:rPr lang="en-US" sz="1800" b="1" spc="5" dirty="0">
                <a:solidFill>
                  <a:srgbClr val="4471C4"/>
                </a:solidFill>
                <a:effectLst/>
                <a:latin typeface="Calibri" panose="020F0502020204030204" pitchFamily="34" charset="0"/>
                <a:ea typeface="Calibri" panose="020F0502020204030204" pitchFamily="34" charset="0"/>
              </a:rPr>
              <a:t>r</a:t>
            </a:r>
            <a:r>
              <a:rPr lang="en-US" sz="1800" b="1" spc="-5" dirty="0">
                <a:solidFill>
                  <a:srgbClr val="4471C4"/>
                </a:solidFill>
                <a:effectLst/>
                <a:latin typeface="Calibri" panose="020F0502020204030204" pitchFamily="34" charset="0"/>
                <a:ea typeface="Calibri" panose="020F0502020204030204" pitchFamily="34" charset="0"/>
              </a:rPr>
              <a:t>a</a:t>
            </a:r>
            <a:r>
              <a:rPr lang="en-US" sz="1800" b="1" spc="5" dirty="0">
                <a:solidFill>
                  <a:srgbClr val="4471C4"/>
                </a:solidFill>
                <a:effectLst/>
                <a:latin typeface="Calibri" panose="020F0502020204030204" pitchFamily="34" charset="0"/>
                <a:ea typeface="Calibri" panose="020F0502020204030204" pitchFamily="34" charset="0"/>
              </a:rPr>
              <a:t>c</a:t>
            </a:r>
            <a:r>
              <a:rPr lang="en-US" sz="1800" b="1" spc="-10" dirty="0">
                <a:solidFill>
                  <a:srgbClr val="4471C4"/>
                </a:solidFill>
                <a:effectLst/>
                <a:latin typeface="Calibri" panose="020F0502020204030204" pitchFamily="34" charset="0"/>
                <a:ea typeface="Calibri" panose="020F0502020204030204" pitchFamily="34" charset="0"/>
              </a:rPr>
              <a:t>t</a:t>
            </a:r>
            <a:r>
              <a:rPr lang="en-US" sz="1800" b="1" dirty="0">
                <a:solidFill>
                  <a:srgbClr val="4471C4"/>
                </a:solidFill>
                <a:effectLst/>
                <a:latin typeface="Calibri" panose="020F0502020204030204" pitchFamily="34" charset="0"/>
                <a:ea typeface="Calibri" panose="020F0502020204030204" pitchFamily="34" charset="0"/>
              </a:rPr>
              <a:t>s</a:t>
            </a:r>
            <a:r>
              <a:rPr lang="en-US" sz="1800" b="1" spc="5" dirty="0">
                <a:solidFill>
                  <a:srgbClr val="4471C4"/>
                </a:solidFill>
                <a:effectLst/>
                <a:latin typeface="Calibri" panose="020F0502020204030204" pitchFamily="34" charset="0"/>
                <a:ea typeface="Calibri" panose="020F0502020204030204" pitchFamily="34" charset="0"/>
              </a:rPr>
              <a:t> </a:t>
            </a:r>
            <a:r>
              <a:rPr lang="en-US" sz="1800" b="1" dirty="0">
                <a:solidFill>
                  <a:srgbClr val="4471C4"/>
                </a:solidFill>
                <a:effectLst/>
                <a:latin typeface="Calibri" panose="020F0502020204030204" pitchFamily="34" charset="0"/>
                <a:ea typeface="Calibri" panose="020F0502020204030204" pitchFamily="34" charset="0"/>
              </a:rPr>
              <a:t>a</a:t>
            </a:r>
            <a:r>
              <a:rPr lang="en-US" sz="1800" b="1" spc="-5" dirty="0">
                <a:solidFill>
                  <a:srgbClr val="4471C4"/>
                </a:solidFill>
                <a:effectLst/>
                <a:latin typeface="Calibri" panose="020F0502020204030204" pitchFamily="34" charset="0"/>
                <a:ea typeface="Calibri" panose="020F0502020204030204" pitchFamily="34" charset="0"/>
              </a:rPr>
              <a:t>n</a:t>
            </a:r>
            <a:r>
              <a:rPr lang="en-US" sz="1800" b="1" dirty="0">
                <a:solidFill>
                  <a:srgbClr val="4471C4"/>
                </a:solidFill>
                <a:effectLst/>
                <a:latin typeface="Calibri" panose="020F0502020204030204" pitchFamily="34" charset="0"/>
                <a:ea typeface="Calibri" panose="020F0502020204030204" pitchFamily="34" charset="0"/>
              </a:rPr>
              <a:t>d</a:t>
            </a:r>
            <a:r>
              <a:rPr lang="en-US" sz="1800" b="1" spc="-5" dirty="0">
                <a:solidFill>
                  <a:srgbClr val="4471C4"/>
                </a:solidFill>
                <a:effectLst/>
                <a:latin typeface="Calibri" panose="020F0502020204030204" pitchFamily="34" charset="0"/>
                <a:ea typeface="Calibri" panose="020F0502020204030204" pitchFamily="34" charset="0"/>
              </a:rPr>
              <a:t> </a:t>
            </a:r>
            <a:r>
              <a:rPr lang="en-US" sz="1800" b="1" spc="5" dirty="0">
                <a:solidFill>
                  <a:srgbClr val="4471C4"/>
                </a:solidFill>
                <a:effectLst/>
                <a:latin typeface="Calibri" panose="020F0502020204030204" pitchFamily="34" charset="0"/>
                <a:ea typeface="Calibri" panose="020F0502020204030204" pitchFamily="34" charset="0"/>
              </a:rPr>
              <a:t>r</a:t>
            </a:r>
            <a:r>
              <a:rPr lang="en-US" sz="1800" b="1" spc="-5" dirty="0">
                <a:solidFill>
                  <a:srgbClr val="4471C4"/>
                </a:solidFill>
                <a:effectLst/>
                <a:latin typeface="Calibri" panose="020F0502020204030204" pitchFamily="34" charset="0"/>
                <a:ea typeface="Calibri" panose="020F0502020204030204" pitchFamily="34" charset="0"/>
              </a:rPr>
              <a:t>e</a:t>
            </a:r>
            <a:r>
              <a:rPr lang="en-US" sz="1800" b="1" dirty="0">
                <a:solidFill>
                  <a:srgbClr val="4471C4"/>
                </a:solidFill>
                <a:effectLst/>
                <a:latin typeface="Calibri" panose="020F0502020204030204" pitchFamily="34" charset="0"/>
                <a:ea typeface="Calibri" panose="020F0502020204030204" pitchFamily="34" charset="0"/>
              </a:rPr>
              <a:t>t</a:t>
            </a:r>
            <a:r>
              <a:rPr lang="en-US" sz="1800" b="1" spc="-5" dirty="0">
                <a:solidFill>
                  <a:srgbClr val="4471C4"/>
                </a:solidFill>
                <a:effectLst/>
                <a:latin typeface="Calibri" panose="020F0502020204030204" pitchFamily="34" charset="0"/>
                <a:ea typeface="Calibri" panose="020F0502020204030204" pitchFamily="34" charset="0"/>
              </a:rPr>
              <a:t>a</a:t>
            </a:r>
            <a:r>
              <a:rPr lang="en-US" sz="1800" b="1" spc="5" dirty="0">
                <a:solidFill>
                  <a:srgbClr val="4471C4"/>
                </a:solidFill>
                <a:effectLst/>
                <a:latin typeface="Calibri" panose="020F0502020204030204" pitchFamily="34" charset="0"/>
                <a:ea typeface="Calibri" panose="020F0502020204030204" pitchFamily="34" charset="0"/>
              </a:rPr>
              <a:t>i</a:t>
            </a:r>
            <a:r>
              <a:rPr lang="en-US" sz="1800" b="1" spc="-5" dirty="0">
                <a:solidFill>
                  <a:srgbClr val="4471C4"/>
                </a:solidFill>
                <a:effectLst/>
                <a:latin typeface="Calibri" panose="020F0502020204030204" pitchFamily="34" charset="0"/>
                <a:ea typeface="Calibri" panose="020F0502020204030204" pitchFamily="34" charset="0"/>
              </a:rPr>
              <a:t>n</a:t>
            </a:r>
            <a:r>
              <a:rPr lang="en-US" sz="1800" b="1" dirty="0">
                <a:solidFill>
                  <a:srgbClr val="4471C4"/>
                </a:solidFill>
                <a:effectLst/>
                <a:latin typeface="Calibri" panose="020F0502020204030204" pitchFamily="34" charset="0"/>
                <a:ea typeface="Calibri" panose="020F0502020204030204" pitchFamily="34" charset="0"/>
              </a:rPr>
              <a:t>s</a:t>
            </a:r>
            <a:r>
              <a:rPr lang="en-US" sz="1800" b="1" spc="-10" dirty="0">
                <a:solidFill>
                  <a:srgbClr val="4471C4"/>
                </a:solidFill>
                <a:effectLst/>
                <a:latin typeface="Calibri" panose="020F0502020204030204" pitchFamily="34" charset="0"/>
                <a:ea typeface="Calibri" panose="020F0502020204030204" pitchFamily="34" charset="0"/>
              </a:rPr>
              <a:t> </a:t>
            </a:r>
            <a:r>
              <a:rPr lang="en-US" sz="1800" b="1" spc="5" dirty="0">
                <a:solidFill>
                  <a:srgbClr val="4471C4"/>
                </a:solidFill>
                <a:effectLst/>
                <a:latin typeface="Calibri" panose="020F0502020204030204" pitchFamily="34" charset="0"/>
                <a:ea typeface="Calibri" panose="020F0502020204030204" pitchFamily="34" charset="0"/>
              </a:rPr>
              <a:t>t</a:t>
            </a:r>
            <a:r>
              <a:rPr lang="en-US" sz="1800" b="1" spc="-5" dirty="0">
                <a:solidFill>
                  <a:srgbClr val="4471C4"/>
                </a:solidFill>
                <a:effectLst/>
                <a:latin typeface="Calibri" panose="020F0502020204030204" pitchFamily="34" charset="0"/>
                <a:ea typeface="Calibri" panose="020F0502020204030204" pitchFamily="34" charset="0"/>
              </a:rPr>
              <a:t>h</a:t>
            </a:r>
            <a:r>
              <a:rPr lang="en-US" sz="1800" b="1" dirty="0">
                <a:solidFill>
                  <a:srgbClr val="4471C4"/>
                </a:solidFill>
                <a:effectLst/>
                <a:latin typeface="Calibri" panose="020F0502020204030204" pitchFamily="34" charset="0"/>
                <a:ea typeface="Calibri" panose="020F0502020204030204" pitchFamily="34" charset="0"/>
              </a:rPr>
              <a:t>e</a:t>
            </a:r>
            <a:r>
              <a:rPr lang="en-US" sz="1800" b="1" spc="-5" dirty="0">
                <a:solidFill>
                  <a:srgbClr val="4471C4"/>
                </a:solidFill>
                <a:effectLst/>
                <a:latin typeface="Calibri" panose="020F0502020204030204" pitchFamily="34" charset="0"/>
                <a:ea typeface="Calibri" panose="020F0502020204030204" pitchFamily="34" charset="0"/>
              </a:rPr>
              <a:t> </a:t>
            </a:r>
            <a:r>
              <a:rPr lang="en-US" sz="1800" b="1" dirty="0">
                <a:solidFill>
                  <a:srgbClr val="4471C4"/>
                </a:solidFill>
                <a:effectLst/>
                <a:latin typeface="Calibri" panose="020F0502020204030204" pitchFamily="34" charset="0"/>
                <a:ea typeface="Calibri" panose="020F0502020204030204" pitchFamily="34" charset="0"/>
              </a:rPr>
              <a:t>b</a:t>
            </a:r>
            <a:r>
              <a:rPr lang="en-US" sz="1800" b="1" spc="-20" dirty="0">
                <a:solidFill>
                  <a:srgbClr val="4471C4"/>
                </a:solidFill>
                <a:effectLst/>
                <a:latin typeface="Calibri" panose="020F0502020204030204" pitchFamily="34" charset="0"/>
                <a:ea typeface="Calibri" panose="020F0502020204030204" pitchFamily="34" charset="0"/>
              </a:rPr>
              <a:t>e</a:t>
            </a:r>
            <a:r>
              <a:rPr lang="en-US" sz="1800" b="1" dirty="0">
                <a:solidFill>
                  <a:srgbClr val="4471C4"/>
                </a:solidFill>
                <a:effectLst/>
                <a:latin typeface="Calibri" panose="020F0502020204030204" pitchFamily="34" charset="0"/>
                <a:ea typeface="Calibri" panose="020F0502020204030204" pitchFamily="34" charset="0"/>
              </a:rPr>
              <a:t>st</a:t>
            </a:r>
            <a:r>
              <a:rPr lang="en-US" sz="1800" b="1" spc="5" dirty="0">
                <a:solidFill>
                  <a:srgbClr val="4471C4"/>
                </a:solidFill>
                <a:effectLst/>
                <a:latin typeface="Calibri" panose="020F0502020204030204" pitchFamily="34" charset="0"/>
                <a:ea typeface="Calibri" panose="020F0502020204030204" pitchFamily="34" charset="0"/>
              </a:rPr>
              <a:t> </a:t>
            </a:r>
            <a:r>
              <a:rPr lang="en-US" sz="1800" b="1" spc="-5" dirty="0">
                <a:solidFill>
                  <a:srgbClr val="4471C4"/>
                </a:solidFill>
                <a:effectLst/>
                <a:latin typeface="Calibri" panose="020F0502020204030204" pitchFamily="34" charset="0"/>
                <a:ea typeface="Calibri" panose="020F0502020204030204" pitchFamily="34" charset="0"/>
              </a:rPr>
              <a:t>edu</a:t>
            </a:r>
            <a:r>
              <a:rPr lang="en-US" sz="1800" b="1" spc="5" dirty="0">
                <a:solidFill>
                  <a:srgbClr val="4471C4"/>
                </a:solidFill>
                <a:effectLst/>
                <a:latin typeface="Calibri" panose="020F0502020204030204" pitchFamily="34" charset="0"/>
                <a:ea typeface="Calibri" panose="020F0502020204030204" pitchFamily="34" charset="0"/>
              </a:rPr>
              <a:t>c</a:t>
            </a:r>
            <a:r>
              <a:rPr lang="en-US" sz="1800" b="1" spc="-5" dirty="0">
                <a:solidFill>
                  <a:srgbClr val="4471C4"/>
                </a:solidFill>
                <a:effectLst/>
                <a:latin typeface="Calibri" panose="020F0502020204030204" pitchFamily="34" charset="0"/>
                <a:ea typeface="Calibri" panose="020F0502020204030204" pitchFamily="34" charset="0"/>
              </a:rPr>
              <a:t>a</a:t>
            </a:r>
            <a:r>
              <a:rPr lang="en-US" sz="1800" b="1" dirty="0">
                <a:solidFill>
                  <a:srgbClr val="4471C4"/>
                </a:solidFill>
                <a:effectLst/>
                <a:latin typeface="Calibri" panose="020F0502020204030204" pitchFamily="34" charset="0"/>
                <a:ea typeface="Calibri" panose="020F0502020204030204" pitchFamily="34" charset="0"/>
              </a:rPr>
              <a:t>t</a:t>
            </a:r>
            <a:r>
              <a:rPr lang="en-US" sz="1800" b="1" spc="-5" dirty="0">
                <a:solidFill>
                  <a:srgbClr val="4471C4"/>
                </a:solidFill>
                <a:effectLst/>
                <a:latin typeface="Calibri" panose="020F0502020204030204" pitchFamily="34" charset="0"/>
                <a:ea typeface="Calibri" panose="020F0502020204030204" pitchFamily="34" charset="0"/>
              </a:rPr>
              <a:t>o</a:t>
            </a:r>
            <a:r>
              <a:rPr lang="en-US" sz="1800" b="1" spc="-10" dirty="0">
                <a:solidFill>
                  <a:srgbClr val="4471C4"/>
                </a:solidFill>
                <a:effectLst/>
                <a:latin typeface="Calibri" panose="020F0502020204030204" pitchFamily="34" charset="0"/>
                <a:ea typeface="Calibri" panose="020F0502020204030204" pitchFamily="34" charset="0"/>
              </a:rPr>
              <a:t>r</a:t>
            </a:r>
            <a:r>
              <a:rPr lang="en-US" sz="1800" b="1" dirty="0">
                <a:solidFill>
                  <a:srgbClr val="4471C4"/>
                </a:solidFill>
                <a:effectLst/>
                <a:latin typeface="Calibri" panose="020F0502020204030204" pitchFamily="34" charset="0"/>
                <a:ea typeface="Calibri" panose="020F0502020204030204" pitchFamily="34" charset="0"/>
              </a:rPr>
              <a:t>s</a:t>
            </a:r>
            <a:r>
              <a:rPr lang="en-US" sz="1800" b="1" spc="5" dirty="0">
                <a:solidFill>
                  <a:srgbClr val="4471C4"/>
                </a:solidFill>
                <a:effectLst/>
                <a:latin typeface="Calibri" panose="020F0502020204030204" pitchFamily="34" charset="0"/>
                <a:ea typeface="Calibri" panose="020F0502020204030204" pitchFamily="34" charset="0"/>
              </a:rPr>
              <a:t> t</a:t>
            </a:r>
            <a:r>
              <a:rPr lang="en-US" sz="1800" b="1" dirty="0">
                <a:solidFill>
                  <a:srgbClr val="4471C4"/>
                </a:solidFill>
                <a:effectLst/>
                <a:latin typeface="Calibri" panose="020F0502020204030204" pitchFamily="34" charset="0"/>
                <a:ea typeface="Calibri" panose="020F0502020204030204" pitchFamily="34" charset="0"/>
              </a:rPr>
              <a:t>o</a:t>
            </a:r>
            <a:r>
              <a:rPr lang="en-US" sz="1800" b="1" spc="-5" dirty="0">
                <a:solidFill>
                  <a:srgbClr val="4471C4"/>
                </a:solidFill>
                <a:effectLst/>
                <a:latin typeface="Calibri" panose="020F0502020204030204" pitchFamily="34" charset="0"/>
                <a:ea typeface="Calibri" panose="020F0502020204030204" pitchFamily="34" charset="0"/>
              </a:rPr>
              <a:t> ou</a:t>
            </a:r>
            <a:r>
              <a:rPr lang="en-US" sz="1800" b="1" dirty="0">
                <a:solidFill>
                  <a:srgbClr val="4471C4"/>
                </a:solidFill>
                <a:effectLst/>
                <a:latin typeface="Calibri" panose="020F0502020204030204" pitchFamily="34" charset="0"/>
                <a:ea typeface="Calibri" panose="020F0502020204030204" pitchFamily="34" charset="0"/>
              </a:rPr>
              <a:t>r </a:t>
            </a:r>
            <a:r>
              <a:rPr lang="en-US" sz="1800" b="1" spc="5" dirty="0">
                <a:solidFill>
                  <a:srgbClr val="4471C4"/>
                </a:solidFill>
                <a:effectLst/>
                <a:latin typeface="Calibri" panose="020F0502020204030204" pitchFamily="34" charset="0"/>
                <a:ea typeface="Calibri" panose="020F0502020204030204" pitchFamily="34" charset="0"/>
              </a:rPr>
              <a:t>cl</a:t>
            </a:r>
            <a:r>
              <a:rPr lang="en-US" sz="1800" b="1" spc="-5" dirty="0">
                <a:solidFill>
                  <a:srgbClr val="4471C4"/>
                </a:solidFill>
                <a:effectLst/>
                <a:latin typeface="Calibri" panose="020F0502020204030204" pitchFamily="34" charset="0"/>
                <a:ea typeface="Calibri" panose="020F0502020204030204" pitchFamily="34" charset="0"/>
              </a:rPr>
              <a:t>a</a:t>
            </a:r>
            <a:r>
              <a:rPr lang="en-US" sz="1800" b="1" spc="-10" dirty="0">
                <a:solidFill>
                  <a:srgbClr val="4471C4"/>
                </a:solidFill>
                <a:effectLst/>
                <a:latin typeface="Calibri" panose="020F0502020204030204" pitchFamily="34" charset="0"/>
                <a:ea typeface="Calibri" panose="020F0502020204030204" pitchFamily="34" charset="0"/>
              </a:rPr>
              <a:t>s</a:t>
            </a:r>
            <a:r>
              <a:rPr lang="en-US" sz="1800" b="1" dirty="0">
                <a:solidFill>
                  <a:srgbClr val="4471C4"/>
                </a:solidFill>
                <a:effectLst/>
                <a:latin typeface="Calibri" panose="020F0502020204030204" pitchFamily="34" charset="0"/>
                <a:ea typeface="Calibri" panose="020F0502020204030204" pitchFamily="34" charset="0"/>
              </a:rPr>
              <a:t>s</a:t>
            </a:r>
            <a:r>
              <a:rPr lang="en-US" sz="1800" b="1" spc="5" dirty="0">
                <a:solidFill>
                  <a:srgbClr val="4471C4"/>
                </a:solidFill>
                <a:effectLst/>
                <a:latin typeface="Calibri" panose="020F0502020204030204" pitchFamily="34" charset="0"/>
                <a:ea typeface="Calibri" panose="020F0502020204030204" pitchFamily="34" charset="0"/>
              </a:rPr>
              <a:t>r</a:t>
            </a:r>
            <a:r>
              <a:rPr lang="en-US" sz="1800" b="1" spc="-5" dirty="0">
                <a:solidFill>
                  <a:srgbClr val="4471C4"/>
                </a:solidFill>
                <a:effectLst/>
                <a:latin typeface="Calibri" panose="020F0502020204030204" pitchFamily="34" charset="0"/>
                <a:ea typeface="Calibri" panose="020F0502020204030204" pitchFamily="34" charset="0"/>
              </a:rPr>
              <a:t>oo</a:t>
            </a:r>
            <a:r>
              <a:rPr lang="en-US" sz="1800" b="1" dirty="0">
                <a:solidFill>
                  <a:srgbClr val="4471C4"/>
                </a:solidFill>
                <a:effectLst/>
                <a:latin typeface="Calibri" panose="020F0502020204030204" pitchFamily="34" charset="0"/>
                <a:ea typeface="Calibri" panose="020F0502020204030204" pitchFamily="34" charset="0"/>
              </a:rPr>
              <a:t>m</a:t>
            </a:r>
            <a:r>
              <a:rPr lang="en-US" sz="1800" b="1" spc="-5" dirty="0">
                <a:solidFill>
                  <a:srgbClr val="4471C4"/>
                </a:solidFill>
                <a:effectLst/>
                <a:latin typeface="Calibri" panose="020F0502020204030204" pitchFamily="34" charset="0"/>
                <a:ea typeface="Calibri" panose="020F0502020204030204" pitchFamily="34" charset="0"/>
              </a:rPr>
              <a:t>s</a:t>
            </a:r>
            <a:r>
              <a:rPr lang="en-US" sz="1800" b="1" dirty="0">
                <a:solidFill>
                  <a:srgbClr val="4471C4"/>
                </a:solidFill>
                <a:effectLst/>
                <a:latin typeface="Calibri" panose="020F0502020204030204" pitchFamily="34" charset="0"/>
                <a:ea typeface="Calibri" panose="020F0502020204030204" pitchFamily="34" charset="0"/>
              </a:rPr>
              <a:t>.</a:t>
            </a:r>
            <a:endParaRPr lang="en-US" sz="1800" dirty="0">
              <a:effectLst/>
              <a:latin typeface="Times New Roman" panose="02020603050405020304" pitchFamily="18" charset="0"/>
              <a:ea typeface="Times New Roman" panose="02020603050405020304" pitchFamily="18" charset="0"/>
            </a:endParaRPr>
          </a:p>
          <a:p>
            <a:pPr marL="0" marR="0">
              <a:lnSpc>
                <a:spcPts val="800"/>
              </a:lnSpc>
              <a:spcBef>
                <a:spcPts val="25"/>
              </a:spcBef>
              <a:spcAft>
                <a:spcPts val="0"/>
              </a:spcAft>
            </a:pPr>
            <a:r>
              <a:rPr lang="en-US" sz="1800" dirty="0">
                <a:effectLst/>
                <a:latin typeface="Times New Roman" panose="02020603050405020304" pitchFamily="18" charset="0"/>
                <a:ea typeface="Times New Roman" panose="02020603050405020304" pitchFamily="18" charset="0"/>
              </a:rPr>
              <a:t> </a:t>
            </a:r>
          </a:p>
          <a:p>
            <a:pPr marL="63500" marR="275590">
              <a:lnSpc>
                <a:spcPct val="107000"/>
              </a:lnSpc>
              <a:spcBef>
                <a:spcPts val="0"/>
              </a:spcBef>
              <a:spcAft>
                <a:spcPts val="0"/>
              </a:spcAft>
            </a:pPr>
            <a:r>
              <a:rPr lang="en-US" sz="1800" dirty="0">
                <a:effectLst/>
                <a:latin typeface="Calibri" panose="020F0502020204030204" pitchFamily="34" charset="0"/>
                <a:ea typeface="Calibri" panose="020F0502020204030204" pitchFamily="34" charset="0"/>
              </a:rPr>
              <a:t>F</a:t>
            </a:r>
            <a:r>
              <a:rPr lang="en-US" sz="1800" spc="-5" dirty="0">
                <a:effectLst/>
                <a:latin typeface="Calibri" panose="020F0502020204030204" pitchFamily="34" charset="0"/>
                <a:ea typeface="Calibri" panose="020F0502020204030204" pitchFamily="34" charset="0"/>
              </a:rPr>
              <a:t>r</a:t>
            </a:r>
            <a:r>
              <a:rPr lang="en-US" sz="1800" dirty="0">
                <a:effectLst/>
                <a:latin typeface="Calibri" panose="020F0502020204030204" pitchFamily="34" charset="0"/>
                <a:ea typeface="Calibri" panose="020F0502020204030204" pitchFamily="34" charset="0"/>
              </a:rPr>
              <a:t>eq</a:t>
            </a:r>
            <a:r>
              <a:rPr lang="en-US" sz="1800" spc="-5" dirty="0">
                <a:effectLst/>
                <a:latin typeface="Calibri" panose="020F0502020204030204" pitchFamily="34" charset="0"/>
                <a:ea typeface="Calibri" panose="020F0502020204030204" pitchFamily="34" charset="0"/>
              </a:rPr>
              <a:t>u</a:t>
            </a:r>
            <a:r>
              <a:rPr lang="en-US" sz="1800" dirty="0">
                <a:effectLst/>
                <a:latin typeface="Calibri" panose="020F0502020204030204" pitchFamily="34" charset="0"/>
                <a:ea typeface="Calibri" panose="020F0502020204030204" pitchFamily="34" charset="0"/>
              </a:rPr>
              <a:t>ent staff</a:t>
            </a:r>
            <a:r>
              <a:rPr lang="en-US" sz="1800" spc="-10" dirty="0">
                <a:effectLst/>
                <a:latin typeface="Calibri" panose="020F0502020204030204" pitchFamily="34" charset="0"/>
                <a:ea typeface="Calibri" panose="020F0502020204030204" pitchFamily="34" charset="0"/>
              </a:rPr>
              <a:t> </a:t>
            </a:r>
            <a:r>
              <a:rPr lang="en-US" sz="1800" spc="5" dirty="0">
                <a:effectLst/>
                <a:latin typeface="Calibri" panose="020F0502020204030204" pitchFamily="34" charset="0"/>
                <a:ea typeface="Calibri" panose="020F0502020204030204" pitchFamily="34" charset="0"/>
              </a:rPr>
              <a:t>t</a:t>
            </a:r>
            <a:r>
              <a:rPr lang="en-US" sz="1800" spc="-5" dirty="0">
                <a:effectLst/>
                <a:latin typeface="Calibri" panose="020F0502020204030204" pitchFamily="34" charset="0"/>
                <a:ea typeface="Calibri" panose="020F0502020204030204" pitchFamily="34" charset="0"/>
              </a:rPr>
              <a:t>u</a:t>
            </a:r>
            <a:r>
              <a:rPr lang="en-US" sz="1800" dirty="0">
                <a:effectLst/>
                <a:latin typeface="Calibri" panose="020F0502020204030204" pitchFamily="34" charset="0"/>
                <a:ea typeface="Calibri" panose="020F0502020204030204" pitchFamily="34" charset="0"/>
              </a:rPr>
              <a:t>r</a:t>
            </a:r>
            <a:r>
              <a:rPr lang="en-US" sz="1800" spc="-5" dirty="0">
                <a:effectLst/>
                <a:latin typeface="Calibri" panose="020F0502020204030204" pitchFamily="34" charset="0"/>
                <a:ea typeface="Calibri" panose="020F0502020204030204" pitchFamily="34" charset="0"/>
              </a:rPr>
              <a:t>no</a:t>
            </a:r>
            <a:r>
              <a:rPr lang="en-US" sz="1800" spc="5" dirty="0">
                <a:effectLst/>
                <a:latin typeface="Calibri" panose="020F0502020204030204" pitchFamily="34" charset="0"/>
                <a:ea typeface="Calibri" panose="020F0502020204030204" pitchFamily="34" charset="0"/>
              </a:rPr>
              <a:t>v</a:t>
            </a:r>
            <a:r>
              <a:rPr lang="en-US" sz="1800" dirty="0">
                <a:effectLst/>
                <a:latin typeface="Calibri" panose="020F0502020204030204" pitchFamily="34" charset="0"/>
                <a:ea typeface="Calibri" panose="020F0502020204030204" pitchFamily="34" charset="0"/>
              </a:rPr>
              <a:t>er</a:t>
            </a:r>
            <a:r>
              <a:rPr lang="en-US" sz="1800" spc="-10"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h</a:t>
            </a:r>
            <a:r>
              <a:rPr lang="en-US" sz="1800" spc="-5" dirty="0">
                <a:effectLst/>
                <a:latin typeface="Calibri" panose="020F0502020204030204" pitchFamily="34" charset="0"/>
                <a:ea typeface="Calibri" panose="020F0502020204030204" pitchFamily="34" charset="0"/>
              </a:rPr>
              <a:t>u</a:t>
            </a:r>
            <a:r>
              <a:rPr lang="en-US" sz="1800" dirty="0">
                <a:effectLst/>
                <a:latin typeface="Calibri" panose="020F0502020204030204" pitchFamily="34" charset="0"/>
                <a:ea typeface="Calibri" panose="020F0502020204030204" pitchFamily="34" charset="0"/>
              </a:rPr>
              <a:t>rts</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stu</a:t>
            </a:r>
            <a:r>
              <a:rPr lang="en-US" sz="1800" spc="-5" dirty="0">
                <a:effectLst/>
                <a:latin typeface="Calibri" panose="020F0502020204030204" pitchFamily="34" charset="0"/>
                <a:ea typeface="Calibri" panose="020F0502020204030204" pitchFamily="34" charset="0"/>
              </a:rPr>
              <a:t>d</a:t>
            </a:r>
            <a:r>
              <a:rPr lang="en-US" sz="1800" dirty="0">
                <a:effectLst/>
                <a:latin typeface="Calibri" panose="020F0502020204030204" pitchFamily="34" charset="0"/>
                <a:ea typeface="Calibri" panose="020F0502020204030204" pitchFamily="34" charset="0"/>
              </a:rPr>
              <a:t>en</a:t>
            </a:r>
            <a:r>
              <a:rPr lang="en-US" sz="1800" spc="-10" dirty="0">
                <a:effectLst/>
                <a:latin typeface="Calibri" panose="020F0502020204030204" pitchFamily="34" charset="0"/>
                <a:ea typeface="Calibri" panose="020F0502020204030204" pitchFamily="34" charset="0"/>
              </a:rPr>
              <a:t>t</a:t>
            </a:r>
            <a:r>
              <a:rPr lang="en-US" sz="1800" dirty="0">
                <a:effectLst/>
                <a:latin typeface="Calibri" panose="020F0502020204030204" pitchFamily="34" charset="0"/>
                <a:ea typeface="Calibri" panose="020F0502020204030204" pitchFamily="34" charset="0"/>
              </a:rPr>
              <a:t>s, and</a:t>
            </a:r>
            <a:r>
              <a:rPr lang="en-US" sz="1800" spc="-5" dirty="0">
                <a:effectLst/>
                <a:latin typeface="Calibri" panose="020F0502020204030204" pitchFamily="34" charset="0"/>
                <a:ea typeface="Calibri" panose="020F0502020204030204" pitchFamily="34" charset="0"/>
              </a:rPr>
              <a:t> </a:t>
            </a:r>
            <a:r>
              <a:rPr lang="en-US" sz="1800" spc="-10" dirty="0">
                <a:effectLst/>
                <a:latin typeface="Calibri" panose="020F0502020204030204" pitchFamily="34" charset="0"/>
                <a:ea typeface="Calibri" panose="020F0502020204030204" pitchFamily="34" charset="0"/>
              </a:rPr>
              <a:t>l</a:t>
            </a:r>
            <a:r>
              <a:rPr lang="en-US" sz="1800" spc="5" dirty="0">
                <a:effectLst/>
                <a:latin typeface="Calibri" panose="020F0502020204030204" pitchFamily="34" charset="0"/>
                <a:ea typeface="Calibri" panose="020F0502020204030204" pitchFamily="34" charset="0"/>
              </a:rPr>
              <a:t>o</a:t>
            </a:r>
            <a:r>
              <a:rPr lang="en-US" sz="1800" dirty="0">
                <a:effectLst/>
                <a:latin typeface="Calibri" panose="020F0502020204030204" pitchFamily="34" charset="0"/>
                <a:ea typeface="Calibri" panose="020F0502020204030204" pitchFamily="34" charset="0"/>
              </a:rPr>
              <a:t>w</a:t>
            </a:r>
            <a:r>
              <a:rPr lang="en-US" sz="1800" spc="5" dirty="0">
                <a:effectLst/>
                <a:latin typeface="Calibri" panose="020F0502020204030204" pitchFamily="34" charset="0"/>
                <a:ea typeface="Calibri" panose="020F0502020204030204" pitchFamily="34" charset="0"/>
              </a:rPr>
              <a:t> </a:t>
            </a:r>
            <a:r>
              <a:rPr lang="en-US" sz="1800" spc="-5" dirty="0">
                <a:effectLst/>
                <a:latin typeface="Calibri" panose="020F0502020204030204" pitchFamily="34" charset="0"/>
                <a:ea typeface="Calibri" panose="020F0502020204030204" pitchFamily="34" charset="0"/>
              </a:rPr>
              <a:t>p</a:t>
            </a:r>
            <a:r>
              <a:rPr lang="en-US" sz="1800" spc="-15" dirty="0">
                <a:effectLst/>
                <a:latin typeface="Calibri" panose="020F0502020204030204" pitchFamily="34" charset="0"/>
                <a:ea typeface="Calibri" panose="020F0502020204030204" pitchFamily="34" charset="0"/>
              </a:rPr>
              <a:t>a</a:t>
            </a:r>
            <a:r>
              <a:rPr lang="en-US" sz="1800" dirty="0">
                <a:effectLst/>
                <a:latin typeface="Calibri" panose="020F0502020204030204" pitchFamily="34" charset="0"/>
                <a:ea typeface="Calibri" panose="020F0502020204030204" pitchFamily="34" charset="0"/>
              </a:rPr>
              <a:t>y</a:t>
            </a:r>
            <a:r>
              <a:rPr lang="en-US" sz="1800" spc="5" dirty="0">
                <a:effectLst/>
                <a:latin typeface="Calibri" panose="020F0502020204030204" pitchFamily="34" charset="0"/>
                <a:ea typeface="Calibri" panose="020F0502020204030204" pitchFamily="34" charset="0"/>
              </a:rPr>
              <a:t> </a:t>
            </a:r>
            <a:r>
              <a:rPr lang="en-US" sz="1800" spc="-10" dirty="0">
                <a:effectLst/>
                <a:latin typeface="Calibri" panose="020F0502020204030204" pitchFamily="34" charset="0"/>
                <a:ea typeface="Calibri" panose="020F0502020204030204" pitchFamily="34" charset="0"/>
              </a:rPr>
              <a:t>a</a:t>
            </a:r>
            <a:r>
              <a:rPr lang="en-US" sz="1800" spc="-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d</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benefits a</a:t>
            </a:r>
            <a:r>
              <a:rPr lang="en-US" sz="1800" spc="-10" dirty="0">
                <a:effectLst/>
                <a:latin typeface="Calibri" panose="020F0502020204030204" pitchFamily="34" charset="0"/>
                <a:ea typeface="Calibri" panose="020F0502020204030204" pitchFamily="34" charset="0"/>
              </a:rPr>
              <a:t>r</a:t>
            </a:r>
            <a:r>
              <a:rPr lang="en-US" sz="1800" dirty="0">
                <a:effectLst/>
                <a:latin typeface="Calibri" panose="020F0502020204030204" pitchFamily="34" charset="0"/>
                <a:ea typeface="Calibri" panose="020F0502020204030204" pitchFamily="34" charset="0"/>
              </a:rPr>
              <a:t>e</a:t>
            </a:r>
            <a:r>
              <a:rPr lang="en-US" sz="1800" spc="-5" dirty="0">
                <a:effectLst/>
                <a:latin typeface="Calibri" panose="020F0502020204030204" pitchFamily="34" charset="0"/>
                <a:ea typeface="Calibri" panose="020F0502020204030204" pitchFamily="34" charset="0"/>
              </a:rPr>
              <a:t> </a:t>
            </a:r>
            <a:r>
              <a:rPr lang="en-US" sz="1800" spc="5" dirty="0">
                <a:effectLst/>
                <a:latin typeface="Calibri" panose="020F0502020204030204" pitchFamily="34" charset="0"/>
                <a:ea typeface="Calibri" panose="020F0502020204030204" pitchFamily="34" charset="0"/>
              </a:rPr>
              <a:t>o</a:t>
            </a:r>
            <a:r>
              <a:rPr lang="en-US" sz="1800" spc="-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e</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r</a:t>
            </a:r>
            <a:r>
              <a:rPr lang="en-US" sz="1800" spc="-10" dirty="0">
                <a:effectLst/>
                <a:latin typeface="Calibri" panose="020F0502020204030204" pitchFamily="34" charset="0"/>
                <a:ea typeface="Calibri" panose="020F0502020204030204" pitchFamily="34" charset="0"/>
              </a:rPr>
              <a:t>e</a:t>
            </a:r>
            <a:r>
              <a:rPr lang="en-US" sz="1800" dirty="0">
                <a:effectLst/>
                <a:latin typeface="Calibri" panose="020F0502020204030204" pitchFamily="34" charset="0"/>
                <a:ea typeface="Calibri" panose="020F0502020204030204" pitchFamily="34" charset="0"/>
              </a:rPr>
              <a:t>as</a:t>
            </a:r>
            <a:r>
              <a:rPr lang="en-US" sz="1800" spc="5" dirty="0">
                <a:effectLst/>
                <a:latin typeface="Calibri" panose="020F0502020204030204" pitchFamily="34" charset="0"/>
                <a:ea typeface="Calibri" panose="020F0502020204030204" pitchFamily="34" charset="0"/>
              </a:rPr>
              <a:t>o</a:t>
            </a:r>
            <a:r>
              <a:rPr lang="en-US" sz="1800" dirty="0">
                <a:effectLst/>
                <a:latin typeface="Calibri" panose="020F0502020204030204" pitchFamily="34" charset="0"/>
                <a:ea typeface="Calibri" panose="020F0502020204030204" pitchFamily="34" charset="0"/>
              </a:rPr>
              <a:t>n</a:t>
            </a:r>
            <a:r>
              <a:rPr lang="en-US" sz="1800" spc="-1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that </a:t>
            </a:r>
            <a:r>
              <a:rPr lang="en-US" sz="1800" spc="5" dirty="0">
                <a:effectLst/>
                <a:latin typeface="Calibri" panose="020F0502020204030204" pitchFamily="34" charset="0"/>
                <a:ea typeface="Calibri" panose="020F0502020204030204" pitchFamily="34" charset="0"/>
              </a:rPr>
              <a:t>t</a:t>
            </a:r>
            <a:r>
              <a:rPr lang="en-US" sz="1800" spc="-10" dirty="0">
                <a:effectLst/>
                <a:latin typeface="Calibri" panose="020F0502020204030204" pitchFamily="34" charset="0"/>
                <a:ea typeface="Calibri" panose="020F0502020204030204" pitchFamily="34" charset="0"/>
              </a:rPr>
              <a:t>e</a:t>
            </a:r>
            <a:r>
              <a:rPr lang="en-US" sz="1800" dirty="0">
                <a:effectLst/>
                <a:latin typeface="Calibri" panose="020F0502020204030204" pitchFamily="34" charset="0"/>
                <a:ea typeface="Calibri" panose="020F0502020204030204" pitchFamily="34" charset="0"/>
              </a:rPr>
              <a:t>ac</a:t>
            </a:r>
            <a:r>
              <a:rPr lang="en-US" sz="1800" spc="-5" dirty="0">
                <a:effectLst/>
                <a:latin typeface="Calibri" panose="020F0502020204030204" pitchFamily="34" charset="0"/>
                <a:ea typeface="Calibri" panose="020F0502020204030204" pitchFamily="34" charset="0"/>
              </a:rPr>
              <a:t>h</a:t>
            </a:r>
            <a:r>
              <a:rPr lang="en-US" sz="1800" dirty="0">
                <a:effectLst/>
                <a:latin typeface="Calibri" panose="020F0502020204030204" pitchFamily="34" charset="0"/>
                <a:ea typeface="Calibri" panose="020F0502020204030204" pitchFamily="34" charset="0"/>
              </a:rPr>
              <a:t>ers</a:t>
            </a:r>
            <a:r>
              <a:rPr lang="en-US" sz="1800" spc="5" dirty="0">
                <a:effectLst/>
                <a:latin typeface="Calibri" panose="020F0502020204030204" pitchFamily="34" charset="0"/>
                <a:ea typeface="Calibri" panose="020F0502020204030204" pitchFamily="34" charset="0"/>
              </a:rPr>
              <a:t> </a:t>
            </a:r>
            <a:r>
              <a:rPr lang="en-US" sz="1800" spc="-15" dirty="0">
                <a:effectLst/>
                <a:latin typeface="Calibri" panose="020F0502020204030204" pitchFamily="34" charset="0"/>
                <a:ea typeface="Calibri" panose="020F0502020204030204" pitchFamily="34" charset="0"/>
              </a:rPr>
              <a:t>l</a:t>
            </a:r>
            <a:r>
              <a:rPr lang="en-US" sz="1800" dirty="0">
                <a:effectLst/>
                <a:latin typeface="Calibri" panose="020F0502020204030204" pitchFamily="34" charset="0"/>
                <a:ea typeface="Calibri" panose="020F0502020204030204" pitchFamily="34" charset="0"/>
              </a:rPr>
              <a:t>ea</a:t>
            </a:r>
            <a:r>
              <a:rPr lang="en-US" sz="1800" spc="-5" dirty="0">
                <a:effectLst/>
                <a:latin typeface="Calibri" panose="020F0502020204030204" pitchFamily="34" charset="0"/>
                <a:ea typeface="Calibri" panose="020F0502020204030204" pitchFamily="34" charset="0"/>
              </a:rPr>
              <a:t>v</a:t>
            </a:r>
            <a:r>
              <a:rPr lang="en-US" sz="1800" dirty="0">
                <a:effectLst/>
                <a:latin typeface="Calibri" panose="020F0502020204030204" pitchFamily="34" charset="0"/>
                <a:ea typeface="Calibri" panose="020F0502020204030204" pitchFamily="34" charset="0"/>
              </a:rPr>
              <a:t>e their </a:t>
            </a:r>
            <a:r>
              <a:rPr lang="en-US" sz="1800" spc="-10" dirty="0">
                <a:effectLst/>
                <a:latin typeface="Calibri" panose="020F0502020204030204" pitchFamily="34" charset="0"/>
                <a:ea typeface="Calibri" panose="020F0502020204030204" pitchFamily="34" charset="0"/>
              </a:rPr>
              <a:t>j</a:t>
            </a:r>
            <a:r>
              <a:rPr lang="en-US" sz="1800" spc="5" dirty="0">
                <a:effectLst/>
                <a:latin typeface="Calibri" panose="020F0502020204030204" pitchFamily="34" charset="0"/>
                <a:ea typeface="Calibri" panose="020F0502020204030204" pitchFamily="34" charset="0"/>
              </a:rPr>
              <a:t>o</a:t>
            </a:r>
            <a:r>
              <a:rPr lang="en-US" sz="1800" spc="-5" dirty="0">
                <a:effectLst/>
                <a:latin typeface="Calibri" panose="020F0502020204030204" pitchFamily="34" charset="0"/>
                <a:ea typeface="Calibri" panose="020F0502020204030204" pitchFamily="34" charset="0"/>
              </a:rPr>
              <a:t>b</a:t>
            </a:r>
            <a:r>
              <a:rPr lang="en-US" sz="1800" dirty="0">
                <a:effectLst/>
                <a:latin typeface="Calibri" panose="020F0502020204030204" pitchFamily="34" charset="0"/>
                <a:ea typeface="Calibri" panose="020F0502020204030204" pitchFamily="34" charset="0"/>
              </a:rPr>
              <a:t>s.</a:t>
            </a:r>
            <a:endParaRPr lang="en-US" sz="1800" dirty="0">
              <a:effectLst/>
              <a:latin typeface="Times New Roman" panose="02020603050405020304" pitchFamily="18" charset="0"/>
              <a:ea typeface="Times New Roman" panose="02020603050405020304" pitchFamily="18" charset="0"/>
            </a:endParaRPr>
          </a:p>
          <a:p>
            <a:pPr marL="0" marR="0">
              <a:lnSpc>
                <a:spcPts val="800"/>
              </a:lnSpc>
              <a:spcBef>
                <a:spcPts val="35"/>
              </a:spcBef>
              <a:spcAft>
                <a:spcPts val="0"/>
              </a:spcAft>
            </a:pPr>
            <a:r>
              <a:rPr lang="en-US" sz="1800" dirty="0">
                <a:effectLst/>
                <a:latin typeface="Times New Roman" panose="02020603050405020304" pitchFamily="18" charset="0"/>
                <a:ea typeface="Times New Roman" panose="02020603050405020304" pitchFamily="18" charset="0"/>
              </a:rPr>
              <a:t> </a:t>
            </a:r>
          </a:p>
          <a:p>
            <a:pPr marL="63500" marR="139065">
              <a:lnSpc>
                <a:spcPct val="107000"/>
              </a:lnSpc>
              <a:spcBef>
                <a:spcPts val="0"/>
              </a:spcBef>
              <a:spcAft>
                <a:spcPts val="0"/>
              </a:spcAft>
            </a:pPr>
            <a:r>
              <a:rPr lang="en-US" sz="1800" dirty="0">
                <a:effectLst/>
                <a:latin typeface="Calibri" panose="020F0502020204030204" pitchFamily="34" charset="0"/>
                <a:ea typeface="Calibri" panose="020F0502020204030204" pitchFamily="34" charset="0"/>
              </a:rPr>
              <a:t>V</a:t>
            </a:r>
            <a:r>
              <a:rPr lang="en-US" sz="1800" spc="-5" dirty="0">
                <a:effectLst/>
                <a:latin typeface="Calibri" panose="020F0502020204030204" pitchFamily="34" charset="0"/>
                <a:ea typeface="Calibri" panose="020F0502020204030204" pitchFamily="34" charset="0"/>
              </a:rPr>
              <a:t>i</a:t>
            </a:r>
            <a:r>
              <a:rPr lang="en-US" sz="1800" dirty="0">
                <a:effectLst/>
                <a:latin typeface="Calibri" panose="020F0502020204030204" pitchFamily="34" charset="0"/>
                <a:ea typeface="Calibri" panose="020F0502020204030204" pitchFamily="34" charset="0"/>
              </a:rPr>
              <a:t>r</a:t>
            </a:r>
            <a:r>
              <a:rPr lang="en-US" sz="1800" spc="-5" dirty="0">
                <a:effectLst/>
                <a:latin typeface="Calibri" panose="020F0502020204030204" pitchFamily="34" charset="0"/>
                <a:ea typeface="Calibri" panose="020F0502020204030204" pitchFamily="34" charset="0"/>
              </a:rPr>
              <a:t>g</a:t>
            </a:r>
            <a:r>
              <a:rPr lang="en-US" sz="1800" dirty="0">
                <a:effectLst/>
                <a:latin typeface="Calibri" panose="020F0502020204030204" pitchFamily="34" charset="0"/>
                <a:ea typeface="Calibri" panose="020F0502020204030204" pitchFamily="34" charset="0"/>
              </a:rPr>
              <a:t>i</a:t>
            </a:r>
            <a:r>
              <a:rPr lang="en-US" sz="1800" spc="-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ia </a:t>
            </a:r>
            <a:r>
              <a:rPr lang="en-US" sz="1800" spc="-5" dirty="0">
                <a:effectLst/>
                <a:latin typeface="Calibri" panose="020F0502020204030204" pitchFamily="34" charset="0"/>
                <a:ea typeface="Calibri" panose="020F0502020204030204" pitchFamily="34" charset="0"/>
              </a:rPr>
              <a:t>h</a:t>
            </a:r>
            <a:r>
              <a:rPr lang="en-US" sz="1800" dirty="0">
                <a:effectLst/>
                <a:latin typeface="Calibri" panose="020F0502020204030204" pitchFamily="34" charset="0"/>
                <a:ea typeface="Calibri" panose="020F0502020204030204" pitchFamily="34" charset="0"/>
              </a:rPr>
              <a:t>as h</a:t>
            </a:r>
            <a:r>
              <a:rPr lang="en-US" sz="1800" spc="-5" dirty="0">
                <a:effectLst/>
                <a:latin typeface="Calibri" panose="020F0502020204030204" pitchFamily="34" charset="0"/>
                <a:ea typeface="Calibri" panose="020F0502020204030204" pitchFamily="34" charset="0"/>
              </a:rPr>
              <a:t>und</a:t>
            </a:r>
            <a:r>
              <a:rPr lang="en-US" sz="1800" dirty="0">
                <a:effectLst/>
                <a:latin typeface="Calibri" panose="020F0502020204030204" pitchFamily="34" charset="0"/>
                <a:ea typeface="Calibri" panose="020F0502020204030204" pitchFamily="34" charset="0"/>
              </a:rPr>
              <a:t>reds </a:t>
            </a:r>
            <a:r>
              <a:rPr lang="en-US" sz="1800" spc="5" dirty="0">
                <a:effectLst/>
                <a:latin typeface="Calibri" panose="020F0502020204030204" pitchFamily="34" charset="0"/>
                <a:ea typeface="Calibri" panose="020F0502020204030204" pitchFamily="34" charset="0"/>
              </a:rPr>
              <a:t>o</a:t>
            </a:r>
            <a:r>
              <a:rPr lang="en-US" sz="1800" dirty="0">
                <a:effectLst/>
                <a:latin typeface="Calibri" panose="020F0502020204030204" pitchFamily="34" charset="0"/>
                <a:ea typeface="Calibri" panose="020F0502020204030204" pitchFamily="34" charset="0"/>
              </a:rPr>
              <a:t>f u</a:t>
            </a:r>
            <a:r>
              <a:rPr lang="en-US" sz="1800" spc="-20"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fi</a:t>
            </a:r>
            <a:r>
              <a:rPr lang="en-US" sz="1800" spc="-5" dirty="0">
                <a:effectLst/>
                <a:latin typeface="Calibri" panose="020F0502020204030204" pitchFamily="34" charset="0"/>
                <a:ea typeface="Calibri" panose="020F0502020204030204" pitchFamily="34" charset="0"/>
              </a:rPr>
              <a:t>l</a:t>
            </a:r>
            <a:r>
              <a:rPr lang="en-US" sz="1800" dirty="0">
                <a:effectLst/>
                <a:latin typeface="Calibri" panose="020F0502020204030204" pitchFamily="34" charset="0"/>
                <a:ea typeface="Calibri" panose="020F0502020204030204" pitchFamily="34" charset="0"/>
              </a:rPr>
              <a:t>led </a:t>
            </a:r>
            <a:r>
              <a:rPr lang="en-US" sz="1800" spc="5" dirty="0">
                <a:effectLst/>
                <a:latin typeface="Calibri" panose="020F0502020204030204" pitchFamily="34" charset="0"/>
                <a:ea typeface="Calibri" panose="020F0502020204030204" pitchFamily="34" charset="0"/>
              </a:rPr>
              <a:t>t</a:t>
            </a:r>
            <a:r>
              <a:rPr lang="en-US" sz="1800" dirty="0">
                <a:effectLst/>
                <a:latin typeface="Calibri" panose="020F0502020204030204" pitchFamily="34" charset="0"/>
                <a:ea typeface="Calibri" panose="020F0502020204030204" pitchFamily="34" charset="0"/>
              </a:rPr>
              <a:t>eachi</a:t>
            </a:r>
            <a:r>
              <a:rPr lang="en-US" sz="1800" spc="-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g</a:t>
            </a:r>
            <a:r>
              <a:rPr lang="en-US" sz="1800" spc="-5" dirty="0">
                <a:effectLst/>
                <a:latin typeface="Calibri" panose="020F0502020204030204" pitchFamily="34" charset="0"/>
                <a:ea typeface="Calibri" panose="020F0502020204030204" pitchFamily="34" charset="0"/>
              </a:rPr>
              <a:t> </a:t>
            </a:r>
            <a:r>
              <a:rPr lang="en-US" sz="1800" spc="-15" dirty="0">
                <a:effectLst/>
                <a:latin typeface="Calibri" panose="020F0502020204030204" pitchFamily="34" charset="0"/>
                <a:ea typeface="Calibri" panose="020F0502020204030204" pitchFamily="34" charset="0"/>
              </a:rPr>
              <a:t>p</a:t>
            </a:r>
            <a:r>
              <a:rPr lang="en-US" sz="1800" spc="5" dirty="0">
                <a:effectLst/>
                <a:latin typeface="Calibri" panose="020F0502020204030204" pitchFamily="34" charset="0"/>
                <a:ea typeface="Calibri" panose="020F0502020204030204" pitchFamily="34" charset="0"/>
              </a:rPr>
              <a:t>o</a:t>
            </a:r>
            <a:r>
              <a:rPr lang="en-US" sz="1800" dirty="0">
                <a:effectLst/>
                <a:latin typeface="Calibri" panose="020F0502020204030204" pitchFamily="34" charset="0"/>
                <a:ea typeface="Calibri" panose="020F0502020204030204" pitchFamily="34" charset="0"/>
              </a:rPr>
              <a:t>sit</a:t>
            </a:r>
            <a:r>
              <a:rPr lang="en-US" sz="1800" spc="-10" dirty="0">
                <a:effectLst/>
                <a:latin typeface="Calibri" panose="020F0502020204030204" pitchFamily="34" charset="0"/>
                <a:ea typeface="Calibri" panose="020F0502020204030204" pitchFamily="34" charset="0"/>
              </a:rPr>
              <a:t>i</a:t>
            </a:r>
            <a:r>
              <a:rPr lang="en-US" sz="1800" spc="5" dirty="0">
                <a:effectLst/>
                <a:latin typeface="Calibri" panose="020F0502020204030204" pitchFamily="34" charset="0"/>
                <a:ea typeface="Calibri" panose="020F0502020204030204" pitchFamily="34" charset="0"/>
              </a:rPr>
              <a:t>o</a:t>
            </a:r>
            <a:r>
              <a:rPr lang="en-US" sz="1800" spc="-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s, a</a:t>
            </a:r>
            <a:r>
              <a:rPr lang="en-US" sz="1800" spc="-1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d</a:t>
            </a:r>
            <a:r>
              <a:rPr lang="en-US" sz="1800" spc="-5" dirty="0">
                <a:effectLst/>
                <a:latin typeface="Calibri" panose="020F0502020204030204" pitchFamily="34" charset="0"/>
                <a:ea typeface="Calibri" panose="020F0502020204030204" pitchFamily="34" charset="0"/>
              </a:rPr>
              <a:t> </a:t>
            </a:r>
            <a:r>
              <a:rPr lang="en-US" sz="1800" spc="10" dirty="0">
                <a:effectLst/>
                <a:latin typeface="Calibri" panose="020F0502020204030204" pitchFamily="34" charset="0"/>
                <a:ea typeface="Calibri" panose="020F0502020204030204" pitchFamily="34" charset="0"/>
              </a:rPr>
              <a:t>m</a:t>
            </a:r>
            <a:r>
              <a:rPr lang="en-US" sz="1800" dirty="0">
                <a:effectLst/>
                <a:latin typeface="Calibri" panose="020F0502020204030204" pitchFamily="34" charset="0"/>
                <a:ea typeface="Calibri" panose="020F0502020204030204" pitchFamily="34" charset="0"/>
              </a:rPr>
              <a:t>a</a:t>
            </a:r>
            <a:r>
              <a:rPr lang="en-US" sz="1800" spc="-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y</a:t>
            </a:r>
            <a:r>
              <a:rPr lang="en-US" sz="1800" spc="-5" dirty="0">
                <a:effectLst/>
                <a:latin typeface="Calibri" panose="020F0502020204030204" pitchFamily="34" charset="0"/>
                <a:ea typeface="Calibri" panose="020F0502020204030204" pitchFamily="34" charset="0"/>
              </a:rPr>
              <a:t> o</a:t>
            </a:r>
            <a:r>
              <a:rPr lang="en-US" sz="1800" dirty="0">
                <a:effectLst/>
                <a:latin typeface="Calibri" panose="020F0502020204030204" pitchFamily="34" charset="0"/>
                <a:ea typeface="Calibri" panose="020F0502020204030204" pitchFamily="34" charset="0"/>
              </a:rPr>
              <a:t>ther </a:t>
            </a:r>
            <a:r>
              <a:rPr lang="en-US" sz="1800" spc="-15" dirty="0">
                <a:effectLst/>
                <a:latin typeface="Calibri" panose="020F0502020204030204" pitchFamily="34" charset="0"/>
                <a:ea typeface="Calibri" panose="020F0502020204030204" pitchFamily="34" charset="0"/>
              </a:rPr>
              <a:t>p</a:t>
            </a:r>
            <a:r>
              <a:rPr lang="en-US" sz="1800" spc="5" dirty="0">
                <a:effectLst/>
                <a:latin typeface="Calibri" panose="020F0502020204030204" pitchFamily="34" charset="0"/>
                <a:ea typeface="Calibri" panose="020F0502020204030204" pitchFamily="34" charset="0"/>
              </a:rPr>
              <a:t>o</a:t>
            </a:r>
            <a:r>
              <a:rPr lang="en-US" sz="1800" dirty="0">
                <a:effectLst/>
                <a:latin typeface="Calibri" panose="020F0502020204030204" pitchFamily="34" charset="0"/>
                <a:ea typeface="Calibri" panose="020F0502020204030204" pitchFamily="34" charset="0"/>
              </a:rPr>
              <a:t>sit</a:t>
            </a:r>
            <a:r>
              <a:rPr lang="en-US" sz="1800" spc="-10" dirty="0">
                <a:effectLst/>
                <a:latin typeface="Calibri" panose="020F0502020204030204" pitchFamily="34" charset="0"/>
                <a:ea typeface="Calibri" panose="020F0502020204030204" pitchFamily="34" charset="0"/>
              </a:rPr>
              <a:t>i</a:t>
            </a:r>
            <a:r>
              <a:rPr lang="en-US" sz="1800" spc="5" dirty="0">
                <a:effectLst/>
                <a:latin typeface="Calibri" panose="020F0502020204030204" pitchFamily="34" charset="0"/>
                <a:ea typeface="Calibri" panose="020F0502020204030204" pitchFamily="34" charset="0"/>
              </a:rPr>
              <a:t>o</a:t>
            </a:r>
            <a:r>
              <a:rPr lang="en-US" sz="1800" spc="-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s are</a:t>
            </a:r>
            <a:r>
              <a:rPr lang="en-US" sz="1800" spc="-1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fi</a:t>
            </a:r>
            <a:r>
              <a:rPr lang="en-US" sz="1800" spc="-5" dirty="0">
                <a:effectLst/>
                <a:latin typeface="Calibri" panose="020F0502020204030204" pitchFamily="34" charset="0"/>
                <a:ea typeface="Calibri" panose="020F0502020204030204" pitchFamily="34" charset="0"/>
              </a:rPr>
              <a:t>l</a:t>
            </a:r>
            <a:r>
              <a:rPr lang="en-US" sz="1800" dirty="0">
                <a:effectLst/>
                <a:latin typeface="Calibri" panose="020F0502020204030204" pitchFamily="34" charset="0"/>
                <a:ea typeface="Calibri" panose="020F0502020204030204" pitchFamily="34" charset="0"/>
              </a:rPr>
              <a:t>led by</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i</a:t>
            </a:r>
            <a:r>
              <a:rPr lang="en-US" sz="1800" spc="-5" dirty="0">
                <a:effectLst/>
                <a:latin typeface="Calibri" panose="020F0502020204030204" pitchFamily="34" charset="0"/>
                <a:ea typeface="Calibri" panose="020F0502020204030204" pitchFamily="34" charset="0"/>
              </a:rPr>
              <a:t>nd</a:t>
            </a:r>
            <a:r>
              <a:rPr lang="en-US" sz="1800" dirty="0">
                <a:effectLst/>
                <a:latin typeface="Calibri" panose="020F0502020204030204" pitchFamily="34" charset="0"/>
                <a:ea typeface="Calibri" panose="020F0502020204030204" pitchFamily="34" charset="0"/>
              </a:rPr>
              <a:t>ivid</a:t>
            </a:r>
            <a:r>
              <a:rPr lang="en-US" sz="1800" spc="-5" dirty="0">
                <a:effectLst/>
                <a:latin typeface="Calibri" panose="020F0502020204030204" pitchFamily="34" charset="0"/>
                <a:ea typeface="Calibri" panose="020F0502020204030204" pitchFamily="34" charset="0"/>
              </a:rPr>
              <a:t>u</a:t>
            </a:r>
            <a:r>
              <a:rPr lang="en-US" sz="1800" dirty="0">
                <a:effectLst/>
                <a:latin typeface="Calibri" panose="020F0502020204030204" pitchFamily="34" charset="0"/>
                <a:ea typeface="Calibri" panose="020F0502020204030204" pitchFamily="34" charset="0"/>
              </a:rPr>
              <a:t>als with</a:t>
            </a:r>
            <a:r>
              <a:rPr lang="en-US" sz="1800" spc="5" dirty="0">
                <a:effectLst/>
                <a:latin typeface="Calibri" panose="020F0502020204030204" pitchFamily="34" charset="0"/>
                <a:ea typeface="Calibri" panose="020F0502020204030204" pitchFamily="34" charset="0"/>
              </a:rPr>
              <a:t>o</a:t>
            </a:r>
            <a:r>
              <a:rPr lang="en-US" sz="1800" spc="-5" dirty="0">
                <a:effectLst/>
                <a:latin typeface="Calibri" panose="020F0502020204030204" pitchFamily="34" charset="0"/>
                <a:ea typeface="Calibri" panose="020F0502020204030204" pitchFamily="34" charset="0"/>
              </a:rPr>
              <a:t>u</a:t>
            </a:r>
            <a:r>
              <a:rPr lang="en-US" sz="1800" dirty="0">
                <a:effectLst/>
                <a:latin typeface="Calibri" panose="020F0502020204030204" pitchFamily="34" charset="0"/>
                <a:ea typeface="Calibri" panose="020F0502020204030204" pitchFamily="34" charset="0"/>
              </a:rPr>
              <a:t>t</a:t>
            </a:r>
            <a:r>
              <a:rPr lang="en-US" sz="1800" spc="-10"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fu</a:t>
            </a:r>
            <a:r>
              <a:rPr lang="en-US" sz="1800" spc="-5" dirty="0">
                <a:effectLst/>
                <a:latin typeface="Calibri" panose="020F0502020204030204" pitchFamily="34" charset="0"/>
                <a:ea typeface="Calibri" panose="020F0502020204030204" pitchFamily="34" charset="0"/>
              </a:rPr>
              <a:t>l</a:t>
            </a:r>
            <a:r>
              <a:rPr lang="en-US" sz="1800" dirty="0">
                <a:effectLst/>
                <a:latin typeface="Calibri" panose="020F0502020204030204" pitchFamily="34" charset="0"/>
                <a:ea typeface="Calibri" panose="020F0502020204030204" pitchFamily="34" charset="0"/>
              </a:rPr>
              <a:t>l c</a:t>
            </a:r>
            <a:r>
              <a:rPr lang="en-US" sz="1800" spc="5" dirty="0">
                <a:effectLst/>
                <a:latin typeface="Calibri" panose="020F0502020204030204" pitchFamily="34" charset="0"/>
                <a:ea typeface="Calibri" panose="020F0502020204030204" pitchFamily="34" charset="0"/>
              </a:rPr>
              <a:t>e</a:t>
            </a:r>
            <a:r>
              <a:rPr lang="en-US" sz="1800" spc="-15" dirty="0">
                <a:effectLst/>
                <a:latin typeface="Calibri" panose="020F0502020204030204" pitchFamily="34" charset="0"/>
                <a:ea typeface="Calibri" panose="020F0502020204030204" pitchFamily="34" charset="0"/>
              </a:rPr>
              <a:t>r</a:t>
            </a:r>
            <a:r>
              <a:rPr lang="en-US" sz="1800" dirty="0">
                <a:effectLst/>
                <a:latin typeface="Calibri" panose="020F0502020204030204" pitchFamily="34" charset="0"/>
                <a:ea typeface="Calibri" panose="020F0502020204030204" pitchFamily="34" charset="0"/>
              </a:rPr>
              <a:t>tificat</a:t>
            </a:r>
            <a:r>
              <a:rPr lang="en-US" sz="1800" spc="-15" dirty="0">
                <a:effectLst/>
                <a:latin typeface="Calibri" panose="020F0502020204030204" pitchFamily="34" charset="0"/>
                <a:ea typeface="Calibri" panose="020F0502020204030204" pitchFamily="34" charset="0"/>
              </a:rPr>
              <a:t>i</a:t>
            </a:r>
            <a:r>
              <a:rPr lang="en-US" sz="1800" spc="5" dirty="0">
                <a:effectLst/>
                <a:latin typeface="Calibri" panose="020F0502020204030204" pitchFamily="34" charset="0"/>
                <a:ea typeface="Calibri" panose="020F0502020204030204" pitchFamily="34" charset="0"/>
              </a:rPr>
              <a:t>o</a:t>
            </a:r>
            <a:r>
              <a:rPr lang="en-US" sz="1800" spc="-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 V</a:t>
            </a:r>
            <a:r>
              <a:rPr lang="en-US" sz="1800" spc="-15" dirty="0">
                <a:effectLst/>
                <a:latin typeface="Calibri" panose="020F0502020204030204" pitchFamily="34" charset="0"/>
                <a:ea typeface="Calibri" panose="020F0502020204030204" pitchFamily="34" charset="0"/>
              </a:rPr>
              <a:t>i</a:t>
            </a:r>
            <a:r>
              <a:rPr lang="en-US" sz="1800" dirty="0">
                <a:effectLst/>
                <a:latin typeface="Calibri" panose="020F0502020204030204" pitchFamily="34" charset="0"/>
                <a:ea typeface="Calibri" panose="020F0502020204030204" pitchFamily="34" charset="0"/>
              </a:rPr>
              <a:t>r</a:t>
            </a:r>
            <a:r>
              <a:rPr lang="en-US" sz="1800" spc="-5" dirty="0">
                <a:effectLst/>
                <a:latin typeface="Calibri" panose="020F0502020204030204" pitchFamily="34" charset="0"/>
                <a:ea typeface="Calibri" panose="020F0502020204030204" pitchFamily="34" charset="0"/>
              </a:rPr>
              <a:t>g</a:t>
            </a:r>
            <a:r>
              <a:rPr lang="en-US" sz="1800" dirty="0">
                <a:effectLst/>
                <a:latin typeface="Calibri" panose="020F0502020204030204" pitchFamily="34" charset="0"/>
                <a:ea typeface="Calibri" panose="020F0502020204030204" pitchFamily="34" charset="0"/>
              </a:rPr>
              <a:t>i</a:t>
            </a:r>
            <a:r>
              <a:rPr lang="en-US" sz="1800" spc="-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ia ra</a:t>
            </a:r>
            <a:r>
              <a:rPr lang="en-US" sz="1800" spc="-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ks</a:t>
            </a:r>
            <a:r>
              <a:rPr lang="en-US" sz="1800" spc="5" dirty="0">
                <a:effectLst/>
                <a:latin typeface="Calibri" panose="020F0502020204030204" pitchFamily="34" charset="0"/>
                <a:ea typeface="Calibri" panose="020F0502020204030204" pitchFamily="34" charset="0"/>
              </a:rPr>
              <a:t> </a:t>
            </a:r>
            <a:r>
              <a:rPr lang="en-US" sz="1800" spc="-10" dirty="0">
                <a:effectLst/>
                <a:latin typeface="Calibri" panose="020F0502020204030204" pitchFamily="34" charset="0"/>
                <a:ea typeface="Calibri" panose="020F0502020204030204" pitchFamily="34" charset="0"/>
              </a:rPr>
              <a:t>3</a:t>
            </a:r>
            <a:r>
              <a:rPr lang="en-US" sz="1800" spc="5" dirty="0">
                <a:effectLst/>
                <a:latin typeface="Calibri" panose="020F0502020204030204" pitchFamily="34" charset="0"/>
                <a:ea typeface="Calibri" panose="020F0502020204030204" pitchFamily="34" charset="0"/>
              </a:rPr>
              <a:t>2</a:t>
            </a:r>
            <a:r>
              <a:rPr lang="en-US" sz="1800" spc="-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d</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in the</a:t>
            </a:r>
            <a:r>
              <a:rPr lang="en-US" sz="1800" spc="-10"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na</a:t>
            </a:r>
            <a:r>
              <a:rPr lang="en-US" sz="1800" spc="-15" dirty="0">
                <a:effectLst/>
                <a:latin typeface="Calibri" panose="020F0502020204030204" pitchFamily="34" charset="0"/>
                <a:ea typeface="Calibri" panose="020F0502020204030204" pitchFamily="34" charset="0"/>
              </a:rPr>
              <a:t>t</a:t>
            </a:r>
            <a:r>
              <a:rPr lang="en-US" sz="1800" spc="10" dirty="0">
                <a:effectLst/>
                <a:latin typeface="Calibri" panose="020F0502020204030204" pitchFamily="34" charset="0"/>
                <a:ea typeface="Calibri" panose="020F0502020204030204" pitchFamily="34" charset="0"/>
              </a:rPr>
              <a:t>i</a:t>
            </a:r>
            <a:r>
              <a:rPr lang="en-US" sz="1800" spc="5" dirty="0">
                <a:effectLst/>
                <a:latin typeface="Calibri" panose="020F0502020204030204" pitchFamily="34" charset="0"/>
                <a:ea typeface="Calibri" panose="020F0502020204030204" pitchFamily="34" charset="0"/>
              </a:rPr>
              <a:t>o</a:t>
            </a:r>
            <a:r>
              <a:rPr lang="en-US" sz="1800" dirty="0">
                <a:effectLst/>
                <a:latin typeface="Calibri" panose="020F0502020204030204" pitchFamily="34" charset="0"/>
                <a:ea typeface="Calibri" panose="020F0502020204030204" pitchFamily="34" charset="0"/>
              </a:rPr>
              <a:t>n</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in t</a:t>
            </a:r>
            <a:r>
              <a:rPr lang="en-US" sz="1800" spc="-5" dirty="0">
                <a:effectLst/>
                <a:latin typeface="Calibri" panose="020F0502020204030204" pitchFamily="34" charset="0"/>
                <a:ea typeface="Calibri" panose="020F0502020204030204" pitchFamily="34" charset="0"/>
              </a:rPr>
              <a:t>e</a:t>
            </a:r>
            <a:r>
              <a:rPr lang="en-US" sz="1800" dirty="0">
                <a:effectLst/>
                <a:latin typeface="Calibri" panose="020F0502020204030204" pitchFamily="34" charset="0"/>
                <a:ea typeface="Calibri" panose="020F0502020204030204" pitchFamily="34" charset="0"/>
              </a:rPr>
              <a:t>ac</a:t>
            </a:r>
            <a:r>
              <a:rPr lang="en-US" sz="1800" spc="-5" dirty="0">
                <a:effectLst/>
                <a:latin typeface="Calibri" panose="020F0502020204030204" pitchFamily="34" charset="0"/>
                <a:ea typeface="Calibri" panose="020F0502020204030204" pitchFamily="34" charset="0"/>
              </a:rPr>
              <a:t>h</a:t>
            </a:r>
            <a:r>
              <a:rPr lang="en-US" sz="1800" dirty="0">
                <a:effectLst/>
                <a:latin typeface="Calibri" panose="020F0502020204030204" pitchFamily="34" charset="0"/>
                <a:ea typeface="Calibri" panose="020F0502020204030204" pitchFamily="34" charset="0"/>
              </a:rPr>
              <a:t>er</a:t>
            </a:r>
            <a:r>
              <a:rPr lang="en-US" sz="1800" spc="5" dirty="0">
                <a:effectLst/>
                <a:latin typeface="Calibri" panose="020F0502020204030204" pitchFamily="34" charset="0"/>
                <a:ea typeface="Calibri" panose="020F0502020204030204" pitchFamily="34" charset="0"/>
              </a:rPr>
              <a:t> </a:t>
            </a:r>
            <a:r>
              <a:rPr lang="en-US" sz="1800" spc="-5" dirty="0">
                <a:effectLst/>
                <a:latin typeface="Calibri" panose="020F0502020204030204" pitchFamily="34" charset="0"/>
                <a:ea typeface="Calibri" panose="020F0502020204030204" pitchFamily="34" charset="0"/>
              </a:rPr>
              <a:t>p</a:t>
            </a:r>
            <a:r>
              <a:rPr lang="en-US" sz="1800" spc="-15" dirty="0">
                <a:effectLst/>
                <a:latin typeface="Calibri" panose="020F0502020204030204" pitchFamily="34" charset="0"/>
                <a:ea typeface="Calibri" panose="020F0502020204030204" pitchFamily="34" charset="0"/>
              </a:rPr>
              <a:t>a</a:t>
            </a:r>
            <a:r>
              <a:rPr lang="en-US" sz="1800" spc="5" dirty="0">
                <a:effectLst/>
                <a:latin typeface="Calibri" panose="020F0502020204030204" pitchFamily="34" charset="0"/>
                <a:ea typeface="Calibri" panose="020F0502020204030204" pitchFamily="34" charset="0"/>
              </a:rPr>
              <a:t>y</a:t>
            </a:r>
            <a:r>
              <a:rPr lang="en-US" sz="1800" dirty="0">
                <a:effectLst/>
                <a:latin typeface="Calibri" panose="020F0502020204030204" pitchFamily="34" charset="0"/>
                <a:ea typeface="Calibri" panose="020F0502020204030204" pitchFamily="34" charset="0"/>
              </a:rPr>
              <a:t>,</a:t>
            </a:r>
            <a:r>
              <a:rPr lang="en-US" sz="1800" spc="-10"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whi</a:t>
            </a:r>
            <a:r>
              <a:rPr lang="en-US" sz="1800" spc="-5" dirty="0">
                <a:effectLst/>
                <a:latin typeface="Calibri" panose="020F0502020204030204" pitchFamily="34" charset="0"/>
                <a:ea typeface="Calibri" panose="020F0502020204030204" pitchFamily="34" charset="0"/>
              </a:rPr>
              <a:t>l</a:t>
            </a:r>
            <a:r>
              <a:rPr lang="en-US" sz="1800" dirty="0">
                <a:effectLst/>
                <a:latin typeface="Calibri" panose="020F0502020204030204" pitchFamily="34" charset="0"/>
                <a:ea typeface="Calibri" panose="020F0502020204030204" pitchFamily="34" charset="0"/>
              </a:rPr>
              <a:t>e</a:t>
            </a:r>
            <a:r>
              <a:rPr lang="en-US" sz="1800" spc="5" dirty="0">
                <a:effectLst/>
                <a:latin typeface="Calibri" panose="020F0502020204030204" pitchFamily="34" charset="0"/>
                <a:ea typeface="Calibri" panose="020F0502020204030204" pitchFamily="34" charset="0"/>
              </a:rPr>
              <a:t> </a:t>
            </a:r>
            <a:r>
              <a:rPr lang="en-US" sz="1800" spc="-10" dirty="0">
                <a:effectLst/>
                <a:latin typeface="Calibri" panose="020F0502020204030204" pitchFamily="34" charset="0"/>
                <a:ea typeface="Calibri" panose="020F0502020204030204" pitchFamily="34" charset="0"/>
              </a:rPr>
              <a:t>e</a:t>
            </a:r>
            <a:r>
              <a:rPr lang="en-US" sz="1800" spc="-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r</a:t>
            </a:r>
            <a:r>
              <a:rPr lang="en-US" sz="1800" spc="5" dirty="0">
                <a:effectLst/>
                <a:latin typeface="Calibri" panose="020F0502020204030204" pitchFamily="34" charset="0"/>
                <a:ea typeface="Calibri" panose="020F0502020204030204" pitchFamily="34" charset="0"/>
              </a:rPr>
              <a:t>o</a:t>
            </a:r>
            <a:r>
              <a:rPr lang="en-US" sz="1800" dirty="0">
                <a:effectLst/>
                <a:latin typeface="Calibri" panose="020F0502020204030204" pitchFamily="34" charset="0"/>
                <a:ea typeface="Calibri" panose="020F0502020204030204" pitchFamily="34" charset="0"/>
              </a:rPr>
              <a:t>ll</a:t>
            </a:r>
            <a:r>
              <a:rPr lang="en-US" sz="1800" spc="-5" dirty="0">
                <a:effectLst/>
                <a:latin typeface="Calibri" panose="020F0502020204030204" pitchFamily="34" charset="0"/>
                <a:ea typeface="Calibri" panose="020F0502020204030204" pitchFamily="34" charset="0"/>
              </a:rPr>
              <a:t>m</a:t>
            </a:r>
            <a:r>
              <a:rPr lang="en-US" sz="1800" dirty="0">
                <a:effectLst/>
                <a:latin typeface="Calibri" panose="020F0502020204030204" pitchFamily="34" charset="0"/>
                <a:ea typeface="Calibri" panose="020F0502020204030204" pitchFamily="34" charset="0"/>
              </a:rPr>
              <a:t>ents</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in</a:t>
            </a:r>
            <a:r>
              <a:rPr lang="en-US" sz="1800" spc="-1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t</a:t>
            </a:r>
            <a:r>
              <a:rPr lang="en-US" sz="1800" spc="5" dirty="0">
                <a:effectLst/>
                <a:latin typeface="Calibri" panose="020F0502020204030204" pitchFamily="34" charset="0"/>
                <a:ea typeface="Calibri" panose="020F0502020204030204" pitchFamily="34" charset="0"/>
              </a:rPr>
              <a:t>e</a:t>
            </a:r>
            <a:r>
              <a:rPr lang="en-US" sz="1800" dirty="0">
                <a:effectLst/>
                <a:latin typeface="Calibri" panose="020F0502020204030204" pitchFamily="34" charset="0"/>
                <a:ea typeface="Calibri" panose="020F0502020204030204" pitchFamily="34" charset="0"/>
              </a:rPr>
              <a:t>ac</a:t>
            </a:r>
            <a:r>
              <a:rPr lang="en-US" sz="1800" spc="-5" dirty="0">
                <a:effectLst/>
                <a:latin typeface="Calibri" panose="020F0502020204030204" pitchFamily="34" charset="0"/>
                <a:ea typeface="Calibri" panose="020F0502020204030204" pitchFamily="34" charset="0"/>
              </a:rPr>
              <a:t>h</a:t>
            </a:r>
            <a:r>
              <a:rPr lang="en-US" sz="1800" dirty="0">
                <a:effectLst/>
                <a:latin typeface="Calibri" panose="020F0502020204030204" pitchFamily="34" charset="0"/>
                <a:ea typeface="Calibri" panose="020F0502020204030204" pitchFamily="34" charset="0"/>
              </a:rPr>
              <a:t>er </a:t>
            </a:r>
            <a:r>
              <a:rPr lang="en-US" sz="1800" spc="-5" dirty="0">
                <a:effectLst/>
                <a:latin typeface="Calibri" panose="020F0502020204030204" pitchFamily="34" charset="0"/>
                <a:ea typeface="Calibri" panose="020F0502020204030204" pitchFamily="34" charset="0"/>
              </a:rPr>
              <a:t>p</a:t>
            </a:r>
            <a:r>
              <a:rPr lang="en-US" sz="1800" dirty="0">
                <a:effectLst/>
                <a:latin typeface="Calibri" panose="020F0502020204030204" pitchFamily="34" charset="0"/>
                <a:ea typeface="Calibri" panose="020F0502020204030204" pitchFamily="34" charset="0"/>
              </a:rPr>
              <a:t>rep</a:t>
            </a:r>
            <a:r>
              <a:rPr lang="en-US" sz="1800" spc="-5" dirty="0">
                <a:effectLst/>
                <a:latin typeface="Calibri" panose="020F0502020204030204" pitchFamily="34" charset="0"/>
                <a:ea typeface="Calibri" panose="020F0502020204030204" pitchFamily="34" charset="0"/>
              </a:rPr>
              <a:t>a</a:t>
            </a:r>
            <a:r>
              <a:rPr lang="en-US" sz="1800" dirty="0">
                <a:effectLst/>
                <a:latin typeface="Calibri" panose="020F0502020204030204" pitchFamily="34" charset="0"/>
                <a:ea typeface="Calibri" panose="020F0502020204030204" pitchFamily="34" charset="0"/>
              </a:rPr>
              <a:t>rati</a:t>
            </a:r>
            <a:r>
              <a:rPr lang="en-US" sz="1800" spc="5" dirty="0">
                <a:effectLst/>
                <a:latin typeface="Calibri" panose="020F0502020204030204" pitchFamily="34" charset="0"/>
                <a:ea typeface="Calibri" panose="020F0502020204030204" pitchFamily="34" charset="0"/>
              </a:rPr>
              <a:t>o</a:t>
            </a:r>
            <a:r>
              <a:rPr lang="en-US" sz="1800" dirty="0">
                <a:effectLst/>
                <a:latin typeface="Calibri" panose="020F0502020204030204" pitchFamily="34" charset="0"/>
                <a:ea typeface="Calibri" panose="020F0502020204030204" pitchFamily="34" charset="0"/>
              </a:rPr>
              <a:t>n</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p</a:t>
            </a:r>
            <a:r>
              <a:rPr lang="en-US" sz="1800" spc="-15" dirty="0">
                <a:effectLst/>
                <a:latin typeface="Calibri" panose="020F0502020204030204" pitchFamily="34" charset="0"/>
                <a:ea typeface="Calibri" panose="020F0502020204030204" pitchFamily="34" charset="0"/>
              </a:rPr>
              <a:t>r</a:t>
            </a:r>
            <a:r>
              <a:rPr lang="en-US" sz="1800" spc="5" dirty="0">
                <a:effectLst/>
                <a:latin typeface="Calibri" panose="020F0502020204030204" pitchFamily="34" charset="0"/>
                <a:ea typeface="Calibri" panose="020F0502020204030204" pitchFamily="34" charset="0"/>
              </a:rPr>
              <a:t>o</a:t>
            </a:r>
            <a:r>
              <a:rPr lang="en-US" sz="1800" spc="-5" dirty="0">
                <a:effectLst/>
                <a:latin typeface="Calibri" panose="020F0502020204030204" pitchFamily="34" charset="0"/>
                <a:ea typeface="Calibri" panose="020F0502020204030204" pitchFamily="34" charset="0"/>
              </a:rPr>
              <a:t>g</a:t>
            </a:r>
            <a:r>
              <a:rPr lang="en-US" sz="1800" dirty="0">
                <a:effectLst/>
                <a:latin typeface="Calibri" panose="020F0502020204030204" pitchFamily="34" charset="0"/>
                <a:ea typeface="Calibri" panose="020F0502020204030204" pitchFamily="34" charset="0"/>
              </a:rPr>
              <a:t>r</a:t>
            </a:r>
            <a:r>
              <a:rPr lang="en-US" sz="1800" spc="-15" dirty="0">
                <a:effectLst/>
                <a:latin typeface="Calibri" panose="020F0502020204030204" pitchFamily="34" charset="0"/>
                <a:ea typeface="Calibri" panose="020F0502020204030204" pitchFamily="34" charset="0"/>
              </a:rPr>
              <a:t>a</a:t>
            </a:r>
            <a:r>
              <a:rPr lang="en-US" sz="1800" spc="5" dirty="0">
                <a:effectLst/>
                <a:latin typeface="Calibri" panose="020F0502020204030204" pitchFamily="34" charset="0"/>
                <a:ea typeface="Calibri" panose="020F0502020204030204" pitchFamily="34" charset="0"/>
              </a:rPr>
              <a:t>m</a:t>
            </a:r>
            <a:r>
              <a:rPr lang="en-US" sz="1800" dirty="0">
                <a:effectLst/>
                <a:latin typeface="Calibri" panose="020F0502020204030204" pitchFamily="34" charset="0"/>
                <a:ea typeface="Calibri" panose="020F0502020204030204" pitchFamily="34" charset="0"/>
              </a:rPr>
              <a:t>s a</a:t>
            </a:r>
            <a:r>
              <a:rPr lang="en-US" sz="1800" spc="-10" dirty="0">
                <a:effectLst/>
                <a:latin typeface="Calibri" panose="020F0502020204030204" pitchFamily="34" charset="0"/>
                <a:ea typeface="Calibri" panose="020F0502020204030204" pitchFamily="34" charset="0"/>
              </a:rPr>
              <a:t>r</a:t>
            </a:r>
            <a:r>
              <a:rPr lang="en-US" sz="1800" dirty="0">
                <a:effectLst/>
                <a:latin typeface="Calibri" panose="020F0502020204030204" pitchFamily="34" charset="0"/>
                <a:ea typeface="Calibri" panose="020F0502020204030204" pitchFamily="34" charset="0"/>
              </a:rPr>
              <a:t>e</a:t>
            </a:r>
            <a:r>
              <a:rPr lang="en-US" sz="1800" spc="-5" dirty="0">
                <a:effectLst/>
                <a:latin typeface="Calibri" panose="020F0502020204030204" pitchFamily="34" charset="0"/>
                <a:ea typeface="Calibri" panose="020F0502020204030204" pitchFamily="34" charset="0"/>
              </a:rPr>
              <a:t> d</a:t>
            </a:r>
            <a:r>
              <a:rPr lang="en-US" sz="1800" dirty="0">
                <a:effectLst/>
                <a:latin typeface="Calibri" panose="020F0502020204030204" pitchFamily="34" charset="0"/>
                <a:ea typeface="Calibri" panose="020F0502020204030204" pitchFamily="34" charset="0"/>
              </a:rPr>
              <a:t>ecli</a:t>
            </a:r>
            <a:r>
              <a:rPr lang="en-US" sz="1800" spc="-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i</a:t>
            </a:r>
            <a:r>
              <a:rPr lang="en-US" sz="1800" spc="-5" dirty="0">
                <a:effectLst/>
                <a:latin typeface="Calibri" panose="020F0502020204030204" pitchFamily="34" charset="0"/>
                <a:ea typeface="Calibri" panose="020F0502020204030204" pitchFamily="34" charset="0"/>
              </a:rPr>
              <a:t>ng</a:t>
            </a:r>
            <a:r>
              <a:rPr lang="en-US" sz="1800" dirty="0">
                <a:effectLst/>
                <a:latin typeface="Calibri" panose="020F0502020204030204" pitchFamily="34" charset="0"/>
                <a:ea typeface="Calibri" panose="020F0502020204030204" pitchFamily="34" charset="0"/>
              </a:rPr>
              <a:t>.</a:t>
            </a:r>
            <a:endParaRPr lang="en-US" sz="1800" dirty="0">
              <a:effectLst/>
              <a:latin typeface="Times New Roman" panose="02020603050405020304" pitchFamily="18" charset="0"/>
              <a:ea typeface="Times New Roman" panose="02020603050405020304" pitchFamily="18" charset="0"/>
            </a:endParaRPr>
          </a:p>
          <a:p>
            <a:pPr marL="0" marR="0">
              <a:lnSpc>
                <a:spcPts val="800"/>
              </a:lnSpc>
              <a:spcBef>
                <a:spcPts val="30"/>
              </a:spcBef>
              <a:spcAft>
                <a:spcPts val="0"/>
              </a:spcAft>
            </a:pPr>
            <a:r>
              <a:rPr lang="en-US" sz="1800" dirty="0">
                <a:effectLst/>
                <a:latin typeface="Times New Roman" panose="02020603050405020304" pitchFamily="18" charset="0"/>
                <a:ea typeface="Times New Roman" panose="02020603050405020304" pitchFamily="18" charset="0"/>
              </a:rPr>
              <a:t> </a:t>
            </a:r>
          </a:p>
          <a:p>
            <a:pPr marL="63500" marR="80645">
              <a:lnSpc>
                <a:spcPct val="107000"/>
              </a:lnSpc>
              <a:spcBef>
                <a:spcPts val="0"/>
              </a:spcBef>
              <a:spcAft>
                <a:spcPts val="0"/>
              </a:spcAft>
            </a:pPr>
            <a:r>
              <a:rPr lang="en-US" sz="1800" b="1" spc="5" dirty="0">
                <a:effectLst/>
                <a:latin typeface="Calibri" panose="020F0502020204030204" pitchFamily="34" charset="0"/>
                <a:ea typeface="Calibri" panose="020F0502020204030204" pitchFamily="34" charset="0"/>
              </a:rPr>
              <a:t>C</a:t>
            </a:r>
            <a:r>
              <a:rPr lang="en-US" sz="1800" b="1" spc="-5" dirty="0">
                <a:effectLst/>
                <a:latin typeface="Calibri" panose="020F0502020204030204" pitchFamily="34" charset="0"/>
                <a:ea typeface="Calibri" panose="020F0502020204030204" pitchFamily="34" charset="0"/>
              </a:rPr>
              <a:t>o</a:t>
            </a:r>
            <a:r>
              <a:rPr lang="en-US" sz="1800" b="1" spc="5" dirty="0">
                <a:effectLst/>
                <a:latin typeface="Calibri" panose="020F0502020204030204" pitchFamily="34" charset="0"/>
                <a:ea typeface="Calibri" panose="020F0502020204030204" pitchFamily="34" charset="0"/>
              </a:rPr>
              <a:t>ll</a:t>
            </a:r>
            <a:r>
              <a:rPr lang="en-US" sz="1800" b="1" spc="-15" dirty="0">
                <a:effectLst/>
                <a:latin typeface="Calibri" panose="020F0502020204030204" pitchFamily="34" charset="0"/>
                <a:ea typeface="Calibri" panose="020F0502020204030204" pitchFamily="34" charset="0"/>
              </a:rPr>
              <a:t>e</a:t>
            </a:r>
            <a:r>
              <a:rPr lang="en-US" sz="1800" b="1" spc="5" dirty="0">
                <a:effectLst/>
                <a:latin typeface="Calibri" panose="020F0502020204030204" pitchFamily="34" charset="0"/>
                <a:ea typeface="Calibri" panose="020F0502020204030204" pitchFamily="34" charset="0"/>
              </a:rPr>
              <a:t>c</a:t>
            </a:r>
            <a:r>
              <a:rPr lang="en-US" sz="1800" b="1" dirty="0">
                <a:effectLst/>
                <a:latin typeface="Calibri" panose="020F0502020204030204" pitchFamily="34" charset="0"/>
                <a:ea typeface="Calibri" panose="020F0502020204030204" pitchFamily="34" charset="0"/>
              </a:rPr>
              <a:t>t</a:t>
            </a:r>
            <a:r>
              <a:rPr lang="en-US" sz="1800" b="1" spc="-5" dirty="0">
                <a:effectLst/>
                <a:latin typeface="Calibri" panose="020F0502020204030204" pitchFamily="34" charset="0"/>
                <a:ea typeface="Calibri" panose="020F0502020204030204" pitchFamily="34" charset="0"/>
              </a:rPr>
              <a:t>i</a:t>
            </a:r>
            <a:r>
              <a:rPr lang="en-US" sz="1800" b="1" spc="5" dirty="0">
                <a:effectLst/>
                <a:latin typeface="Calibri" panose="020F0502020204030204" pitchFamily="34" charset="0"/>
                <a:ea typeface="Calibri" panose="020F0502020204030204" pitchFamily="34" charset="0"/>
              </a:rPr>
              <a:t>v</a:t>
            </a:r>
            <a:r>
              <a:rPr lang="en-US" sz="1800" b="1" dirty="0">
                <a:effectLst/>
                <a:latin typeface="Calibri" panose="020F0502020204030204" pitchFamily="34" charset="0"/>
                <a:ea typeface="Calibri" panose="020F0502020204030204" pitchFamily="34" charset="0"/>
              </a:rPr>
              <a:t>e</a:t>
            </a:r>
            <a:r>
              <a:rPr lang="en-US" sz="1800" b="1" spc="-5" dirty="0">
                <a:effectLst/>
                <a:latin typeface="Calibri" panose="020F0502020204030204" pitchFamily="34" charset="0"/>
                <a:ea typeface="Calibri" panose="020F0502020204030204" pitchFamily="34" charset="0"/>
              </a:rPr>
              <a:t> </a:t>
            </a:r>
            <a:r>
              <a:rPr lang="en-US" sz="1800" b="1" dirty="0">
                <a:effectLst/>
                <a:latin typeface="Calibri" panose="020F0502020204030204" pitchFamily="34" charset="0"/>
                <a:ea typeface="Calibri" panose="020F0502020204030204" pitchFamily="34" charset="0"/>
              </a:rPr>
              <a:t>b</a:t>
            </a:r>
            <a:r>
              <a:rPr lang="en-US" sz="1800" b="1" spc="-5" dirty="0">
                <a:effectLst/>
                <a:latin typeface="Calibri" panose="020F0502020204030204" pitchFamily="34" charset="0"/>
                <a:ea typeface="Calibri" panose="020F0502020204030204" pitchFamily="34" charset="0"/>
              </a:rPr>
              <a:t>a</a:t>
            </a:r>
            <a:r>
              <a:rPr lang="en-US" sz="1800" b="1" spc="-10" dirty="0">
                <a:effectLst/>
                <a:latin typeface="Calibri" panose="020F0502020204030204" pitchFamily="34" charset="0"/>
                <a:ea typeface="Calibri" panose="020F0502020204030204" pitchFamily="34" charset="0"/>
              </a:rPr>
              <a:t>r</a:t>
            </a:r>
            <a:r>
              <a:rPr lang="en-US" sz="1800" b="1" spc="5" dirty="0">
                <a:effectLst/>
                <a:latin typeface="Calibri" panose="020F0502020204030204" pitchFamily="34" charset="0"/>
                <a:ea typeface="Calibri" panose="020F0502020204030204" pitchFamily="34" charset="0"/>
              </a:rPr>
              <a:t>g</a:t>
            </a:r>
            <a:r>
              <a:rPr lang="en-US" sz="1800" b="1" spc="-5" dirty="0">
                <a:effectLst/>
                <a:latin typeface="Calibri" panose="020F0502020204030204" pitchFamily="34" charset="0"/>
                <a:ea typeface="Calibri" panose="020F0502020204030204" pitchFamily="34" charset="0"/>
              </a:rPr>
              <a:t>a</a:t>
            </a:r>
            <a:r>
              <a:rPr lang="en-US" sz="1800" b="1" spc="5" dirty="0">
                <a:effectLst/>
                <a:latin typeface="Calibri" panose="020F0502020204030204" pitchFamily="34" charset="0"/>
                <a:ea typeface="Calibri" panose="020F0502020204030204" pitchFamily="34" charset="0"/>
              </a:rPr>
              <a:t>i</a:t>
            </a:r>
            <a:r>
              <a:rPr lang="en-US" sz="1800" b="1" spc="-5" dirty="0">
                <a:effectLst/>
                <a:latin typeface="Calibri" panose="020F0502020204030204" pitchFamily="34" charset="0"/>
                <a:ea typeface="Calibri" panose="020F0502020204030204" pitchFamily="34" charset="0"/>
              </a:rPr>
              <a:t>n</a:t>
            </a:r>
            <a:r>
              <a:rPr lang="en-US" sz="1800" b="1" spc="5" dirty="0">
                <a:effectLst/>
                <a:latin typeface="Calibri" panose="020F0502020204030204" pitchFamily="34" charset="0"/>
                <a:ea typeface="Calibri" panose="020F0502020204030204" pitchFamily="34" charset="0"/>
              </a:rPr>
              <a:t>i</a:t>
            </a:r>
            <a:r>
              <a:rPr lang="en-US" sz="1800" b="1" spc="-5" dirty="0">
                <a:effectLst/>
                <a:latin typeface="Calibri" panose="020F0502020204030204" pitchFamily="34" charset="0"/>
                <a:ea typeface="Calibri" panose="020F0502020204030204" pitchFamily="34" charset="0"/>
              </a:rPr>
              <a:t>n</a:t>
            </a:r>
            <a:r>
              <a:rPr lang="en-US" sz="1800" b="1" dirty="0">
                <a:effectLst/>
                <a:latin typeface="Calibri" panose="020F0502020204030204" pitchFamily="34" charset="0"/>
                <a:ea typeface="Calibri" panose="020F0502020204030204" pitchFamily="34" charset="0"/>
              </a:rPr>
              <a:t>g</a:t>
            </a:r>
            <a:r>
              <a:rPr lang="en-US" sz="1800" b="1" spc="-5" dirty="0">
                <a:effectLst/>
                <a:latin typeface="Calibri" panose="020F0502020204030204" pitchFamily="34" charset="0"/>
                <a:ea typeface="Calibri" panose="020F0502020204030204" pitchFamily="34" charset="0"/>
              </a:rPr>
              <a:t> </a:t>
            </a:r>
            <a:r>
              <a:rPr lang="en-US" sz="1800" b="1" spc="5" dirty="0">
                <a:effectLst/>
                <a:latin typeface="Calibri" panose="020F0502020204030204" pitchFamily="34" charset="0"/>
                <a:ea typeface="Calibri" panose="020F0502020204030204" pitchFamily="34" charset="0"/>
              </a:rPr>
              <a:t>c</a:t>
            </a:r>
            <a:r>
              <a:rPr lang="en-US" sz="1800" b="1" spc="-5" dirty="0">
                <a:effectLst/>
                <a:latin typeface="Calibri" panose="020F0502020204030204" pitchFamily="34" charset="0"/>
                <a:ea typeface="Calibri" panose="020F0502020204030204" pitchFamily="34" charset="0"/>
              </a:rPr>
              <a:t>a</a:t>
            </a:r>
            <a:r>
              <a:rPr lang="en-US" sz="1800" b="1" dirty="0">
                <a:effectLst/>
                <a:latin typeface="Calibri" panose="020F0502020204030204" pitchFamily="34" charset="0"/>
                <a:ea typeface="Calibri" panose="020F0502020204030204" pitchFamily="34" charset="0"/>
              </a:rPr>
              <a:t>n</a:t>
            </a:r>
            <a:r>
              <a:rPr lang="en-US" sz="1800" b="1" spc="-5" dirty="0">
                <a:effectLst/>
                <a:latin typeface="Calibri" panose="020F0502020204030204" pitchFamily="34" charset="0"/>
                <a:ea typeface="Calibri" panose="020F0502020204030204" pitchFamily="34" charset="0"/>
              </a:rPr>
              <a:t> </a:t>
            </a:r>
            <a:r>
              <a:rPr lang="en-US" sz="1800" b="1" spc="-15" dirty="0">
                <a:effectLst/>
                <a:latin typeface="Calibri" panose="020F0502020204030204" pitchFamily="34" charset="0"/>
                <a:ea typeface="Calibri" panose="020F0502020204030204" pitchFamily="34" charset="0"/>
              </a:rPr>
              <a:t>h</a:t>
            </a:r>
            <a:r>
              <a:rPr lang="en-US" sz="1800" b="1" spc="-5" dirty="0">
                <a:effectLst/>
                <a:latin typeface="Calibri" panose="020F0502020204030204" pitchFamily="34" charset="0"/>
                <a:ea typeface="Calibri" panose="020F0502020204030204" pitchFamily="34" charset="0"/>
              </a:rPr>
              <a:t>e</a:t>
            </a:r>
            <a:r>
              <a:rPr lang="en-US" sz="1800" b="1" spc="5" dirty="0">
                <a:effectLst/>
                <a:latin typeface="Calibri" panose="020F0502020204030204" pitchFamily="34" charset="0"/>
                <a:ea typeface="Calibri" panose="020F0502020204030204" pitchFamily="34" charset="0"/>
              </a:rPr>
              <a:t>l</a:t>
            </a:r>
            <a:r>
              <a:rPr lang="en-US" sz="1800" b="1" dirty="0">
                <a:effectLst/>
                <a:latin typeface="Calibri" panose="020F0502020204030204" pitchFamily="34" charset="0"/>
                <a:ea typeface="Calibri" panose="020F0502020204030204" pitchFamily="34" charset="0"/>
              </a:rPr>
              <a:t>p</a:t>
            </a:r>
            <a:r>
              <a:rPr lang="en-US" sz="1800" b="1" spc="-5" dirty="0">
                <a:effectLst/>
                <a:latin typeface="Calibri" panose="020F0502020204030204" pitchFamily="34" charset="0"/>
                <a:ea typeface="Calibri" panose="020F0502020204030204" pitchFamily="34" charset="0"/>
              </a:rPr>
              <a:t> </a:t>
            </a:r>
            <a:r>
              <a:rPr lang="en-US" sz="1800" b="1" dirty="0">
                <a:effectLst/>
                <a:latin typeface="Calibri" panose="020F0502020204030204" pitchFamily="34" charset="0"/>
                <a:ea typeface="Calibri" panose="020F0502020204030204" pitchFamily="34" charset="0"/>
              </a:rPr>
              <a:t>e</a:t>
            </a:r>
            <a:r>
              <a:rPr lang="en-US" sz="1800" b="1" spc="-5" dirty="0">
                <a:effectLst/>
                <a:latin typeface="Calibri" panose="020F0502020204030204" pitchFamily="34" charset="0"/>
                <a:ea typeface="Calibri" panose="020F0502020204030204" pitchFamily="34" charset="0"/>
              </a:rPr>
              <a:t>n</a:t>
            </a:r>
            <a:r>
              <a:rPr lang="en-US" sz="1800" b="1" dirty="0">
                <a:effectLst/>
                <a:latin typeface="Calibri" panose="020F0502020204030204" pitchFamily="34" charset="0"/>
                <a:ea typeface="Calibri" panose="020F0502020204030204" pitchFamily="34" charset="0"/>
              </a:rPr>
              <a:t>s</a:t>
            </a:r>
            <a:r>
              <a:rPr lang="en-US" sz="1800" b="1" spc="-5" dirty="0">
                <a:effectLst/>
                <a:latin typeface="Calibri" panose="020F0502020204030204" pitchFamily="34" charset="0"/>
                <a:ea typeface="Calibri" panose="020F0502020204030204" pitchFamily="34" charset="0"/>
              </a:rPr>
              <a:t>u</a:t>
            </a:r>
            <a:r>
              <a:rPr lang="en-US" sz="1800" b="1" spc="5" dirty="0">
                <a:effectLst/>
                <a:latin typeface="Calibri" panose="020F0502020204030204" pitchFamily="34" charset="0"/>
                <a:ea typeface="Calibri" panose="020F0502020204030204" pitchFamily="34" charset="0"/>
              </a:rPr>
              <a:t>r</a:t>
            </a:r>
            <a:r>
              <a:rPr lang="en-US" sz="1800" b="1" dirty="0">
                <a:effectLst/>
                <a:latin typeface="Calibri" panose="020F0502020204030204" pitchFamily="34" charset="0"/>
                <a:ea typeface="Calibri" panose="020F0502020204030204" pitchFamily="34" charset="0"/>
              </a:rPr>
              <a:t>e</a:t>
            </a:r>
            <a:r>
              <a:rPr lang="en-US" sz="1800" b="1" spc="15" dirty="0">
                <a:effectLst/>
                <a:latin typeface="Calibri" panose="020F0502020204030204" pitchFamily="34" charset="0"/>
                <a:ea typeface="Calibri" panose="020F0502020204030204" pitchFamily="34" charset="0"/>
              </a:rPr>
              <a:t> </a:t>
            </a:r>
            <a:r>
              <a:rPr lang="en-US" sz="1800" b="1" spc="-5" dirty="0">
                <a:effectLst/>
                <a:latin typeface="Calibri" panose="020F0502020204030204" pitchFamily="34" charset="0"/>
                <a:ea typeface="Calibri" panose="020F0502020204030204" pitchFamily="34" charset="0"/>
              </a:rPr>
              <a:t>edu</a:t>
            </a:r>
            <a:r>
              <a:rPr lang="en-US" sz="1800" b="1" spc="5" dirty="0">
                <a:effectLst/>
                <a:latin typeface="Calibri" panose="020F0502020204030204" pitchFamily="34" charset="0"/>
                <a:ea typeface="Calibri" panose="020F0502020204030204" pitchFamily="34" charset="0"/>
              </a:rPr>
              <a:t>c</a:t>
            </a:r>
            <a:r>
              <a:rPr lang="en-US" sz="1800" b="1" spc="-5" dirty="0">
                <a:effectLst/>
                <a:latin typeface="Calibri" panose="020F0502020204030204" pitchFamily="34" charset="0"/>
                <a:ea typeface="Calibri" panose="020F0502020204030204" pitchFamily="34" charset="0"/>
              </a:rPr>
              <a:t>a</a:t>
            </a:r>
            <a:r>
              <a:rPr lang="en-US" sz="1800" b="1" dirty="0">
                <a:effectLst/>
                <a:latin typeface="Calibri" panose="020F0502020204030204" pitchFamily="34" charset="0"/>
                <a:ea typeface="Calibri" panose="020F0502020204030204" pitchFamily="34" charset="0"/>
              </a:rPr>
              <a:t>t</a:t>
            </a:r>
            <a:r>
              <a:rPr lang="en-US" sz="1800" b="1" spc="-5" dirty="0">
                <a:effectLst/>
                <a:latin typeface="Calibri" panose="020F0502020204030204" pitchFamily="34" charset="0"/>
                <a:ea typeface="Calibri" panose="020F0502020204030204" pitchFamily="34" charset="0"/>
              </a:rPr>
              <a:t>o</a:t>
            </a:r>
            <a:r>
              <a:rPr lang="en-US" sz="1800" b="1" spc="5" dirty="0">
                <a:effectLst/>
                <a:latin typeface="Calibri" panose="020F0502020204030204" pitchFamily="34" charset="0"/>
                <a:ea typeface="Calibri" panose="020F0502020204030204" pitchFamily="34" charset="0"/>
              </a:rPr>
              <a:t>r</a:t>
            </a:r>
            <a:r>
              <a:rPr lang="en-US" sz="1800" b="1" dirty="0">
                <a:effectLst/>
                <a:latin typeface="Calibri" panose="020F0502020204030204" pitchFamily="34" charset="0"/>
                <a:ea typeface="Calibri" panose="020F0502020204030204" pitchFamily="34" charset="0"/>
              </a:rPr>
              <a:t>s</a:t>
            </a:r>
            <a:r>
              <a:rPr lang="en-US" sz="1800" b="1" spc="-5" dirty="0">
                <a:effectLst/>
                <a:latin typeface="Calibri" panose="020F0502020204030204" pitchFamily="34" charset="0"/>
                <a:ea typeface="Calibri" panose="020F0502020204030204" pitchFamily="34" charset="0"/>
              </a:rPr>
              <a:t> a</a:t>
            </a:r>
            <a:r>
              <a:rPr lang="en-US" sz="1800" b="1" spc="5" dirty="0">
                <a:effectLst/>
                <a:latin typeface="Calibri" panose="020F0502020204030204" pitchFamily="34" charset="0"/>
                <a:ea typeface="Calibri" panose="020F0502020204030204" pitchFamily="34" charset="0"/>
              </a:rPr>
              <a:t>r</a:t>
            </a:r>
            <a:r>
              <a:rPr lang="en-US" sz="1800" b="1" dirty="0">
                <a:effectLst/>
                <a:latin typeface="Calibri" panose="020F0502020204030204" pitchFamily="34" charset="0"/>
                <a:ea typeface="Calibri" panose="020F0502020204030204" pitchFamily="34" charset="0"/>
              </a:rPr>
              <a:t>e</a:t>
            </a:r>
            <a:r>
              <a:rPr lang="en-US" sz="1800" b="1" spc="-5" dirty="0">
                <a:effectLst/>
                <a:latin typeface="Calibri" panose="020F0502020204030204" pitchFamily="34" charset="0"/>
                <a:ea typeface="Calibri" panose="020F0502020204030204" pitchFamily="34" charset="0"/>
              </a:rPr>
              <a:t> </a:t>
            </a:r>
            <a:r>
              <a:rPr lang="en-US" sz="1800" b="1" spc="-15" dirty="0">
                <a:effectLst/>
                <a:latin typeface="Calibri" panose="020F0502020204030204" pitchFamily="34" charset="0"/>
                <a:ea typeface="Calibri" panose="020F0502020204030204" pitchFamily="34" charset="0"/>
              </a:rPr>
              <a:t>p</a:t>
            </a:r>
            <a:r>
              <a:rPr lang="en-US" sz="1800" b="1" spc="-5" dirty="0">
                <a:effectLst/>
                <a:latin typeface="Calibri" panose="020F0502020204030204" pitchFamily="34" charset="0"/>
                <a:ea typeface="Calibri" panose="020F0502020204030204" pitchFamily="34" charset="0"/>
              </a:rPr>
              <a:t>a</a:t>
            </a:r>
            <a:r>
              <a:rPr lang="en-US" sz="1800" b="1" spc="5" dirty="0">
                <a:effectLst/>
                <a:latin typeface="Calibri" panose="020F0502020204030204" pitchFamily="34" charset="0"/>
                <a:ea typeface="Calibri" panose="020F0502020204030204" pitchFamily="34" charset="0"/>
              </a:rPr>
              <a:t>i</a:t>
            </a:r>
            <a:r>
              <a:rPr lang="en-US" sz="1800" b="1" dirty="0">
                <a:effectLst/>
                <a:latin typeface="Calibri" panose="020F0502020204030204" pitchFamily="34" charset="0"/>
                <a:ea typeface="Calibri" panose="020F0502020204030204" pitchFamily="34" charset="0"/>
              </a:rPr>
              <a:t>d</a:t>
            </a:r>
            <a:r>
              <a:rPr lang="en-US" sz="1800" b="1" spc="-5" dirty="0">
                <a:effectLst/>
                <a:latin typeface="Calibri" panose="020F0502020204030204" pitchFamily="34" charset="0"/>
                <a:ea typeface="Calibri" panose="020F0502020204030204" pitchFamily="34" charset="0"/>
              </a:rPr>
              <a:t> </a:t>
            </a:r>
            <a:r>
              <a:rPr lang="en-US" sz="1800" b="1" dirty="0">
                <a:effectLst/>
                <a:latin typeface="Calibri" panose="020F0502020204030204" pitchFamily="34" charset="0"/>
                <a:ea typeface="Calibri" panose="020F0502020204030204" pitchFamily="34" charset="0"/>
              </a:rPr>
              <a:t>a </a:t>
            </a:r>
            <a:r>
              <a:rPr lang="en-US" sz="1800" b="1" spc="-5" dirty="0">
                <a:effectLst/>
                <a:latin typeface="Calibri" panose="020F0502020204030204" pitchFamily="34" charset="0"/>
                <a:ea typeface="Calibri" panose="020F0502020204030204" pitchFamily="34" charset="0"/>
              </a:rPr>
              <a:t>p</a:t>
            </a:r>
            <a:r>
              <a:rPr lang="en-US" sz="1800" b="1" spc="5" dirty="0">
                <a:effectLst/>
                <a:latin typeface="Calibri" panose="020F0502020204030204" pitchFamily="34" charset="0"/>
                <a:ea typeface="Calibri" panose="020F0502020204030204" pitchFamily="34" charset="0"/>
              </a:rPr>
              <a:t>r</a:t>
            </a:r>
            <a:r>
              <a:rPr lang="en-US" sz="1800" b="1" spc="-5" dirty="0">
                <a:effectLst/>
                <a:latin typeface="Calibri" panose="020F0502020204030204" pitchFamily="34" charset="0"/>
                <a:ea typeface="Calibri" panose="020F0502020204030204" pitchFamily="34" charset="0"/>
              </a:rPr>
              <a:t>o</a:t>
            </a:r>
            <a:r>
              <a:rPr lang="en-US" sz="1800" b="1" dirty="0">
                <a:effectLst/>
                <a:latin typeface="Calibri" panose="020F0502020204030204" pitchFamily="34" charset="0"/>
                <a:ea typeface="Calibri" panose="020F0502020204030204" pitchFamily="34" charset="0"/>
              </a:rPr>
              <a:t>f</a:t>
            </a:r>
            <a:r>
              <a:rPr lang="en-US" sz="1800" b="1" spc="-5" dirty="0">
                <a:effectLst/>
                <a:latin typeface="Calibri" panose="020F0502020204030204" pitchFamily="34" charset="0"/>
                <a:ea typeface="Calibri" panose="020F0502020204030204" pitchFamily="34" charset="0"/>
              </a:rPr>
              <a:t>e</a:t>
            </a:r>
            <a:r>
              <a:rPr lang="en-US" sz="1800" b="1" dirty="0">
                <a:effectLst/>
                <a:latin typeface="Calibri" panose="020F0502020204030204" pitchFamily="34" charset="0"/>
                <a:ea typeface="Calibri" panose="020F0502020204030204" pitchFamily="34" charset="0"/>
              </a:rPr>
              <a:t>ss</a:t>
            </a:r>
            <a:r>
              <a:rPr lang="en-US" sz="1800" b="1" spc="5" dirty="0">
                <a:effectLst/>
                <a:latin typeface="Calibri" panose="020F0502020204030204" pitchFamily="34" charset="0"/>
                <a:ea typeface="Calibri" panose="020F0502020204030204" pitchFamily="34" charset="0"/>
              </a:rPr>
              <a:t>i</a:t>
            </a:r>
            <a:r>
              <a:rPr lang="en-US" sz="1800" b="1" spc="-5" dirty="0">
                <a:effectLst/>
                <a:latin typeface="Calibri" panose="020F0502020204030204" pitchFamily="34" charset="0"/>
                <a:ea typeface="Calibri" panose="020F0502020204030204" pitchFamily="34" charset="0"/>
              </a:rPr>
              <a:t>ona</a:t>
            </a:r>
            <a:r>
              <a:rPr lang="en-US" sz="1800" b="1" dirty="0">
                <a:effectLst/>
                <a:latin typeface="Calibri" panose="020F0502020204030204" pitchFamily="34" charset="0"/>
                <a:ea typeface="Calibri" panose="020F0502020204030204" pitchFamily="34" charset="0"/>
              </a:rPr>
              <a:t>l</a:t>
            </a:r>
            <a:r>
              <a:rPr lang="en-US" sz="1800" b="1" spc="-5" dirty="0">
                <a:effectLst/>
                <a:latin typeface="Calibri" panose="020F0502020204030204" pitchFamily="34" charset="0"/>
                <a:ea typeface="Calibri" panose="020F0502020204030204" pitchFamily="34" charset="0"/>
              </a:rPr>
              <a:t> </a:t>
            </a:r>
            <a:r>
              <a:rPr lang="en-US" sz="1800" b="1" spc="5" dirty="0">
                <a:effectLst/>
                <a:latin typeface="Calibri" panose="020F0502020204030204" pitchFamily="34" charset="0"/>
                <a:ea typeface="Calibri" panose="020F0502020204030204" pitchFamily="34" charset="0"/>
              </a:rPr>
              <a:t>w</a:t>
            </a:r>
            <a:r>
              <a:rPr lang="en-US" sz="1800" b="1" spc="-5" dirty="0">
                <a:effectLst/>
                <a:latin typeface="Calibri" panose="020F0502020204030204" pitchFamily="34" charset="0"/>
                <a:ea typeface="Calibri" panose="020F0502020204030204" pitchFamily="34" charset="0"/>
              </a:rPr>
              <a:t>a</a:t>
            </a:r>
            <a:r>
              <a:rPr lang="en-US" sz="1800" b="1" spc="5" dirty="0">
                <a:effectLst/>
                <a:latin typeface="Calibri" panose="020F0502020204030204" pitchFamily="34" charset="0"/>
                <a:ea typeface="Calibri" panose="020F0502020204030204" pitchFamily="34" charset="0"/>
              </a:rPr>
              <a:t>g</a:t>
            </a:r>
            <a:r>
              <a:rPr lang="en-US" sz="1800" b="1" dirty="0">
                <a:effectLst/>
                <a:latin typeface="Calibri" panose="020F0502020204030204" pitchFamily="34" charset="0"/>
                <a:ea typeface="Calibri" panose="020F0502020204030204" pitchFamily="34" charset="0"/>
              </a:rPr>
              <a:t>e</a:t>
            </a:r>
            <a:r>
              <a:rPr lang="en-US" sz="1800" b="1" spc="-15" dirty="0">
                <a:effectLst/>
                <a:latin typeface="Calibri" panose="020F0502020204030204" pitchFamily="34" charset="0"/>
                <a:ea typeface="Calibri" panose="020F0502020204030204" pitchFamily="34" charset="0"/>
              </a:rPr>
              <a:t> </a:t>
            </a:r>
            <a:r>
              <a:rPr lang="en-US" sz="1800" b="1" spc="-5" dirty="0">
                <a:effectLst/>
                <a:latin typeface="Calibri" panose="020F0502020204030204" pitchFamily="34" charset="0"/>
                <a:ea typeface="Calibri" panose="020F0502020204030204" pitchFamily="34" charset="0"/>
              </a:rPr>
              <a:t>wi</a:t>
            </a:r>
            <a:r>
              <a:rPr lang="en-US" sz="1800" b="1" dirty="0">
                <a:effectLst/>
                <a:latin typeface="Calibri" panose="020F0502020204030204" pitchFamily="34" charset="0"/>
                <a:ea typeface="Calibri" panose="020F0502020204030204" pitchFamily="34" charset="0"/>
              </a:rPr>
              <a:t>th</a:t>
            </a:r>
            <a:r>
              <a:rPr lang="en-US" sz="1800" b="1" spc="-5" dirty="0">
                <a:effectLst/>
                <a:latin typeface="Calibri" panose="020F0502020204030204" pitchFamily="34" charset="0"/>
                <a:ea typeface="Calibri" panose="020F0502020204030204" pitchFamily="34" charset="0"/>
              </a:rPr>
              <a:t> </a:t>
            </a:r>
            <a:r>
              <a:rPr lang="en-US" sz="1800" b="1" dirty="0">
                <a:effectLst/>
                <a:latin typeface="Calibri" panose="020F0502020204030204" pitchFamily="34" charset="0"/>
                <a:ea typeface="Calibri" panose="020F0502020204030204" pitchFamily="34" charset="0"/>
              </a:rPr>
              <a:t>a</a:t>
            </a:r>
            <a:r>
              <a:rPr lang="en-US" sz="1800" b="1" spc="-5" dirty="0">
                <a:effectLst/>
                <a:latin typeface="Calibri" panose="020F0502020204030204" pitchFamily="34" charset="0"/>
                <a:ea typeface="Calibri" panose="020F0502020204030204" pitchFamily="34" charset="0"/>
              </a:rPr>
              <a:t>dequa</a:t>
            </a:r>
            <a:r>
              <a:rPr lang="en-US" sz="1800" b="1" dirty="0">
                <a:effectLst/>
                <a:latin typeface="Calibri" panose="020F0502020204030204" pitchFamily="34" charset="0"/>
                <a:ea typeface="Calibri" panose="020F0502020204030204" pitchFamily="34" charset="0"/>
              </a:rPr>
              <a:t>te </a:t>
            </a:r>
            <a:r>
              <a:rPr lang="en-US" sz="1800" b="1" spc="-5" dirty="0">
                <a:effectLst/>
                <a:latin typeface="Calibri" panose="020F0502020204030204" pitchFamily="34" charset="0"/>
                <a:ea typeface="Calibri" panose="020F0502020204030204" pitchFamily="34" charset="0"/>
              </a:rPr>
              <a:t>bene</a:t>
            </a:r>
            <a:r>
              <a:rPr lang="en-US" sz="1800" b="1" dirty="0">
                <a:effectLst/>
                <a:latin typeface="Calibri" panose="020F0502020204030204" pitchFamily="34" charset="0"/>
                <a:ea typeface="Calibri" panose="020F0502020204030204" pitchFamily="34" charset="0"/>
              </a:rPr>
              <a:t>fit</a:t>
            </a:r>
            <a:r>
              <a:rPr lang="en-US" sz="1800" b="1" spc="5" dirty="0">
                <a:effectLst/>
                <a:latin typeface="Calibri" panose="020F0502020204030204" pitchFamily="34" charset="0"/>
                <a:ea typeface="Calibri" panose="020F0502020204030204" pitchFamily="34" charset="0"/>
              </a:rPr>
              <a:t>s</a:t>
            </a:r>
            <a:r>
              <a:rPr lang="en-US" sz="1800" b="1" dirty="0">
                <a:effectLst/>
                <a:latin typeface="Calibri" panose="020F0502020204030204" pitchFamily="34" charset="0"/>
                <a:ea typeface="Calibri" panose="020F0502020204030204" pitchFamily="34" charset="0"/>
              </a:rPr>
              <a:t>, </a:t>
            </a:r>
            <a:r>
              <a:rPr lang="en-US" sz="1800" b="1" spc="-5" dirty="0">
                <a:effectLst/>
                <a:latin typeface="Calibri" panose="020F0502020204030204" pitchFamily="34" charset="0"/>
                <a:ea typeface="Calibri" panose="020F0502020204030204" pitchFamily="34" charset="0"/>
              </a:rPr>
              <a:t>an</a:t>
            </a:r>
            <a:r>
              <a:rPr lang="en-US" sz="1800" b="1" dirty="0">
                <a:effectLst/>
                <a:latin typeface="Calibri" panose="020F0502020204030204" pitchFamily="34" charset="0"/>
                <a:ea typeface="Calibri" panose="020F0502020204030204" pitchFamily="34" charset="0"/>
              </a:rPr>
              <a:t>d</a:t>
            </a:r>
            <a:r>
              <a:rPr lang="en-US" sz="1800" b="1" spc="-5" dirty="0">
                <a:effectLst/>
                <a:latin typeface="Calibri" panose="020F0502020204030204" pitchFamily="34" charset="0"/>
                <a:ea typeface="Calibri" panose="020F0502020204030204" pitchFamily="34" charset="0"/>
              </a:rPr>
              <a:t> </a:t>
            </a:r>
            <a:r>
              <a:rPr lang="en-US" sz="1800" b="1" spc="5" dirty="0">
                <a:effectLst/>
                <a:latin typeface="Calibri" panose="020F0502020204030204" pitchFamily="34" charset="0"/>
                <a:ea typeface="Calibri" panose="020F0502020204030204" pitchFamily="34" charset="0"/>
              </a:rPr>
              <a:t>t</a:t>
            </a:r>
            <a:r>
              <a:rPr lang="en-US" sz="1800" b="1" spc="-5" dirty="0">
                <a:effectLst/>
                <a:latin typeface="Calibri" panose="020F0502020204030204" pitchFamily="34" charset="0"/>
                <a:ea typeface="Calibri" panose="020F0502020204030204" pitchFamily="34" charset="0"/>
              </a:rPr>
              <a:t>ha</a:t>
            </a:r>
            <a:r>
              <a:rPr lang="en-US" sz="1800" b="1" dirty="0">
                <a:effectLst/>
                <a:latin typeface="Calibri" panose="020F0502020204030204" pitchFamily="34" charset="0"/>
                <a:ea typeface="Calibri" panose="020F0502020204030204" pitchFamily="34" charset="0"/>
              </a:rPr>
              <a:t>t</a:t>
            </a:r>
            <a:r>
              <a:rPr lang="en-US" sz="1800" b="1" spc="5" dirty="0">
                <a:effectLst/>
                <a:latin typeface="Calibri" panose="020F0502020204030204" pitchFamily="34" charset="0"/>
                <a:ea typeface="Calibri" panose="020F0502020204030204" pitchFamily="34" charset="0"/>
              </a:rPr>
              <a:t> w</a:t>
            </a:r>
            <a:r>
              <a:rPr lang="en-US" sz="1800" b="1" spc="-5" dirty="0">
                <a:effectLst/>
                <a:latin typeface="Calibri" panose="020F0502020204030204" pitchFamily="34" charset="0"/>
                <a:ea typeface="Calibri" panose="020F0502020204030204" pitchFamily="34" charset="0"/>
              </a:rPr>
              <a:t>i</a:t>
            </a:r>
            <a:r>
              <a:rPr lang="en-US" sz="1800" b="1" spc="5" dirty="0">
                <a:effectLst/>
                <a:latin typeface="Calibri" panose="020F0502020204030204" pitchFamily="34" charset="0"/>
                <a:ea typeface="Calibri" panose="020F0502020204030204" pitchFamily="34" charset="0"/>
              </a:rPr>
              <a:t>l</a:t>
            </a:r>
            <a:r>
              <a:rPr lang="en-US" sz="1800" b="1" dirty="0">
                <a:effectLst/>
                <a:latin typeface="Calibri" panose="020F0502020204030204" pitchFamily="34" charset="0"/>
                <a:ea typeface="Calibri" panose="020F0502020204030204" pitchFamily="34" charset="0"/>
              </a:rPr>
              <a:t>l</a:t>
            </a:r>
            <a:r>
              <a:rPr lang="en-US" sz="1800" b="1" spc="-5" dirty="0">
                <a:effectLst/>
                <a:latin typeface="Calibri" panose="020F0502020204030204" pitchFamily="34" charset="0"/>
                <a:ea typeface="Calibri" panose="020F0502020204030204" pitchFamily="34" charset="0"/>
              </a:rPr>
              <a:t> </a:t>
            </a:r>
            <a:r>
              <a:rPr lang="en-US" sz="1800" b="1" spc="5" dirty="0">
                <a:effectLst/>
                <a:latin typeface="Calibri" panose="020F0502020204030204" pitchFamily="34" charset="0"/>
                <a:ea typeface="Calibri" panose="020F0502020204030204" pitchFamily="34" charset="0"/>
              </a:rPr>
              <a:t>i</a:t>
            </a:r>
            <a:r>
              <a:rPr lang="en-US" sz="1800" b="1" spc="-5" dirty="0">
                <a:effectLst/>
                <a:latin typeface="Calibri" panose="020F0502020204030204" pitchFamily="34" charset="0"/>
                <a:ea typeface="Calibri" panose="020F0502020204030204" pitchFamily="34" charset="0"/>
              </a:rPr>
              <a:t>nc</a:t>
            </a:r>
            <a:r>
              <a:rPr lang="en-US" sz="1800" b="1" spc="5" dirty="0">
                <a:effectLst/>
                <a:latin typeface="Calibri" panose="020F0502020204030204" pitchFamily="34" charset="0"/>
                <a:ea typeface="Calibri" panose="020F0502020204030204" pitchFamily="34" charset="0"/>
              </a:rPr>
              <a:t>r</a:t>
            </a:r>
            <a:r>
              <a:rPr lang="en-US" sz="1800" b="1" spc="-5" dirty="0">
                <a:effectLst/>
                <a:latin typeface="Calibri" panose="020F0502020204030204" pitchFamily="34" charset="0"/>
                <a:ea typeface="Calibri" panose="020F0502020204030204" pitchFamily="34" charset="0"/>
              </a:rPr>
              <a:t>ea</a:t>
            </a:r>
            <a:r>
              <a:rPr lang="en-US" sz="1800" b="1" dirty="0">
                <a:effectLst/>
                <a:latin typeface="Calibri" panose="020F0502020204030204" pitchFamily="34" charset="0"/>
                <a:ea typeface="Calibri" panose="020F0502020204030204" pitchFamily="34" charset="0"/>
              </a:rPr>
              <a:t>se</a:t>
            </a:r>
            <a:r>
              <a:rPr lang="en-US" sz="1800" b="1" spc="-5" dirty="0">
                <a:effectLst/>
                <a:latin typeface="Calibri" panose="020F0502020204030204" pitchFamily="34" charset="0"/>
                <a:ea typeface="Calibri" panose="020F0502020204030204" pitchFamily="34" charset="0"/>
              </a:rPr>
              <a:t> </a:t>
            </a:r>
            <a:r>
              <a:rPr lang="en-US" sz="1800" b="1" spc="5" dirty="0">
                <a:effectLst/>
                <a:latin typeface="Calibri" panose="020F0502020204030204" pitchFamily="34" charset="0"/>
                <a:ea typeface="Calibri" panose="020F0502020204030204" pitchFamily="34" charset="0"/>
              </a:rPr>
              <a:t>t</a:t>
            </a:r>
            <a:r>
              <a:rPr lang="en-US" sz="1800" b="1" spc="-5" dirty="0">
                <a:effectLst/>
                <a:latin typeface="Calibri" panose="020F0502020204030204" pitchFamily="34" charset="0"/>
                <a:ea typeface="Calibri" panose="020F0502020204030204" pitchFamily="34" charset="0"/>
              </a:rPr>
              <a:t>h</a:t>
            </a:r>
            <a:r>
              <a:rPr lang="en-US" sz="1800" b="1" dirty="0">
                <a:effectLst/>
                <a:latin typeface="Calibri" panose="020F0502020204030204" pitchFamily="34" charset="0"/>
                <a:ea typeface="Calibri" panose="020F0502020204030204" pitchFamily="34" charset="0"/>
              </a:rPr>
              <a:t>e</a:t>
            </a:r>
            <a:r>
              <a:rPr lang="en-US" sz="1800" b="1" spc="-5" dirty="0">
                <a:effectLst/>
                <a:latin typeface="Calibri" panose="020F0502020204030204" pitchFamily="34" charset="0"/>
                <a:ea typeface="Calibri" panose="020F0502020204030204" pitchFamily="34" charset="0"/>
              </a:rPr>
              <a:t> supp</a:t>
            </a:r>
            <a:r>
              <a:rPr lang="en-US" sz="1800" b="1" spc="5" dirty="0">
                <a:effectLst/>
                <a:latin typeface="Calibri" panose="020F0502020204030204" pitchFamily="34" charset="0"/>
                <a:ea typeface="Calibri" panose="020F0502020204030204" pitchFamily="34" charset="0"/>
              </a:rPr>
              <a:t>l</a:t>
            </a:r>
            <a:r>
              <a:rPr lang="en-US" sz="1800" b="1" dirty="0">
                <a:effectLst/>
                <a:latin typeface="Calibri" panose="020F0502020204030204" pitchFamily="34" charset="0"/>
                <a:ea typeface="Calibri" panose="020F0502020204030204" pitchFamily="34" charset="0"/>
              </a:rPr>
              <a:t>y</a:t>
            </a:r>
            <a:r>
              <a:rPr lang="en-US" sz="1800" b="1" spc="5" dirty="0">
                <a:effectLst/>
                <a:latin typeface="Calibri" panose="020F0502020204030204" pitchFamily="34" charset="0"/>
                <a:ea typeface="Calibri" panose="020F0502020204030204" pitchFamily="34" charset="0"/>
              </a:rPr>
              <a:t> </a:t>
            </a:r>
            <a:r>
              <a:rPr lang="en-US" sz="1800" b="1" spc="-5" dirty="0">
                <a:effectLst/>
                <a:latin typeface="Calibri" panose="020F0502020204030204" pitchFamily="34" charset="0"/>
                <a:ea typeface="Calibri" panose="020F0502020204030204" pitchFamily="34" charset="0"/>
              </a:rPr>
              <a:t>o</a:t>
            </a:r>
            <a:r>
              <a:rPr lang="en-US" sz="1800" b="1" dirty="0">
                <a:effectLst/>
                <a:latin typeface="Calibri" panose="020F0502020204030204" pitchFamily="34" charset="0"/>
                <a:ea typeface="Calibri" panose="020F0502020204030204" pitchFamily="34" charset="0"/>
              </a:rPr>
              <a:t>f e</a:t>
            </a:r>
            <a:r>
              <a:rPr lang="en-US" sz="1800" b="1" spc="-5" dirty="0">
                <a:effectLst/>
                <a:latin typeface="Calibri" panose="020F0502020204030204" pitchFamily="34" charset="0"/>
                <a:ea typeface="Calibri" panose="020F0502020204030204" pitchFamily="34" charset="0"/>
              </a:rPr>
              <a:t>x</a:t>
            </a:r>
            <a:r>
              <a:rPr lang="en-US" sz="1800" b="1" spc="5" dirty="0">
                <a:effectLst/>
                <a:latin typeface="Calibri" panose="020F0502020204030204" pitchFamily="34" charset="0"/>
                <a:ea typeface="Calibri" panose="020F0502020204030204" pitchFamily="34" charset="0"/>
              </a:rPr>
              <a:t>c</a:t>
            </a:r>
            <a:r>
              <a:rPr lang="en-US" sz="1800" b="1" spc="-5" dirty="0">
                <a:effectLst/>
                <a:latin typeface="Calibri" panose="020F0502020204030204" pitchFamily="34" charset="0"/>
                <a:ea typeface="Calibri" panose="020F0502020204030204" pitchFamily="34" charset="0"/>
              </a:rPr>
              <a:t>el</a:t>
            </a:r>
            <a:r>
              <a:rPr lang="en-US" sz="1800" b="1" spc="5" dirty="0">
                <a:effectLst/>
                <a:latin typeface="Calibri" panose="020F0502020204030204" pitchFamily="34" charset="0"/>
                <a:ea typeface="Calibri" panose="020F0502020204030204" pitchFamily="34" charset="0"/>
              </a:rPr>
              <a:t>l</a:t>
            </a:r>
            <a:r>
              <a:rPr lang="en-US" sz="1800" b="1" spc="-5" dirty="0">
                <a:effectLst/>
                <a:latin typeface="Calibri" panose="020F0502020204030204" pitchFamily="34" charset="0"/>
                <a:ea typeface="Calibri" panose="020F0502020204030204" pitchFamily="34" charset="0"/>
              </a:rPr>
              <a:t>en</a:t>
            </a:r>
            <a:r>
              <a:rPr lang="en-US" sz="1800" b="1" dirty="0">
                <a:effectLst/>
                <a:latin typeface="Calibri" panose="020F0502020204030204" pitchFamily="34" charset="0"/>
                <a:ea typeface="Calibri" panose="020F0502020204030204" pitchFamily="34" charset="0"/>
              </a:rPr>
              <a:t>t</a:t>
            </a:r>
            <a:r>
              <a:rPr lang="en-US" sz="1800" b="1" spc="20" dirty="0">
                <a:effectLst/>
                <a:latin typeface="Calibri" panose="020F0502020204030204" pitchFamily="34" charset="0"/>
                <a:ea typeface="Calibri" panose="020F0502020204030204" pitchFamily="34" charset="0"/>
              </a:rPr>
              <a:t> </a:t>
            </a:r>
            <a:r>
              <a:rPr lang="en-US" sz="1800" b="1" spc="-5" dirty="0">
                <a:effectLst/>
                <a:latin typeface="Calibri" panose="020F0502020204030204" pitchFamily="34" charset="0"/>
                <a:ea typeface="Calibri" panose="020F0502020204030204" pitchFamily="34" charset="0"/>
              </a:rPr>
              <a:t>edu</a:t>
            </a:r>
            <a:r>
              <a:rPr lang="en-US" sz="1800" b="1" spc="5" dirty="0">
                <a:effectLst/>
                <a:latin typeface="Calibri" panose="020F0502020204030204" pitchFamily="34" charset="0"/>
                <a:ea typeface="Calibri" panose="020F0502020204030204" pitchFamily="34" charset="0"/>
              </a:rPr>
              <a:t>c</a:t>
            </a:r>
            <a:r>
              <a:rPr lang="en-US" sz="1800" b="1" spc="-5" dirty="0">
                <a:effectLst/>
                <a:latin typeface="Calibri" panose="020F0502020204030204" pitchFamily="34" charset="0"/>
                <a:ea typeface="Calibri" panose="020F0502020204030204" pitchFamily="34" charset="0"/>
              </a:rPr>
              <a:t>a</a:t>
            </a:r>
            <a:r>
              <a:rPr lang="en-US" sz="1800" b="1" dirty="0">
                <a:effectLst/>
                <a:latin typeface="Calibri" panose="020F0502020204030204" pitchFamily="34" charset="0"/>
                <a:ea typeface="Calibri" panose="020F0502020204030204" pitchFamily="34" charset="0"/>
              </a:rPr>
              <a:t>t</a:t>
            </a:r>
            <a:r>
              <a:rPr lang="en-US" sz="1800" b="1" spc="-15" dirty="0">
                <a:effectLst/>
                <a:latin typeface="Calibri" panose="020F0502020204030204" pitchFamily="34" charset="0"/>
                <a:ea typeface="Calibri" panose="020F0502020204030204" pitchFamily="34" charset="0"/>
              </a:rPr>
              <a:t>o</a:t>
            </a:r>
            <a:r>
              <a:rPr lang="en-US" sz="1800" b="1" spc="5" dirty="0">
                <a:effectLst/>
                <a:latin typeface="Calibri" panose="020F0502020204030204" pitchFamily="34" charset="0"/>
                <a:ea typeface="Calibri" panose="020F0502020204030204" pitchFamily="34" charset="0"/>
              </a:rPr>
              <a:t>rs</a:t>
            </a:r>
            <a:r>
              <a:rPr lang="en-US" sz="1800" b="1" dirty="0">
                <a:effectLst/>
                <a:latin typeface="Calibri" panose="020F0502020204030204" pitchFamily="34" charset="0"/>
                <a:ea typeface="Calibri" panose="020F0502020204030204" pitchFamily="34" charset="0"/>
              </a:rPr>
              <a:t>.</a:t>
            </a:r>
            <a:endParaRPr lang="en-US" sz="1800" dirty="0">
              <a:effectLst/>
              <a:latin typeface="Times New Roman" panose="02020603050405020304" pitchFamily="18" charset="0"/>
              <a:ea typeface="Times New Roman" panose="02020603050405020304" pitchFamily="18" charset="0"/>
            </a:endParaRPr>
          </a:p>
          <a:p>
            <a:pPr marL="0" marR="0">
              <a:lnSpc>
                <a:spcPts val="1000"/>
              </a:lnSpc>
              <a:spcBef>
                <a:spcPts val="0"/>
              </a:spcBef>
              <a:spcAft>
                <a:spcPts val="0"/>
              </a:spcAft>
            </a:pPr>
            <a:r>
              <a:rPr lang="en-US" sz="1800" dirty="0">
                <a:effectLst/>
                <a:latin typeface="Times New Roman" panose="02020603050405020304" pitchFamily="18" charset="0"/>
                <a:ea typeface="Times New Roman" panose="02020603050405020304" pitchFamily="18" charset="0"/>
              </a:rPr>
              <a:t> </a:t>
            </a:r>
          </a:p>
          <a:p>
            <a:pPr marL="0" marR="0">
              <a:lnSpc>
                <a:spcPts val="1200"/>
              </a:lnSpc>
              <a:spcBef>
                <a:spcPts val="90"/>
              </a:spcBef>
              <a:spcAft>
                <a:spcPts val="0"/>
              </a:spcAft>
            </a:pPr>
            <a:r>
              <a:rPr lang="en-US" sz="1800" dirty="0">
                <a:effectLst/>
                <a:latin typeface="Times New Roman" panose="02020603050405020304" pitchFamily="18" charset="0"/>
                <a:ea typeface="Times New Roman" panose="02020603050405020304" pitchFamily="18" charset="0"/>
              </a:rPr>
              <a:t> </a:t>
            </a:r>
          </a:p>
          <a:p>
            <a:pPr marL="63500" marR="0">
              <a:spcBef>
                <a:spcPts val="0"/>
              </a:spcBef>
              <a:spcAft>
                <a:spcPts val="0"/>
              </a:spcAft>
            </a:pPr>
            <a:r>
              <a:rPr lang="en-US" sz="1800" b="1" spc="5" dirty="0">
                <a:solidFill>
                  <a:srgbClr val="4471C4"/>
                </a:solidFill>
                <a:effectLst/>
                <a:latin typeface="Calibri" panose="020F0502020204030204" pitchFamily="34" charset="0"/>
                <a:ea typeface="Calibri" panose="020F0502020204030204" pitchFamily="34" charset="0"/>
              </a:rPr>
              <a:t>C</a:t>
            </a:r>
            <a:r>
              <a:rPr lang="en-US" sz="1800" b="1" spc="-5" dirty="0">
                <a:solidFill>
                  <a:srgbClr val="4471C4"/>
                </a:solidFill>
                <a:effectLst/>
                <a:latin typeface="Calibri" panose="020F0502020204030204" pitchFamily="34" charset="0"/>
                <a:ea typeface="Calibri" panose="020F0502020204030204" pitchFamily="34" charset="0"/>
              </a:rPr>
              <a:t>o</a:t>
            </a:r>
            <a:r>
              <a:rPr lang="en-US" sz="1800" b="1" spc="5" dirty="0">
                <a:solidFill>
                  <a:srgbClr val="4471C4"/>
                </a:solidFill>
                <a:effectLst/>
                <a:latin typeface="Calibri" panose="020F0502020204030204" pitchFamily="34" charset="0"/>
                <a:ea typeface="Calibri" panose="020F0502020204030204" pitchFamily="34" charset="0"/>
              </a:rPr>
              <a:t>ll</a:t>
            </a:r>
            <a:r>
              <a:rPr lang="en-US" sz="1800" b="1" spc="-15" dirty="0">
                <a:solidFill>
                  <a:srgbClr val="4471C4"/>
                </a:solidFill>
                <a:effectLst/>
                <a:latin typeface="Calibri" panose="020F0502020204030204" pitchFamily="34" charset="0"/>
                <a:ea typeface="Calibri" panose="020F0502020204030204" pitchFamily="34" charset="0"/>
              </a:rPr>
              <a:t>e</a:t>
            </a:r>
            <a:r>
              <a:rPr lang="en-US" sz="1800" b="1" spc="5" dirty="0">
                <a:solidFill>
                  <a:srgbClr val="4471C4"/>
                </a:solidFill>
                <a:effectLst/>
                <a:latin typeface="Calibri" panose="020F0502020204030204" pitchFamily="34" charset="0"/>
                <a:ea typeface="Calibri" panose="020F0502020204030204" pitchFamily="34" charset="0"/>
              </a:rPr>
              <a:t>c</a:t>
            </a:r>
            <a:r>
              <a:rPr lang="en-US" sz="1800" b="1" dirty="0">
                <a:solidFill>
                  <a:srgbClr val="4471C4"/>
                </a:solidFill>
                <a:effectLst/>
                <a:latin typeface="Calibri" panose="020F0502020204030204" pitchFamily="34" charset="0"/>
                <a:ea typeface="Calibri" panose="020F0502020204030204" pitchFamily="34" charset="0"/>
              </a:rPr>
              <a:t>t</a:t>
            </a:r>
            <a:r>
              <a:rPr lang="en-US" sz="1800" b="1" spc="-5" dirty="0">
                <a:solidFill>
                  <a:srgbClr val="4471C4"/>
                </a:solidFill>
                <a:effectLst/>
                <a:latin typeface="Calibri" panose="020F0502020204030204" pitchFamily="34" charset="0"/>
                <a:ea typeface="Calibri" panose="020F0502020204030204" pitchFamily="34" charset="0"/>
              </a:rPr>
              <a:t>i</a:t>
            </a:r>
            <a:r>
              <a:rPr lang="en-US" sz="1800" b="1" spc="5" dirty="0">
                <a:solidFill>
                  <a:srgbClr val="4471C4"/>
                </a:solidFill>
                <a:effectLst/>
                <a:latin typeface="Calibri" panose="020F0502020204030204" pitchFamily="34" charset="0"/>
                <a:ea typeface="Calibri" panose="020F0502020204030204" pitchFamily="34" charset="0"/>
              </a:rPr>
              <a:t>v</a:t>
            </a:r>
            <a:r>
              <a:rPr lang="en-US" sz="1800" b="1" dirty="0">
                <a:solidFill>
                  <a:srgbClr val="4471C4"/>
                </a:solidFill>
                <a:effectLst/>
                <a:latin typeface="Calibri" panose="020F0502020204030204" pitchFamily="34" charset="0"/>
                <a:ea typeface="Calibri" panose="020F0502020204030204" pitchFamily="34" charset="0"/>
              </a:rPr>
              <a:t>e</a:t>
            </a:r>
            <a:r>
              <a:rPr lang="en-US" sz="1800" b="1" spc="-5" dirty="0">
                <a:solidFill>
                  <a:srgbClr val="4471C4"/>
                </a:solidFill>
                <a:effectLst/>
                <a:latin typeface="Calibri" panose="020F0502020204030204" pitchFamily="34" charset="0"/>
                <a:ea typeface="Calibri" panose="020F0502020204030204" pitchFamily="34" charset="0"/>
              </a:rPr>
              <a:t> </a:t>
            </a:r>
            <a:r>
              <a:rPr lang="en-US" sz="1800" b="1" spc="5" dirty="0">
                <a:solidFill>
                  <a:srgbClr val="4471C4"/>
                </a:solidFill>
                <a:effectLst/>
                <a:latin typeface="Calibri" panose="020F0502020204030204" pitchFamily="34" charset="0"/>
                <a:ea typeface="Calibri" panose="020F0502020204030204" pitchFamily="34" charset="0"/>
              </a:rPr>
              <a:t>b</a:t>
            </a:r>
            <a:r>
              <a:rPr lang="en-US" sz="1800" b="1" spc="-5" dirty="0">
                <a:solidFill>
                  <a:srgbClr val="4471C4"/>
                </a:solidFill>
                <a:effectLst/>
                <a:latin typeface="Calibri" panose="020F0502020204030204" pitchFamily="34" charset="0"/>
                <a:ea typeface="Calibri" panose="020F0502020204030204" pitchFamily="34" charset="0"/>
              </a:rPr>
              <a:t>a</a:t>
            </a:r>
            <a:r>
              <a:rPr lang="en-US" sz="1800" b="1" spc="-10" dirty="0">
                <a:solidFill>
                  <a:srgbClr val="4471C4"/>
                </a:solidFill>
                <a:effectLst/>
                <a:latin typeface="Calibri" panose="020F0502020204030204" pitchFamily="34" charset="0"/>
                <a:ea typeface="Calibri" panose="020F0502020204030204" pitchFamily="34" charset="0"/>
              </a:rPr>
              <a:t>r</a:t>
            </a:r>
            <a:r>
              <a:rPr lang="en-US" sz="1800" b="1" spc="5" dirty="0">
                <a:solidFill>
                  <a:srgbClr val="4471C4"/>
                </a:solidFill>
                <a:effectLst/>
                <a:latin typeface="Calibri" panose="020F0502020204030204" pitchFamily="34" charset="0"/>
                <a:ea typeface="Calibri" panose="020F0502020204030204" pitchFamily="34" charset="0"/>
              </a:rPr>
              <a:t>g</a:t>
            </a:r>
            <a:r>
              <a:rPr lang="en-US" sz="1800" b="1" spc="-5" dirty="0">
                <a:solidFill>
                  <a:srgbClr val="4471C4"/>
                </a:solidFill>
                <a:effectLst/>
                <a:latin typeface="Calibri" panose="020F0502020204030204" pitchFamily="34" charset="0"/>
                <a:ea typeface="Calibri" panose="020F0502020204030204" pitchFamily="34" charset="0"/>
              </a:rPr>
              <a:t>a</a:t>
            </a:r>
            <a:r>
              <a:rPr lang="en-US" sz="1800" b="1" spc="5" dirty="0">
                <a:solidFill>
                  <a:srgbClr val="4471C4"/>
                </a:solidFill>
                <a:effectLst/>
                <a:latin typeface="Calibri" panose="020F0502020204030204" pitchFamily="34" charset="0"/>
                <a:ea typeface="Calibri" panose="020F0502020204030204" pitchFamily="34" charset="0"/>
              </a:rPr>
              <a:t>i</a:t>
            </a:r>
            <a:r>
              <a:rPr lang="en-US" sz="1800" b="1" spc="-5" dirty="0">
                <a:solidFill>
                  <a:srgbClr val="4471C4"/>
                </a:solidFill>
                <a:effectLst/>
                <a:latin typeface="Calibri" panose="020F0502020204030204" pitchFamily="34" charset="0"/>
                <a:ea typeface="Calibri" panose="020F0502020204030204" pitchFamily="34" charset="0"/>
              </a:rPr>
              <a:t>n</a:t>
            </a:r>
            <a:r>
              <a:rPr lang="en-US" sz="1800" b="1" spc="5" dirty="0">
                <a:solidFill>
                  <a:srgbClr val="4471C4"/>
                </a:solidFill>
                <a:effectLst/>
                <a:latin typeface="Calibri" panose="020F0502020204030204" pitchFamily="34" charset="0"/>
                <a:ea typeface="Calibri" panose="020F0502020204030204" pitchFamily="34" charset="0"/>
              </a:rPr>
              <a:t>i</a:t>
            </a:r>
            <a:r>
              <a:rPr lang="en-US" sz="1800" b="1" spc="-5" dirty="0">
                <a:solidFill>
                  <a:srgbClr val="4471C4"/>
                </a:solidFill>
                <a:effectLst/>
                <a:latin typeface="Calibri" panose="020F0502020204030204" pitchFamily="34" charset="0"/>
                <a:ea typeface="Calibri" panose="020F0502020204030204" pitchFamily="34" charset="0"/>
              </a:rPr>
              <a:t>n</a:t>
            </a:r>
            <a:r>
              <a:rPr lang="en-US" sz="1800" b="1" dirty="0">
                <a:solidFill>
                  <a:srgbClr val="4471C4"/>
                </a:solidFill>
                <a:effectLst/>
                <a:latin typeface="Calibri" panose="020F0502020204030204" pitchFamily="34" charset="0"/>
                <a:ea typeface="Calibri" panose="020F0502020204030204" pitchFamily="34" charset="0"/>
              </a:rPr>
              <a:t>g</a:t>
            </a:r>
            <a:r>
              <a:rPr lang="en-US" sz="1800" b="1" spc="-5" dirty="0">
                <a:solidFill>
                  <a:srgbClr val="4471C4"/>
                </a:solidFill>
                <a:effectLst/>
                <a:latin typeface="Calibri" panose="020F0502020204030204" pitchFamily="34" charset="0"/>
                <a:ea typeface="Calibri" panose="020F0502020204030204" pitchFamily="34" charset="0"/>
              </a:rPr>
              <a:t> </a:t>
            </a:r>
            <a:r>
              <a:rPr lang="en-US" sz="1800" b="1" dirty="0">
                <a:solidFill>
                  <a:srgbClr val="4471C4"/>
                </a:solidFill>
                <a:effectLst/>
                <a:latin typeface="Calibri" panose="020F0502020204030204" pitchFamily="34" charset="0"/>
                <a:ea typeface="Calibri" panose="020F0502020204030204" pitchFamily="34" charset="0"/>
              </a:rPr>
              <a:t>e</a:t>
            </a:r>
            <a:r>
              <a:rPr lang="en-US" sz="1800" b="1" spc="-5" dirty="0">
                <a:solidFill>
                  <a:srgbClr val="4471C4"/>
                </a:solidFill>
                <a:effectLst/>
                <a:latin typeface="Calibri" panose="020F0502020204030204" pitchFamily="34" charset="0"/>
                <a:ea typeface="Calibri" panose="020F0502020204030204" pitchFamily="34" charset="0"/>
              </a:rPr>
              <a:t>n</a:t>
            </a:r>
            <a:r>
              <a:rPr lang="en-US" sz="1800" b="1" dirty="0">
                <a:solidFill>
                  <a:srgbClr val="4471C4"/>
                </a:solidFill>
                <a:effectLst/>
                <a:latin typeface="Calibri" panose="020F0502020204030204" pitchFamily="34" charset="0"/>
                <a:ea typeface="Calibri" panose="020F0502020204030204" pitchFamily="34" charset="0"/>
              </a:rPr>
              <a:t>s</a:t>
            </a:r>
            <a:r>
              <a:rPr lang="en-US" sz="1800" b="1" spc="-15" dirty="0">
                <a:solidFill>
                  <a:srgbClr val="4471C4"/>
                </a:solidFill>
                <a:effectLst/>
                <a:latin typeface="Calibri" panose="020F0502020204030204" pitchFamily="34" charset="0"/>
                <a:ea typeface="Calibri" panose="020F0502020204030204" pitchFamily="34" charset="0"/>
              </a:rPr>
              <a:t>u</a:t>
            </a:r>
            <a:r>
              <a:rPr lang="en-US" sz="1800" b="1" spc="5" dirty="0">
                <a:solidFill>
                  <a:srgbClr val="4471C4"/>
                </a:solidFill>
                <a:effectLst/>
                <a:latin typeface="Calibri" panose="020F0502020204030204" pitchFamily="34" charset="0"/>
                <a:ea typeface="Calibri" panose="020F0502020204030204" pitchFamily="34" charset="0"/>
              </a:rPr>
              <a:t>r</a:t>
            </a:r>
            <a:r>
              <a:rPr lang="en-US" sz="1800" b="1" spc="-5" dirty="0">
                <a:solidFill>
                  <a:srgbClr val="4471C4"/>
                </a:solidFill>
                <a:effectLst/>
                <a:latin typeface="Calibri" panose="020F0502020204030204" pitchFamily="34" charset="0"/>
                <a:ea typeface="Calibri" panose="020F0502020204030204" pitchFamily="34" charset="0"/>
              </a:rPr>
              <a:t>e</a:t>
            </a:r>
            <a:r>
              <a:rPr lang="en-US" sz="1800" b="1" dirty="0">
                <a:solidFill>
                  <a:srgbClr val="4471C4"/>
                </a:solidFill>
                <a:effectLst/>
                <a:latin typeface="Calibri" panose="020F0502020204030204" pitchFamily="34" charset="0"/>
                <a:ea typeface="Calibri" panose="020F0502020204030204" pitchFamily="34" charset="0"/>
              </a:rPr>
              <a:t>s</a:t>
            </a:r>
            <a:r>
              <a:rPr lang="en-US" sz="1800" b="1" spc="5" dirty="0">
                <a:solidFill>
                  <a:srgbClr val="4471C4"/>
                </a:solidFill>
                <a:effectLst/>
                <a:latin typeface="Calibri" panose="020F0502020204030204" pitchFamily="34" charset="0"/>
                <a:ea typeface="Calibri" panose="020F0502020204030204" pitchFamily="34" charset="0"/>
              </a:rPr>
              <a:t> t</a:t>
            </a:r>
            <a:r>
              <a:rPr lang="en-US" sz="1800" b="1" spc="-5" dirty="0">
                <a:solidFill>
                  <a:srgbClr val="4471C4"/>
                </a:solidFill>
                <a:effectLst/>
                <a:latin typeface="Calibri" panose="020F0502020204030204" pitchFamily="34" charset="0"/>
                <a:ea typeface="Calibri" panose="020F0502020204030204" pitchFamily="34" charset="0"/>
              </a:rPr>
              <a:t>ha</a:t>
            </a:r>
            <a:r>
              <a:rPr lang="en-US" sz="1800" b="1" dirty="0">
                <a:solidFill>
                  <a:srgbClr val="4471C4"/>
                </a:solidFill>
                <a:effectLst/>
                <a:latin typeface="Calibri" panose="020F0502020204030204" pitchFamily="34" charset="0"/>
                <a:ea typeface="Calibri" panose="020F0502020204030204" pitchFamily="34" charset="0"/>
              </a:rPr>
              <a:t>t</a:t>
            </a:r>
            <a:r>
              <a:rPr lang="en-US" sz="1800" b="1" spc="5" dirty="0">
                <a:solidFill>
                  <a:srgbClr val="4471C4"/>
                </a:solidFill>
                <a:effectLst/>
                <a:latin typeface="Calibri" panose="020F0502020204030204" pitchFamily="34" charset="0"/>
                <a:ea typeface="Calibri" panose="020F0502020204030204" pitchFamily="34" charset="0"/>
              </a:rPr>
              <a:t> </a:t>
            </a:r>
            <a:r>
              <a:rPr lang="en-US" sz="1800" b="1" spc="-5" dirty="0">
                <a:solidFill>
                  <a:srgbClr val="4471C4"/>
                </a:solidFill>
                <a:effectLst/>
                <a:latin typeface="Calibri" panose="020F0502020204030204" pitchFamily="34" charset="0"/>
                <a:ea typeface="Calibri" panose="020F0502020204030204" pitchFamily="34" charset="0"/>
              </a:rPr>
              <a:t>edu</a:t>
            </a:r>
            <a:r>
              <a:rPr lang="en-US" sz="1800" b="1" spc="5" dirty="0">
                <a:solidFill>
                  <a:srgbClr val="4471C4"/>
                </a:solidFill>
                <a:effectLst/>
                <a:latin typeface="Calibri" panose="020F0502020204030204" pitchFamily="34" charset="0"/>
                <a:ea typeface="Calibri" panose="020F0502020204030204" pitchFamily="34" charset="0"/>
              </a:rPr>
              <a:t>c</a:t>
            </a:r>
            <a:r>
              <a:rPr lang="en-US" sz="1800" b="1" spc="-5" dirty="0">
                <a:solidFill>
                  <a:srgbClr val="4471C4"/>
                </a:solidFill>
                <a:effectLst/>
                <a:latin typeface="Calibri" panose="020F0502020204030204" pitchFamily="34" charset="0"/>
                <a:ea typeface="Calibri" panose="020F0502020204030204" pitchFamily="34" charset="0"/>
              </a:rPr>
              <a:t>a</a:t>
            </a:r>
            <a:r>
              <a:rPr lang="en-US" sz="1800" b="1" dirty="0">
                <a:solidFill>
                  <a:srgbClr val="4471C4"/>
                </a:solidFill>
                <a:effectLst/>
                <a:latin typeface="Calibri" panose="020F0502020204030204" pitchFamily="34" charset="0"/>
                <a:ea typeface="Calibri" panose="020F0502020204030204" pitchFamily="34" charset="0"/>
              </a:rPr>
              <a:t>t</a:t>
            </a:r>
            <a:r>
              <a:rPr lang="en-US" sz="1800" b="1" spc="-5" dirty="0">
                <a:solidFill>
                  <a:srgbClr val="4471C4"/>
                </a:solidFill>
                <a:effectLst/>
                <a:latin typeface="Calibri" panose="020F0502020204030204" pitchFamily="34" charset="0"/>
                <a:ea typeface="Calibri" panose="020F0502020204030204" pitchFamily="34" charset="0"/>
              </a:rPr>
              <a:t>o</a:t>
            </a:r>
            <a:r>
              <a:rPr lang="en-US" sz="1800" b="1" spc="-10" dirty="0">
                <a:solidFill>
                  <a:srgbClr val="4471C4"/>
                </a:solidFill>
                <a:effectLst/>
                <a:latin typeface="Calibri" panose="020F0502020204030204" pitchFamily="34" charset="0"/>
                <a:ea typeface="Calibri" panose="020F0502020204030204" pitchFamily="34" charset="0"/>
              </a:rPr>
              <a:t>r</a:t>
            </a:r>
            <a:r>
              <a:rPr lang="en-US" sz="1800" b="1" dirty="0">
                <a:solidFill>
                  <a:srgbClr val="4471C4"/>
                </a:solidFill>
                <a:effectLst/>
                <a:latin typeface="Calibri" panose="020F0502020204030204" pitchFamily="34" charset="0"/>
                <a:ea typeface="Calibri" panose="020F0502020204030204" pitchFamily="34" charset="0"/>
              </a:rPr>
              <a:t>s</a:t>
            </a:r>
            <a:r>
              <a:rPr lang="en-US" sz="1800" b="1" spc="5" dirty="0">
                <a:solidFill>
                  <a:srgbClr val="4471C4"/>
                </a:solidFill>
                <a:effectLst/>
                <a:latin typeface="Calibri" panose="020F0502020204030204" pitchFamily="34" charset="0"/>
                <a:ea typeface="Calibri" panose="020F0502020204030204" pitchFamily="34" charset="0"/>
              </a:rPr>
              <a:t> </a:t>
            </a:r>
            <a:r>
              <a:rPr lang="en-US" sz="1800" b="1" dirty="0">
                <a:solidFill>
                  <a:srgbClr val="4471C4"/>
                </a:solidFill>
                <a:effectLst/>
                <a:latin typeface="Calibri" panose="020F0502020204030204" pitchFamily="34" charset="0"/>
                <a:ea typeface="Calibri" panose="020F0502020204030204" pitchFamily="34" charset="0"/>
              </a:rPr>
              <a:t>h</a:t>
            </a:r>
            <a:r>
              <a:rPr lang="en-US" sz="1800" b="1" spc="-5" dirty="0">
                <a:solidFill>
                  <a:srgbClr val="4471C4"/>
                </a:solidFill>
                <a:effectLst/>
                <a:latin typeface="Calibri" panose="020F0502020204030204" pitchFamily="34" charset="0"/>
                <a:ea typeface="Calibri" panose="020F0502020204030204" pitchFamily="34" charset="0"/>
              </a:rPr>
              <a:t>a</a:t>
            </a:r>
            <a:r>
              <a:rPr lang="en-US" sz="1800" b="1" spc="5" dirty="0">
                <a:solidFill>
                  <a:srgbClr val="4471C4"/>
                </a:solidFill>
                <a:effectLst/>
                <a:latin typeface="Calibri" panose="020F0502020204030204" pitchFamily="34" charset="0"/>
                <a:ea typeface="Calibri" panose="020F0502020204030204" pitchFamily="34" charset="0"/>
              </a:rPr>
              <a:t>v</a:t>
            </a:r>
            <a:r>
              <a:rPr lang="en-US" sz="1800" b="1" dirty="0">
                <a:solidFill>
                  <a:srgbClr val="4471C4"/>
                </a:solidFill>
                <a:effectLst/>
                <a:latin typeface="Calibri" panose="020F0502020204030204" pitchFamily="34" charset="0"/>
                <a:ea typeface="Calibri" panose="020F0502020204030204" pitchFamily="34" charset="0"/>
              </a:rPr>
              <a:t>e</a:t>
            </a:r>
            <a:r>
              <a:rPr lang="en-US" sz="1800" b="1" spc="-5" dirty="0">
                <a:solidFill>
                  <a:srgbClr val="4471C4"/>
                </a:solidFill>
                <a:effectLst/>
                <a:latin typeface="Calibri" panose="020F0502020204030204" pitchFamily="34" charset="0"/>
                <a:ea typeface="Calibri" panose="020F0502020204030204" pitchFamily="34" charset="0"/>
              </a:rPr>
              <a:t> </a:t>
            </a:r>
            <a:r>
              <a:rPr lang="en-US" sz="1800" b="1" dirty="0">
                <a:solidFill>
                  <a:srgbClr val="4471C4"/>
                </a:solidFill>
                <a:effectLst/>
                <a:latin typeface="Calibri" panose="020F0502020204030204" pitchFamily="34" charset="0"/>
                <a:ea typeface="Calibri" panose="020F0502020204030204" pitchFamily="34" charset="0"/>
              </a:rPr>
              <a:t>a</a:t>
            </a:r>
            <a:r>
              <a:rPr lang="en-US" sz="1800" b="1" spc="-10" dirty="0">
                <a:solidFill>
                  <a:srgbClr val="4471C4"/>
                </a:solidFill>
                <a:effectLst/>
                <a:latin typeface="Calibri" panose="020F0502020204030204" pitchFamily="34" charset="0"/>
                <a:ea typeface="Calibri" panose="020F0502020204030204" pitchFamily="34" charset="0"/>
              </a:rPr>
              <a:t> </a:t>
            </a:r>
            <a:r>
              <a:rPr lang="en-US" sz="1800" b="1" spc="5" dirty="0">
                <a:solidFill>
                  <a:srgbClr val="4471C4"/>
                </a:solidFill>
                <a:effectLst/>
                <a:latin typeface="Calibri" panose="020F0502020204030204" pitchFamily="34" charset="0"/>
                <a:ea typeface="Calibri" panose="020F0502020204030204" pitchFamily="34" charset="0"/>
              </a:rPr>
              <a:t>g</a:t>
            </a:r>
            <a:r>
              <a:rPr lang="en-US" sz="1800" b="1" spc="-5" dirty="0">
                <a:solidFill>
                  <a:srgbClr val="4471C4"/>
                </a:solidFill>
                <a:effectLst/>
                <a:latin typeface="Calibri" panose="020F0502020204030204" pitchFamily="34" charset="0"/>
                <a:ea typeface="Calibri" panose="020F0502020204030204" pitchFamily="34" charset="0"/>
              </a:rPr>
              <a:t>enu</a:t>
            </a:r>
            <a:r>
              <a:rPr lang="en-US" sz="1800" b="1" spc="5" dirty="0">
                <a:solidFill>
                  <a:srgbClr val="4471C4"/>
                </a:solidFill>
                <a:effectLst/>
                <a:latin typeface="Calibri" panose="020F0502020204030204" pitchFamily="34" charset="0"/>
                <a:ea typeface="Calibri" panose="020F0502020204030204" pitchFamily="34" charset="0"/>
              </a:rPr>
              <a:t>i</a:t>
            </a:r>
            <a:r>
              <a:rPr lang="en-US" sz="1800" b="1" spc="-5" dirty="0">
                <a:solidFill>
                  <a:srgbClr val="4471C4"/>
                </a:solidFill>
                <a:effectLst/>
                <a:latin typeface="Calibri" panose="020F0502020204030204" pitchFamily="34" charset="0"/>
                <a:ea typeface="Calibri" panose="020F0502020204030204" pitchFamily="34" charset="0"/>
              </a:rPr>
              <a:t>n</a:t>
            </a:r>
            <a:r>
              <a:rPr lang="en-US" sz="1800" b="1" dirty="0">
                <a:solidFill>
                  <a:srgbClr val="4471C4"/>
                </a:solidFill>
                <a:effectLst/>
                <a:latin typeface="Calibri" panose="020F0502020204030204" pitchFamily="34" charset="0"/>
                <a:ea typeface="Calibri" panose="020F0502020204030204" pitchFamily="34" charset="0"/>
              </a:rPr>
              <a:t>e</a:t>
            </a:r>
            <a:r>
              <a:rPr lang="en-US" sz="1800" b="1" spc="-5" dirty="0">
                <a:solidFill>
                  <a:srgbClr val="4471C4"/>
                </a:solidFill>
                <a:effectLst/>
                <a:latin typeface="Calibri" panose="020F0502020204030204" pitchFamily="34" charset="0"/>
                <a:ea typeface="Calibri" panose="020F0502020204030204" pitchFamily="34" charset="0"/>
              </a:rPr>
              <a:t> </a:t>
            </a:r>
            <a:r>
              <a:rPr lang="en-US" sz="1800" b="1" spc="10" dirty="0">
                <a:solidFill>
                  <a:srgbClr val="4471C4"/>
                </a:solidFill>
                <a:effectLst/>
                <a:latin typeface="Calibri" panose="020F0502020204030204" pitchFamily="34" charset="0"/>
                <a:ea typeface="Calibri" panose="020F0502020204030204" pitchFamily="34" charset="0"/>
              </a:rPr>
              <a:t>v</a:t>
            </a:r>
            <a:r>
              <a:rPr lang="en-US" sz="1800" b="1" spc="-5" dirty="0">
                <a:solidFill>
                  <a:srgbClr val="4471C4"/>
                </a:solidFill>
                <a:effectLst/>
                <a:latin typeface="Calibri" panose="020F0502020204030204" pitchFamily="34" charset="0"/>
                <a:ea typeface="Calibri" panose="020F0502020204030204" pitchFamily="34" charset="0"/>
              </a:rPr>
              <a:t>oi</a:t>
            </a:r>
            <a:r>
              <a:rPr lang="en-US" sz="1800" b="1" spc="5" dirty="0">
                <a:solidFill>
                  <a:srgbClr val="4471C4"/>
                </a:solidFill>
                <a:effectLst/>
                <a:latin typeface="Calibri" panose="020F0502020204030204" pitchFamily="34" charset="0"/>
                <a:ea typeface="Calibri" panose="020F0502020204030204" pitchFamily="34" charset="0"/>
              </a:rPr>
              <a:t>c</a:t>
            </a:r>
            <a:r>
              <a:rPr lang="en-US" sz="1800" b="1" dirty="0">
                <a:solidFill>
                  <a:srgbClr val="4471C4"/>
                </a:solidFill>
                <a:effectLst/>
                <a:latin typeface="Calibri" panose="020F0502020204030204" pitchFamily="34" charset="0"/>
                <a:ea typeface="Calibri" panose="020F0502020204030204" pitchFamily="34" charset="0"/>
              </a:rPr>
              <a:t>e</a:t>
            </a:r>
            <a:r>
              <a:rPr lang="en-US" sz="1800" b="1" spc="-5" dirty="0">
                <a:solidFill>
                  <a:srgbClr val="4471C4"/>
                </a:solidFill>
                <a:effectLst/>
                <a:latin typeface="Calibri" panose="020F0502020204030204" pitchFamily="34" charset="0"/>
                <a:ea typeface="Calibri" panose="020F0502020204030204" pitchFamily="34" charset="0"/>
              </a:rPr>
              <a:t> </a:t>
            </a:r>
            <a:r>
              <a:rPr lang="en-US" sz="1800" b="1" spc="5" dirty="0">
                <a:solidFill>
                  <a:srgbClr val="4471C4"/>
                </a:solidFill>
                <a:effectLst/>
                <a:latin typeface="Calibri" panose="020F0502020204030204" pitchFamily="34" charset="0"/>
                <a:ea typeface="Calibri" panose="020F0502020204030204" pitchFamily="34" charset="0"/>
              </a:rPr>
              <a:t>i</a:t>
            </a:r>
            <a:r>
              <a:rPr lang="en-US" sz="1800" b="1" dirty="0">
                <a:solidFill>
                  <a:srgbClr val="4471C4"/>
                </a:solidFill>
                <a:effectLst/>
                <a:latin typeface="Calibri" panose="020F0502020204030204" pitchFamily="34" charset="0"/>
                <a:ea typeface="Calibri" panose="020F0502020204030204" pitchFamily="34" charset="0"/>
              </a:rPr>
              <a:t>n</a:t>
            </a:r>
            <a:r>
              <a:rPr lang="en-US" sz="1800" b="1" spc="-15" dirty="0">
                <a:solidFill>
                  <a:srgbClr val="4471C4"/>
                </a:solidFill>
                <a:effectLst/>
                <a:latin typeface="Calibri" panose="020F0502020204030204" pitchFamily="34" charset="0"/>
                <a:ea typeface="Calibri" panose="020F0502020204030204" pitchFamily="34" charset="0"/>
              </a:rPr>
              <a:t> </a:t>
            </a:r>
            <a:r>
              <a:rPr lang="en-US" sz="1800" b="1" spc="5" dirty="0">
                <a:solidFill>
                  <a:srgbClr val="4471C4"/>
                </a:solidFill>
                <a:effectLst/>
                <a:latin typeface="Calibri" panose="020F0502020204030204" pitchFamily="34" charset="0"/>
                <a:ea typeface="Calibri" panose="020F0502020204030204" pitchFamily="34" charset="0"/>
              </a:rPr>
              <a:t>t</a:t>
            </a:r>
            <a:r>
              <a:rPr lang="en-US" sz="1800" b="1" spc="-5" dirty="0">
                <a:solidFill>
                  <a:srgbClr val="4471C4"/>
                </a:solidFill>
                <a:effectLst/>
                <a:latin typeface="Calibri" panose="020F0502020204030204" pitchFamily="34" charset="0"/>
                <a:ea typeface="Calibri" panose="020F0502020204030204" pitchFamily="34" charset="0"/>
              </a:rPr>
              <a:t>he</a:t>
            </a:r>
            <a:r>
              <a:rPr lang="en-US" sz="1800" b="1" spc="5" dirty="0">
                <a:solidFill>
                  <a:srgbClr val="4471C4"/>
                </a:solidFill>
                <a:effectLst/>
                <a:latin typeface="Calibri" panose="020F0502020204030204" pitchFamily="34" charset="0"/>
                <a:ea typeface="Calibri" panose="020F0502020204030204" pitchFamily="34" charset="0"/>
              </a:rPr>
              <a:t>i</a:t>
            </a:r>
            <a:r>
              <a:rPr lang="en-US" sz="1800" b="1" dirty="0">
                <a:solidFill>
                  <a:srgbClr val="4471C4"/>
                </a:solidFill>
                <a:effectLst/>
                <a:latin typeface="Calibri" panose="020F0502020204030204" pitchFamily="34" charset="0"/>
                <a:ea typeface="Calibri" panose="020F0502020204030204" pitchFamily="34" charset="0"/>
              </a:rPr>
              <a:t>r</a:t>
            </a:r>
            <a:r>
              <a:rPr lang="en-US" sz="1800" b="1" spc="-5" dirty="0">
                <a:solidFill>
                  <a:srgbClr val="4471C4"/>
                </a:solidFill>
                <a:effectLst/>
                <a:latin typeface="Calibri" panose="020F0502020204030204" pitchFamily="34" charset="0"/>
                <a:ea typeface="Calibri" panose="020F0502020204030204" pitchFamily="34" charset="0"/>
              </a:rPr>
              <a:t> s</a:t>
            </a:r>
            <a:r>
              <a:rPr lang="en-US" sz="1800" b="1" spc="5" dirty="0">
                <a:solidFill>
                  <a:srgbClr val="4471C4"/>
                </a:solidFill>
                <a:effectLst/>
                <a:latin typeface="Calibri" panose="020F0502020204030204" pitchFamily="34" charset="0"/>
                <a:ea typeface="Calibri" panose="020F0502020204030204" pitchFamily="34" charset="0"/>
              </a:rPr>
              <a:t>c</a:t>
            </a:r>
            <a:r>
              <a:rPr lang="en-US" sz="1800" b="1" spc="-5" dirty="0">
                <a:solidFill>
                  <a:srgbClr val="4471C4"/>
                </a:solidFill>
                <a:effectLst/>
                <a:latin typeface="Calibri" panose="020F0502020204030204" pitchFamily="34" charset="0"/>
                <a:ea typeface="Calibri" panose="020F0502020204030204" pitchFamily="34" charset="0"/>
              </a:rPr>
              <a:t>hoo</a:t>
            </a:r>
            <a:r>
              <a:rPr lang="en-US" sz="1800" b="1" dirty="0">
                <a:solidFill>
                  <a:srgbClr val="4471C4"/>
                </a:solidFill>
                <a:effectLst/>
                <a:latin typeface="Calibri" panose="020F0502020204030204" pitchFamily="34" charset="0"/>
                <a:ea typeface="Calibri" panose="020F0502020204030204" pitchFamily="34" charset="0"/>
              </a:rPr>
              <a:t>l</a:t>
            </a:r>
            <a:r>
              <a:rPr lang="en-US" sz="1800" b="1" spc="5" dirty="0">
                <a:solidFill>
                  <a:srgbClr val="4471C4"/>
                </a:solidFill>
                <a:effectLst/>
                <a:latin typeface="Calibri" panose="020F0502020204030204" pitchFamily="34" charset="0"/>
                <a:ea typeface="Calibri" panose="020F0502020204030204" pitchFamily="34" charset="0"/>
              </a:rPr>
              <a:t> </a:t>
            </a:r>
            <a:r>
              <a:rPr lang="en-US" sz="1800" b="1" dirty="0">
                <a:solidFill>
                  <a:srgbClr val="4471C4"/>
                </a:solidFill>
                <a:effectLst/>
                <a:latin typeface="Calibri" panose="020F0502020204030204" pitchFamily="34" charset="0"/>
                <a:ea typeface="Calibri" panose="020F0502020204030204" pitchFamily="34" charset="0"/>
              </a:rPr>
              <a:t>di</a:t>
            </a:r>
            <a:r>
              <a:rPr lang="en-US" sz="1800" b="1" spc="-5" dirty="0">
                <a:solidFill>
                  <a:srgbClr val="4471C4"/>
                </a:solidFill>
                <a:effectLst/>
                <a:latin typeface="Calibri" panose="020F0502020204030204" pitchFamily="34" charset="0"/>
                <a:ea typeface="Calibri" panose="020F0502020204030204" pitchFamily="34" charset="0"/>
              </a:rPr>
              <a:t>v</a:t>
            </a:r>
            <a:r>
              <a:rPr lang="en-US" sz="1800" b="1" spc="5" dirty="0">
                <a:solidFill>
                  <a:srgbClr val="4471C4"/>
                </a:solidFill>
                <a:effectLst/>
                <a:latin typeface="Calibri" panose="020F0502020204030204" pitchFamily="34" charset="0"/>
                <a:ea typeface="Calibri" panose="020F0502020204030204" pitchFamily="34" charset="0"/>
              </a:rPr>
              <a:t>i</a:t>
            </a:r>
            <a:r>
              <a:rPr lang="en-US" sz="1800" b="1" spc="-10" dirty="0">
                <a:solidFill>
                  <a:srgbClr val="4471C4"/>
                </a:solidFill>
                <a:effectLst/>
                <a:latin typeface="Calibri" panose="020F0502020204030204" pitchFamily="34" charset="0"/>
                <a:ea typeface="Calibri" panose="020F0502020204030204" pitchFamily="34" charset="0"/>
              </a:rPr>
              <a:t>s</a:t>
            </a:r>
            <a:r>
              <a:rPr lang="en-US" sz="1800" b="1" spc="5" dirty="0">
                <a:solidFill>
                  <a:srgbClr val="4471C4"/>
                </a:solidFill>
                <a:effectLst/>
                <a:latin typeface="Calibri" panose="020F0502020204030204" pitchFamily="34" charset="0"/>
                <a:ea typeface="Calibri" panose="020F0502020204030204" pitchFamily="34" charset="0"/>
              </a:rPr>
              <a:t>i</a:t>
            </a:r>
            <a:r>
              <a:rPr lang="en-US" sz="1800" b="1" spc="-5" dirty="0">
                <a:solidFill>
                  <a:srgbClr val="4471C4"/>
                </a:solidFill>
                <a:effectLst/>
                <a:latin typeface="Calibri" panose="020F0502020204030204" pitchFamily="34" charset="0"/>
                <a:ea typeface="Calibri" panose="020F0502020204030204" pitchFamily="34" charset="0"/>
              </a:rPr>
              <a:t>on</a:t>
            </a:r>
            <a:r>
              <a:rPr lang="en-US" sz="1800" b="1" dirty="0">
                <a:solidFill>
                  <a:srgbClr val="4471C4"/>
                </a:solidFill>
                <a:effectLst/>
                <a:latin typeface="Calibri" panose="020F0502020204030204" pitchFamily="34" charset="0"/>
                <a:ea typeface="Calibri" panose="020F0502020204030204" pitchFamily="34" charset="0"/>
              </a:rPr>
              <a:t>.</a:t>
            </a:r>
            <a:endParaRPr lang="en-US" sz="1800" dirty="0">
              <a:effectLst/>
              <a:latin typeface="Times New Roman" panose="02020603050405020304" pitchFamily="18" charset="0"/>
              <a:ea typeface="Times New Roman" panose="02020603050405020304" pitchFamily="18" charset="0"/>
            </a:endParaRPr>
          </a:p>
          <a:p>
            <a:pPr marL="0" marR="0">
              <a:lnSpc>
                <a:spcPts val="900"/>
              </a:lnSpc>
              <a:spcBef>
                <a:spcPts val="0"/>
              </a:spcBef>
              <a:spcAft>
                <a:spcPts val="0"/>
              </a:spcAft>
            </a:pPr>
            <a:r>
              <a:rPr lang="en-US" sz="1800" dirty="0">
                <a:effectLst/>
                <a:latin typeface="Times New Roman" panose="02020603050405020304" pitchFamily="18" charset="0"/>
                <a:ea typeface="Times New Roman" panose="02020603050405020304" pitchFamily="18" charset="0"/>
              </a:rPr>
              <a:t> </a:t>
            </a:r>
          </a:p>
          <a:p>
            <a:pPr marL="63500" marR="46990">
              <a:lnSpc>
                <a:spcPct val="107000"/>
              </a:lnSpc>
              <a:spcBef>
                <a:spcPts val="0"/>
              </a:spcBef>
              <a:spcAft>
                <a:spcPts val="0"/>
              </a:spcAft>
            </a:pPr>
            <a:r>
              <a:rPr lang="en-US" sz="1800" spc="5" dirty="0">
                <a:effectLst/>
                <a:latin typeface="Calibri" panose="020F0502020204030204" pitchFamily="34" charset="0"/>
                <a:ea typeface="Calibri" panose="020F0502020204030204" pitchFamily="34" charset="0"/>
              </a:rPr>
              <a:t>P</a:t>
            </a:r>
            <a:r>
              <a:rPr lang="en-US" sz="1800" spc="-5" dirty="0">
                <a:effectLst/>
                <a:latin typeface="Calibri" panose="020F0502020204030204" pitchFamily="34" charset="0"/>
                <a:ea typeface="Calibri" panose="020F0502020204030204" pitchFamily="34" charset="0"/>
              </a:rPr>
              <a:t>o</a:t>
            </a:r>
            <a:r>
              <a:rPr lang="en-US" sz="1800" spc="5" dirty="0">
                <a:effectLst/>
                <a:latin typeface="Calibri" panose="020F0502020204030204" pitchFamily="34" charset="0"/>
                <a:ea typeface="Calibri" panose="020F0502020204030204" pitchFamily="34" charset="0"/>
              </a:rPr>
              <a:t>o</a:t>
            </a:r>
            <a:r>
              <a:rPr lang="en-US" sz="1800" dirty="0">
                <a:effectLst/>
                <a:latin typeface="Calibri" panose="020F0502020204030204" pitchFamily="34" charset="0"/>
                <a:ea typeface="Calibri" panose="020F0502020204030204" pitchFamily="34" charset="0"/>
              </a:rPr>
              <a:t>r</a:t>
            </a:r>
            <a:r>
              <a:rPr lang="en-US" sz="1800" spc="-10"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w</a:t>
            </a:r>
            <a:r>
              <a:rPr lang="en-US" sz="1800" spc="10" dirty="0">
                <a:effectLst/>
                <a:latin typeface="Calibri" panose="020F0502020204030204" pitchFamily="34" charset="0"/>
                <a:ea typeface="Calibri" panose="020F0502020204030204" pitchFamily="34" charset="0"/>
              </a:rPr>
              <a:t>o</a:t>
            </a:r>
            <a:r>
              <a:rPr lang="en-US" sz="1800" spc="-15" dirty="0">
                <a:effectLst/>
                <a:latin typeface="Calibri" panose="020F0502020204030204" pitchFamily="34" charset="0"/>
                <a:ea typeface="Calibri" panose="020F0502020204030204" pitchFamily="34" charset="0"/>
              </a:rPr>
              <a:t>r</a:t>
            </a:r>
            <a:r>
              <a:rPr lang="en-US" sz="1800" dirty="0">
                <a:effectLst/>
                <a:latin typeface="Calibri" panose="020F0502020204030204" pitchFamily="34" charset="0"/>
                <a:ea typeface="Calibri" panose="020F0502020204030204" pitchFamily="34" charset="0"/>
              </a:rPr>
              <a:t>ki</a:t>
            </a:r>
            <a:r>
              <a:rPr lang="en-US" sz="1800" spc="-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g</a:t>
            </a:r>
            <a:r>
              <a:rPr lang="en-US" sz="1800" spc="-5" dirty="0">
                <a:effectLst/>
                <a:latin typeface="Calibri" panose="020F0502020204030204" pitchFamily="34" charset="0"/>
                <a:ea typeface="Calibri" panose="020F0502020204030204" pitchFamily="34" charset="0"/>
              </a:rPr>
              <a:t> </a:t>
            </a:r>
            <a:r>
              <a:rPr lang="en-US" sz="1800" spc="-10" dirty="0">
                <a:effectLst/>
                <a:latin typeface="Calibri" panose="020F0502020204030204" pitchFamily="34" charset="0"/>
                <a:ea typeface="Calibri" panose="020F0502020204030204" pitchFamily="34" charset="0"/>
              </a:rPr>
              <a:t>c</a:t>
            </a:r>
            <a:r>
              <a:rPr lang="en-US" sz="1800" spc="5" dirty="0">
                <a:effectLst/>
                <a:latin typeface="Calibri" panose="020F0502020204030204" pitchFamily="34" charset="0"/>
                <a:ea typeface="Calibri" panose="020F0502020204030204" pitchFamily="34" charset="0"/>
              </a:rPr>
              <a:t>o</a:t>
            </a:r>
            <a:r>
              <a:rPr lang="en-US" sz="1800" spc="-5" dirty="0">
                <a:effectLst/>
                <a:latin typeface="Calibri" panose="020F0502020204030204" pitchFamily="34" charset="0"/>
                <a:ea typeface="Calibri" panose="020F0502020204030204" pitchFamily="34" charset="0"/>
              </a:rPr>
              <a:t>nd</a:t>
            </a:r>
            <a:r>
              <a:rPr lang="en-US" sz="1800" dirty="0">
                <a:effectLst/>
                <a:latin typeface="Calibri" panose="020F0502020204030204" pitchFamily="34" charset="0"/>
                <a:ea typeface="Calibri" panose="020F0502020204030204" pitchFamily="34" charset="0"/>
              </a:rPr>
              <a:t>iti</a:t>
            </a:r>
            <a:r>
              <a:rPr lang="en-US" sz="1800" spc="5" dirty="0">
                <a:effectLst/>
                <a:latin typeface="Calibri" panose="020F0502020204030204" pitchFamily="34" charset="0"/>
                <a:ea typeface="Calibri" panose="020F0502020204030204" pitchFamily="34" charset="0"/>
              </a:rPr>
              <a:t>o</a:t>
            </a:r>
            <a:r>
              <a:rPr lang="en-US" sz="1800" spc="-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s a</a:t>
            </a:r>
            <a:r>
              <a:rPr lang="en-US" sz="1800" spc="-10" dirty="0">
                <a:effectLst/>
                <a:latin typeface="Calibri" panose="020F0502020204030204" pitchFamily="34" charset="0"/>
                <a:ea typeface="Calibri" panose="020F0502020204030204" pitchFamily="34" charset="0"/>
              </a:rPr>
              <a:t>r</a:t>
            </a:r>
            <a:r>
              <a:rPr lang="en-US" sz="1800" dirty="0">
                <a:effectLst/>
                <a:latin typeface="Calibri" panose="020F0502020204030204" pitchFamily="34" charset="0"/>
                <a:ea typeface="Calibri" panose="020F0502020204030204" pitchFamily="34" charset="0"/>
              </a:rPr>
              <a:t>e</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a ba</a:t>
            </a:r>
            <a:r>
              <a:rPr lang="en-US" sz="1800" spc="-5" dirty="0">
                <a:effectLst/>
                <a:latin typeface="Calibri" panose="020F0502020204030204" pitchFamily="34" charset="0"/>
                <a:ea typeface="Calibri" panose="020F0502020204030204" pitchFamily="34" charset="0"/>
              </a:rPr>
              <a:t>r</a:t>
            </a:r>
            <a:r>
              <a:rPr lang="en-US" sz="1800" dirty="0">
                <a:effectLst/>
                <a:latin typeface="Calibri" panose="020F0502020204030204" pitchFamily="34" charset="0"/>
                <a:ea typeface="Calibri" panose="020F0502020204030204" pitchFamily="34" charset="0"/>
              </a:rPr>
              <a:t>rier</a:t>
            </a:r>
            <a:r>
              <a:rPr lang="en-US" sz="1800" spc="-15" dirty="0">
                <a:effectLst/>
                <a:latin typeface="Calibri" panose="020F0502020204030204" pitchFamily="34" charset="0"/>
                <a:ea typeface="Calibri" panose="020F0502020204030204" pitchFamily="34" charset="0"/>
              </a:rPr>
              <a:t> </a:t>
            </a:r>
            <a:r>
              <a:rPr lang="en-US" sz="1800" spc="-10" dirty="0">
                <a:effectLst/>
                <a:latin typeface="Calibri" panose="020F0502020204030204" pitchFamily="34" charset="0"/>
                <a:ea typeface="Calibri" panose="020F0502020204030204" pitchFamily="34" charset="0"/>
              </a:rPr>
              <a:t>t</a:t>
            </a:r>
            <a:r>
              <a:rPr lang="en-US" sz="1800" dirty="0">
                <a:effectLst/>
                <a:latin typeface="Calibri" panose="020F0502020204030204" pitchFamily="34" charset="0"/>
                <a:ea typeface="Calibri" panose="020F0502020204030204" pitchFamily="34" charset="0"/>
              </a:rPr>
              <a:t>o</a:t>
            </a:r>
            <a:r>
              <a:rPr lang="en-US" sz="1800" spc="5" dirty="0">
                <a:effectLst/>
                <a:latin typeface="Calibri" panose="020F0502020204030204" pitchFamily="34" charset="0"/>
                <a:ea typeface="Calibri" panose="020F0502020204030204" pitchFamily="34" charset="0"/>
              </a:rPr>
              <a:t> </a:t>
            </a:r>
            <a:r>
              <a:rPr lang="en-US" sz="1800" spc="-10" dirty="0">
                <a:effectLst/>
                <a:latin typeface="Calibri" panose="020F0502020204030204" pitchFamily="34" charset="0"/>
                <a:ea typeface="Calibri" panose="020F0502020204030204" pitchFamily="34" charset="0"/>
              </a:rPr>
              <a:t>t</a:t>
            </a:r>
            <a:r>
              <a:rPr lang="en-US" sz="1800" dirty="0">
                <a:effectLst/>
                <a:latin typeface="Calibri" panose="020F0502020204030204" pitchFamily="34" charset="0"/>
                <a:ea typeface="Calibri" panose="020F0502020204030204" pitchFamily="34" charset="0"/>
              </a:rPr>
              <a:t>eachers’</a:t>
            </a:r>
            <a:r>
              <a:rPr lang="en-US" sz="1800" spc="-10"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and</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su</a:t>
            </a:r>
            <a:r>
              <a:rPr lang="en-US" sz="1800" spc="-5" dirty="0">
                <a:effectLst/>
                <a:latin typeface="Calibri" panose="020F0502020204030204" pitchFamily="34" charset="0"/>
                <a:ea typeface="Calibri" panose="020F0502020204030204" pitchFamily="34" charset="0"/>
              </a:rPr>
              <a:t>pp</a:t>
            </a:r>
            <a:r>
              <a:rPr lang="en-US" sz="1800" spc="5" dirty="0">
                <a:effectLst/>
                <a:latin typeface="Calibri" panose="020F0502020204030204" pitchFamily="34" charset="0"/>
                <a:ea typeface="Calibri" panose="020F0502020204030204" pitchFamily="34" charset="0"/>
              </a:rPr>
              <a:t>o</a:t>
            </a:r>
            <a:r>
              <a:rPr lang="en-US" sz="1800" dirty="0">
                <a:effectLst/>
                <a:latin typeface="Calibri" panose="020F0502020204030204" pitchFamily="34" charset="0"/>
                <a:ea typeface="Calibri" panose="020F0502020204030204" pitchFamily="34" charset="0"/>
              </a:rPr>
              <a:t>rt</a:t>
            </a:r>
            <a:r>
              <a:rPr lang="en-US" sz="1800" spc="5" dirty="0">
                <a:effectLst/>
                <a:latin typeface="Calibri" panose="020F0502020204030204" pitchFamily="34" charset="0"/>
                <a:ea typeface="Calibri" panose="020F0502020204030204" pitchFamily="34" charset="0"/>
              </a:rPr>
              <a:t> </a:t>
            </a:r>
            <a:r>
              <a:rPr lang="en-US" sz="1800" spc="-5" dirty="0">
                <a:effectLst/>
                <a:latin typeface="Calibri" panose="020F0502020204030204" pitchFamily="34" charset="0"/>
                <a:ea typeface="Calibri" panose="020F0502020204030204" pitchFamily="34" charset="0"/>
              </a:rPr>
              <a:t>p</a:t>
            </a:r>
            <a:r>
              <a:rPr lang="en-US" sz="1800" spc="-15" dirty="0">
                <a:effectLst/>
                <a:latin typeface="Calibri" panose="020F0502020204030204" pitchFamily="34" charset="0"/>
                <a:ea typeface="Calibri" panose="020F0502020204030204" pitchFamily="34" charset="0"/>
              </a:rPr>
              <a:t>r</a:t>
            </a:r>
            <a:r>
              <a:rPr lang="en-US" sz="1800" spc="5" dirty="0">
                <a:effectLst/>
                <a:latin typeface="Calibri" panose="020F0502020204030204" pitchFamily="34" charset="0"/>
                <a:ea typeface="Calibri" panose="020F0502020204030204" pitchFamily="34" charset="0"/>
              </a:rPr>
              <a:t>o</a:t>
            </a:r>
            <a:r>
              <a:rPr lang="en-US" sz="1800" dirty="0">
                <a:effectLst/>
                <a:latin typeface="Calibri" panose="020F0502020204030204" pitchFamily="34" charset="0"/>
                <a:ea typeface="Calibri" panose="020F0502020204030204" pitchFamily="34" charset="0"/>
              </a:rPr>
              <a:t>fess</a:t>
            </a:r>
            <a:r>
              <a:rPr lang="en-US" sz="1800" spc="-10" dirty="0">
                <a:effectLst/>
                <a:latin typeface="Calibri" panose="020F0502020204030204" pitchFamily="34" charset="0"/>
                <a:ea typeface="Calibri" panose="020F0502020204030204" pitchFamily="34" charset="0"/>
              </a:rPr>
              <a:t>i</a:t>
            </a:r>
            <a:r>
              <a:rPr lang="en-US" sz="1800" spc="5" dirty="0">
                <a:effectLst/>
                <a:latin typeface="Calibri" panose="020F0502020204030204" pitchFamily="34" charset="0"/>
                <a:ea typeface="Calibri" panose="020F0502020204030204" pitchFamily="34" charset="0"/>
              </a:rPr>
              <a:t>o</a:t>
            </a:r>
            <a:r>
              <a:rPr lang="en-US" sz="1800" spc="-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als’</a:t>
            </a:r>
            <a:r>
              <a:rPr lang="en-US" sz="1800" spc="-10"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su</a:t>
            </a:r>
            <a:r>
              <a:rPr lang="en-US" sz="1800" spc="-15" dirty="0">
                <a:effectLst/>
                <a:latin typeface="Calibri" panose="020F0502020204030204" pitchFamily="34" charset="0"/>
                <a:ea typeface="Calibri" panose="020F0502020204030204" pitchFamily="34" charset="0"/>
              </a:rPr>
              <a:t>c</a:t>
            </a:r>
            <a:r>
              <a:rPr lang="en-US" sz="1800" dirty="0">
                <a:effectLst/>
                <a:latin typeface="Calibri" panose="020F0502020204030204" pitchFamily="34" charset="0"/>
                <a:ea typeface="Calibri" panose="020F0502020204030204" pitchFamily="34" charset="0"/>
              </a:rPr>
              <a:t>cess</a:t>
            </a:r>
            <a:r>
              <a:rPr lang="en-US" sz="1800" spc="-10"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with s</a:t>
            </a:r>
            <a:r>
              <a:rPr lang="en-US" sz="1800" spc="5" dirty="0">
                <a:effectLst/>
                <a:latin typeface="Calibri" panose="020F0502020204030204" pitchFamily="34" charset="0"/>
                <a:ea typeface="Calibri" panose="020F0502020204030204" pitchFamily="34" charset="0"/>
              </a:rPr>
              <a:t>t</a:t>
            </a:r>
            <a:r>
              <a:rPr lang="en-US" sz="1800" spc="-5" dirty="0">
                <a:effectLst/>
                <a:latin typeface="Calibri" panose="020F0502020204030204" pitchFamily="34" charset="0"/>
                <a:ea typeface="Calibri" panose="020F0502020204030204" pitchFamily="34" charset="0"/>
              </a:rPr>
              <a:t>u</a:t>
            </a:r>
            <a:r>
              <a:rPr lang="en-US" sz="1800" spc="-15" dirty="0">
                <a:effectLst/>
                <a:latin typeface="Calibri" panose="020F0502020204030204" pitchFamily="34" charset="0"/>
                <a:ea typeface="Calibri" panose="020F0502020204030204" pitchFamily="34" charset="0"/>
              </a:rPr>
              <a:t>d</a:t>
            </a:r>
            <a:r>
              <a:rPr lang="en-US" sz="1800" dirty="0">
                <a:effectLst/>
                <a:latin typeface="Calibri" panose="020F0502020204030204" pitchFamily="34" charset="0"/>
                <a:ea typeface="Calibri" panose="020F0502020204030204" pitchFamily="34" charset="0"/>
              </a:rPr>
              <a:t>ents</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a</a:t>
            </a:r>
            <a:r>
              <a:rPr lang="en-US" sz="1800" spc="-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d lea</a:t>
            </a:r>
            <a:r>
              <a:rPr lang="en-US" sz="1800" spc="5" dirty="0">
                <a:effectLst/>
                <a:latin typeface="Calibri" panose="020F0502020204030204" pitchFamily="34" charset="0"/>
                <a:ea typeface="Calibri" panose="020F0502020204030204" pitchFamily="34" charset="0"/>
              </a:rPr>
              <a:t>v</a:t>
            </a:r>
            <a:r>
              <a:rPr lang="en-US" sz="1800" dirty="0">
                <a:effectLst/>
                <a:latin typeface="Calibri" panose="020F0502020204030204" pitchFamily="34" charset="0"/>
                <a:ea typeface="Calibri" panose="020F0502020204030204" pitchFamily="34" charset="0"/>
              </a:rPr>
              <a:t>e</a:t>
            </a:r>
            <a:r>
              <a:rPr lang="en-US" sz="1800" spc="-10" dirty="0">
                <a:effectLst/>
                <a:latin typeface="Calibri" panose="020F0502020204030204" pitchFamily="34" charset="0"/>
                <a:ea typeface="Calibri" panose="020F0502020204030204" pitchFamily="34" charset="0"/>
              </a:rPr>
              <a:t> </a:t>
            </a:r>
            <a:r>
              <a:rPr lang="en-US" sz="1800" spc="5" dirty="0">
                <a:effectLst/>
                <a:latin typeface="Calibri" panose="020F0502020204030204" pitchFamily="34" charset="0"/>
                <a:ea typeface="Calibri" panose="020F0502020204030204" pitchFamily="34" charset="0"/>
              </a:rPr>
              <a:t>t</a:t>
            </a:r>
            <a:r>
              <a:rPr lang="en-US" sz="1800" spc="-5" dirty="0">
                <a:effectLst/>
                <a:latin typeface="Calibri" panose="020F0502020204030204" pitchFamily="34" charset="0"/>
                <a:ea typeface="Calibri" panose="020F0502020204030204" pitchFamily="34" charset="0"/>
              </a:rPr>
              <a:t>h</a:t>
            </a:r>
            <a:r>
              <a:rPr lang="en-US" sz="1800" spc="-10" dirty="0">
                <a:effectLst/>
                <a:latin typeface="Calibri" panose="020F0502020204030204" pitchFamily="34" charset="0"/>
                <a:ea typeface="Calibri" panose="020F0502020204030204" pitchFamily="34" charset="0"/>
              </a:rPr>
              <a:t>e</a:t>
            </a:r>
            <a:r>
              <a:rPr lang="en-US" sz="1800" dirty="0">
                <a:effectLst/>
                <a:latin typeface="Calibri" panose="020F0502020204030204" pitchFamily="34" charset="0"/>
                <a:ea typeface="Calibri" panose="020F0502020204030204" pitchFamily="34" charset="0"/>
              </a:rPr>
              <a:t>m</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dra</a:t>
            </a:r>
            <a:r>
              <a:rPr lang="en-US" sz="1800" spc="-5" dirty="0">
                <a:effectLst/>
                <a:latin typeface="Calibri" panose="020F0502020204030204" pitchFamily="34" charset="0"/>
                <a:ea typeface="Calibri" panose="020F0502020204030204" pitchFamily="34" charset="0"/>
              </a:rPr>
              <a:t>in</a:t>
            </a:r>
            <a:r>
              <a:rPr lang="en-US" sz="1800" dirty="0">
                <a:effectLst/>
                <a:latin typeface="Calibri" panose="020F0502020204030204" pitchFamily="34" charset="0"/>
                <a:ea typeface="Calibri" panose="020F0502020204030204" pitchFamily="34" charset="0"/>
              </a:rPr>
              <a:t>ed</a:t>
            </a:r>
            <a:r>
              <a:rPr lang="en-US" sz="1800" spc="-10"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and</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disc</a:t>
            </a:r>
            <a:r>
              <a:rPr lang="en-US" sz="1800" spc="5" dirty="0">
                <a:effectLst/>
                <a:latin typeface="Calibri" panose="020F0502020204030204" pitchFamily="34" charset="0"/>
                <a:ea typeface="Calibri" panose="020F0502020204030204" pitchFamily="34" charset="0"/>
              </a:rPr>
              <a:t>o</a:t>
            </a:r>
            <a:r>
              <a:rPr lang="en-US" sz="1800" spc="-5" dirty="0">
                <a:effectLst/>
                <a:latin typeface="Calibri" panose="020F0502020204030204" pitchFamily="34" charset="0"/>
                <a:ea typeface="Calibri" panose="020F0502020204030204" pitchFamily="34" charset="0"/>
              </a:rPr>
              <a:t>u</a:t>
            </a:r>
            <a:r>
              <a:rPr lang="en-US" sz="1800" dirty="0">
                <a:effectLst/>
                <a:latin typeface="Calibri" panose="020F0502020204030204" pitchFamily="34" charset="0"/>
                <a:ea typeface="Calibri" panose="020F0502020204030204" pitchFamily="34" charset="0"/>
              </a:rPr>
              <a:t>ra</a:t>
            </a:r>
            <a:r>
              <a:rPr lang="en-US" sz="1800" spc="-5" dirty="0">
                <a:effectLst/>
                <a:latin typeface="Calibri" panose="020F0502020204030204" pitchFamily="34" charset="0"/>
                <a:ea typeface="Calibri" panose="020F0502020204030204" pitchFamily="34" charset="0"/>
              </a:rPr>
              <a:t>g</a:t>
            </a:r>
            <a:r>
              <a:rPr lang="en-US" sz="1800" dirty="0">
                <a:effectLst/>
                <a:latin typeface="Calibri" panose="020F0502020204030204" pitchFamily="34" charset="0"/>
                <a:ea typeface="Calibri" panose="020F0502020204030204" pitchFamily="34" charset="0"/>
              </a:rPr>
              <a:t>ed. E</a:t>
            </a:r>
            <a:r>
              <a:rPr lang="en-US" sz="1800" spc="-5" dirty="0">
                <a:effectLst/>
                <a:latin typeface="Calibri" panose="020F0502020204030204" pitchFamily="34" charset="0"/>
                <a:ea typeface="Calibri" panose="020F0502020204030204" pitchFamily="34" charset="0"/>
              </a:rPr>
              <a:t>du</a:t>
            </a:r>
            <a:r>
              <a:rPr lang="en-US" sz="1800" dirty="0">
                <a:effectLst/>
                <a:latin typeface="Calibri" panose="020F0502020204030204" pitchFamily="34" charset="0"/>
                <a:ea typeface="Calibri" panose="020F0502020204030204" pitchFamily="34" charset="0"/>
              </a:rPr>
              <a:t>c</a:t>
            </a:r>
            <a:r>
              <a:rPr lang="en-US" sz="1800" spc="-10" dirty="0">
                <a:effectLst/>
                <a:latin typeface="Calibri" panose="020F0502020204030204" pitchFamily="34" charset="0"/>
                <a:ea typeface="Calibri" panose="020F0502020204030204" pitchFamily="34" charset="0"/>
              </a:rPr>
              <a:t>a</a:t>
            </a:r>
            <a:r>
              <a:rPr lang="en-US" sz="1800" dirty="0">
                <a:effectLst/>
                <a:latin typeface="Calibri" panose="020F0502020204030204" pitchFamily="34" charset="0"/>
                <a:ea typeface="Calibri" panose="020F0502020204030204" pitchFamily="34" charset="0"/>
              </a:rPr>
              <a:t>t</a:t>
            </a:r>
            <a:r>
              <a:rPr lang="en-US" sz="1800" spc="10" dirty="0">
                <a:effectLst/>
                <a:latin typeface="Calibri" panose="020F0502020204030204" pitchFamily="34" charset="0"/>
                <a:ea typeface="Calibri" panose="020F0502020204030204" pitchFamily="34" charset="0"/>
              </a:rPr>
              <a:t>o</a:t>
            </a:r>
            <a:r>
              <a:rPr lang="en-US" sz="1800" dirty="0">
                <a:effectLst/>
                <a:latin typeface="Calibri" panose="020F0502020204030204" pitchFamily="34" charset="0"/>
                <a:ea typeface="Calibri" panose="020F0502020204030204" pitchFamily="34" charset="0"/>
              </a:rPr>
              <a:t>r</a:t>
            </a:r>
            <a:r>
              <a:rPr lang="en-US" sz="1800" spc="-15" dirty="0">
                <a:effectLst/>
                <a:latin typeface="Calibri" panose="020F0502020204030204" pitchFamily="34" charset="0"/>
                <a:ea typeface="Calibri" panose="020F0502020204030204" pitchFamily="34" charset="0"/>
              </a:rPr>
              <a:t>s</a:t>
            </a:r>
            <a:r>
              <a:rPr lang="en-US" sz="1800" dirty="0">
                <a:effectLst/>
                <a:latin typeface="Calibri" panose="020F0502020204030204" pitchFamily="34" charset="0"/>
                <a:ea typeface="Calibri" panose="020F0502020204030204" pitchFamily="34" charset="0"/>
              </a:rPr>
              <a:t>’ </a:t>
            </a:r>
            <a:r>
              <a:rPr lang="en-US" sz="1800" spc="-5" dirty="0">
                <a:effectLst/>
                <a:latin typeface="Calibri" panose="020F0502020204030204" pitchFamily="34" charset="0"/>
                <a:ea typeface="Calibri" panose="020F0502020204030204" pitchFamily="34" charset="0"/>
              </a:rPr>
              <a:t>w</a:t>
            </a:r>
            <a:r>
              <a:rPr lang="en-US" sz="1800" spc="5" dirty="0">
                <a:effectLst/>
                <a:latin typeface="Calibri" panose="020F0502020204030204" pitchFamily="34" charset="0"/>
                <a:ea typeface="Calibri" panose="020F0502020204030204" pitchFamily="34" charset="0"/>
              </a:rPr>
              <a:t>o</a:t>
            </a:r>
            <a:r>
              <a:rPr lang="en-US" sz="1800" dirty="0">
                <a:effectLst/>
                <a:latin typeface="Calibri" panose="020F0502020204030204" pitchFamily="34" charset="0"/>
                <a:ea typeface="Calibri" panose="020F0502020204030204" pitchFamily="34" charset="0"/>
              </a:rPr>
              <a:t>rk</a:t>
            </a:r>
            <a:r>
              <a:rPr lang="en-US" sz="1800" spc="-15" dirty="0">
                <a:effectLst/>
                <a:latin typeface="Calibri" panose="020F0502020204030204" pitchFamily="34" charset="0"/>
                <a:ea typeface="Calibri" panose="020F0502020204030204" pitchFamily="34" charset="0"/>
              </a:rPr>
              <a:t>i</a:t>
            </a:r>
            <a:r>
              <a:rPr lang="en-US" sz="1800" spc="-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g</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c</a:t>
            </a:r>
            <a:r>
              <a:rPr lang="en-US" sz="1800" spc="5" dirty="0">
                <a:effectLst/>
                <a:latin typeface="Calibri" panose="020F0502020204030204" pitchFamily="34" charset="0"/>
                <a:ea typeface="Calibri" panose="020F0502020204030204" pitchFamily="34" charset="0"/>
              </a:rPr>
              <a:t>o</a:t>
            </a:r>
            <a:r>
              <a:rPr lang="en-US" sz="1800" spc="-5" dirty="0">
                <a:effectLst/>
                <a:latin typeface="Calibri" panose="020F0502020204030204" pitchFamily="34" charset="0"/>
                <a:ea typeface="Calibri" panose="020F0502020204030204" pitchFamily="34" charset="0"/>
              </a:rPr>
              <a:t>nd</a:t>
            </a:r>
            <a:r>
              <a:rPr lang="en-US" sz="1800" dirty="0">
                <a:effectLst/>
                <a:latin typeface="Calibri" panose="020F0502020204030204" pitchFamily="34" charset="0"/>
                <a:ea typeface="Calibri" panose="020F0502020204030204" pitchFamily="34" charset="0"/>
              </a:rPr>
              <a:t>iti</a:t>
            </a:r>
            <a:r>
              <a:rPr lang="en-US" sz="1800" spc="5" dirty="0">
                <a:effectLst/>
                <a:latin typeface="Calibri" panose="020F0502020204030204" pitchFamily="34" charset="0"/>
                <a:ea typeface="Calibri" panose="020F0502020204030204" pitchFamily="34" charset="0"/>
              </a:rPr>
              <a:t>o</a:t>
            </a:r>
            <a:r>
              <a:rPr lang="en-US" sz="1800" spc="-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s</a:t>
            </a:r>
            <a:r>
              <a:rPr lang="en-US" sz="1800" spc="-10"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ARE</a:t>
            </a:r>
            <a:r>
              <a:rPr lang="en-US" sz="1800" spc="5" dirty="0">
                <a:effectLst/>
                <a:latin typeface="Calibri" panose="020F0502020204030204" pitchFamily="34" charset="0"/>
                <a:ea typeface="Calibri" panose="020F0502020204030204" pitchFamily="34" charset="0"/>
              </a:rPr>
              <a:t> </a:t>
            </a:r>
            <a:r>
              <a:rPr lang="en-US" sz="1800" spc="-10" dirty="0">
                <a:effectLst/>
                <a:latin typeface="Calibri" panose="020F0502020204030204" pitchFamily="34" charset="0"/>
                <a:ea typeface="Calibri" panose="020F0502020204030204" pitchFamily="34" charset="0"/>
              </a:rPr>
              <a:t>s</a:t>
            </a:r>
            <a:r>
              <a:rPr lang="en-US" sz="1800" spc="20" dirty="0">
                <a:effectLst/>
                <a:latin typeface="Calibri" panose="020F0502020204030204" pitchFamily="34" charset="0"/>
                <a:ea typeface="Calibri" panose="020F0502020204030204" pitchFamily="34" charset="0"/>
              </a:rPr>
              <a:t>t</a:t>
            </a:r>
            <a:r>
              <a:rPr lang="en-US" sz="1800" spc="-5" dirty="0">
                <a:effectLst/>
                <a:latin typeface="Calibri" panose="020F0502020204030204" pitchFamily="34" charset="0"/>
                <a:ea typeface="Calibri" panose="020F0502020204030204" pitchFamily="34" charset="0"/>
              </a:rPr>
              <a:t>ud</a:t>
            </a:r>
            <a:r>
              <a:rPr lang="en-US" sz="1800" dirty="0">
                <a:effectLst/>
                <a:latin typeface="Calibri" panose="020F0502020204030204" pitchFamily="34" charset="0"/>
                <a:ea typeface="Calibri" panose="020F0502020204030204" pitchFamily="34" charset="0"/>
              </a:rPr>
              <a:t>ent </a:t>
            </a:r>
            <a:r>
              <a:rPr lang="en-US" sz="1800" spc="-10" dirty="0">
                <a:effectLst/>
                <a:latin typeface="Calibri" panose="020F0502020204030204" pitchFamily="34" charset="0"/>
                <a:ea typeface="Calibri" panose="020F0502020204030204" pitchFamily="34" charset="0"/>
              </a:rPr>
              <a:t>l</a:t>
            </a:r>
            <a:r>
              <a:rPr lang="en-US" sz="1800" dirty="0">
                <a:effectLst/>
                <a:latin typeface="Calibri" panose="020F0502020204030204" pitchFamily="34" charset="0"/>
                <a:ea typeface="Calibri" panose="020F0502020204030204" pitchFamily="34" charset="0"/>
              </a:rPr>
              <a:t>ear</a:t>
            </a:r>
            <a:r>
              <a:rPr lang="en-US" sz="1800" spc="-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i</a:t>
            </a:r>
            <a:r>
              <a:rPr lang="en-US" sz="1800" spc="-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g</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c</a:t>
            </a:r>
            <a:r>
              <a:rPr lang="en-US" sz="1800" spc="5" dirty="0">
                <a:effectLst/>
                <a:latin typeface="Calibri" panose="020F0502020204030204" pitchFamily="34" charset="0"/>
                <a:ea typeface="Calibri" panose="020F0502020204030204" pitchFamily="34" charset="0"/>
              </a:rPr>
              <a:t>o</a:t>
            </a:r>
            <a:r>
              <a:rPr lang="en-US" sz="1800" spc="-5" dirty="0">
                <a:effectLst/>
                <a:latin typeface="Calibri" panose="020F0502020204030204" pitchFamily="34" charset="0"/>
                <a:ea typeface="Calibri" panose="020F0502020204030204" pitchFamily="34" charset="0"/>
              </a:rPr>
              <a:t>nd</a:t>
            </a:r>
            <a:r>
              <a:rPr lang="en-US" sz="1800" dirty="0">
                <a:effectLst/>
                <a:latin typeface="Calibri" panose="020F0502020204030204" pitchFamily="34" charset="0"/>
                <a:ea typeface="Calibri" panose="020F0502020204030204" pitchFamily="34" charset="0"/>
              </a:rPr>
              <a:t>it</a:t>
            </a:r>
            <a:r>
              <a:rPr lang="en-US" sz="1800" spc="-10" dirty="0">
                <a:effectLst/>
                <a:latin typeface="Calibri" panose="020F0502020204030204" pitchFamily="34" charset="0"/>
                <a:ea typeface="Calibri" panose="020F0502020204030204" pitchFamily="34" charset="0"/>
              </a:rPr>
              <a:t>i</a:t>
            </a:r>
            <a:r>
              <a:rPr lang="en-US" sz="1800" spc="5" dirty="0">
                <a:effectLst/>
                <a:latin typeface="Calibri" panose="020F0502020204030204" pitchFamily="34" charset="0"/>
                <a:ea typeface="Calibri" panose="020F0502020204030204" pitchFamily="34" charset="0"/>
              </a:rPr>
              <a:t>o</a:t>
            </a:r>
            <a:r>
              <a:rPr lang="en-US" sz="1800" spc="-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s. Thro</a:t>
            </a:r>
            <a:r>
              <a:rPr lang="en-US" sz="1800" spc="-5" dirty="0">
                <a:effectLst/>
                <a:latin typeface="Calibri" panose="020F0502020204030204" pitchFamily="34" charset="0"/>
                <a:ea typeface="Calibri" panose="020F0502020204030204" pitchFamily="34" charset="0"/>
              </a:rPr>
              <a:t>ug</a:t>
            </a:r>
            <a:r>
              <a:rPr lang="en-US" sz="1800" dirty="0">
                <a:effectLst/>
                <a:latin typeface="Calibri" panose="020F0502020204030204" pitchFamily="34" charset="0"/>
                <a:ea typeface="Calibri" panose="020F0502020204030204" pitchFamily="34" charset="0"/>
              </a:rPr>
              <a:t>h</a:t>
            </a:r>
            <a:r>
              <a:rPr lang="en-US" sz="1800" spc="-5" dirty="0">
                <a:effectLst/>
                <a:latin typeface="Calibri" panose="020F0502020204030204" pitchFamily="34" charset="0"/>
                <a:ea typeface="Calibri" panose="020F0502020204030204" pitchFamily="34" charset="0"/>
              </a:rPr>
              <a:t> </a:t>
            </a:r>
            <a:r>
              <a:rPr lang="en-US" sz="1800" spc="-10" dirty="0">
                <a:effectLst/>
                <a:latin typeface="Calibri" panose="020F0502020204030204" pitchFamily="34" charset="0"/>
                <a:ea typeface="Calibri" panose="020F0502020204030204" pitchFamily="34" charset="0"/>
              </a:rPr>
              <a:t>c</a:t>
            </a:r>
            <a:r>
              <a:rPr lang="en-US" sz="1800" spc="5" dirty="0">
                <a:effectLst/>
                <a:latin typeface="Calibri" panose="020F0502020204030204" pitchFamily="34" charset="0"/>
                <a:ea typeface="Calibri" panose="020F0502020204030204" pitchFamily="34" charset="0"/>
              </a:rPr>
              <a:t>o</a:t>
            </a:r>
            <a:r>
              <a:rPr lang="en-US" sz="1800" dirty="0">
                <a:effectLst/>
                <a:latin typeface="Calibri" panose="020F0502020204030204" pitchFamily="34" charset="0"/>
                <a:ea typeface="Calibri" panose="020F0502020204030204" pitchFamily="34" charset="0"/>
              </a:rPr>
              <a:t>llec</a:t>
            </a:r>
            <a:r>
              <a:rPr lang="en-US" sz="1800" spc="5" dirty="0">
                <a:effectLst/>
                <a:latin typeface="Calibri" panose="020F0502020204030204" pitchFamily="34" charset="0"/>
                <a:ea typeface="Calibri" panose="020F0502020204030204" pitchFamily="34" charset="0"/>
              </a:rPr>
              <a:t>t</a:t>
            </a:r>
            <a:r>
              <a:rPr lang="en-US" sz="1800" spc="-15" dirty="0">
                <a:effectLst/>
                <a:latin typeface="Calibri" panose="020F0502020204030204" pitchFamily="34" charset="0"/>
                <a:ea typeface="Calibri" panose="020F0502020204030204" pitchFamily="34" charset="0"/>
              </a:rPr>
              <a:t>i</a:t>
            </a:r>
            <a:r>
              <a:rPr lang="en-US" sz="1800" spc="5" dirty="0">
                <a:effectLst/>
                <a:latin typeface="Calibri" panose="020F0502020204030204" pitchFamily="34" charset="0"/>
                <a:ea typeface="Calibri" panose="020F0502020204030204" pitchFamily="34" charset="0"/>
              </a:rPr>
              <a:t>v</a:t>
            </a:r>
            <a:r>
              <a:rPr lang="en-US" sz="1800" dirty="0">
                <a:effectLst/>
                <a:latin typeface="Calibri" panose="020F0502020204030204" pitchFamily="34" charset="0"/>
                <a:ea typeface="Calibri" panose="020F0502020204030204" pitchFamily="34" charset="0"/>
              </a:rPr>
              <a:t>e</a:t>
            </a:r>
            <a:r>
              <a:rPr lang="en-US" sz="1800" spc="-10"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bar</a:t>
            </a:r>
            <a:r>
              <a:rPr lang="en-US" sz="1800" spc="-5" dirty="0">
                <a:effectLst/>
                <a:latin typeface="Calibri" panose="020F0502020204030204" pitchFamily="34" charset="0"/>
                <a:ea typeface="Calibri" panose="020F0502020204030204" pitchFamily="34" charset="0"/>
              </a:rPr>
              <a:t>g</a:t>
            </a:r>
            <a:r>
              <a:rPr lang="en-US" sz="1800" dirty="0">
                <a:effectLst/>
                <a:latin typeface="Calibri" panose="020F0502020204030204" pitchFamily="34" charset="0"/>
                <a:ea typeface="Calibri" panose="020F0502020204030204" pitchFamily="34" charset="0"/>
              </a:rPr>
              <a:t>ai</a:t>
            </a:r>
            <a:r>
              <a:rPr lang="en-US" sz="1800" spc="-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i</a:t>
            </a:r>
            <a:r>
              <a:rPr lang="en-US" sz="1800" spc="-5" dirty="0">
                <a:effectLst/>
                <a:latin typeface="Calibri" panose="020F0502020204030204" pitchFamily="34" charset="0"/>
                <a:ea typeface="Calibri" panose="020F0502020204030204" pitchFamily="34" charset="0"/>
              </a:rPr>
              <a:t>ng</a:t>
            </a:r>
            <a:r>
              <a:rPr lang="en-US" sz="1800" dirty="0">
                <a:effectLst/>
                <a:latin typeface="Calibri" panose="020F0502020204030204" pitchFamily="34" charset="0"/>
                <a:ea typeface="Calibri" panose="020F0502020204030204" pitchFamily="34" charset="0"/>
              </a:rPr>
              <a:t>, </a:t>
            </a:r>
            <a:r>
              <a:rPr lang="en-US" sz="1800" spc="5" dirty="0">
                <a:effectLst/>
                <a:latin typeface="Calibri" panose="020F0502020204030204" pitchFamily="34" charset="0"/>
                <a:ea typeface="Calibri" panose="020F0502020204030204" pitchFamily="34" charset="0"/>
              </a:rPr>
              <a:t>t</a:t>
            </a:r>
            <a:r>
              <a:rPr lang="en-US" sz="1800" dirty="0">
                <a:effectLst/>
                <a:latin typeface="Calibri" panose="020F0502020204030204" pitchFamily="34" charset="0"/>
                <a:ea typeface="Calibri" panose="020F0502020204030204" pitchFamily="34" charset="0"/>
              </a:rPr>
              <a:t>eachers</a:t>
            </a:r>
            <a:r>
              <a:rPr lang="en-US" sz="1800" spc="-10"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and</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su</a:t>
            </a:r>
            <a:r>
              <a:rPr lang="en-US" sz="1800" spc="-5" dirty="0">
                <a:effectLst/>
                <a:latin typeface="Calibri" panose="020F0502020204030204" pitchFamily="34" charset="0"/>
                <a:ea typeface="Calibri" panose="020F0502020204030204" pitchFamily="34" charset="0"/>
              </a:rPr>
              <a:t>pp</a:t>
            </a:r>
            <a:r>
              <a:rPr lang="en-US" sz="1800" spc="5" dirty="0">
                <a:effectLst/>
                <a:latin typeface="Calibri" panose="020F0502020204030204" pitchFamily="34" charset="0"/>
                <a:ea typeface="Calibri" panose="020F0502020204030204" pitchFamily="34" charset="0"/>
              </a:rPr>
              <a:t>o</a:t>
            </a:r>
            <a:r>
              <a:rPr lang="en-US" sz="1800" dirty="0">
                <a:effectLst/>
                <a:latin typeface="Calibri" panose="020F0502020204030204" pitchFamily="34" charset="0"/>
                <a:ea typeface="Calibri" panose="020F0502020204030204" pitchFamily="34" charset="0"/>
              </a:rPr>
              <a:t>rt</a:t>
            </a:r>
            <a:r>
              <a:rPr lang="en-US" sz="1800" spc="-10" dirty="0">
                <a:effectLst/>
                <a:latin typeface="Calibri" panose="020F0502020204030204" pitchFamily="34" charset="0"/>
                <a:ea typeface="Calibri" panose="020F0502020204030204" pitchFamily="34" charset="0"/>
              </a:rPr>
              <a:t> </a:t>
            </a:r>
            <a:r>
              <a:rPr lang="en-US" sz="1800" spc="-15" dirty="0">
                <a:effectLst/>
                <a:latin typeface="Calibri" panose="020F0502020204030204" pitchFamily="34" charset="0"/>
                <a:ea typeface="Calibri" panose="020F0502020204030204" pitchFamily="34" charset="0"/>
              </a:rPr>
              <a:t>p</a:t>
            </a:r>
            <a:r>
              <a:rPr lang="en-US" sz="1800" dirty="0">
                <a:effectLst/>
                <a:latin typeface="Calibri" panose="020F0502020204030204" pitchFamily="34" charset="0"/>
                <a:ea typeface="Calibri" panose="020F0502020204030204" pitchFamily="34" charset="0"/>
              </a:rPr>
              <a:t>r</a:t>
            </a:r>
            <a:r>
              <a:rPr lang="en-US" sz="1800" spc="5" dirty="0">
                <a:effectLst/>
                <a:latin typeface="Calibri" panose="020F0502020204030204" pitchFamily="34" charset="0"/>
                <a:ea typeface="Calibri" panose="020F0502020204030204" pitchFamily="34" charset="0"/>
              </a:rPr>
              <a:t>o</a:t>
            </a:r>
            <a:r>
              <a:rPr lang="en-US" sz="1800" dirty="0">
                <a:effectLst/>
                <a:latin typeface="Calibri" panose="020F0502020204030204" pitchFamily="34" charset="0"/>
                <a:ea typeface="Calibri" panose="020F0502020204030204" pitchFamily="34" charset="0"/>
              </a:rPr>
              <a:t>fess</a:t>
            </a:r>
            <a:r>
              <a:rPr lang="en-US" sz="1800" spc="-10" dirty="0">
                <a:effectLst/>
                <a:latin typeface="Calibri" panose="020F0502020204030204" pitchFamily="34" charset="0"/>
                <a:ea typeface="Calibri" panose="020F0502020204030204" pitchFamily="34" charset="0"/>
              </a:rPr>
              <a:t>i</a:t>
            </a:r>
            <a:r>
              <a:rPr lang="en-US" sz="1800" spc="5" dirty="0">
                <a:effectLst/>
                <a:latin typeface="Calibri" panose="020F0502020204030204" pitchFamily="34" charset="0"/>
                <a:ea typeface="Calibri" panose="020F0502020204030204" pitchFamily="34" charset="0"/>
              </a:rPr>
              <a:t>o</a:t>
            </a:r>
            <a:r>
              <a:rPr lang="en-US" sz="1800" spc="-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als </a:t>
            </a:r>
            <a:r>
              <a:rPr lang="en-US" sz="1800" spc="-5" dirty="0">
                <a:effectLst/>
                <a:latin typeface="Calibri" panose="020F0502020204030204" pitchFamily="34" charset="0"/>
                <a:ea typeface="Calibri" panose="020F0502020204030204" pitchFamily="34" charset="0"/>
              </a:rPr>
              <a:t>h</a:t>
            </a:r>
            <a:r>
              <a:rPr lang="en-US" sz="1800" spc="-15" dirty="0">
                <a:effectLst/>
                <a:latin typeface="Calibri" panose="020F0502020204030204" pitchFamily="34" charset="0"/>
                <a:ea typeface="Calibri" panose="020F0502020204030204" pitchFamily="34" charset="0"/>
              </a:rPr>
              <a:t>a</a:t>
            </a:r>
            <a:r>
              <a:rPr lang="en-US" sz="1800" spc="5" dirty="0">
                <a:effectLst/>
                <a:latin typeface="Calibri" panose="020F0502020204030204" pitchFamily="34" charset="0"/>
                <a:ea typeface="Calibri" panose="020F0502020204030204" pitchFamily="34" charset="0"/>
              </a:rPr>
              <a:t>v</a:t>
            </a:r>
            <a:r>
              <a:rPr lang="en-US" sz="1800" dirty="0">
                <a:effectLst/>
                <a:latin typeface="Calibri" panose="020F0502020204030204" pitchFamily="34" charset="0"/>
                <a:ea typeface="Calibri" panose="020F0502020204030204" pitchFamily="34" charset="0"/>
              </a:rPr>
              <a:t>e</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a ge</a:t>
            </a:r>
            <a:r>
              <a:rPr lang="en-US" sz="1800" spc="-5" dirty="0">
                <a:effectLst/>
                <a:latin typeface="Calibri" panose="020F0502020204030204" pitchFamily="34" charset="0"/>
                <a:ea typeface="Calibri" panose="020F0502020204030204" pitchFamily="34" charset="0"/>
              </a:rPr>
              <a:t>nu</a:t>
            </a:r>
            <a:r>
              <a:rPr lang="en-US" sz="1800" dirty="0">
                <a:effectLst/>
                <a:latin typeface="Calibri" panose="020F0502020204030204" pitchFamily="34" charset="0"/>
                <a:ea typeface="Calibri" panose="020F0502020204030204" pitchFamily="34" charset="0"/>
              </a:rPr>
              <a:t>i</a:t>
            </a:r>
            <a:r>
              <a:rPr lang="en-US" sz="1800" spc="-20"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e</a:t>
            </a:r>
            <a:r>
              <a:rPr lang="en-US" sz="1800" spc="5" dirty="0">
                <a:effectLst/>
                <a:latin typeface="Calibri" panose="020F0502020204030204" pitchFamily="34" charset="0"/>
                <a:ea typeface="Calibri" panose="020F0502020204030204" pitchFamily="34" charset="0"/>
              </a:rPr>
              <a:t> </a:t>
            </a:r>
            <a:r>
              <a:rPr lang="en-US" sz="1800" spc="-5" dirty="0">
                <a:effectLst/>
                <a:latin typeface="Calibri" panose="020F0502020204030204" pitchFamily="34" charset="0"/>
                <a:ea typeface="Calibri" panose="020F0502020204030204" pitchFamily="34" charset="0"/>
              </a:rPr>
              <a:t>v</a:t>
            </a:r>
            <a:r>
              <a:rPr lang="en-US" sz="1800" spc="5" dirty="0">
                <a:effectLst/>
                <a:latin typeface="Calibri" panose="020F0502020204030204" pitchFamily="34" charset="0"/>
                <a:ea typeface="Calibri" panose="020F0502020204030204" pitchFamily="34" charset="0"/>
              </a:rPr>
              <a:t>o</a:t>
            </a:r>
            <a:r>
              <a:rPr lang="en-US" sz="1800" dirty="0">
                <a:effectLst/>
                <a:latin typeface="Calibri" panose="020F0502020204030204" pitchFamily="34" charset="0"/>
                <a:ea typeface="Calibri" panose="020F0502020204030204" pitchFamily="34" charset="0"/>
              </a:rPr>
              <a:t>ice</a:t>
            </a:r>
            <a:r>
              <a:rPr lang="en-US" sz="1800" spc="-10"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in </a:t>
            </a:r>
            <a:r>
              <a:rPr lang="en-US" sz="1800" spc="-5" dirty="0">
                <a:effectLst/>
                <a:latin typeface="Calibri" panose="020F0502020204030204" pitchFamily="34" charset="0"/>
                <a:ea typeface="Calibri" panose="020F0502020204030204" pitchFamily="34" charset="0"/>
              </a:rPr>
              <a:t>d</a:t>
            </a:r>
            <a:r>
              <a:rPr lang="en-US" sz="1800" dirty="0">
                <a:effectLst/>
                <a:latin typeface="Calibri" panose="020F0502020204030204" pitchFamily="34" charset="0"/>
                <a:ea typeface="Calibri" panose="020F0502020204030204" pitchFamily="34" charset="0"/>
              </a:rPr>
              <a:t>ecis</a:t>
            </a:r>
            <a:r>
              <a:rPr lang="en-US" sz="1800" spc="-10" dirty="0">
                <a:effectLst/>
                <a:latin typeface="Calibri" panose="020F0502020204030204" pitchFamily="34" charset="0"/>
                <a:ea typeface="Calibri" panose="020F0502020204030204" pitchFamily="34" charset="0"/>
              </a:rPr>
              <a:t>i</a:t>
            </a:r>
            <a:r>
              <a:rPr lang="en-US" sz="1800" spc="5" dirty="0">
                <a:effectLst/>
                <a:latin typeface="Calibri" panose="020F0502020204030204" pitchFamily="34" charset="0"/>
                <a:ea typeface="Calibri" panose="020F0502020204030204" pitchFamily="34" charset="0"/>
              </a:rPr>
              <a:t>o</a:t>
            </a:r>
            <a:r>
              <a:rPr lang="en-US" sz="1800" spc="-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s</a:t>
            </a:r>
            <a:r>
              <a:rPr lang="en-US" sz="1800" spc="-10"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that </a:t>
            </a:r>
            <a:r>
              <a:rPr lang="en-US" sz="1800" spc="5" dirty="0">
                <a:effectLst/>
                <a:latin typeface="Calibri" panose="020F0502020204030204" pitchFamily="34" charset="0"/>
                <a:ea typeface="Calibri" panose="020F0502020204030204" pitchFamily="34" charset="0"/>
              </a:rPr>
              <a:t>m</a:t>
            </a:r>
            <a:r>
              <a:rPr lang="en-US" sz="1800" dirty="0">
                <a:effectLst/>
                <a:latin typeface="Calibri" panose="020F0502020204030204" pitchFamily="34" charset="0"/>
                <a:ea typeface="Calibri" panose="020F0502020204030204" pitchFamily="34" charset="0"/>
              </a:rPr>
              <a:t>at</a:t>
            </a:r>
            <a:r>
              <a:rPr lang="en-US" sz="1800" spc="-10" dirty="0">
                <a:effectLst/>
                <a:latin typeface="Calibri" panose="020F0502020204030204" pitchFamily="34" charset="0"/>
                <a:ea typeface="Calibri" panose="020F0502020204030204" pitchFamily="34" charset="0"/>
              </a:rPr>
              <a:t>t</a:t>
            </a:r>
            <a:r>
              <a:rPr lang="en-US" sz="1800" dirty="0">
                <a:effectLst/>
                <a:latin typeface="Calibri" panose="020F0502020204030204" pitchFamily="34" charset="0"/>
                <a:ea typeface="Calibri" panose="020F0502020204030204" pitchFamily="34" charset="0"/>
              </a:rPr>
              <a:t>er</a:t>
            </a:r>
            <a:r>
              <a:rPr lang="en-US" sz="1800" spc="5" dirty="0">
                <a:effectLst/>
                <a:latin typeface="Calibri" panose="020F0502020204030204" pitchFamily="34" charset="0"/>
                <a:ea typeface="Calibri" panose="020F0502020204030204" pitchFamily="34" charset="0"/>
              </a:rPr>
              <a:t> </a:t>
            </a:r>
            <a:r>
              <a:rPr lang="en-US" sz="1800" spc="-15" dirty="0">
                <a:effectLst/>
                <a:latin typeface="Calibri" panose="020F0502020204030204" pitchFamily="34" charset="0"/>
                <a:ea typeface="Calibri" panose="020F0502020204030204" pitchFamily="34" charset="0"/>
              </a:rPr>
              <a:t>f</a:t>
            </a:r>
            <a:r>
              <a:rPr lang="en-US" sz="1800" spc="5" dirty="0">
                <a:effectLst/>
                <a:latin typeface="Calibri" panose="020F0502020204030204" pitchFamily="34" charset="0"/>
                <a:ea typeface="Calibri" panose="020F0502020204030204" pitchFamily="34" charset="0"/>
              </a:rPr>
              <a:t>o</a:t>
            </a:r>
            <a:r>
              <a:rPr lang="en-US" sz="1800" dirty="0">
                <a:effectLst/>
                <a:latin typeface="Calibri" panose="020F0502020204030204" pitchFamily="34" charset="0"/>
                <a:ea typeface="Calibri" panose="020F0502020204030204" pitchFamily="34" charset="0"/>
              </a:rPr>
              <a:t>r </a:t>
            </a:r>
            <a:r>
              <a:rPr lang="en-US" sz="1800" spc="-10" dirty="0">
                <a:effectLst/>
                <a:latin typeface="Calibri" panose="020F0502020204030204" pitchFamily="34" charset="0"/>
                <a:ea typeface="Calibri" panose="020F0502020204030204" pitchFamily="34" charset="0"/>
              </a:rPr>
              <a:t>s</a:t>
            </a:r>
            <a:r>
              <a:rPr lang="en-US" sz="1800" dirty="0">
                <a:effectLst/>
                <a:latin typeface="Calibri" panose="020F0502020204030204" pitchFamily="34" charset="0"/>
                <a:ea typeface="Calibri" panose="020F0502020204030204" pitchFamily="34" charset="0"/>
              </a:rPr>
              <a:t>tu</a:t>
            </a:r>
            <a:r>
              <a:rPr lang="en-US" sz="1800" spc="-5" dirty="0">
                <a:effectLst/>
                <a:latin typeface="Calibri" panose="020F0502020204030204" pitchFamily="34" charset="0"/>
                <a:ea typeface="Calibri" panose="020F0502020204030204" pitchFamily="34" charset="0"/>
              </a:rPr>
              <a:t>d</a:t>
            </a:r>
            <a:r>
              <a:rPr lang="en-US" sz="1800" dirty="0">
                <a:effectLst/>
                <a:latin typeface="Calibri" panose="020F0502020204030204" pitchFamily="34" charset="0"/>
                <a:ea typeface="Calibri" panose="020F0502020204030204" pitchFamily="34" charset="0"/>
              </a:rPr>
              <a:t>ents</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a</a:t>
            </a:r>
            <a:r>
              <a:rPr lang="en-US" sz="1800" spc="-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d</a:t>
            </a:r>
            <a:r>
              <a:rPr lang="en-US" sz="1800" spc="-5" dirty="0">
                <a:effectLst/>
                <a:latin typeface="Calibri" panose="020F0502020204030204" pitchFamily="34" charset="0"/>
                <a:ea typeface="Calibri" panose="020F0502020204030204" pitchFamily="34" charset="0"/>
              </a:rPr>
              <a:t> </a:t>
            </a:r>
            <a:r>
              <a:rPr lang="en-US" sz="1800" spc="-10" dirty="0">
                <a:effectLst/>
                <a:latin typeface="Calibri" panose="020F0502020204030204" pitchFamily="34" charset="0"/>
                <a:ea typeface="Calibri" panose="020F0502020204030204" pitchFamily="34" charset="0"/>
              </a:rPr>
              <a:t>f</a:t>
            </a:r>
            <a:r>
              <a:rPr lang="en-US" sz="1800" spc="5" dirty="0">
                <a:effectLst/>
                <a:latin typeface="Calibri" panose="020F0502020204030204" pitchFamily="34" charset="0"/>
                <a:ea typeface="Calibri" panose="020F0502020204030204" pitchFamily="34" charset="0"/>
              </a:rPr>
              <a:t>o</a:t>
            </a:r>
            <a:r>
              <a:rPr lang="en-US" sz="1800" dirty="0">
                <a:effectLst/>
                <a:latin typeface="Calibri" panose="020F0502020204030204" pitchFamily="34" charset="0"/>
                <a:ea typeface="Calibri" panose="020F0502020204030204" pitchFamily="34" charset="0"/>
              </a:rPr>
              <a:t>r</a:t>
            </a:r>
            <a:r>
              <a:rPr lang="en-US" sz="1800" spc="-10"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sc</a:t>
            </a:r>
            <a:r>
              <a:rPr lang="en-US" sz="1800" spc="-5" dirty="0">
                <a:effectLst/>
                <a:latin typeface="Calibri" panose="020F0502020204030204" pitchFamily="34" charset="0"/>
                <a:ea typeface="Calibri" panose="020F0502020204030204" pitchFamily="34" charset="0"/>
              </a:rPr>
              <a:t>ho</a:t>
            </a:r>
            <a:r>
              <a:rPr lang="en-US" sz="1800" spc="5" dirty="0">
                <a:effectLst/>
                <a:latin typeface="Calibri" panose="020F0502020204030204" pitchFamily="34" charset="0"/>
                <a:ea typeface="Calibri" panose="020F0502020204030204" pitchFamily="34" charset="0"/>
              </a:rPr>
              <a:t>o</a:t>
            </a:r>
            <a:r>
              <a:rPr lang="en-US" sz="1800" dirty="0">
                <a:effectLst/>
                <a:latin typeface="Calibri" panose="020F0502020204030204" pitchFamily="34" charset="0"/>
                <a:ea typeface="Calibri" panose="020F0502020204030204" pitchFamily="34" charset="0"/>
              </a:rPr>
              <a:t>l per</a:t>
            </a:r>
            <a:r>
              <a:rPr lang="en-US" sz="1800" spc="-15" dirty="0">
                <a:effectLst/>
                <a:latin typeface="Calibri" panose="020F0502020204030204" pitchFamily="34" charset="0"/>
                <a:ea typeface="Calibri" panose="020F0502020204030204" pitchFamily="34" charset="0"/>
              </a:rPr>
              <a:t>s</a:t>
            </a:r>
            <a:r>
              <a:rPr lang="en-US" sz="1800" spc="5" dirty="0">
                <a:effectLst/>
                <a:latin typeface="Calibri" panose="020F0502020204030204" pitchFamily="34" charset="0"/>
                <a:ea typeface="Calibri" panose="020F0502020204030204" pitchFamily="34" charset="0"/>
              </a:rPr>
              <a:t>o</a:t>
            </a:r>
            <a:r>
              <a:rPr lang="en-US" sz="1800" spc="-5" dirty="0">
                <a:effectLst/>
                <a:latin typeface="Calibri" panose="020F0502020204030204" pitchFamily="34" charset="0"/>
                <a:ea typeface="Calibri" panose="020F0502020204030204" pitchFamily="34" charset="0"/>
              </a:rPr>
              <a:t>nn</a:t>
            </a:r>
            <a:r>
              <a:rPr lang="en-US" sz="1800" dirty="0">
                <a:effectLst/>
                <a:latin typeface="Calibri" panose="020F0502020204030204" pitchFamily="34" charset="0"/>
                <a:ea typeface="Calibri" panose="020F0502020204030204" pitchFamily="34" charset="0"/>
              </a:rPr>
              <a:t>el.</a:t>
            </a:r>
            <a:endParaRPr lang="en-US" sz="1800" dirty="0">
              <a:effectLst/>
              <a:latin typeface="Times New Roman" panose="02020603050405020304" pitchFamily="18" charset="0"/>
              <a:ea typeface="Times New Roman" panose="02020603050405020304" pitchFamily="18" charset="0"/>
            </a:endParaRPr>
          </a:p>
          <a:p>
            <a:pPr marL="0" marR="0">
              <a:lnSpc>
                <a:spcPts val="800"/>
              </a:lnSpc>
              <a:spcBef>
                <a:spcPts val="25"/>
              </a:spcBef>
              <a:spcAft>
                <a:spcPts val="0"/>
              </a:spcAft>
            </a:pPr>
            <a:r>
              <a:rPr lang="en-US" sz="1800" dirty="0">
                <a:effectLst/>
                <a:latin typeface="Times New Roman" panose="02020603050405020304" pitchFamily="18" charset="0"/>
                <a:ea typeface="Times New Roman" panose="02020603050405020304" pitchFamily="18" charset="0"/>
              </a:rPr>
              <a:t> </a:t>
            </a:r>
          </a:p>
          <a:p>
            <a:pPr marL="63500" marR="657225">
              <a:lnSpc>
                <a:spcPct val="107000"/>
              </a:lnSpc>
              <a:spcBef>
                <a:spcPts val="0"/>
              </a:spcBef>
              <a:spcAft>
                <a:spcPts val="0"/>
              </a:spcAft>
            </a:pPr>
            <a:r>
              <a:rPr lang="en-US" sz="1800" b="1" spc="5" dirty="0">
                <a:effectLst/>
                <a:latin typeface="Calibri" panose="020F0502020204030204" pitchFamily="34" charset="0"/>
                <a:ea typeface="Calibri" panose="020F0502020204030204" pitchFamily="34" charset="0"/>
              </a:rPr>
              <a:t>B</a:t>
            </a:r>
            <a:r>
              <a:rPr lang="en-US" sz="1800" b="1" spc="-5" dirty="0">
                <a:effectLst/>
                <a:latin typeface="Calibri" panose="020F0502020204030204" pitchFamily="34" charset="0"/>
                <a:ea typeface="Calibri" panose="020F0502020204030204" pitchFamily="34" charset="0"/>
              </a:rPr>
              <a:t>a</a:t>
            </a:r>
            <a:r>
              <a:rPr lang="en-US" sz="1800" b="1" spc="5" dirty="0">
                <a:effectLst/>
                <a:latin typeface="Calibri" panose="020F0502020204030204" pitchFamily="34" charset="0"/>
                <a:ea typeface="Calibri" panose="020F0502020204030204" pitchFamily="34" charset="0"/>
              </a:rPr>
              <a:t>rg</a:t>
            </a:r>
            <a:r>
              <a:rPr lang="en-US" sz="1800" b="1" spc="-15" dirty="0">
                <a:effectLst/>
                <a:latin typeface="Calibri" panose="020F0502020204030204" pitchFamily="34" charset="0"/>
                <a:ea typeface="Calibri" panose="020F0502020204030204" pitchFamily="34" charset="0"/>
              </a:rPr>
              <a:t>a</a:t>
            </a:r>
            <a:r>
              <a:rPr lang="en-US" sz="1800" b="1" spc="5" dirty="0">
                <a:effectLst/>
                <a:latin typeface="Calibri" panose="020F0502020204030204" pitchFamily="34" charset="0"/>
                <a:ea typeface="Calibri" panose="020F0502020204030204" pitchFamily="34" charset="0"/>
              </a:rPr>
              <a:t>i</a:t>
            </a:r>
            <a:r>
              <a:rPr lang="en-US" sz="1800" b="1" spc="-5" dirty="0">
                <a:effectLst/>
                <a:latin typeface="Calibri" panose="020F0502020204030204" pitchFamily="34" charset="0"/>
                <a:ea typeface="Calibri" panose="020F0502020204030204" pitchFamily="34" charset="0"/>
              </a:rPr>
              <a:t>n</a:t>
            </a:r>
            <a:r>
              <a:rPr lang="en-US" sz="1800" b="1" spc="5" dirty="0">
                <a:effectLst/>
                <a:latin typeface="Calibri" panose="020F0502020204030204" pitchFamily="34" charset="0"/>
                <a:ea typeface="Calibri" panose="020F0502020204030204" pitchFamily="34" charset="0"/>
              </a:rPr>
              <a:t>i</a:t>
            </a:r>
            <a:r>
              <a:rPr lang="en-US" sz="1800" b="1" spc="-5" dirty="0">
                <a:effectLst/>
                <a:latin typeface="Calibri" panose="020F0502020204030204" pitchFamily="34" charset="0"/>
                <a:ea typeface="Calibri" panose="020F0502020204030204" pitchFamily="34" charset="0"/>
              </a:rPr>
              <a:t>n</a:t>
            </a:r>
            <a:r>
              <a:rPr lang="en-US" sz="1800" b="1" dirty="0">
                <a:effectLst/>
                <a:latin typeface="Calibri" panose="020F0502020204030204" pitchFamily="34" charset="0"/>
                <a:ea typeface="Calibri" panose="020F0502020204030204" pitchFamily="34" charset="0"/>
              </a:rPr>
              <a:t>g</a:t>
            </a:r>
            <a:r>
              <a:rPr lang="en-US" sz="1800" b="1" spc="5" dirty="0">
                <a:effectLst/>
                <a:latin typeface="Calibri" panose="020F0502020204030204" pitchFamily="34" charset="0"/>
                <a:ea typeface="Calibri" panose="020F0502020204030204" pitchFamily="34" charset="0"/>
              </a:rPr>
              <a:t> </a:t>
            </a:r>
            <a:r>
              <a:rPr lang="en-US" sz="1800" b="1" spc="-15" dirty="0">
                <a:effectLst/>
                <a:latin typeface="Calibri" panose="020F0502020204030204" pitchFamily="34" charset="0"/>
                <a:ea typeface="Calibri" panose="020F0502020204030204" pitchFamily="34" charset="0"/>
              </a:rPr>
              <a:t>p</a:t>
            </a:r>
            <a:r>
              <a:rPr lang="en-US" sz="1800" b="1" spc="5" dirty="0">
                <a:effectLst/>
                <a:latin typeface="Calibri" panose="020F0502020204030204" pitchFamily="34" charset="0"/>
                <a:ea typeface="Calibri" panose="020F0502020204030204" pitchFamily="34" charset="0"/>
              </a:rPr>
              <a:t>r</a:t>
            </a:r>
            <a:r>
              <a:rPr lang="en-US" sz="1800" b="1" spc="-5" dirty="0">
                <a:effectLst/>
                <a:latin typeface="Calibri" panose="020F0502020204030204" pitchFamily="34" charset="0"/>
                <a:ea typeface="Calibri" panose="020F0502020204030204" pitchFamily="34" charset="0"/>
              </a:rPr>
              <a:t>o</a:t>
            </a:r>
            <a:r>
              <a:rPr lang="en-US" sz="1800" b="1" spc="5" dirty="0">
                <a:effectLst/>
                <a:latin typeface="Calibri" panose="020F0502020204030204" pitchFamily="34" charset="0"/>
                <a:ea typeface="Calibri" panose="020F0502020204030204" pitchFamily="34" charset="0"/>
              </a:rPr>
              <a:t>vi</a:t>
            </a:r>
            <a:r>
              <a:rPr lang="en-US" sz="1800" b="1" spc="-5" dirty="0">
                <a:effectLst/>
                <a:latin typeface="Calibri" panose="020F0502020204030204" pitchFamily="34" charset="0"/>
                <a:ea typeface="Calibri" panose="020F0502020204030204" pitchFamily="34" charset="0"/>
              </a:rPr>
              <a:t>d</a:t>
            </a:r>
            <a:r>
              <a:rPr lang="en-US" sz="1800" b="1" spc="-15" dirty="0">
                <a:effectLst/>
                <a:latin typeface="Calibri" panose="020F0502020204030204" pitchFamily="34" charset="0"/>
                <a:ea typeface="Calibri" panose="020F0502020204030204" pitchFamily="34" charset="0"/>
              </a:rPr>
              <a:t>e</a:t>
            </a:r>
            <a:r>
              <a:rPr lang="en-US" sz="1800" b="1" dirty="0">
                <a:effectLst/>
                <a:latin typeface="Calibri" panose="020F0502020204030204" pitchFamily="34" charset="0"/>
                <a:ea typeface="Calibri" panose="020F0502020204030204" pitchFamily="34" charset="0"/>
              </a:rPr>
              <a:t>s</a:t>
            </a:r>
            <a:r>
              <a:rPr lang="en-US" sz="1800" b="1" spc="5" dirty="0">
                <a:effectLst/>
                <a:latin typeface="Calibri" panose="020F0502020204030204" pitchFamily="34" charset="0"/>
                <a:ea typeface="Calibri" panose="020F0502020204030204" pitchFamily="34" charset="0"/>
              </a:rPr>
              <a:t> </a:t>
            </a:r>
            <a:r>
              <a:rPr lang="en-US" sz="1800" b="1" dirty="0">
                <a:effectLst/>
                <a:latin typeface="Calibri" panose="020F0502020204030204" pitchFamily="34" charset="0"/>
                <a:ea typeface="Calibri" panose="020F0502020204030204" pitchFamily="34" charset="0"/>
              </a:rPr>
              <a:t>a me</a:t>
            </a:r>
            <a:r>
              <a:rPr lang="en-US" sz="1800" b="1" spc="-20" dirty="0">
                <a:effectLst/>
                <a:latin typeface="Calibri" panose="020F0502020204030204" pitchFamily="34" charset="0"/>
                <a:ea typeface="Calibri" panose="020F0502020204030204" pitchFamily="34" charset="0"/>
              </a:rPr>
              <a:t>a</a:t>
            </a:r>
            <a:r>
              <a:rPr lang="en-US" sz="1800" b="1" spc="-5" dirty="0">
                <a:effectLst/>
                <a:latin typeface="Calibri" panose="020F0502020204030204" pitchFamily="34" charset="0"/>
                <a:ea typeface="Calibri" panose="020F0502020204030204" pitchFamily="34" charset="0"/>
              </a:rPr>
              <a:t>n</a:t>
            </a:r>
            <a:r>
              <a:rPr lang="en-US" sz="1800" b="1" dirty="0">
                <a:effectLst/>
                <a:latin typeface="Calibri" panose="020F0502020204030204" pitchFamily="34" charset="0"/>
                <a:ea typeface="Calibri" panose="020F0502020204030204" pitchFamily="34" charset="0"/>
              </a:rPr>
              <a:t>s</a:t>
            </a:r>
            <a:r>
              <a:rPr lang="en-US" sz="1800" b="1" spc="5" dirty="0">
                <a:effectLst/>
                <a:latin typeface="Calibri" panose="020F0502020204030204" pitchFamily="34" charset="0"/>
                <a:ea typeface="Calibri" panose="020F0502020204030204" pitchFamily="34" charset="0"/>
              </a:rPr>
              <a:t> </a:t>
            </a:r>
            <a:r>
              <a:rPr lang="en-US" sz="1800" b="1" dirty="0">
                <a:effectLst/>
                <a:latin typeface="Calibri" panose="020F0502020204030204" pitchFamily="34" charset="0"/>
                <a:ea typeface="Calibri" panose="020F0502020204030204" pitchFamily="34" charset="0"/>
              </a:rPr>
              <a:t>f</a:t>
            </a:r>
            <a:r>
              <a:rPr lang="en-US" sz="1800" b="1" spc="-5" dirty="0">
                <a:effectLst/>
                <a:latin typeface="Calibri" panose="020F0502020204030204" pitchFamily="34" charset="0"/>
                <a:ea typeface="Calibri" panose="020F0502020204030204" pitchFamily="34" charset="0"/>
              </a:rPr>
              <a:t>o</a:t>
            </a:r>
            <a:r>
              <a:rPr lang="en-US" sz="1800" b="1" dirty="0">
                <a:effectLst/>
                <a:latin typeface="Calibri" panose="020F0502020204030204" pitchFamily="34" charset="0"/>
                <a:ea typeface="Calibri" panose="020F0502020204030204" pitchFamily="34" charset="0"/>
              </a:rPr>
              <a:t>r</a:t>
            </a:r>
            <a:r>
              <a:rPr lang="en-US" sz="1800" b="1" spc="5" dirty="0">
                <a:effectLst/>
                <a:latin typeface="Calibri" panose="020F0502020204030204" pitchFamily="34" charset="0"/>
                <a:ea typeface="Calibri" panose="020F0502020204030204" pitchFamily="34" charset="0"/>
              </a:rPr>
              <a:t> i</a:t>
            </a:r>
            <a:r>
              <a:rPr lang="en-US" sz="1800" b="1" spc="-5" dirty="0">
                <a:effectLst/>
                <a:latin typeface="Calibri" panose="020F0502020204030204" pitchFamily="34" charset="0"/>
                <a:ea typeface="Calibri" panose="020F0502020204030204" pitchFamily="34" charset="0"/>
              </a:rPr>
              <a:t>den</a:t>
            </a:r>
            <a:r>
              <a:rPr lang="en-US" sz="1800" b="1" spc="-10" dirty="0">
                <a:effectLst/>
                <a:latin typeface="Calibri" panose="020F0502020204030204" pitchFamily="34" charset="0"/>
                <a:ea typeface="Calibri" panose="020F0502020204030204" pitchFamily="34" charset="0"/>
              </a:rPr>
              <a:t>t</a:t>
            </a:r>
            <a:r>
              <a:rPr lang="en-US" sz="1800" b="1" spc="5" dirty="0">
                <a:effectLst/>
                <a:latin typeface="Calibri" panose="020F0502020204030204" pitchFamily="34" charset="0"/>
                <a:ea typeface="Calibri" panose="020F0502020204030204" pitchFamily="34" charset="0"/>
              </a:rPr>
              <a:t>i</a:t>
            </a:r>
            <a:r>
              <a:rPr lang="en-US" sz="1800" b="1" dirty="0">
                <a:effectLst/>
                <a:latin typeface="Calibri" panose="020F0502020204030204" pitchFamily="34" charset="0"/>
                <a:ea typeface="Calibri" panose="020F0502020204030204" pitchFamily="34" charset="0"/>
              </a:rPr>
              <a:t>f</a:t>
            </a:r>
            <a:r>
              <a:rPr lang="en-US" sz="1800" b="1" spc="-10" dirty="0">
                <a:effectLst/>
                <a:latin typeface="Calibri" panose="020F0502020204030204" pitchFamily="34" charset="0"/>
                <a:ea typeface="Calibri" panose="020F0502020204030204" pitchFamily="34" charset="0"/>
              </a:rPr>
              <a:t>y</a:t>
            </a:r>
            <a:r>
              <a:rPr lang="en-US" sz="1800" b="1" spc="5" dirty="0">
                <a:effectLst/>
                <a:latin typeface="Calibri" panose="020F0502020204030204" pitchFamily="34" charset="0"/>
                <a:ea typeface="Calibri" panose="020F0502020204030204" pitchFamily="34" charset="0"/>
              </a:rPr>
              <a:t>i</a:t>
            </a:r>
            <a:r>
              <a:rPr lang="en-US" sz="1800" b="1" spc="-5" dirty="0">
                <a:effectLst/>
                <a:latin typeface="Calibri" panose="020F0502020204030204" pitchFamily="34" charset="0"/>
                <a:ea typeface="Calibri" panose="020F0502020204030204" pitchFamily="34" charset="0"/>
              </a:rPr>
              <a:t>n</a:t>
            </a:r>
            <a:r>
              <a:rPr lang="en-US" sz="1800" b="1" spc="20" dirty="0">
                <a:effectLst/>
                <a:latin typeface="Calibri" panose="020F0502020204030204" pitchFamily="34" charset="0"/>
                <a:ea typeface="Calibri" panose="020F0502020204030204" pitchFamily="34" charset="0"/>
              </a:rPr>
              <a:t>g</a:t>
            </a:r>
            <a:r>
              <a:rPr lang="en-US" sz="1800" b="1" spc="-5" dirty="0">
                <a:effectLst/>
                <a:latin typeface="Calibri" panose="020F0502020204030204" pitchFamily="34" charset="0"/>
                <a:ea typeface="Calibri" panose="020F0502020204030204" pitchFamily="34" charset="0"/>
              </a:rPr>
              <a:t>—an</a:t>
            </a:r>
            <a:r>
              <a:rPr lang="en-US" sz="1800" b="1" dirty="0">
                <a:effectLst/>
                <a:latin typeface="Calibri" panose="020F0502020204030204" pitchFamily="34" charset="0"/>
                <a:ea typeface="Calibri" panose="020F0502020204030204" pitchFamily="34" charset="0"/>
              </a:rPr>
              <a:t>d</a:t>
            </a:r>
            <a:r>
              <a:rPr lang="en-US" sz="1800" b="1" spc="-5" dirty="0">
                <a:effectLst/>
                <a:latin typeface="Calibri" panose="020F0502020204030204" pitchFamily="34" charset="0"/>
                <a:ea typeface="Calibri" panose="020F0502020204030204" pitchFamily="34" charset="0"/>
              </a:rPr>
              <a:t> </a:t>
            </a:r>
            <a:r>
              <a:rPr lang="en-US" sz="1800" b="1" spc="5" dirty="0">
                <a:effectLst/>
                <a:latin typeface="Calibri" panose="020F0502020204030204" pitchFamily="34" charset="0"/>
                <a:ea typeface="Calibri" panose="020F0502020204030204" pitchFamily="34" charset="0"/>
              </a:rPr>
              <a:t>s</a:t>
            </a:r>
            <a:r>
              <a:rPr lang="en-US" sz="1800" b="1" spc="-5" dirty="0">
                <a:effectLst/>
                <a:latin typeface="Calibri" panose="020F0502020204030204" pitchFamily="34" charset="0"/>
                <a:ea typeface="Calibri" panose="020F0502020204030204" pitchFamily="34" charset="0"/>
              </a:rPr>
              <a:t>ol</a:t>
            </a:r>
            <a:r>
              <a:rPr lang="en-US" sz="1800" b="1" spc="5" dirty="0">
                <a:effectLst/>
                <a:latin typeface="Calibri" panose="020F0502020204030204" pitchFamily="34" charset="0"/>
                <a:ea typeface="Calibri" panose="020F0502020204030204" pitchFamily="34" charset="0"/>
              </a:rPr>
              <a:t>vi</a:t>
            </a:r>
            <a:r>
              <a:rPr lang="en-US" sz="1800" b="1" spc="-5" dirty="0">
                <a:effectLst/>
                <a:latin typeface="Calibri" panose="020F0502020204030204" pitchFamily="34" charset="0"/>
                <a:ea typeface="Calibri" panose="020F0502020204030204" pitchFamily="34" charset="0"/>
              </a:rPr>
              <a:t>n</a:t>
            </a:r>
            <a:r>
              <a:rPr lang="en-US" sz="1800" b="1" spc="10" dirty="0">
                <a:effectLst/>
                <a:latin typeface="Calibri" panose="020F0502020204030204" pitchFamily="34" charset="0"/>
                <a:ea typeface="Calibri" panose="020F0502020204030204" pitchFamily="34" charset="0"/>
              </a:rPr>
              <a:t>g</a:t>
            </a:r>
            <a:r>
              <a:rPr lang="en-US" sz="1800" b="1" spc="-5" dirty="0">
                <a:effectLst/>
                <a:latin typeface="Calibri" panose="020F0502020204030204" pitchFamily="34" charset="0"/>
                <a:ea typeface="Calibri" panose="020F0502020204030204" pitchFamily="34" charset="0"/>
              </a:rPr>
              <a:t>—</a:t>
            </a:r>
            <a:r>
              <a:rPr lang="en-US" sz="1800" b="1" spc="-15" dirty="0">
                <a:effectLst/>
                <a:latin typeface="Calibri" panose="020F0502020204030204" pitchFamily="34" charset="0"/>
                <a:ea typeface="Calibri" panose="020F0502020204030204" pitchFamily="34" charset="0"/>
              </a:rPr>
              <a:t>p</a:t>
            </a:r>
            <a:r>
              <a:rPr lang="en-US" sz="1800" b="1" spc="5" dirty="0">
                <a:effectLst/>
                <a:latin typeface="Calibri" panose="020F0502020204030204" pitchFamily="34" charset="0"/>
                <a:ea typeface="Calibri" panose="020F0502020204030204" pitchFamily="34" charset="0"/>
              </a:rPr>
              <a:t>r</a:t>
            </a:r>
            <a:r>
              <a:rPr lang="en-US" sz="1800" b="1" spc="-5" dirty="0">
                <a:effectLst/>
                <a:latin typeface="Calibri" panose="020F0502020204030204" pitchFamily="34" charset="0"/>
                <a:ea typeface="Calibri" panose="020F0502020204030204" pitchFamily="34" charset="0"/>
              </a:rPr>
              <a:t>ob</a:t>
            </a:r>
            <a:r>
              <a:rPr lang="en-US" sz="1800" b="1" spc="5" dirty="0">
                <a:effectLst/>
                <a:latin typeface="Calibri" panose="020F0502020204030204" pitchFamily="34" charset="0"/>
                <a:ea typeface="Calibri" panose="020F0502020204030204" pitchFamily="34" charset="0"/>
              </a:rPr>
              <a:t>l</a:t>
            </a:r>
            <a:r>
              <a:rPr lang="en-US" sz="1800" b="1" spc="-5" dirty="0">
                <a:effectLst/>
                <a:latin typeface="Calibri" panose="020F0502020204030204" pitchFamily="34" charset="0"/>
                <a:ea typeface="Calibri" panose="020F0502020204030204" pitchFamily="34" charset="0"/>
              </a:rPr>
              <a:t>e</a:t>
            </a:r>
            <a:r>
              <a:rPr lang="en-US" sz="1800" b="1" dirty="0">
                <a:effectLst/>
                <a:latin typeface="Calibri" panose="020F0502020204030204" pitchFamily="34" charset="0"/>
                <a:ea typeface="Calibri" panose="020F0502020204030204" pitchFamily="34" charset="0"/>
              </a:rPr>
              <a:t>ms</a:t>
            </a:r>
            <a:r>
              <a:rPr lang="en-US" sz="1800" b="1" spc="-5" dirty="0">
                <a:effectLst/>
                <a:latin typeface="Calibri" panose="020F0502020204030204" pitchFamily="34" charset="0"/>
                <a:ea typeface="Calibri" panose="020F0502020204030204" pitchFamily="34" charset="0"/>
              </a:rPr>
              <a:t> </a:t>
            </a:r>
            <a:r>
              <a:rPr lang="en-US" sz="1800" b="1" dirty="0">
                <a:effectLst/>
                <a:latin typeface="Calibri" panose="020F0502020204030204" pitchFamily="34" charset="0"/>
                <a:ea typeface="Calibri" panose="020F0502020204030204" pitchFamily="34" charset="0"/>
              </a:rPr>
              <a:t>a</a:t>
            </a:r>
            <a:r>
              <a:rPr lang="en-US" sz="1800" b="1" spc="-5" dirty="0">
                <a:effectLst/>
                <a:latin typeface="Calibri" panose="020F0502020204030204" pitchFamily="34" charset="0"/>
                <a:ea typeface="Calibri" panose="020F0502020204030204" pitchFamily="34" charset="0"/>
              </a:rPr>
              <a:t>n</a:t>
            </a:r>
            <a:r>
              <a:rPr lang="en-US" sz="1800" b="1" dirty="0">
                <a:effectLst/>
                <a:latin typeface="Calibri" panose="020F0502020204030204" pitchFamily="34" charset="0"/>
                <a:ea typeface="Calibri" panose="020F0502020204030204" pitchFamily="34" charset="0"/>
              </a:rPr>
              <a:t>d</a:t>
            </a:r>
            <a:r>
              <a:rPr lang="en-US" sz="1800" b="1" spc="-5" dirty="0">
                <a:effectLst/>
                <a:latin typeface="Calibri" panose="020F0502020204030204" pitchFamily="34" charset="0"/>
                <a:ea typeface="Calibri" panose="020F0502020204030204" pitchFamily="34" charset="0"/>
              </a:rPr>
              <a:t> </a:t>
            </a:r>
            <a:r>
              <a:rPr lang="en-US" sz="1800" b="1" spc="5" dirty="0">
                <a:effectLst/>
                <a:latin typeface="Calibri" panose="020F0502020204030204" pitchFamily="34" charset="0"/>
                <a:ea typeface="Calibri" panose="020F0502020204030204" pitchFamily="34" charset="0"/>
              </a:rPr>
              <a:t>c</a:t>
            </a:r>
            <a:r>
              <a:rPr lang="en-US" sz="1800" b="1" spc="-5" dirty="0">
                <a:effectLst/>
                <a:latin typeface="Calibri" panose="020F0502020204030204" pitchFamily="34" charset="0"/>
                <a:ea typeface="Calibri" panose="020F0502020204030204" pitchFamily="34" charset="0"/>
              </a:rPr>
              <a:t>ha</a:t>
            </a:r>
            <a:r>
              <a:rPr lang="en-US" sz="1800" b="1" spc="5" dirty="0">
                <a:effectLst/>
                <a:latin typeface="Calibri" panose="020F0502020204030204" pitchFamily="34" charset="0"/>
                <a:ea typeface="Calibri" panose="020F0502020204030204" pitchFamily="34" charset="0"/>
              </a:rPr>
              <a:t>ll</a:t>
            </a:r>
            <a:r>
              <a:rPr lang="en-US" sz="1800" b="1" spc="-15" dirty="0">
                <a:effectLst/>
                <a:latin typeface="Calibri" panose="020F0502020204030204" pitchFamily="34" charset="0"/>
                <a:ea typeface="Calibri" panose="020F0502020204030204" pitchFamily="34" charset="0"/>
              </a:rPr>
              <a:t>e</a:t>
            </a:r>
            <a:r>
              <a:rPr lang="en-US" sz="1800" b="1" spc="-5" dirty="0">
                <a:effectLst/>
                <a:latin typeface="Calibri" panose="020F0502020204030204" pitchFamily="34" charset="0"/>
                <a:ea typeface="Calibri" panose="020F0502020204030204" pitchFamily="34" charset="0"/>
              </a:rPr>
              <a:t>n</a:t>
            </a:r>
            <a:r>
              <a:rPr lang="en-US" sz="1800" b="1" spc="5" dirty="0">
                <a:effectLst/>
                <a:latin typeface="Calibri" panose="020F0502020204030204" pitchFamily="34" charset="0"/>
                <a:ea typeface="Calibri" panose="020F0502020204030204" pitchFamily="34" charset="0"/>
              </a:rPr>
              <a:t>ge</a:t>
            </a:r>
            <a:r>
              <a:rPr lang="en-US" sz="1800" b="1" dirty="0">
                <a:effectLst/>
                <a:latin typeface="Calibri" panose="020F0502020204030204" pitchFamily="34" charset="0"/>
                <a:ea typeface="Calibri" panose="020F0502020204030204" pitchFamily="34" charset="0"/>
              </a:rPr>
              <a:t>s</a:t>
            </a:r>
            <a:r>
              <a:rPr lang="en-US" sz="1800" b="1" spc="5" dirty="0">
                <a:effectLst/>
                <a:latin typeface="Calibri" panose="020F0502020204030204" pitchFamily="34" charset="0"/>
                <a:ea typeface="Calibri" panose="020F0502020204030204" pitchFamily="34" charset="0"/>
              </a:rPr>
              <a:t> </a:t>
            </a:r>
            <a:r>
              <a:rPr lang="en-US" sz="1800" b="1" dirty="0">
                <a:effectLst/>
                <a:latin typeface="Calibri" panose="020F0502020204030204" pitchFamily="34" charset="0"/>
                <a:ea typeface="Calibri" panose="020F0502020204030204" pitchFamily="34" charset="0"/>
              </a:rPr>
              <a:t>f</a:t>
            </a:r>
            <a:r>
              <a:rPr lang="en-US" sz="1800" b="1" spc="-5" dirty="0">
                <a:effectLst/>
                <a:latin typeface="Calibri" panose="020F0502020204030204" pitchFamily="34" charset="0"/>
                <a:ea typeface="Calibri" panose="020F0502020204030204" pitchFamily="34" charset="0"/>
              </a:rPr>
              <a:t>o</a:t>
            </a:r>
            <a:r>
              <a:rPr lang="en-US" sz="1800" b="1" dirty="0">
                <a:effectLst/>
                <a:latin typeface="Calibri" panose="020F0502020204030204" pitchFamily="34" charset="0"/>
                <a:ea typeface="Calibri" panose="020F0502020204030204" pitchFamily="34" charset="0"/>
              </a:rPr>
              <a:t>r</a:t>
            </a:r>
            <a:r>
              <a:rPr lang="en-US" sz="1800" b="1" spc="-5" dirty="0">
                <a:effectLst/>
                <a:latin typeface="Calibri" panose="020F0502020204030204" pitchFamily="34" charset="0"/>
                <a:ea typeface="Calibri" panose="020F0502020204030204" pitchFamily="34" charset="0"/>
              </a:rPr>
              <a:t> </a:t>
            </a:r>
            <a:r>
              <a:rPr lang="en-US" sz="1800" b="1" dirty="0">
                <a:effectLst/>
                <a:latin typeface="Calibri" panose="020F0502020204030204" pitchFamily="34" charset="0"/>
                <a:ea typeface="Calibri" panose="020F0502020204030204" pitchFamily="34" charset="0"/>
              </a:rPr>
              <a:t>t</a:t>
            </a:r>
            <a:r>
              <a:rPr lang="en-US" sz="1800" b="1" spc="-5" dirty="0">
                <a:effectLst/>
                <a:latin typeface="Calibri" panose="020F0502020204030204" pitchFamily="34" charset="0"/>
                <a:ea typeface="Calibri" panose="020F0502020204030204" pitchFamily="34" charset="0"/>
              </a:rPr>
              <a:t>h</a:t>
            </a:r>
            <a:r>
              <a:rPr lang="en-US" sz="1800" b="1" dirty="0">
                <a:effectLst/>
                <a:latin typeface="Calibri" panose="020F0502020204030204" pitchFamily="34" charset="0"/>
                <a:ea typeface="Calibri" panose="020F0502020204030204" pitchFamily="34" charset="0"/>
              </a:rPr>
              <a:t>e </a:t>
            </a:r>
            <a:r>
              <a:rPr lang="en-US" sz="1800" b="1" spc="-5" dirty="0">
                <a:effectLst/>
                <a:latin typeface="Calibri" panose="020F0502020204030204" pitchFamily="34" charset="0"/>
                <a:ea typeface="Calibri" panose="020F0502020204030204" pitchFamily="34" charset="0"/>
              </a:rPr>
              <a:t>be</a:t>
            </a:r>
            <a:r>
              <a:rPr lang="en-US" sz="1800" b="1" dirty="0">
                <a:effectLst/>
                <a:latin typeface="Calibri" panose="020F0502020204030204" pitchFamily="34" charset="0"/>
                <a:ea typeface="Calibri" panose="020F0502020204030204" pitchFamily="34" charset="0"/>
              </a:rPr>
              <a:t>tter</a:t>
            </a:r>
            <a:r>
              <a:rPr lang="en-US" sz="1800" b="1" spc="5" dirty="0">
                <a:effectLst/>
                <a:latin typeface="Calibri" panose="020F0502020204030204" pitchFamily="34" charset="0"/>
                <a:ea typeface="Calibri" panose="020F0502020204030204" pitchFamily="34" charset="0"/>
              </a:rPr>
              <a:t>m</a:t>
            </a:r>
            <a:r>
              <a:rPr lang="en-US" sz="1800" b="1" spc="-5" dirty="0">
                <a:effectLst/>
                <a:latin typeface="Calibri" panose="020F0502020204030204" pitchFamily="34" charset="0"/>
                <a:ea typeface="Calibri" panose="020F0502020204030204" pitchFamily="34" charset="0"/>
              </a:rPr>
              <a:t>en</a:t>
            </a:r>
            <a:r>
              <a:rPr lang="en-US" sz="1800" b="1" dirty="0">
                <a:effectLst/>
                <a:latin typeface="Calibri" panose="020F0502020204030204" pitchFamily="34" charset="0"/>
                <a:ea typeface="Calibri" panose="020F0502020204030204" pitchFamily="34" charset="0"/>
              </a:rPr>
              <a:t>t</a:t>
            </a:r>
            <a:r>
              <a:rPr lang="en-US" sz="1800" b="1" spc="5" dirty="0">
                <a:effectLst/>
                <a:latin typeface="Calibri" panose="020F0502020204030204" pitchFamily="34" charset="0"/>
                <a:ea typeface="Calibri" panose="020F0502020204030204" pitchFamily="34" charset="0"/>
              </a:rPr>
              <a:t> </a:t>
            </a:r>
            <a:r>
              <a:rPr lang="en-US" sz="1800" b="1" spc="-5" dirty="0">
                <a:effectLst/>
                <a:latin typeface="Calibri" panose="020F0502020204030204" pitchFamily="34" charset="0"/>
                <a:ea typeface="Calibri" panose="020F0502020204030204" pitchFamily="34" charset="0"/>
              </a:rPr>
              <a:t>o</a:t>
            </a:r>
            <a:r>
              <a:rPr lang="en-US" sz="1800" b="1" dirty="0">
                <a:effectLst/>
                <a:latin typeface="Calibri" panose="020F0502020204030204" pitchFamily="34" charset="0"/>
                <a:ea typeface="Calibri" panose="020F0502020204030204" pitchFamily="34" charset="0"/>
              </a:rPr>
              <a:t>f </a:t>
            </a:r>
            <a:r>
              <a:rPr lang="en-US" sz="1800" b="1" spc="-5" dirty="0">
                <a:effectLst/>
                <a:latin typeface="Calibri" panose="020F0502020204030204" pitchFamily="34" charset="0"/>
                <a:ea typeface="Calibri" panose="020F0502020204030204" pitchFamily="34" charset="0"/>
              </a:rPr>
              <a:t>s</a:t>
            </a:r>
            <a:r>
              <a:rPr lang="en-US" sz="1800" b="1" dirty="0">
                <a:effectLst/>
                <a:latin typeface="Calibri" panose="020F0502020204030204" pitchFamily="34" charset="0"/>
                <a:ea typeface="Calibri" panose="020F0502020204030204" pitchFamily="34" charset="0"/>
              </a:rPr>
              <a:t>t</a:t>
            </a:r>
            <a:r>
              <a:rPr lang="en-US" sz="1800" b="1" spc="-5" dirty="0">
                <a:effectLst/>
                <a:latin typeface="Calibri" panose="020F0502020204030204" pitchFamily="34" charset="0"/>
                <a:ea typeface="Calibri" panose="020F0502020204030204" pitchFamily="34" charset="0"/>
              </a:rPr>
              <a:t>uden</a:t>
            </a:r>
            <a:r>
              <a:rPr lang="en-US" sz="1800" b="1" dirty="0">
                <a:effectLst/>
                <a:latin typeface="Calibri" panose="020F0502020204030204" pitchFamily="34" charset="0"/>
                <a:ea typeface="Calibri" panose="020F0502020204030204" pitchFamily="34" charset="0"/>
              </a:rPr>
              <a:t>t</a:t>
            </a:r>
            <a:r>
              <a:rPr lang="en-US" sz="1800" b="1" spc="5" dirty="0">
                <a:effectLst/>
                <a:latin typeface="Calibri" panose="020F0502020204030204" pitchFamily="34" charset="0"/>
                <a:ea typeface="Calibri" panose="020F0502020204030204" pitchFamily="34" charset="0"/>
              </a:rPr>
              <a:t> l</a:t>
            </a:r>
            <a:r>
              <a:rPr lang="en-US" sz="1800" b="1" spc="-5" dirty="0">
                <a:effectLst/>
                <a:latin typeface="Calibri" panose="020F0502020204030204" pitchFamily="34" charset="0"/>
                <a:ea typeface="Calibri" panose="020F0502020204030204" pitchFamily="34" charset="0"/>
              </a:rPr>
              <a:t>ea</a:t>
            </a:r>
            <a:r>
              <a:rPr lang="en-US" sz="1800" b="1" spc="-10" dirty="0">
                <a:effectLst/>
                <a:latin typeface="Calibri" panose="020F0502020204030204" pitchFamily="34" charset="0"/>
                <a:ea typeface="Calibri" panose="020F0502020204030204" pitchFamily="34" charset="0"/>
              </a:rPr>
              <a:t>r</a:t>
            </a:r>
            <a:r>
              <a:rPr lang="en-US" sz="1800" b="1" spc="-5" dirty="0">
                <a:effectLst/>
                <a:latin typeface="Calibri" panose="020F0502020204030204" pitchFamily="34" charset="0"/>
                <a:ea typeface="Calibri" panose="020F0502020204030204" pitchFamily="34" charset="0"/>
              </a:rPr>
              <a:t>n</a:t>
            </a:r>
            <a:r>
              <a:rPr lang="en-US" sz="1800" b="1" spc="5" dirty="0">
                <a:effectLst/>
                <a:latin typeface="Calibri" panose="020F0502020204030204" pitchFamily="34" charset="0"/>
                <a:ea typeface="Calibri" panose="020F0502020204030204" pitchFamily="34" charset="0"/>
              </a:rPr>
              <a:t>i</a:t>
            </a:r>
            <a:r>
              <a:rPr lang="en-US" sz="1800" b="1" spc="-5" dirty="0">
                <a:effectLst/>
                <a:latin typeface="Calibri" panose="020F0502020204030204" pitchFamily="34" charset="0"/>
                <a:ea typeface="Calibri" panose="020F0502020204030204" pitchFamily="34" charset="0"/>
              </a:rPr>
              <a:t>n</a:t>
            </a:r>
            <a:r>
              <a:rPr lang="en-US" sz="1800" b="1" dirty="0">
                <a:effectLst/>
                <a:latin typeface="Calibri" panose="020F0502020204030204" pitchFamily="34" charset="0"/>
                <a:ea typeface="Calibri" panose="020F0502020204030204" pitchFamily="34" charset="0"/>
              </a:rPr>
              <a:t>g</a:t>
            </a:r>
            <a:endParaRPr lang="en-US" sz="1800" dirty="0">
              <a:effectLst/>
              <a:latin typeface="Times New Roman" panose="02020603050405020304" pitchFamily="18" charset="0"/>
              <a:ea typeface="Times New Roman" panose="02020603050405020304" pitchFamily="18" charset="0"/>
            </a:endParaRPr>
          </a:p>
          <a:p>
            <a:pPr marL="63500" marR="191770">
              <a:lnSpc>
                <a:spcPct val="107000"/>
              </a:lnSpc>
              <a:spcBef>
                <a:spcPts val="275"/>
              </a:spcBef>
              <a:spcAft>
                <a:spcPts val="0"/>
              </a:spcAft>
            </a:pPr>
            <a:br>
              <a:rPr lang="en-US" sz="1800" dirty="0">
                <a:effectLst/>
                <a:latin typeface="Calibri" panose="020F0502020204030204" pitchFamily="34" charset="0"/>
                <a:ea typeface="Calibri" panose="020F0502020204030204" pitchFamily="34" charset="0"/>
              </a:rPr>
            </a:br>
            <a:r>
              <a:rPr lang="en-US" sz="1800" b="1" spc="5" dirty="0">
                <a:solidFill>
                  <a:srgbClr val="4471C4"/>
                </a:solidFill>
                <a:effectLst/>
                <a:latin typeface="Calibri" panose="020F0502020204030204" pitchFamily="34" charset="0"/>
                <a:ea typeface="Calibri" panose="020F0502020204030204" pitchFamily="34" charset="0"/>
              </a:rPr>
              <a:t>C</a:t>
            </a:r>
            <a:r>
              <a:rPr lang="en-US" sz="1800" b="1" spc="-5" dirty="0">
                <a:solidFill>
                  <a:srgbClr val="4471C4"/>
                </a:solidFill>
                <a:effectLst/>
                <a:latin typeface="Calibri" panose="020F0502020204030204" pitchFamily="34" charset="0"/>
                <a:ea typeface="Calibri" panose="020F0502020204030204" pitchFamily="34" charset="0"/>
              </a:rPr>
              <a:t>o</a:t>
            </a:r>
            <a:r>
              <a:rPr lang="en-US" sz="1800" b="1" spc="5" dirty="0">
                <a:solidFill>
                  <a:srgbClr val="4471C4"/>
                </a:solidFill>
                <a:effectLst/>
                <a:latin typeface="Calibri" panose="020F0502020204030204" pitchFamily="34" charset="0"/>
                <a:ea typeface="Calibri" panose="020F0502020204030204" pitchFamily="34" charset="0"/>
              </a:rPr>
              <a:t>ll</a:t>
            </a:r>
            <a:r>
              <a:rPr lang="en-US" sz="1800" b="1" spc="-15" dirty="0">
                <a:solidFill>
                  <a:srgbClr val="4471C4"/>
                </a:solidFill>
                <a:effectLst/>
                <a:latin typeface="Calibri" panose="020F0502020204030204" pitchFamily="34" charset="0"/>
                <a:ea typeface="Calibri" panose="020F0502020204030204" pitchFamily="34" charset="0"/>
              </a:rPr>
              <a:t>e</a:t>
            </a:r>
            <a:r>
              <a:rPr lang="en-US" sz="1800" b="1" spc="5" dirty="0">
                <a:solidFill>
                  <a:srgbClr val="4471C4"/>
                </a:solidFill>
                <a:effectLst/>
                <a:latin typeface="Calibri" panose="020F0502020204030204" pitchFamily="34" charset="0"/>
                <a:ea typeface="Calibri" panose="020F0502020204030204" pitchFamily="34" charset="0"/>
              </a:rPr>
              <a:t>c</a:t>
            </a:r>
            <a:r>
              <a:rPr lang="en-US" sz="1800" b="1" dirty="0">
                <a:solidFill>
                  <a:srgbClr val="4471C4"/>
                </a:solidFill>
                <a:effectLst/>
                <a:latin typeface="Calibri" panose="020F0502020204030204" pitchFamily="34" charset="0"/>
                <a:ea typeface="Calibri" panose="020F0502020204030204" pitchFamily="34" charset="0"/>
              </a:rPr>
              <a:t>t</a:t>
            </a:r>
            <a:r>
              <a:rPr lang="en-US" sz="1800" b="1" spc="-5" dirty="0">
                <a:solidFill>
                  <a:srgbClr val="4471C4"/>
                </a:solidFill>
                <a:effectLst/>
                <a:latin typeface="Calibri" panose="020F0502020204030204" pitchFamily="34" charset="0"/>
                <a:ea typeface="Calibri" panose="020F0502020204030204" pitchFamily="34" charset="0"/>
              </a:rPr>
              <a:t>i</a:t>
            </a:r>
            <a:r>
              <a:rPr lang="en-US" sz="1800" b="1" spc="5" dirty="0">
                <a:solidFill>
                  <a:srgbClr val="4471C4"/>
                </a:solidFill>
                <a:effectLst/>
                <a:latin typeface="Calibri" panose="020F0502020204030204" pitchFamily="34" charset="0"/>
                <a:ea typeface="Calibri" panose="020F0502020204030204" pitchFamily="34" charset="0"/>
              </a:rPr>
              <a:t>v</a:t>
            </a:r>
            <a:r>
              <a:rPr lang="en-US" sz="1800" b="1" dirty="0">
                <a:solidFill>
                  <a:srgbClr val="4471C4"/>
                </a:solidFill>
                <a:effectLst/>
                <a:latin typeface="Calibri" panose="020F0502020204030204" pitchFamily="34" charset="0"/>
                <a:ea typeface="Calibri" panose="020F0502020204030204" pitchFamily="34" charset="0"/>
              </a:rPr>
              <a:t>e</a:t>
            </a:r>
            <a:r>
              <a:rPr lang="en-US" sz="1800" b="1" spc="-5" dirty="0">
                <a:solidFill>
                  <a:srgbClr val="4471C4"/>
                </a:solidFill>
                <a:effectLst/>
                <a:latin typeface="Calibri" panose="020F0502020204030204" pitchFamily="34" charset="0"/>
                <a:ea typeface="Calibri" panose="020F0502020204030204" pitchFamily="34" charset="0"/>
              </a:rPr>
              <a:t> </a:t>
            </a:r>
            <a:r>
              <a:rPr lang="en-US" sz="1800" b="1" dirty="0">
                <a:solidFill>
                  <a:srgbClr val="4471C4"/>
                </a:solidFill>
                <a:effectLst/>
                <a:latin typeface="Calibri" panose="020F0502020204030204" pitchFamily="34" charset="0"/>
                <a:ea typeface="Calibri" panose="020F0502020204030204" pitchFamily="34" charset="0"/>
              </a:rPr>
              <a:t>b</a:t>
            </a:r>
            <a:r>
              <a:rPr lang="en-US" sz="1800" b="1" spc="-5" dirty="0">
                <a:solidFill>
                  <a:srgbClr val="4471C4"/>
                </a:solidFill>
                <a:effectLst/>
                <a:latin typeface="Calibri" panose="020F0502020204030204" pitchFamily="34" charset="0"/>
                <a:ea typeface="Calibri" panose="020F0502020204030204" pitchFamily="34" charset="0"/>
              </a:rPr>
              <a:t>a</a:t>
            </a:r>
            <a:r>
              <a:rPr lang="en-US" sz="1800" b="1" spc="-10" dirty="0">
                <a:solidFill>
                  <a:srgbClr val="4471C4"/>
                </a:solidFill>
                <a:effectLst/>
                <a:latin typeface="Calibri" panose="020F0502020204030204" pitchFamily="34" charset="0"/>
                <a:ea typeface="Calibri" panose="020F0502020204030204" pitchFamily="34" charset="0"/>
              </a:rPr>
              <a:t>r</a:t>
            </a:r>
            <a:r>
              <a:rPr lang="en-US" sz="1800" b="1" spc="5" dirty="0">
                <a:solidFill>
                  <a:srgbClr val="4471C4"/>
                </a:solidFill>
                <a:effectLst/>
                <a:latin typeface="Calibri" panose="020F0502020204030204" pitchFamily="34" charset="0"/>
                <a:ea typeface="Calibri" panose="020F0502020204030204" pitchFamily="34" charset="0"/>
              </a:rPr>
              <a:t>g</a:t>
            </a:r>
            <a:r>
              <a:rPr lang="en-US" sz="1800" b="1" spc="-5" dirty="0">
                <a:solidFill>
                  <a:srgbClr val="4471C4"/>
                </a:solidFill>
                <a:effectLst/>
                <a:latin typeface="Calibri" panose="020F0502020204030204" pitchFamily="34" charset="0"/>
                <a:ea typeface="Calibri" panose="020F0502020204030204" pitchFamily="34" charset="0"/>
              </a:rPr>
              <a:t>a</a:t>
            </a:r>
            <a:r>
              <a:rPr lang="en-US" sz="1800" b="1" spc="5" dirty="0">
                <a:solidFill>
                  <a:srgbClr val="4471C4"/>
                </a:solidFill>
                <a:effectLst/>
                <a:latin typeface="Calibri" panose="020F0502020204030204" pitchFamily="34" charset="0"/>
                <a:ea typeface="Calibri" panose="020F0502020204030204" pitchFamily="34" charset="0"/>
              </a:rPr>
              <a:t>i</a:t>
            </a:r>
            <a:r>
              <a:rPr lang="en-US" sz="1800" b="1" spc="-5" dirty="0">
                <a:solidFill>
                  <a:srgbClr val="4471C4"/>
                </a:solidFill>
                <a:effectLst/>
                <a:latin typeface="Calibri" panose="020F0502020204030204" pitchFamily="34" charset="0"/>
                <a:ea typeface="Calibri" panose="020F0502020204030204" pitchFamily="34" charset="0"/>
              </a:rPr>
              <a:t>n</a:t>
            </a:r>
            <a:r>
              <a:rPr lang="en-US" sz="1800" b="1" spc="5" dirty="0">
                <a:solidFill>
                  <a:srgbClr val="4471C4"/>
                </a:solidFill>
                <a:effectLst/>
                <a:latin typeface="Calibri" panose="020F0502020204030204" pitchFamily="34" charset="0"/>
                <a:ea typeface="Calibri" panose="020F0502020204030204" pitchFamily="34" charset="0"/>
              </a:rPr>
              <a:t>i</a:t>
            </a:r>
            <a:r>
              <a:rPr lang="en-US" sz="1800" b="1" spc="-5" dirty="0">
                <a:solidFill>
                  <a:srgbClr val="4471C4"/>
                </a:solidFill>
                <a:effectLst/>
                <a:latin typeface="Calibri" panose="020F0502020204030204" pitchFamily="34" charset="0"/>
                <a:ea typeface="Calibri" panose="020F0502020204030204" pitchFamily="34" charset="0"/>
              </a:rPr>
              <a:t>n</a:t>
            </a:r>
            <a:r>
              <a:rPr lang="en-US" sz="1800" b="1" dirty="0">
                <a:solidFill>
                  <a:srgbClr val="4471C4"/>
                </a:solidFill>
                <a:effectLst/>
                <a:latin typeface="Calibri" panose="020F0502020204030204" pitchFamily="34" charset="0"/>
                <a:ea typeface="Calibri" panose="020F0502020204030204" pitchFamily="34" charset="0"/>
              </a:rPr>
              <a:t>g</a:t>
            </a:r>
            <a:r>
              <a:rPr lang="en-US" sz="1800" b="1" spc="-5" dirty="0">
                <a:solidFill>
                  <a:srgbClr val="4471C4"/>
                </a:solidFill>
                <a:effectLst/>
                <a:latin typeface="Calibri" panose="020F0502020204030204" pitchFamily="34" charset="0"/>
                <a:ea typeface="Calibri" panose="020F0502020204030204" pitchFamily="34" charset="0"/>
              </a:rPr>
              <a:t> </a:t>
            </a:r>
            <a:r>
              <a:rPr lang="en-US" sz="1800" b="1" dirty="0">
                <a:solidFill>
                  <a:srgbClr val="4471C4"/>
                </a:solidFill>
                <a:effectLst/>
                <a:latin typeface="Calibri" panose="020F0502020204030204" pitchFamily="34" charset="0"/>
                <a:ea typeface="Calibri" panose="020F0502020204030204" pitchFamily="34" charset="0"/>
              </a:rPr>
              <a:t>pr</a:t>
            </a:r>
            <a:r>
              <a:rPr lang="en-US" sz="1800" b="1" spc="-5" dirty="0">
                <a:solidFill>
                  <a:srgbClr val="4471C4"/>
                </a:solidFill>
                <a:effectLst/>
                <a:latin typeface="Calibri" panose="020F0502020204030204" pitchFamily="34" charset="0"/>
                <a:ea typeface="Calibri" panose="020F0502020204030204" pitchFamily="34" charset="0"/>
              </a:rPr>
              <a:t>ovide</a:t>
            </a:r>
            <a:r>
              <a:rPr lang="en-US" sz="1800" b="1" dirty="0">
                <a:solidFill>
                  <a:srgbClr val="4471C4"/>
                </a:solidFill>
                <a:effectLst/>
                <a:latin typeface="Calibri" panose="020F0502020204030204" pitchFamily="34" charset="0"/>
                <a:ea typeface="Calibri" panose="020F0502020204030204" pitchFamily="34" charset="0"/>
              </a:rPr>
              <a:t>s</a:t>
            </a:r>
            <a:r>
              <a:rPr lang="en-US" sz="1800" b="1" spc="5" dirty="0">
                <a:solidFill>
                  <a:srgbClr val="4471C4"/>
                </a:solidFill>
                <a:effectLst/>
                <a:latin typeface="Calibri" panose="020F0502020204030204" pitchFamily="34" charset="0"/>
                <a:ea typeface="Calibri" panose="020F0502020204030204" pitchFamily="34" charset="0"/>
              </a:rPr>
              <a:t> </a:t>
            </a:r>
            <a:r>
              <a:rPr lang="en-US" sz="1800" b="1" dirty="0">
                <a:solidFill>
                  <a:srgbClr val="4471C4"/>
                </a:solidFill>
                <a:effectLst/>
                <a:latin typeface="Calibri" panose="020F0502020204030204" pitchFamily="34" charset="0"/>
                <a:ea typeface="Calibri" panose="020F0502020204030204" pitchFamily="34" charset="0"/>
              </a:rPr>
              <a:t>an</a:t>
            </a:r>
            <a:r>
              <a:rPr lang="en-US" sz="1800" b="1" spc="-5" dirty="0">
                <a:solidFill>
                  <a:srgbClr val="4471C4"/>
                </a:solidFill>
                <a:effectLst/>
                <a:latin typeface="Calibri" panose="020F0502020204030204" pitchFamily="34" charset="0"/>
                <a:ea typeface="Calibri" panose="020F0502020204030204" pitchFamily="34" charset="0"/>
              </a:rPr>
              <a:t> </a:t>
            </a:r>
            <a:r>
              <a:rPr lang="en-US" sz="1800" b="1" dirty="0">
                <a:solidFill>
                  <a:srgbClr val="4471C4"/>
                </a:solidFill>
                <a:effectLst/>
                <a:latin typeface="Calibri" panose="020F0502020204030204" pitchFamily="34" charset="0"/>
                <a:ea typeface="Calibri" panose="020F0502020204030204" pitchFamily="34" charset="0"/>
              </a:rPr>
              <a:t>ave</a:t>
            </a:r>
            <a:r>
              <a:rPr lang="en-US" sz="1800" b="1" spc="-5" dirty="0">
                <a:solidFill>
                  <a:srgbClr val="4471C4"/>
                </a:solidFill>
                <a:effectLst/>
                <a:latin typeface="Calibri" panose="020F0502020204030204" pitchFamily="34" charset="0"/>
                <a:ea typeface="Calibri" panose="020F0502020204030204" pitchFamily="34" charset="0"/>
              </a:rPr>
              <a:t>nu</a:t>
            </a:r>
            <a:r>
              <a:rPr lang="en-US" sz="1800" b="1" dirty="0">
                <a:solidFill>
                  <a:srgbClr val="4471C4"/>
                </a:solidFill>
                <a:effectLst/>
                <a:latin typeface="Calibri" panose="020F0502020204030204" pitchFamily="34" charset="0"/>
                <a:ea typeface="Calibri" panose="020F0502020204030204" pitchFamily="34" charset="0"/>
              </a:rPr>
              <a:t>e</a:t>
            </a:r>
            <a:r>
              <a:rPr lang="en-US" sz="1800" b="1" spc="-5" dirty="0">
                <a:solidFill>
                  <a:srgbClr val="4471C4"/>
                </a:solidFill>
                <a:effectLst/>
                <a:latin typeface="Calibri" panose="020F0502020204030204" pitchFamily="34" charset="0"/>
                <a:ea typeface="Calibri" panose="020F0502020204030204" pitchFamily="34" charset="0"/>
              </a:rPr>
              <a:t> </a:t>
            </a:r>
            <a:r>
              <a:rPr lang="en-US" sz="1800" b="1" dirty="0">
                <a:solidFill>
                  <a:srgbClr val="4471C4"/>
                </a:solidFill>
                <a:effectLst/>
                <a:latin typeface="Calibri" panose="020F0502020204030204" pitchFamily="34" charset="0"/>
                <a:ea typeface="Calibri" panose="020F0502020204030204" pitchFamily="34" charset="0"/>
              </a:rPr>
              <a:t>f</a:t>
            </a:r>
            <a:r>
              <a:rPr lang="en-US" sz="1800" b="1" spc="-5" dirty="0">
                <a:solidFill>
                  <a:srgbClr val="4471C4"/>
                </a:solidFill>
                <a:effectLst/>
                <a:latin typeface="Calibri" panose="020F0502020204030204" pitchFamily="34" charset="0"/>
                <a:ea typeface="Calibri" panose="020F0502020204030204" pitchFamily="34" charset="0"/>
              </a:rPr>
              <a:t>o</a:t>
            </a:r>
            <a:r>
              <a:rPr lang="en-US" sz="1800" b="1" dirty="0">
                <a:solidFill>
                  <a:srgbClr val="4471C4"/>
                </a:solidFill>
                <a:effectLst/>
                <a:latin typeface="Calibri" panose="020F0502020204030204" pitchFamily="34" charset="0"/>
                <a:ea typeface="Calibri" panose="020F0502020204030204" pitchFamily="34" charset="0"/>
              </a:rPr>
              <a:t>r</a:t>
            </a:r>
            <a:r>
              <a:rPr lang="en-US" sz="1800" b="1" spc="5" dirty="0">
                <a:solidFill>
                  <a:srgbClr val="4471C4"/>
                </a:solidFill>
                <a:effectLst/>
                <a:latin typeface="Calibri" panose="020F0502020204030204" pitchFamily="34" charset="0"/>
                <a:ea typeface="Calibri" panose="020F0502020204030204" pitchFamily="34" charset="0"/>
              </a:rPr>
              <a:t> </a:t>
            </a:r>
            <a:r>
              <a:rPr lang="en-US" sz="1800" b="1" dirty="0">
                <a:solidFill>
                  <a:srgbClr val="4471C4"/>
                </a:solidFill>
                <a:effectLst/>
                <a:latin typeface="Calibri" panose="020F0502020204030204" pitchFamily="34" charset="0"/>
                <a:ea typeface="Calibri" panose="020F0502020204030204" pitchFamily="34" charset="0"/>
              </a:rPr>
              <a:t>a</a:t>
            </a:r>
            <a:r>
              <a:rPr lang="en-US" sz="1800" b="1" spc="-5" dirty="0">
                <a:solidFill>
                  <a:srgbClr val="4471C4"/>
                </a:solidFill>
                <a:effectLst/>
                <a:latin typeface="Calibri" panose="020F0502020204030204" pitchFamily="34" charset="0"/>
                <a:ea typeface="Calibri" panose="020F0502020204030204" pitchFamily="34" charset="0"/>
              </a:rPr>
              <a:t>dd</a:t>
            </a:r>
            <a:r>
              <a:rPr lang="en-US" sz="1800" b="1" spc="5" dirty="0">
                <a:solidFill>
                  <a:srgbClr val="4471C4"/>
                </a:solidFill>
                <a:effectLst/>
                <a:latin typeface="Calibri" panose="020F0502020204030204" pitchFamily="34" charset="0"/>
                <a:ea typeface="Calibri" panose="020F0502020204030204" pitchFamily="34" charset="0"/>
              </a:rPr>
              <a:t>r</a:t>
            </a:r>
            <a:r>
              <a:rPr lang="en-US" sz="1800" b="1" spc="-5" dirty="0">
                <a:solidFill>
                  <a:srgbClr val="4471C4"/>
                </a:solidFill>
                <a:effectLst/>
                <a:latin typeface="Calibri" panose="020F0502020204030204" pitchFamily="34" charset="0"/>
                <a:ea typeface="Calibri" panose="020F0502020204030204" pitchFamily="34" charset="0"/>
              </a:rPr>
              <a:t>e</a:t>
            </a:r>
            <a:r>
              <a:rPr lang="en-US" sz="1800" b="1" dirty="0">
                <a:solidFill>
                  <a:srgbClr val="4471C4"/>
                </a:solidFill>
                <a:effectLst/>
                <a:latin typeface="Calibri" panose="020F0502020204030204" pitchFamily="34" charset="0"/>
                <a:ea typeface="Calibri" panose="020F0502020204030204" pitchFamily="34" charset="0"/>
              </a:rPr>
              <a:t>s</a:t>
            </a:r>
            <a:r>
              <a:rPr lang="en-US" sz="1800" b="1" spc="-10" dirty="0">
                <a:solidFill>
                  <a:srgbClr val="4471C4"/>
                </a:solidFill>
                <a:effectLst/>
                <a:latin typeface="Calibri" panose="020F0502020204030204" pitchFamily="34" charset="0"/>
                <a:ea typeface="Calibri" panose="020F0502020204030204" pitchFamily="34" charset="0"/>
              </a:rPr>
              <a:t>s</a:t>
            </a:r>
            <a:r>
              <a:rPr lang="en-US" sz="1800" b="1" spc="-5" dirty="0">
                <a:solidFill>
                  <a:srgbClr val="4471C4"/>
                </a:solidFill>
                <a:effectLst/>
                <a:latin typeface="Calibri" panose="020F0502020204030204" pitchFamily="34" charset="0"/>
                <a:ea typeface="Calibri" panose="020F0502020204030204" pitchFamily="34" charset="0"/>
              </a:rPr>
              <a:t>in</a:t>
            </a:r>
            <a:r>
              <a:rPr lang="en-US" sz="1800" b="1" dirty="0">
                <a:solidFill>
                  <a:srgbClr val="4471C4"/>
                </a:solidFill>
                <a:effectLst/>
                <a:latin typeface="Calibri" panose="020F0502020204030204" pitchFamily="34" charset="0"/>
                <a:ea typeface="Calibri" panose="020F0502020204030204" pitchFamily="34" charset="0"/>
              </a:rPr>
              <a:t>g</a:t>
            </a:r>
            <a:r>
              <a:rPr lang="en-US" sz="1800" b="1" spc="5" dirty="0">
                <a:solidFill>
                  <a:srgbClr val="4471C4"/>
                </a:solidFill>
                <a:effectLst/>
                <a:latin typeface="Calibri" panose="020F0502020204030204" pitchFamily="34" charset="0"/>
                <a:ea typeface="Calibri" panose="020F0502020204030204" pitchFamily="34" charset="0"/>
              </a:rPr>
              <a:t> t</a:t>
            </a:r>
            <a:r>
              <a:rPr lang="en-US" sz="1800" b="1" spc="-5" dirty="0">
                <a:solidFill>
                  <a:srgbClr val="4471C4"/>
                </a:solidFill>
                <a:effectLst/>
                <a:latin typeface="Calibri" panose="020F0502020204030204" pitchFamily="34" charset="0"/>
                <a:ea typeface="Calibri" panose="020F0502020204030204" pitchFamily="34" charset="0"/>
              </a:rPr>
              <a:t>h</a:t>
            </a:r>
            <a:r>
              <a:rPr lang="en-US" sz="1800" b="1" dirty="0">
                <a:solidFill>
                  <a:srgbClr val="4471C4"/>
                </a:solidFill>
                <a:effectLst/>
                <a:latin typeface="Calibri" panose="020F0502020204030204" pitchFamily="34" charset="0"/>
                <a:ea typeface="Calibri" panose="020F0502020204030204" pitchFamily="34" charset="0"/>
              </a:rPr>
              <a:t>e</a:t>
            </a:r>
            <a:r>
              <a:rPr lang="en-US" sz="1800" b="1" spc="-5" dirty="0">
                <a:solidFill>
                  <a:srgbClr val="4471C4"/>
                </a:solidFill>
                <a:effectLst/>
                <a:latin typeface="Calibri" panose="020F0502020204030204" pitchFamily="34" charset="0"/>
                <a:ea typeface="Calibri" panose="020F0502020204030204" pitchFamily="34" charset="0"/>
              </a:rPr>
              <a:t> </a:t>
            </a:r>
            <a:r>
              <a:rPr lang="en-US" sz="1800" b="1" spc="5" dirty="0">
                <a:solidFill>
                  <a:srgbClr val="4471C4"/>
                </a:solidFill>
                <a:effectLst/>
                <a:latin typeface="Calibri" panose="020F0502020204030204" pitchFamily="34" charset="0"/>
                <a:ea typeface="Calibri" panose="020F0502020204030204" pitchFamily="34" charset="0"/>
              </a:rPr>
              <a:t>r</a:t>
            </a:r>
            <a:r>
              <a:rPr lang="en-US" sz="1800" b="1" spc="-15" dirty="0">
                <a:solidFill>
                  <a:srgbClr val="4471C4"/>
                </a:solidFill>
                <a:effectLst/>
                <a:latin typeface="Calibri" panose="020F0502020204030204" pitchFamily="34" charset="0"/>
                <a:ea typeface="Calibri" panose="020F0502020204030204" pitchFamily="34" charset="0"/>
              </a:rPr>
              <a:t>a</a:t>
            </a:r>
            <a:r>
              <a:rPr lang="en-US" sz="1800" b="1" spc="5" dirty="0">
                <a:solidFill>
                  <a:srgbClr val="4471C4"/>
                </a:solidFill>
                <a:effectLst/>
                <a:latin typeface="Calibri" panose="020F0502020204030204" pitchFamily="34" charset="0"/>
                <a:ea typeface="Calibri" panose="020F0502020204030204" pitchFamily="34" charset="0"/>
              </a:rPr>
              <a:t>ci</a:t>
            </a:r>
            <a:r>
              <a:rPr lang="en-US" sz="1800" b="1" spc="-5" dirty="0">
                <a:solidFill>
                  <a:srgbClr val="4471C4"/>
                </a:solidFill>
                <a:effectLst/>
                <a:latin typeface="Calibri" panose="020F0502020204030204" pitchFamily="34" charset="0"/>
                <a:ea typeface="Calibri" panose="020F0502020204030204" pitchFamily="34" charset="0"/>
              </a:rPr>
              <a:t>a</a:t>
            </a:r>
            <a:r>
              <a:rPr lang="en-US" sz="1800" b="1" dirty="0">
                <a:solidFill>
                  <a:srgbClr val="4471C4"/>
                </a:solidFill>
                <a:effectLst/>
                <a:latin typeface="Calibri" panose="020F0502020204030204" pitchFamily="34" charset="0"/>
                <a:ea typeface="Calibri" panose="020F0502020204030204" pitchFamily="34" charset="0"/>
              </a:rPr>
              <a:t>l</a:t>
            </a:r>
            <a:r>
              <a:rPr lang="en-US" sz="1800" b="1" spc="-5" dirty="0">
                <a:solidFill>
                  <a:srgbClr val="4471C4"/>
                </a:solidFill>
                <a:effectLst/>
                <a:latin typeface="Calibri" panose="020F0502020204030204" pitchFamily="34" charset="0"/>
                <a:ea typeface="Calibri" panose="020F0502020204030204" pitchFamily="34" charset="0"/>
              </a:rPr>
              <a:t> </a:t>
            </a:r>
            <a:r>
              <a:rPr lang="en-US" sz="1800" b="1" dirty="0">
                <a:solidFill>
                  <a:srgbClr val="4471C4"/>
                </a:solidFill>
                <a:effectLst/>
                <a:latin typeface="Calibri" panose="020F0502020204030204" pitchFamily="34" charset="0"/>
                <a:ea typeface="Calibri" panose="020F0502020204030204" pitchFamily="34" charset="0"/>
              </a:rPr>
              <a:t>a</a:t>
            </a:r>
            <a:r>
              <a:rPr lang="en-US" sz="1800" b="1" spc="-5" dirty="0">
                <a:solidFill>
                  <a:srgbClr val="4471C4"/>
                </a:solidFill>
                <a:effectLst/>
                <a:latin typeface="Calibri" panose="020F0502020204030204" pitchFamily="34" charset="0"/>
                <a:ea typeface="Calibri" panose="020F0502020204030204" pitchFamily="34" charset="0"/>
              </a:rPr>
              <a:t>n</a:t>
            </a:r>
            <a:r>
              <a:rPr lang="en-US" sz="1800" b="1" dirty="0">
                <a:solidFill>
                  <a:srgbClr val="4471C4"/>
                </a:solidFill>
                <a:effectLst/>
                <a:latin typeface="Calibri" panose="020F0502020204030204" pitchFamily="34" charset="0"/>
                <a:ea typeface="Calibri" panose="020F0502020204030204" pitchFamily="34" charset="0"/>
              </a:rPr>
              <a:t>d</a:t>
            </a:r>
            <a:r>
              <a:rPr lang="en-US" sz="1800" b="1" spc="-5" dirty="0">
                <a:solidFill>
                  <a:srgbClr val="4471C4"/>
                </a:solidFill>
                <a:effectLst/>
                <a:latin typeface="Calibri" panose="020F0502020204030204" pitchFamily="34" charset="0"/>
                <a:ea typeface="Calibri" panose="020F0502020204030204" pitchFamily="34" charset="0"/>
              </a:rPr>
              <a:t> </a:t>
            </a:r>
            <a:r>
              <a:rPr lang="en-US" sz="1800" b="1" spc="5" dirty="0">
                <a:solidFill>
                  <a:srgbClr val="4471C4"/>
                </a:solidFill>
                <a:effectLst/>
                <a:latin typeface="Calibri" panose="020F0502020204030204" pitchFamily="34" charset="0"/>
                <a:ea typeface="Calibri" panose="020F0502020204030204" pitchFamily="34" charset="0"/>
              </a:rPr>
              <a:t>s</a:t>
            </a:r>
            <a:r>
              <a:rPr lang="en-US" sz="1800" b="1" spc="-5" dirty="0">
                <a:solidFill>
                  <a:srgbClr val="4471C4"/>
                </a:solidFill>
                <a:effectLst/>
                <a:latin typeface="Calibri" panose="020F0502020204030204" pitchFamily="34" charset="0"/>
                <a:ea typeface="Calibri" panose="020F0502020204030204" pitchFamily="34" charset="0"/>
              </a:rPr>
              <a:t>o</a:t>
            </a:r>
            <a:r>
              <a:rPr lang="en-US" sz="1800" b="1" spc="5" dirty="0">
                <a:solidFill>
                  <a:srgbClr val="4471C4"/>
                </a:solidFill>
                <a:effectLst/>
                <a:latin typeface="Calibri" panose="020F0502020204030204" pitchFamily="34" charset="0"/>
                <a:ea typeface="Calibri" panose="020F0502020204030204" pitchFamily="34" charset="0"/>
              </a:rPr>
              <a:t>ci</a:t>
            </a:r>
            <a:r>
              <a:rPr lang="en-US" sz="1800" b="1" spc="-15" dirty="0">
                <a:solidFill>
                  <a:srgbClr val="4471C4"/>
                </a:solidFill>
                <a:effectLst/>
                <a:latin typeface="Calibri" panose="020F0502020204030204" pitchFamily="34" charset="0"/>
                <a:ea typeface="Calibri" panose="020F0502020204030204" pitchFamily="34" charset="0"/>
              </a:rPr>
              <a:t>a</a:t>
            </a:r>
            <a:r>
              <a:rPr lang="en-US" sz="1800" b="1" dirty="0">
                <a:solidFill>
                  <a:srgbClr val="4471C4"/>
                </a:solidFill>
                <a:effectLst/>
                <a:latin typeface="Calibri" panose="020F0502020204030204" pitchFamily="34" charset="0"/>
                <a:ea typeface="Calibri" panose="020F0502020204030204" pitchFamily="34" charset="0"/>
              </a:rPr>
              <a:t>l</a:t>
            </a:r>
            <a:r>
              <a:rPr lang="en-US" sz="1800" b="1" spc="5" dirty="0">
                <a:solidFill>
                  <a:srgbClr val="4471C4"/>
                </a:solidFill>
                <a:effectLst/>
                <a:latin typeface="Calibri" panose="020F0502020204030204" pitchFamily="34" charset="0"/>
                <a:ea typeface="Calibri" panose="020F0502020204030204" pitchFamily="34" charset="0"/>
              </a:rPr>
              <a:t> i</a:t>
            </a:r>
            <a:r>
              <a:rPr lang="en-US" sz="1800" b="1" spc="-5" dirty="0">
                <a:solidFill>
                  <a:srgbClr val="4471C4"/>
                </a:solidFill>
                <a:effectLst/>
                <a:latin typeface="Calibri" panose="020F0502020204030204" pitchFamily="34" charset="0"/>
                <a:ea typeface="Calibri" panose="020F0502020204030204" pitchFamily="34" charset="0"/>
              </a:rPr>
              <a:t>n</a:t>
            </a:r>
            <a:r>
              <a:rPr lang="en-US" sz="1800" b="1" spc="-15" dirty="0">
                <a:solidFill>
                  <a:srgbClr val="4471C4"/>
                </a:solidFill>
                <a:effectLst/>
                <a:latin typeface="Calibri" panose="020F0502020204030204" pitchFamily="34" charset="0"/>
                <a:ea typeface="Calibri" panose="020F0502020204030204" pitchFamily="34" charset="0"/>
              </a:rPr>
              <a:t>e</a:t>
            </a:r>
            <a:r>
              <a:rPr lang="en-US" sz="1800" b="1" spc="-5" dirty="0">
                <a:solidFill>
                  <a:srgbClr val="4471C4"/>
                </a:solidFill>
                <a:effectLst/>
                <a:latin typeface="Calibri" panose="020F0502020204030204" pitchFamily="34" charset="0"/>
                <a:ea typeface="Calibri" panose="020F0502020204030204" pitchFamily="34" charset="0"/>
              </a:rPr>
              <a:t>qu</a:t>
            </a:r>
            <a:r>
              <a:rPr lang="en-US" sz="1800" b="1" spc="5" dirty="0">
                <a:solidFill>
                  <a:srgbClr val="4471C4"/>
                </a:solidFill>
                <a:effectLst/>
                <a:latin typeface="Calibri" panose="020F0502020204030204" pitchFamily="34" charset="0"/>
                <a:ea typeface="Calibri" panose="020F0502020204030204" pitchFamily="34" charset="0"/>
              </a:rPr>
              <a:t>i</a:t>
            </a:r>
            <a:r>
              <a:rPr lang="en-US" sz="1800" b="1" dirty="0">
                <a:solidFill>
                  <a:srgbClr val="4471C4"/>
                </a:solidFill>
                <a:effectLst/>
                <a:latin typeface="Calibri" panose="020F0502020204030204" pitchFamily="34" charset="0"/>
                <a:ea typeface="Calibri" panose="020F0502020204030204" pitchFamily="34" charset="0"/>
              </a:rPr>
              <a:t>t</a:t>
            </a:r>
            <a:r>
              <a:rPr lang="en-US" sz="1800" b="1" spc="5" dirty="0">
                <a:solidFill>
                  <a:srgbClr val="4471C4"/>
                </a:solidFill>
                <a:effectLst/>
                <a:latin typeface="Calibri" panose="020F0502020204030204" pitchFamily="34" charset="0"/>
                <a:ea typeface="Calibri" panose="020F0502020204030204" pitchFamily="34" charset="0"/>
              </a:rPr>
              <a:t>i</a:t>
            </a:r>
            <a:r>
              <a:rPr lang="en-US" sz="1800" b="1" spc="-5" dirty="0">
                <a:solidFill>
                  <a:srgbClr val="4471C4"/>
                </a:solidFill>
                <a:effectLst/>
                <a:latin typeface="Calibri" panose="020F0502020204030204" pitchFamily="34" charset="0"/>
                <a:ea typeface="Calibri" panose="020F0502020204030204" pitchFamily="34" charset="0"/>
              </a:rPr>
              <a:t>e</a:t>
            </a:r>
            <a:r>
              <a:rPr lang="en-US" sz="1800" b="1" dirty="0">
                <a:solidFill>
                  <a:srgbClr val="4471C4"/>
                </a:solidFill>
                <a:effectLst/>
                <a:latin typeface="Calibri" panose="020F0502020204030204" pitchFamily="34" charset="0"/>
                <a:ea typeface="Calibri" panose="020F0502020204030204" pitchFamily="34" charset="0"/>
              </a:rPr>
              <a:t>s</a:t>
            </a:r>
            <a:r>
              <a:rPr lang="en-US" sz="1800" b="1" spc="-5" dirty="0">
                <a:solidFill>
                  <a:srgbClr val="4471C4"/>
                </a:solidFill>
                <a:effectLst/>
                <a:latin typeface="Calibri" panose="020F0502020204030204" pitchFamily="34" charset="0"/>
                <a:ea typeface="Calibri" panose="020F0502020204030204" pitchFamily="34" charset="0"/>
              </a:rPr>
              <a:t> </a:t>
            </a:r>
            <a:r>
              <a:rPr lang="en-US" sz="1800" b="1" dirty="0">
                <a:solidFill>
                  <a:srgbClr val="4471C4"/>
                </a:solidFill>
                <a:effectLst/>
                <a:latin typeface="Calibri" panose="020F0502020204030204" pitchFamily="34" charset="0"/>
                <a:ea typeface="Calibri" panose="020F0502020204030204" pitchFamily="34" charset="0"/>
              </a:rPr>
              <a:t>t</a:t>
            </a:r>
            <a:r>
              <a:rPr lang="en-US" sz="1800" b="1" spc="-5" dirty="0">
                <a:solidFill>
                  <a:srgbClr val="4471C4"/>
                </a:solidFill>
                <a:effectLst/>
                <a:latin typeface="Calibri" panose="020F0502020204030204" pitchFamily="34" charset="0"/>
                <a:ea typeface="Calibri" panose="020F0502020204030204" pitchFamily="34" charset="0"/>
              </a:rPr>
              <a:t>ha</a:t>
            </a:r>
            <a:r>
              <a:rPr lang="en-US" sz="1800" b="1" dirty="0">
                <a:solidFill>
                  <a:srgbClr val="4471C4"/>
                </a:solidFill>
                <a:effectLst/>
                <a:latin typeface="Calibri" panose="020F0502020204030204" pitchFamily="34" charset="0"/>
                <a:ea typeface="Calibri" panose="020F0502020204030204" pitchFamily="34" charset="0"/>
              </a:rPr>
              <a:t>t</a:t>
            </a:r>
            <a:r>
              <a:rPr lang="en-US" sz="1800" b="1" spc="5" dirty="0">
                <a:solidFill>
                  <a:srgbClr val="4471C4"/>
                </a:solidFill>
                <a:effectLst/>
                <a:latin typeface="Calibri" panose="020F0502020204030204" pitchFamily="34" charset="0"/>
                <a:ea typeface="Calibri" panose="020F0502020204030204" pitchFamily="34" charset="0"/>
              </a:rPr>
              <a:t> </a:t>
            </a:r>
            <a:r>
              <a:rPr lang="en-US" sz="1800" b="1" spc="-5" dirty="0">
                <a:solidFill>
                  <a:srgbClr val="4471C4"/>
                </a:solidFill>
                <a:effectLst/>
                <a:latin typeface="Calibri" panose="020F0502020204030204" pitchFamily="34" charset="0"/>
                <a:ea typeface="Calibri" panose="020F0502020204030204" pitchFamily="34" charset="0"/>
              </a:rPr>
              <a:t>e</a:t>
            </a:r>
            <a:r>
              <a:rPr lang="en-US" sz="1800" b="1" dirty="0">
                <a:solidFill>
                  <a:srgbClr val="4471C4"/>
                </a:solidFill>
                <a:effectLst/>
                <a:latin typeface="Calibri" panose="020F0502020204030204" pitchFamily="34" charset="0"/>
                <a:ea typeface="Calibri" panose="020F0502020204030204" pitchFamily="34" charset="0"/>
              </a:rPr>
              <a:t>xi</a:t>
            </a:r>
            <a:r>
              <a:rPr lang="en-US" sz="1800" b="1" spc="5" dirty="0">
                <a:solidFill>
                  <a:srgbClr val="4471C4"/>
                </a:solidFill>
                <a:effectLst/>
                <a:latin typeface="Calibri" panose="020F0502020204030204" pitchFamily="34" charset="0"/>
                <a:ea typeface="Calibri" panose="020F0502020204030204" pitchFamily="34" charset="0"/>
              </a:rPr>
              <a:t>s</a:t>
            </a:r>
            <a:r>
              <a:rPr lang="en-US" sz="1800" b="1" spc="-10" dirty="0">
                <a:solidFill>
                  <a:srgbClr val="4471C4"/>
                </a:solidFill>
                <a:effectLst/>
                <a:latin typeface="Calibri" panose="020F0502020204030204" pitchFamily="34" charset="0"/>
                <a:ea typeface="Calibri" panose="020F0502020204030204" pitchFamily="34" charset="0"/>
              </a:rPr>
              <a:t>t</a:t>
            </a:r>
            <a:r>
              <a:rPr lang="en-US" sz="1800" b="1" dirty="0">
                <a:solidFill>
                  <a:srgbClr val="4471C4"/>
                </a:solidFill>
                <a:effectLst/>
                <a:latin typeface="Calibri" panose="020F0502020204030204" pitchFamily="34" charset="0"/>
                <a:ea typeface="Calibri" panose="020F0502020204030204" pitchFamily="34" charset="0"/>
              </a:rPr>
              <a:t>s</a:t>
            </a:r>
            <a:r>
              <a:rPr lang="en-US" sz="1800" b="1" spc="-5" dirty="0">
                <a:solidFill>
                  <a:srgbClr val="4471C4"/>
                </a:solidFill>
                <a:effectLst/>
                <a:latin typeface="Calibri" panose="020F0502020204030204" pitchFamily="34" charset="0"/>
                <a:ea typeface="Calibri" panose="020F0502020204030204" pitchFamily="34" charset="0"/>
              </a:rPr>
              <a:t> </a:t>
            </a:r>
            <a:r>
              <a:rPr lang="en-US" sz="1800" b="1" spc="5" dirty="0">
                <a:solidFill>
                  <a:srgbClr val="4471C4"/>
                </a:solidFill>
                <a:effectLst/>
                <a:latin typeface="Calibri" panose="020F0502020204030204" pitchFamily="34" charset="0"/>
                <a:ea typeface="Calibri" panose="020F0502020204030204" pitchFamily="34" charset="0"/>
              </a:rPr>
              <a:t>i</a:t>
            </a:r>
            <a:r>
              <a:rPr lang="en-US" sz="1800" b="1" dirty="0">
                <a:solidFill>
                  <a:srgbClr val="4471C4"/>
                </a:solidFill>
                <a:effectLst/>
                <a:latin typeface="Calibri" panose="020F0502020204030204" pitchFamily="34" charset="0"/>
                <a:ea typeface="Calibri" panose="020F0502020204030204" pitchFamily="34" charset="0"/>
              </a:rPr>
              <a:t>n </a:t>
            </a:r>
            <a:r>
              <a:rPr lang="en-US" sz="1800" b="1" spc="-5" dirty="0">
                <a:solidFill>
                  <a:srgbClr val="4471C4"/>
                </a:solidFill>
                <a:effectLst/>
                <a:latin typeface="Calibri" panose="020F0502020204030204" pitchFamily="34" charset="0"/>
                <a:ea typeface="Calibri" panose="020F0502020204030204" pitchFamily="34" charset="0"/>
              </a:rPr>
              <a:t>ou</a:t>
            </a:r>
            <a:r>
              <a:rPr lang="en-US" sz="1800" b="1" dirty="0">
                <a:solidFill>
                  <a:srgbClr val="4471C4"/>
                </a:solidFill>
                <a:effectLst/>
                <a:latin typeface="Calibri" panose="020F0502020204030204" pitchFamily="34" charset="0"/>
                <a:ea typeface="Calibri" panose="020F0502020204030204" pitchFamily="34" charset="0"/>
              </a:rPr>
              <a:t>r</a:t>
            </a:r>
            <a:r>
              <a:rPr lang="en-US" sz="1800" b="1" spc="5" dirty="0">
                <a:solidFill>
                  <a:srgbClr val="4471C4"/>
                </a:solidFill>
                <a:effectLst/>
                <a:latin typeface="Calibri" panose="020F0502020204030204" pitchFamily="34" charset="0"/>
                <a:ea typeface="Calibri" panose="020F0502020204030204" pitchFamily="34" charset="0"/>
              </a:rPr>
              <a:t> </a:t>
            </a:r>
            <a:r>
              <a:rPr lang="en-US" sz="1800" b="1" dirty="0">
                <a:solidFill>
                  <a:srgbClr val="4471C4"/>
                </a:solidFill>
                <a:effectLst/>
                <a:latin typeface="Calibri" panose="020F0502020204030204" pitchFamily="34" charset="0"/>
                <a:ea typeface="Calibri" panose="020F0502020204030204" pitchFamily="34" charset="0"/>
              </a:rPr>
              <a:t>p</a:t>
            </a:r>
            <a:r>
              <a:rPr lang="en-US" sz="1800" b="1" spc="-5" dirty="0">
                <a:solidFill>
                  <a:srgbClr val="4471C4"/>
                </a:solidFill>
                <a:effectLst/>
                <a:latin typeface="Calibri" panose="020F0502020204030204" pitchFamily="34" charset="0"/>
                <a:ea typeface="Calibri" panose="020F0502020204030204" pitchFamily="34" charset="0"/>
              </a:rPr>
              <a:t>ub</a:t>
            </a:r>
            <a:r>
              <a:rPr lang="en-US" sz="1800" b="1" spc="5" dirty="0">
                <a:solidFill>
                  <a:srgbClr val="4471C4"/>
                </a:solidFill>
                <a:effectLst/>
                <a:latin typeface="Calibri" panose="020F0502020204030204" pitchFamily="34" charset="0"/>
                <a:ea typeface="Calibri" panose="020F0502020204030204" pitchFamily="34" charset="0"/>
              </a:rPr>
              <a:t>li</a:t>
            </a:r>
            <a:r>
              <a:rPr lang="en-US" sz="1800" b="1" dirty="0">
                <a:solidFill>
                  <a:srgbClr val="4471C4"/>
                </a:solidFill>
                <a:effectLst/>
                <a:latin typeface="Calibri" panose="020F0502020204030204" pitchFamily="34" charset="0"/>
                <a:ea typeface="Calibri" panose="020F0502020204030204" pitchFamily="34" charset="0"/>
              </a:rPr>
              <a:t>c</a:t>
            </a:r>
            <a:r>
              <a:rPr lang="en-US" sz="1800" b="1" spc="-5" dirty="0">
                <a:solidFill>
                  <a:srgbClr val="4471C4"/>
                </a:solidFill>
                <a:effectLst/>
                <a:latin typeface="Calibri" panose="020F0502020204030204" pitchFamily="34" charset="0"/>
                <a:ea typeface="Calibri" panose="020F0502020204030204" pitchFamily="34" charset="0"/>
              </a:rPr>
              <a:t> s</a:t>
            </a:r>
            <a:r>
              <a:rPr lang="en-US" sz="1800" b="1" spc="5" dirty="0">
                <a:solidFill>
                  <a:srgbClr val="4471C4"/>
                </a:solidFill>
                <a:effectLst/>
                <a:latin typeface="Calibri" panose="020F0502020204030204" pitchFamily="34" charset="0"/>
                <a:ea typeface="Calibri" panose="020F0502020204030204" pitchFamily="34" charset="0"/>
              </a:rPr>
              <a:t>c</a:t>
            </a:r>
            <a:r>
              <a:rPr lang="en-US" sz="1800" b="1" spc="-5" dirty="0">
                <a:solidFill>
                  <a:srgbClr val="4471C4"/>
                </a:solidFill>
                <a:effectLst/>
                <a:latin typeface="Calibri" panose="020F0502020204030204" pitchFamily="34" charset="0"/>
                <a:ea typeface="Calibri" panose="020F0502020204030204" pitchFamily="34" charset="0"/>
              </a:rPr>
              <a:t>hoo</a:t>
            </a:r>
            <a:r>
              <a:rPr lang="en-US" sz="1800" b="1" spc="5" dirty="0">
                <a:solidFill>
                  <a:srgbClr val="4471C4"/>
                </a:solidFill>
                <a:effectLst/>
                <a:latin typeface="Calibri" panose="020F0502020204030204" pitchFamily="34" charset="0"/>
                <a:ea typeface="Calibri" panose="020F0502020204030204" pitchFamily="34" charset="0"/>
              </a:rPr>
              <a:t>l</a:t>
            </a:r>
            <a:r>
              <a:rPr lang="en-US" sz="1800" b="1" dirty="0">
                <a:solidFill>
                  <a:srgbClr val="4471C4"/>
                </a:solidFill>
                <a:effectLst/>
                <a:latin typeface="Calibri" panose="020F0502020204030204" pitchFamily="34" charset="0"/>
                <a:ea typeface="Calibri" panose="020F0502020204030204" pitchFamily="34" charset="0"/>
              </a:rPr>
              <a:t>s</a:t>
            </a:r>
            <a:r>
              <a:rPr lang="en-US" sz="1800" b="1" spc="5" dirty="0">
                <a:solidFill>
                  <a:srgbClr val="4471C4"/>
                </a:solidFill>
                <a:effectLst/>
                <a:latin typeface="Calibri" panose="020F0502020204030204" pitchFamily="34" charset="0"/>
                <a:ea typeface="Calibri" panose="020F0502020204030204" pitchFamily="34" charset="0"/>
              </a:rPr>
              <a:t> </a:t>
            </a:r>
            <a:r>
              <a:rPr lang="en-US" sz="1800" b="1" dirty="0">
                <a:solidFill>
                  <a:srgbClr val="4471C4"/>
                </a:solidFill>
                <a:effectLst/>
                <a:latin typeface="Calibri" panose="020F0502020204030204" pitchFamily="34" charset="0"/>
                <a:ea typeface="Calibri" panose="020F0502020204030204" pitchFamily="34" charset="0"/>
              </a:rPr>
              <a:t>a</a:t>
            </a:r>
            <a:r>
              <a:rPr lang="en-US" sz="1800" b="1" spc="-5" dirty="0">
                <a:solidFill>
                  <a:srgbClr val="4471C4"/>
                </a:solidFill>
                <a:effectLst/>
                <a:latin typeface="Calibri" panose="020F0502020204030204" pitchFamily="34" charset="0"/>
                <a:ea typeface="Calibri" panose="020F0502020204030204" pitchFamily="34" charset="0"/>
              </a:rPr>
              <a:t>n</a:t>
            </a:r>
            <a:r>
              <a:rPr lang="en-US" sz="1800" b="1" dirty="0">
                <a:solidFill>
                  <a:srgbClr val="4471C4"/>
                </a:solidFill>
                <a:effectLst/>
                <a:latin typeface="Calibri" panose="020F0502020204030204" pitchFamily="34" charset="0"/>
                <a:ea typeface="Calibri" panose="020F0502020204030204" pitchFamily="34" charset="0"/>
              </a:rPr>
              <a:t>d</a:t>
            </a:r>
            <a:r>
              <a:rPr lang="en-US" sz="1800" b="1" spc="-5" dirty="0">
                <a:solidFill>
                  <a:srgbClr val="4471C4"/>
                </a:solidFill>
                <a:effectLst/>
                <a:latin typeface="Calibri" panose="020F0502020204030204" pitchFamily="34" charset="0"/>
                <a:ea typeface="Calibri" panose="020F0502020204030204" pitchFamily="34" charset="0"/>
              </a:rPr>
              <a:t> </a:t>
            </a:r>
            <a:r>
              <a:rPr lang="en-US" sz="1800" b="1" spc="5" dirty="0">
                <a:solidFill>
                  <a:srgbClr val="4471C4"/>
                </a:solidFill>
                <a:effectLst/>
                <a:latin typeface="Calibri" panose="020F0502020204030204" pitchFamily="34" charset="0"/>
                <a:ea typeface="Calibri" panose="020F0502020204030204" pitchFamily="34" charset="0"/>
              </a:rPr>
              <a:t>c</a:t>
            </a:r>
            <a:r>
              <a:rPr lang="en-US" sz="1800" b="1" spc="-15" dirty="0">
                <a:solidFill>
                  <a:srgbClr val="4471C4"/>
                </a:solidFill>
                <a:effectLst/>
                <a:latin typeface="Calibri" panose="020F0502020204030204" pitchFamily="34" charset="0"/>
                <a:ea typeface="Calibri" panose="020F0502020204030204" pitchFamily="34" charset="0"/>
              </a:rPr>
              <a:t>o</a:t>
            </a:r>
            <a:r>
              <a:rPr lang="en-US" sz="1800" b="1" dirty="0">
                <a:solidFill>
                  <a:srgbClr val="4471C4"/>
                </a:solidFill>
                <a:effectLst/>
                <a:latin typeface="Calibri" panose="020F0502020204030204" pitchFamily="34" charset="0"/>
                <a:ea typeface="Calibri" panose="020F0502020204030204" pitchFamily="34" charset="0"/>
              </a:rPr>
              <a:t>mm</a:t>
            </a:r>
            <a:r>
              <a:rPr lang="en-US" sz="1800" b="1" spc="-5" dirty="0">
                <a:solidFill>
                  <a:srgbClr val="4471C4"/>
                </a:solidFill>
                <a:effectLst/>
                <a:latin typeface="Calibri" panose="020F0502020204030204" pitchFamily="34" charset="0"/>
                <a:ea typeface="Calibri" panose="020F0502020204030204" pitchFamily="34" charset="0"/>
              </a:rPr>
              <a:t>un</a:t>
            </a:r>
            <a:r>
              <a:rPr lang="en-US" sz="1800" b="1" spc="5" dirty="0">
                <a:solidFill>
                  <a:srgbClr val="4471C4"/>
                </a:solidFill>
                <a:effectLst/>
                <a:latin typeface="Calibri" panose="020F0502020204030204" pitchFamily="34" charset="0"/>
                <a:ea typeface="Calibri" panose="020F0502020204030204" pitchFamily="34" charset="0"/>
              </a:rPr>
              <a:t>i</a:t>
            </a:r>
            <a:r>
              <a:rPr lang="en-US" sz="1800" b="1" spc="-10" dirty="0">
                <a:solidFill>
                  <a:srgbClr val="4471C4"/>
                </a:solidFill>
                <a:effectLst/>
                <a:latin typeface="Calibri" panose="020F0502020204030204" pitchFamily="34" charset="0"/>
                <a:ea typeface="Calibri" panose="020F0502020204030204" pitchFamily="34" charset="0"/>
              </a:rPr>
              <a:t>t</a:t>
            </a:r>
            <a:r>
              <a:rPr lang="en-US" sz="1800" b="1" spc="5" dirty="0">
                <a:solidFill>
                  <a:srgbClr val="4471C4"/>
                </a:solidFill>
                <a:effectLst/>
                <a:latin typeface="Calibri" panose="020F0502020204030204" pitchFamily="34" charset="0"/>
                <a:ea typeface="Calibri" panose="020F0502020204030204" pitchFamily="34" charset="0"/>
              </a:rPr>
              <a:t>i</a:t>
            </a:r>
            <a:r>
              <a:rPr lang="en-US" sz="1800" b="1" spc="-5" dirty="0">
                <a:solidFill>
                  <a:srgbClr val="4471C4"/>
                </a:solidFill>
                <a:effectLst/>
                <a:latin typeface="Calibri" panose="020F0502020204030204" pitchFamily="34" charset="0"/>
                <a:ea typeface="Calibri" panose="020F0502020204030204" pitchFamily="34" charset="0"/>
              </a:rPr>
              <a:t>e</a:t>
            </a:r>
            <a:r>
              <a:rPr lang="en-US" sz="1800" b="1" dirty="0">
                <a:solidFill>
                  <a:srgbClr val="4471C4"/>
                </a:solidFill>
                <a:effectLst/>
                <a:latin typeface="Calibri" panose="020F0502020204030204" pitchFamily="34" charset="0"/>
                <a:ea typeface="Calibri" panose="020F0502020204030204" pitchFamily="34" charset="0"/>
              </a:rPr>
              <a:t>s.</a:t>
            </a:r>
            <a:endParaRPr lang="en-US" sz="1800" dirty="0">
              <a:effectLst/>
              <a:latin typeface="Times New Roman" panose="02020603050405020304" pitchFamily="18" charset="0"/>
              <a:ea typeface="Times New Roman" panose="02020603050405020304" pitchFamily="18" charset="0"/>
            </a:endParaRPr>
          </a:p>
          <a:p>
            <a:pPr marL="0" marR="0">
              <a:lnSpc>
                <a:spcPts val="800"/>
              </a:lnSpc>
              <a:spcBef>
                <a:spcPts val="10"/>
              </a:spcBef>
              <a:spcAft>
                <a:spcPts val="0"/>
              </a:spcAft>
            </a:pPr>
            <a:r>
              <a:rPr lang="en-US" sz="1800" dirty="0">
                <a:effectLst/>
                <a:latin typeface="Times New Roman" panose="02020603050405020304" pitchFamily="18" charset="0"/>
                <a:ea typeface="Times New Roman" panose="02020603050405020304" pitchFamily="18" charset="0"/>
              </a:rPr>
              <a:t> </a:t>
            </a:r>
          </a:p>
          <a:p>
            <a:pPr marL="63500" marR="173355">
              <a:lnSpc>
                <a:spcPct val="107000"/>
              </a:lnSpc>
              <a:spcBef>
                <a:spcPts val="0"/>
              </a:spcBef>
              <a:spcAft>
                <a:spcPts val="0"/>
              </a:spcAft>
            </a:pPr>
            <a:r>
              <a:rPr lang="en-US" sz="1800" dirty="0">
                <a:effectLst/>
                <a:latin typeface="Calibri" panose="020F0502020204030204" pitchFamily="34" charset="0"/>
                <a:ea typeface="Calibri" panose="020F0502020204030204" pitchFamily="34" charset="0"/>
              </a:rPr>
              <a:t>VE</a:t>
            </a:r>
            <a:r>
              <a:rPr lang="en-US" sz="1800" spc="-5" dirty="0">
                <a:effectLst/>
                <a:latin typeface="Calibri" panose="020F0502020204030204" pitchFamily="34" charset="0"/>
                <a:ea typeface="Calibri" panose="020F0502020204030204" pitchFamily="34" charset="0"/>
              </a:rPr>
              <a:t>A</a:t>
            </a:r>
            <a:r>
              <a:rPr lang="en-US" sz="1800" dirty="0">
                <a:effectLst/>
                <a:latin typeface="Calibri" panose="020F0502020204030204" pitchFamily="34" charset="0"/>
                <a:ea typeface="Calibri" panose="020F0502020204030204" pitchFamily="34" charset="0"/>
              </a:rPr>
              <a:t>, NE</a:t>
            </a:r>
            <a:r>
              <a:rPr lang="en-US" sz="1800" spc="-5" dirty="0">
                <a:effectLst/>
                <a:latin typeface="Calibri" panose="020F0502020204030204" pitchFamily="34" charset="0"/>
                <a:ea typeface="Calibri" panose="020F0502020204030204" pitchFamily="34" charset="0"/>
              </a:rPr>
              <a:t>A</a:t>
            </a:r>
            <a:r>
              <a:rPr lang="en-US" sz="1800" dirty="0">
                <a:effectLst/>
                <a:latin typeface="Calibri" panose="020F0502020204030204" pitchFamily="34" charset="0"/>
                <a:ea typeface="Calibri" panose="020F0502020204030204" pitchFamily="34" charset="0"/>
              </a:rPr>
              <a:t>, and</a:t>
            </a:r>
            <a:r>
              <a:rPr lang="en-US" sz="1800" spc="-5" dirty="0">
                <a:effectLst/>
                <a:latin typeface="Calibri" panose="020F0502020204030204" pitchFamily="34" charset="0"/>
                <a:ea typeface="Calibri" panose="020F0502020204030204" pitchFamily="34" charset="0"/>
              </a:rPr>
              <a:t> </a:t>
            </a:r>
            <a:r>
              <a:rPr lang="en-US" sz="1800" spc="-10" dirty="0">
                <a:effectLst/>
                <a:latin typeface="Calibri" panose="020F0502020204030204" pitchFamily="34" charset="0"/>
                <a:ea typeface="Calibri" panose="020F0502020204030204" pitchFamily="34" charset="0"/>
              </a:rPr>
              <a:t>l</a:t>
            </a:r>
            <a:r>
              <a:rPr lang="en-US" sz="1800" spc="5" dirty="0">
                <a:effectLst/>
                <a:latin typeface="Calibri" panose="020F0502020204030204" pitchFamily="34" charset="0"/>
                <a:ea typeface="Calibri" panose="020F0502020204030204" pitchFamily="34" charset="0"/>
              </a:rPr>
              <a:t>o</a:t>
            </a:r>
            <a:r>
              <a:rPr lang="en-US" sz="1800" dirty="0">
                <a:effectLst/>
                <a:latin typeface="Calibri" panose="020F0502020204030204" pitchFamily="34" charset="0"/>
                <a:ea typeface="Calibri" panose="020F0502020204030204" pitchFamily="34" charset="0"/>
              </a:rPr>
              <a:t>cal aff</a:t>
            </a:r>
            <a:r>
              <a:rPr lang="en-US" sz="1800" spc="-5" dirty="0">
                <a:effectLst/>
                <a:latin typeface="Calibri" panose="020F0502020204030204" pitchFamily="34" charset="0"/>
                <a:ea typeface="Calibri" panose="020F0502020204030204" pitchFamily="34" charset="0"/>
              </a:rPr>
              <a:t>i</a:t>
            </a:r>
            <a:r>
              <a:rPr lang="en-US" sz="1800" dirty="0">
                <a:effectLst/>
                <a:latin typeface="Calibri" panose="020F0502020204030204" pitchFamily="34" charset="0"/>
                <a:ea typeface="Calibri" panose="020F0502020204030204" pitchFamily="34" charset="0"/>
              </a:rPr>
              <a:t>li</a:t>
            </a:r>
            <a:r>
              <a:rPr lang="en-US" sz="1800" spc="-15" dirty="0">
                <a:effectLst/>
                <a:latin typeface="Calibri" panose="020F0502020204030204" pitchFamily="34" charset="0"/>
                <a:ea typeface="Calibri" panose="020F0502020204030204" pitchFamily="34" charset="0"/>
              </a:rPr>
              <a:t>a</a:t>
            </a:r>
            <a:r>
              <a:rPr lang="en-US" sz="1800" spc="-10" dirty="0">
                <a:effectLst/>
                <a:latin typeface="Calibri" panose="020F0502020204030204" pitchFamily="34" charset="0"/>
                <a:ea typeface="Calibri" panose="020F0502020204030204" pitchFamily="34" charset="0"/>
              </a:rPr>
              <a:t>t</a:t>
            </a:r>
            <a:r>
              <a:rPr lang="en-US" sz="1800" dirty="0">
                <a:effectLst/>
                <a:latin typeface="Calibri" panose="020F0502020204030204" pitchFamily="34" charset="0"/>
                <a:ea typeface="Calibri" panose="020F0502020204030204" pitchFamily="34" charset="0"/>
              </a:rPr>
              <a:t>es</a:t>
            </a:r>
            <a:r>
              <a:rPr lang="en-US" sz="1800" spc="5" dirty="0">
                <a:effectLst/>
                <a:latin typeface="Calibri" panose="020F0502020204030204" pitchFamily="34" charset="0"/>
                <a:ea typeface="Calibri" panose="020F0502020204030204" pitchFamily="34" charset="0"/>
              </a:rPr>
              <a:t> o</a:t>
            </a:r>
            <a:r>
              <a:rPr lang="en-US" sz="1800" dirty="0">
                <a:effectLst/>
                <a:latin typeface="Calibri" panose="020F0502020204030204" pitchFamily="34" charset="0"/>
                <a:ea typeface="Calibri" panose="020F0502020204030204" pitchFamily="34" charset="0"/>
              </a:rPr>
              <a:t>f</a:t>
            </a:r>
            <a:r>
              <a:rPr lang="en-US" sz="1800" spc="-15" dirty="0">
                <a:effectLst/>
                <a:latin typeface="Calibri" panose="020F0502020204030204" pitchFamily="34" charset="0"/>
                <a:ea typeface="Calibri" panose="020F0502020204030204" pitchFamily="34" charset="0"/>
              </a:rPr>
              <a:t> </a:t>
            </a:r>
            <a:r>
              <a:rPr lang="en-US" sz="1800" spc="5" dirty="0">
                <a:effectLst/>
                <a:latin typeface="Calibri" panose="020F0502020204030204" pitchFamily="34" charset="0"/>
                <a:ea typeface="Calibri" panose="020F0502020204030204" pitchFamily="34" charset="0"/>
              </a:rPr>
              <a:t>t</a:t>
            </a:r>
            <a:r>
              <a:rPr lang="en-US" sz="1800" spc="-5" dirty="0">
                <a:effectLst/>
                <a:latin typeface="Calibri" panose="020F0502020204030204" pitchFamily="34" charset="0"/>
                <a:ea typeface="Calibri" panose="020F0502020204030204" pitchFamily="34" charset="0"/>
              </a:rPr>
              <a:t>h</a:t>
            </a:r>
            <a:r>
              <a:rPr lang="en-US" sz="1800" dirty="0">
                <a:effectLst/>
                <a:latin typeface="Calibri" panose="020F0502020204030204" pitchFamily="34" charset="0"/>
                <a:ea typeface="Calibri" panose="020F0502020204030204" pitchFamily="34" charset="0"/>
              </a:rPr>
              <a:t>e</a:t>
            </a:r>
            <a:r>
              <a:rPr lang="en-US" sz="1800" spc="-10"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VEA h</a:t>
            </a:r>
            <a:r>
              <a:rPr lang="en-US" sz="1800" spc="-15" dirty="0">
                <a:effectLst/>
                <a:latin typeface="Calibri" panose="020F0502020204030204" pitchFamily="34" charset="0"/>
                <a:ea typeface="Calibri" panose="020F0502020204030204" pitchFamily="34" charset="0"/>
              </a:rPr>
              <a:t>a</a:t>
            </a:r>
            <a:r>
              <a:rPr lang="en-US" sz="1800" spc="5" dirty="0">
                <a:effectLst/>
                <a:latin typeface="Calibri" panose="020F0502020204030204" pitchFamily="34" charset="0"/>
                <a:ea typeface="Calibri" panose="020F0502020204030204" pitchFamily="34" charset="0"/>
              </a:rPr>
              <a:t>v</a:t>
            </a:r>
            <a:r>
              <a:rPr lang="en-US" sz="1800" dirty="0">
                <a:effectLst/>
                <a:latin typeface="Calibri" panose="020F0502020204030204" pitchFamily="34" charset="0"/>
                <a:ea typeface="Calibri" panose="020F0502020204030204" pitchFamily="34" charset="0"/>
              </a:rPr>
              <a:t>e</a:t>
            </a:r>
            <a:r>
              <a:rPr lang="en-US" sz="1800" spc="5" dirty="0">
                <a:effectLst/>
                <a:latin typeface="Calibri" panose="020F0502020204030204" pitchFamily="34" charset="0"/>
                <a:ea typeface="Calibri" panose="020F0502020204030204" pitchFamily="34" charset="0"/>
              </a:rPr>
              <a:t> </a:t>
            </a:r>
            <a:r>
              <a:rPr lang="en-US" sz="1800" spc="-15" dirty="0">
                <a:effectLst/>
                <a:latin typeface="Calibri" panose="020F0502020204030204" pitchFamily="34" charset="0"/>
                <a:ea typeface="Calibri" panose="020F0502020204030204" pitchFamily="34" charset="0"/>
              </a:rPr>
              <a:t>l</a:t>
            </a:r>
            <a:r>
              <a:rPr lang="en-US" sz="1800" spc="5" dirty="0">
                <a:effectLst/>
                <a:latin typeface="Calibri" panose="020F0502020204030204" pitchFamily="34" charset="0"/>
                <a:ea typeface="Calibri" panose="020F0502020204030204" pitchFamily="34" charset="0"/>
              </a:rPr>
              <a:t>o</a:t>
            </a:r>
            <a:r>
              <a:rPr lang="en-US" sz="1800" spc="-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g</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a</a:t>
            </a:r>
            <a:r>
              <a:rPr lang="en-US" sz="1800" spc="-15" dirty="0">
                <a:effectLst/>
                <a:latin typeface="Calibri" panose="020F0502020204030204" pitchFamily="34" charset="0"/>
                <a:ea typeface="Calibri" panose="020F0502020204030204" pitchFamily="34" charset="0"/>
              </a:rPr>
              <a:t>d</a:t>
            </a:r>
            <a:r>
              <a:rPr lang="en-US" sz="1800" spc="5" dirty="0">
                <a:effectLst/>
                <a:latin typeface="Calibri" panose="020F0502020204030204" pitchFamily="34" charset="0"/>
                <a:ea typeface="Calibri" panose="020F0502020204030204" pitchFamily="34" charset="0"/>
              </a:rPr>
              <a:t>vo</a:t>
            </a:r>
            <a:r>
              <a:rPr lang="en-US" sz="1800" spc="-10" dirty="0">
                <a:effectLst/>
                <a:latin typeface="Calibri" panose="020F0502020204030204" pitchFamily="34" charset="0"/>
                <a:ea typeface="Calibri" panose="020F0502020204030204" pitchFamily="34" charset="0"/>
              </a:rPr>
              <a:t>c</a:t>
            </a:r>
            <a:r>
              <a:rPr lang="en-US" sz="1800" dirty="0">
                <a:effectLst/>
                <a:latin typeface="Calibri" panose="020F0502020204030204" pitchFamily="34" charset="0"/>
                <a:ea typeface="Calibri" panose="020F0502020204030204" pitchFamily="34" charset="0"/>
              </a:rPr>
              <a:t>at</a:t>
            </a:r>
            <a:r>
              <a:rPr lang="en-US" sz="1800" spc="5" dirty="0">
                <a:effectLst/>
                <a:latin typeface="Calibri" panose="020F0502020204030204" pitchFamily="34" charset="0"/>
                <a:ea typeface="Calibri" panose="020F0502020204030204" pitchFamily="34" charset="0"/>
              </a:rPr>
              <a:t>e</a:t>
            </a:r>
            <a:r>
              <a:rPr lang="en-US" sz="1800" dirty="0">
                <a:effectLst/>
                <a:latin typeface="Calibri" panose="020F0502020204030204" pitchFamily="34" charset="0"/>
                <a:ea typeface="Calibri" panose="020F0502020204030204" pitchFamily="34" charset="0"/>
              </a:rPr>
              <a:t>d</a:t>
            </a:r>
            <a:r>
              <a:rPr lang="en-US" sz="1800" spc="-5" dirty="0">
                <a:effectLst/>
                <a:latin typeface="Calibri" panose="020F0502020204030204" pitchFamily="34" charset="0"/>
                <a:ea typeface="Calibri" panose="020F0502020204030204" pitchFamily="34" charset="0"/>
              </a:rPr>
              <a:t> </a:t>
            </a:r>
            <a:r>
              <a:rPr lang="en-US" sz="1800" spc="-10" dirty="0">
                <a:effectLst/>
                <a:latin typeface="Calibri" panose="020F0502020204030204" pitchFamily="34" charset="0"/>
                <a:ea typeface="Calibri" panose="020F0502020204030204" pitchFamily="34" charset="0"/>
              </a:rPr>
              <a:t>f</a:t>
            </a:r>
            <a:r>
              <a:rPr lang="en-US" sz="1800" spc="5" dirty="0">
                <a:effectLst/>
                <a:latin typeface="Calibri" panose="020F0502020204030204" pitchFamily="34" charset="0"/>
                <a:ea typeface="Calibri" panose="020F0502020204030204" pitchFamily="34" charset="0"/>
              </a:rPr>
              <a:t>o</a:t>
            </a:r>
            <a:r>
              <a:rPr lang="en-US" sz="1800" dirty="0">
                <a:effectLst/>
                <a:latin typeface="Calibri" panose="020F0502020204030204" pitchFamily="34" charset="0"/>
                <a:ea typeface="Calibri" panose="020F0502020204030204" pitchFamily="34" charset="0"/>
              </a:rPr>
              <a:t>r </a:t>
            </a:r>
            <a:r>
              <a:rPr lang="en-US" sz="1800" spc="-15" dirty="0">
                <a:effectLst/>
                <a:latin typeface="Calibri" panose="020F0502020204030204" pitchFamily="34" charset="0"/>
                <a:ea typeface="Calibri" panose="020F0502020204030204" pitchFamily="34" charset="0"/>
              </a:rPr>
              <a:t>p</a:t>
            </a:r>
            <a:r>
              <a:rPr lang="en-US" sz="1800" spc="5" dirty="0">
                <a:effectLst/>
                <a:latin typeface="Calibri" panose="020F0502020204030204" pitchFamily="34" charset="0"/>
                <a:ea typeface="Calibri" panose="020F0502020204030204" pitchFamily="34" charset="0"/>
              </a:rPr>
              <a:t>o</a:t>
            </a:r>
            <a:r>
              <a:rPr lang="en-US" sz="1800" dirty="0">
                <a:effectLst/>
                <a:latin typeface="Calibri" panose="020F0502020204030204" pitchFamily="34" charset="0"/>
                <a:ea typeface="Calibri" panose="020F0502020204030204" pitchFamily="34" charset="0"/>
              </a:rPr>
              <a:t>lici</a:t>
            </a:r>
            <a:r>
              <a:rPr lang="en-US" sz="1800" spc="-10" dirty="0">
                <a:effectLst/>
                <a:latin typeface="Calibri" panose="020F0502020204030204" pitchFamily="34" charset="0"/>
                <a:ea typeface="Calibri" panose="020F0502020204030204" pitchFamily="34" charset="0"/>
              </a:rPr>
              <a:t>e</a:t>
            </a:r>
            <a:r>
              <a:rPr lang="en-US" sz="1800" dirty="0">
                <a:effectLst/>
                <a:latin typeface="Calibri" panose="020F0502020204030204" pitchFamily="34" charset="0"/>
                <a:ea typeface="Calibri" panose="020F0502020204030204" pitchFamily="34" charset="0"/>
              </a:rPr>
              <a:t>s</a:t>
            </a:r>
            <a:r>
              <a:rPr lang="en-US" sz="1800" spc="20" dirty="0">
                <a:effectLst/>
                <a:latin typeface="Calibri" panose="020F0502020204030204" pitchFamily="34" charset="0"/>
                <a:ea typeface="Calibri" panose="020F0502020204030204" pitchFamily="34" charset="0"/>
              </a:rPr>
              <a:t> </a:t>
            </a:r>
            <a:r>
              <a:rPr lang="en-US" sz="1800" spc="-10" dirty="0">
                <a:effectLst/>
                <a:latin typeface="Calibri" panose="020F0502020204030204" pitchFamily="34" charset="0"/>
                <a:ea typeface="Calibri" panose="020F0502020204030204" pitchFamily="34" charset="0"/>
              </a:rPr>
              <a:t>t</a:t>
            </a:r>
            <a:r>
              <a:rPr lang="en-US" sz="1800" dirty="0">
                <a:effectLst/>
                <a:latin typeface="Calibri" panose="020F0502020204030204" pitchFamily="34" charset="0"/>
                <a:ea typeface="Calibri" panose="020F0502020204030204" pitchFamily="34" charset="0"/>
              </a:rPr>
              <a:t>o</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a</a:t>
            </a:r>
            <a:r>
              <a:rPr lang="en-US" sz="1800" spc="-15" dirty="0">
                <a:effectLst/>
                <a:latin typeface="Calibri" panose="020F0502020204030204" pitchFamily="34" charset="0"/>
                <a:ea typeface="Calibri" panose="020F0502020204030204" pitchFamily="34" charset="0"/>
              </a:rPr>
              <a:t>d</a:t>
            </a:r>
            <a:r>
              <a:rPr lang="en-US" sz="1800" spc="-5" dirty="0">
                <a:effectLst/>
                <a:latin typeface="Calibri" panose="020F0502020204030204" pitchFamily="34" charset="0"/>
                <a:ea typeface="Calibri" panose="020F0502020204030204" pitchFamily="34" charset="0"/>
              </a:rPr>
              <a:t>v</a:t>
            </a:r>
            <a:r>
              <a:rPr lang="en-US" sz="1800" dirty="0">
                <a:effectLst/>
                <a:latin typeface="Calibri" panose="020F0502020204030204" pitchFamily="34" charset="0"/>
                <a:ea typeface="Calibri" panose="020F0502020204030204" pitchFamily="34" charset="0"/>
              </a:rPr>
              <a:t>a</a:t>
            </a:r>
            <a:r>
              <a:rPr lang="en-US" sz="1800" spc="-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ce</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eq</a:t>
            </a:r>
            <a:r>
              <a:rPr lang="en-US" sz="1800" spc="-5" dirty="0">
                <a:effectLst/>
                <a:latin typeface="Calibri" panose="020F0502020204030204" pitchFamily="34" charset="0"/>
                <a:ea typeface="Calibri" panose="020F0502020204030204" pitchFamily="34" charset="0"/>
              </a:rPr>
              <a:t>u</a:t>
            </a:r>
            <a:r>
              <a:rPr lang="en-US" sz="1800" dirty="0">
                <a:effectLst/>
                <a:latin typeface="Calibri" panose="020F0502020204030204" pitchFamily="34" charset="0"/>
                <a:ea typeface="Calibri" panose="020F0502020204030204" pitchFamily="34" charset="0"/>
              </a:rPr>
              <a:t>i</a:t>
            </a:r>
            <a:r>
              <a:rPr lang="en-US" sz="1800" spc="-10" dirty="0">
                <a:effectLst/>
                <a:latin typeface="Calibri" panose="020F0502020204030204" pitchFamily="34" charset="0"/>
                <a:ea typeface="Calibri" panose="020F0502020204030204" pitchFamily="34" charset="0"/>
              </a:rPr>
              <a:t>t</a:t>
            </a:r>
            <a:r>
              <a:rPr lang="en-US" sz="1800" dirty="0">
                <a:effectLst/>
                <a:latin typeface="Calibri" panose="020F0502020204030204" pitchFamily="34" charset="0"/>
                <a:ea typeface="Calibri" panose="020F0502020204030204" pitchFamily="34" charset="0"/>
              </a:rPr>
              <a:t>y</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and</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justi</a:t>
            </a:r>
            <a:r>
              <a:rPr lang="en-US" sz="1800" spc="-10" dirty="0">
                <a:effectLst/>
                <a:latin typeface="Calibri" panose="020F0502020204030204" pitchFamily="34" charset="0"/>
                <a:ea typeface="Calibri" panose="020F0502020204030204" pitchFamily="34" charset="0"/>
              </a:rPr>
              <a:t>c</a:t>
            </a:r>
            <a:r>
              <a:rPr lang="en-US" sz="1800" dirty="0">
                <a:effectLst/>
                <a:latin typeface="Calibri" panose="020F0502020204030204" pitchFamily="34" charset="0"/>
                <a:ea typeface="Calibri" panose="020F0502020204030204" pitchFamily="34" charset="0"/>
              </a:rPr>
              <a:t>e a</a:t>
            </a:r>
            <a:r>
              <a:rPr lang="en-US" sz="1800" spc="-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d</a:t>
            </a:r>
            <a:r>
              <a:rPr lang="en-US" sz="1800" spc="-5" dirty="0">
                <a:effectLst/>
                <a:latin typeface="Calibri" panose="020F0502020204030204" pitchFamily="34" charset="0"/>
                <a:ea typeface="Calibri" panose="020F0502020204030204" pitchFamily="34" charset="0"/>
              </a:rPr>
              <a:t> </a:t>
            </a:r>
            <a:r>
              <a:rPr lang="en-US" sz="1800" spc="5" dirty="0">
                <a:effectLst/>
                <a:latin typeface="Calibri" panose="020F0502020204030204" pitchFamily="34" charset="0"/>
                <a:ea typeface="Calibri" panose="020F0502020204030204" pitchFamily="34" charset="0"/>
              </a:rPr>
              <a:t>wo</a:t>
            </a:r>
            <a:r>
              <a:rPr lang="en-US" sz="1800" spc="-15" dirty="0">
                <a:effectLst/>
                <a:latin typeface="Calibri" panose="020F0502020204030204" pitchFamily="34" charset="0"/>
                <a:ea typeface="Calibri" panose="020F0502020204030204" pitchFamily="34" charset="0"/>
              </a:rPr>
              <a:t>r</a:t>
            </a:r>
            <a:r>
              <a:rPr lang="en-US" sz="1800" dirty="0">
                <a:effectLst/>
                <a:latin typeface="Calibri" panose="020F0502020204030204" pitchFamily="34" charset="0"/>
                <a:ea typeface="Calibri" panose="020F0502020204030204" pitchFamily="34" charset="0"/>
              </a:rPr>
              <a:t>k</a:t>
            </a:r>
            <a:r>
              <a:rPr lang="en-US" sz="1800" spc="5" dirty="0">
                <a:effectLst/>
                <a:latin typeface="Calibri" panose="020F0502020204030204" pitchFamily="34" charset="0"/>
                <a:ea typeface="Calibri" panose="020F0502020204030204" pitchFamily="34" charset="0"/>
              </a:rPr>
              <a:t>e</a:t>
            </a:r>
            <a:r>
              <a:rPr lang="en-US" sz="1800" dirty="0">
                <a:effectLst/>
                <a:latin typeface="Calibri" panose="020F0502020204030204" pitchFamily="34" charset="0"/>
                <a:ea typeface="Calibri" panose="020F0502020204030204" pitchFamily="34" charset="0"/>
              </a:rPr>
              <a:t>d</a:t>
            </a:r>
            <a:r>
              <a:rPr lang="en-US" sz="1800" spc="-5" dirty="0">
                <a:effectLst/>
                <a:latin typeface="Calibri" panose="020F0502020204030204" pitchFamily="34" charset="0"/>
                <a:ea typeface="Calibri" panose="020F0502020204030204" pitchFamily="34" charset="0"/>
              </a:rPr>
              <a:t> </a:t>
            </a:r>
            <a:r>
              <a:rPr lang="en-US" sz="1800" spc="-10" dirty="0">
                <a:effectLst/>
                <a:latin typeface="Calibri" panose="020F0502020204030204" pitchFamily="34" charset="0"/>
                <a:ea typeface="Calibri" panose="020F0502020204030204" pitchFamily="34" charset="0"/>
              </a:rPr>
              <a:t>t</a:t>
            </a:r>
            <a:r>
              <a:rPr lang="en-US" sz="1800" dirty="0">
                <a:effectLst/>
                <a:latin typeface="Calibri" panose="020F0502020204030204" pitchFamily="34" charset="0"/>
                <a:ea typeface="Calibri" panose="020F0502020204030204" pitchFamily="34" charset="0"/>
              </a:rPr>
              <a:t>o</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b</a:t>
            </a:r>
            <a:r>
              <a:rPr lang="en-US" sz="1800" spc="-10" dirty="0">
                <a:effectLst/>
                <a:latin typeface="Calibri" panose="020F0502020204030204" pitchFamily="34" charset="0"/>
                <a:ea typeface="Calibri" panose="020F0502020204030204" pitchFamily="34" charset="0"/>
              </a:rPr>
              <a:t>e</a:t>
            </a:r>
            <a:r>
              <a:rPr lang="en-US" sz="1800" dirty="0">
                <a:effectLst/>
                <a:latin typeface="Calibri" panose="020F0502020204030204" pitchFamily="34" charset="0"/>
                <a:ea typeface="Calibri" panose="020F0502020204030204" pitchFamily="34" charset="0"/>
              </a:rPr>
              <a:t>t</a:t>
            </a:r>
            <a:r>
              <a:rPr lang="en-US" sz="1800" spc="5" dirty="0">
                <a:effectLst/>
                <a:latin typeface="Calibri" panose="020F0502020204030204" pitchFamily="34" charset="0"/>
                <a:ea typeface="Calibri" panose="020F0502020204030204" pitchFamily="34" charset="0"/>
              </a:rPr>
              <a:t>t</a:t>
            </a:r>
            <a:r>
              <a:rPr lang="en-US" sz="1800" dirty="0">
                <a:effectLst/>
                <a:latin typeface="Calibri" panose="020F0502020204030204" pitchFamily="34" charset="0"/>
                <a:ea typeface="Calibri" panose="020F0502020204030204" pitchFamily="34" charset="0"/>
              </a:rPr>
              <a:t>er</a:t>
            </a:r>
            <a:r>
              <a:rPr lang="en-US" sz="1800" spc="-10" dirty="0">
                <a:effectLst/>
                <a:latin typeface="Calibri" panose="020F0502020204030204" pitchFamily="34" charset="0"/>
                <a:ea typeface="Calibri" panose="020F0502020204030204" pitchFamily="34" charset="0"/>
              </a:rPr>
              <a:t> </a:t>
            </a:r>
            <a:r>
              <a:rPr lang="en-US" sz="1800" spc="5" dirty="0">
                <a:effectLst/>
                <a:latin typeface="Calibri" panose="020F0502020204030204" pitchFamily="34" charset="0"/>
                <a:ea typeface="Calibri" panose="020F0502020204030204" pitchFamily="34" charset="0"/>
              </a:rPr>
              <a:t>e</a:t>
            </a:r>
            <a:r>
              <a:rPr lang="en-US" sz="1800" spc="-5" dirty="0">
                <a:effectLst/>
                <a:latin typeface="Calibri" panose="020F0502020204030204" pitchFamily="34" charset="0"/>
                <a:ea typeface="Calibri" panose="020F0502020204030204" pitchFamily="34" charset="0"/>
              </a:rPr>
              <a:t>qu</a:t>
            </a:r>
            <a:r>
              <a:rPr lang="en-US" sz="1800" spc="-15" dirty="0">
                <a:effectLst/>
                <a:latin typeface="Calibri" panose="020F0502020204030204" pitchFamily="34" charset="0"/>
                <a:ea typeface="Calibri" panose="020F0502020204030204" pitchFamily="34" charset="0"/>
              </a:rPr>
              <a:t>i</a:t>
            </a:r>
            <a:r>
              <a:rPr lang="en-US" sz="1800" dirty="0">
                <a:effectLst/>
                <a:latin typeface="Calibri" panose="020F0502020204030204" pitchFamily="34" charset="0"/>
                <a:ea typeface="Calibri" panose="020F0502020204030204" pitchFamily="34" charset="0"/>
              </a:rPr>
              <a:t>p</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sc</a:t>
            </a:r>
            <a:r>
              <a:rPr lang="en-US" sz="1800" spc="-5" dirty="0">
                <a:effectLst/>
                <a:latin typeface="Calibri" panose="020F0502020204030204" pitchFamily="34" charset="0"/>
                <a:ea typeface="Calibri" panose="020F0502020204030204" pitchFamily="34" charset="0"/>
              </a:rPr>
              <a:t>ho</a:t>
            </a:r>
            <a:r>
              <a:rPr lang="en-US" sz="1800" spc="5" dirty="0">
                <a:effectLst/>
                <a:latin typeface="Calibri" panose="020F0502020204030204" pitchFamily="34" charset="0"/>
                <a:ea typeface="Calibri" panose="020F0502020204030204" pitchFamily="34" charset="0"/>
              </a:rPr>
              <a:t>o</a:t>
            </a:r>
            <a:r>
              <a:rPr lang="en-US" sz="1800" dirty="0">
                <a:effectLst/>
                <a:latin typeface="Calibri" panose="020F0502020204030204" pitchFamily="34" charset="0"/>
                <a:ea typeface="Calibri" panose="020F0502020204030204" pitchFamily="34" charset="0"/>
              </a:rPr>
              <a:t>l staff</a:t>
            </a:r>
            <a:r>
              <a:rPr lang="en-US" sz="1800" spc="-10" dirty="0">
                <a:effectLst/>
                <a:latin typeface="Calibri" panose="020F0502020204030204" pitchFamily="34" charset="0"/>
                <a:ea typeface="Calibri" panose="020F0502020204030204" pitchFamily="34" charset="0"/>
              </a:rPr>
              <a:t> t</a:t>
            </a:r>
            <a:r>
              <a:rPr lang="en-US" sz="1800" dirty="0">
                <a:effectLst/>
                <a:latin typeface="Calibri" panose="020F0502020204030204" pitchFamily="34" charset="0"/>
                <a:ea typeface="Calibri" panose="020F0502020204030204" pitchFamily="34" charset="0"/>
              </a:rPr>
              <a:t>o</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ad</a:t>
            </a:r>
            <a:r>
              <a:rPr lang="en-US" sz="1800" spc="-10" dirty="0">
                <a:effectLst/>
                <a:latin typeface="Calibri" panose="020F0502020204030204" pitchFamily="34" charset="0"/>
                <a:ea typeface="Calibri" panose="020F0502020204030204" pitchFamily="34" charset="0"/>
              </a:rPr>
              <a:t>v</a:t>
            </a:r>
            <a:r>
              <a:rPr lang="en-US" sz="1800" dirty="0">
                <a:effectLst/>
                <a:latin typeface="Calibri" panose="020F0502020204030204" pitchFamily="34" charset="0"/>
                <a:ea typeface="Calibri" panose="020F0502020204030204" pitchFamily="34" charset="0"/>
              </a:rPr>
              <a:t>a</a:t>
            </a:r>
            <a:r>
              <a:rPr lang="en-US" sz="1800" spc="-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ce</a:t>
            </a:r>
            <a:r>
              <a:rPr lang="en-US" sz="1800" spc="-5" dirty="0">
                <a:effectLst/>
                <a:latin typeface="Calibri" panose="020F0502020204030204" pitchFamily="34" charset="0"/>
                <a:ea typeface="Calibri" panose="020F0502020204030204" pitchFamily="34" charset="0"/>
              </a:rPr>
              <a:t> </a:t>
            </a:r>
            <a:r>
              <a:rPr lang="en-US" sz="1800" spc="-10" dirty="0">
                <a:effectLst/>
                <a:latin typeface="Calibri" panose="020F0502020204030204" pitchFamily="34" charset="0"/>
                <a:ea typeface="Calibri" panose="020F0502020204030204" pitchFamily="34" charset="0"/>
              </a:rPr>
              <a:t>t</a:t>
            </a:r>
            <a:r>
              <a:rPr lang="en-US" sz="1800" spc="-5" dirty="0">
                <a:effectLst/>
                <a:latin typeface="Calibri" panose="020F0502020204030204" pitchFamily="34" charset="0"/>
                <a:ea typeface="Calibri" panose="020F0502020204030204" pitchFamily="34" charset="0"/>
              </a:rPr>
              <a:t>h</a:t>
            </a:r>
            <a:r>
              <a:rPr lang="en-US" sz="1800" spc="5" dirty="0">
                <a:effectLst/>
                <a:latin typeface="Calibri" panose="020F0502020204030204" pitchFamily="34" charset="0"/>
                <a:ea typeface="Calibri" panose="020F0502020204030204" pitchFamily="34" charset="0"/>
              </a:rPr>
              <a:t>o</a:t>
            </a:r>
            <a:r>
              <a:rPr lang="en-US" sz="1800" dirty="0">
                <a:effectLst/>
                <a:latin typeface="Calibri" panose="020F0502020204030204" pitchFamily="34" charset="0"/>
                <a:ea typeface="Calibri" panose="020F0502020204030204" pitchFamily="34" charset="0"/>
              </a:rPr>
              <a:t>se</a:t>
            </a:r>
            <a:r>
              <a:rPr lang="en-US" sz="1800" spc="5" dirty="0">
                <a:effectLst/>
                <a:latin typeface="Calibri" panose="020F0502020204030204" pitchFamily="34" charset="0"/>
                <a:ea typeface="Calibri" panose="020F0502020204030204" pitchFamily="34" charset="0"/>
              </a:rPr>
              <a:t> </a:t>
            </a:r>
            <a:r>
              <a:rPr lang="en-US" sz="1800" spc="-15" dirty="0">
                <a:effectLst/>
                <a:latin typeface="Calibri" panose="020F0502020204030204" pitchFamily="34" charset="0"/>
                <a:ea typeface="Calibri" panose="020F0502020204030204" pitchFamily="34" charset="0"/>
              </a:rPr>
              <a:t>g</a:t>
            </a:r>
            <a:r>
              <a:rPr lang="en-US" sz="1800" spc="5" dirty="0">
                <a:effectLst/>
                <a:latin typeface="Calibri" panose="020F0502020204030204" pitchFamily="34" charset="0"/>
                <a:ea typeface="Calibri" panose="020F0502020204030204" pitchFamily="34" charset="0"/>
              </a:rPr>
              <a:t>o</a:t>
            </a:r>
            <a:r>
              <a:rPr lang="en-US" sz="1800" dirty="0">
                <a:effectLst/>
                <a:latin typeface="Calibri" panose="020F0502020204030204" pitchFamily="34" charset="0"/>
                <a:ea typeface="Calibri" panose="020F0502020204030204" pitchFamily="34" charset="0"/>
              </a:rPr>
              <a:t>als in</a:t>
            </a:r>
            <a:r>
              <a:rPr lang="en-US" sz="1800" spc="-1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their cl</a:t>
            </a:r>
            <a:r>
              <a:rPr lang="en-US" sz="1800" spc="-15" dirty="0">
                <a:effectLst/>
                <a:latin typeface="Calibri" panose="020F0502020204030204" pitchFamily="34" charset="0"/>
                <a:ea typeface="Calibri" panose="020F0502020204030204" pitchFamily="34" charset="0"/>
              </a:rPr>
              <a:t>a</a:t>
            </a:r>
            <a:r>
              <a:rPr lang="en-US" sz="1800" dirty="0">
                <a:effectLst/>
                <a:latin typeface="Calibri" panose="020F0502020204030204" pitchFamily="34" charset="0"/>
                <a:ea typeface="Calibri" panose="020F0502020204030204" pitchFamily="34" charset="0"/>
              </a:rPr>
              <a:t>ssr</a:t>
            </a:r>
            <a:r>
              <a:rPr lang="en-US" sz="1800" spc="-5" dirty="0">
                <a:effectLst/>
                <a:latin typeface="Calibri" panose="020F0502020204030204" pitchFamily="34" charset="0"/>
                <a:ea typeface="Calibri" panose="020F0502020204030204" pitchFamily="34" charset="0"/>
              </a:rPr>
              <a:t>oo</a:t>
            </a:r>
            <a:r>
              <a:rPr lang="en-US" sz="1800" spc="5" dirty="0">
                <a:effectLst/>
                <a:latin typeface="Calibri" panose="020F0502020204030204" pitchFamily="34" charset="0"/>
                <a:ea typeface="Calibri" panose="020F0502020204030204" pitchFamily="34" charset="0"/>
              </a:rPr>
              <a:t>m</a:t>
            </a:r>
            <a:r>
              <a:rPr lang="en-US" sz="1800" dirty="0">
                <a:effectLst/>
                <a:latin typeface="Calibri" panose="020F0502020204030204" pitchFamily="34" charset="0"/>
                <a:ea typeface="Calibri" panose="020F0502020204030204" pitchFamily="34" charset="0"/>
              </a:rPr>
              <a:t>s and</a:t>
            </a:r>
            <a:r>
              <a:rPr lang="en-US" sz="1800" spc="-1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their c</a:t>
            </a:r>
            <a:r>
              <a:rPr lang="en-US" sz="1800" spc="-5" dirty="0">
                <a:effectLst/>
                <a:latin typeface="Calibri" panose="020F0502020204030204" pitchFamily="34" charset="0"/>
                <a:ea typeface="Calibri" panose="020F0502020204030204" pitchFamily="34" charset="0"/>
              </a:rPr>
              <a:t>o</a:t>
            </a:r>
            <a:r>
              <a:rPr lang="en-US" sz="1800" spc="5" dirty="0">
                <a:effectLst/>
                <a:latin typeface="Calibri" panose="020F0502020204030204" pitchFamily="34" charset="0"/>
                <a:ea typeface="Calibri" panose="020F0502020204030204" pitchFamily="34" charset="0"/>
              </a:rPr>
              <a:t>mm</a:t>
            </a:r>
            <a:r>
              <a:rPr lang="en-US" sz="1800" spc="-5" dirty="0">
                <a:effectLst/>
                <a:latin typeface="Calibri" panose="020F0502020204030204" pitchFamily="34" charset="0"/>
                <a:ea typeface="Calibri" panose="020F0502020204030204" pitchFamily="34" charset="0"/>
              </a:rPr>
              <a:t>un</a:t>
            </a:r>
            <a:r>
              <a:rPr lang="en-US" sz="1800" dirty="0">
                <a:effectLst/>
                <a:latin typeface="Calibri" panose="020F0502020204030204" pitchFamily="34" charset="0"/>
                <a:ea typeface="Calibri" panose="020F0502020204030204" pitchFamily="34" charset="0"/>
              </a:rPr>
              <a:t>it</a:t>
            </a:r>
            <a:r>
              <a:rPr lang="en-US" sz="1800" spc="-10" dirty="0">
                <a:effectLst/>
                <a:latin typeface="Calibri" panose="020F0502020204030204" pitchFamily="34" charset="0"/>
                <a:ea typeface="Calibri" panose="020F0502020204030204" pitchFamily="34" charset="0"/>
              </a:rPr>
              <a:t>i</a:t>
            </a:r>
            <a:r>
              <a:rPr lang="en-US" sz="1800" dirty="0">
                <a:effectLst/>
                <a:latin typeface="Calibri" panose="020F0502020204030204" pitchFamily="34" charset="0"/>
                <a:ea typeface="Calibri" panose="020F0502020204030204" pitchFamily="34" charset="0"/>
              </a:rPr>
              <a:t>es.</a:t>
            </a:r>
            <a:endParaRPr lang="en-US" sz="1800" dirty="0">
              <a:effectLst/>
              <a:latin typeface="Times New Roman" panose="02020603050405020304" pitchFamily="18" charset="0"/>
              <a:ea typeface="Times New Roman" panose="02020603050405020304" pitchFamily="18" charset="0"/>
            </a:endParaRPr>
          </a:p>
          <a:p>
            <a:pPr marL="0" marR="0">
              <a:lnSpc>
                <a:spcPts val="800"/>
              </a:lnSpc>
              <a:spcBef>
                <a:spcPts val="10"/>
              </a:spcBef>
              <a:spcAft>
                <a:spcPts val="0"/>
              </a:spcAft>
            </a:pPr>
            <a:r>
              <a:rPr lang="en-US" sz="1800" dirty="0">
                <a:effectLst/>
                <a:latin typeface="Times New Roman" panose="02020603050405020304" pitchFamily="18" charset="0"/>
                <a:ea typeface="Times New Roman" panose="02020603050405020304" pitchFamily="18" charset="0"/>
              </a:rPr>
              <a:t> </a:t>
            </a:r>
          </a:p>
          <a:p>
            <a:pPr marL="63500" marR="102870">
              <a:lnSpc>
                <a:spcPct val="107000"/>
              </a:lnSpc>
              <a:spcBef>
                <a:spcPts val="0"/>
              </a:spcBef>
              <a:spcAft>
                <a:spcPts val="0"/>
              </a:spcAft>
            </a:pPr>
            <a:r>
              <a:rPr lang="en-US" sz="1800" dirty="0">
                <a:effectLst/>
                <a:latin typeface="Calibri" panose="020F0502020204030204" pitchFamily="34" charset="0"/>
                <a:ea typeface="Calibri" panose="020F0502020204030204" pitchFamily="34" charset="0"/>
              </a:rPr>
              <a:t>In</a:t>
            </a:r>
            <a:r>
              <a:rPr lang="en-US" sz="1800" spc="-5" dirty="0">
                <a:effectLst/>
                <a:latin typeface="Calibri" panose="020F0502020204030204" pitchFamily="34" charset="0"/>
                <a:ea typeface="Calibri" panose="020F0502020204030204" pitchFamily="34" charset="0"/>
              </a:rPr>
              <a:t> </a:t>
            </a:r>
            <a:r>
              <a:rPr lang="en-US" sz="1800" spc="5" dirty="0">
                <a:effectLst/>
                <a:latin typeface="Calibri" panose="020F0502020204030204" pitchFamily="34" charset="0"/>
                <a:ea typeface="Calibri" panose="020F0502020204030204" pitchFamily="34" charset="0"/>
              </a:rPr>
              <a:t>2</a:t>
            </a:r>
            <a:r>
              <a:rPr lang="en-US" sz="1800" spc="-10" dirty="0">
                <a:effectLst/>
                <a:latin typeface="Calibri" panose="020F0502020204030204" pitchFamily="34" charset="0"/>
                <a:ea typeface="Calibri" panose="020F0502020204030204" pitchFamily="34" charset="0"/>
              </a:rPr>
              <a:t>0</a:t>
            </a:r>
            <a:r>
              <a:rPr lang="en-US" sz="1800" spc="5" dirty="0">
                <a:effectLst/>
                <a:latin typeface="Calibri" panose="020F0502020204030204" pitchFamily="34" charset="0"/>
                <a:ea typeface="Calibri" panose="020F0502020204030204" pitchFamily="34" charset="0"/>
              </a:rPr>
              <a:t>20</a:t>
            </a:r>
            <a:r>
              <a:rPr lang="en-US" sz="1800" dirty="0">
                <a:effectLst/>
                <a:latin typeface="Calibri" panose="020F0502020204030204" pitchFamily="34" charset="0"/>
                <a:ea typeface="Calibri" panose="020F0502020204030204" pitchFamily="34" charset="0"/>
              </a:rPr>
              <a:t>,</a:t>
            </a:r>
            <a:r>
              <a:rPr lang="en-US" sz="1800" spc="-10" dirty="0">
                <a:effectLst/>
                <a:latin typeface="Calibri" panose="020F0502020204030204" pitchFamily="34" charset="0"/>
                <a:ea typeface="Calibri" panose="020F0502020204030204" pitchFamily="34" charset="0"/>
              </a:rPr>
              <a:t> </a:t>
            </a:r>
            <a:r>
              <a:rPr lang="en-US" sz="1800" spc="5" dirty="0">
                <a:effectLst/>
                <a:latin typeface="Calibri" panose="020F0502020204030204" pitchFamily="34" charset="0"/>
                <a:ea typeface="Calibri" panose="020F0502020204030204" pitchFamily="34" charset="0"/>
              </a:rPr>
              <a:t>t</a:t>
            </a:r>
            <a:r>
              <a:rPr lang="en-US" sz="1800" spc="-10" dirty="0">
                <a:effectLst/>
                <a:latin typeface="Calibri" panose="020F0502020204030204" pitchFamily="34" charset="0"/>
                <a:ea typeface="Calibri" panose="020F0502020204030204" pitchFamily="34" charset="0"/>
              </a:rPr>
              <a:t>w</a:t>
            </a:r>
            <a:r>
              <a:rPr lang="en-US" sz="1800" dirty="0">
                <a:effectLst/>
                <a:latin typeface="Calibri" panose="020F0502020204030204" pitchFamily="34" charset="0"/>
                <a:ea typeface="Calibri" panose="020F0502020204030204" pitchFamily="34" charset="0"/>
              </a:rPr>
              <a:t>o</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e</a:t>
            </a:r>
            <a:r>
              <a:rPr lang="en-US" sz="1800" spc="-5" dirty="0">
                <a:effectLst/>
                <a:latin typeface="Calibri" panose="020F0502020204030204" pitchFamily="34" charset="0"/>
                <a:ea typeface="Calibri" panose="020F0502020204030204" pitchFamily="34" charset="0"/>
              </a:rPr>
              <a:t>v</a:t>
            </a:r>
            <a:r>
              <a:rPr lang="en-US" sz="1800" dirty="0">
                <a:effectLst/>
                <a:latin typeface="Calibri" panose="020F0502020204030204" pitchFamily="34" charset="0"/>
                <a:ea typeface="Calibri" panose="020F0502020204030204" pitchFamily="34" charset="0"/>
              </a:rPr>
              <a:t>ents</a:t>
            </a:r>
            <a:r>
              <a:rPr lang="en-US" sz="1800" spc="-10" dirty="0">
                <a:effectLst/>
                <a:latin typeface="Calibri" panose="020F0502020204030204" pitchFamily="34" charset="0"/>
                <a:ea typeface="Calibri" panose="020F0502020204030204" pitchFamily="34" charset="0"/>
              </a:rPr>
              <a:t> </a:t>
            </a:r>
            <a:r>
              <a:rPr lang="en-US" sz="1800" spc="5" dirty="0">
                <a:effectLst/>
                <a:latin typeface="Calibri" panose="020F0502020204030204" pitchFamily="34" charset="0"/>
                <a:ea typeface="Calibri" panose="020F0502020204030204" pitchFamily="34" charset="0"/>
              </a:rPr>
              <a:t>m</a:t>
            </a:r>
            <a:r>
              <a:rPr lang="en-US" sz="1800" dirty="0">
                <a:effectLst/>
                <a:latin typeface="Calibri" panose="020F0502020204030204" pitchFamily="34" charset="0"/>
                <a:ea typeface="Calibri" panose="020F0502020204030204" pitchFamily="34" charset="0"/>
              </a:rPr>
              <a:t>a</a:t>
            </a:r>
            <a:r>
              <a:rPr lang="en-US" sz="1800" spc="-5" dirty="0">
                <a:effectLst/>
                <a:latin typeface="Calibri" panose="020F0502020204030204" pitchFamily="34" charset="0"/>
                <a:ea typeface="Calibri" panose="020F0502020204030204" pitchFamily="34" charset="0"/>
              </a:rPr>
              <a:t>d</a:t>
            </a:r>
            <a:r>
              <a:rPr lang="en-US" sz="1800" dirty="0">
                <a:effectLst/>
                <a:latin typeface="Calibri" panose="020F0502020204030204" pitchFamily="34" charset="0"/>
                <a:ea typeface="Calibri" panose="020F0502020204030204" pitchFamily="34" charset="0"/>
              </a:rPr>
              <a:t>e</a:t>
            </a:r>
            <a:r>
              <a:rPr lang="en-US" sz="1800" spc="-10" dirty="0">
                <a:effectLst/>
                <a:latin typeface="Calibri" panose="020F0502020204030204" pitchFamily="34" charset="0"/>
                <a:ea typeface="Calibri" panose="020F0502020204030204" pitchFamily="34" charset="0"/>
              </a:rPr>
              <a:t> t</a:t>
            </a:r>
            <a:r>
              <a:rPr lang="en-US" sz="1800" spc="-5" dirty="0">
                <a:effectLst/>
                <a:latin typeface="Calibri" panose="020F0502020204030204" pitchFamily="34" charset="0"/>
                <a:ea typeface="Calibri" panose="020F0502020204030204" pitchFamily="34" charset="0"/>
              </a:rPr>
              <a:t>h</a:t>
            </a:r>
            <a:r>
              <a:rPr lang="en-US" sz="1800" dirty="0">
                <a:effectLst/>
                <a:latin typeface="Calibri" panose="020F0502020204030204" pitchFamily="34" charset="0"/>
                <a:ea typeface="Calibri" panose="020F0502020204030204" pitchFamily="34" charset="0"/>
              </a:rPr>
              <a:t>ese</a:t>
            </a:r>
            <a:r>
              <a:rPr lang="en-US" sz="1800" spc="5" dirty="0">
                <a:effectLst/>
                <a:latin typeface="Calibri" panose="020F0502020204030204" pitchFamily="34" charset="0"/>
                <a:ea typeface="Calibri" panose="020F0502020204030204" pitchFamily="34" charset="0"/>
              </a:rPr>
              <a:t> </a:t>
            </a:r>
            <a:r>
              <a:rPr lang="en-US" sz="1800" spc="-15" dirty="0">
                <a:effectLst/>
                <a:latin typeface="Calibri" panose="020F0502020204030204" pitchFamily="34" charset="0"/>
                <a:ea typeface="Calibri" panose="020F0502020204030204" pitchFamily="34" charset="0"/>
              </a:rPr>
              <a:t>g</a:t>
            </a:r>
            <a:r>
              <a:rPr lang="en-US" sz="1800" spc="5" dirty="0">
                <a:effectLst/>
                <a:latin typeface="Calibri" panose="020F0502020204030204" pitchFamily="34" charset="0"/>
                <a:ea typeface="Calibri" panose="020F0502020204030204" pitchFamily="34" charset="0"/>
              </a:rPr>
              <a:t>o</a:t>
            </a:r>
            <a:r>
              <a:rPr lang="en-US" sz="1800" dirty="0">
                <a:effectLst/>
                <a:latin typeface="Calibri" panose="020F0502020204030204" pitchFamily="34" charset="0"/>
                <a:ea typeface="Calibri" panose="020F0502020204030204" pitchFamily="34" charset="0"/>
              </a:rPr>
              <a:t>als </a:t>
            </a:r>
            <a:r>
              <a:rPr lang="en-US" sz="1800" spc="-10" dirty="0">
                <a:effectLst/>
                <a:latin typeface="Calibri" panose="020F0502020204030204" pitchFamily="34" charset="0"/>
                <a:ea typeface="Calibri" panose="020F0502020204030204" pitchFamily="34" charset="0"/>
              </a:rPr>
              <a:t>e</a:t>
            </a:r>
            <a:r>
              <a:rPr lang="en-US" sz="1800" spc="5" dirty="0">
                <a:effectLst/>
                <a:latin typeface="Calibri" panose="020F0502020204030204" pitchFamily="34" charset="0"/>
                <a:ea typeface="Calibri" panose="020F0502020204030204" pitchFamily="34" charset="0"/>
              </a:rPr>
              <a:t>v</a:t>
            </a:r>
            <a:r>
              <a:rPr lang="en-US" sz="1800" dirty="0">
                <a:effectLst/>
                <a:latin typeface="Calibri" panose="020F0502020204030204" pitchFamily="34" charset="0"/>
                <a:ea typeface="Calibri" panose="020F0502020204030204" pitchFamily="34" charset="0"/>
              </a:rPr>
              <a:t>en</a:t>
            </a:r>
            <a:r>
              <a:rPr lang="en-US" sz="1800" spc="-10" dirty="0">
                <a:effectLst/>
                <a:latin typeface="Calibri" panose="020F0502020204030204" pitchFamily="34" charset="0"/>
                <a:ea typeface="Calibri" panose="020F0502020204030204" pitchFamily="34" charset="0"/>
              </a:rPr>
              <a:t> </a:t>
            </a:r>
            <a:r>
              <a:rPr lang="en-US" sz="1800" spc="-5" dirty="0">
                <a:effectLst/>
                <a:latin typeface="Calibri" panose="020F0502020204030204" pitchFamily="34" charset="0"/>
                <a:ea typeface="Calibri" panose="020F0502020204030204" pitchFamily="34" charset="0"/>
              </a:rPr>
              <a:t>m</a:t>
            </a:r>
            <a:r>
              <a:rPr lang="en-US" sz="1800" spc="5" dirty="0">
                <a:effectLst/>
                <a:latin typeface="Calibri" panose="020F0502020204030204" pitchFamily="34" charset="0"/>
                <a:ea typeface="Calibri" panose="020F0502020204030204" pitchFamily="34" charset="0"/>
              </a:rPr>
              <a:t>o</a:t>
            </a:r>
            <a:r>
              <a:rPr lang="en-US" sz="1800" dirty="0">
                <a:effectLst/>
                <a:latin typeface="Calibri" panose="020F0502020204030204" pitchFamily="34" charset="0"/>
                <a:ea typeface="Calibri" panose="020F0502020204030204" pitchFamily="34" charset="0"/>
              </a:rPr>
              <a:t>re</a:t>
            </a:r>
            <a:r>
              <a:rPr lang="en-US" sz="1800" spc="-10" dirty="0">
                <a:effectLst/>
                <a:latin typeface="Calibri" panose="020F0502020204030204" pitchFamily="34" charset="0"/>
                <a:ea typeface="Calibri" panose="020F0502020204030204" pitchFamily="34" charset="0"/>
              </a:rPr>
              <a:t> </a:t>
            </a:r>
            <a:r>
              <a:rPr lang="en-US" sz="1800" spc="5" dirty="0">
                <a:effectLst/>
                <a:latin typeface="Calibri" panose="020F0502020204030204" pitchFamily="34" charset="0"/>
                <a:ea typeface="Calibri" panose="020F0502020204030204" pitchFamily="34" charset="0"/>
              </a:rPr>
              <a:t>v</a:t>
            </a:r>
            <a:r>
              <a:rPr lang="en-US" sz="1800" dirty="0">
                <a:effectLst/>
                <a:latin typeface="Calibri" panose="020F0502020204030204" pitchFamily="34" charset="0"/>
                <a:ea typeface="Calibri" panose="020F0502020204030204" pitchFamily="34" charset="0"/>
              </a:rPr>
              <a:t>i</a:t>
            </a:r>
            <a:r>
              <a:rPr lang="en-US" sz="1800" spc="-10" dirty="0">
                <a:effectLst/>
                <a:latin typeface="Calibri" panose="020F0502020204030204" pitchFamily="34" charset="0"/>
                <a:ea typeface="Calibri" panose="020F0502020204030204" pitchFamily="34" charset="0"/>
              </a:rPr>
              <a:t>t</a:t>
            </a:r>
            <a:r>
              <a:rPr lang="en-US" sz="1800" dirty="0">
                <a:effectLst/>
                <a:latin typeface="Calibri" panose="020F0502020204030204" pitchFamily="34" charset="0"/>
                <a:ea typeface="Calibri" panose="020F0502020204030204" pitchFamily="34" charset="0"/>
              </a:rPr>
              <a:t>al.</a:t>
            </a:r>
            <a:r>
              <a:rPr lang="en-US" sz="1800" spc="-5" dirty="0">
                <a:effectLst/>
                <a:latin typeface="Calibri" panose="020F0502020204030204" pitchFamily="34" charset="0"/>
                <a:ea typeface="Calibri" panose="020F0502020204030204" pitchFamily="34" charset="0"/>
              </a:rPr>
              <a:t> </a:t>
            </a:r>
            <a:r>
              <a:rPr lang="en-US" sz="1800" spc="5" dirty="0">
                <a:effectLst/>
                <a:latin typeface="Calibri" panose="020F0502020204030204" pitchFamily="34" charset="0"/>
                <a:ea typeface="Calibri" panose="020F0502020204030204" pitchFamily="34" charset="0"/>
              </a:rPr>
              <a:t>T</a:t>
            </a:r>
            <a:r>
              <a:rPr lang="en-US" sz="1800" spc="-5" dirty="0">
                <a:effectLst/>
                <a:latin typeface="Calibri" panose="020F0502020204030204" pitchFamily="34" charset="0"/>
                <a:ea typeface="Calibri" panose="020F0502020204030204" pitchFamily="34" charset="0"/>
              </a:rPr>
              <a:t>h</a:t>
            </a:r>
            <a:r>
              <a:rPr lang="en-US" sz="1800" dirty="0">
                <a:effectLst/>
                <a:latin typeface="Calibri" panose="020F0502020204030204" pitchFamily="34" charset="0"/>
                <a:ea typeface="Calibri" panose="020F0502020204030204" pitchFamily="34" charset="0"/>
              </a:rPr>
              <a:t>e</a:t>
            </a:r>
            <a:r>
              <a:rPr lang="en-US" sz="1800" spc="5" dirty="0">
                <a:effectLst/>
                <a:latin typeface="Calibri" panose="020F0502020204030204" pitchFamily="34" charset="0"/>
                <a:ea typeface="Calibri" panose="020F0502020204030204" pitchFamily="34" charset="0"/>
              </a:rPr>
              <a:t> </a:t>
            </a:r>
            <a:r>
              <a:rPr lang="en-US" sz="1800" spc="-10" dirty="0">
                <a:effectLst/>
                <a:latin typeface="Calibri" panose="020F0502020204030204" pitchFamily="34" charset="0"/>
                <a:ea typeface="Calibri" panose="020F0502020204030204" pitchFamily="34" charset="0"/>
              </a:rPr>
              <a:t>C</a:t>
            </a:r>
            <a:r>
              <a:rPr lang="en-US" sz="1800" dirty="0">
                <a:effectLst/>
                <a:latin typeface="Calibri" panose="020F0502020204030204" pitchFamily="34" charset="0"/>
                <a:ea typeface="Calibri" panose="020F0502020204030204" pitchFamily="34" charset="0"/>
              </a:rPr>
              <a:t>OVI</a:t>
            </a:r>
            <a:r>
              <a:rPr lang="en-US" sz="1800" spc="20" dirty="0">
                <a:effectLst/>
                <a:latin typeface="Calibri" panose="020F0502020204030204" pitchFamily="34" charset="0"/>
                <a:ea typeface="Calibri" panose="020F0502020204030204" pitchFamily="34" charset="0"/>
              </a:rPr>
              <a:t>D</a:t>
            </a:r>
            <a:r>
              <a:rPr lang="en-US" sz="1800" dirty="0">
                <a:effectLst/>
                <a:latin typeface="Calibri" panose="020F0502020204030204" pitchFamily="34" charset="0"/>
                <a:ea typeface="Calibri" panose="020F0502020204030204" pitchFamily="34" charset="0"/>
              </a:rPr>
              <a:t>-</a:t>
            </a:r>
            <a:r>
              <a:rPr lang="en-US" sz="1800" spc="-10" dirty="0">
                <a:effectLst/>
                <a:latin typeface="Calibri" panose="020F0502020204030204" pitchFamily="34" charset="0"/>
                <a:ea typeface="Calibri" panose="020F0502020204030204" pitchFamily="34" charset="0"/>
              </a:rPr>
              <a:t>1</a:t>
            </a:r>
            <a:r>
              <a:rPr lang="en-US" sz="1800" dirty="0">
                <a:effectLst/>
                <a:latin typeface="Calibri" panose="020F0502020204030204" pitchFamily="34" charset="0"/>
                <a:ea typeface="Calibri" panose="020F0502020204030204" pitchFamily="34" charset="0"/>
              </a:rPr>
              <a:t>9</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pa</a:t>
            </a:r>
            <a:r>
              <a:rPr lang="en-US" sz="1800" spc="-5" dirty="0">
                <a:effectLst/>
                <a:latin typeface="Calibri" panose="020F0502020204030204" pitchFamily="34" charset="0"/>
                <a:ea typeface="Calibri" panose="020F0502020204030204" pitchFamily="34" charset="0"/>
              </a:rPr>
              <a:t>nd</a:t>
            </a:r>
            <a:r>
              <a:rPr lang="en-US" sz="1800" spc="-10" dirty="0">
                <a:effectLst/>
                <a:latin typeface="Calibri" panose="020F0502020204030204" pitchFamily="34" charset="0"/>
                <a:ea typeface="Calibri" panose="020F0502020204030204" pitchFamily="34" charset="0"/>
              </a:rPr>
              <a:t>e</a:t>
            </a:r>
            <a:r>
              <a:rPr lang="en-US" sz="1800" spc="5" dirty="0">
                <a:effectLst/>
                <a:latin typeface="Calibri" panose="020F0502020204030204" pitchFamily="34" charset="0"/>
                <a:ea typeface="Calibri" panose="020F0502020204030204" pitchFamily="34" charset="0"/>
              </a:rPr>
              <a:t>m</a:t>
            </a:r>
            <a:r>
              <a:rPr lang="en-US" sz="1800" dirty="0">
                <a:effectLst/>
                <a:latin typeface="Calibri" panose="020F0502020204030204" pitchFamily="34" charset="0"/>
                <a:ea typeface="Calibri" panose="020F0502020204030204" pitchFamily="34" charset="0"/>
              </a:rPr>
              <a:t>ic,</a:t>
            </a:r>
            <a:r>
              <a:rPr lang="en-US" sz="1800" spc="-20"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which </a:t>
            </a:r>
            <a:r>
              <a:rPr lang="en-US" sz="1800" spc="-5" dirty="0">
                <a:effectLst/>
                <a:latin typeface="Calibri" panose="020F0502020204030204" pitchFamily="34" charset="0"/>
                <a:ea typeface="Calibri" panose="020F0502020204030204" pitchFamily="34" charset="0"/>
              </a:rPr>
              <a:t>d</a:t>
            </a:r>
            <a:r>
              <a:rPr lang="en-US" sz="1800" dirty="0">
                <a:effectLst/>
                <a:latin typeface="Calibri" panose="020F0502020204030204" pitchFamily="34" charset="0"/>
                <a:ea typeface="Calibri" panose="020F0502020204030204" pitchFamily="34" charset="0"/>
              </a:rPr>
              <a:t>is</a:t>
            </a:r>
            <a:r>
              <a:rPr lang="en-US" sz="1800" spc="-5" dirty="0">
                <a:effectLst/>
                <a:latin typeface="Calibri" panose="020F0502020204030204" pitchFamily="34" charset="0"/>
                <a:ea typeface="Calibri" panose="020F0502020204030204" pitchFamily="34" charset="0"/>
              </a:rPr>
              <a:t>p</a:t>
            </a:r>
            <a:r>
              <a:rPr lang="en-US" sz="1800" dirty="0">
                <a:effectLst/>
                <a:latin typeface="Calibri" panose="020F0502020204030204" pitchFamily="34" charset="0"/>
                <a:ea typeface="Calibri" panose="020F0502020204030204" pitchFamily="34" charset="0"/>
              </a:rPr>
              <a:t>r</a:t>
            </a:r>
            <a:r>
              <a:rPr lang="en-US" sz="1800" spc="5" dirty="0">
                <a:effectLst/>
                <a:latin typeface="Calibri" panose="020F0502020204030204" pitchFamily="34" charset="0"/>
                <a:ea typeface="Calibri" panose="020F0502020204030204" pitchFamily="34" charset="0"/>
              </a:rPr>
              <a:t>o</a:t>
            </a:r>
            <a:r>
              <a:rPr lang="en-US" sz="1800" spc="-5" dirty="0">
                <a:effectLst/>
                <a:latin typeface="Calibri" panose="020F0502020204030204" pitchFamily="34" charset="0"/>
                <a:ea typeface="Calibri" panose="020F0502020204030204" pitchFamily="34" charset="0"/>
              </a:rPr>
              <a:t>p</a:t>
            </a:r>
            <a:r>
              <a:rPr lang="en-US" sz="1800" spc="5" dirty="0">
                <a:effectLst/>
                <a:latin typeface="Calibri" panose="020F0502020204030204" pitchFamily="34" charset="0"/>
                <a:ea typeface="Calibri" panose="020F0502020204030204" pitchFamily="34" charset="0"/>
              </a:rPr>
              <a:t>o</a:t>
            </a:r>
            <a:r>
              <a:rPr lang="en-US" sz="1800" dirty="0">
                <a:effectLst/>
                <a:latin typeface="Calibri" panose="020F0502020204030204" pitchFamily="34" charset="0"/>
                <a:ea typeface="Calibri" panose="020F0502020204030204" pitchFamily="34" charset="0"/>
              </a:rPr>
              <a:t>rt</a:t>
            </a:r>
            <a:r>
              <a:rPr lang="en-US" sz="1800" spc="-10" dirty="0">
                <a:effectLst/>
                <a:latin typeface="Calibri" panose="020F0502020204030204" pitchFamily="34" charset="0"/>
                <a:ea typeface="Calibri" panose="020F0502020204030204" pitchFamily="34" charset="0"/>
              </a:rPr>
              <a:t>i</a:t>
            </a:r>
            <a:r>
              <a:rPr lang="en-US" sz="1800" spc="5" dirty="0">
                <a:effectLst/>
                <a:latin typeface="Calibri" panose="020F0502020204030204" pitchFamily="34" charset="0"/>
                <a:ea typeface="Calibri" panose="020F0502020204030204" pitchFamily="34" charset="0"/>
              </a:rPr>
              <a:t>o</a:t>
            </a:r>
            <a:r>
              <a:rPr lang="en-US" sz="1800" spc="-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a</a:t>
            </a:r>
            <a:r>
              <a:rPr lang="en-US" sz="1800" spc="-10" dirty="0">
                <a:effectLst/>
                <a:latin typeface="Calibri" panose="020F0502020204030204" pitchFamily="34" charset="0"/>
                <a:ea typeface="Calibri" panose="020F0502020204030204" pitchFamily="34" charset="0"/>
              </a:rPr>
              <a:t>t</a:t>
            </a:r>
            <a:r>
              <a:rPr lang="en-US" sz="1800" dirty="0">
                <a:effectLst/>
                <a:latin typeface="Calibri" panose="020F0502020204030204" pitchFamily="34" charset="0"/>
                <a:ea typeface="Calibri" panose="020F0502020204030204" pitchFamily="34" charset="0"/>
              </a:rPr>
              <a:t>ely</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ha</a:t>
            </a:r>
            <a:r>
              <a:rPr lang="en-US" sz="1800" spc="-15" dirty="0">
                <a:effectLst/>
                <a:latin typeface="Calibri" panose="020F0502020204030204" pitchFamily="34" charset="0"/>
                <a:ea typeface="Calibri" panose="020F0502020204030204" pitchFamily="34" charset="0"/>
              </a:rPr>
              <a:t>r</a:t>
            </a:r>
            <a:r>
              <a:rPr lang="en-US" sz="1800" spc="5" dirty="0">
                <a:effectLst/>
                <a:latin typeface="Calibri" panose="020F0502020204030204" pitchFamily="34" charset="0"/>
                <a:ea typeface="Calibri" panose="020F0502020204030204" pitchFamily="34" charset="0"/>
              </a:rPr>
              <a:t>m</a:t>
            </a:r>
            <a:r>
              <a:rPr lang="en-US" sz="1800" dirty="0">
                <a:effectLst/>
                <a:latin typeface="Calibri" panose="020F0502020204030204" pitchFamily="34" charset="0"/>
                <a:ea typeface="Calibri" panose="020F0502020204030204" pitchFamily="34" charset="0"/>
              </a:rPr>
              <a:t>ed</a:t>
            </a:r>
            <a:r>
              <a:rPr lang="en-US" sz="1800" spc="-10" dirty="0">
                <a:effectLst/>
                <a:latin typeface="Calibri" panose="020F0502020204030204" pitchFamily="34" charset="0"/>
                <a:ea typeface="Calibri" panose="020F0502020204030204" pitchFamily="34" charset="0"/>
              </a:rPr>
              <a:t> </a:t>
            </a:r>
            <a:r>
              <a:rPr lang="en-US" sz="1800" spc="10" dirty="0">
                <a:effectLst/>
                <a:latin typeface="Calibri" panose="020F0502020204030204" pitchFamily="34" charset="0"/>
                <a:ea typeface="Calibri" panose="020F0502020204030204" pitchFamily="34" charset="0"/>
              </a:rPr>
              <a:t>m</a:t>
            </a:r>
            <a:r>
              <a:rPr lang="en-US" sz="1800" dirty="0">
                <a:effectLst/>
                <a:latin typeface="Calibri" panose="020F0502020204030204" pitchFamily="34" charset="0"/>
                <a:ea typeface="Calibri" panose="020F0502020204030204" pitchFamily="34" charset="0"/>
              </a:rPr>
              <a:t>a</a:t>
            </a:r>
            <a:r>
              <a:rPr lang="en-US" sz="1800" spc="-10" dirty="0">
                <a:effectLst/>
                <a:latin typeface="Calibri" panose="020F0502020204030204" pitchFamily="34" charset="0"/>
                <a:ea typeface="Calibri" panose="020F0502020204030204" pitchFamily="34" charset="0"/>
              </a:rPr>
              <a:t>j</a:t>
            </a:r>
            <a:r>
              <a:rPr lang="en-US" sz="1800" spc="5" dirty="0">
                <a:effectLst/>
                <a:latin typeface="Calibri" panose="020F0502020204030204" pitchFamily="34" charset="0"/>
                <a:ea typeface="Calibri" panose="020F0502020204030204" pitchFamily="34" charset="0"/>
              </a:rPr>
              <a:t>o</a:t>
            </a:r>
            <a:r>
              <a:rPr lang="en-US" sz="1800" dirty="0">
                <a:effectLst/>
                <a:latin typeface="Calibri" panose="020F0502020204030204" pitchFamily="34" charset="0"/>
                <a:ea typeface="Calibri" panose="020F0502020204030204" pitchFamily="34" charset="0"/>
              </a:rPr>
              <a:t>ri</a:t>
            </a:r>
            <a:r>
              <a:rPr lang="en-US" sz="1800" spc="-10" dirty="0">
                <a:effectLst/>
                <a:latin typeface="Calibri" panose="020F0502020204030204" pitchFamily="34" charset="0"/>
                <a:ea typeface="Calibri" panose="020F0502020204030204" pitchFamily="34" charset="0"/>
              </a:rPr>
              <a:t>t</a:t>
            </a:r>
            <a:r>
              <a:rPr lang="en-US" sz="1800" dirty="0">
                <a:effectLst/>
                <a:latin typeface="Calibri" panose="020F0502020204030204" pitchFamily="34" charset="0"/>
                <a:ea typeface="Calibri" panose="020F0502020204030204" pitchFamily="34" charset="0"/>
              </a:rPr>
              <a:t>y</a:t>
            </a:r>
            <a:r>
              <a:rPr lang="en-US" sz="1800" spc="5" dirty="0">
                <a:effectLst/>
                <a:latin typeface="Calibri" panose="020F0502020204030204" pitchFamily="34" charset="0"/>
                <a:ea typeface="Calibri" panose="020F0502020204030204" pitchFamily="34" charset="0"/>
              </a:rPr>
              <a:t> </a:t>
            </a:r>
            <a:r>
              <a:rPr lang="en-US" sz="1800" spc="10" dirty="0">
                <a:effectLst/>
                <a:latin typeface="Calibri" panose="020F0502020204030204" pitchFamily="34" charset="0"/>
                <a:ea typeface="Calibri" panose="020F0502020204030204" pitchFamily="34" charset="0"/>
              </a:rPr>
              <a:t>b</a:t>
            </a:r>
            <a:r>
              <a:rPr lang="en-US" sz="1800" dirty="0">
                <a:effectLst/>
                <a:latin typeface="Calibri" panose="020F0502020204030204" pitchFamily="34" charset="0"/>
                <a:ea typeface="Calibri" panose="020F0502020204030204" pitchFamily="34" charset="0"/>
              </a:rPr>
              <a:t>lack</a:t>
            </a:r>
            <a:r>
              <a:rPr lang="en-US" sz="1800" spc="-10"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and</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br</a:t>
            </a:r>
            <a:r>
              <a:rPr lang="en-US" sz="1800" spc="-10" dirty="0">
                <a:effectLst/>
                <a:latin typeface="Calibri" panose="020F0502020204030204" pitchFamily="34" charset="0"/>
                <a:ea typeface="Calibri" panose="020F0502020204030204" pitchFamily="34" charset="0"/>
              </a:rPr>
              <a:t>o</a:t>
            </a:r>
            <a:r>
              <a:rPr lang="en-US" sz="1800" dirty="0">
                <a:effectLst/>
                <a:latin typeface="Calibri" panose="020F0502020204030204" pitchFamily="34" charset="0"/>
                <a:ea typeface="Calibri" panose="020F0502020204030204" pitchFamily="34" charset="0"/>
              </a:rPr>
              <a:t>wn</a:t>
            </a:r>
            <a:r>
              <a:rPr lang="en-US" sz="1800" spc="-10"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c</a:t>
            </a:r>
            <a:r>
              <a:rPr lang="en-US" sz="1800" spc="-5" dirty="0">
                <a:effectLst/>
                <a:latin typeface="Calibri" panose="020F0502020204030204" pitchFamily="34" charset="0"/>
                <a:ea typeface="Calibri" panose="020F0502020204030204" pitchFamily="34" charset="0"/>
              </a:rPr>
              <a:t>o</a:t>
            </a:r>
            <a:r>
              <a:rPr lang="en-US" sz="1800" spc="5" dirty="0">
                <a:effectLst/>
                <a:latin typeface="Calibri" panose="020F0502020204030204" pitchFamily="34" charset="0"/>
                <a:ea typeface="Calibri" panose="020F0502020204030204" pitchFamily="34" charset="0"/>
              </a:rPr>
              <a:t>mm</a:t>
            </a:r>
            <a:r>
              <a:rPr lang="en-US" sz="1800" spc="-5" dirty="0">
                <a:effectLst/>
                <a:latin typeface="Calibri" panose="020F0502020204030204" pitchFamily="34" charset="0"/>
                <a:ea typeface="Calibri" panose="020F0502020204030204" pitchFamily="34" charset="0"/>
              </a:rPr>
              <a:t>un</a:t>
            </a:r>
            <a:r>
              <a:rPr lang="en-US" sz="1800" dirty="0">
                <a:effectLst/>
                <a:latin typeface="Calibri" panose="020F0502020204030204" pitchFamily="34" charset="0"/>
                <a:ea typeface="Calibri" panose="020F0502020204030204" pitchFamily="34" charset="0"/>
              </a:rPr>
              <a:t>it</a:t>
            </a:r>
            <a:r>
              <a:rPr lang="en-US" sz="1800" spc="-10" dirty="0">
                <a:effectLst/>
                <a:latin typeface="Calibri" panose="020F0502020204030204" pitchFamily="34" charset="0"/>
                <a:ea typeface="Calibri" panose="020F0502020204030204" pitchFamily="34" charset="0"/>
              </a:rPr>
              <a:t>i</a:t>
            </a:r>
            <a:r>
              <a:rPr lang="en-US" sz="1800" dirty="0">
                <a:effectLst/>
                <a:latin typeface="Calibri" panose="020F0502020204030204" pitchFamily="34" charset="0"/>
                <a:ea typeface="Calibri" panose="020F0502020204030204" pitchFamily="34" charset="0"/>
              </a:rPr>
              <a:t>es,</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la</a:t>
            </a:r>
            <a:r>
              <a:rPr lang="en-US" sz="1800" spc="-5" dirty="0">
                <a:effectLst/>
                <a:latin typeface="Calibri" panose="020F0502020204030204" pitchFamily="34" charset="0"/>
                <a:ea typeface="Calibri" panose="020F0502020204030204" pitchFamily="34" charset="0"/>
              </a:rPr>
              <a:t>i</a:t>
            </a:r>
            <a:r>
              <a:rPr lang="en-US" sz="1800" dirty="0">
                <a:effectLst/>
                <a:latin typeface="Calibri" panose="020F0502020204030204" pitchFamily="34" charset="0"/>
                <a:ea typeface="Calibri" panose="020F0502020204030204" pitchFamily="34" charset="0"/>
              </a:rPr>
              <a:t>d</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ba</a:t>
            </a:r>
            <a:r>
              <a:rPr lang="en-US" sz="1800" spc="-15" dirty="0">
                <a:effectLst/>
                <a:latin typeface="Calibri" panose="020F0502020204030204" pitchFamily="34" charset="0"/>
                <a:ea typeface="Calibri" panose="020F0502020204030204" pitchFamily="34" charset="0"/>
              </a:rPr>
              <a:t>r</a:t>
            </a:r>
            <a:r>
              <a:rPr lang="en-US" sz="1800" dirty="0">
                <a:effectLst/>
                <a:latin typeface="Calibri" panose="020F0502020204030204" pitchFamily="34" charset="0"/>
                <a:ea typeface="Calibri" panose="020F0502020204030204" pitchFamily="34" charset="0"/>
              </a:rPr>
              <a:t>e</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t</a:t>
            </a:r>
            <a:r>
              <a:rPr lang="en-US" sz="1800" spc="-15" dirty="0">
                <a:effectLst/>
                <a:latin typeface="Calibri" panose="020F0502020204030204" pitchFamily="34" charset="0"/>
                <a:ea typeface="Calibri" panose="020F0502020204030204" pitchFamily="34" charset="0"/>
              </a:rPr>
              <a:t>h</a:t>
            </a:r>
            <a:r>
              <a:rPr lang="en-US" sz="1800" dirty="0">
                <a:effectLst/>
                <a:latin typeface="Calibri" panose="020F0502020204030204" pitchFamily="34" charset="0"/>
                <a:ea typeface="Calibri" panose="020F0502020204030204" pitchFamily="34" charset="0"/>
              </a:rPr>
              <a:t>e</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l</a:t>
            </a:r>
            <a:r>
              <a:rPr lang="en-US" sz="1800" spc="5" dirty="0">
                <a:effectLst/>
                <a:latin typeface="Calibri" panose="020F0502020204030204" pitchFamily="34" charset="0"/>
                <a:ea typeface="Calibri" panose="020F0502020204030204" pitchFamily="34" charset="0"/>
              </a:rPr>
              <a:t>o</a:t>
            </a:r>
            <a:r>
              <a:rPr lang="en-US" sz="1800" spc="-5" dirty="0">
                <a:effectLst/>
                <a:latin typeface="Calibri" panose="020F0502020204030204" pitchFamily="34" charset="0"/>
                <a:ea typeface="Calibri" panose="020F0502020204030204" pitchFamily="34" charset="0"/>
              </a:rPr>
              <a:t>n</a:t>
            </a:r>
            <a:r>
              <a:rPr lang="en-US" sz="1800" spc="5" dirty="0">
                <a:effectLst/>
                <a:latin typeface="Calibri" panose="020F0502020204030204" pitchFamily="34" charset="0"/>
                <a:ea typeface="Calibri" panose="020F0502020204030204" pitchFamily="34" charset="0"/>
              </a:rPr>
              <a:t>g</a:t>
            </a:r>
            <a:r>
              <a:rPr lang="en-US" sz="1800" dirty="0">
                <a:effectLst/>
                <a:latin typeface="Calibri" panose="020F0502020204030204" pitchFamily="34" charset="0"/>
                <a:ea typeface="Calibri" panose="020F0502020204030204" pitchFamily="34" charset="0"/>
              </a:rPr>
              <a:t>-stan</a:t>
            </a:r>
            <a:r>
              <a:rPr lang="en-US" sz="1800" spc="-5" dirty="0">
                <a:effectLst/>
                <a:latin typeface="Calibri" panose="020F0502020204030204" pitchFamily="34" charset="0"/>
                <a:ea typeface="Calibri" panose="020F0502020204030204" pitchFamily="34" charset="0"/>
              </a:rPr>
              <a:t>d</a:t>
            </a:r>
            <a:r>
              <a:rPr lang="en-US" sz="1800" dirty="0">
                <a:effectLst/>
                <a:latin typeface="Calibri" panose="020F0502020204030204" pitchFamily="34" charset="0"/>
                <a:ea typeface="Calibri" panose="020F0502020204030204" pitchFamily="34" charset="0"/>
              </a:rPr>
              <a:t>i</a:t>
            </a:r>
            <a:r>
              <a:rPr lang="en-US" sz="1800" spc="-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g structu</a:t>
            </a:r>
            <a:r>
              <a:rPr lang="en-US" sz="1800" spc="-5" dirty="0">
                <a:effectLst/>
                <a:latin typeface="Calibri" panose="020F0502020204030204" pitchFamily="34" charset="0"/>
                <a:ea typeface="Calibri" panose="020F0502020204030204" pitchFamily="34" charset="0"/>
              </a:rPr>
              <a:t>r</a:t>
            </a:r>
            <a:r>
              <a:rPr lang="en-US" sz="1800" dirty="0">
                <a:effectLst/>
                <a:latin typeface="Calibri" panose="020F0502020204030204" pitchFamily="34" charset="0"/>
                <a:ea typeface="Calibri" panose="020F0502020204030204" pitchFamily="34" charset="0"/>
              </a:rPr>
              <a:t>al fl</a:t>
            </a:r>
            <a:r>
              <a:rPr lang="en-US" sz="1800" spc="-15" dirty="0">
                <a:effectLst/>
                <a:latin typeface="Calibri" panose="020F0502020204030204" pitchFamily="34" charset="0"/>
                <a:ea typeface="Calibri" panose="020F0502020204030204" pitchFamily="34" charset="0"/>
              </a:rPr>
              <a:t>a</a:t>
            </a:r>
            <a:r>
              <a:rPr lang="en-US" sz="1800" dirty="0">
                <a:effectLst/>
                <a:latin typeface="Calibri" panose="020F0502020204030204" pitchFamily="34" charset="0"/>
                <a:ea typeface="Calibri" panose="020F0502020204030204" pitchFamily="34" charset="0"/>
              </a:rPr>
              <a:t>ws</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in</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Vir</a:t>
            </a:r>
            <a:r>
              <a:rPr lang="en-US" sz="1800" spc="-5" dirty="0">
                <a:effectLst/>
                <a:latin typeface="Calibri" panose="020F0502020204030204" pitchFamily="34" charset="0"/>
                <a:ea typeface="Calibri" panose="020F0502020204030204" pitchFamily="34" charset="0"/>
              </a:rPr>
              <a:t>g</a:t>
            </a:r>
            <a:r>
              <a:rPr lang="en-US" sz="1800" dirty="0">
                <a:effectLst/>
                <a:latin typeface="Calibri" panose="020F0502020204030204" pitchFamily="34" charset="0"/>
                <a:ea typeface="Calibri" panose="020F0502020204030204" pitchFamily="34" charset="0"/>
              </a:rPr>
              <a:t>i</a:t>
            </a:r>
            <a:r>
              <a:rPr lang="en-US" sz="1800" spc="-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ia</a:t>
            </a:r>
            <a:r>
              <a:rPr lang="en-US" sz="1800" spc="-10" dirty="0">
                <a:effectLst/>
                <a:latin typeface="Calibri" panose="020F0502020204030204" pitchFamily="34" charset="0"/>
                <a:ea typeface="Calibri" panose="020F0502020204030204" pitchFamily="34" charset="0"/>
              </a:rPr>
              <a:t> </a:t>
            </a:r>
            <a:r>
              <a:rPr lang="en-US" sz="1800" spc="5" dirty="0">
                <a:effectLst/>
                <a:latin typeface="Calibri" panose="020F0502020204030204" pitchFamily="34" charset="0"/>
                <a:ea typeface="Calibri" panose="020F0502020204030204" pitchFamily="34" charset="0"/>
              </a:rPr>
              <a:t>K</a:t>
            </a:r>
            <a:r>
              <a:rPr lang="en-US" sz="1800" dirty="0">
                <a:effectLst/>
                <a:latin typeface="Calibri" panose="020F0502020204030204" pitchFamily="34" charset="0"/>
                <a:ea typeface="Calibri" panose="020F0502020204030204" pitchFamily="34" charset="0"/>
              </a:rPr>
              <a:t>-</a:t>
            </a:r>
            <a:r>
              <a:rPr lang="en-US" sz="1800" spc="5" dirty="0">
                <a:effectLst/>
                <a:latin typeface="Calibri" panose="020F0502020204030204" pitchFamily="34" charset="0"/>
                <a:ea typeface="Calibri" panose="020F0502020204030204" pitchFamily="34" charset="0"/>
              </a:rPr>
              <a:t>1</a:t>
            </a:r>
            <a:r>
              <a:rPr lang="en-US" sz="1800" dirty="0">
                <a:effectLst/>
                <a:latin typeface="Calibri" panose="020F0502020204030204" pitchFamily="34" charset="0"/>
                <a:ea typeface="Calibri" panose="020F0502020204030204" pitchFamily="34" charset="0"/>
              </a:rPr>
              <a:t>2</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p</a:t>
            </a:r>
            <a:r>
              <a:rPr lang="en-US" sz="1800" spc="-5" dirty="0">
                <a:effectLst/>
                <a:latin typeface="Calibri" panose="020F0502020204030204" pitchFamily="34" charset="0"/>
                <a:ea typeface="Calibri" panose="020F0502020204030204" pitchFamily="34" charset="0"/>
              </a:rPr>
              <a:t>ub</a:t>
            </a:r>
            <a:r>
              <a:rPr lang="en-US" sz="1800" dirty="0">
                <a:effectLst/>
                <a:latin typeface="Calibri" panose="020F0502020204030204" pitchFamily="34" charset="0"/>
                <a:ea typeface="Calibri" panose="020F0502020204030204" pitchFamily="34" charset="0"/>
              </a:rPr>
              <a:t>lic</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ed</a:t>
            </a:r>
            <a:r>
              <a:rPr lang="en-US" sz="1800" spc="-5" dirty="0">
                <a:effectLst/>
                <a:latin typeface="Calibri" panose="020F0502020204030204" pitchFamily="34" charset="0"/>
                <a:ea typeface="Calibri" panose="020F0502020204030204" pitchFamily="34" charset="0"/>
              </a:rPr>
              <a:t>u</a:t>
            </a:r>
            <a:r>
              <a:rPr lang="en-US" sz="1800" dirty="0">
                <a:effectLst/>
                <a:latin typeface="Calibri" panose="020F0502020204030204" pitchFamily="34" charset="0"/>
                <a:ea typeface="Calibri" panose="020F0502020204030204" pitchFamily="34" charset="0"/>
              </a:rPr>
              <a:t>cat</a:t>
            </a:r>
            <a:r>
              <a:rPr lang="en-US" sz="1800" spc="-10" dirty="0">
                <a:effectLst/>
                <a:latin typeface="Calibri" panose="020F0502020204030204" pitchFamily="34" charset="0"/>
                <a:ea typeface="Calibri" panose="020F0502020204030204" pitchFamily="34" charset="0"/>
              </a:rPr>
              <a:t>i</a:t>
            </a:r>
            <a:r>
              <a:rPr lang="en-US" sz="1800" spc="5" dirty="0">
                <a:effectLst/>
                <a:latin typeface="Calibri" panose="020F0502020204030204" pitchFamily="34" charset="0"/>
                <a:ea typeface="Calibri" panose="020F0502020204030204" pitchFamily="34" charset="0"/>
              </a:rPr>
              <a:t>o</a:t>
            </a:r>
            <a:r>
              <a:rPr lang="en-US" sz="1800" dirty="0">
                <a:effectLst/>
                <a:latin typeface="Calibri" panose="020F0502020204030204" pitchFamily="34" charset="0"/>
                <a:ea typeface="Calibri" panose="020F0502020204030204" pitchFamily="34" charset="0"/>
              </a:rPr>
              <a:t>n</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fu</a:t>
            </a:r>
            <a:r>
              <a:rPr lang="en-US" sz="1800" spc="-5" dirty="0">
                <a:effectLst/>
                <a:latin typeface="Calibri" panose="020F0502020204030204" pitchFamily="34" charset="0"/>
                <a:ea typeface="Calibri" panose="020F0502020204030204" pitchFamily="34" charset="0"/>
              </a:rPr>
              <a:t>nd</a:t>
            </a:r>
            <a:r>
              <a:rPr lang="en-US" sz="1800" dirty="0">
                <a:effectLst/>
                <a:latin typeface="Calibri" panose="020F0502020204030204" pitchFamily="34" charset="0"/>
                <a:ea typeface="Calibri" panose="020F0502020204030204" pitchFamily="34" charset="0"/>
              </a:rPr>
              <a:t>i</a:t>
            </a:r>
            <a:r>
              <a:rPr lang="en-US" sz="1800" spc="-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g</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and</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lack</a:t>
            </a:r>
            <a:r>
              <a:rPr lang="en-US" sz="1800" spc="-5" dirty="0">
                <a:effectLst/>
                <a:latin typeface="Calibri" panose="020F0502020204030204" pitchFamily="34" charset="0"/>
                <a:ea typeface="Calibri" panose="020F0502020204030204" pitchFamily="34" charset="0"/>
              </a:rPr>
              <a:t> </a:t>
            </a:r>
            <a:r>
              <a:rPr lang="en-US" sz="1800" spc="5" dirty="0">
                <a:effectLst/>
                <a:latin typeface="Calibri" panose="020F0502020204030204" pitchFamily="34" charset="0"/>
                <a:ea typeface="Calibri" panose="020F0502020204030204" pitchFamily="34" charset="0"/>
              </a:rPr>
              <a:t>o</a:t>
            </a:r>
            <a:r>
              <a:rPr lang="en-US" sz="1800" dirty="0">
                <a:effectLst/>
                <a:latin typeface="Calibri" panose="020F0502020204030204" pitchFamily="34" charset="0"/>
                <a:ea typeface="Calibri" panose="020F0502020204030204" pitchFamily="34" charset="0"/>
              </a:rPr>
              <a:t>f su</a:t>
            </a:r>
            <a:r>
              <a:rPr lang="en-US" sz="1800" spc="-5" dirty="0">
                <a:effectLst/>
                <a:latin typeface="Calibri" panose="020F0502020204030204" pitchFamily="34" charset="0"/>
                <a:ea typeface="Calibri" panose="020F0502020204030204" pitchFamily="34" charset="0"/>
              </a:rPr>
              <a:t>pp</a:t>
            </a:r>
            <a:r>
              <a:rPr lang="en-US" sz="1800" spc="5" dirty="0">
                <a:effectLst/>
                <a:latin typeface="Calibri" panose="020F0502020204030204" pitchFamily="34" charset="0"/>
                <a:ea typeface="Calibri" panose="020F0502020204030204" pitchFamily="34" charset="0"/>
              </a:rPr>
              <a:t>o</a:t>
            </a:r>
            <a:r>
              <a:rPr lang="en-US" sz="1800" dirty="0">
                <a:effectLst/>
                <a:latin typeface="Calibri" panose="020F0502020204030204" pitchFamily="34" charset="0"/>
                <a:ea typeface="Calibri" panose="020F0502020204030204" pitchFamily="34" charset="0"/>
              </a:rPr>
              <a:t>rt.</a:t>
            </a:r>
            <a:r>
              <a:rPr lang="en-US" sz="1800" spc="-10" dirty="0">
                <a:effectLst/>
                <a:latin typeface="Calibri" panose="020F0502020204030204" pitchFamily="34" charset="0"/>
                <a:ea typeface="Calibri" panose="020F0502020204030204" pitchFamily="34" charset="0"/>
              </a:rPr>
              <a:t> </a:t>
            </a:r>
            <a:r>
              <a:rPr lang="en-US" sz="1800" spc="-5" dirty="0">
                <a:effectLst/>
                <a:latin typeface="Calibri" panose="020F0502020204030204" pitchFamily="34" charset="0"/>
                <a:ea typeface="Calibri" panose="020F0502020204030204" pitchFamily="34" charset="0"/>
              </a:rPr>
              <a:t>Mo</a:t>
            </a:r>
            <a:r>
              <a:rPr lang="en-US" sz="1800" dirty="0">
                <a:effectLst/>
                <a:latin typeface="Calibri" panose="020F0502020204030204" pitchFamily="34" charset="0"/>
                <a:ea typeface="Calibri" panose="020F0502020204030204" pitchFamily="34" charset="0"/>
              </a:rPr>
              <a:t>re</a:t>
            </a:r>
            <a:r>
              <a:rPr lang="en-US" sz="1800" spc="-5" dirty="0">
                <a:effectLst/>
                <a:latin typeface="Calibri" panose="020F0502020204030204" pitchFamily="34" charset="0"/>
                <a:ea typeface="Calibri" panose="020F0502020204030204" pitchFamily="34" charset="0"/>
              </a:rPr>
              <a:t>o</a:t>
            </a:r>
            <a:r>
              <a:rPr lang="en-US" sz="1800" spc="5" dirty="0">
                <a:effectLst/>
                <a:latin typeface="Calibri" panose="020F0502020204030204" pitchFamily="34" charset="0"/>
                <a:ea typeface="Calibri" panose="020F0502020204030204" pitchFamily="34" charset="0"/>
              </a:rPr>
              <a:t>v</a:t>
            </a:r>
            <a:r>
              <a:rPr lang="en-US" sz="1800" dirty="0">
                <a:effectLst/>
                <a:latin typeface="Calibri" panose="020F0502020204030204" pitchFamily="34" charset="0"/>
                <a:ea typeface="Calibri" panose="020F0502020204030204" pitchFamily="34" charset="0"/>
              </a:rPr>
              <a:t>er,</a:t>
            </a:r>
            <a:r>
              <a:rPr lang="en-US" sz="1800" spc="-10" dirty="0">
                <a:effectLst/>
                <a:latin typeface="Calibri" panose="020F0502020204030204" pitchFamily="34" charset="0"/>
                <a:ea typeface="Calibri" panose="020F0502020204030204" pitchFamily="34" charset="0"/>
              </a:rPr>
              <a:t> </a:t>
            </a:r>
            <a:r>
              <a:rPr lang="en-US" sz="1800" spc="5" dirty="0">
                <a:effectLst/>
                <a:latin typeface="Calibri" panose="020F0502020204030204" pitchFamily="34" charset="0"/>
                <a:ea typeface="Calibri" panose="020F0502020204030204" pitchFamily="34" charset="0"/>
              </a:rPr>
              <a:t>t</a:t>
            </a:r>
            <a:r>
              <a:rPr lang="en-US" sz="1800" spc="-5" dirty="0">
                <a:effectLst/>
                <a:latin typeface="Calibri" panose="020F0502020204030204" pitchFamily="34" charset="0"/>
                <a:ea typeface="Calibri" panose="020F0502020204030204" pitchFamily="34" charset="0"/>
              </a:rPr>
              <a:t>h</a:t>
            </a:r>
            <a:r>
              <a:rPr lang="en-US" sz="1800" dirty="0">
                <a:effectLst/>
                <a:latin typeface="Calibri" panose="020F0502020204030204" pitchFamily="34" charset="0"/>
                <a:ea typeface="Calibri" panose="020F0502020204030204" pitchFamily="34" charset="0"/>
              </a:rPr>
              <a:t>e</a:t>
            </a:r>
            <a:r>
              <a:rPr lang="en-US" sz="1800" spc="5" dirty="0">
                <a:effectLst/>
                <a:latin typeface="Calibri" panose="020F0502020204030204" pitchFamily="34" charset="0"/>
                <a:ea typeface="Calibri" panose="020F0502020204030204" pitchFamily="34" charset="0"/>
              </a:rPr>
              <a:t> </a:t>
            </a:r>
            <a:r>
              <a:rPr lang="en-US" sz="1800" spc="-10" dirty="0">
                <a:effectLst/>
                <a:latin typeface="Calibri" panose="020F0502020204030204" pitchFamily="34" charset="0"/>
                <a:ea typeface="Calibri" panose="020F0502020204030204" pitchFamily="34" charset="0"/>
              </a:rPr>
              <a:t>s</a:t>
            </a:r>
            <a:r>
              <a:rPr lang="en-US" sz="1800" spc="5" dirty="0">
                <a:effectLst/>
                <a:latin typeface="Calibri" panose="020F0502020204030204" pitchFamily="34" charset="0"/>
                <a:ea typeface="Calibri" panose="020F0502020204030204" pitchFamily="34" charset="0"/>
              </a:rPr>
              <a:t>o</a:t>
            </a:r>
            <a:r>
              <a:rPr lang="en-US" sz="1800" dirty="0">
                <a:effectLst/>
                <a:latin typeface="Calibri" panose="020F0502020204030204" pitchFamily="34" charset="0"/>
                <a:ea typeface="Calibri" panose="020F0502020204030204" pitchFamily="34" charset="0"/>
              </a:rPr>
              <a:t>cial </a:t>
            </a:r>
            <a:r>
              <a:rPr lang="en-US" sz="1800" spc="5" dirty="0">
                <a:effectLst/>
                <a:latin typeface="Calibri" panose="020F0502020204030204" pitchFamily="34" charset="0"/>
                <a:ea typeface="Calibri" panose="020F0502020204030204" pitchFamily="34" charset="0"/>
              </a:rPr>
              <a:t>m</a:t>
            </a:r>
            <a:r>
              <a:rPr lang="en-US" sz="1800" spc="-5" dirty="0">
                <a:effectLst/>
                <a:latin typeface="Calibri" panose="020F0502020204030204" pitchFamily="34" charset="0"/>
                <a:ea typeface="Calibri" panose="020F0502020204030204" pitchFamily="34" charset="0"/>
              </a:rPr>
              <a:t>o</a:t>
            </a:r>
            <a:r>
              <a:rPr lang="en-US" sz="1800" spc="5" dirty="0">
                <a:effectLst/>
                <a:latin typeface="Calibri" panose="020F0502020204030204" pitchFamily="34" charset="0"/>
                <a:ea typeface="Calibri" panose="020F0502020204030204" pitchFamily="34" charset="0"/>
              </a:rPr>
              <a:t>v</a:t>
            </a:r>
            <a:r>
              <a:rPr lang="en-US" sz="1800" spc="-10" dirty="0">
                <a:effectLst/>
                <a:latin typeface="Calibri" panose="020F0502020204030204" pitchFamily="34" charset="0"/>
                <a:ea typeface="Calibri" panose="020F0502020204030204" pitchFamily="34" charset="0"/>
              </a:rPr>
              <a:t>e</a:t>
            </a:r>
            <a:r>
              <a:rPr lang="en-US" sz="1800" spc="-5" dirty="0">
                <a:effectLst/>
                <a:latin typeface="Calibri" panose="020F0502020204030204" pitchFamily="34" charset="0"/>
                <a:ea typeface="Calibri" panose="020F0502020204030204" pitchFamily="34" charset="0"/>
              </a:rPr>
              <a:t>m</a:t>
            </a:r>
            <a:r>
              <a:rPr lang="en-US" sz="1800" dirty="0">
                <a:effectLst/>
                <a:latin typeface="Calibri" panose="020F0502020204030204" pitchFamily="34" charset="0"/>
                <a:ea typeface="Calibri" panose="020F0502020204030204" pitchFamily="34" charset="0"/>
              </a:rPr>
              <a:t>ent risi</a:t>
            </a:r>
            <a:r>
              <a:rPr lang="en-US" sz="1800" spc="-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g</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af</a:t>
            </a:r>
            <a:r>
              <a:rPr lang="en-US" sz="1800" spc="-10" dirty="0">
                <a:effectLst/>
                <a:latin typeface="Calibri" panose="020F0502020204030204" pitchFamily="34" charset="0"/>
                <a:ea typeface="Calibri" panose="020F0502020204030204" pitchFamily="34" charset="0"/>
              </a:rPr>
              <a:t>t</a:t>
            </a:r>
            <a:r>
              <a:rPr lang="en-US" sz="1800" dirty="0">
                <a:effectLst/>
                <a:latin typeface="Calibri" panose="020F0502020204030204" pitchFamily="34" charset="0"/>
                <a:ea typeface="Calibri" panose="020F0502020204030204" pitchFamily="34" charset="0"/>
              </a:rPr>
              <a:t>er</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t</a:t>
            </a:r>
            <a:r>
              <a:rPr lang="en-US" sz="1800" spc="-15" dirty="0">
                <a:effectLst/>
                <a:latin typeface="Calibri" panose="020F0502020204030204" pitchFamily="34" charset="0"/>
                <a:ea typeface="Calibri" panose="020F0502020204030204" pitchFamily="34" charset="0"/>
              </a:rPr>
              <a:t>h</a:t>
            </a:r>
            <a:r>
              <a:rPr lang="en-US" sz="1800" dirty="0">
                <a:effectLst/>
                <a:latin typeface="Calibri" panose="020F0502020204030204" pitchFamily="34" charset="0"/>
                <a:ea typeface="Calibri" panose="020F0502020204030204" pitchFamily="34" charset="0"/>
              </a:rPr>
              <a:t>e</a:t>
            </a:r>
            <a:r>
              <a:rPr lang="en-US" sz="1800" spc="-5" dirty="0">
                <a:effectLst/>
                <a:latin typeface="Calibri" panose="020F0502020204030204" pitchFamily="34" charset="0"/>
                <a:ea typeface="Calibri" panose="020F0502020204030204" pitchFamily="34" charset="0"/>
              </a:rPr>
              <a:t> d</a:t>
            </a:r>
            <a:r>
              <a:rPr lang="en-US" sz="1800" dirty="0">
                <a:effectLst/>
                <a:latin typeface="Calibri" panose="020F0502020204030204" pitchFamily="34" charset="0"/>
                <a:ea typeface="Calibri" panose="020F0502020204030204" pitchFamily="34" charset="0"/>
              </a:rPr>
              <a:t>ea</a:t>
            </a:r>
            <a:r>
              <a:rPr lang="en-US" sz="1800" spc="5" dirty="0">
                <a:effectLst/>
                <a:latin typeface="Calibri" panose="020F0502020204030204" pitchFamily="34" charset="0"/>
                <a:ea typeface="Calibri" panose="020F0502020204030204" pitchFamily="34" charset="0"/>
              </a:rPr>
              <a:t>t</a:t>
            </a:r>
            <a:r>
              <a:rPr lang="en-US" sz="1800" spc="-5" dirty="0">
                <a:effectLst/>
                <a:latin typeface="Calibri" panose="020F0502020204030204" pitchFamily="34" charset="0"/>
                <a:ea typeface="Calibri" panose="020F0502020204030204" pitchFamily="34" charset="0"/>
              </a:rPr>
              <a:t>h</a:t>
            </a:r>
            <a:r>
              <a:rPr lang="en-US" sz="1800" dirty="0">
                <a:effectLst/>
                <a:latin typeface="Calibri" panose="020F0502020204030204" pitchFamily="34" charset="0"/>
                <a:ea typeface="Calibri" panose="020F0502020204030204" pitchFamily="34" charset="0"/>
              </a:rPr>
              <a:t>s</a:t>
            </a:r>
            <a:r>
              <a:rPr lang="en-US" sz="1800" spc="-10" dirty="0">
                <a:effectLst/>
                <a:latin typeface="Calibri" panose="020F0502020204030204" pitchFamily="34" charset="0"/>
                <a:ea typeface="Calibri" panose="020F0502020204030204" pitchFamily="34" charset="0"/>
              </a:rPr>
              <a:t> </a:t>
            </a:r>
            <a:r>
              <a:rPr lang="en-US" sz="1800" spc="5" dirty="0">
                <a:effectLst/>
                <a:latin typeface="Calibri" panose="020F0502020204030204" pitchFamily="34" charset="0"/>
                <a:ea typeface="Calibri" panose="020F0502020204030204" pitchFamily="34" charset="0"/>
              </a:rPr>
              <a:t>o</a:t>
            </a:r>
            <a:r>
              <a:rPr lang="en-US" sz="1800" dirty="0">
                <a:effectLst/>
                <a:latin typeface="Calibri" panose="020F0502020204030204" pitchFamily="34" charset="0"/>
                <a:ea typeface="Calibri" panose="020F0502020204030204" pitchFamily="34" charset="0"/>
              </a:rPr>
              <a:t>f G</a:t>
            </a:r>
            <a:r>
              <a:rPr lang="en-US" sz="1800" spc="-10" dirty="0">
                <a:effectLst/>
                <a:latin typeface="Calibri" panose="020F0502020204030204" pitchFamily="34" charset="0"/>
                <a:ea typeface="Calibri" panose="020F0502020204030204" pitchFamily="34" charset="0"/>
              </a:rPr>
              <a:t>e</a:t>
            </a:r>
            <a:r>
              <a:rPr lang="en-US" sz="1800" spc="5" dirty="0">
                <a:effectLst/>
                <a:latin typeface="Calibri" panose="020F0502020204030204" pitchFamily="34" charset="0"/>
                <a:ea typeface="Calibri" panose="020F0502020204030204" pitchFamily="34" charset="0"/>
              </a:rPr>
              <a:t>o</a:t>
            </a:r>
            <a:r>
              <a:rPr lang="en-US" sz="1800" dirty="0">
                <a:effectLst/>
                <a:latin typeface="Calibri" panose="020F0502020204030204" pitchFamily="34" charset="0"/>
                <a:ea typeface="Calibri" panose="020F0502020204030204" pitchFamily="34" charset="0"/>
              </a:rPr>
              <a:t>r</a:t>
            </a:r>
            <a:r>
              <a:rPr lang="en-US" sz="1800" spc="-5" dirty="0">
                <a:effectLst/>
                <a:latin typeface="Calibri" panose="020F0502020204030204" pitchFamily="34" charset="0"/>
                <a:ea typeface="Calibri" panose="020F0502020204030204" pitchFamily="34" charset="0"/>
              </a:rPr>
              <a:t>g</a:t>
            </a:r>
            <a:r>
              <a:rPr lang="en-US" sz="1800" dirty="0">
                <a:effectLst/>
                <a:latin typeface="Calibri" panose="020F0502020204030204" pitchFamily="34" charset="0"/>
                <a:ea typeface="Calibri" panose="020F0502020204030204" pitchFamily="34" charset="0"/>
              </a:rPr>
              <a:t>e</a:t>
            </a:r>
            <a:r>
              <a:rPr lang="en-US" sz="1800" spc="-10"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Fl</a:t>
            </a:r>
            <a:r>
              <a:rPr lang="en-US" sz="1800" spc="-10" dirty="0">
                <a:effectLst/>
                <a:latin typeface="Calibri" panose="020F0502020204030204" pitchFamily="34" charset="0"/>
                <a:ea typeface="Calibri" panose="020F0502020204030204" pitchFamily="34" charset="0"/>
              </a:rPr>
              <a:t>o</a:t>
            </a:r>
            <a:r>
              <a:rPr lang="en-US" sz="1800" spc="5" dirty="0">
                <a:effectLst/>
                <a:latin typeface="Calibri" panose="020F0502020204030204" pitchFamily="34" charset="0"/>
                <a:ea typeface="Calibri" panose="020F0502020204030204" pitchFamily="34" charset="0"/>
              </a:rPr>
              <a:t>y</a:t>
            </a:r>
            <a:r>
              <a:rPr lang="en-US" sz="1800" dirty="0">
                <a:effectLst/>
                <a:latin typeface="Calibri" panose="020F0502020204030204" pitchFamily="34" charset="0"/>
                <a:ea typeface="Calibri" panose="020F0502020204030204" pitchFamily="34" charset="0"/>
              </a:rPr>
              <a:t>d</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a</a:t>
            </a:r>
            <a:r>
              <a:rPr lang="en-US" sz="1800" spc="-1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d</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Bre</a:t>
            </a:r>
            <a:r>
              <a:rPr lang="en-US" sz="1800" spc="10" dirty="0">
                <a:effectLst/>
                <a:latin typeface="Calibri" panose="020F0502020204030204" pitchFamily="34" charset="0"/>
                <a:ea typeface="Calibri" panose="020F0502020204030204" pitchFamily="34" charset="0"/>
              </a:rPr>
              <a:t>o</a:t>
            </a:r>
            <a:r>
              <a:rPr lang="en-US" sz="1800" spc="-5" dirty="0">
                <a:effectLst/>
                <a:latin typeface="Calibri" panose="020F0502020204030204" pitchFamily="34" charset="0"/>
                <a:ea typeface="Calibri" panose="020F0502020204030204" pitchFamily="34" charset="0"/>
              </a:rPr>
              <a:t>nn</a:t>
            </a:r>
            <a:r>
              <a:rPr lang="en-US" sz="1800" dirty="0">
                <a:effectLst/>
                <a:latin typeface="Calibri" panose="020F0502020204030204" pitchFamily="34" charset="0"/>
                <a:ea typeface="Calibri" panose="020F0502020204030204" pitchFamily="34" charset="0"/>
              </a:rPr>
              <a:t>a</a:t>
            </a:r>
            <a:r>
              <a:rPr lang="en-US" sz="1800" spc="-10"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Ta</a:t>
            </a:r>
            <a:r>
              <a:rPr lang="en-US" sz="1800" spc="5" dirty="0">
                <a:effectLst/>
                <a:latin typeface="Calibri" panose="020F0502020204030204" pitchFamily="34" charset="0"/>
                <a:ea typeface="Calibri" panose="020F0502020204030204" pitchFamily="34" charset="0"/>
              </a:rPr>
              <a:t>y</a:t>
            </a:r>
            <a:r>
              <a:rPr lang="en-US" sz="1800" spc="-15" dirty="0">
                <a:effectLst/>
                <a:latin typeface="Calibri" panose="020F0502020204030204" pitchFamily="34" charset="0"/>
                <a:ea typeface="Calibri" panose="020F0502020204030204" pitchFamily="34" charset="0"/>
              </a:rPr>
              <a:t>l</a:t>
            </a:r>
            <a:r>
              <a:rPr lang="en-US" sz="1800" spc="5" dirty="0">
                <a:effectLst/>
                <a:latin typeface="Calibri" panose="020F0502020204030204" pitchFamily="34" charset="0"/>
                <a:ea typeface="Calibri" panose="020F0502020204030204" pitchFamily="34" charset="0"/>
              </a:rPr>
              <a:t>o</a:t>
            </a:r>
            <a:r>
              <a:rPr lang="en-US" sz="1800" dirty="0">
                <a:effectLst/>
                <a:latin typeface="Calibri" panose="020F0502020204030204" pitchFamily="34" charset="0"/>
                <a:ea typeface="Calibri" panose="020F0502020204030204" pitchFamily="34" charset="0"/>
              </a:rPr>
              <a:t>r b</a:t>
            </a:r>
            <a:r>
              <a:rPr lang="en-US" sz="1800" spc="-15" dirty="0">
                <a:effectLst/>
                <a:latin typeface="Calibri" panose="020F0502020204030204" pitchFamily="34" charset="0"/>
                <a:ea typeface="Calibri" panose="020F0502020204030204" pitchFamily="34" charset="0"/>
              </a:rPr>
              <a:t>r</a:t>
            </a:r>
            <a:r>
              <a:rPr lang="en-US" sz="1800" spc="5" dirty="0">
                <a:effectLst/>
                <a:latin typeface="Calibri" panose="020F0502020204030204" pitchFamily="34" charset="0"/>
                <a:ea typeface="Calibri" panose="020F0502020204030204" pitchFamily="34" charset="0"/>
              </a:rPr>
              <a:t>o</a:t>
            </a:r>
            <a:r>
              <a:rPr lang="en-US" sz="1800" spc="-5" dirty="0">
                <a:effectLst/>
                <a:latin typeface="Calibri" panose="020F0502020204030204" pitchFamily="34" charset="0"/>
                <a:ea typeface="Calibri" panose="020F0502020204030204" pitchFamily="34" charset="0"/>
              </a:rPr>
              <a:t>ugh</a:t>
            </a:r>
            <a:r>
              <a:rPr lang="en-US" sz="1800" dirty="0">
                <a:effectLst/>
                <a:latin typeface="Calibri" panose="020F0502020204030204" pitchFamily="34" charset="0"/>
                <a:ea typeface="Calibri" panose="020F0502020204030204" pitchFamily="34" charset="0"/>
              </a:rPr>
              <a:t>t</a:t>
            </a:r>
            <a:r>
              <a:rPr lang="en-US" sz="1800" spc="5" dirty="0">
                <a:effectLst/>
                <a:latin typeface="Calibri" panose="020F0502020204030204" pitchFamily="34" charset="0"/>
                <a:ea typeface="Calibri" panose="020F0502020204030204" pitchFamily="34" charset="0"/>
              </a:rPr>
              <a:t> </a:t>
            </a:r>
            <a:r>
              <a:rPr lang="en-US" sz="1800" spc="-10" dirty="0">
                <a:effectLst/>
                <a:latin typeface="Calibri" panose="020F0502020204030204" pitchFamily="34" charset="0"/>
                <a:ea typeface="Calibri" panose="020F0502020204030204" pitchFamily="34" charset="0"/>
              </a:rPr>
              <a:t>t</a:t>
            </a:r>
            <a:r>
              <a:rPr lang="en-US" sz="1800" spc="-5" dirty="0">
                <a:effectLst/>
                <a:latin typeface="Calibri" panose="020F0502020204030204" pitchFamily="34" charset="0"/>
                <a:ea typeface="Calibri" panose="020F0502020204030204" pitchFamily="34" charset="0"/>
              </a:rPr>
              <a:t>h</a:t>
            </a:r>
            <a:r>
              <a:rPr lang="en-US" sz="1800" dirty="0">
                <a:effectLst/>
                <a:latin typeface="Calibri" panose="020F0502020204030204" pitchFamily="34" charset="0"/>
                <a:ea typeface="Calibri" panose="020F0502020204030204" pitchFamily="34" charset="0"/>
              </a:rPr>
              <a:t>e</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i</a:t>
            </a:r>
            <a:r>
              <a:rPr lang="en-US" sz="1800" spc="-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eq</a:t>
            </a:r>
            <a:r>
              <a:rPr lang="en-US" sz="1800" spc="-5" dirty="0">
                <a:effectLst/>
                <a:latin typeface="Calibri" panose="020F0502020204030204" pitchFamily="34" charset="0"/>
                <a:ea typeface="Calibri" panose="020F0502020204030204" pitchFamily="34" charset="0"/>
              </a:rPr>
              <a:t>u</a:t>
            </a:r>
            <a:r>
              <a:rPr lang="en-US" sz="1800" dirty="0">
                <a:effectLst/>
                <a:latin typeface="Calibri" panose="020F0502020204030204" pitchFamily="34" charset="0"/>
                <a:ea typeface="Calibri" panose="020F0502020204030204" pitchFamily="34" charset="0"/>
              </a:rPr>
              <a:t>ities</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i</a:t>
            </a:r>
            <a:r>
              <a:rPr lang="en-US" sz="1800" spc="-5" dirty="0">
                <a:effectLst/>
                <a:latin typeface="Calibri" panose="020F0502020204030204" pitchFamily="34" charset="0"/>
                <a:ea typeface="Calibri" panose="020F0502020204030204" pitchFamily="34" charset="0"/>
              </a:rPr>
              <a:t>n</a:t>
            </a:r>
            <a:r>
              <a:rPr lang="en-US" sz="1800" spc="-10" dirty="0">
                <a:effectLst/>
                <a:latin typeface="Calibri" panose="020F0502020204030204" pitchFamily="34" charset="0"/>
                <a:ea typeface="Calibri" panose="020F0502020204030204" pitchFamily="34" charset="0"/>
              </a:rPr>
              <a:t>t</a:t>
            </a:r>
            <a:r>
              <a:rPr lang="en-US" sz="1800" dirty="0">
                <a:effectLst/>
                <a:latin typeface="Calibri" panose="020F0502020204030204" pitchFamily="34" charset="0"/>
                <a:ea typeface="Calibri" panose="020F0502020204030204" pitchFamily="34" charset="0"/>
              </a:rPr>
              <a:t>o</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e</a:t>
            </a:r>
            <a:r>
              <a:rPr lang="en-US" sz="1800" spc="-5" dirty="0">
                <a:effectLst/>
                <a:latin typeface="Calibri" panose="020F0502020204030204" pitchFamily="34" charset="0"/>
                <a:ea typeface="Calibri" panose="020F0502020204030204" pitchFamily="34" charset="0"/>
              </a:rPr>
              <a:t>v</a:t>
            </a:r>
            <a:r>
              <a:rPr lang="en-US" sz="1800" spc="25" dirty="0">
                <a:effectLst/>
                <a:latin typeface="Calibri" panose="020F0502020204030204" pitchFamily="34" charset="0"/>
                <a:ea typeface="Calibri" panose="020F0502020204030204" pitchFamily="34" charset="0"/>
              </a:rPr>
              <a:t>e</a:t>
            </a:r>
            <a:r>
              <a:rPr lang="en-US" sz="1800" dirty="0">
                <a:effectLst/>
                <a:latin typeface="Calibri" panose="020F0502020204030204" pitchFamily="34" charset="0"/>
                <a:ea typeface="Calibri" panose="020F0502020204030204" pitchFamily="34" charset="0"/>
              </a:rPr>
              <a:t>ry Am</a:t>
            </a:r>
            <a:r>
              <a:rPr lang="en-US" sz="1800" spc="5" dirty="0">
                <a:effectLst/>
                <a:latin typeface="Calibri" panose="020F0502020204030204" pitchFamily="34" charset="0"/>
                <a:ea typeface="Calibri" panose="020F0502020204030204" pitchFamily="34" charset="0"/>
              </a:rPr>
              <a:t>e</a:t>
            </a:r>
            <a:r>
              <a:rPr lang="en-US" sz="1800" dirty="0">
                <a:effectLst/>
                <a:latin typeface="Calibri" panose="020F0502020204030204" pitchFamily="34" charset="0"/>
                <a:ea typeface="Calibri" panose="020F0502020204030204" pitchFamily="34" charset="0"/>
              </a:rPr>
              <a:t>rican</a:t>
            </a:r>
            <a:r>
              <a:rPr lang="en-US" sz="1800" spc="-1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li</a:t>
            </a:r>
            <a:r>
              <a:rPr lang="en-US" sz="1800" spc="5" dirty="0">
                <a:effectLst/>
                <a:latin typeface="Calibri" panose="020F0502020204030204" pitchFamily="34" charset="0"/>
                <a:ea typeface="Calibri" panose="020F0502020204030204" pitchFamily="34" charset="0"/>
              </a:rPr>
              <a:t>v</a:t>
            </a:r>
            <a:r>
              <a:rPr lang="en-US" sz="1800" dirty="0">
                <a:effectLst/>
                <a:latin typeface="Calibri" panose="020F0502020204030204" pitchFamily="34" charset="0"/>
                <a:ea typeface="Calibri" panose="020F0502020204030204" pitchFamily="34" charset="0"/>
              </a:rPr>
              <a:t>i</a:t>
            </a:r>
            <a:r>
              <a:rPr lang="en-US" sz="1800" spc="-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g</a:t>
            </a:r>
            <a:r>
              <a:rPr lang="en-US" sz="1800" spc="-5" dirty="0">
                <a:effectLst/>
                <a:latin typeface="Calibri" panose="020F0502020204030204" pitchFamily="34" charset="0"/>
                <a:ea typeface="Calibri" panose="020F0502020204030204" pitchFamily="34" charset="0"/>
              </a:rPr>
              <a:t> </a:t>
            </a:r>
            <a:r>
              <a:rPr lang="en-US" sz="1800" spc="-10" dirty="0">
                <a:effectLst/>
                <a:latin typeface="Calibri" panose="020F0502020204030204" pitchFamily="34" charset="0"/>
                <a:ea typeface="Calibri" panose="020F0502020204030204" pitchFamily="34" charset="0"/>
              </a:rPr>
              <a:t>r</a:t>
            </a:r>
            <a:r>
              <a:rPr lang="en-US" sz="1800" spc="5" dirty="0">
                <a:effectLst/>
                <a:latin typeface="Calibri" panose="020F0502020204030204" pitchFamily="34" charset="0"/>
                <a:ea typeface="Calibri" panose="020F0502020204030204" pitchFamily="34" charset="0"/>
              </a:rPr>
              <a:t>o</a:t>
            </a:r>
            <a:r>
              <a:rPr lang="en-US" sz="1800" spc="-5" dirty="0">
                <a:effectLst/>
                <a:latin typeface="Calibri" panose="020F0502020204030204" pitchFamily="34" charset="0"/>
                <a:ea typeface="Calibri" panose="020F0502020204030204" pitchFamily="34" charset="0"/>
              </a:rPr>
              <a:t>o</a:t>
            </a:r>
            <a:r>
              <a:rPr lang="en-US" sz="1800" spc="5" dirty="0">
                <a:effectLst/>
                <a:latin typeface="Calibri" panose="020F0502020204030204" pitchFamily="34" charset="0"/>
                <a:ea typeface="Calibri" panose="020F0502020204030204" pitchFamily="34" charset="0"/>
              </a:rPr>
              <a:t>m</a:t>
            </a:r>
            <a:r>
              <a:rPr lang="en-US" sz="1800" dirty="0">
                <a:effectLst/>
                <a:latin typeface="Calibri" panose="020F0502020204030204" pitchFamily="34" charset="0"/>
                <a:ea typeface="Calibri" panose="020F0502020204030204" pitchFamily="34" charset="0"/>
              </a:rPr>
              <a:t>.</a:t>
            </a:r>
            <a:endParaRPr lang="en-US" sz="1800" dirty="0">
              <a:effectLst/>
              <a:latin typeface="Times New Roman" panose="02020603050405020304" pitchFamily="18" charset="0"/>
              <a:ea typeface="Times New Roman" panose="02020603050405020304" pitchFamily="18" charset="0"/>
            </a:endParaRPr>
          </a:p>
          <a:p>
            <a:pPr marL="0" marR="0">
              <a:lnSpc>
                <a:spcPts val="800"/>
              </a:lnSpc>
              <a:spcBef>
                <a:spcPts val="30"/>
              </a:spcBef>
              <a:spcAft>
                <a:spcPts val="0"/>
              </a:spcAft>
            </a:pPr>
            <a:r>
              <a:rPr lang="en-US" sz="1800" dirty="0">
                <a:effectLst/>
                <a:latin typeface="Times New Roman" panose="02020603050405020304" pitchFamily="18" charset="0"/>
                <a:ea typeface="Times New Roman" panose="02020603050405020304" pitchFamily="18" charset="0"/>
              </a:rPr>
              <a:t> </a:t>
            </a:r>
          </a:p>
          <a:p>
            <a:pPr marL="63500" marR="464820">
              <a:lnSpc>
                <a:spcPct val="107000"/>
              </a:lnSpc>
              <a:spcBef>
                <a:spcPts val="0"/>
              </a:spcBef>
              <a:spcAft>
                <a:spcPts val="0"/>
              </a:spcAft>
            </a:pPr>
            <a:r>
              <a:rPr lang="en-US" sz="1800" dirty="0">
                <a:effectLst/>
                <a:latin typeface="Calibri" panose="020F0502020204030204" pitchFamily="34" charset="0"/>
                <a:ea typeface="Calibri" panose="020F0502020204030204" pitchFamily="34" charset="0"/>
              </a:rPr>
              <a:t>U</a:t>
            </a:r>
            <a:r>
              <a:rPr lang="en-US" sz="1800" spc="-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i</a:t>
            </a:r>
            <a:r>
              <a:rPr lang="en-US" sz="1800" spc="5" dirty="0">
                <a:effectLst/>
                <a:latin typeface="Calibri" panose="020F0502020204030204" pitchFamily="34" charset="0"/>
                <a:ea typeface="Calibri" panose="020F0502020204030204" pitchFamily="34" charset="0"/>
              </a:rPr>
              <a:t>o</a:t>
            </a:r>
            <a:r>
              <a:rPr lang="en-US" sz="1800" spc="-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s</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w</a:t>
            </a:r>
            <a:r>
              <a:rPr lang="en-US" sz="1800" spc="-10" dirty="0">
                <a:effectLst/>
                <a:latin typeface="Calibri" panose="020F0502020204030204" pitchFamily="34" charset="0"/>
                <a:ea typeface="Calibri" panose="020F0502020204030204" pitchFamily="34" charset="0"/>
              </a:rPr>
              <a:t>i</a:t>
            </a:r>
            <a:r>
              <a:rPr lang="en-US" sz="1800" dirty="0">
                <a:effectLst/>
                <a:latin typeface="Calibri" panose="020F0502020204030204" pitchFamily="34" charset="0"/>
                <a:ea typeface="Calibri" panose="020F0502020204030204" pitchFamily="34" charset="0"/>
              </a:rPr>
              <a:t>th </a:t>
            </a:r>
            <a:r>
              <a:rPr lang="en-US" sz="1800" spc="-10" dirty="0">
                <a:effectLst/>
                <a:latin typeface="Calibri" panose="020F0502020204030204" pitchFamily="34" charset="0"/>
                <a:ea typeface="Calibri" panose="020F0502020204030204" pitchFamily="34" charset="0"/>
              </a:rPr>
              <a:t>c</a:t>
            </a:r>
            <a:r>
              <a:rPr lang="en-US" sz="1800" spc="5" dirty="0">
                <a:effectLst/>
                <a:latin typeface="Calibri" panose="020F0502020204030204" pitchFamily="34" charset="0"/>
                <a:ea typeface="Calibri" panose="020F0502020204030204" pitchFamily="34" charset="0"/>
              </a:rPr>
              <a:t>o</a:t>
            </a:r>
            <a:r>
              <a:rPr lang="en-US" sz="1800" dirty="0">
                <a:effectLst/>
                <a:latin typeface="Calibri" panose="020F0502020204030204" pitchFamily="34" charset="0"/>
                <a:ea typeface="Calibri" panose="020F0502020204030204" pitchFamily="34" charset="0"/>
              </a:rPr>
              <a:t>llec</a:t>
            </a:r>
            <a:r>
              <a:rPr lang="en-US" sz="1800" spc="5" dirty="0">
                <a:effectLst/>
                <a:latin typeface="Calibri" panose="020F0502020204030204" pitchFamily="34" charset="0"/>
                <a:ea typeface="Calibri" panose="020F0502020204030204" pitchFamily="34" charset="0"/>
              </a:rPr>
              <a:t>t</a:t>
            </a:r>
            <a:r>
              <a:rPr lang="en-US" sz="1800" spc="-15" dirty="0">
                <a:effectLst/>
                <a:latin typeface="Calibri" panose="020F0502020204030204" pitchFamily="34" charset="0"/>
                <a:ea typeface="Calibri" panose="020F0502020204030204" pitchFamily="34" charset="0"/>
              </a:rPr>
              <a:t>i</a:t>
            </a:r>
            <a:r>
              <a:rPr lang="en-US" sz="1800" spc="5" dirty="0">
                <a:effectLst/>
                <a:latin typeface="Calibri" panose="020F0502020204030204" pitchFamily="34" charset="0"/>
                <a:ea typeface="Calibri" panose="020F0502020204030204" pitchFamily="34" charset="0"/>
              </a:rPr>
              <a:t>v</a:t>
            </a:r>
            <a:r>
              <a:rPr lang="en-US" sz="1800" dirty="0">
                <a:effectLst/>
                <a:latin typeface="Calibri" panose="020F0502020204030204" pitchFamily="34" charset="0"/>
                <a:ea typeface="Calibri" panose="020F0502020204030204" pitchFamily="34" charset="0"/>
              </a:rPr>
              <a:t>e</a:t>
            </a:r>
            <a:r>
              <a:rPr lang="en-US" sz="1800" spc="-10"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bar</a:t>
            </a:r>
            <a:r>
              <a:rPr lang="en-US" sz="1800" spc="-5" dirty="0">
                <a:effectLst/>
                <a:latin typeface="Calibri" panose="020F0502020204030204" pitchFamily="34" charset="0"/>
                <a:ea typeface="Calibri" panose="020F0502020204030204" pitchFamily="34" charset="0"/>
              </a:rPr>
              <a:t>g</a:t>
            </a:r>
            <a:r>
              <a:rPr lang="en-US" sz="1800" dirty="0">
                <a:effectLst/>
                <a:latin typeface="Calibri" panose="020F0502020204030204" pitchFamily="34" charset="0"/>
                <a:ea typeface="Calibri" panose="020F0502020204030204" pitchFamily="34" charset="0"/>
              </a:rPr>
              <a:t>ai</a:t>
            </a:r>
            <a:r>
              <a:rPr lang="en-US" sz="1800" spc="-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i</a:t>
            </a:r>
            <a:r>
              <a:rPr lang="en-US" sz="1800" spc="-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g</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ri</a:t>
            </a:r>
            <a:r>
              <a:rPr lang="en-US" sz="1800" spc="-5" dirty="0">
                <a:effectLst/>
                <a:latin typeface="Calibri" panose="020F0502020204030204" pitchFamily="34" charset="0"/>
                <a:ea typeface="Calibri" panose="020F0502020204030204" pitchFamily="34" charset="0"/>
              </a:rPr>
              <a:t>gh</a:t>
            </a:r>
            <a:r>
              <a:rPr lang="en-US" sz="1800" dirty="0">
                <a:effectLst/>
                <a:latin typeface="Calibri" panose="020F0502020204030204" pitchFamily="34" charset="0"/>
                <a:ea typeface="Calibri" panose="020F0502020204030204" pitchFamily="34" charset="0"/>
              </a:rPr>
              <a:t>ts</a:t>
            </a:r>
            <a:r>
              <a:rPr lang="en-US" sz="1800" spc="5" dirty="0">
                <a:effectLst/>
                <a:latin typeface="Calibri" panose="020F0502020204030204" pitchFamily="34" charset="0"/>
                <a:ea typeface="Calibri" panose="020F0502020204030204" pitchFamily="34" charset="0"/>
              </a:rPr>
              <a:t> </a:t>
            </a:r>
            <a:r>
              <a:rPr lang="en-US" sz="1800" spc="-5" dirty="0">
                <a:effectLst/>
                <a:latin typeface="Calibri" panose="020F0502020204030204" pitchFamily="34" charset="0"/>
                <a:ea typeface="Calibri" panose="020F0502020204030204" pitchFamily="34" charset="0"/>
              </a:rPr>
              <a:t>h</a:t>
            </a:r>
            <a:r>
              <a:rPr lang="en-US" sz="1800" dirty="0">
                <a:effectLst/>
                <a:latin typeface="Calibri" panose="020F0502020204030204" pitchFamily="34" charset="0"/>
                <a:ea typeface="Calibri" panose="020F0502020204030204" pitchFamily="34" charset="0"/>
              </a:rPr>
              <a:t>a</a:t>
            </a:r>
            <a:r>
              <a:rPr lang="en-US" sz="1800" spc="5" dirty="0">
                <a:effectLst/>
                <a:latin typeface="Calibri" panose="020F0502020204030204" pitchFamily="34" charset="0"/>
                <a:ea typeface="Calibri" panose="020F0502020204030204" pitchFamily="34" charset="0"/>
              </a:rPr>
              <a:t>v</a:t>
            </a:r>
            <a:r>
              <a:rPr lang="en-US" sz="1800" dirty="0">
                <a:effectLst/>
                <a:latin typeface="Calibri" panose="020F0502020204030204" pitchFamily="34" charset="0"/>
                <a:ea typeface="Calibri" panose="020F0502020204030204" pitchFamily="34" charset="0"/>
              </a:rPr>
              <a:t>e</a:t>
            </a:r>
            <a:r>
              <a:rPr lang="en-US" sz="1800" spc="5" dirty="0">
                <a:effectLst/>
                <a:latin typeface="Calibri" panose="020F0502020204030204" pitchFamily="34" charset="0"/>
                <a:ea typeface="Calibri" panose="020F0502020204030204" pitchFamily="34" charset="0"/>
              </a:rPr>
              <a:t> </a:t>
            </a:r>
            <a:r>
              <a:rPr lang="en-US" sz="1800" spc="-15" dirty="0">
                <a:effectLst/>
                <a:latin typeface="Calibri" panose="020F0502020204030204" pitchFamily="34" charset="0"/>
                <a:ea typeface="Calibri" panose="020F0502020204030204" pitchFamily="34" charset="0"/>
              </a:rPr>
              <a:t>l</a:t>
            </a:r>
            <a:r>
              <a:rPr lang="en-US" sz="1800" spc="5" dirty="0">
                <a:effectLst/>
                <a:latin typeface="Calibri" panose="020F0502020204030204" pitchFamily="34" charset="0"/>
                <a:ea typeface="Calibri" panose="020F0502020204030204" pitchFamily="34" charset="0"/>
              </a:rPr>
              <a:t>o</a:t>
            </a:r>
            <a:r>
              <a:rPr lang="en-US" sz="1800" spc="-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g</a:t>
            </a:r>
            <a:r>
              <a:rPr lang="en-US" sz="1800" spc="-5" dirty="0">
                <a:effectLst/>
                <a:latin typeface="Calibri" panose="020F0502020204030204" pitchFamily="34" charset="0"/>
                <a:ea typeface="Calibri" panose="020F0502020204030204" pitchFamily="34" charset="0"/>
              </a:rPr>
              <a:t> </a:t>
            </a:r>
            <a:r>
              <a:rPr lang="en-US" sz="1800" spc="-10" dirty="0">
                <a:effectLst/>
                <a:latin typeface="Calibri" panose="020F0502020204030204" pitchFamily="34" charset="0"/>
                <a:ea typeface="Calibri" panose="020F0502020204030204" pitchFamily="34" charset="0"/>
              </a:rPr>
              <a:t>f</a:t>
            </a:r>
            <a:r>
              <a:rPr lang="en-US" sz="1800" spc="5" dirty="0">
                <a:effectLst/>
                <a:latin typeface="Calibri" panose="020F0502020204030204" pitchFamily="34" charset="0"/>
                <a:ea typeface="Calibri" panose="020F0502020204030204" pitchFamily="34" charset="0"/>
              </a:rPr>
              <a:t>o</a:t>
            </a:r>
            <a:r>
              <a:rPr lang="en-US" sz="1800" spc="-5" dirty="0">
                <a:effectLst/>
                <a:latin typeface="Calibri" panose="020F0502020204030204" pitchFamily="34" charset="0"/>
                <a:ea typeface="Calibri" panose="020F0502020204030204" pitchFamily="34" charset="0"/>
              </a:rPr>
              <a:t>ugh</a:t>
            </a:r>
            <a:r>
              <a:rPr lang="en-US" sz="1800" dirty="0">
                <a:effectLst/>
                <a:latin typeface="Calibri" panose="020F0502020204030204" pitchFamily="34" charset="0"/>
                <a:ea typeface="Calibri" panose="020F0502020204030204" pitchFamily="34" charset="0"/>
              </a:rPr>
              <a:t>t</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a</a:t>
            </a:r>
            <a:r>
              <a:rPr lang="en-US" sz="1800" spc="-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d</a:t>
            </a:r>
            <a:r>
              <a:rPr lang="en-US" sz="1800" spc="-5" dirty="0">
                <a:effectLst/>
                <a:latin typeface="Calibri" panose="020F0502020204030204" pitchFamily="34" charset="0"/>
                <a:ea typeface="Calibri" panose="020F0502020204030204" pitchFamily="34" charset="0"/>
              </a:rPr>
              <a:t> </a:t>
            </a:r>
            <a:r>
              <a:rPr lang="en-US" sz="1800" spc="5" dirty="0">
                <a:effectLst/>
                <a:latin typeface="Calibri" panose="020F0502020204030204" pitchFamily="34" charset="0"/>
                <a:ea typeface="Calibri" panose="020F0502020204030204" pitchFamily="34" charset="0"/>
              </a:rPr>
              <a:t>wo</a:t>
            </a:r>
            <a:r>
              <a:rPr lang="en-US" sz="1800" dirty="0">
                <a:effectLst/>
                <a:latin typeface="Calibri" panose="020F0502020204030204" pitchFamily="34" charset="0"/>
                <a:ea typeface="Calibri" panose="020F0502020204030204" pitchFamily="34" charset="0"/>
              </a:rPr>
              <a:t>n</a:t>
            </a:r>
            <a:r>
              <a:rPr lang="en-US" sz="1800" spc="-1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s</a:t>
            </a:r>
            <a:r>
              <a:rPr lang="en-US" sz="1800" spc="5" dirty="0">
                <a:effectLst/>
                <a:latin typeface="Calibri" panose="020F0502020204030204" pitchFamily="34" charset="0"/>
                <a:ea typeface="Calibri" panose="020F0502020204030204" pitchFamily="34" charset="0"/>
              </a:rPr>
              <a:t>t</a:t>
            </a:r>
            <a:r>
              <a:rPr lang="en-US" sz="1800" dirty="0">
                <a:effectLst/>
                <a:latin typeface="Calibri" panose="020F0502020204030204" pitchFamily="34" charset="0"/>
                <a:ea typeface="Calibri" panose="020F0502020204030204" pitchFamily="34" charset="0"/>
              </a:rPr>
              <a:t>ra</a:t>
            </a:r>
            <a:r>
              <a:rPr lang="en-US" sz="1800" spc="-10" dirty="0">
                <a:effectLst/>
                <a:latin typeface="Calibri" panose="020F0502020204030204" pitchFamily="34" charset="0"/>
                <a:ea typeface="Calibri" panose="020F0502020204030204" pitchFamily="34" charset="0"/>
              </a:rPr>
              <a:t>t</a:t>
            </a:r>
            <a:r>
              <a:rPr lang="en-US" sz="1800" dirty="0">
                <a:effectLst/>
                <a:latin typeface="Calibri" panose="020F0502020204030204" pitchFamily="34" charset="0"/>
                <a:ea typeface="Calibri" panose="020F0502020204030204" pitchFamily="34" charset="0"/>
              </a:rPr>
              <a:t>egies</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to</a:t>
            </a:r>
            <a:r>
              <a:rPr lang="en-US" sz="1800" spc="-5" dirty="0">
                <a:effectLst/>
                <a:latin typeface="Calibri" panose="020F0502020204030204" pitchFamily="34" charset="0"/>
                <a:ea typeface="Calibri" panose="020F0502020204030204" pitchFamily="34" charset="0"/>
              </a:rPr>
              <a:t> </a:t>
            </a:r>
            <a:r>
              <a:rPr lang="en-US" sz="1800" spc="-10" dirty="0">
                <a:effectLst/>
                <a:latin typeface="Calibri" panose="020F0502020204030204" pitchFamily="34" charset="0"/>
                <a:ea typeface="Calibri" panose="020F0502020204030204" pitchFamily="34" charset="0"/>
              </a:rPr>
              <a:t>a</a:t>
            </a:r>
            <a:r>
              <a:rPr lang="en-US" sz="1800" spc="-5" dirty="0">
                <a:effectLst/>
                <a:latin typeface="Calibri" panose="020F0502020204030204" pitchFamily="34" charset="0"/>
                <a:ea typeface="Calibri" panose="020F0502020204030204" pitchFamily="34" charset="0"/>
              </a:rPr>
              <a:t>d</a:t>
            </a:r>
            <a:r>
              <a:rPr lang="en-US" sz="1800" spc="5" dirty="0">
                <a:effectLst/>
                <a:latin typeface="Calibri" panose="020F0502020204030204" pitchFamily="34" charset="0"/>
                <a:ea typeface="Calibri" panose="020F0502020204030204" pitchFamily="34" charset="0"/>
              </a:rPr>
              <a:t>v</a:t>
            </a:r>
            <a:r>
              <a:rPr lang="en-US" sz="1800" dirty="0">
                <a:effectLst/>
                <a:latin typeface="Calibri" panose="020F0502020204030204" pitchFamily="34" charset="0"/>
                <a:ea typeface="Calibri" panose="020F0502020204030204" pitchFamily="34" charset="0"/>
              </a:rPr>
              <a:t>a</a:t>
            </a:r>
            <a:r>
              <a:rPr lang="en-US" sz="1800" spc="-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ce</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eq</a:t>
            </a:r>
            <a:r>
              <a:rPr lang="en-US" sz="1800" spc="-5" dirty="0">
                <a:effectLst/>
                <a:latin typeface="Calibri" panose="020F0502020204030204" pitchFamily="34" charset="0"/>
                <a:ea typeface="Calibri" panose="020F0502020204030204" pitchFamily="34" charset="0"/>
              </a:rPr>
              <a:t>u</a:t>
            </a:r>
            <a:r>
              <a:rPr lang="en-US" sz="1800" dirty="0">
                <a:effectLst/>
                <a:latin typeface="Calibri" panose="020F0502020204030204" pitchFamily="34" charset="0"/>
                <a:ea typeface="Calibri" panose="020F0502020204030204" pitchFamily="34" charset="0"/>
              </a:rPr>
              <a:t>ity</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in sch</a:t>
            </a:r>
            <a:r>
              <a:rPr lang="en-US" sz="1800" spc="-10" dirty="0">
                <a:effectLst/>
                <a:latin typeface="Calibri" panose="020F0502020204030204" pitchFamily="34" charset="0"/>
                <a:ea typeface="Calibri" panose="020F0502020204030204" pitchFamily="34" charset="0"/>
              </a:rPr>
              <a:t>o</a:t>
            </a:r>
            <a:r>
              <a:rPr lang="en-US" sz="1800" spc="5" dirty="0">
                <a:effectLst/>
                <a:latin typeface="Calibri" panose="020F0502020204030204" pitchFamily="34" charset="0"/>
                <a:ea typeface="Calibri" panose="020F0502020204030204" pitchFamily="34" charset="0"/>
              </a:rPr>
              <a:t>o</a:t>
            </a:r>
            <a:r>
              <a:rPr lang="en-US" sz="1800" dirty="0">
                <a:effectLst/>
                <a:latin typeface="Calibri" panose="020F0502020204030204" pitchFamily="34" charset="0"/>
                <a:ea typeface="Calibri" panose="020F0502020204030204" pitchFamily="34" charset="0"/>
              </a:rPr>
              <a:t>ls a</a:t>
            </a:r>
            <a:r>
              <a:rPr lang="en-US" sz="1800" spc="-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d</a:t>
            </a:r>
            <a:r>
              <a:rPr lang="en-US" sz="1800" spc="-5" dirty="0">
                <a:effectLst/>
                <a:latin typeface="Calibri" panose="020F0502020204030204" pitchFamily="34" charset="0"/>
                <a:ea typeface="Calibri" panose="020F0502020204030204" pitchFamily="34" charset="0"/>
              </a:rPr>
              <a:t> </a:t>
            </a:r>
            <a:r>
              <a:rPr lang="en-US" sz="1800" spc="-10" dirty="0">
                <a:effectLst/>
                <a:latin typeface="Calibri" panose="020F0502020204030204" pitchFamily="34" charset="0"/>
                <a:ea typeface="Calibri" panose="020F0502020204030204" pitchFamily="34" charset="0"/>
              </a:rPr>
              <a:t>c</a:t>
            </a:r>
            <a:r>
              <a:rPr lang="en-US" sz="1800" spc="-5" dirty="0">
                <a:effectLst/>
                <a:latin typeface="Calibri" panose="020F0502020204030204" pitchFamily="34" charset="0"/>
                <a:ea typeface="Calibri" panose="020F0502020204030204" pitchFamily="34" charset="0"/>
              </a:rPr>
              <a:t>o</a:t>
            </a:r>
            <a:r>
              <a:rPr lang="en-US" sz="1800" spc="5" dirty="0">
                <a:effectLst/>
                <a:latin typeface="Calibri" panose="020F0502020204030204" pitchFamily="34" charset="0"/>
                <a:ea typeface="Calibri" panose="020F0502020204030204" pitchFamily="34" charset="0"/>
              </a:rPr>
              <a:t>mm</a:t>
            </a:r>
            <a:r>
              <a:rPr lang="en-US" sz="1800" spc="-5" dirty="0">
                <a:effectLst/>
                <a:latin typeface="Calibri" panose="020F0502020204030204" pitchFamily="34" charset="0"/>
                <a:ea typeface="Calibri" panose="020F0502020204030204" pitchFamily="34" charset="0"/>
              </a:rPr>
              <a:t>un</a:t>
            </a:r>
            <a:r>
              <a:rPr lang="en-US" sz="1800" dirty="0">
                <a:effectLst/>
                <a:latin typeface="Calibri" panose="020F0502020204030204" pitchFamily="34" charset="0"/>
                <a:ea typeface="Calibri" panose="020F0502020204030204" pitchFamily="34" charset="0"/>
              </a:rPr>
              <a:t>it</a:t>
            </a:r>
            <a:r>
              <a:rPr lang="en-US" sz="1800" spc="-10" dirty="0">
                <a:effectLst/>
                <a:latin typeface="Calibri" panose="020F0502020204030204" pitchFamily="34" charset="0"/>
                <a:ea typeface="Calibri" panose="020F0502020204030204" pitchFamily="34" charset="0"/>
              </a:rPr>
              <a:t>i</a:t>
            </a:r>
            <a:r>
              <a:rPr lang="en-US" sz="1800" dirty="0">
                <a:effectLst/>
                <a:latin typeface="Calibri" panose="020F0502020204030204" pitchFamily="34" charset="0"/>
                <a:ea typeface="Calibri" panose="020F0502020204030204" pitchFamily="34" charset="0"/>
              </a:rPr>
              <a:t>es,</a:t>
            </a:r>
            <a:r>
              <a:rPr lang="en-US" sz="1800" spc="5" dirty="0">
                <a:effectLst/>
                <a:latin typeface="Calibri" panose="020F0502020204030204" pitchFamily="34" charset="0"/>
                <a:ea typeface="Calibri" panose="020F0502020204030204" pitchFamily="34" charset="0"/>
              </a:rPr>
              <a:t> </a:t>
            </a:r>
            <a:r>
              <a:rPr lang="en-US" sz="1800" spc="-15" dirty="0">
                <a:effectLst/>
                <a:latin typeface="Calibri" panose="020F0502020204030204" pitchFamily="34" charset="0"/>
                <a:ea typeface="Calibri" panose="020F0502020204030204" pitchFamily="34" charset="0"/>
              </a:rPr>
              <a:t>i</a:t>
            </a:r>
            <a:r>
              <a:rPr lang="en-US" sz="1800" spc="-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cl</a:t>
            </a:r>
            <a:r>
              <a:rPr lang="en-US" sz="1800" spc="-5" dirty="0">
                <a:effectLst/>
                <a:latin typeface="Calibri" panose="020F0502020204030204" pitchFamily="34" charset="0"/>
                <a:ea typeface="Calibri" panose="020F0502020204030204" pitchFamily="34" charset="0"/>
              </a:rPr>
              <a:t>ud</a:t>
            </a:r>
            <a:r>
              <a:rPr lang="en-US" sz="1800" dirty="0">
                <a:effectLst/>
                <a:latin typeface="Calibri" panose="020F0502020204030204" pitchFamily="34" charset="0"/>
                <a:ea typeface="Calibri" panose="020F0502020204030204" pitchFamily="34" charset="0"/>
              </a:rPr>
              <a:t>i</a:t>
            </a:r>
            <a:r>
              <a:rPr lang="en-US" sz="1800" spc="-5" dirty="0">
                <a:effectLst/>
                <a:latin typeface="Calibri" panose="020F0502020204030204" pitchFamily="34" charset="0"/>
                <a:ea typeface="Calibri" panose="020F0502020204030204" pitchFamily="34" charset="0"/>
              </a:rPr>
              <a:t>ng</a:t>
            </a:r>
            <a:r>
              <a:rPr lang="en-US" sz="1800" dirty="0">
                <a:effectLst/>
                <a:latin typeface="Calibri" panose="020F0502020204030204" pitchFamily="34" charset="0"/>
                <a:ea typeface="Calibri" panose="020F0502020204030204" pitchFamily="34" charset="0"/>
              </a:rPr>
              <a:t>:</a:t>
            </a:r>
            <a:endParaRPr lang="en-US" sz="1800" dirty="0">
              <a:effectLst/>
              <a:latin typeface="Times New Roman" panose="02020603050405020304" pitchFamily="18" charset="0"/>
              <a:ea typeface="Times New Roman" panose="02020603050405020304" pitchFamily="18" charset="0"/>
            </a:endParaRPr>
          </a:p>
          <a:p>
            <a:pPr marL="0" marR="0">
              <a:lnSpc>
                <a:spcPts val="800"/>
              </a:lnSpc>
              <a:spcBef>
                <a:spcPts val="5"/>
              </a:spcBef>
              <a:spcAft>
                <a:spcPts val="0"/>
              </a:spcAft>
            </a:pPr>
            <a:r>
              <a:rPr lang="en-US" sz="1800" dirty="0">
                <a:effectLst/>
                <a:latin typeface="Times New Roman" panose="02020603050405020304" pitchFamily="18" charset="0"/>
                <a:ea typeface="Times New Roman" panose="02020603050405020304" pitchFamily="18" charset="0"/>
              </a:rPr>
              <a:t> </a:t>
            </a:r>
          </a:p>
          <a:p>
            <a:pPr marL="292100" marR="0">
              <a:spcBef>
                <a:spcPts val="0"/>
              </a:spcBef>
              <a:spcAft>
                <a:spcPts val="0"/>
              </a:spcAft>
            </a:pPr>
            <a:r>
              <a:rPr lang="en-US" sz="1800" dirty="0">
                <a:effectLst/>
                <a:latin typeface="Verdana" panose="020B0604030504040204" pitchFamily="34" charset="0"/>
                <a:ea typeface="Verdana" panose="020B0604030504040204" pitchFamily="34" charset="0"/>
                <a:cs typeface="Verdana" panose="020B0604030504040204" pitchFamily="34" charset="0"/>
              </a:rPr>
              <a:t>•  </a:t>
            </a:r>
            <a:r>
              <a:rPr lang="en-US" sz="1800" spc="40" dirty="0">
                <a:effectLst/>
                <a:latin typeface="Verdana" panose="020B0604030504040204" pitchFamily="34" charset="0"/>
                <a:ea typeface="Verdana" panose="020B0604030504040204" pitchFamily="34" charset="0"/>
                <a:cs typeface="Verdana" panose="020B0604030504040204" pitchFamily="34" charset="0"/>
              </a:rPr>
              <a:t> </a:t>
            </a:r>
            <a:r>
              <a:rPr lang="en-US" sz="1800" dirty="0">
                <a:effectLst/>
                <a:latin typeface="Calibri" panose="020F0502020204030204" pitchFamily="34" charset="0"/>
                <a:ea typeface="Calibri" panose="020F0502020204030204" pitchFamily="34" charset="0"/>
              </a:rPr>
              <a:t>F</a:t>
            </a:r>
            <a:r>
              <a:rPr lang="en-US" sz="1800" spc="-10" dirty="0">
                <a:effectLst/>
                <a:latin typeface="Calibri" panose="020F0502020204030204" pitchFamily="34" charset="0"/>
                <a:ea typeface="Calibri" panose="020F0502020204030204" pitchFamily="34" charset="0"/>
              </a:rPr>
              <a:t>u</a:t>
            </a:r>
            <a:r>
              <a:rPr lang="en-US" sz="1800" spc="-5" dirty="0">
                <a:effectLst/>
                <a:latin typeface="Calibri" panose="020F0502020204030204" pitchFamily="34" charset="0"/>
                <a:ea typeface="Calibri" panose="020F0502020204030204" pitchFamily="34" charset="0"/>
              </a:rPr>
              <a:t>nd</a:t>
            </a:r>
            <a:r>
              <a:rPr lang="en-US" sz="1800" dirty="0">
                <a:effectLst/>
                <a:latin typeface="Calibri" panose="020F0502020204030204" pitchFamily="34" charset="0"/>
                <a:ea typeface="Calibri" panose="020F0502020204030204" pitchFamily="34" charset="0"/>
              </a:rPr>
              <a:t>i</a:t>
            </a:r>
            <a:r>
              <a:rPr lang="en-US" sz="1800" spc="-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g</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s</a:t>
            </a:r>
            <a:r>
              <a:rPr lang="en-US" sz="1800" spc="5" dirty="0">
                <a:effectLst/>
                <a:latin typeface="Calibri" panose="020F0502020204030204" pitchFamily="34" charset="0"/>
                <a:ea typeface="Calibri" panose="020F0502020204030204" pitchFamily="34" charset="0"/>
              </a:rPr>
              <a:t>t</a:t>
            </a:r>
            <a:r>
              <a:rPr lang="en-US" sz="1800" dirty="0">
                <a:effectLst/>
                <a:latin typeface="Calibri" panose="020F0502020204030204" pitchFamily="34" charset="0"/>
                <a:ea typeface="Calibri" panose="020F0502020204030204" pitchFamily="34" charset="0"/>
              </a:rPr>
              <a:t>rategies</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th</a:t>
            </a:r>
            <a:r>
              <a:rPr lang="en-US" sz="1800" spc="-15" dirty="0">
                <a:effectLst/>
                <a:latin typeface="Calibri" panose="020F0502020204030204" pitchFamily="34" charset="0"/>
                <a:ea typeface="Calibri" panose="020F0502020204030204" pitchFamily="34" charset="0"/>
              </a:rPr>
              <a:t>a</a:t>
            </a:r>
            <a:r>
              <a:rPr lang="en-US" sz="1800" dirty="0">
                <a:effectLst/>
                <a:latin typeface="Calibri" panose="020F0502020204030204" pitchFamily="34" charset="0"/>
                <a:ea typeface="Calibri" panose="020F0502020204030204" pitchFamily="34" charset="0"/>
              </a:rPr>
              <a:t>t</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ta</a:t>
            </a:r>
            <a:r>
              <a:rPr lang="en-US" sz="1800" spc="-10" dirty="0">
                <a:effectLst/>
                <a:latin typeface="Calibri" panose="020F0502020204030204" pitchFamily="34" charset="0"/>
                <a:ea typeface="Calibri" panose="020F0502020204030204" pitchFamily="34" charset="0"/>
              </a:rPr>
              <a:t>r</a:t>
            </a:r>
            <a:r>
              <a:rPr lang="en-US" sz="1800" spc="-5" dirty="0">
                <a:effectLst/>
                <a:latin typeface="Calibri" panose="020F0502020204030204" pitchFamily="34" charset="0"/>
                <a:ea typeface="Calibri" panose="020F0502020204030204" pitchFamily="34" charset="0"/>
              </a:rPr>
              <a:t>g</a:t>
            </a:r>
            <a:r>
              <a:rPr lang="en-US" sz="1800" dirty="0">
                <a:effectLst/>
                <a:latin typeface="Calibri" panose="020F0502020204030204" pitchFamily="34" charset="0"/>
                <a:ea typeface="Calibri" panose="020F0502020204030204" pitchFamily="34" charset="0"/>
              </a:rPr>
              <a:t>et</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s</a:t>
            </a:r>
            <a:r>
              <a:rPr lang="en-US" sz="1800" spc="5" dirty="0">
                <a:effectLst/>
                <a:latin typeface="Calibri" panose="020F0502020204030204" pitchFamily="34" charset="0"/>
                <a:ea typeface="Calibri" panose="020F0502020204030204" pitchFamily="34" charset="0"/>
              </a:rPr>
              <a:t>t</a:t>
            </a:r>
            <a:r>
              <a:rPr lang="en-US" sz="1800" spc="-5" dirty="0">
                <a:effectLst/>
                <a:latin typeface="Calibri" panose="020F0502020204030204" pitchFamily="34" charset="0"/>
                <a:ea typeface="Calibri" panose="020F0502020204030204" pitchFamily="34" charset="0"/>
              </a:rPr>
              <a:t>ud</a:t>
            </a:r>
            <a:r>
              <a:rPr lang="en-US" sz="1800" dirty="0">
                <a:effectLst/>
                <a:latin typeface="Calibri" panose="020F0502020204030204" pitchFamily="34" charset="0"/>
                <a:ea typeface="Calibri" panose="020F0502020204030204" pitchFamily="34" charset="0"/>
              </a:rPr>
              <a:t>en</a:t>
            </a:r>
            <a:r>
              <a:rPr lang="en-US" sz="1800" spc="-10" dirty="0">
                <a:effectLst/>
                <a:latin typeface="Calibri" panose="020F0502020204030204" pitchFamily="34" charset="0"/>
                <a:ea typeface="Calibri" panose="020F0502020204030204" pitchFamily="34" charset="0"/>
              </a:rPr>
              <a:t>t</a:t>
            </a:r>
            <a:r>
              <a:rPr lang="en-US" sz="1800" dirty="0">
                <a:effectLst/>
                <a:latin typeface="Calibri" panose="020F0502020204030204" pitchFamily="34" charset="0"/>
                <a:ea typeface="Calibri" panose="020F0502020204030204" pitchFamily="34" charset="0"/>
              </a:rPr>
              <a:t>s and</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sc</a:t>
            </a:r>
            <a:r>
              <a:rPr lang="en-US" sz="1800" spc="-15" dirty="0">
                <a:effectLst/>
                <a:latin typeface="Calibri" panose="020F0502020204030204" pitchFamily="34" charset="0"/>
                <a:ea typeface="Calibri" panose="020F0502020204030204" pitchFamily="34" charset="0"/>
              </a:rPr>
              <a:t>h</a:t>
            </a:r>
            <a:r>
              <a:rPr lang="en-US" sz="1800" spc="5" dirty="0">
                <a:effectLst/>
                <a:latin typeface="Calibri" panose="020F0502020204030204" pitchFamily="34" charset="0"/>
                <a:ea typeface="Calibri" panose="020F0502020204030204" pitchFamily="34" charset="0"/>
              </a:rPr>
              <a:t>oo</a:t>
            </a:r>
            <a:r>
              <a:rPr lang="en-US" sz="1800" spc="-15" dirty="0">
                <a:effectLst/>
                <a:latin typeface="Calibri" panose="020F0502020204030204" pitchFamily="34" charset="0"/>
                <a:ea typeface="Calibri" panose="020F0502020204030204" pitchFamily="34" charset="0"/>
              </a:rPr>
              <a:t>l</a:t>
            </a:r>
            <a:r>
              <a:rPr lang="en-US" sz="1800" dirty="0">
                <a:effectLst/>
                <a:latin typeface="Calibri" panose="020F0502020204030204" pitchFamily="34" charset="0"/>
                <a:ea typeface="Calibri" panose="020F0502020204030204" pitchFamily="34" charset="0"/>
              </a:rPr>
              <a:t>s </a:t>
            </a:r>
            <a:r>
              <a:rPr lang="en-US" sz="1800" spc="5" dirty="0">
                <a:effectLst/>
                <a:latin typeface="Calibri" panose="020F0502020204030204" pitchFamily="34" charset="0"/>
                <a:ea typeface="Calibri" panose="020F0502020204030204" pitchFamily="34" charset="0"/>
              </a:rPr>
              <a:t>t</a:t>
            </a:r>
            <a:r>
              <a:rPr lang="en-US" sz="1800" spc="-15" dirty="0">
                <a:effectLst/>
                <a:latin typeface="Calibri" panose="020F0502020204030204" pitchFamily="34" charset="0"/>
                <a:ea typeface="Calibri" panose="020F0502020204030204" pitchFamily="34" charset="0"/>
              </a:rPr>
              <a:t>h</a:t>
            </a:r>
            <a:r>
              <a:rPr lang="en-US" sz="1800" dirty="0">
                <a:effectLst/>
                <a:latin typeface="Calibri" panose="020F0502020204030204" pitchFamily="34" charset="0"/>
                <a:ea typeface="Calibri" panose="020F0502020204030204" pitchFamily="34" charset="0"/>
              </a:rPr>
              <a:t>at</a:t>
            </a:r>
            <a:r>
              <a:rPr lang="en-US" sz="1800" spc="5" dirty="0">
                <a:effectLst/>
                <a:latin typeface="Calibri" panose="020F0502020204030204" pitchFamily="34" charset="0"/>
                <a:ea typeface="Calibri" panose="020F0502020204030204" pitchFamily="34" charset="0"/>
              </a:rPr>
              <a:t> </a:t>
            </a:r>
            <a:r>
              <a:rPr lang="en-US" sz="1800" spc="-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e</a:t>
            </a:r>
            <a:r>
              <a:rPr lang="en-US" sz="1800" spc="5" dirty="0">
                <a:effectLst/>
                <a:latin typeface="Calibri" panose="020F0502020204030204" pitchFamily="34" charset="0"/>
                <a:ea typeface="Calibri" panose="020F0502020204030204" pitchFamily="34" charset="0"/>
              </a:rPr>
              <a:t>e</a:t>
            </a:r>
            <a:r>
              <a:rPr lang="en-US" sz="1800" dirty="0">
                <a:effectLst/>
                <a:latin typeface="Calibri" panose="020F0502020204030204" pitchFamily="34" charset="0"/>
                <a:ea typeface="Calibri" panose="020F0502020204030204" pitchFamily="34" charset="0"/>
              </a:rPr>
              <a:t>d</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ad</a:t>
            </a:r>
            <a:r>
              <a:rPr lang="en-US" sz="1800" spc="-5" dirty="0">
                <a:effectLst/>
                <a:latin typeface="Calibri" panose="020F0502020204030204" pitchFamily="34" charset="0"/>
                <a:ea typeface="Calibri" panose="020F0502020204030204" pitchFamily="34" charset="0"/>
              </a:rPr>
              <a:t>d</a:t>
            </a:r>
            <a:r>
              <a:rPr lang="en-US" sz="1800" dirty="0">
                <a:effectLst/>
                <a:latin typeface="Calibri" panose="020F0502020204030204" pitchFamily="34" charset="0"/>
                <a:ea typeface="Calibri" panose="020F0502020204030204" pitchFamily="34" charset="0"/>
              </a:rPr>
              <a:t>it</a:t>
            </a:r>
            <a:r>
              <a:rPr lang="en-US" sz="1800" spc="-10" dirty="0">
                <a:effectLst/>
                <a:latin typeface="Calibri" panose="020F0502020204030204" pitchFamily="34" charset="0"/>
                <a:ea typeface="Calibri" panose="020F0502020204030204" pitchFamily="34" charset="0"/>
              </a:rPr>
              <a:t>i</a:t>
            </a:r>
            <a:r>
              <a:rPr lang="en-US" sz="1800" spc="5" dirty="0">
                <a:effectLst/>
                <a:latin typeface="Calibri" panose="020F0502020204030204" pitchFamily="34" charset="0"/>
                <a:ea typeface="Calibri" panose="020F0502020204030204" pitchFamily="34" charset="0"/>
              </a:rPr>
              <a:t>o</a:t>
            </a:r>
            <a:r>
              <a:rPr lang="en-US" sz="1800" spc="-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al </a:t>
            </a:r>
            <a:r>
              <a:rPr lang="en-US" sz="1800" spc="-15" dirty="0">
                <a:effectLst/>
                <a:latin typeface="Calibri" panose="020F0502020204030204" pitchFamily="34" charset="0"/>
                <a:ea typeface="Calibri" panose="020F0502020204030204" pitchFamily="34" charset="0"/>
              </a:rPr>
              <a:t>r</a:t>
            </a:r>
            <a:r>
              <a:rPr lang="en-US" sz="1800" dirty="0">
                <a:effectLst/>
                <a:latin typeface="Calibri" panose="020F0502020204030204" pitchFamily="34" charset="0"/>
                <a:ea typeface="Calibri" panose="020F0502020204030204" pitchFamily="34" charset="0"/>
              </a:rPr>
              <a:t>es</a:t>
            </a:r>
            <a:r>
              <a:rPr lang="en-US" sz="1800" spc="10" dirty="0">
                <a:effectLst/>
                <a:latin typeface="Calibri" panose="020F0502020204030204" pitchFamily="34" charset="0"/>
                <a:ea typeface="Calibri" panose="020F0502020204030204" pitchFamily="34" charset="0"/>
              </a:rPr>
              <a:t>o</a:t>
            </a:r>
            <a:r>
              <a:rPr lang="en-US" sz="1800" spc="-5" dirty="0">
                <a:effectLst/>
                <a:latin typeface="Calibri" panose="020F0502020204030204" pitchFamily="34" charset="0"/>
                <a:ea typeface="Calibri" panose="020F0502020204030204" pitchFamily="34" charset="0"/>
              </a:rPr>
              <a:t>u</a:t>
            </a:r>
            <a:r>
              <a:rPr lang="en-US" sz="1800" spc="-15" dirty="0">
                <a:effectLst/>
                <a:latin typeface="Calibri" panose="020F0502020204030204" pitchFamily="34" charset="0"/>
                <a:ea typeface="Calibri" panose="020F0502020204030204" pitchFamily="34" charset="0"/>
              </a:rPr>
              <a:t>r</a:t>
            </a:r>
            <a:r>
              <a:rPr lang="en-US" sz="1800" spc="-10" dirty="0">
                <a:effectLst/>
                <a:latin typeface="Calibri" panose="020F0502020204030204" pitchFamily="34" charset="0"/>
                <a:ea typeface="Calibri" panose="020F0502020204030204" pitchFamily="34" charset="0"/>
              </a:rPr>
              <a:t>c</a:t>
            </a:r>
            <a:r>
              <a:rPr lang="en-US" sz="1800" dirty="0">
                <a:effectLst/>
                <a:latin typeface="Calibri" panose="020F0502020204030204" pitchFamily="34" charset="0"/>
                <a:ea typeface="Calibri" panose="020F0502020204030204" pitchFamily="34" charset="0"/>
              </a:rPr>
              <a:t>es</a:t>
            </a:r>
            <a:endParaRPr lang="en-US" sz="1800" dirty="0">
              <a:effectLst/>
              <a:latin typeface="Times New Roman" panose="02020603050405020304" pitchFamily="18" charset="0"/>
              <a:ea typeface="Times New Roman" panose="02020603050405020304" pitchFamily="18" charset="0"/>
            </a:endParaRPr>
          </a:p>
          <a:p>
            <a:pPr marL="520700" marR="111760" indent="-228600">
              <a:lnSpc>
                <a:spcPct val="107000"/>
              </a:lnSpc>
              <a:spcBef>
                <a:spcPts val="120"/>
              </a:spcBef>
              <a:spcAft>
                <a:spcPts val="0"/>
              </a:spcAft>
              <a:tabLst>
                <a:tab pos="520700" algn="l"/>
              </a:tabLst>
            </a:pPr>
            <a:r>
              <a:rPr lang="en-US" sz="1800" dirty="0">
                <a:effectLst/>
                <a:latin typeface="Verdana" panose="020B0604030504040204" pitchFamily="34" charset="0"/>
                <a:ea typeface="Verdana" panose="020B0604030504040204" pitchFamily="34" charset="0"/>
                <a:cs typeface="Verdana" panose="020B0604030504040204" pitchFamily="34" charset="0"/>
              </a:rPr>
              <a:t>•	</a:t>
            </a:r>
            <a:r>
              <a:rPr lang="en-US" sz="1800" dirty="0">
                <a:effectLst/>
                <a:latin typeface="Calibri" panose="020F0502020204030204" pitchFamily="34" charset="0"/>
                <a:ea typeface="Calibri" panose="020F0502020204030204" pitchFamily="34" charset="0"/>
              </a:rPr>
              <a:t>S</a:t>
            </a:r>
            <a:r>
              <a:rPr lang="en-US" sz="1800" spc="-10" dirty="0">
                <a:effectLst/>
                <a:latin typeface="Calibri" panose="020F0502020204030204" pitchFamily="34" charset="0"/>
                <a:ea typeface="Calibri" panose="020F0502020204030204" pitchFamily="34" charset="0"/>
              </a:rPr>
              <a:t>p</a:t>
            </a:r>
            <a:r>
              <a:rPr lang="en-US" sz="1800" dirty="0">
                <a:effectLst/>
                <a:latin typeface="Calibri" panose="020F0502020204030204" pitchFamily="34" charset="0"/>
                <a:ea typeface="Calibri" panose="020F0502020204030204" pitchFamily="34" charset="0"/>
              </a:rPr>
              <a:t>ecial</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p</a:t>
            </a:r>
            <a:r>
              <a:rPr lang="en-US" sz="1800" spc="-5" dirty="0">
                <a:effectLst/>
                <a:latin typeface="Calibri" panose="020F0502020204030204" pitchFamily="34" charset="0"/>
                <a:ea typeface="Calibri" panose="020F0502020204030204" pitchFamily="34" charset="0"/>
              </a:rPr>
              <a:t>r</a:t>
            </a:r>
            <a:r>
              <a:rPr lang="en-US" sz="1800" spc="5" dirty="0">
                <a:effectLst/>
                <a:latin typeface="Calibri" panose="020F0502020204030204" pitchFamily="34" charset="0"/>
                <a:ea typeface="Calibri" panose="020F0502020204030204" pitchFamily="34" charset="0"/>
              </a:rPr>
              <a:t>o</a:t>
            </a:r>
            <a:r>
              <a:rPr lang="en-US" sz="1800" spc="-5" dirty="0">
                <a:effectLst/>
                <a:latin typeface="Calibri" panose="020F0502020204030204" pitchFamily="34" charset="0"/>
                <a:ea typeface="Calibri" panose="020F0502020204030204" pitchFamily="34" charset="0"/>
              </a:rPr>
              <a:t>g</a:t>
            </a:r>
            <a:r>
              <a:rPr lang="en-US" sz="1800" dirty="0">
                <a:effectLst/>
                <a:latin typeface="Calibri" panose="020F0502020204030204" pitchFamily="34" charset="0"/>
                <a:ea typeface="Calibri" panose="020F0502020204030204" pitchFamily="34" charset="0"/>
              </a:rPr>
              <a:t>r</a:t>
            </a:r>
            <a:r>
              <a:rPr lang="en-US" sz="1800" spc="-15" dirty="0">
                <a:effectLst/>
                <a:latin typeface="Calibri" panose="020F0502020204030204" pitchFamily="34" charset="0"/>
                <a:ea typeface="Calibri" panose="020F0502020204030204" pitchFamily="34" charset="0"/>
              </a:rPr>
              <a:t>a</a:t>
            </a:r>
            <a:r>
              <a:rPr lang="en-US" sz="1800" spc="5" dirty="0">
                <a:effectLst/>
                <a:latin typeface="Calibri" panose="020F0502020204030204" pitchFamily="34" charset="0"/>
                <a:ea typeface="Calibri" panose="020F0502020204030204" pitchFamily="34" charset="0"/>
              </a:rPr>
              <a:t>m</a:t>
            </a:r>
            <a:r>
              <a:rPr lang="en-US" sz="1800" dirty="0">
                <a:effectLst/>
                <a:latin typeface="Calibri" panose="020F0502020204030204" pitchFamily="34" charset="0"/>
                <a:ea typeface="Calibri" panose="020F0502020204030204" pitchFamily="34" charset="0"/>
              </a:rPr>
              <a:t>s</a:t>
            </a:r>
            <a:r>
              <a:rPr lang="en-US" sz="1800" spc="-10"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to</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de</a:t>
            </a:r>
            <a:r>
              <a:rPr lang="en-US" sz="1800" spc="-5" dirty="0">
                <a:effectLst/>
                <a:latin typeface="Calibri" panose="020F0502020204030204" pitchFamily="34" charset="0"/>
                <a:ea typeface="Calibri" panose="020F0502020204030204" pitchFamily="34" charset="0"/>
              </a:rPr>
              <a:t>v</a:t>
            </a:r>
            <a:r>
              <a:rPr lang="en-US" sz="1800" dirty="0">
                <a:effectLst/>
                <a:latin typeface="Calibri" panose="020F0502020204030204" pitchFamily="34" charset="0"/>
                <a:ea typeface="Calibri" panose="020F0502020204030204" pitchFamily="34" charset="0"/>
              </a:rPr>
              <a:t>el</a:t>
            </a:r>
            <a:r>
              <a:rPr lang="en-US" sz="1800" spc="-5" dirty="0">
                <a:effectLst/>
                <a:latin typeface="Calibri" panose="020F0502020204030204" pitchFamily="34" charset="0"/>
                <a:ea typeface="Calibri" panose="020F0502020204030204" pitchFamily="34" charset="0"/>
              </a:rPr>
              <a:t>o</a:t>
            </a:r>
            <a:r>
              <a:rPr lang="en-US" sz="1800" dirty="0">
                <a:effectLst/>
                <a:latin typeface="Calibri" panose="020F0502020204030204" pitchFamily="34" charset="0"/>
                <a:ea typeface="Calibri" panose="020F0502020204030204" pitchFamily="34" charset="0"/>
              </a:rPr>
              <a:t>p</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learn</a:t>
            </a:r>
            <a:r>
              <a:rPr lang="en-US" sz="1800" spc="-5" dirty="0">
                <a:effectLst/>
                <a:latin typeface="Calibri" panose="020F0502020204030204" pitchFamily="34" charset="0"/>
                <a:ea typeface="Calibri" panose="020F0502020204030204" pitchFamily="34" charset="0"/>
              </a:rPr>
              <a:t>in</a:t>
            </a:r>
            <a:r>
              <a:rPr lang="en-US" sz="1800" dirty="0">
                <a:effectLst/>
                <a:latin typeface="Calibri" panose="020F0502020204030204" pitchFamily="34" charset="0"/>
                <a:ea typeface="Calibri" panose="020F0502020204030204" pitchFamily="34" charset="0"/>
              </a:rPr>
              <a:t>g</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r</a:t>
            </a:r>
            <a:r>
              <a:rPr lang="en-US" sz="1800" spc="5" dirty="0">
                <a:effectLst/>
                <a:latin typeface="Calibri" panose="020F0502020204030204" pitchFamily="34" charset="0"/>
                <a:ea typeface="Calibri" panose="020F0502020204030204" pitchFamily="34" charset="0"/>
              </a:rPr>
              <a:t>e</a:t>
            </a:r>
            <a:r>
              <a:rPr lang="en-US" sz="1800" spc="-10" dirty="0">
                <a:effectLst/>
                <a:latin typeface="Calibri" panose="020F0502020204030204" pitchFamily="34" charset="0"/>
                <a:ea typeface="Calibri" panose="020F0502020204030204" pitchFamily="34" charset="0"/>
              </a:rPr>
              <a:t>s</a:t>
            </a:r>
            <a:r>
              <a:rPr lang="en-US" sz="1800" spc="5" dirty="0">
                <a:effectLst/>
                <a:latin typeface="Calibri" panose="020F0502020204030204" pitchFamily="34" charset="0"/>
                <a:ea typeface="Calibri" panose="020F0502020204030204" pitchFamily="34" charset="0"/>
              </a:rPr>
              <a:t>o</a:t>
            </a:r>
            <a:r>
              <a:rPr lang="en-US" sz="1800" spc="-5" dirty="0">
                <a:effectLst/>
                <a:latin typeface="Calibri" panose="020F0502020204030204" pitchFamily="34" charset="0"/>
                <a:ea typeface="Calibri" panose="020F0502020204030204" pitchFamily="34" charset="0"/>
              </a:rPr>
              <a:t>u</a:t>
            </a:r>
            <a:r>
              <a:rPr lang="en-US" sz="1800" dirty="0">
                <a:effectLst/>
                <a:latin typeface="Calibri" panose="020F0502020204030204" pitchFamily="34" charset="0"/>
                <a:ea typeface="Calibri" panose="020F0502020204030204" pitchFamily="34" charset="0"/>
              </a:rPr>
              <a:t>rces</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a</a:t>
            </a:r>
            <a:r>
              <a:rPr lang="en-US" sz="1800" spc="-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d</a:t>
            </a:r>
            <a:r>
              <a:rPr lang="en-US" sz="1800" spc="-5" dirty="0">
                <a:effectLst/>
                <a:latin typeface="Calibri" panose="020F0502020204030204" pitchFamily="34" charset="0"/>
                <a:ea typeface="Calibri" panose="020F0502020204030204" pitchFamily="34" charset="0"/>
              </a:rPr>
              <a:t> </a:t>
            </a:r>
            <a:r>
              <a:rPr lang="en-US" sz="1800" spc="5" dirty="0">
                <a:effectLst/>
                <a:latin typeface="Calibri" panose="020F0502020204030204" pitchFamily="34" charset="0"/>
                <a:ea typeface="Calibri" panose="020F0502020204030204" pitchFamily="34" charset="0"/>
              </a:rPr>
              <a:t>t</a:t>
            </a:r>
            <a:r>
              <a:rPr lang="en-US" sz="1800" spc="-15" dirty="0">
                <a:effectLst/>
                <a:latin typeface="Calibri" panose="020F0502020204030204" pitchFamily="34" charset="0"/>
                <a:ea typeface="Calibri" panose="020F0502020204030204" pitchFamily="34" charset="0"/>
              </a:rPr>
              <a:t>r</a:t>
            </a:r>
            <a:r>
              <a:rPr lang="en-US" sz="1800" dirty="0">
                <a:effectLst/>
                <a:latin typeface="Calibri" panose="020F0502020204030204" pitchFamily="34" charset="0"/>
                <a:ea typeface="Calibri" panose="020F0502020204030204" pitchFamily="34" charset="0"/>
              </a:rPr>
              <a:t>ain</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s</a:t>
            </a:r>
            <a:r>
              <a:rPr lang="en-US" sz="1800" spc="5" dirty="0">
                <a:effectLst/>
                <a:latin typeface="Calibri" panose="020F0502020204030204" pitchFamily="34" charset="0"/>
                <a:ea typeface="Calibri" panose="020F0502020204030204" pitchFamily="34" charset="0"/>
              </a:rPr>
              <a:t>t</a:t>
            </a:r>
            <a:r>
              <a:rPr lang="en-US" sz="1800" dirty="0">
                <a:effectLst/>
                <a:latin typeface="Calibri" panose="020F0502020204030204" pitchFamily="34" charset="0"/>
                <a:ea typeface="Calibri" panose="020F0502020204030204" pitchFamily="34" charset="0"/>
              </a:rPr>
              <a:t>aff </a:t>
            </a:r>
            <a:r>
              <a:rPr lang="en-US" sz="1800" spc="-10" dirty="0">
                <a:effectLst/>
                <a:latin typeface="Calibri" panose="020F0502020204030204" pitchFamily="34" charset="0"/>
                <a:ea typeface="Calibri" panose="020F0502020204030204" pitchFamily="34" charset="0"/>
              </a:rPr>
              <a:t>t</a:t>
            </a:r>
            <a:r>
              <a:rPr lang="en-US" sz="1800" dirty="0">
                <a:effectLst/>
                <a:latin typeface="Calibri" panose="020F0502020204030204" pitchFamily="34" charset="0"/>
                <a:ea typeface="Calibri" panose="020F0502020204030204" pitchFamily="34" charset="0"/>
              </a:rPr>
              <a:t>o</a:t>
            </a:r>
            <a:r>
              <a:rPr lang="en-US" sz="1800" spc="5" dirty="0">
                <a:effectLst/>
                <a:latin typeface="Calibri" panose="020F0502020204030204" pitchFamily="34" charset="0"/>
                <a:ea typeface="Calibri" panose="020F0502020204030204" pitchFamily="34" charset="0"/>
              </a:rPr>
              <a:t> </a:t>
            </a:r>
            <a:r>
              <a:rPr lang="en-US" sz="1800" spc="-10" dirty="0">
                <a:effectLst/>
                <a:latin typeface="Calibri" panose="020F0502020204030204" pitchFamily="34" charset="0"/>
                <a:ea typeface="Calibri" panose="020F0502020204030204" pitchFamily="34" charset="0"/>
              </a:rPr>
              <a:t>f</a:t>
            </a:r>
            <a:r>
              <a:rPr lang="en-US" sz="1800" spc="5" dirty="0">
                <a:effectLst/>
                <a:latin typeface="Calibri" panose="020F0502020204030204" pitchFamily="34" charset="0"/>
                <a:ea typeface="Calibri" panose="020F0502020204030204" pitchFamily="34" charset="0"/>
              </a:rPr>
              <a:t>o</a:t>
            </a:r>
            <a:r>
              <a:rPr lang="en-US" sz="1800" dirty="0">
                <a:effectLst/>
                <a:latin typeface="Calibri" panose="020F0502020204030204" pitchFamily="34" charset="0"/>
                <a:ea typeface="Calibri" panose="020F0502020204030204" pitchFamily="34" charset="0"/>
              </a:rPr>
              <a:t>s</a:t>
            </a:r>
            <a:r>
              <a:rPr lang="en-US" sz="1800" spc="-10" dirty="0">
                <a:effectLst/>
                <a:latin typeface="Calibri" panose="020F0502020204030204" pitchFamily="34" charset="0"/>
                <a:ea typeface="Calibri" panose="020F0502020204030204" pitchFamily="34" charset="0"/>
              </a:rPr>
              <a:t>t</a:t>
            </a:r>
            <a:r>
              <a:rPr lang="en-US" sz="1800" dirty="0">
                <a:effectLst/>
                <a:latin typeface="Calibri" panose="020F0502020204030204" pitchFamily="34" charset="0"/>
                <a:ea typeface="Calibri" panose="020F0502020204030204" pitchFamily="34" charset="0"/>
              </a:rPr>
              <a:t>er</a:t>
            </a:r>
            <a:r>
              <a:rPr lang="en-US" sz="1800" spc="-5" dirty="0">
                <a:effectLst/>
                <a:latin typeface="Calibri" panose="020F0502020204030204" pitchFamily="34" charset="0"/>
                <a:ea typeface="Calibri" panose="020F0502020204030204" pitchFamily="34" charset="0"/>
              </a:rPr>
              <a:t> </a:t>
            </a:r>
            <a:r>
              <a:rPr lang="en-US" sz="1800" spc="5" dirty="0">
                <a:effectLst/>
                <a:latin typeface="Calibri" panose="020F0502020204030204" pitchFamily="34" charset="0"/>
                <a:ea typeface="Calibri" panose="020F0502020204030204" pitchFamily="34" charset="0"/>
              </a:rPr>
              <a:t>m</a:t>
            </a:r>
            <a:r>
              <a:rPr lang="en-US" sz="1800" spc="-5" dirty="0">
                <a:effectLst/>
                <a:latin typeface="Calibri" panose="020F0502020204030204" pitchFamily="34" charset="0"/>
                <a:ea typeface="Calibri" panose="020F0502020204030204" pitchFamily="34" charset="0"/>
              </a:rPr>
              <a:t>o</a:t>
            </a:r>
            <a:r>
              <a:rPr lang="en-US" sz="1800" dirty="0">
                <a:effectLst/>
                <a:latin typeface="Calibri" panose="020F0502020204030204" pitchFamily="34" charset="0"/>
                <a:ea typeface="Calibri" panose="020F0502020204030204" pitchFamily="34" charset="0"/>
              </a:rPr>
              <a:t>re</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i</a:t>
            </a:r>
            <a:r>
              <a:rPr lang="en-US" sz="1800" spc="-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c</a:t>
            </a:r>
            <a:r>
              <a:rPr lang="en-US" sz="1800" spc="-15" dirty="0">
                <a:effectLst/>
                <a:latin typeface="Calibri" panose="020F0502020204030204" pitchFamily="34" charset="0"/>
                <a:ea typeface="Calibri" panose="020F0502020204030204" pitchFamily="34" charset="0"/>
              </a:rPr>
              <a:t>l</a:t>
            </a:r>
            <a:r>
              <a:rPr lang="en-US" sz="1800" spc="-5" dirty="0">
                <a:effectLst/>
                <a:latin typeface="Calibri" panose="020F0502020204030204" pitchFamily="34" charset="0"/>
                <a:ea typeface="Calibri" panose="020F0502020204030204" pitchFamily="34" charset="0"/>
              </a:rPr>
              <a:t>u</a:t>
            </a:r>
            <a:r>
              <a:rPr lang="en-US" sz="1800" dirty="0">
                <a:effectLst/>
                <a:latin typeface="Calibri" panose="020F0502020204030204" pitchFamily="34" charset="0"/>
                <a:ea typeface="Calibri" panose="020F0502020204030204" pitchFamily="34" charset="0"/>
              </a:rPr>
              <a:t>si</a:t>
            </a:r>
            <a:r>
              <a:rPr lang="en-US" sz="1800" spc="5" dirty="0">
                <a:effectLst/>
                <a:latin typeface="Calibri" panose="020F0502020204030204" pitchFamily="34" charset="0"/>
                <a:ea typeface="Calibri" panose="020F0502020204030204" pitchFamily="34" charset="0"/>
              </a:rPr>
              <a:t>v</a:t>
            </a:r>
            <a:r>
              <a:rPr lang="en-US" sz="1800" dirty="0">
                <a:effectLst/>
                <a:latin typeface="Calibri" panose="020F0502020204030204" pitchFamily="34" charset="0"/>
                <a:ea typeface="Calibri" panose="020F0502020204030204" pitchFamily="34" charset="0"/>
              </a:rPr>
              <a:t>e</a:t>
            </a:r>
            <a:r>
              <a:rPr lang="en-US" sz="1800" spc="5" dirty="0">
                <a:effectLst/>
                <a:latin typeface="Calibri" panose="020F0502020204030204" pitchFamily="34" charset="0"/>
                <a:ea typeface="Calibri" panose="020F0502020204030204" pitchFamily="34" charset="0"/>
              </a:rPr>
              <a:t> </a:t>
            </a:r>
            <a:r>
              <a:rPr lang="en-US" sz="1800" spc="-10" dirty="0">
                <a:effectLst/>
                <a:latin typeface="Calibri" panose="020F0502020204030204" pitchFamily="34" charset="0"/>
                <a:ea typeface="Calibri" panose="020F0502020204030204" pitchFamily="34" charset="0"/>
              </a:rPr>
              <a:t>t</a:t>
            </a:r>
            <a:r>
              <a:rPr lang="en-US" sz="1800" dirty="0">
                <a:effectLst/>
                <a:latin typeface="Calibri" panose="020F0502020204030204" pitchFamily="34" charset="0"/>
                <a:ea typeface="Calibri" panose="020F0502020204030204" pitchFamily="34" charset="0"/>
              </a:rPr>
              <a:t>eachi</a:t>
            </a:r>
            <a:r>
              <a:rPr lang="en-US" sz="1800" spc="-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g </a:t>
            </a:r>
            <a:r>
              <a:rPr lang="en-US" sz="1800" spc="-5" dirty="0">
                <a:effectLst/>
                <a:latin typeface="Calibri" panose="020F0502020204030204" pitchFamily="34" charset="0"/>
                <a:ea typeface="Calibri" panose="020F0502020204030204" pitchFamily="34" charset="0"/>
              </a:rPr>
              <a:t>p</a:t>
            </a:r>
            <a:r>
              <a:rPr lang="en-US" sz="1800" dirty="0">
                <a:effectLst/>
                <a:latin typeface="Calibri" panose="020F0502020204030204" pitchFamily="34" charset="0"/>
                <a:ea typeface="Calibri" panose="020F0502020204030204" pitchFamily="34" charset="0"/>
              </a:rPr>
              <a:t>ractices</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a</a:t>
            </a:r>
            <a:r>
              <a:rPr lang="en-US" sz="1800" spc="-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d</a:t>
            </a:r>
            <a:r>
              <a:rPr lang="en-US" sz="1800" spc="-5" dirty="0">
                <a:effectLst/>
                <a:latin typeface="Calibri" panose="020F0502020204030204" pitchFamily="34" charset="0"/>
                <a:ea typeface="Calibri" panose="020F0502020204030204" pitchFamily="34" charset="0"/>
              </a:rPr>
              <a:t> </a:t>
            </a:r>
            <a:r>
              <a:rPr lang="en-US" sz="1800" spc="10" dirty="0">
                <a:effectLst/>
                <a:latin typeface="Calibri" panose="020F0502020204030204" pitchFamily="34" charset="0"/>
                <a:ea typeface="Calibri" panose="020F0502020204030204" pitchFamily="34" charset="0"/>
              </a:rPr>
              <a:t>m</a:t>
            </a:r>
            <a:r>
              <a:rPr lang="en-US" sz="1800" spc="-15" dirty="0">
                <a:effectLst/>
                <a:latin typeface="Calibri" panose="020F0502020204030204" pitchFamily="34" charset="0"/>
                <a:ea typeface="Calibri" panose="020F0502020204030204" pitchFamily="34" charset="0"/>
              </a:rPr>
              <a:t>a</a:t>
            </a:r>
            <a:r>
              <a:rPr lang="en-US" sz="1800" dirty="0">
                <a:effectLst/>
                <a:latin typeface="Calibri" panose="020F0502020204030204" pitchFamily="34" charset="0"/>
                <a:ea typeface="Calibri" panose="020F0502020204030204" pitchFamily="34" charset="0"/>
              </a:rPr>
              <a:t>t</a:t>
            </a:r>
            <a:r>
              <a:rPr lang="en-US" sz="1800" spc="5" dirty="0">
                <a:effectLst/>
                <a:latin typeface="Calibri" panose="020F0502020204030204" pitchFamily="34" charset="0"/>
                <a:ea typeface="Calibri" panose="020F0502020204030204" pitchFamily="34" charset="0"/>
              </a:rPr>
              <a:t>e</a:t>
            </a:r>
            <a:r>
              <a:rPr lang="en-US" sz="1800" dirty="0">
                <a:effectLst/>
                <a:latin typeface="Calibri" panose="020F0502020204030204" pitchFamily="34" charset="0"/>
                <a:ea typeface="Calibri" panose="020F0502020204030204" pitchFamily="34" charset="0"/>
              </a:rPr>
              <a:t>ri</a:t>
            </a:r>
            <a:r>
              <a:rPr lang="en-US" sz="1800" spc="-5" dirty="0">
                <a:effectLst/>
                <a:latin typeface="Calibri" panose="020F0502020204030204" pitchFamily="34" charset="0"/>
                <a:ea typeface="Calibri" panose="020F0502020204030204" pitchFamily="34" charset="0"/>
              </a:rPr>
              <a:t>a</a:t>
            </a:r>
            <a:r>
              <a:rPr lang="en-US" sz="1800" dirty="0">
                <a:effectLst/>
                <a:latin typeface="Calibri" panose="020F0502020204030204" pitchFamily="34" charset="0"/>
                <a:ea typeface="Calibri" panose="020F0502020204030204" pitchFamily="34" charset="0"/>
              </a:rPr>
              <a:t>ls</a:t>
            </a:r>
            <a:endParaRPr lang="en-US" sz="1800" dirty="0">
              <a:effectLst/>
              <a:latin typeface="Times New Roman" panose="02020603050405020304" pitchFamily="18" charset="0"/>
              <a:ea typeface="Times New Roman" panose="02020603050405020304" pitchFamily="18" charset="0"/>
            </a:endParaRPr>
          </a:p>
          <a:p>
            <a:pPr marL="292100" marR="0">
              <a:spcBef>
                <a:spcPts val="45"/>
              </a:spcBef>
              <a:spcAft>
                <a:spcPts val="0"/>
              </a:spcAft>
            </a:pPr>
            <a:r>
              <a:rPr lang="en-US" sz="1800" dirty="0">
                <a:effectLst/>
                <a:latin typeface="Verdana" panose="020B0604030504040204" pitchFamily="34" charset="0"/>
                <a:ea typeface="Verdana" panose="020B0604030504040204" pitchFamily="34" charset="0"/>
                <a:cs typeface="Verdana" panose="020B0604030504040204" pitchFamily="34" charset="0"/>
              </a:rPr>
              <a:t>•  </a:t>
            </a:r>
            <a:r>
              <a:rPr lang="en-US" sz="1800" spc="40" dirty="0">
                <a:effectLst/>
                <a:latin typeface="Verdana" panose="020B0604030504040204" pitchFamily="34" charset="0"/>
                <a:ea typeface="Verdana" panose="020B0604030504040204" pitchFamily="34" charset="0"/>
                <a:cs typeface="Verdana" panose="020B0604030504040204" pitchFamily="34" charset="0"/>
              </a:rPr>
              <a:t> </a:t>
            </a:r>
            <a:r>
              <a:rPr lang="en-US" sz="1800" dirty="0">
                <a:effectLst/>
                <a:latin typeface="Calibri" panose="020F0502020204030204" pitchFamily="34" charset="0"/>
                <a:ea typeface="Calibri" panose="020F0502020204030204" pitchFamily="34" charset="0"/>
              </a:rPr>
              <a:t>S</a:t>
            </a:r>
            <a:r>
              <a:rPr lang="en-US" sz="1800" spc="-10" dirty="0">
                <a:effectLst/>
                <a:latin typeface="Calibri" panose="020F0502020204030204" pitchFamily="34" charset="0"/>
                <a:ea typeface="Calibri" panose="020F0502020204030204" pitchFamily="34" charset="0"/>
              </a:rPr>
              <a:t>p</a:t>
            </a:r>
            <a:r>
              <a:rPr lang="en-US" sz="1800" dirty="0">
                <a:effectLst/>
                <a:latin typeface="Calibri" panose="020F0502020204030204" pitchFamily="34" charset="0"/>
                <a:ea typeface="Calibri" panose="020F0502020204030204" pitchFamily="34" charset="0"/>
              </a:rPr>
              <a:t>ecial</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pos</a:t>
            </a:r>
            <a:r>
              <a:rPr lang="en-US" sz="1800" spc="-15" dirty="0">
                <a:effectLst/>
                <a:latin typeface="Calibri" panose="020F0502020204030204" pitchFamily="34" charset="0"/>
                <a:ea typeface="Calibri" panose="020F0502020204030204" pitchFamily="34" charset="0"/>
              </a:rPr>
              <a:t>i</a:t>
            </a:r>
            <a:r>
              <a:rPr lang="en-US" sz="1800" dirty="0">
                <a:effectLst/>
                <a:latin typeface="Calibri" panose="020F0502020204030204" pitchFamily="34" charset="0"/>
                <a:ea typeface="Calibri" panose="020F0502020204030204" pitchFamily="34" charset="0"/>
              </a:rPr>
              <a:t>ti</a:t>
            </a:r>
            <a:r>
              <a:rPr lang="en-US" sz="1800" spc="5" dirty="0">
                <a:effectLst/>
                <a:latin typeface="Calibri" panose="020F0502020204030204" pitchFamily="34" charset="0"/>
                <a:ea typeface="Calibri" panose="020F0502020204030204" pitchFamily="34" charset="0"/>
              </a:rPr>
              <a:t>o</a:t>
            </a:r>
            <a:r>
              <a:rPr lang="en-US" sz="1800" spc="-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s</a:t>
            </a:r>
            <a:r>
              <a:rPr lang="en-US" sz="1800" spc="-10"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to</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advan</a:t>
            </a:r>
            <a:r>
              <a:rPr lang="en-US" sz="1800" spc="-10" dirty="0">
                <a:effectLst/>
                <a:latin typeface="Calibri" panose="020F0502020204030204" pitchFamily="34" charset="0"/>
                <a:ea typeface="Calibri" panose="020F0502020204030204" pitchFamily="34" charset="0"/>
              </a:rPr>
              <a:t>c</a:t>
            </a:r>
            <a:r>
              <a:rPr lang="en-US" sz="1800" dirty="0">
                <a:effectLst/>
                <a:latin typeface="Calibri" panose="020F0502020204030204" pitchFamily="34" charset="0"/>
                <a:ea typeface="Calibri" panose="020F0502020204030204" pitchFamily="34" charset="0"/>
              </a:rPr>
              <a:t>e</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a</a:t>
            </a:r>
            <a:r>
              <a:rPr lang="en-US" sz="1800" spc="-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d</a:t>
            </a:r>
            <a:r>
              <a:rPr lang="en-US" sz="1800" spc="-5" dirty="0">
                <a:effectLst/>
                <a:latin typeface="Calibri" panose="020F0502020204030204" pitchFamily="34" charset="0"/>
                <a:ea typeface="Calibri" panose="020F0502020204030204" pitchFamily="34" charset="0"/>
              </a:rPr>
              <a:t> m</a:t>
            </a:r>
            <a:r>
              <a:rPr lang="en-US" sz="1800" spc="5" dirty="0">
                <a:effectLst/>
                <a:latin typeface="Calibri" panose="020F0502020204030204" pitchFamily="34" charset="0"/>
                <a:ea typeface="Calibri" panose="020F0502020204030204" pitchFamily="34" charset="0"/>
              </a:rPr>
              <a:t>o</a:t>
            </a:r>
            <a:r>
              <a:rPr lang="en-US" sz="1800" spc="-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i</a:t>
            </a:r>
            <a:r>
              <a:rPr lang="en-US" sz="1800" spc="-10" dirty="0">
                <a:effectLst/>
                <a:latin typeface="Calibri" panose="020F0502020204030204" pitchFamily="34" charset="0"/>
                <a:ea typeface="Calibri" panose="020F0502020204030204" pitchFamily="34" charset="0"/>
              </a:rPr>
              <a:t>t</a:t>
            </a:r>
            <a:r>
              <a:rPr lang="en-US" sz="1800" spc="5" dirty="0">
                <a:effectLst/>
                <a:latin typeface="Calibri" panose="020F0502020204030204" pitchFamily="34" charset="0"/>
                <a:ea typeface="Calibri" panose="020F0502020204030204" pitchFamily="34" charset="0"/>
              </a:rPr>
              <a:t>o</a:t>
            </a:r>
            <a:r>
              <a:rPr lang="en-US" sz="1800" dirty="0">
                <a:effectLst/>
                <a:latin typeface="Calibri" panose="020F0502020204030204" pitchFamily="34" charset="0"/>
                <a:ea typeface="Calibri" panose="020F0502020204030204" pitchFamily="34" charset="0"/>
              </a:rPr>
              <a:t>r</a:t>
            </a:r>
            <a:r>
              <a:rPr lang="en-US" sz="1800" spc="-10"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eq</a:t>
            </a:r>
            <a:r>
              <a:rPr lang="en-US" sz="1800" spc="-5" dirty="0">
                <a:effectLst/>
                <a:latin typeface="Calibri" panose="020F0502020204030204" pitchFamily="34" charset="0"/>
                <a:ea typeface="Calibri" panose="020F0502020204030204" pitchFamily="34" charset="0"/>
              </a:rPr>
              <a:t>u</a:t>
            </a:r>
            <a:r>
              <a:rPr lang="en-US" sz="1800" dirty="0">
                <a:effectLst/>
                <a:latin typeface="Calibri" panose="020F0502020204030204" pitchFamily="34" charset="0"/>
                <a:ea typeface="Calibri" panose="020F0502020204030204" pitchFamily="34" charset="0"/>
              </a:rPr>
              <a:t>ity</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eff</a:t>
            </a:r>
            <a:r>
              <a:rPr lang="en-US" sz="1800" spc="5" dirty="0">
                <a:effectLst/>
                <a:latin typeface="Calibri" panose="020F0502020204030204" pitchFamily="34" charset="0"/>
                <a:ea typeface="Calibri" panose="020F0502020204030204" pitchFamily="34" charset="0"/>
              </a:rPr>
              <a:t>o</a:t>
            </a:r>
            <a:r>
              <a:rPr lang="en-US" sz="1800" spc="-15" dirty="0">
                <a:effectLst/>
                <a:latin typeface="Calibri" panose="020F0502020204030204" pitchFamily="34" charset="0"/>
                <a:ea typeface="Calibri" panose="020F0502020204030204" pitchFamily="34" charset="0"/>
              </a:rPr>
              <a:t>r</a:t>
            </a:r>
            <a:r>
              <a:rPr lang="en-US" sz="1800" spc="-10" dirty="0">
                <a:effectLst/>
                <a:latin typeface="Calibri" panose="020F0502020204030204" pitchFamily="34" charset="0"/>
                <a:ea typeface="Calibri" panose="020F0502020204030204" pitchFamily="34" charset="0"/>
              </a:rPr>
              <a:t>t</a:t>
            </a:r>
            <a:r>
              <a:rPr lang="en-US" sz="1800" dirty="0">
                <a:effectLst/>
                <a:latin typeface="Calibri" panose="020F0502020204030204" pitchFamily="34" charset="0"/>
                <a:ea typeface="Calibri" panose="020F0502020204030204" pitchFamily="34" charset="0"/>
              </a:rPr>
              <a:t>s</a:t>
            </a:r>
            <a:endParaRPr lang="en-US" sz="1800" dirty="0">
              <a:effectLst/>
              <a:latin typeface="Times New Roman" panose="02020603050405020304" pitchFamily="18" charset="0"/>
              <a:ea typeface="Times New Roman" panose="02020603050405020304" pitchFamily="18" charset="0"/>
            </a:endParaRPr>
          </a:p>
          <a:p>
            <a:pPr marL="292100" marR="0">
              <a:spcBef>
                <a:spcPts val="120"/>
              </a:spcBef>
              <a:spcAft>
                <a:spcPts val="0"/>
              </a:spcAft>
            </a:pPr>
            <a:r>
              <a:rPr lang="en-US" sz="1800" dirty="0">
                <a:effectLst/>
                <a:latin typeface="Verdana" panose="020B0604030504040204" pitchFamily="34" charset="0"/>
                <a:ea typeface="Verdana" panose="020B0604030504040204" pitchFamily="34" charset="0"/>
                <a:cs typeface="Verdana" panose="020B0604030504040204" pitchFamily="34" charset="0"/>
              </a:rPr>
              <a:t>•  </a:t>
            </a:r>
            <a:r>
              <a:rPr lang="en-US" sz="1800" spc="40" dirty="0">
                <a:effectLst/>
                <a:latin typeface="Verdana" panose="020B0604030504040204" pitchFamily="34" charset="0"/>
                <a:ea typeface="Verdana" panose="020B0604030504040204" pitchFamily="34" charset="0"/>
                <a:cs typeface="Verdana" panose="020B0604030504040204" pitchFamily="34" charset="0"/>
              </a:rPr>
              <a:t> </a:t>
            </a:r>
            <a:r>
              <a:rPr lang="en-US" sz="1800" dirty="0">
                <a:effectLst/>
                <a:latin typeface="Calibri" panose="020F0502020204030204" pitchFamily="34" charset="0"/>
                <a:ea typeface="Calibri" panose="020F0502020204030204" pitchFamily="34" charset="0"/>
              </a:rPr>
              <a:t>A</a:t>
            </a:r>
            <a:r>
              <a:rPr lang="en-US" sz="1800" spc="-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d</a:t>
            </a:r>
            <a:r>
              <a:rPr lang="en-US" sz="1800" spc="-5" dirty="0">
                <a:effectLst/>
                <a:latin typeface="Calibri" panose="020F0502020204030204" pitchFamily="34" charset="0"/>
                <a:ea typeface="Calibri" panose="020F0502020204030204" pitchFamily="34" charset="0"/>
              </a:rPr>
              <a:t> </a:t>
            </a:r>
            <a:r>
              <a:rPr lang="en-US" sz="1800" spc="10" dirty="0">
                <a:effectLst/>
                <a:latin typeface="Calibri" panose="020F0502020204030204" pitchFamily="34" charset="0"/>
                <a:ea typeface="Calibri" panose="020F0502020204030204" pitchFamily="34" charset="0"/>
              </a:rPr>
              <a:t>m</a:t>
            </a:r>
            <a:r>
              <a:rPr lang="en-US" sz="1800" dirty="0">
                <a:effectLst/>
                <a:latin typeface="Calibri" panose="020F0502020204030204" pitchFamily="34" charset="0"/>
                <a:ea typeface="Calibri" panose="020F0502020204030204" pitchFamily="34" charset="0"/>
              </a:rPr>
              <a:t>a</a:t>
            </a:r>
            <a:r>
              <a:rPr lang="en-US" sz="1800" spc="-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y</a:t>
            </a:r>
            <a:r>
              <a:rPr lang="en-US" sz="1800" spc="-5" dirty="0">
                <a:effectLst/>
                <a:latin typeface="Calibri" panose="020F0502020204030204" pitchFamily="34" charset="0"/>
                <a:ea typeface="Calibri" panose="020F0502020204030204" pitchFamily="34" charset="0"/>
              </a:rPr>
              <a:t> m</a:t>
            </a:r>
            <a:r>
              <a:rPr lang="en-US" sz="1800" spc="5" dirty="0">
                <a:effectLst/>
                <a:latin typeface="Calibri" panose="020F0502020204030204" pitchFamily="34" charset="0"/>
                <a:ea typeface="Calibri" panose="020F0502020204030204" pitchFamily="34" charset="0"/>
              </a:rPr>
              <a:t>o</a:t>
            </a:r>
            <a:r>
              <a:rPr lang="en-US" sz="1800" dirty="0">
                <a:effectLst/>
                <a:latin typeface="Calibri" panose="020F0502020204030204" pitchFamily="34" charset="0"/>
                <a:ea typeface="Calibri" panose="020F0502020204030204" pitchFamily="34" charset="0"/>
              </a:rPr>
              <a:t>re</a:t>
            </a:r>
            <a:endParaRPr lang="en-US" sz="1800" dirty="0">
              <a:effectLst/>
              <a:latin typeface="Times New Roman" panose="02020603050405020304" pitchFamily="18" charset="0"/>
              <a:ea typeface="Times New Roman" panose="02020603050405020304" pitchFamily="18" charset="0"/>
            </a:endParaRPr>
          </a:p>
          <a:p>
            <a:pPr marL="0" marR="0">
              <a:lnSpc>
                <a:spcPts val="900"/>
              </a:lnSpc>
              <a:spcBef>
                <a:spcPts val="15"/>
              </a:spcBef>
              <a:spcAft>
                <a:spcPts val="0"/>
              </a:spcAft>
            </a:pPr>
            <a:r>
              <a:rPr lang="en-US" sz="1800" dirty="0">
                <a:effectLst/>
                <a:latin typeface="Times New Roman" panose="02020603050405020304" pitchFamily="18" charset="0"/>
                <a:ea typeface="Times New Roman" panose="02020603050405020304" pitchFamily="18" charset="0"/>
              </a:rPr>
              <a:t> </a:t>
            </a:r>
          </a:p>
          <a:p>
            <a:pPr marL="63500" marR="50165">
              <a:lnSpc>
                <a:spcPct val="107000"/>
              </a:lnSpc>
              <a:spcBef>
                <a:spcPts val="0"/>
              </a:spcBef>
              <a:spcAft>
                <a:spcPts val="0"/>
              </a:spcAft>
            </a:pPr>
            <a:r>
              <a:rPr lang="en-US" sz="1800" b="1" spc="5" dirty="0">
                <a:effectLst/>
                <a:latin typeface="Calibri" panose="020F0502020204030204" pitchFamily="34" charset="0"/>
                <a:ea typeface="Calibri" panose="020F0502020204030204" pitchFamily="34" charset="0"/>
              </a:rPr>
              <a:t>T</a:t>
            </a:r>
            <a:r>
              <a:rPr lang="en-US" sz="1800" b="1" spc="-5" dirty="0">
                <a:effectLst/>
                <a:latin typeface="Calibri" panose="020F0502020204030204" pitchFamily="34" charset="0"/>
                <a:ea typeface="Calibri" panose="020F0502020204030204" pitchFamily="34" charset="0"/>
              </a:rPr>
              <a:t>h</a:t>
            </a:r>
            <a:r>
              <a:rPr lang="en-US" sz="1800" b="1" dirty="0">
                <a:effectLst/>
                <a:latin typeface="Calibri" panose="020F0502020204030204" pitchFamily="34" charset="0"/>
                <a:ea typeface="Calibri" panose="020F0502020204030204" pitchFamily="34" charset="0"/>
              </a:rPr>
              <a:t>e</a:t>
            </a:r>
            <a:r>
              <a:rPr lang="en-US" sz="1800" b="1" spc="-5" dirty="0">
                <a:effectLst/>
                <a:latin typeface="Calibri" panose="020F0502020204030204" pitchFamily="34" charset="0"/>
                <a:ea typeface="Calibri" panose="020F0502020204030204" pitchFamily="34" charset="0"/>
              </a:rPr>
              <a:t> </a:t>
            </a:r>
            <a:r>
              <a:rPr lang="en-US" sz="1800" b="1" dirty="0">
                <a:effectLst/>
                <a:latin typeface="Calibri" panose="020F0502020204030204" pitchFamily="34" charset="0"/>
                <a:ea typeface="Calibri" panose="020F0502020204030204" pitchFamily="34" charset="0"/>
              </a:rPr>
              <a:t>e</a:t>
            </a:r>
            <a:r>
              <a:rPr lang="en-US" sz="1800" b="1" spc="5" dirty="0">
                <a:effectLst/>
                <a:latin typeface="Calibri" panose="020F0502020204030204" pitchFamily="34" charset="0"/>
                <a:ea typeface="Calibri" panose="020F0502020204030204" pitchFamily="34" charset="0"/>
              </a:rPr>
              <a:t>v</a:t>
            </a:r>
            <a:r>
              <a:rPr lang="en-US" sz="1800" b="1" spc="-5" dirty="0">
                <a:effectLst/>
                <a:latin typeface="Calibri" panose="020F0502020204030204" pitchFamily="34" charset="0"/>
                <a:ea typeface="Calibri" panose="020F0502020204030204" pitchFamily="34" charset="0"/>
              </a:rPr>
              <a:t>en</a:t>
            </a:r>
            <a:r>
              <a:rPr lang="en-US" sz="1800" b="1" dirty="0">
                <a:effectLst/>
                <a:latin typeface="Calibri" panose="020F0502020204030204" pitchFamily="34" charset="0"/>
                <a:ea typeface="Calibri" panose="020F0502020204030204" pitchFamily="34" charset="0"/>
              </a:rPr>
              <a:t>ts</a:t>
            </a:r>
            <a:r>
              <a:rPr lang="en-US" sz="1800" b="1" spc="-5" dirty="0">
                <a:effectLst/>
                <a:latin typeface="Calibri" panose="020F0502020204030204" pitchFamily="34" charset="0"/>
                <a:ea typeface="Calibri" panose="020F0502020204030204" pitchFamily="34" charset="0"/>
              </a:rPr>
              <a:t> o</a:t>
            </a:r>
            <a:r>
              <a:rPr lang="en-US" sz="1800" b="1" dirty="0">
                <a:effectLst/>
                <a:latin typeface="Calibri" panose="020F0502020204030204" pitchFamily="34" charset="0"/>
                <a:ea typeface="Calibri" panose="020F0502020204030204" pitchFamily="34" charset="0"/>
              </a:rPr>
              <a:t>f </a:t>
            </a:r>
            <a:r>
              <a:rPr lang="en-US" sz="1800" b="1" spc="-5" dirty="0">
                <a:effectLst/>
                <a:latin typeface="Calibri" panose="020F0502020204030204" pitchFamily="34" charset="0"/>
                <a:ea typeface="Calibri" panose="020F0502020204030204" pitchFamily="34" charset="0"/>
              </a:rPr>
              <a:t>2</a:t>
            </a:r>
            <a:r>
              <a:rPr lang="en-US" sz="1800" b="1" spc="5" dirty="0">
                <a:effectLst/>
                <a:latin typeface="Calibri" panose="020F0502020204030204" pitchFamily="34" charset="0"/>
                <a:ea typeface="Calibri" panose="020F0502020204030204" pitchFamily="34" charset="0"/>
              </a:rPr>
              <a:t>0</a:t>
            </a:r>
            <a:r>
              <a:rPr lang="en-US" sz="1800" b="1" spc="-10" dirty="0">
                <a:effectLst/>
                <a:latin typeface="Calibri" panose="020F0502020204030204" pitchFamily="34" charset="0"/>
                <a:ea typeface="Calibri" panose="020F0502020204030204" pitchFamily="34" charset="0"/>
              </a:rPr>
              <a:t>2</a:t>
            </a:r>
            <a:r>
              <a:rPr lang="en-US" sz="1800" b="1" dirty="0">
                <a:effectLst/>
                <a:latin typeface="Calibri" panose="020F0502020204030204" pitchFamily="34" charset="0"/>
                <a:ea typeface="Calibri" panose="020F0502020204030204" pitchFamily="34" charset="0"/>
              </a:rPr>
              <a:t>0</a:t>
            </a:r>
            <a:r>
              <a:rPr lang="en-US" sz="1800" b="1" spc="5" dirty="0">
                <a:effectLst/>
                <a:latin typeface="Calibri" panose="020F0502020204030204" pitchFamily="34" charset="0"/>
                <a:ea typeface="Calibri" panose="020F0502020204030204" pitchFamily="34" charset="0"/>
              </a:rPr>
              <a:t> </a:t>
            </a:r>
            <a:r>
              <a:rPr lang="en-US" sz="1800" b="1" dirty="0">
                <a:effectLst/>
                <a:latin typeface="Calibri" panose="020F0502020204030204" pitchFamily="34" charset="0"/>
                <a:ea typeface="Calibri" panose="020F0502020204030204" pitchFamily="34" charset="0"/>
              </a:rPr>
              <a:t>u</a:t>
            </a:r>
            <a:r>
              <a:rPr lang="en-US" sz="1800" b="1" spc="-5" dirty="0">
                <a:effectLst/>
                <a:latin typeface="Calibri" panose="020F0502020204030204" pitchFamily="34" charset="0"/>
                <a:ea typeface="Calibri" panose="020F0502020204030204" pitchFamily="34" charset="0"/>
              </a:rPr>
              <a:t>nde</a:t>
            </a:r>
            <a:r>
              <a:rPr lang="en-US" sz="1800" b="1" spc="5" dirty="0">
                <a:effectLst/>
                <a:latin typeface="Calibri" panose="020F0502020204030204" pitchFamily="34" charset="0"/>
                <a:ea typeface="Calibri" panose="020F0502020204030204" pitchFamily="34" charset="0"/>
              </a:rPr>
              <a:t>r</a:t>
            </a:r>
            <a:r>
              <a:rPr lang="en-US" sz="1800" b="1" spc="-10" dirty="0">
                <a:effectLst/>
                <a:latin typeface="Calibri" panose="020F0502020204030204" pitchFamily="34" charset="0"/>
                <a:ea typeface="Calibri" panose="020F0502020204030204" pitchFamily="34" charset="0"/>
              </a:rPr>
              <a:t>s</a:t>
            </a:r>
            <a:r>
              <a:rPr lang="en-US" sz="1800" b="1" spc="5" dirty="0">
                <a:effectLst/>
                <a:latin typeface="Calibri" panose="020F0502020204030204" pitchFamily="34" charset="0"/>
                <a:ea typeface="Calibri" panose="020F0502020204030204" pitchFamily="34" charset="0"/>
              </a:rPr>
              <a:t>c</a:t>
            </a:r>
            <a:r>
              <a:rPr lang="en-US" sz="1800" b="1" spc="-5" dirty="0">
                <a:effectLst/>
                <a:latin typeface="Calibri" panose="020F0502020204030204" pitchFamily="34" charset="0"/>
                <a:ea typeface="Calibri" panose="020F0502020204030204" pitchFamily="34" charset="0"/>
              </a:rPr>
              <a:t>o</a:t>
            </a:r>
            <a:r>
              <a:rPr lang="en-US" sz="1800" b="1" spc="5" dirty="0">
                <a:effectLst/>
                <a:latin typeface="Calibri" panose="020F0502020204030204" pitchFamily="34" charset="0"/>
                <a:ea typeface="Calibri" panose="020F0502020204030204" pitchFamily="34" charset="0"/>
              </a:rPr>
              <a:t>r</a:t>
            </a:r>
            <a:r>
              <a:rPr lang="en-US" sz="1800" b="1" dirty="0">
                <a:effectLst/>
                <a:latin typeface="Calibri" panose="020F0502020204030204" pitchFamily="34" charset="0"/>
                <a:ea typeface="Calibri" panose="020F0502020204030204" pitchFamily="34" charset="0"/>
              </a:rPr>
              <a:t>e</a:t>
            </a:r>
            <a:r>
              <a:rPr lang="en-US" sz="1800" b="1" spc="-5" dirty="0">
                <a:effectLst/>
                <a:latin typeface="Calibri" panose="020F0502020204030204" pitchFamily="34" charset="0"/>
                <a:ea typeface="Calibri" panose="020F0502020204030204" pitchFamily="34" charset="0"/>
              </a:rPr>
              <a:t> </a:t>
            </a:r>
            <a:r>
              <a:rPr lang="en-US" sz="1800" b="1" spc="5" dirty="0">
                <a:effectLst/>
                <a:latin typeface="Calibri" panose="020F0502020204030204" pitchFamily="34" charset="0"/>
                <a:ea typeface="Calibri" panose="020F0502020204030204" pitchFamily="34" charset="0"/>
              </a:rPr>
              <a:t>t</a:t>
            </a:r>
            <a:r>
              <a:rPr lang="en-US" sz="1800" b="1" spc="-5" dirty="0">
                <a:effectLst/>
                <a:latin typeface="Calibri" panose="020F0502020204030204" pitchFamily="34" charset="0"/>
                <a:ea typeface="Calibri" panose="020F0502020204030204" pitchFamily="34" charset="0"/>
              </a:rPr>
              <a:t>h</a:t>
            </a:r>
            <a:r>
              <a:rPr lang="en-US" sz="1800" b="1" dirty="0">
                <a:effectLst/>
                <a:latin typeface="Calibri" panose="020F0502020204030204" pitchFamily="34" charset="0"/>
                <a:ea typeface="Calibri" panose="020F0502020204030204" pitchFamily="34" charset="0"/>
              </a:rPr>
              <a:t>e</a:t>
            </a:r>
            <a:r>
              <a:rPr lang="en-US" sz="1800" b="1" spc="-5" dirty="0">
                <a:effectLst/>
                <a:latin typeface="Calibri" panose="020F0502020204030204" pitchFamily="34" charset="0"/>
                <a:ea typeface="Calibri" panose="020F0502020204030204" pitchFamily="34" charset="0"/>
              </a:rPr>
              <a:t> </a:t>
            </a:r>
            <a:r>
              <a:rPr lang="en-US" sz="1800" b="1" dirty="0">
                <a:effectLst/>
                <a:latin typeface="Calibri" panose="020F0502020204030204" pitchFamily="34" charset="0"/>
                <a:ea typeface="Calibri" panose="020F0502020204030204" pitchFamily="34" charset="0"/>
              </a:rPr>
              <a:t>p</a:t>
            </a:r>
            <a:r>
              <a:rPr lang="en-US" sz="1800" b="1" spc="-10" dirty="0">
                <a:effectLst/>
                <a:latin typeface="Calibri" panose="020F0502020204030204" pitchFamily="34" charset="0"/>
                <a:ea typeface="Calibri" panose="020F0502020204030204" pitchFamily="34" charset="0"/>
              </a:rPr>
              <a:t>o</a:t>
            </a:r>
            <a:r>
              <a:rPr lang="en-US" sz="1800" b="1" dirty="0">
                <a:effectLst/>
                <a:latin typeface="Calibri" panose="020F0502020204030204" pitchFamily="34" charset="0"/>
                <a:ea typeface="Calibri" panose="020F0502020204030204" pitchFamily="34" charset="0"/>
              </a:rPr>
              <a:t>te</a:t>
            </a:r>
            <a:r>
              <a:rPr lang="en-US" sz="1800" b="1" spc="-5" dirty="0">
                <a:effectLst/>
                <a:latin typeface="Calibri" panose="020F0502020204030204" pitchFamily="34" charset="0"/>
                <a:ea typeface="Calibri" panose="020F0502020204030204" pitchFamily="34" charset="0"/>
              </a:rPr>
              <a:t>n</a:t>
            </a:r>
            <a:r>
              <a:rPr lang="en-US" sz="1800" b="1" dirty="0">
                <a:effectLst/>
                <a:latin typeface="Calibri" panose="020F0502020204030204" pitchFamily="34" charset="0"/>
                <a:ea typeface="Calibri" panose="020F0502020204030204" pitchFamily="34" charset="0"/>
              </a:rPr>
              <a:t>t</a:t>
            </a:r>
            <a:r>
              <a:rPr lang="en-US" sz="1800" b="1" spc="5" dirty="0">
                <a:effectLst/>
                <a:latin typeface="Calibri" panose="020F0502020204030204" pitchFamily="34" charset="0"/>
                <a:ea typeface="Calibri" panose="020F0502020204030204" pitchFamily="34" charset="0"/>
              </a:rPr>
              <a:t>i</a:t>
            </a:r>
            <a:r>
              <a:rPr lang="en-US" sz="1800" b="1" spc="-5" dirty="0">
                <a:effectLst/>
                <a:latin typeface="Calibri" panose="020F0502020204030204" pitchFamily="34" charset="0"/>
                <a:ea typeface="Calibri" panose="020F0502020204030204" pitchFamily="34" charset="0"/>
              </a:rPr>
              <a:t>a</a:t>
            </a:r>
            <a:r>
              <a:rPr lang="en-US" sz="1800" b="1" dirty="0">
                <a:effectLst/>
                <a:latin typeface="Calibri" panose="020F0502020204030204" pitchFamily="34" charset="0"/>
                <a:ea typeface="Calibri" panose="020F0502020204030204" pitchFamily="34" charset="0"/>
              </a:rPr>
              <a:t>l</a:t>
            </a:r>
            <a:r>
              <a:rPr lang="en-US" sz="1800" b="1" spc="-5" dirty="0">
                <a:effectLst/>
                <a:latin typeface="Calibri" panose="020F0502020204030204" pitchFamily="34" charset="0"/>
                <a:ea typeface="Calibri" panose="020F0502020204030204" pitchFamily="34" charset="0"/>
              </a:rPr>
              <a:t> o</a:t>
            </a:r>
            <a:r>
              <a:rPr lang="en-US" sz="1800" b="1" dirty="0">
                <a:effectLst/>
                <a:latin typeface="Calibri" panose="020F0502020204030204" pitchFamily="34" charset="0"/>
                <a:ea typeface="Calibri" panose="020F0502020204030204" pitchFamily="34" charset="0"/>
              </a:rPr>
              <a:t>f </a:t>
            </a:r>
            <a:r>
              <a:rPr lang="en-US" sz="1800" b="1" spc="5" dirty="0">
                <a:effectLst/>
                <a:latin typeface="Calibri" panose="020F0502020204030204" pitchFamily="34" charset="0"/>
                <a:ea typeface="Calibri" panose="020F0502020204030204" pitchFamily="34" charset="0"/>
              </a:rPr>
              <a:t>c</a:t>
            </a:r>
            <a:r>
              <a:rPr lang="en-US" sz="1800" b="1" spc="-5" dirty="0">
                <a:effectLst/>
                <a:latin typeface="Calibri" panose="020F0502020204030204" pitchFamily="34" charset="0"/>
                <a:ea typeface="Calibri" panose="020F0502020204030204" pitchFamily="34" charset="0"/>
              </a:rPr>
              <a:t>ol</a:t>
            </a:r>
            <a:r>
              <a:rPr lang="en-US" sz="1800" b="1" spc="5" dirty="0">
                <a:effectLst/>
                <a:latin typeface="Calibri" panose="020F0502020204030204" pitchFamily="34" charset="0"/>
                <a:ea typeface="Calibri" panose="020F0502020204030204" pitchFamily="34" charset="0"/>
              </a:rPr>
              <a:t>l</a:t>
            </a:r>
            <a:r>
              <a:rPr lang="en-US" sz="1800" b="1" spc="-5" dirty="0">
                <a:effectLst/>
                <a:latin typeface="Calibri" panose="020F0502020204030204" pitchFamily="34" charset="0"/>
                <a:ea typeface="Calibri" panose="020F0502020204030204" pitchFamily="34" charset="0"/>
              </a:rPr>
              <a:t>ec</a:t>
            </a:r>
            <a:r>
              <a:rPr lang="en-US" sz="1800" b="1" dirty="0">
                <a:effectLst/>
                <a:latin typeface="Calibri" panose="020F0502020204030204" pitchFamily="34" charset="0"/>
                <a:ea typeface="Calibri" panose="020F0502020204030204" pitchFamily="34" charset="0"/>
              </a:rPr>
              <a:t>t</a:t>
            </a:r>
            <a:r>
              <a:rPr lang="en-US" sz="1800" b="1" spc="5" dirty="0">
                <a:effectLst/>
                <a:latin typeface="Calibri" panose="020F0502020204030204" pitchFamily="34" charset="0"/>
                <a:ea typeface="Calibri" panose="020F0502020204030204" pitchFamily="34" charset="0"/>
              </a:rPr>
              <a:t>iv</a:t>
            </a:r>
            <a:r>
              <a:rPr lang="en-US" sz="1800" b="1" dirty="0">
                <a:effectLst/>
                <a:latin typeface="Calibri" panose="020F0502020204030204" pitchFamily="34" charset="0"/>
                <a:ea typeface="Calibri" panose="020F0502020204030204" pitchFamily="34" charset="0"/>
              </a:rPr>
              <a:t>e</a:t>
            </a:r>
            <a:r>
              <a:rPr lang="en-US" sz="1800" b="1" spc="-5" dirty="0">
                <a:effectLst/>
                <a:latin typeface="Calibri" panose="020F0502020204030204" pitchFamily="34" charset="0"/>
                <a:ea typeface="Calibri" panose="020F0502020204030204" pitchFamily="34" charset="0"/>
              </a:rPr>
              <a:t> </a:t>
            </a:r>
            <a:r>
              <a:rPr lang="en-US" sz="1800" b="1" dirty="0">
                <a:effectLst/>
                <a:latin typeface="Calibri" panose="020F0502020204030204" pitchFamily="34" charset="0"/>
                <a:ea typeface="Calibri" panose="020F0502020204030204" pitchFamily="34" charset="0"/>
              </a:rPr>
              <a:t>b</a:t>
            </a:r>
            <a:r>
              <a:rPr lang="en-US" sz="1800" b="1" spc="-5" dirty="0">
                <a:effectLst/>
                <a:latin typeface="Calibri" panose="020F0502020204030204" pitchFamily="34" charset="0"/>
                <a:ea typeface="Calibri" panose="020F0502020204030204" pitchFamily="34" charset="0"/>
              </a:rPr>
              <a:t>a</a:t>
            </a:r>
            <a:r>
              <a:rPr lang="en-US" sz="1800" b="1" spc="-10" dirty="0">
                <a:effectLst/>
                <a:latin typeface="Calibri" panose="020F0502020204030204" pitchFamily="34" charset="0"/>
                <a:ea typeface="Calibri" panose="020F0502020204030204" pitchFamily="34" charset="0"/>
              </a:rPr>
              <a:t>r</a:t>
            </a:r>
            <a:r>
              <a:rPr lang="en-US" sz="1800" b="1" spc="5" dirty="0">
                <a:effectLst/>
                <a:latin typeface="Calibri" panose="020F0502020204030204" pitchFamily="34" charset="0"/>
                <a:ea typeface="Calibri" panose="020F0502020204030204" pitchFamily="34" charset="0"/>
              </a:rPr>
              <a:t>g</a:t>
            </a:r>
            <a:r>
              <a:rPr lang="en-US" sz="1800" b="1" spc="-5" dirty="0">
                <a:effectLst/>
                <a:latin typeface="Calibri" panose="020F0502020204030204" pitchFamily="34" charset="0"/>
                <a:ea typeface="Calibri" panose="020F0502020204030204" pitchFamily="34" charset="0"/>
              </a:rPr>
              <a:t>a</a:t>
            </a:r>
            <a:r>
              <a:rPr lang="en-US" sz="1800" b="1" spc="5" dirty="0">
                <a:effectLst/>
                <a:latin typeface="Calibri" panose="020F0502020204030204" pitchFamily="34" charset="0"/>
                <a:ea typeface="Calibri" panose="020F0502020204030204" pitchFamily="34" charset="0"/>
              </a:rPr>
              <a:t>i</a:t>
            </a:r>
            <a:r>
              <a:rPr lang="en-US" sz="1800" b="1" spc="-5" dirty="0">
                <a:effectLst/>
                <a:latin typeface="Calibri" panose="020F0502020204030204" pitchFamily="34" charset="0"/>
                <a:ea typeface="Calibri" panose="020F0502020204030204" pitchFamily="34" charset="0"/>
              </a:rPr>
              <a:t>n</a:t>
            </a:r>
            <a:r>
              <a:rPr lang="en-US" sz="1800" b="1" spc="5" dirty="0">
                <a:effectLst/>
                <a:latin typeface="Calibri" panose="020F0502020204030204" pitchFamily="34" charset="0"/>
                <a:ea typeface="Calibri" panose="020F0502020204030204" pitchFamily="34" charset="0"/>
              </a:rPr>
              <a:t>i</a:t>
            </a:r>
            <a:r>
              <a:rPr lang="en-US" sz="1800" b="1" spc="-15" dirty="0">
                <a:effectLst/>
                <a:latin typeface="Calibri" panose="020F0502020204030204" pitchFamily="34" charset="0"/>
                <a:ea typeface="Calibri" panose="020F0502020204030204" pitchFamily="34" charset="0"/>
              </a:rPr>
              <a:t>n</a:t>
            </a:r>
            <a:r>
              <a:rPr lang="en-US" sz="1800" b="1" dirty="0">
                <a:effectLst/>
                <a:latin typeface="Calibri" panose="020F0502020204030204" pitchFamily="34" charset="0"/>
                <a:ea typeface="Calibri" panose="020F0502020204030204" pitchFamily="34" charset="0"/>
              </a:rPr>
              <a:t>g</a:t>
            </a:r>
            <a:r>
              <a:rPr lang="en-US" sz="1800" b="1" spc="5" dirty="0">
                <a:effectLst/>
                <a:latin typeface="Calibri" panose="020F0502020204030204" pitchFamily="34" charset="0"/>
                <a:ea typeface="Calibri" panose="020F0502020204030204" pitchFamily="34" charset="0"/>
              </a:rPr>
              <a:t> t</a:t>
            </a:r>
            <a:r>
              <a:rPr lang="en-US" sz="1800" b="1" dirty="0">
                <a:effectLst/>
                <a:latin typeface="Calibri" panose="020F0502020204030204" pitchFamily="34" charset="0"/>
                <a:ea typeface="Calibri" panose="020F0502020204030204" pitchFamily="34" charset="0"/>
              </a:rPr>
              <a:t>o</a:t>
            </a:r>
            <a:r>
              <a:rPr lang="en-US" sz="1800" b="1" spc="-5" dirty="0">
                <a:effectLst/>
                <a:latin typeface="Calibri" panose="020F0502020204030204" pitchFamily="34" charset="0"/>
                <a:ea typeface="Calibri" panose="020F0502020204030204" pitchFamily="34" charset="0"/>
              </a:rPr>
              <a:t> </a:t>
            </a:r>
            <a:r>
              <a:rPr lang="en-US" sz="1800" b="1" dirty="0">
                <a:effectLst/>
                <a:latin typeface="Calibri" panose="020F0502020204030204" pitchFamily="34" charset="0"/>
                <a:ea typeface="Calibri" panose="020F0502020204030204" pitchFamily="34" charset="0"/>
              </a:rPr>
              <a:t>a</a:t>
            </a:r>
            <a:r>
              <a:rPr lang="en-US" sz="1800" b="1" spc="-5" dirty="0">
                <a:effectLst/>
                <a:latin typeface="Calibri" panose="020F0502020204030204" pitchFamily="34" charset="0"/>
                <a:ea typeface="Calibri" panose="020F0502020204030204" pitchFamily="34" charset="0"/>
              </a:rPr>
              <a:t>d</a:t>
            </a:r>
            <a:r>
              <a:rPr lang="en-US" sz="1800" b="1" spc="5" dirty="0">
                <a:effectLst/>
                <a:latin typeface="Calibri" panose="020F0502020204030204" pitchFamily="34" charset="0"/>
                <a:ea typeface="Calibri" panose="020F0502020204030204" pitchFamily="34" charset="0"/>
              </a:rPr>
              <a:t>v</a:t>
            </a:r>
            <a:r>
              <a:rPr lang="en-US" sz="1800" b="1" spc="-5" dirty="0">
                <a:effectLst/>
                <a:latin typeface="Calibri" panose="020F0502020204030204" pitchFamily="34" charset="0"/>
                <a:ea typeface="Calibri" panose="020F0502020204030204" pitchFamily="34" charset="0"/>
              </a:rPr>
              <a:t>a</a:t>
            </a:r>
            <a:r>
              <a:rPr lang="en-US" sz="1800" b="1" spc="-15" dirty="0">
                <a:effectLst/>
                <a:latin typeface="Calibri" panose="020F0502020204030204" pitchFamily="34" charset="0"/>
                <a:ea typeface="Calibri" panose="020F0502020204030204" pitchFamily="34" charset="0"/>
              </a:rPr>
              <a:t>n</a:t>
            </a:r>
            <a:r>
              <a:rPr lang="en-US" sz="1800" b="1" spc="5" dirty="0">
                <a:effectLst/>
                <a:latin typeface="Calibri" panose="020F0502020204030204" pitchFamily="34" charset="0"/>
                <a:ea typeface="Calibri" panose="020F0502020204030204" pitchFamily="34" charset="0"/>
              </a:rPr>
              <a:t>c</a:t>
            </a:r>
            <a:r>
              <a:rPr lang="en-US" sz="1800" b="1" dirty="0">
                <a:effectLst/>
                <a:latin typeface="Calibri" panose="020F0502020204030204" pitchFamily="34" charset="0"/>
                <a:ea typeface="Calibri" panose="020F0502020204030204" pitchFamily="34" charset="0"/>
              </a:rPr>
              <a:t>e</a:t>
            </a:r>
            <a:r>
              <a:rPr lang="en-US" sz="1800" b="1" spc="-15" dirty="0">
                <a:effectLst/>
                <a:latin typeface="Calibri" panose="020F0502020204030204" pitchFamily="34" charset="0"/>
                <a:ea typeface="Calibri" panose="020F0502020204030204" pitchFamily="34" charset="0"/>
              </a:rPr>
              <a:t> </a:t>
            </a:r>
            <a:r>
              <a:rPr lang="en-US" sz="1800" b="1" spc="-5" dirty="0">
                <a:effectLst/>
                <a:latin typeface="Calibri" panose="020F0502020204030204" pitchFamily="34" charset="0"/>
                <a:ea typeface="Calibri" panose="020F0502020204030204" pitchFamily="34" charset="0"/>
              </a:rPr>
              <a:t>ou</a:t>
            </a:r>
            <a:r>
              <a:rPr lang="en-US" sz="1800" b="1" dirty="0">
                <a:effectLst/>
                <a:latin typeface="Calibri" panose="020F0502020204030204" pitchFamily="34" charset="0"/>
                <a:ea typeface="Calibri" panose="020F0502020204030204" pitchFamily="34" charset="0"/>
              </a:rPr>
              <a:t>r</a:t>
            </a:r>
            <a:r>
              <a:rPr lang="en-US" sz="1800" b="1" spc="5" dirty="0">
                <a:effectLst/>
                <a:latin typeface="Calibri" panose="020F0502020204030204" pitchFamily="34" charset="0"/>
                <a:ea typeface="Calibri" panose="020F0502020204030204" pitchFamily="34" charset="0"/>
              </a:rPr>
              <a:t> g</a:t>
            </a:r>
            <a:r>
              <a:rPr lang="en-US" sz="1800" b="1" spc="-5" dirty="0">
                <a:effectLst/>
                <a:latin typeface="Calibri" panose="020F0502020204030204" pitchFamily="34" charset="0"/>
                <a:ea typeface="Calibri" panose="020F0502020204030204" pitchFamily="34" charset="0"/>
              </a:rPr>
              <a:t>oa</a:t>
            </a:r>
            <a:r>
              <a:rPr lang="en-US" sz="1800" b="1" spc="5" dirty="0">
                <a:effectLst/>
                <a:latin typeface="Calibri" panose="020F0502020204030204" pitchFamily="34" charset="0"/>
                <a:ea typeface="Calibri" panose="020F0502020204030204" pitchFamily="34" charset="0"/>
              </a:rPr>
              <a:t>l</a:t>
            </a:r>
            <a:r>
              <a:rPr lang="en-US" sz="1800" b="1" dirty="0">
                <a:effectLst/>
                <a:latin typeface="Calibri" panose="020F0502020204030204" pitchFamily="34" charset="0"/>
                <a:ea typeface="Calibri" panose="020F0502020204030204" pitchFamily="34" charset="0"/>
              </a:rPr>
              <a:t>s</a:t>
            </a:r>
            <a:r>
              <a:rPr lang="en-US" sz="1800" b="1" spc="25" dirty="0">
                <a:effectLst/>
                <a:latin typeface="Calibri" panose="020F0502020204030204" pitchFamily="34" charset="0"/>
                <a:ea typeface="Calibri" panose="020F0502020204030204" pitchFamily="34" charset="0"/>
              </a:rPr>
              <a:t> </a:t>
            </a:r>
            <a:r>
              <a:rPr lang="en-US" sz="1800" b="1" spc="-5" dirty="0">
                <a:effectLst/>
                <a:latin typeface="Calibri" panose="020F0502020204030204" pitchFamily="34" charset="0"/>
                <a:ea typeface="Calibri" panose="020F0502020204030204" pitchFamily="34" charset="0"/>
              </a:rPr>
              <a:t>o</a:t>
            </a:r>
            <a:r>
              <a:rPr lang="en-US" sz="1800" b="1" dirty="0">
                <a:effectLst/>
                <a:latin typeface="Calibri" panose="020F0502020204030204" pitchFamily="34" charset="0"/>
                <a:ea typeface="Calibri" panose="020F0502020204030204" pitchFamily="34" charset="0"/>
              </a:rPr>
              <a:t>f</a:t>
            </a:r>
            <a:r>
              <a:rPr lang="en-US" sz="1800" b="1" spc="5" dirty="0">
                <a:effectLst/>
                <a:latin typeface="Calibri" panose="020F0502020204030204" pitchFamily="34" charset="0"/>
                <a:ea typeface="Calibri" panose="020F0502020204030204" pitchFamily="34" charset="0"/>
              </a:rPr>
              <a:t> r</a:t>
            </a:r>
            <a:r>
              <a:rPr lang="en-US" sz="1800" b="1" spc="-5" dirty="0">
                <a:effectLst/>
                <a:latin typeface="Calibri" panose="020F0502020204030204" pitchFamily="34" charset="0"/>
                <a:ea typeface="Calibri" panose="020F0502020204030204" pitchFamily="34" charset="0"/>
              </a:rPr>
              <a:t>ac</a:t>
            </a:r>
            <a:r>
              <a:rPr lang="en-US" sz="1800" b="1" spc="5" dirty="0">
                <a:effectLst/>
                <a:latin typeface="Calibri" panose="020F0502020204030204" pitchFamily="34" charset="0"/>
                <a:ea typeface="Calibri" panose="020F0502020204030204" pitchFamily="34" charset="0"/>
              </a:rPr>
              <a:t>i</a:t>
            </a:r>
            <a:r>
              <a:rPr lang="en-US" sz="1800" b="1" spc="-5" dirty="0">
                <a:effectLst/>
                <a:latin typeface="Calibri" panose="020F0502020204030204" pitchFamily="34" charset="0"/>
                <a:ea typeface="Calibri" panose="020F0502020204030204" pitchFamily="34" charset="0"/>
              </a:rPr>
              <a:t>a</a:t>
            </a:r>
            <a:r>
              <a:rPr lang="en-US" sz="1800" b="1" dirty="0">
                <a:effectLst/>
                <a:latin typeface="Calibri" panose="020F0502020204030204" pitchFamily="34" charset="0"/>
                <a:ea typeface="Calibri" panose="020F0502020204030204" pitchFamily="34" charset="0"/>
              </a:rPr>
              <a:t>l</a:t>
            </a:r>
            <a:r>
              <a:rPr lang="en-US" sz="1800" b="1" spc="5" dirty="0">
                <a:effectLst/>
                <a:latin typeface="Calibri" panose="020F0502020204030204" pitchFamily="34" charset="0"/>
                <a:ea typeface="Calibri" panose="020F0502020204030204" pitchFamily="34" charset="0"/>
              </a:rPr>
              <a:t> </a:t>
            </a:r>
            <a:r>
              <a:rPr lang="en-US" sz="1800" b="1" dirty="0">
                <a:effectLst/>
                <a:latin typeface="Calibri" panose="020F0502020204030204" pitchFamily="34" charset="0"/>
                <a:ea typeface="Calibri" panose="020F0502020204030204" pitchFamily="34" charset="0"/>
              </a:rPr>
              <a:t>a</a:t>
            </a:r>
            <a:r>
              <a:rPr lang="en-US" sz="1800" b="1" spc="-5" dirty="0">
                <a:effectLst/>
                <a:latin typeface="Calibri" panose="020F0502020204030204" pitchFamily="34" charset="0"/>
                <a:ea typeface="Calibri" panose="020F0502020204030204" pitchFamily="34" charset="0"/>
              </a:rPr>
              <a:t>n</a:t>
            </a:r>
            <a:r>
              <a:rPr lang="en-US" sz="1800" b="1" dirty="0">
                <a:effectLst/>
                <a:latin typeface="Calibri" panose="020F0502020204030204" pitchFamily="34" charset="0"/>
                <a:ea typeface="Calibri" panose="020F0502020204030204" pitchFamily="34" charset="0"/>
              </a:rPr>
              <a:t>d s</a:t>
            </a:r>
            <a:r>
              <a:rPr lang="en-US" sz="1800" b="1" spc="-5" dirty="0">
                <a:effectLst/>
                <a:latin typeface="Calibri" panose="020F0502020204030204" pitchFamily="34" charset="0"/>
                <a:ea typeface="Calibri" panose="020F0502020204030204" pitchFamily="34" charset="0"/>
              </a:rPr>
              <a:t>o</a:t>
            </a:r>
            <a:r>
              <a:rPr lang="en-US" sz="1800" b="1" spc="5" dirty="0">
                <a:effectLst/>
                <a:latin typeface="Calibri" panose="020F0502020204030204" pitchFamily="34" charset="0"/>
                <a:ea typeface="Calibri" panose="020F0502020204030204" pitchFamily="34" charset="0"/>
              </a:rPr>
              <a:t>ci</a:t>
            </a:r>
            <a:r>
              <a:rPr lang="en-US" sz="1800" b="1" spc="-5" dirty="0">
                <a:effectLst/>
                <a:latin typeface="Calibri" panose="020F0502020204030204" pitchFamily="34" charset="0"/>
                <a:ea typeface="Calibri" panose="020F0502020204030204" pitchFamily="34" charset="0"/>
              </a:rPr>
              <a:t>a</a:t>
            </a:r>
            <a:r>
              <a:rPr lang="en-US" sz="1800" b="1" dirty="0">
                <a:effectLst/>
                <a:latin typeface="Calibri" panose="020F0502020204030204" pitchFamily="34" charset="0"/>
                <a:ea typeface="Calibri" panose="020F0502020204030204" pitchFamily="34" charset="0"/>
              </a:rPr>
              <a:t>l</a:t>
            </a:r>
            <a:r>
              <a:rPr lang="en-US" sz="1800" b="1" spc="-5" dirty="0">
                <a:effectLst/>
                <a:latin typeface="Calibri" panose="020F0502020204030204" pitchFamily="34" charset="0"/>
                <a:ea typeface="Calibri" panose="020F0502020204030204" pitchFamily="34" charset="0"/>
              </a:rPr>
              <a:t> </a:t>
            </a:r>
            <a:r>
              <a:rPr lang="en-US" sz="1800" b="1" spc="5" dirty="0">
                <a:effectLst/>
                <a:latin typeface="Calibri" panose="020F0502020204030204" pitchFamily="34" charset="0"/>
                <a:ea typeface="Calibri" panose="020F0502020204030204" pitchFamily="34" charset="0"/>
              </a:rPr>
              <a:t>j</a:t>
            </a:r>
            <a:r>
              <a:rPr lang="en-US" sz="1800" b="1" spc="-15" dirty="0">
                <a:effectLst/>
                <a:latin typeface="Calibri" panose="020F0502020204030204" pitchFamily="34" charset="0"/>
                <a:ea typeface="Calibri" panose="020F0502020204030204" pitchFamily="34" charset="0"/>
              </a:rPr>
              <a:t>u</a:t>
            </a:r>
            <a:r>
              <a:rPr lang="en-US" sz="1800" b="1" dirty="0">
                <a:effectLst/>
                <a:latin typeface="Calibri" panose="020F0502020204030204" pitchFamily="34" charset="0"/>
                <a:ea typeface="Calibri" panose="020F0502020204030204" pitchFamily="34" charset="0"/>
              </a:rPr>
              <a:t>st</a:t>
            </a:r>
            <a:r>
              <a:rPr lang="en-US" sz="1800" b="1" spc="-5" dirty="0">
                <a:effectLst/>
                <a:latin typeface="Calibri" panose="020F0502020204030204" pitchFamily="34" charset="0"/>
                <a:ea typeface="Calibri" panose="020F0502020204030204" pitchFamily="34" charset="0"/>
              </a:rPr>
              <a:t>i</a:t>
            </a:r>
            <a:r>
              <a:rPr lang="en-US" sz="1800" b="1" spc="5" dirty="0">
                <a:effectLst/>
                <a:latin typeface="Calibri" panose="020F0502020204030204" pitchFamily="34" charset="0"/>
                <a:ea typeface="Calibri" panose="020F0502020204030204" pitchFamily="34" charset="0"/>
              </a:rPr>
              <a:t>c</a:t>
            </a:r>
            <a:r>
              <a:rPr lang="en-US" sz="1800" b="1" spc="-5" dirty="0">
                <a:effectLst/>
                <a:latin typeface="Calibri" panose="020F0502020204030204" pitchFamily="34" charset="0"/>
                <a:ea typeface="Calibri" panose="020F0502020204030204" pitchFamily="34" charset="0"/>
              </a:rPr>
              <a:t>e</a:t>
            </a:r>
            <a:r>
              <a:rPr lang="en-US" sz="1800" b="1" dirty="0">
                <a:effectLst/>
                <a:latin typeface="Calibri" panose="020F0502020204030204" pitchFamily="34" charset="0"/>
                <a:ea typeface="Calibri" panose="020F0502020204030204" pitchFamily="34" charset="0"/>
              </a:rPr>
              <a:t>.</a:t>
            </a:r>
            <a:endParaRPr lang="en-US" sz="1800" dirty="0">
              <a:effectLst/>
              <a:latin typeface="Times New Roman" panose="02020603050405020304" pitchFamily="18" charset="0"/>
              <a:ea typeface="Times New Roman" panose="02020603050405020304" pitchFamily="18" charset="0"/>
            </a:endParaRPr>
          </a:p>
          <a:p>
            <a:pPr marL="0" marR="0">
              <a:lnSpc>
                <a:spcPts val="800"/>
              </a:lnSpc>
              <a:spcBef>
                <a:spcPts val="35"/>
              </a:spcBef>
              <a:spcAft>
                <a:spcPts val="0"/>
              </a:spcAft>
            </a:pPr>
            <a:r>
              <a:rPr lang="en-US" sz="1800" dirty="0">
                <a:effectLst/>
                <a:latin typeface="Times New Roman" panose="02020603050405020304" pitchFamily="18" charset="0"/>
                <a:ea typeface="Times New Roman" panose="02020603050405020304" pitchFamily="18" charset="0"/>
              </a:rPr>
              <a:t> </a:t>
            </a:r>
          </a:p>
          <a:p>
            <a:pPr marL="63500" marR="84455">
              <a:lnSpc>
                <a:spcPct val="107000"/>
              </a:lnSpc>
              <a:spcBef>
                <a:spcPts val="0"/>
              </a:spcBef>
              <a:spcAft>
                <a:spcPts val="0"/>
              </a:spcAft>
            </a:pPr>
            <a:r>
              <a:rPr lang="en-US" sz="1800" dirty="0">
                <a:effectLst/>
                <a:latin typeface="Calibri" panose="020F0502020204030204" pitchFamily="34" charset="0"/>
                <a:ea typeface="Calibri" panose="020F0502020204030204" pitchFamily="34" charset="0"/>
              </a:rPr>
              <a:t>VEA</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s</a:t>
            </a:r>
            <a:r>
              <a:rPr lang="en-US" sz="1800" spc="5" dirty="0">
                <a:effectLst/>
                <a:latin typeface="Calibri" panose="020F0502020204030204" pitchFamily="34" charset="0"/>
                <a:ea typeface="Calibri" panose="020F0502020204030204" pitchFamily="34" charset="0"/>
              </a:rPr>
              <a:t>t</a:t>
            </a:r>
            <a:r>
              <a:rPr lang="en-US" sz="1800" dirty="0">
                <a:effectLst/>
                <a:latin typeface="Calibri" panose="020F0502020204030204" pitchFamily="34" charset="0"/>
                <a:ea typeface="Calibri" panose="020F0502020204030204" pitchFamily="34" charset="0"/>
              </a:rPr>
              <a:t>a</a:t>
            </a:r>
            <a:r>
              <a:rPr lang="en-US" sz="1800" spc="-10" dirty="0">
                <a:effectLst/>
                <a:latin typeface="Calibri" panose="020F0502020204030204" pitchFamily="34" charset="0"/>
                <a:ea typeface="Calibri" panose="020F0502020204030204" pitchFamily="34" charset="0"/>
              </a:rPr>
              <a:t>t</a:t>
            </a:r>
            <a:r>
              <a:rPr lang="en-US" sz="1800" dirty="0">
                <a:effectLst/>
                <a:latin typeface="Calibri" panose="020F0502020204030204" pitchFamily="34" charset="0"/>
                <a:ea typeface="Calibri" panose="020F0502020204030204" pitchFamily="34" charset="0"/>
              </a:rPr>
              <a:t>e</a:t>
            </a:r>
            <a:r>
              <a:rPr lang="en-US" sz="1800" spc="5" dirty="0">
                <a:effectLst/>
                <a:latin typeface="Calibri" panose="020F0502020204030204" pitchFamily="34" charset="0"/>
                <a:ea typeface="Calibri" panose="020F0502020204030204" pitchFamily="34" charset="0"/>
              </a:rPr>
              <a:t>w</a:t>
            </a:r>
            <a:r>
              <a:rPr lang="en-US" sz="1800" dirty="0">
                <a:effectLst/>
                <a:latin typeface="Calibri" panose="020F0502020204030204" pitchFamily="34" charset="0"/>
                <a:ea typeface="Calibri" panose="020F0502020204030204" pitchFamily="34" charset="0"/>
              </a:rPr>
              <a:t>i</a:t>
            </a:r>
            <a:r>
              <a:rPr lang="en-US" sz="1800" spc="-5" dirty="0">
                <a:effectLst/>
                <a:latin typeface="Calibri" panose="020F0502020204030204" pitchFamily="34" charset="0"/>
                <a:ea typeface="Calibri" panose="020F0502020204030204" pitchFamily="34" charset="0"/>
              </a:rPr>
              <a:t>d</a:t>
            </a:r>
            <a:r>
              <a:rPr lang="en-US" sz="1800" dirty="0">
                <a:effectLst/>
                <a:latin typeface="Calibri" panose="020F0502020204030204" pitchFamily="34" charset="0"/>
                <a:ea typeface="Calibri" panose="020F0502020204030204" pitchFamily="34" charset="0"/>
              </a:rPr>
              <a:t>e</a:t>
            </a:r>
            <a:r>
              <a:rPr lang="en-US" sz="1800" spc="-10"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sur</a:t>
            </a:r>
            <a:r>
              <a:rPr lang="en-US" sz="1800" spc="-10" dirty="0">
                <a:effectLst/>
                <a:latin typeface="Calibri" panose="020F0502020204030204" pitchFamily="34" charset="0"/>
                <a:ea typeface="Calibri" panose="020F0502020204030204" pitchFamily="34" charset="0"/>
              </a:rPr>
              <a:t>v</a:t>
            </a:r>
            <a:r>
              <a:rPr lang="en-US" sz="1800" dirty="0">
                <a:effectLst/>
                <a:latin typeface="Calibri" panose="020F0502020204030204" pitchFamily="34" charset="0"/>
                <a:ea typeface="Calibri" panose="020F0502020204030204" pitchFamily="34" charset="0"/>
              </a:rPr>
              <a:t>e</a:t>
            </a:r>
            <a:r>
              <a:rPr lang="en-US" sz="1800" spc="5" dirty="0">
                <a:effectLst/>
                <a:latin typeface="Calibri" panose="020F0502020204030204" pitchFamily="34" charset="0"/>
                <a:ea typeface="Calibri" panose="020F0502020204030204" pitchFamily="34" charset="0"/>
              </a:rPr>
              <a:t>y</a:t>
            </a:r>
            <a:r>
              <a:rPr lang="en-US" sz="1800" dirty="0">
                <a:effectLst/>
                <a:latin typeface="Calibri" panose="020F0502020204030204" pitchFamily="34" charset="0"/>
                <a:ea typeface="Calibri" panose="020F0502020204030204" pitchFamily="34" charset="0"/>
              </a:rPr>
              <a:t>s</a:t>
            </a:r>
            <a:r>
              <a:rPr lang="en-US" sz="1800" spc="-10" dirty="0">
                <a:effectLst/>
                <a:latin typeface="Calibri" panose="020F0502020204030204" pitchFamily="34" charset="0"/>
                <a:ea typeface="Calibri" panose="020F0502020204030204" pitchFamily="34" charset="0"/>
              </a:rPr>
              <a:t> </a:t>
            </a:r>
            <a:r>
              <a:rPr lang="en-US" sz="1800" spc="5" dirty="0">
                <a:effectLst/>
                <a:latin typeface="Calibri" panose="020F0502020204030204" pitchFamily="34" charset="0"/>
                <a:ea typeface="Calibri" panose="020F0502020204030204" pitchFamily="34" charset="0"/>
              </a:rPr>
              <a:t>o</a:t>
            </a:r>
            <a:r>
              <a:rPr lang="en-US" sz="1800" dirty="0">
                <a:effectLst/>
                <a:latin typeface="Calibri" panose="020F0502020204030204" pitchFamily="34" charset="0"/>
                <a:ea typeface="Calibri" panose="020F0502020204030204" pitchFamily="34" charset="0"/>
              </a:rPr>
              <a:t>f</a:t>
            </a:r>
            <a:r>
              <a:rPr lang="en-US" sz="1800" spc="-10" dirty="0">
                <a:effectLst/>
                <a:latin typeface="Calibri" panose="020F0502020204030204" pitchFamily="34" charset="0"/>
                <a:ea typeface="Calibri" panose="020F0502020204030204" pitchFamily="34" charset="0"/>
              </a:rPr>
              <a:t> </a:t>
            </a:r>
            <a:r>
              <a:rPr lang="en-US" sz="1800" spc="5" dirty="0">
                <a:effectLst/>
                <a:latin typeface="Calibri" panose="020F0502020204030204" pitchFamily="34" charset="0"/>
                <a:ea typeface="Calibri" panose="020F0502020204030204" pitchFamily="34" charset="0"/>
              </a:rPr>
              <a:t>m</a:t>
            </a:r>
            <a:r>
              <a:rPr lang="en-US" sz="1800" spc="-10" dirty="0">
                <a:effectLst/>
                <a:latin typeface="Calibri" panose="020F0502020204030204" pitchFamily="34" charset="0"/>
                <a:ea typeface="Calibri" panose="020F0502020204030204" pitchFamily="34" charset="0"/>
              </a:rPr>
              <a:t>e</a:t>
            </a:r>
            <a:r>
              <a:rPr lang="en-US" sz="1800" spc="5" dirty="0">
                <a:effectLst/>
                <a:latin typeface="Calibri" panose="020F0502020204030204" pitchFamily="34" charset="0"/>
                <a:ea typeface="Calibri" panose="020F0502020204030204" pitchFamily="34" charset="0"/>
              </a:rPr>
              <a:t>m</a:t>
            </a:r>
            <a:r>
              <a:rPr lang="en-US" sz="1800" spc="-5" dirty="0">
                <a:effectLst/>
                <a:latin typeface="Calibri" panose="020F0502020204030204" pitchFamily="34" charset="0"/>
                <a:ea typeface="Calibri" panose="020F0502020204030204" pitchFamily="34" charset="0"/>
              </a:rPr>
              <a:t>b</a:t>
            </a:r>
            <a:r>
              <a:rPr lang="en-US" sz="1800" dirty="0">
                <a:effectLst/>
                <a:latin typeface="Calibri" panose="020F0502020204030204" pitchFamily="34" charset="0"/>
                <a:ea typeface="Calibri" panose="020F0502020204030204" pitchFamily="34" charset="0"/>
              </a:rPr>
              <a:t>ers</a:t>
            </a:r>
            <a:r>
              <a:rPr lang="en-US" sz="1800" spc="-10"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ha</a:t>
            </a:r>
            <a:r>
              <a:rPr lang="en-US" sz="1800" spc="-10" dirty="0">
                <a:effectLst/>
                <a:latin typeface="Calibri" panose="020F0502020204030204" pitchFamily="34" charset="0"/>
                <a:ea typeface="Calibri" panose="020F0502020204030204" pitchFamily="34" charset="0"/>
              </a:rPr>
              <a:t>v</a:t>
            </a:r>
            <a:r>
              <a:rPr lang="en-US" sz="1800" dirty="0">
                <a:effectLst/>
                <a:latin typeface="Calibri" panose="020F0502020204030204" pitchFamily="34" charset="0"/>
                <a:ea typeface="Calibri" panose="020F0502020204030204" pitchFamily="34" charset="0"/>
              </a:rPr>
              <a:t>e</a:t>
            </a:r>
            <a:r>
              <a:rPr lang="en-US" sz="1800" spc="5" dirty="0">
                <a:effectLst/>
                <a:latin typeface="Calibri" panose="020F0502020204030204" pitchFamily="34" charset="0"/>
                <a:ea typeface="Calibri" panose="020F0502020204030204" pitchFamily="34" charset="0"/>
              </a:rPr>
              <a:t> </a:t>
            </a:r>
            <a:r>
              <a:rPr lang="en-US" sz="1800" spc="-10" dirty="0">
                <a:effectLst/>
                <a:latin typeface="Calibri" panose="020F0502020204030204" pitchFamily="34" charset="0"/>
                <a:ea typeface="Calibri" panose="020F0502020204030204" pitchFamily="34" charset="0"/>
              </a:rPr>
              <a:t>c</a:t>
            </a:r>
            <a:r>
              <a:rPr lang="en-US" sz="1800" spc="5" dirty="0">
                <a:effectLst/>
                <a:latin typeface="Calibri" panose="020F0502020204030204" pitchFamily="34" charset="0"/>
                <a:ea typeface="Calibri" panose="020F0502020204030204" pitchFamily="34" charset="0"/>
              </a:rPr>
              <a:t>o</a:t>
            </a:r>
            <a:r>
              <a:rPr lang="en-US" sz="1800" spc="-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siste</a:t>
            </a:r>
            <a:r>
              <a:rPr lang="en-US" sz="1800" spc="-10"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tly</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sh</a:t>
            </a:r>
            <a:r>
              <a:rPr lang="en-US" sz="1800" spc="5" dirty="0">
                <a:effectLst/>
                <a:latin typeface="Calibri" panose="020F0502020204030204" pitchFamily="34" charset="0"/>
                <a:ea typeface="Calibri" panose="020F0502020204030204" pitchFamily="34" charset="0"/>
              </a:rPr>
              <a:t>o</a:t>
            </a:r>
            <a:r>
              <a:rPr lang="en-US" sz="1800" dirty="0">
                <a:effectLst/>
                <a:latin typeface="Calibri" panose="020F0502020204030204" pitchFamily="34" charset="0"/>
                <a:ea typeface="Calibri" panose="020F0502020204030204" pitchFamily="34" charset="0"/>
              </a:rPr>
              <a:t>wn</a:t>
            </a:r>
            <a:r>
              <a:rPr lang="en-US" sz="1800" spc="-10"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that</a:t>
            </a:r>
            <a:r>
              <a:rPr lang="en-US" sz="1800" spc="-10"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they</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l</a:t>
            </a:r>
            <a:r>
              <a:rPr lang="en-US" sz="1800" spc="-5" dirty="0">
                <a:effectLst/>
                <a:latin typeface="Calibri" panose="020F0502020204030204" pitchFamily="34" charset="0"/>
                <a:ea typeface="Calibri" panose="020F0502020204030204" pitchFamily="34" charset="0"/>
              </a:rPr>
              <a:t>o</a:t>
            </a:r>
            <a:r>
              <a:rPr lang="en-US" sz="1800" spc="5" dirty="0">
                <a:effectLst/>
                <a:latin typeface="Calibri" panose="020F0502020204030204" pitchFamily="34" charset="0"/>
                <a:ea typeface="Calibri" panose="020F0502020204030204" pitchFamily="34" charset="0"/>
              </a:rPr>
              <a:t>o</a:t>
            </a:r>
            <a:r>
              <a:rPr lang="en-US" sz="1800" dirty="0">
                <a:effectLst/>
                <a:latin typeface="Calibri" panose="020F0502020204030204" pitchFamily="34" charset="0"/>
                <a:ea typeface="Calibri" panose="020F0502020204030204" pitchFamily="34" charset="0"/>
              </a:rPr>
              <a:t>k</a:t>
            </a:r>
            <a:r>
              <a:rPr lang="en-US" sz="1800" spc="5" dirty="0">
                <a:effectLst/>
                <a:latin typeface="Calibri" panose="020F0502020204030204" pitchFamily="34" charset="0"/>
                <a:ea typeface="Calibri" panose="020F0502020204030204" pitchFamily="34" charset="0"/>
              </a:rPr>
              <a:t> </a:t>
            </a:r>
            <a:r>
              <a:rPr lang="en-US" sz="1800" spc="-15" dirty="0">
                <a:effectLst/>
                <a:latin typeface="Calibri" panose="020F0502020204030204" pitchFamily="34" charset="0"/>
                <a:ea typeface="Calibri" panose="020F0502020204030204" pitchFamily="34" charset="0"/>
              </a:rPr>
              <a:t>f</a:t>
            </a:r>
            <a:r>
              <a:rPr lang="en-US" sz="1800" spc="5" dirty="0">
                <a:effectLst/>
                <a:latin typeface="Calibri" panose="020F0502020204030204" pitchFamily="34" charset="0"/>
                <a:ea typeface="Calibri" panose="020F0502020204030204" pitchFamily="34" charset="0"/>
              </a:rPr>
              <a:t>o</a:t>
            </a:r>
            <a:r>
              <a:rPr lang="en-US" sz="1800" dirty="0">
                <a:effectLst/>
                <a:latin typeface="Calibri" panose="020F0502020204030204" pitchFamily="34" charset="0"/>
                <a:ea typeface="Calibri" panose="020F0502020204030204" pitchFamily="34" charset="0"/>
              </a:rPr>
              <a:t>r</a:t>
            </a:r>
            <a:r>
              <a:rPr lang="en-US" sz="1800" spc="-10" dirty="0">
                <a:effectLst/>
                <a:latin typeface="Calibri" panose="020F0502020204030204" pitchFamily="34" charset="0"/>
                <a:ea typeface="Calibri" panose="020F0502020204030204" pitchFamily="34" charset="0"/>
              </a:rPr>
              <a:t> t</a:t>
            </a:r>
            <a:r>
              <a:rPr lang="en-US" sz="1800" spc="-5" dirty="0">
                <a:effectLst/>
                <a:latin typeface="Calibri" panose="020F0502020204030204" pitchFamily="34" charset="0"/>
                <a:ea typeface="Calibri" panose="020F0502020204030204" pitchFamily="34" charset="0"/>
              </a:rPr>
              <a:t>h</a:t>
            </a:r>
            <a:r>
              <a:rPr lang="en-US" sz="1800" dirty="0">
                <a:effectLst/>
                <a:latin typeface="Calibri" panose="020F0502020204030204" pitchFamily="34" charset="0"/>
                <a:ea typeface="Calibri" panose="020F0502020204030204" pitchFamily="34" charset="0"/>
              </a:rPr>
              <a:t>e</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U</a:t>
            </a:r>
            <a:r>
              <a:rPr lang="en-US" sz="1800" spc="-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i</a:t>
            </a:r>
            <a:r>
              <a:rPr lang="en-US" sz="1800" spc="5" dirty="0">
                <a:effectLst/>
                <a:latin typeface="Calibri" panose="020F0502020204030204" pitchFamily="34" charset="0"/>
                <a:ea typeface="Calibri" panose="020F0502020204030204" pitchFamily="34" charset="0"/>
              </a:rPr>
              <a:t>o</a:t>
            </a:r>
            <a:r>
              <a:rPr lang="en-US" sz="1800" dirty="0">
                <a:effectLst/>
                <a:latin typeface="Calibri" panose="020F0502020204030204" pitchFamily="34" charset="0"/>
                <a:ea typeface="Calibri" panose="020F0502020204030204" pitchFamily="34" charset="0"/>
              </a:rPr>
              <a:t>n</a:t>
            </a:r>
            <a:r>
              <a:rPr lang="en-US" sz="1800" spc="-1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to</a:t>
            </a:r>
            <a:r>
              <a:rPr lang="en-US" sz="1800" spc="10" dirty="0">
                <a:effectLst/>
                <a:latin typeface="Calibri" panose="020F0502020204030204" pitchFamily="34" charset="0"/>
                <a:ea typeface="Calibri" panose="020F0502020204030204" pitchFamily="34" charset="0"/>
              </a:rPr>
              <a:t> </a:t>
            </a:r>
            <a:r>
              <a:rPr lang="en-US" sz="1800" spc="-15" dirty="0">
                <a:effectLst/>
                <a:latin typeface="Calibri" panose="020F0502020204030204" pitchFamily="34" charset="0"/>
                <a:ea typeface="Calibri" panose="020F0502020204030204" pitchFamily="34" charset="0"/>
              </a:rPr>
              <a:t>h</a:t>
            </a:r>
            <a:r>
              <a:rPr lang="en-US" sz="1800" dirty="0">
                <a:effectLst/>
                <a:latin typeface="Calibri" panose="020F0502020204030204" pitchFamily="34" charset="0"/>
                <a:ea typeface="Calibri" panose="020F0502020204030204" pitchFamily="34" charset="0"/>
              </a:rPr>
              <a:t>elp </a:t>
            </a:r>
            <a:r>
              <a:rPr lang="en-US" sz="1800" spc="5" dirty="0">
                <a:effectLst/>
                <a:latin typeface="Calibri" panose="020F0502020204030204" pitchFamily="34" charset="0"/>
                <a:ea typeface="Calibri" panose="020F0502020204030204" pitchFamily="34" charset="0"/>
              </a:rPr>
              <a:t>t</a:t>
            </a:r>
            <a:r>
              <a:rPr lang="en-US" sz="1800" spc="-5" dirty="0">
                <a:effectLst/>
                <a:latin typeface="Calibri" panose="020F0502020204030204" pitchFamily="34" charset="0"/>
                <a:ea typeface="Calibri" panose="020F0502020204030204" pitchFamily="34" charset="0"/>
              </a:rPr>
              <a:t>h</a:t>
            </a:r>
            <a:r>
              <a:rPr lang="en-US" sz="1800" spc="-10" dirty="0">
                <a:effectLst/>
                <a:latin typeface="Calibri" panose="020F0502020204030204" pitchFamily="34" charset="0"/>
                <a:ea typeface="Calibri" panose="020F0502020204030204" pitchFamily="34" charset="0"/>
              </a:rPr>
              <a:t>e</a:t>
            </a:r>
            <a:r>
              <a:rPr lang="en-US" sz="1800" dirty="0">
                <a:effectLst/>
                <a:latin typeface="Calibri" panose="020F0502020204030204" pitchFamily="34" charset="0"/>
                <a:ea typeface="Calibri" panose="020F0502020204030204" pitchFamily="34" charset="0"/>
              </a:rPr>
              <a:t>m ac</a:t>
            </a:r>
            <a:r>
              <a:rPr lang="en-US" sz="1800" spc="-5" dirty="0">
                <a:effectLst/>
                <a:latin typeface="Calibri" panose="020F0502020204030204" pitchFamily="34" charset="0"/>
                <a:ea typeface="Calibri" panose="020F0502020204030204" pitchFamily="34" charset="0"/>
              </a:rPr>
              <a:t>h</a:t>
            </a:r>
            <a:r>
              <a:rPr lang="en-US" sz="1800" dirty="0">
                <a:effectLst/>
                <a:latin typeface="Calibri" panose="020F0502020204030204" pitchFamily="34" charset="0"/>
                <a:ea typeface="Calibri" panose="020F0502020204030204" pitchFamily="34" charset="0"/>
              </a:rPr>
              <a:t>ie</a:t>
            </a:r>
            <a:r>
              <a:rPr lang="en-US" sz="1800" spc="5" dirty="0">
                <a:effectLst/>
                <a:latin typeface="Calibri" panose="020F0502020204030204" pitchFamily="34" charset="0"/>
                <a:ea typeface="Calibri" panose="020F0502020204030204" pitchFamily="34" charset="0"/>
              </a:rPr>
              <a:t>v</a:t>
            </a:r>
            <a:r>
              <a:rPr lang="en-US" sz="1800" dirty="0">
                <a:effectLst/>
                <a:latin typeface="Calibri" panose="020F0502020204030204" pitchFamily="34" charset="0"/>
                <a:ea typeface="Calibri" panose="020F0502020204030204" pitchFamily="34" charset="0"/>
              </a:rPr>
              <a:t>e</a:t>
            </a:r>
            <a:r>
              <a:rPr lang="en-US" sz="1800" spc="-10"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be</a:t>
            </a:r>
            <a:r>
              <a:rPr lang="en-US" sz="1800" spc="-10" dirty="0">
                <a:effectLst/>
                <a:latin typeface="Calibri" panose="020F0502020204030204" pitchFamily="34" charset="0"/>
                <a:ea typeface="Calibri" panose="020F0502020204030204" pitchFamily="34" charset="0"/>
              </a:rPr>
              <a:t>t</a:t>
            </a:r>
            <a:r>
              <a:rPr lang="en-US" sz="1800" dirty="0">
                <a:effectLst/>
                <a:latin typeface="Calibri" panose="020F0502020204030204" pitchFamily="34" charset="0"/>
                <a:ea typeface="Calibri" panose="020F0502020204030204" pitchFamily="34" charset="0"/>
              </a:rPr>
              <a:t>t</a:t>
            </a:r>
            <a:r>
              <a:rPr lang="en-US" sz="1800" spc="5" dirty="0">
                <a:effectLst/>
                <a:latin typeface="Calibri" panose="020F0502020204030204" pitchFamily="34" charset="0"/>
                <a:ea typeface="Calibri" panose="020F0502020204030204" pitchFamily="34" charset="0"/>
              </a:rPr>
              <a:t>e</a:t>
            </a:r>
            <a:r>
              <a:rPr lang="en-US" sz="1800" dirty="0">
                <a:effectLst/>
                <a:latin typeface="Calibri" panose="020F0502020204030204" pitchFamily="34" charset="0"/>
                <a:ea typeface="Calibri" panose="020F0502020204030204" pitchFamily="34" charset="0"/>
              </a:rPr>
              <a:t>r</a:t>
            </a:r>
            <a:r>
              <a:rPr lang="en-US" sz="1800" spc="-10"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c</a:t>
            </a:r>
            <a:r>
              <a:rPr lang="en-US" sz="1800" spc="-5" dirty="0">
                <a:effectLst/>
                <a:latin typeface="Calibri" panose="020F0502020204030204" pitchFamily="34" charset="0"/>
                <a:ea typeface="Calibri" panose="020F0502020204030204" pitchFamily="34" charset="0"/>
              </a:rPr>
              <a:t>o</a:t>
            </a:r>
            <a:r>
              <a:rPr lang="en-US" sz="1800" spc="5" dirty="0">
                <a:effectLst/>
                <a:latin typeface="Calibri" panose="020F0502020204030204" pitchFamily="34" charset="0"/>
                <a:ea typeface="Calibri" panose="020F0502020204030204" pitchFamily="34" charset="0"/>
              </a:rPr>
              <a:t>m</a:t>
            </a:r>
            <a:r>
              <a:rPr lang="en-US" sz="1800" spc="-5" dirty="0">
                <a:effectLst/>
                <a:latin typeface="Calibri" panose="020F0502020204030204" pitchFamily="34" charset="0"/>
                <a:ea typeface="Calibri" panose="020F0502020204030204" pitchFamily="34" charset="0"/>
              </a:rPr>
              <a:t>p</a:t>
            </a:r>
            <a:r>
              <a:rPr lang="en-US" sz="1800" dirty="0">
                <a:effectLst/>
                <a:latin typeface="Calibri" panose="020F0502020204030204" pitchFamily="34" charset="0"/>
                <a:ea typeface="Calibri" panose="020F0502020204030204" pitchFamily="34" charset="0"/>
              </a:rPr>
              <a:t>ens</a:t>
            </a:r>
            <a:r>
              <a:rPr lang="en-US" sz="1800" spc="-15" dirty="0">
                <a:effectLst/>
                <a:latin typeface="Calibri" panose="020F0502020204030204" pitchFamily="34" charset="0"/>
                <a:ea typeface="Calibri" panose="020F0502020204030204" pitchFamily="34" charset="0"/>
              </a:rPr>
              <a:t>a</a:t>
            </a:r>
            <a:r>
              <a:rPr lang="en-US" sz="1800" dirty="0">
                <a:effectLst/>
                <a:latin typeface="Calibri" panose="020F0502020204030204" pitchFamily="34" charset="0"/>
                <a:ea typeface="Calibri" panose="020F0502020204030204" pitchFamily="34" charset="0"/>
              </a:rPr>
              <a:t>ti</a:t>
            </a:r>
            <a:r>
              <a:rPr lang="en-US" sz="1800" spc="5" dirty="0">
                <a:effectLst/>
                <a:latin typeface="Calibri" panose="020F0502020204030204" pitchFamily="34" charset="0"/>
                <a:ea typeface="Calibri" panose="020F0502020204030204" pitchFamily="34" charset="0"/>
              </a:rPr>
              <a:t>o</a:t>
            </a:r>
            <a:r>
              <a:rPr lang="en-US" sz="1800" dirty="0">
                <a:effectLst/>
                <a:latin typeface="Calibri" panose="020F0502020204030204" pitchFamily="34" charset="0"/>
                <a:ea typeface="Calibri" panose="020F0502020204030204" pitchFamily="34" charset="0"/>
              </a:rPr>
              <a:t>n</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and</a:t>
            </a:r>
            <a:r>
              <a:rPr lang="en-US" sz="1800" spc="-5" dirty="0">
                <a:effectLst/>
                <a:latin typeface="Calibri" panose="020F0502020204030204" pitchFamily="34" charset="0"/>
                <a:ea typeface="Calibri" panose="020F0502020204030204" pitchFamily="34" charset="0"/>
              </a:rPr>
              <a:t> w</a:t>
            </a:r>
            <a:r>
              <a:rPr lang="en-US" sz="1800" spc="5" dirty="0">
                <a:effectLst/>
                <a:latin typeface="Calibri" panose="020F0502020204030204" pitchFamily="34" charset="0"/>
                <a:ea typeface="Calibri" panose="020F0502020204030204" pitchFamily="34" charset="0"/>
              </a:rPr>
              <a:t>o</a:t>
            </a:r>
            <a:r>
              <a:rPr lang="en-US" sz="1800" dirty="0">
                <a:effectLst/>
                <a:latin typeface="Calibri" panose="020F0502020204030204" pitchFamily="34" charset="0"/>
                <a:ea typeface="Calibri" panose="020F0502020204030204" pitchFamily="34" charset="0"/>
              </a:rPr>
              <a:t>rk</a:t>
            </a:r>
            <a:r>
              <a:rPr lang="en-US" sz="1800" spc="5" dirty="0">
                <a:effectLst/>
                <a:latin typeface="Calibri" panose="020F0502020204030204" pitchFamily="34" charset="0"/>
                <a:ea typeface="Calibri" panose="020F0502020204030204" pitchFamily="34" charset="0"/>
              </a:rPr>
              <a:t>i</a:t>
            </a:r>
            <a:r>
              <a:rPr lang="en-US" sz="1800" spc="-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g</a:t>
            </a:r>
            <a:r>
              <a:rPr lang="en-US" sz="1800" spc="-5" dirty="0">
                <a:effectLst/>
                <a:latin typeface="Calibri" panose="020F0502020204030204" pitchFamily="34" charset="0"/>
                <a:ea typeface="Calibri" panose="020F0502020204030204" pitchFamily="34" charset="0"/>
              </a:rPr>
              <a:t> </a:t>
            </a:r>
            <a:r>
              <a:rPr lang="en-US" sz="1800" spc="-10" dirty="0">
                <a:effectLst/>
                <a:latin typeface="Calibri" panose="020F0502020204030204" pitchFamily="34" charset="0"/>
                <a:ea typeface="Calibri" panose="020F0502020204030204" pitchFamily="34" charset="0"/>
              </a:rPr>
              <a:t>c</a:t>
            </a:r>
            <a:r>
              <a:rPr lang="en-US" sz="1800" spc="5" dirty="0">
                <a:effectLst/>
                <a:latin typeface="Calibri" panose="020F0502020204030204" pitchFamily="34" charset="0"/>
                <a:ea typeface="Calibri" panose="020F0502020204030204" pitchFamily="34" charset="0"/>
              </a:rPr>
              <a:t>o</a:t>
            </a:r>
            <a:r>
              <a:rPr lang="en-US" sz="1800" spc="-5" dirty="0">
                <a:effectLst/>
                <a:latin typeface="Calibri" panose="020F0502020204030204" pitchFamily="34" charset="0"/>
                <a:ea typeface="Calibri" panose="020F0502020204030204" pitchFamily="34" charset="0"/>
              </a:rPr>
              <a:t>nd</a:t>
            </a:r>
            <a:r>
              <a:rPr lang="en-US" sz="1800" dirty="0">
                <a:effectLst/>
                <a:latin typeface="Calibri" panose="020F0502020204030204" pitchFamily="34" charset="0"/>
                <a:ea typeface="Calibri" panose="020F0502020204030204" pitchFamily="34" charset="0"/>
              </a:rPr>
              <a:t>it</a:t>
            </a:r>
            <a:r>
              <a:rPr lang="en-US" sz="1800" spc="-10" dirty="0">
                <a:effectLst/>
                <a:latin typeface="Calibri" panose="020F0502020204030204" pitchFamily="34" charset="0"/>
                <a:ea typeface="Calibri" panose="020F0502020204030204" pitchFamily="34" charset="0"/>
              </a:rPr>
              <a:t>i</a:t>
            </a:r>
            <a:r>
              <a:rPr lang="en-US" sz="1800" spc="5" dirty="0">
                <a:effectLst/>
                <a:latin typeface="Calibri" panose="020F0502020204030204" pitchFamily="34" charset="0"/>
                <a:ea typeface="Calibri" panose="020F0502020204030204" pitchFamily="34" charset="0"/>
              </a:rPr>
              <a:t>o</a:t>
            </a:r>
            <a:r>
              <a:rPr lang="en-US" sz="1800" spc="-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s</a:t>
            </a:r>
            <a:r>
              <a:rPr lang="en-US" sz="1800" spc="-10"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a</a:t>
            </a:r>
            <a:r>
              <a:rPr lang="en-US" sz="1800" spc="-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d</a:t>
            </a:r>
            <a:r>
              <a:rPr lang="en-US" sz="1800" spc="-5" dirty="0">
                <a:effectLst/>
                <a:latin typeface="Calibri" panose="020F0502020204030204" pitchFamily="34" charset="0"/>
                <a:ea typeface="Calibri" panose="020F0502020204030204" pitchFamily="34" charset="0"/>
              </a:rPr>
              <a:t> </a:t>
            </a:r>
            <a:r>
              <a:rPr lang="en-US" sz="1800" spc="5" dirty="0">
                <a:effectLst/>
                <a:latin typeface="Calibri" panose="020F0502020204030204" pitchFamily="34" charset="0"/>
                <a:ea typeface="Calibri" panose="020F0502020204030204" pitchFamily="34" charset="0"/>
              </a:rPr>
              <a:t>t</a:t>
            </a:r>
            <a:r>
              <a:rPr lang="en-US" sz="1800" dirty="0">
                <a:effectLst/>
                <a:latin typeface="Calibri" panose="020F0502020204030204" pitchFamily="34" charset="0"/>
                <a:ea typeface="Calibri" panose="020F0502020204030204" pitchFamily="34" charset="0"/>
              </a:rPr>
              <a:t>o</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help</a:t>
            </a:r>
            <a:r>
              <a:rPr lang="en-US" sz="1800" spc="-1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r</a:t>
            </a:r>
            <a:r>
              <a:rPr lang="en-US" sz="1800" spc="-10" dirty="0">
                <a:effectLst/>
                <a:latin typeface="Calibri" panose="020F0502020204030204" pitchFamily="34" charset="0"/>
                <a:ea typeface="Calibri" panose="020F0502020204030204" pitchFamily="34" charset="0"/>
              </a:rPr>
              <a:t>e</a:t>
            </a:r>
            <a:r>
              <a:rPr lang="en-US" sz="1800" spc="5" dirty="0">
                <a:effectLst/>
                <a:latin typeface="Calibri" panose="020F0502020204030204" pitchFamily="34" charset="0"/>
                <a:ea typeface="Calibri" panose="020F0502020204030204" pitchFamily="34" charset="0"/>
              </a:rPr>
              <a:t>m</a:t>
            </a:r>
            <a:r>
              <a:rPr lang="en-US" sz="1800" spc="-5" dirty="0">
                <a:effectLst/>
                <a:latin typeface="Calibri" panose="020F0502020204030204" pitchFamily="34" charset="0"/>
                <a:ea typeface="Calibri" panose="020F0502020204030204" pitchFamily="34" charset="0"/>
              </a:rPr>
              <a:t>o</a:t>
            </a:r>
            <a:r>
              <a:rPr lang="en-US" sz="1800" spc="5" dirty="0">
                <a:effectLst/>
                <a:latin typeface="Calibri" panose="020F0502020204030204" pitchFamily="34" charset="0"/>
                <a:ea typeface="Calibri" panose="020F0502020204030204" pitchFamily="34" charset="0"/>
              </a:rPr>
              <a:t>v</a:t>
            </a:r>
            <a:r>
              <a:rPr lang="en-US" sz="1800" dirty="0">
                <a:effectLst/>
                <a:latin typeface="Calibri" panose="020F0502020204030204" pitchFamily="34" charset="0"/>
                <a:ea typeface="Calibri" panose="020F0502020204030204" pitchFamily="34" charset="0"/>
              </a:rPr>
              <a:t>e</a:t>
            </a:r>
            <a:r>
              <a:rPr lang="en-US" sz="1800" spc="-10"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bar</a:t>
            </a:r>
            <a:r>
              <a:rPr lang="en-US" sz="1800" spc="-5" dirty="0">
                <a:effectLst/>
                <a:latin typeface="Calibri" panose="020F0502020204030204" pitchFamily="34" charset="0"/>
                <a:ea typeface="Calibri" panose="020F0502020204030204" pitchFamily="34" charset="0"/>
              </a:rPr>
              <a:t>r</a:t>
            </a:r>
            <a:r>
              <a:rPr lang="en-US" sz="1800" dirty="0">
                <a:effectLst/>
                <a:latin typeface="Calibri" panose="020F0502020204030204" pitchFamily="34" charset="0"/>
                <a:ea typeface="Calibri" panose="020F0502020204030204" pitchFamily="34" charset="0"/>
              </a:rPr>
              <a:t>ie</a:t>
            </a:r>
            <a:r>
              <a:rPr lang="en-US" sz="1800" spc="-10" dirty="0">
                <a:effectLst/>
                <a:latin typeface="Calibri" panose="020F0502020204030204" pitchFamily="34" charset="0"/>
                <a:ea typeface="Calibri" panose="020F0502020204030204" pitchFamily="34" charset="0"/>
              </a:rPr>
              <a:t>r</a:t>
            </a:r>
            <a:r>
              <a:rPr lang="en-US" sz="1800" dirty="0">
                <a:effectLst/>
                <a:latin typeface="Calibri" panose="020F0502020204030204" pitchFamily="34" charset="0"/>
                <a:ea typeface="Calibri" panose="020F0502020204030204" pitchFamily="34" charset="0"/>
              </a:rPr>
              <a:t>s </a:t>
            </a:r>
            <a:r>
              <a:rPr lang="en-US" sz="1800" spc="5" dirty="0">
                <a:effectLst/>
                <a:latin typeface="Calibri" panose="020F0502020204030204" pitchFamily="34" charset="0"/>
                <a:ea typeface="Calibri" panose="020F0502020204030204" pitchFamily="34" charset="0"/>
              </a:rPr>
              <a:t>t</a:t>
            </a:r>
            <a:r>
              <a:rPr lang="en-US" sz="1800" spc="-5" dirty="0">
                <a:effectLst/>
                <a:latin typeface="Calibri" panose="020F0502020204030204" pitchFamily="34" charset="0"/>
                <a:ea typeface="Calibri" panose="020F0502020204030204" pitchFamily="34" charset="0"/>
              </a:rPr>
              <a:t>h</a:t>
            </a:r>
            <a:r>
              <a:rPr lang="en-US" sz="1800" dirty="0">
                <a:effectLst/>
                <a:latin typeface="Calibri" panose="020F0502020204030204" pitchFamily="34" charset="0"/>
                <a:ea typeface="Calibri" panose="020F0502020204030204" pitchFamily="34" charset="0"/>
              </a:rPr>
              <a:t>ey</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face</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in </a:t>
            </a:r>
            <a:r>
              <a:rPr lang="en-US" sz="1800" spc="-5" dirty="0">
                <a:effectLst/>
                <a:latin typeface="Calibri" panose="020F0502020204030204" pitchFamily="34" charset="0"/>
                <a:ea typeface="Calibri" panose="020F0502020204030204" pitchFamily="34" charset="0"/>
              </a:rPr>
              <a:t>p</a:t>
            </a:r>
            <a:r>
              <a:rPr lang="en-US" sz="1800" dirty="0">
                <a:effectLst/>
                <a:latin typeface="Calibri" panose="020F0502020204030204" pitchFamily="34" charset="0"/>
                <a:ea typeface="Calibri" panose="020F0502020204030204" pitchFamily="34" charset="0"/>
              </a:rPr>
              <a:t>r</a:t>
            </a:r>
            <a:r>
              <a:rPr lang="en-US" sz="1800" spc="-5" dirty="0">
                <a:effectLst/>
                <a:latin typeface="Calibri" panose="020F0502020204030204" pitchFamily="34" charset="0"/>
                <a:ea typeface="Calibri" panose="020F0502020204030204" pitchFamily="34" charset="0"/>
              </a:rPr>
              <a:t>o</a:t>
            </a:r>
            <a:r>
              <a:rPr lang="en-US" sz="1800" spc="5" dirty="0">
                <a:effectLst/>
                <a:latin typeface="Calibri" panose="020F0502020204030204" pitchFamily="34" charset="0"/>
                <a:ea typeface="Calibri" panose="020F0502020204030204" pitchFamily="34" charset="0"/>
              </a:rPr>
              <a:t>v</a:t>
            </a:r>
            <a:r>
              <a:rPr lang="en-US" sz="1800" dirty="0">
                <a:effectLst/>
                <a:latin typeface="Calibri" panose="020F0502020204030204" pitchFamily="34" charset="0"/>
                <a:ea typeface="Calibri" panose="020F0502020204030204" pitchFamily="34" charset="0"/>
              </a:rPr>
              <a:t>i</a:t>
            </a:r>
            <a:r>
              <a:rPr lang="en-US" sz="1800" spc="-5" dirty="0">
                <a:effectLst/>
                <a:latin typeface="Calibri" panose="020F0502020204030204" pitchFamily="34" charset="0"/>
                <a:ea typeface="Calibri" panose="020F0502020204030204" pitchFamily="34" charset="0"/>
              </a:rPr>
              <a:t>d</a:t>
            </a:r>
            <a:r>
              <a:rPr lang="en-US" sz="1800" dirty="0">
                <a:effectLst/>
                <a:latin typeface="Calibri" panose="020F0502020204030204" pitchFamily="34" charset="0"/>
                <a:ea typeface="Calibri" panose="020F0502020204030204" pitchFamily="34" charset="0"/>
              </a:rPr>
              <a:t>i</a:t>
            </a:r>
            <a:r>
              <a:rPr lang="en-US" sz="1800" spc="-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g the best</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p</a:t>
            </a:r>
            <a:r>
              <a:rPr lang="en-US" sz="1800" spc="5" dirty="0">
                <a:effectLst/>
                <a:latin typeface="Calibri" panose="020F0502020204030204" pitchFamily="34" charset="0"/>
                <a:ea typeface="Calibri" panose="020F0502020204030204" pitchFamily="34" charset="0"/>
              </a:rPr>
              <a:t>o</a:t>
            </a:r>
            <a:r>
              <a:rPr lang="en-US" sz="1800" spc="-10" dirty="0">
                <a:effectLst/>
                <a:latin typeface="Calibri" panose="020F0502020204030204" pitchFamily="34" charset="0"/>
                <a:ea typeface="Calibri" panose="020F0502020204030204" pitchFamily="34" charset="0"/>
              </a:rPr>
              <a:t>s</a:t>
            </a:r>
            <a:r>
              <a:rPr lang="en-US" sz="1800" dirty="0">
                <a:effectLst/>
                <a:latin typeface="Calibri" panose="020F0502020204030204" pitchFamily="34" charset="0"/>
                <a:ea typeface="Calibri" panose="020F0502020204030204" pitchFamily="34" charset="0"/>
              </a:rPr>
              <a:t>si</a:t>
            </a:r>
            <a:r>
              <a:rPr lang="en-US" sz="1800" spc="-5" dirty="0">
                <a:effectLst/>
                <a:latin typeface="Calibri" panose="020F0502020204030204" pitchFamily="34" charset="0"/>
                <a:ea typeface="Calibri" panose="020F0502020204030204" pitchFamily="34" charset="0"/>
              </a:rPr>
              <a:t>b</a:t>
            </a:r>
            <a:r>
              <a:rPr lang="en-US" sz="1800" dirty="0">
                <a:effectLst/>
                <a:latin typeface="Calibri" panose="020F0502020204030204" pitchFamily="34" charset="0"/>
                <a:ea typeface="Calibri" panose="020F0502020204030204" pitchFamily="34" charset="0"/>
              </a:rPr>
              <a:t>le learn</a:t>
            </a:r>
            <a:r>
              <a:rPr lang="en-US" sz="1800" spc="-5" dirty="0">
                <a:effectLst/>
                <a:latin typeface="Calibri" panose="020F0502020204030204" pitchFamily="34" charset="0"/>
                <a:ea typeface="Calibri" panose="020F0502020204030204" pitchFamily="34" charset="0"/>
              </a:rPr>
              <a:t>in</a:t>
            </a:r>
            <a:r>
              <a:rPr lang="en-US" sz="1800" dirty="0">
                <a:effectLst/>
                <a:latin typeface="Calibri" panose="020F0502020204030204" pitchFamily="34" charset="0"/>
                <a:ea typeface="Calibri" panose="020F0502020204030204" pitchFamily="34" charset="0"/>
              </a:rPr>
              <a:t>g</a:t>
            </a:r>
            <a:r>
              <a:rPr lang="en-US" sz="1800" spc="-5" dirty="0">
                <a:effectLst/>
                <a:latin typeface="Calibri" panose="020F0502020204030204" pitchFamily="34" charset="0"/>
                <a:ea typeface="Calibri" panose="020F0502020204030204" pitchFamily="34" charset="0"/>
              </a:rPr>
              <a:t> </a:t>
            </a:r>
            <a:r>
              <a:rPr lang="en-US" sz="1800" spc="-10" dirty="0">
                <a:effectLst/>
                <a:latin typeface="Calibri" panose="020F0502020204030204" pitchFamily="34" charset="0"/>
                <a:ea typeface="Calibri" panose="020F0502020204030204" pitchFamily="34" charset="0"/>
              </a:rPr>
              <a:t>c</a:t>
            </a:r>
            <a:r>
              <a:rPr lang="en-US" sz="1800" spc="5" dirty="0">
                <a:effectLst/>
                <a:latin typeface="Calibri" panose="020F0502020204030204" pitchFamily="34" charset="0"/>
                <a:ea typeface="Calibri" panose="020F0502020204030204" pitchFamily="34" charset="0"/>
              </a:rPr>
              <a:t>o</a:t>
            </a:r>
            <a:r>
              <a:rPr lang="en-US" sz="1800" spc="-5" dirty="0">
                <a:effectLst/>
                <a:latin typeface="Calibri" panose="020F0502020204030204" pitchFamily="34" charset="0"/>
                <a:ea typeface="Calibri" panose="020F0502020204030204" pitchFamily="34" charset="0"/>
              </a:rPr>
              <a:t>nd</a:t>
            </a:r>
            <a:r>
              <a:rPr lang="en-US" sz="1800" dirty="0">
                <a:effectLst/>
                <a:latin typeface="Calibri" panose="020F0502020204030204" pitchFamily="34" charset="0"/>
                <a:ea typeface="Calibri" panose="020F0502020204030204" pitchFamily="34" charset="0"/>
              </a:rPr>
              <a:t>iti</a:t>
            </a:r>
            <a:r>
              <a:rPr lang="en-US" sz="1800" spc="5" dirty="0">
                <a:effectLst/>
                <a:latin typeface="Calibri" panose="020F0502020204030204" pitchFamily="34" charset="0"/>
                <a:ea typeface="Calibri" panose="020F0502020204030204" pitchFamily="34" charset="0"/>
              </a:rPr>
              <a:t>o</a:t>
            </a:r>
            <a:r>
              <a:rPr lang="en-US" sz="1800" spc="-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s </a:t>
            </a:r>
            <a:r>
              <a:rPr lang="en-US" sz="1800" spc="-10" dirty="0">
                <a:effectLst/>
                <a:latin typeface="Calibri" panose="020F0502020204030204" pitchFamily="34" charset="0"/>
                <a:ea typeface="Calibri" panose="020F0502020204030204" pitchFamily="34" charset="0"/>
              </a:rPr>
              <a:t>f</a:t>
            </a:r>
            <a:r>
              <a:rPr lang="en-US" sz="1800" spc="5" dirty="0">
                <a:effectLst/>
                <a:latin typeface="Calibri" panose="020F0502020204030204" pitchFamily="34" charset="0"/>
                <a:ea typeface="Calibri" panose="020F0502020204030204" pitchFamily="34" charset="0"/>
              </a:rPr>
              <a:t>o</a:t>
            </a:r>
            <a:r>
              <a:rPr lang="en-US" sz="1800" dirty="0">
                <a:effectLst/>
                <a:latin typeface="Calibri" panose="020F0502020204030204" pitchFamily="34" charset="0"/>
                <a:ea typeface="Calibri" panose="020F0502020204030204" pitchFamily="34" charset="0"/>
              </a:rPr>
              <a:t>r</a:t>
            </a:r>
            <a:r>
              <a:rPr lang="en-US" sz="1800" spc="-10"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stu</a:t>
            </a:r>
            <a:r>
              <a:rPr lang="en-US" sz="1800" spc="-5" dirty="0">
                <a:effectLst/>
                <a:latin typeface="Calibri" panose="020F0502020204030204" pitchFamily="34" charset="0"/>
                <a:ea typeface="Calibri" panose="020F0502020204030204" pitchFamily="34" charset="0"/>
              </a:rPr>
              <a:t>d</a:t>
            </a:r>
            <a:r>
              <a:rPr lang="en-US" sz="1800" dirty="0">
                <a:effectLst/>
                <a:latin typeface="Calibri" panose="020F0502020204030204" pitchFamily="34" charset="0"/>
                <a:ea typeface="Calibri" panose="020F0502020204030204" pitchFamily="34" charset="0"/>
              </a:rPr>
              <a:t>ents.</a:t>
            </a:r>
            <a:endParaRPr lang="en-US" sz="1800" dirty="0">
              <a:effectLst/>
              <a:latin typeface="Times New Roman" panose="02020603050405020304" pitchFamily="18" charset="0"/>
              <a:ea typeface="Times New Roman" panose="02020603050405020304" pitchFamily="18" charset="0"/>
            </a:endParaRPr>
          </a:p>
          <a:p>
            <a:pPr marL="0" marR="0">
              <a:lnSpc>
                <a:spcPts val="800"/>
              </a:lnSpc>
              <a:spcBef>
                <a:spcPts val="30"/>
              </a:spcBef>
              <a:spcAft>
                <a:spcPts val="0"/>
              </a:spcAft>
            </a:pPr>
            <a:r>
              <a:rPr lang="en-US" sz="1800" dirty="0">
                <a:effectLst/>
                <a:latin typeface="Times New Roman" panose="02020603050405020304" pitchFamily="18" charset="0"/>
                <a:ea typeface="Times New Roman" panose="02020603050405020304" pitchFamily="18" charset="0"/>
              </a:rPr>
              <a:t> </a:t>
            </a:r>
          </a:p>
          <a:p>
            <a:pPr marL="63500" marR="0">
              <a:spcBef>
                <a:spcPts val="0"/>
              </a:spcBef>
              <a:spcAft>
                <a:spcPts val="0"/>
              </a:spcAft>
            </a:pPr>
            <a:r>
              <a:rPr lang="en-US" sz="1800" dirty="0">
                <a:effectLst/>
                <a:latin typeface="Calibri" panose="020F0502020204030204" pitchFamily="34" charset="0"/>
                <a:ea typeface="Calibri" panose="020F0502020204030204" pitchFamily="34" charset="0"/>
              </a:rPr>
              <a:t>The</a:t>
            </a:r>
            <a:r>
              <a:rPr lang="en-US" sz="1800" spc="5" dirty="0">
                <a:effectLst/>
                <a:latin typeface="Calibri" panose="020F0502020204030204" pitchFamily="34" charset="0"/>
                <a:ea typeface="Calibri" panose="020F0502020204030204" pitchFamily="34" charset="0"/>
              </a:rPr>
              <a:t> </a:t>
            </a:r>
            <a:r>
              <a:rPr lang="en-US" sz="1800" spc="-10" dirty="0">
                <a:effectLst/>
                <a:latin typeface="Calibri" panose="020F0502020204030204" pitchFamily="34" charset="0"/>
                <a:ea typeface="Calibri" panose="020F0502020204030204" pitchFamily="34" charset="0"/>
              </a:rPr>
              <a:t>c</a:t>
            </a:r>
            <a:r>
              <a:rPr lang="en-US" sz="1800" spc="5" dirty="0">
                <a:effectLst/>
                <a:latin typeface="Calibri" panose="020F0502020204030204" pitchFamily="34" charset="0"/>
                <a:ea typeface="Calibri" panose="020F0502020204030204" pitchFamily="34" charset="0"/>
              </a:rPr>
              <a:t>o</a:t>
            </a:r>
            <a:r>
              <a:rPr lang="en-US" sz="1800" spc="-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tra</a:t>
            </a:r>
            <a:r>
              <a:rPr lang="en-US" sz="1800" spc="-10" dirty="0">
                <a:effectLst/>
                <a:latin typeface="Calibri" panose="020F0502020204030204" pitchFamily="34" charset="0"/>
                <a:ea typeface="Calibri" panose="020F0502020204030204" pitchFamily="34" charset="0"/>
              </a:rPr>
              <a:t>c</a:t>
            </a:r>
            <a:r>
              <a:rPr lang="en-US" sz="1800" dirty="0">
                <a:effectLst/>
                <a:latin typeface="Calibri" panose="020F0502020204030204" pitchFamily="34" charset="0"/>
                <a:ea typeface="Calibri" panose="020F0502020204030204" pitchFamily="34" charset="0"/>
              </a:rPr>
              <a:t>t</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a Un</a:t>
            </a:r>
            <a:r>
              <a:rPr lang="en-US" sz="1800" spc="-15" dirty="0">
                <a:effectLst/>
                <a:latin typeface="Calibri" panose="020F0502020204030204" pitchFamily="34" charset="0"/>
                <a:ea typeface="Calibri" panose="020F0502020204030204" pitchFamily="34" charset="0"/>
              </a:rPr>
              <a:t>i</a:t>
            </a:r>
            <a:r>
              <a:rPr lang="en-US" sz="1800" spc="5" dirty="0">
                <a:effectLst/>
                <a:latin typeface="Calibri" panose="020F0502020204030204" pitchFamily="34" charset="0"/>
                <a:ea typeface="Calibri" panose="020F0502020204030204" pitchFamily="34" charset="0"/>
              </a:rPr>
              <a:t>o</a:t>
            </a:r>
            <a:r>
              <a:rPr lang="en-US" sz="1800" dirty="0">
                <a:effectLst/>
                <a:latin typeface="Calibri" panose="020F0502020204030204" pitchFamily="34" charset="0"/>
                <a:ea typeface="Calibri" panose="020F0502020204030204" pitchFamily="34" charset="0"/>
              </a:rPr>
              <a:t>n is</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a</a:t>
            </a:r>
            <a:r>
              <a:rPr lang="en-US" sz="1800" spc="-5" dirty="0">
                <a:effectLst/>
                <a:latin typeface="Calibri" panose="020F0502020204030204" pitchFamily="34" charset="0"/>
                <a:ea typeface="Calibri" panose="020F0502020204030204" pitchFamily="34" charset="0"/>
              </a:rPr>
              <a:t>b</a:t>
            </a:r>
            <a:r>
              <a:rPr lang="en-US" sz="1800" spc="-15" dirty="0">
                <a:effectLst/>
                <a:latin typeface="Calibri" panose="020F0502020204030204" pitchFamily="34" charset="0"/>
                <a:ea typeface="Calibri" panose="020F0502020204030204" pitchFamily="34" charset="0"/>
              </a:rPr>
              <a:t>l</a:t>
            </a:r>
            <a:r>
              <a:rPr lang="en-US" sz="1800" dirty="0">
                <a:effectLst/>
                <a:latin typeface="Calibri" panose="020F0502020204030204" pitchFamily="34" charset="0"/>
                <a:ea typeface="Calibri" panose="020F0502020204030204" pitchFamily="34" charset="0"/>
              </a:rPr>
              <a:t>e</a:t>
            </a:r>
            <a:r>
              <a:rPr lang="en-US" sz="1800" spc="5" dirty="0">
                <a:effectLst/>
                <a:latin typeface="Calibri" panose="020F0502020204030204" pitchFamily="34" charset="0"/>
                <a:ea typeface="Calibri" panose="020F0502020204030204" pitchFamily="34" charset="0"/>
              </a:rPr>
              <a:t> </a:t>
            </a:r>
            <a:r>
              <a:rPr lang="en-US" sz="1800" spc="-10" dirty="0">
                <a:effectLst/>
                <a:latin typeface="Calibri" panose="020F0502020204030204" pitchFamily="34" charset="0"/>
                <a:ea typeface="Calibri" panose="020F0502020204030204" pitchFamily="34" charset="0"/>
              </a:rPr>
              <a:t>t</a:t>
            </a:r>
            <a:r>
              <a:rPr lang="en-US" sz="1800" dirty="0">
                <a:effectLst/>
                <a:latin typeface="Calibri" panose="020F0502020204030204" pitchFamily="34" charset="0"/>
                <a:ea typeface="Calibri" panose="020F0502020204030204" pitchFamily="34" charset="0"/>
              </a:rPr>
              <a:t>o</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bar</a:t>
            </a:r>
            <a:r>
              <a:rPr lang="en-US" sz="1800" spc="-10" dirty="0">
                <a:effectLst/>
                <a:latin typeface="Calibri" panose="020F0502020204030204" pitchFamily="34" charset="0"/>
                <a:ea typeface="Calibri" panose="020F0502020204030204" pitchFamily="34" charset="0"/>
              </a:rPr>
              <a:t>g</a:t>
            </a:r>
            <a:r>
              <a:rPr lang="en-US" sz="1800" dirty="0">
                <a:effectLst/>
                <a:latin typeface="Calibri" panose="020F0502020204030204" pitchFamily="34" charset="0"/>
                <a:ea typeface="Calibri" panose="020F0502020204030204" pitchFamily="34" charset="0"/>
              </a:rPr>
              <a:t>ain</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be</a:t>
            </a:r>
            <a:r>
              <a:rPr lang="en-US" sz="1800" spc="-10" dirty="0">
                <a:effectLst/>
                <a:latin typeface="Calibri" panose="020F0502020204030204" pitchFamily="34" charset="0"/>
                <a:ea typeface="Calibri" panose="020F0502020204030204" pitchFamily="34" charset="0"/>
              </a:rPr>
              <a:t>c</a:t>
            </a:r>
            <a:r>
              <a:rPr lang="en-US" sz="1800" spc="-5" dirty="0">
                <a:effectLst/>
                <a:latin typeface="Calibri" panose="020F0502020204030204" pitchFamily="34" charset="0"/>
                <a:ea typeface="Calibri" panose="020F0502020204030204" pitchFamily="34" charset="0"/>
              </a:rPr>
              <a:t>o</a:t>
            </a:r>
            <a:r>
              <a:rPr lang="en-US" sz="1800" spc="5" dirty="0">
                <a:effectLst/>
                <a:latin typeface="Calibri" panose="020F0502020204030204" pitchFamily="34" charset="0"/>
                <a:ea typeface="Calibri" panose="020F0502020204030204" pitchFamily="34" charset="0"/>
              </a:rPr>
              <a:t>m</a:t>
            </a:r>
            <a:r>
              <a:rPr lang="en-US" sz="1800" dirty="0">
                <a:effectLst/>
                <a:latin typeface="Calibri" panose="020F0502020204030204" pitchFamily="34" charset="0"/>
                <a:ea typeface="Calibri" panose="020F0502020204030204" pitchFamily="34" charset="0"/>
              </a:rPr>
              <a:t>es</a:t>
            </a:r>
            <a:r>
              <a:rPr lang="en-US" sz="1800" spc="-10" dirty="0">
                <a:effectLst/>
                <a:latin typeface="Calibri" panose="020F0502020204030204" pitchFamily="34" charset="0"/>
                <a:ea typeface="Calibri" panose="020F0502020204030204" pitchFamily="34" charset="0"/>
              </a:rPr>
              <a:t> </a:t>
            </a:r>
            <a:r>
              <a:rPr lang="en-US" sz="1800" spc="5" dirty="0">
                <a:effectLst/>
                <a:latin typeface="Calibri" panose="020F0502020204030204" pitchFamily="34" charset="0"/>
                <a:ea typeface="Calibri" panose="020F0502020204030204" pitchFamily="34" charset="0"/>
              </a:rPr>
              <a:t>t</a:t>
            </a:r>
            <a:r>
              <a:rPr lang="en-US" sz="1800" spc="-5" dirty="0">
                <a:effectLst/>
                <a:latin typeface="Calibri" panose="020F0502020204030204" pitchFamily="34" charset="0"/>
                <a:ea typeface="Calibri" panose="020F0502020204030204" pitchFamily="34" charset="0"/>
              </a:rPr>
              <a:t>h</a:t>
            </a:r>
            <a:r>
              <a:rPr lang="en-US" sz="1800" dirty="0">
                <a:effectLst/>
                <a:latin typeface="Calibri" panose="020F0502020204030204" pitchFamily="34" charset="0"/>
                <a:ea typeface="Calibri" panose="020F0502020204030204" pitchFamily="34" charset="0"/>
              </a:rPr>
              <a:t>e</a:t>
            </a:r>
            <a:r>
              <a:rPr lang="en-US" sz="1800" spc="-5" dirty="0">
                <a:effectLst/>
                <a:latin typeface="Calibri" panose="020F0502020204030204" pitchFamily="34" charset="0"/>
                <a:ea typeface="Calibri" panose="020F0502020204030204" pitchFamily="34" charset="0"/>
              </a:rPr>
              <a:t> </a:t>
            </a:r>
            <a:r>
              <a:rPr lang="en-US" sz="1800" spc="5" dirty="0">
                <a:effectLst/>
                <a:latin typeface="Calibri" panose="020F0502020204030204" pitchFamily="34" charset="0"/>
                <a:ea typeface="Calibri" panose="020F0502020204030204" pitchFamily="34" charset="0"/>
              </a:rPr>
              <a:t>m</a:t>
            </a:r>
            <a:r>
              <a:rPr lang="en-US" sz="1800" spc="-10" dirty="0">
                <a:effectLst/>
                <a:latin typeface="Calibri" panose="020F0502020204030204" pitchFamily="34" charset="0"/>
                <a:ea typeface="Calibri" panose="020F0502020204030204" pitchFamily="34" charset="0"/>
              </a:rPr>
              <a:t>e</a:t>
            </a:r>
            <a:r>
              <a:rPr lang="en-US" sz="1800" spc="5" dirty="0">
                <a:effectLst/>
                <a:latin typeface="Calibri" panose="020F0502020204030204" pitchFamily="34" charset="0"/>
                <a:ea typeface="Calibri" panose="020F0502020204030204" pitchFamily="34" charset="0"/>
              </a:rPr>
              <a:t>m</a:t>
            </a:r>
            <a:r>
              <a:rPr lang="en-US" sz="1800" spc="-5" dirty="0">
                <a:effectLst/>
                <a:latin typeface="Calibri" panose="020F0502020204030204" pitchFamily="34" charset="0"/>
                <a:ea typeface="Calibri" panose="020F0502020204030204" pitchFamily="34" charset="0"/>
              </a:rPr>
              <a:t>b</a:t>
            </a:r>
            <a:r>
              <a:rPr lang="en-US" sz="1800" dirty="0">
                <a:effectLst/>
                <a:latin typeface="Calibri" panose="020F0502020204030204" pitchFamily="34" charset="0"/>
                <a:ea typeface="Calibri" panose="020F0502020204030204" pitchFamily="34" charset="0"/>
              </a:rPr>
              <a:t>ers’</a:t>
            </a:r>
            <a:r>
              <a:rPr lang="en-US" sz="1800" spc="-10" dirty="0">
                <a:effectLst/>
                <a:latin typeface="Calibri" panose="020F0502020204030204" pitchFamily="34" charset="0"/>
                <a:ea typeface="Calibri" panose="020F0502020204030204" pitchFamily="34" charset="0"/>
              </a:rPr>
              <a:t> </a:t>
            </a:r>
            <a:r>
              <a:rPr lang="en-US" sz="1800" spc="-5" dirty="0">
                <a:effectLst/>
                <a:latin typeface="Calibri" panose="020F0502020204030204" pitchFamily="34" charset="0"/>
                <a:ea typeface="Calibri" panose="020F0502020204030204" pitchFamily="34" charset="0"/>
              </a:rPr>
              <a:t>v</a:t>
            </a:r>
            <a:r>
              <a:rPr lang="en-US" sz="1800" spc="5" dirty="0">
                <a:effectLst/>
                <a:latin typeface="Calibri" panose="020F0502020204030204" pitchFamily="34" charset="0"/>
                <a:ea typeface="Calibri" panose="020F0502020204030204" pitchFamily="34" charset="0"/>
              </a:rPr>
              <a:t>o</a:t>
            </a:r>
            <a:r>
              <a:rPr lang="en-US" sz="1800" dirty="0">
                <a:effectLst/>
                <a:latin typeface="Calibri" panose="020F0502020204030204" pitchFamily="34" charset="0"/>
                <a:ea typeface="Calibri" panose="020F0502020204030204" pitchFamily="34" charset="0"/>
              </a:rPr>
              <a:t>i</a:t>
            </a:r>
            <a:r>
              <a:rPr lang="en-US" sz="1800" spc="-15" dirty="0">
                <a:effectLst/>
                <a:latin typeface="Calibri" panose="020F0502020204030204" pitchFamily="34" charset="0"/>
                <a:ea typeface="Calibri" panose="020F0502020204030204" pitchFamily="34" charset="0"/>
              </a:rPr>
              <a:t>c</a:t>
            </a:r>
            <a:r>
              <a:rPr lang="en-US" sz="1800" dirty="0">
                <a:effectLst/>
                <a:latin typeface="Calibri" panose="020F0502020204030204" pitchFamily="34" charset="0"/>
                <a:ea typeface="Calibri" panose="020F0502020204030204" pitchFamily="34" charset="0"/>
              </a:rPr>
              <a:t>e</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at</a:t>
            </a:r>
            <a:r>
              <a:rPr lang="en-US" sz="1800" spc="-5" dirty="0">
                <a:effectLst/>
                <a:latin typeface="Calibri" panose="020F0502020204030204" pitchFamily="34" charset="0"/>
                <a:ea typeface="Calibri" panose="020F0502020204030204" pitchFamily="34" charset="0"/>
              </a:rPr>
              <a:t> </a:t>
            </a:r>
            <a:r>
              <a:rPr lang="en-US" sz="1800" spc="-10" dirty="0">
                <a:effectLst/>
                <a:latin typeface="Calibri" panose="020F0502020204030204" pitchFamily="34" charset="0"/>
                <a:ea typeface="Calibri" panose="020F0502020204030204" pitchFamily="34" charset="0"/>
              </a:rPr>
              <a:t>w</a:t>
            </a:r>
            <a:r>
              <a:rPr lang="en-US" sz="1800" spc="5" dirty="0">
                <a:effectLst/>
                <a:latin typeface="Calibri" panose="020F0502020204030204" pitchFamily="34" charset="0"/>
                <a:ea typeface="Calibri" panose="020F0502020204030204" pitchFamily="34" charset="0"/>
              </a:rPr>
              <a:t>o</a:t>
            </a:r>
            <a:r>
              <a:rPr lang="en-US" sz="1800" dirty="0">
                <a:effectLst/>
                <a:latin typeface="Calibri" panose="020F0502020204030204" pitchFamily="34" charset="0"/>
                <a:ea typeface="Calibri" panose="020F0502020204030204" pitchFamily="34" charset="0"/>
              </a:rPr>
              <a:t>rk. </a:t>
            </a:r>
            <a:r>
              <a:rPr lang="en-US" sz="1800" spc="-10" dirty="0">
                <a:effectLst/>
                <a:latin typeface="Calibri" panose="020F0502020204030204" pitchFamily="34" charset="0"/>
                <a:ea typeface="Calibri" panose="020F0502020204030204" pitchFamily="34" charset="0"/>
              </a:rPr>
              <a:t>E</a:t>
            </a:r>
            <a:r>
              <a:rPr lang="en-US" sz="1800" dirty="0">
                <a:effectLst/>
                <a:latin typeface="Calibri" panose="020F0502020204030204" pitchFamily="34" charset="0"/>
                <a:ea typeface="Calibri" panose="020F0502020204030204" pitchFamily="34" charset="0"/>
              </a:rPr>
              <a:t>ach VEA</a:t>
            </a:r>
            <a:r>
              <a:rPr lang="en-US" sz="1800" spc="-10" dirty="0">
                <a:effectLst/>
                <a:latin typeface="Calibri" panose="020F0502020204030204" pitchFamily="34" charset="0"/>
                <a:ea typeface="Calibri" panose="020F0502020204030204" pitchFamily="34" charset="0"/>
              </a:rPr>
              <a:t> </a:t>
            </a:r>
            <a:r>
              <a:rPr lang="en-US" sz="1800" spc="5" dirty="0">
                <a:effectLst/>
                <a:latin typeface="Calibri" panose="020F0502020204030204" pitchFamily="34" charset="0"/>
                <a:ea typeface="Calibri" panose="020F0502020204030204" pitchFamily="34" charset="0"/>
              </a:rPr>
              <a:t>m</a:t>
            </a:r>
            <a:r>
              <a:rPr lang="en-US" sz="1800" spc="-10" dirty="0">
                <a:effectLst/>
                <a:latin typeface="Calibri" panose="020F0502020204030204" pitchFamily="34" charset="0"/>
                <a:ea typeface="Calibri" panose="020F0502020204030204" pitchFamily="34" charset="0"/>
              </a:rPr>
              <a:t>e</a:t>
            </a:r>
            <a:r>
              <a:rPr lang="en-US" sz="1800" spc="5" dirty="0">
                <a:effectLst/>
                <a:latin typeface="Calibri" panose="020F0502020204030204" pitchFamily="34" charset="0"/>
                <a:ea typeface="Calibri" panose="020F0502020204030204" pitchFamily="34" charset="0"/>
              </a:rPr>
              <a:t>m</a:t>
            </a:r>
            <a:r>
              <a:rPr lang="en-US" sz="1800" spc="-5" dirty="0">
                <a:effectLst/>
                <a:latin typeface="Calibri" panose="020F0502020204030204" pitchFamily="34" charset="0"/>
                <a:ea typeface="Calibri" panose="020F0502020204030204" pitchFamily="34" charset="0"/>
              </a:rPr>
              <a:t>b</a:t>
            </a:r>
            <a:r>
              <a:rPr lang="en-US" sz="1800" dirty="0">
                <a:effectLst/>
                <a:latin typeface="Calibri" panose="020F0502020204030204" pitchFamily="34" charset="0"/>
                <a:ea typeface="Calibri" panose="020F0502020204030204" pitchFamily="34" charset="0"/>
              </a:rPr>
              <a:t>er</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s</a:t>
            </a:r>
            <a:r>
              <a:rPr lang="en-US" sz="1800" spc="-15" dirty="0">
                <a:effectLst/>
                <a:latin typeface="Calibri" panose="020F0502020204030204" pitchFamily="34" charset="0"/>
                <a:ea typeface="Calibri" panose="020F0502020204030204" pitchFamily="34" charset="0"/>
              </a:rPr>
              <a:t>h</a:t>
            </a:r>
            <a:r>
              <a:rPr lang="en-US" sz="1800" spc="5" dirty="0">
                <a:effectLst/>
                <a:latin typeface="Calibri" panose="020F0502020204030204" pitchFamily="34" charset="0"/>
                <a:ea typeface="Calibri" panose="020F0502020204030204" pitchFamily="34" charset="0"/>
              </a:rPr>
              <a:t>o</a:t>
            </a:r>
            <a:r>
              <a:rPr lang="en-US" sz="1800" spc="-5" dirty="0">
                <a:effectLst/>
                <a:latin typeface="Calibri" panose="020F0502020204030204" pitchFamily="34" charset="0"/>
                <a:ea typeface="Calibri" panose="020F0502020204030204" pitchFamily="34" charset="0"/>
              </a:rPr>
              <a:t>u</a:t>
            </a:r>
            <a:r>
              <a:rPr lang="en-US" sz="1800" dirty="0">
                <a:effectLst/>
                <a:latin typeface="Calibri" panose="020F0502020204030204" pitchFamily="34" charset="0"/>
                <a:ea typeface="Calibri" panose="020F0502020204030204" pitchFamily="34" charset="0"/>
              </a:rPr>
              <a:t>ld</a:t>
            </a:r>
            <a:endParaRPr lang="en-US" sz="1800" dirty="0">
              <a:effectLst/>
              <a:latin typeface="Times New Roman" panose="02020603050405020304" pitchFamily="18" charset="0"/>
              <a:ea typeface="Times New Roman" panose="02020603050405020304" pitchFamily="18" charset="0"/>
            </a:endParaRPr>
          </a:p>
          <a:p>
            <a:r>
              <a:rPr lang="en-US" sz="1800" spc="-5" dirty="0">
                <a:effectLst/>
                <a:latin typeface="Calibri" panose="020F0502020204030204" pitchFamily="34" charset="0"/>
                <a:ea typeface="Calibri" panose="020F0502020204030204" pitchFamily="34" charset="0"/>
              </a:rPr>
              <a:t>b</a:t>
            </a:r>
            <a:r>
              <a:rPr lang="en-US" sz="1800" dirty="0">
                <a:effectLst/>
                <a:latin typeface="Calibri" panose="020F0502020204030204" pitchFamily="34" charset="0"/>
                <a:ea typeface="Calibri" panose="020F0502020204030204" pitchFamily="34" charset="0"/>
              </a:rPr>
              <a:t>e</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carefu</a:t>
            </a:r>
            <a:r>
              <a:rPr lang="en-US" sz="1800" spc="-5" dirty="0">
                <a:effectLst/>
                <a:latin typeface="Calibri" panose="020F0502020204030204" pitchFamily="34" charset="0"/>
                <a:ea typeface="Calibri" panose="020F0502020204030204" pitchFamily="34" charset="0"/>
              </a:rPr>
              <a:t>l</a:t>
            </a:r>
            <a:r>
              <a:rPr lang="en-US" sz="1800" spc="-15" dirty="0">
                <a:effectLst/>
                <a:latin typeface="Calibri" panose="020F0502020204030204" pitchFamily="34" charset="0"/>
                <a:ea typeface="Calibri" panose="020F0502020204030204" pitchFamily="34" charset="0"/>
              </a:rPr>
              <a:t>l</a:t>
            </a:r>
            <a:r>
              <a:rPr lang="en-US" sz="1800" dirty="0">
                <a:effectLst/>
                <a:latin typeface="Calibri" panose="020F0502020204030204" pitchFamily="34" charset="0"/>
                <a:ea typeface="Calibri" panose="020F0502020204030204" pitchFamily="34" charset="0"/>
              </a:rPr>
              <a:t>y</a:t>
            </a:r>
            <a:r>
              <a:rPr lang="en-US" sz="1800" spc="5" dirty="0">
                <a:effectLst/>
                <a:latin typeface="Calibri" panose="020F0502020204030204" pitchFamily="34" charset="0"/>
                <a:ea typeface="Calibri" panose="020F0502020204030204" pitchFamily="34" charset="0"/>
              </a:rPr>
              <a:t> </a:t>
            </a:r>
            <a:r>
              <a:rPr lang="en-US" sz="1800" spc="-10" dirty="0">
                <a:effectLst/>
                <a:latin typeface="Calibri" panose="020F0502020204030204" pitchFamily="34" charset="0"/>
                <a:ea typeface="Calibri" panose="020F0502020204030204" pitchFamily="34" charset="0"/>
              </a:rPr>
              <a:t>c</a:t>
            </a:r>
            <a:r>
              <a:rPr lang="en-US" sz="1800" spc="5" dirty="0">
                <a:effectLst/>
                <a:latin typeface="Calibri" panose="020F0502020204030204" pitchFamily="34" charset="0"/>
                <a:ea typeface="Calibri" panose="020F0502020204030204" pitchFamily="34" charset="0"/>
              </a:rPr>
              <a:t>o</a:t>
            </a:r>
            <a:r>
              <a:rPr lang="en-US" sz="1800" spc="-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si</a:t>
            </a:r>
            <a:r>
              <a:rPr lang="en-US" sz="1800" spc="-5" dirty="0">
                <a:effectLst/>
                <a:latin typeface="Calibri" panose="020F0502020204030204" pitchFamily="34" charset="0"/>
                <a:ea typeface="Calibri" panose="020F0502020204030204" pitchFamily="34" charset="0"/>
              </a:rPr>
              <a:t>d</a:t>
            </a:r>
            <a:r>
              <a:rPr lang="en-US" sz="1800" dirty="0">
                <a:effectLst/>
                <a:latin typeface="Calibri" panose="020F0502020204030204" pitchFamily="34" charset="0"/>
                <a:ea typeface="Calibri" panose="020F0502020204030204" pitchFamily="34" charset="0"/>
              </a:rPr>
              <a:t>eri</a:t>
            </a:r>
            <a:r>
              <a:rPr lang="en-US" sz="1800" spc="-5" dirty="0">
                <a:effectLst/>
                <a:latin typeface="Calibri" panose="020F0502020204030204" pitchFamily="34" charset="0"/>
                <a:ea typeface="Calibri" panose="020F0502020204030204" pitchFamily="34" charset="0"/>
              </a:rPr>
              <a:t>n</a:t>
            </a:r>
            <a:r>
              <a:rPr lang="en-US" sz="1800" dirty="0">
                <a:effectLst/>
                <a:latin typeface="Calibri" panose="020F0502020204030204" pitchFamily="34" charset="0"/>
                <a:ea typeface="Calibri" panose="020F0502020204030204" pitchFamily="34" charset="0"/>
              </a:rPr>
              <a:t>g</a:t>
            </a:r>
            <a:r>
              <a:rPr lang="en-US" sz="1800" spc="-5" dirty="0">
                <a:effectLst/>
                <a:latin typeface="Calibri" panose="020F0502020204030204" pitchFamily="34" charset="0"/>
                <a:ea typeface="Calibri" panose="020F0502020204030204" pitchFamily="34" charset="0"/>
              </a:rPr>
              <a:t> </a:t>
            </a:r>
            <a:r>
              <a:rPr lang="en-US" sz="1800" spc="5" dirty="0">
                <a:effectLst/>
                <a:latin typeface="Calibri" panose="020F0502020204030204" pitchFamily="34" charset="0"/>
                <a:ea typeface="Calibri" panose="020F0502020204030204" pitchFamily="34" charset="0"/>
              </a:rPr>
              <a:t>w</a:t>
            </a:r>
            <a:r>
              <a:rPr lang="en-US" sz="1800" spc="-15" dirty="0">
                <a:effectLst/>
                <a:latin typeface="Calibri" panose="020F0502020204030204" pitchFamily="34" charset="0"/>
                <a:ea typeface="Calibri" panose="020F0502020204030204" pitchFamily="34" charset="0"/>
              </a:rPr>
              <a:t>h</a:t>
            </a:r>
            <a:r>
              <a:rPr lang="en-US" sz="1800" dirty="0">
                <a:effectLst/>
                <a:latin typeface="Calibri" panose="020F0502020204030204" pitchFamily="34" charset="0"/>
                <a:ea typeface="Calibri" panose="020F0502020204030204" pitchFamily="34" charset="0"/>
              </a:rPr>
              <a:t>at</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their</a:t>
            </a:r>
            <a:r>
              <a:rPr lang="en-US" sz="1800" spc="-10" dirty="0">
                <a:effectLst/>
                <a:latin typeface="Calibri" panose="020F0502020204030204" pitchFamily="34" charset="0"/>
                <a:ea typeface="Calibri" panose="020F0502020204030204" pitchFamily="34" charset="0"/>
              </a:rPr>
              <a:t> </a:t>
            </a:r>
            <a:r>
              <a:rPr lang="en-US" sz="1800" spc="5" dirty="0">
                <a:effectLst/>
                <a:latin typeface="Calibri" panose="020F0502020204030204" pitchFamily="34" charset="0"/>
                <a:ea typeface="Calibri" panose="020F0502020204030204" pitchFamily="34" charset="0"/>
              </a:rPr>
              <a:t>v</a:t>
            </a:r>
            <a:r>
              <a:rPr lang="en-US" sz="1800" dirty="0">
                <a:effectLst/>
                <a:latin typeface="Calibri" panose="020F0502020204030204" pitchFamily="34" charset="0"/>
                <a:ea typeface="Calibri" panose="020F0502020204030204" pitchFamily="34" charset="0"/>
              </a:rPr>
              <a:t>is</a:t>
            </a:r>
            <a:r>
              <a:rPr lang="en-US" sz="1800" spc="-5" dirty="0">
                <a:effectLst/>
                <a:latin typeface="Calibri" panose="020F0502020204030204" pitchFamily="34" charset="0"/>
                <a:ea typeface="Calibri" panose="020F0502020204030204" pitchFamily="34" charset="0"/>
              </a:rPr>
              <a:t>i</a:t>
            </a:r>
            <a:r>
              <a:rPr lang="en-US" sz="1800" spc="5" dirty="0">
                <a:effectLst/>
                <a:latin typeface="Calibri" panose="020F0502020204030204" pitchFamily="34" charset="0"/>
                <a:ea typeface="Calibri" panose="020F0502020204030204" pitchFamily="34" charset="0"/>
              </a:rPr>
              <a:t>o</a:t>
            </a:r>
            <a:r>
              <a:rPr lang="en-US" sz="1800" dirty="0">
                <a:effectLst/>
                <a:latin typeface="Calibri" panose="020F0502020204030204" pitchFamily="34" charset="0"/>
                <a:ea typeface="Calibri" panose="020F0502020204030204" pitchFamily="34" charset="0"/>
              </a:rPr>
              <a:t>n</a:t>
            </a:r>
            <a:r>
              <a:rPr lang="en-US" sz="1800" spc="-5" dirty="0">
                <a:effectLst/>
                <a:latin typeface="Calibri" panose="020F0502020204030204" pitchFamily="34" charset="0"/>
                <a:ea typeface="Calibri" panose="020F0502020204030204" pitchFamily="34" charset="0"/>
              </a:rPr>
              <a:t> </a:t>
            </a:r>
            <a:r>
              <a:rPr lang="en-US" sz="1800" dirty="0">
                <a:effectLst/>
                <a:latin typeface="Calibri" panose="020F0502020204030204" pitchFamily="34" charset="0"/>
                <a:ea typeface="Calibri" panose="020F0502020204030204" pitchFamily="34" charset="0"/>
              </a:rPr>
              <a:t>is</a:t>
            </a:r>
            <a:r>
              <a:rPr lang="en-US" sz="1800" spc="5" dirty="0">
                <a:effectLst/>
                <a:latin typeface="Calibri" panose="020F0502020204030204" pitchFamily="34" charset="0"/>
                <a:ea typeface="Calibri" panose="020F0502020204030204" pitchFamily="34" charset="0"/>
              </a:rPr>
              <a:t> </a:t>
            </a:r>
            <a:r>
              <a:rPr lang="en-US" sz="1800" spc="-15" dirty="0">
                <a:effectLst/>
                <a:latin typeface="Calibri" panose="020F0502020204030204" pitchFamily="34" charset="0"/>
                <a:ea typeface="Calibri" panose="020F0502020204030204" pitchFamily="34" charset="0"/>
              </a:rPr>
              <a:t>f</a:t>
            </a:r>
            <a:r>
              <a:rPr lang="en-US" sz="1800" spc="5" dirty="0">
                <a:effectLst/>
                <a:latin typeface="Calibri" panose="020F0502020204030204" pitchFamily="34" charset="0"/>
                <a:ea typeface="Calibri" panose="020F0502020204030204" pitchFamily="34" charset="0"/>
              </a:rPr>
              <a:t>o</a:t>
            </a:r>
            <a:r>
              <a:rPr lang="en-US" sz="1800" dirty="0">
                <a:effectLst/>
                <a:latin typeface="Calibri" panose="020F0502020204030204" pitchFamily="34" charset="0"/>
                <a:ea typeface="Calibri" panose="020F0502020204030204" pitchFamily="34" charset="0"/>
              </a:rPr>
              <a:t>r a</a:t>
            </a:r>
            <a:r>
              <a:rPr lang="en-US" sz="1800" spc="-10" dirty="0">
                <a:effectLst/>
                <a:latin typeface="Calibri" panose="020F0502020204030204" pitchFamily="34" charset="0"/>
                <a:ea typeface="Calibri" panose="020F0502020204030204" pitchFamily="34" charset="0"/>
              </a:rPr>
              <a:t> </a:t>
            </a:r>
            <a:endParaRPr lang="en-US" dirty="0">
              <a:cs typeface="Calibri"/>
            </a:endParaRPr>
          </a:p>
        </p:txBody>
      </p:sp>
      <p:sp>
        <p:nvSpPr>
          <p:cNvPr id="4" name="Slide Number Placeholder 3"/>
          <p:cNvSpPr>
            <a:spLocks noGrp="1"/>
          </p:cNvSpPr>
          <p:nvPr>
            <p:ph type="sldNum" sz="quarter" idx="5"/>
          </p:nvPr>
        </p:nvSpPr>
        <p:spPr/>
        <p:txBody>
          <a:bodyPr/>
          <a:lstStyle/>
          <a:p>
            <a:fld id="{EAAF822A-833B-4790-BF78-EB2911829EED}" type="slidenum">
              <a:rPr lang="en-US" smtClean="0"/>
              <a:t>9</a:t>
            </a:fld>
            <a:endParaRPr lang="en-US"/>
          </a:p>
        </p:txBody>
      </p:sp>
    </p:spTree>
    <p:extLst>
      <p:ext uri="{BB962C8B-B14F-4D97-AF65-F5344CB8AC3E}">
        <p14:creationId xmlns:p14="http://schemas.microsoft.com/office/powerpoint/2010/main" val="142529011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63500" marR="0">
              <a:spcBef>
                <a:spcPts val="110"/>
              </a:spcBef>
              <a:spcAft>
                <a:spcPts val="0"/>
              </a:spcAft>
            </a:pPr>
            <a:r>
              <a:rPr lang="en-US" sz="1200" b="1" spc="5" dirty="0">
                <a:effectLst/>
                <a:latin typeface="Calibri" panose="020F0502020204030204" pitchFamily="34" charset="0"/>
                <a:ea typeface="Calibri" panose="020F0502020204030204" pitchFamily="34" charset="0"/>
              </a:rPr>
              <a:t>T</a:t>
            </a:r>
            <a:r>
              <a:rPr lang="en-US" sz="1200" b="1" spc="-5" dirty="0">
                <a:effectLst/>
                <a:latin typeface="Calibri" panose="020F0502020204030204" pitchFamily="34" charset="0"/>
                <a:ea typeface="Calibri" panose="020F0502020204030204" pitchFamily="34" charset="0"/>
              </a:rPr>
              <a:t>h</a:t>
            </a:r>
            <a:r>
              <a:rPr lang="en-US" sz="1200" b="1" dirty="0">
                <a:effectLst/>
                <a:latin typeface="Calibri" panose="020F0502020204030204" pitchFamily="34" charset="0"/>
                <a:ea typeface="Calibri" panose="020F0502020204030204" pitchFamily="34" charset="0"/>
              </a:rPr>
              <a:t>e</a:t>
            </a:r>
            <a:r>
              <a:rPr lang="en-US" sz="1200" b="1" spc="-5" dirty="0">
                <a:effectLst/>
                <a:latin typeface="Calibri" panose="020F0502020204030204" pitchFamily="34" charset="0"/>
                <a:ea typeface="Calibri" panose="020F0502020204030204" pitchFamily="34" charset="0"/>
              </a:rPr>
              <a:t> </a:t>
            </a:r>
            <a:r>
              <a:rPr lang="en-US" sz="1200" b="1" spc="5" dirty="0">
                <a:effectLst/>
                <a:latin typeface="Calibri" panose="020F0502020204030204" pitchFamily="34" charset="0"/>
                <a:ea typeface="Calibri" panose="020F0502020204030204" pitchFamily="34" charset="0"/>
              </a:rPr>
              <a:t>A</a:t>
            </a:r>
            <a:r>
              <a:rPr lang="en-US" sz="1200" b="1" spc="-5" dirty="0">
                <a:effectLst/>
                <a:latin typeface="Calibri" panose="020F0502020204030204" pitchFamily="34" charset="0"/>
                <a:ea typeface="Calibri" panose="020F0502020204030204" pitchFamily="34" charset="0"/>
              </a:rPr>
              <a:t>d</a:t>
            </a:r>
            <a:r>
              <a:rPr lang="en-US" sz="1200" b="1" spc="5" dirty="0">
                <a:effectLst/>
                <a:latin typeface="Calibri" panose="020F0502020204030204" pitchFamily="34" charset="0"/>
                <a:ea typeface="Calibri" panose="020F0502020204030204" pitchFamily="34" charset="0"/>
              </a:rPr>
              <a:t>v</a:t>
            </a:r>
            <a:r>
              <a:rPr lang="en-US" sz="1200" b="1" spc="-5" dirty="0">
                <a:effectLst/>
                <a:latin typeface="Calibri" panose="020F0502020204030204" pitchFamily="34" charset="0"/>
                <a:ea typeface="Calibri" panose="020F0502020204030204" pitchFamily="34" charset="0"/>
              </a:rPr>
              <a:t>an</a:t>
            </a:r>
            <a:r>
              <a:rPr lang="en-US" sz="1200" b="1" dirty="0">
                <a:effectLst/>
                <a:latin typeface="Calibri" panose="020F0502020204030204" pitchFamily="34" charset="0"/>
                <a:ea typeface="Calibri" panose="020F0502020204030204" pitchFamily="34" charset="0"/>
              </a:rPr>
              <a:t>t</a:t>
            </a:r>
            <a:r>
              <a:rPr lang="en-US" sz="1200" b="1" spc="-5" dirty="0">
                <a:effectLst/>
                <a:latin typeface="Calibri" panose="020F0502020204030204" pitchFamily="34" charset="0"/>
                <a:ea typeface="Calibri" panose="020F0502020204030204" pitchFamily="34" charset="0"/>
              </a:rPr>
              <a:t>a</a:t>
            </a:r>
            <a:r>
              <a:rPr lang="en-US" sz="1200" b="1" spc="5" dirty="0">
                <a:effectLst/>
                <a:latin typeface="Calibri" panose="020F0502020204030204" pitchFamily="34" charset="0"/>
                <a:ea typeface="Calibri" panose="020F0502020204030204" pitchFamily="34" charset="0"/>
              </a:rPr>
              <a:t>g</a:t>
            </a:r>
            <a:r>
              <a:rPr lang="en-US" sz="1200" b="1" spc="-15" dirty="0">
                <a:effectLst/>
                <a:latin typeface="Calibri" panose="020F0502020204030204" pitchFamily="34" charset="0"/>
                <a:ea typeface="Calibri" panose="020F0502020204030204" pitchFamily="34" charset="0"/>
              </a:rPr>
              <a:t>e</a:t>
            </a:r>
            <a:r>
              <a:rPr lang="en-US" sz="1200" b="1" dirty="0">
                <a:effectLst/>
                <a:latin typeface="Calibri" panose="020F0502020204030204" pitchFamily="34" charset="0"/>
                <a:ea typeface="Calibri" panose="020F0502020204030204" pitchFamily="34" charset="0"/>
              </a:rPr>
              <a:t>s</a:t>
            </a:r>
            <a:r>
              <a:rPr lang="en-US" sz="1200" b="1" spc="5" dirty="0">
                <a:effectLst/>
                <a:latin typeface="Calibri" panose="020F0502020204030204" pitchFamily="34" charset="0"/>
                <a:ea typeface="Calibri" panose="020F0502020204030204" pitchFamily="34" charset="0"/>
              </a:rPr>
              <a:t> </a:t>
            </a:r>
            <a:r>
              <a:rPr lang="en-US" sz="1200" b="1" spc="-5" dirty="0">
                <a:effectLst/>
                <a:latin typeface="Calibri" panose="020F0502020204030204" pitchFamily="34" charset="0"/>
                <a:ea typeface="Calibri" panose="020F0502020204030204" pitchFamily="34" charset="0"/>
              </a:rPr>
              <a:t>o</a:t>
            </a:r>
            <a:r>
              <a:rPr lang="en-US" sz="1200" b="1" dirty="0">
                <a:effectLst/>
                <a:latin typeface="Calibri" panose="020F0502020204030204" pitchFamily="34" charset="0"/>
                <a:ea typeface="Calibri" panose="020F0502020204030204" pitchFamily="34" charset="0"/>
              </a:rPr>
              <a:t>f </a:t>
            </a:r>
            <a:r>
              <a:rPr lang="en-US" sz="1200" b="1" spc="5" dirty="0">
                <a:effectLst/>
                <a:latin typeface="Calibri" panose="020F0502020204030204" pitchFamily="34" charset="0"/>
                <a:ea typeface="Calibri" panose="020F0502020204030204" pitchFamily="34" charset="0"/>
              </a:rPr>
              <a:t>C</a:t>
            </a:r>
            <a:r>
              <a:rPr lang="en-US" sz="1200" b="1" spc="-15" dirty="0">
                <a:effectLst/>
                <a:latin typeface="Calibri" panose="020F0502020204030204" pitchFamily="34" charset="0"/>
                <a:ea typeface="Calibri" panose="020F0502020204030204" pitchFamily="34" charset="0"/>
              </a:rPr>
              <a:t>o</a:t>
            </a:r>
            <a:r>
              <a:rPr lang="en-US" sz="1200" b="1" spc="5" dirty="0">
                <a:effectLst/>
                <a:latin typeface="Calibri" panose="020F0502020204030204" pitchFamily="34" charset="0"/>
                <a:ea typeface="Calibri" panose="020F0502020204030204" pitchFamily="34" charset="0"/>
              </a:rPr>
              <a:t>ll</a:t>
            </a:r>
            <a:r>
              <a:rPr lang="en-US" sz="1200" b="1" spc="-15" dirty="0">
                <a:effectLst/>
                <a:latin typeface="Calibri" panose="020F0502020204030204" pitchFamily="34" charset="0"/>
                <a:ea typeface="Calibri" panose="020F0502020204030204" pitchFamily="34" charset="0"/>
              </a:rPr>
              <a:t>e</a:t>
            </a:r>
            <a:r>
              <a:rPr lang="en-US" sz="1200" b="1" spc="5" dirty="0">
                <a:effectLst/>
                <a:latin typeface="Calibri" panose="020F0502020204030204" pitchFamily="34" charset="0"/>
                <a:ea typeface="Calibri" panose="020F0502020204030204" pitchFamily="34" charset="0"/>
              </a:rPr>
              <a:t>c</a:t>
            </a:r>
            <a:r>
              <a:rPr lang="en-US" sz="1200" b="1" dirty="0">
                <a:effectLst/>
                <a:latin typeface="Calibri" panose="020F0502020204030204" pitchFamily="34" charset="0"/>
                <a:ea typeface="Calibri" panose="020F0502020204030204" pitchFamily="34" charset="0"/>
              </a:rPr>
              <a:t>t</a:t>
            </a:r>
            <a:r>
              <a:rPr lang="en-US" sz="1200" b="1" spc="-5" dirty="0">
                <a:effectLst/>
                <a:latin typeface="Calibri" panose="020F0502020204030204" pitchFamily="34" charset="0"/>
                <a:ea typeface="Calibri" panose="020F0502020204030204" pitchFamily="34" charset="0"/>
              </a:rPr>
              <a:t>i</a:t>
            </a:r>
            <a:r>
              <a:rPr lang="en-US" sz="1200" b="1" spc="5" dirty="0">
                <a:effectLst/>
                <a:latin typeface="Calibri" panose="020F0502020204030204" pitchFamily="34" charset="0"/>
                <a:ea typeface="Calibri" panose="020F0502020204030204" pitchFamily="34" charset="0"/>
              </a:rPr>
              <a:t>v</a:t>
            </a:r>
            <a:r>
              <a:rPr lang="en-US" sz="1200" b="1" dirty="0">
                <a:effectLst/>
                <a:latin typeface="Calibri" panose="020F0502020204030204" pitchFamily="34" charset="0"/>
                <a:ea typeface="Calibri" panose="020F0502020204030204" pitchFamily="34" charset="0"/>
              </a:rPr>
              <a:t>e</a:t>
            </a:r>
            <a:r>
              <a:rPr lang="en-US" sz="1200" b="1" spc="-5" dirty="0">
                <a:effectLst/>
                <a:latin typeface="Calibri" panose="020F0502020204030204" pitchFamily="34" charset="0"/>
                <a:ea typeface="Calibri" panose="020F0502020204030204" pitchFamily="34" charset="0"/>
              </a:rPr>
              <a:t> </a:t>
            </a:r>
            <a:r>
              <a:rPr lang="en-US" sz="1200" b="1" spc="5" dirty="0">
                <a:effectLst/>
                <a:latin typeface="Calibri" panose="020F0502020204030204" pitchFamily="34" charset="0"/>
                <a:ea typeface="Calibri" panose="020F0502020204030204" pitchFamily="34" charset="0"/>
              </a:rPr>
              <a:t>B</a:t>
            </a:r>
            <a:r>
              <a:rPr lang="en-US" sz="1200" b="1" spc="-15" dirty="0">
                <a:effectLst/>
                <a:latin typeface="Calibri" panose="020F0502020204030204" pitchFamily="34" charset="0"/>
                <a:ea typeface="Calibri" panose="020F0502020204030204" pitchFamily="34" charset="0"/>
              </a:rPr>
              <a:t>a</a:t>
            </a:r>
            <a:r>
              <a:rPr lang="en-US" sz="1200" b="1" spc="5" dirty="0">
                <a:effectLst/>
                <a:latin typeface="Calibri" panose="020F0502020204030204" pitchFamily="34" charset="0"/>
                <a:ea typeface="Calibri" panose="020F0502020204030204" pitchFamily="34" charset="0"/>
              </a:rPr>
              <a:t>rg</a:t>
            </a:r>
            <a:r>
              <a:rPr lang="en-US" sz="1200" b="1" spc="-5" dirty="0">
                <a:effectLst/>
                <a:latin typeface="Calibri" panose="020F0502020204030204" pitchFamily="34" charset="0"/>
                <a:ea typeface="Calibri" panose="020F0502020204030204" pitchFamily="34" charset="0"/>
              </a:rPr>
              <a:t>a</a:t>
            </a:r>
            <a:r>
              <a:rPr lang="en-US" sz="1200" b="1" spc="5" dirty="0">
                <a:effectLst/>
                <a:latin typeface="Calibri" panose="020F0502020204030204" pitchFamily="34" charset="0"/>
                <a:ea typeface="Calibri" panose="020F0502020204030204" pitchFamily="34" charset="0"/>
              </a:rPr>
              <a:t>i</a:t>
            </a:r>
            <a:r>
              <a:rPr lang="en-US" sz="1200" b="1" spc="-15" dirty="0">
                <a:effectLst/>
                <a:latin typeface="Calibri" panose="020F0502020204030204" pitchFamily="34" charset="0"/>
                <a:ea typeface="Calibri" panose="020F0502020204030204" pitchFamily="34" charset="0"/>
              </a:rPr>
              <a:t>n</a:t>
            </a:r>
            <a:r>
              <a:rPr lang="en-US" sz="1200" b="1" spc="5" dirty="0">
                <a:effectLst/>
                <a:latin typeface="Calibri" panose="020F0502020204030204" pitchFamily="34" charset="0"/>
                <a:ea typeface="Calibri" panose="020F0502020204030204" pitchFamily="34" charset="0"/>
              </a:rPr>
              <a:t>i</a:t>
            </a:r>
            <a:r>
              <a:rPr lang="en-US" sz="1200" b="1" spc="-5" dirty="0">
                <a:effectLst/>
                <a:latin typeface="Calibri" panose="020F0502020204030204" pitchFamily="34" charset="0"/>
                <a:ea typeface="Calibri" panose="020F0502020204030204" pitchFamily="34" charset="0"/>
              </a:rPr>
              <a:t>n</a:t>
            </a:r>
            <a:r>
              <a:rPr lang="en-US" sz="1200" b="1" dirty="0">
                <a:effectLst/>
                <a:latin typeface="Calibri" panose="020F0502020204030204" pitchFamily="34" charset="0"/>
                <a:ea typeface="Calibri" panose="020F0502020204030204" pitchFamily="34" charset="0"/>
              </a:rPr>
              <a:t>g</a:t>
            </a:r>
          </a:p>
          <a:p>
            <a:pPr marL="63500" marR="0">
              <a:spcBef>
                <a:spcPts val="110"/>
              </a:spcBef>
              <a:spcAft>
                <a:spcPts val="0"/>
              </a:spcAft>
            </a:pPr>
            <a:r>
              <a:rPr lang="en-US" sz="1200" b="1" dirty="0">
                <a:effectLst/>
                <a:latin typeface="Calibri" panose="020F0502020204030204" pitchFamily="34" charset="0"/>
                <a:ea typeface="Times New Roman" panose="02020603050405020304" pitchFamily="18" charset="0"/>
              </a:rPr>
              <a:t>(Slide lists summary of each advantage statement listed below.  This messaging is in the white paper that is in the handouts.</a:t>
            </a:r>
            <a:endParaRPr lang="en-US" sz="1200" dirty="0">
              <a:effectLst/>
              <a:latin typeface="Times New Roman" panose="02020603050405020304" pitchFamily="18" charset="0"/>
              <a:ea typeface="Times New Roman" panose="02020603050405020304" pitchFamily="18" charset="0"/>
            </a:endParaRPr>
          </a:p>
          <a:p>
            <a:pPr marL="0" marR="0">
              <a:lnSpc>
                <a:spcPts val="900"/>
              </a:lnSpc>
              <a:spcBef>
                <a:spcPts val="0"/>
              </a:spcBef>
              <a:spcAft>
                <a:spcPts val="0"/>
              </a:spcAft>
            </a:pPr>
            <a:r>
              <a:rPr lang="en-US" sz="1200" dirty="0">
                <a:effectLst/>
                <a:latin typeface="Times New Roman" panose="02020603050405020304" pitchFamily="18" charset="0"/>
                <a:ea typeface="Times New Roman" panose="02020603050405020304" pitchFamily="18" charset="0"/>
              </a:rPr>
              <a:t> </a:t>
            </a:r>
          </a:p>
          <a:p>
            <a:pPr marL="63500" marR="238760" algn="just">
              <a:lnSpc>
                <a:spcPct val="107000"/>
              </a:lnSpc>
              <a:spcBef>
                <a:spcPts val="0"/>
              </a:spcBef>
              <a:spcAft>
                <a:spcPts val="0"/>
              </a:spcAft>
            </a:pPr>
            <a:r>
              <a:rPr lang="en-US" sz="1200" dirty="0">
                <a:effectLst/>
                <a:latin typeface="Calibri" panose="020F0502020204030204" pitchFamily="34" charset="0"/>
                <a:ea typeface="Calibri" panose="020F0502020204030204" pitchFamily="34" charset="0"/>
              </a:rPr>
              <a:t>H</a:t>
            </a:r>
            <a:r>
              <a:rPr lang="en-US" sz="1200" spc="-10" dirty="0">
                <a:effectLst/>
                <a:latin typeface="Calibri" panose="020F0502020204030204" pitchFamily="34" charset="0"/>
                <a:ea typeface="Calibri" panose="020F0502020204030204" pitchFamily="34" charset="0"/>
              </a:rPr>
              <a:t>e</a:t>
            </a:r>
            <a:r>
              <a:rPr lang="en-US" sz="1200" dirty="0">
                <a:effectLst/>
                <a:latin typeface="Calibri" panose="020F0502020204030204" pitchFamily="34" charset="0"/>
                <a:ea typeface="Calibri" panose="020F0502020204030204" pitchFamily="34" charset="0"/>
              </a:rPr>
              <a:t>re</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is</a:t>
            </a:r>
            <a:r>
              <a:rPr lang="en-US" sz="1200" spc="-10"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way</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f</a:t>
            </a:r>
            <a:r>
              <a:rPr lang="en-US" sz="1200" spc="-1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l</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ki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g</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at</a:t>
            </a:r>
            <a:r>
              <a:rPr lang="en-US" sz="1200" spc="-1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the benef</a:t>
            </a:r>
            <a:r>
              <a:rPr lang="en-US" sz="1200" spc="-15" dirty="0">
                <a:effectLst/>
                <a:latin typeface="Calibri" panose="020F0502020204030204" pitchFamily="34" charset="0"/>
                <a:ea typeface="Calibri" panose="020F0502020204030204" pitchFamily="34" charset="0"/>
              </a:rPr>
              <a:t>i</a:t>
            </a:r>
            <a:r>
              <a:rPr lang="en-US" sz="1200" dirty="0">
                <a:effectLst/>
                <a:latin typeface="Calibri" panose="020F0502020204030204" pitchFamily="34" charset="0"/>
                <a:ea typeface="Calibri" panose="020F0502020204030204" pitchFamily="34" charset="0"/>
              </a:rPr>
              <a:t>ts,</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d</a:t>
            </a:r>
            <a:r>
              <a:rPr lang="en-US" sz="1200" dirty="0">
                <a:effectLst/>
                <a:latin typeface="Calibri" panose="020F0502020204030204" pitchFamily="34" charset="0"/>
                <a:ea typeface="Calibri" panose="020F0502020204030204" pitchFamily="34" charset="0"/>
              </a:rPr>
              <a:t>rawi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g</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u</a:t>
            </a:r>
            <a:r>
              <a:rPr lang="en-US" sz="1200" spc="-15" dirty="0">
                <a:effectLst/>
                <a:latin typeface="Calibri" panose="020F0502020204030204" pitchFamily="34" charset="0"/>
                <a:ea typeface="Calibri" panose="020F0502020204030204" pitchFamily="34" charset="0"/>
              </a:rPr>
              <a:t>p</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n</a:t>
            </a:r>
            <a:r>
              <a:rPr lang="en-US" sz="1200" spc="-1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c</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nd</a:t>
            </a:r>
            <a:r>
              <a:rPr lang="en-US" sz="1200" dirty="0">
                <a:effectLst/>
                <a:latin typeface="Calibri" panose="020F0502020204030204" pitchFamily="34" charset="0"/>
                <a:ea typeface="Calibri" panose="020F0502020204030204" pitchFamily="34" charset="0"/>
              </a:rPr>
              <a:t>it</a:t>
            </a:r>
            <a:r>
              <a:rPr lang="en-US" sz="1200" spc="-1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s </a:t>
            </a:r>
            <a:r>
              <a:rPr lang="en-US" sz="1200" spc="-5" dirty="0">
                <a:effectLst/>
                <a:latin typeface="Calibri" panose="020F0502020204030204" pitchFamily="34" charset="0"/>
                <a:ea typeface="Calibri" panose="020F0502020204030204" pitchFamily="34" charset="0"/>
              </a:rPr>
              <a:t>w</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 </a:t>
            </a:r>
            <a:r>
              <a:rPr lang="en-US" sz="1200" spc="-15" dirty="0">
                <a:effectLst/>
                <a:latin typeface="Calibri" panose="020F0502020204030204" pitchFamily="34" charset="0"/>
                <a:ea typeface="Calibri" panose="020F0502020204030204" pitchFamily="34" charset="0"/>
              </a:rPr>
              <a:t>n</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w face</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in</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t</a:t>
            </a:r>
            <a:r>
              <a:rPr lang="en-US" sz="1200" spc="-15" dirty="0">
                <a:effectLst/>
                <a:latin typeface="Calibri" panose="020F0502020204030204" pitchFamily="34" charset="0"/>
                <a:ea typeface="Calibri" panose="020F0502020204030204" pitchFamily="34" charset="0"/>
              </a:rPr>
              <a:t>h</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C</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mm</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n</a:t>
            </a:r>
            <a:r>
              <a:rPr lang="en-US" sz="1200" spc="-10" dirty="0">
                <a:effectLst/>
                <a:latin typeface="Calibri" panose="020F0502020204030204" pitchFamily="34" charset="0"/>
                <a:ea typeface="Calibri" panose="020F0502020204030204" pitchFamily="34" charset="0"/>
              </a:rPr>
              <a:t>w</a:t>
            </a:r>
            <a:r>
              <a:rPr lang="en-US" sz="1200" dirty="0">
                <a:effectLst/>
                <a:latin typeface="Calibri" panose="020F0502020204030204" pitchFamily="34" charset="0"/>
                <a:ea typeface="Calibri" panose="020F0502020204030204" pitchFamily="34" charset="0"/>
              </a:rPr>
              <a:t>ealt</a:t>
            </a:r>
            <a:r>
              <a:rPr lang="en-US" sz="1200" spc="-15" dirty="0">
                <a:effectLst/>
                <a:latin typeface="Calibri" panose="020F0502020204030204" pitchFamily="34" charset="0"/>
                <a:ea typeface="Calibri" panose="020F0502020204030204" pitchFamily="34" charset="0"/>
              </a:rPr>
              <a:t>h</a:t>
            </a:r>
            <a:r>
              <a:rPr lang="en-US" sz="1200" dirty="0">
                <a:effectLst/>
                <a:latin typeface="Calibri" panose="020F0502020204030204" pitchFamily="34" charset="0"/>
                <a:ea typeface="Calibri" panose="020F0502020204030204" pitchFamily="34" charset="0"/>
              </a:rPr>
              <a:t>. </a:t>
            </a:r>
            <a:endParaRPr lang="en-US" sz="1200" dirty="0">
              <a:effectLst/>
              <a:latin typeface="Times New Roman" panose="02020603050405020304" pitchFamily="18" charset="0"/>
              <a:ea typeface="Times New Roman" panose="02020603050405020304" pitchFamily="18" charset="0"/>
            </a:endParaRPr>
          </a:p>
          <a:p>
            <a:pPr marL="0" marR="0">
              <a:lnSpc>
                <a:spcPts val="1000"/>
              </a:lnSpc>
              <a:spcBef>
                <a:spcPts val="0"/>
              </a:spcBef>
              <a:spcAft>
                <a:spcPts val="0"/>
              </a:spcAft>
            </a:pPr>
            <a:r>
              <a:rPr lang="en-US" sz="1200" dirty="0">
                <a:effectLst/>
                <a:latin typeface="Times New Roman" panose="02020603050405020304" pitchFamily="18" charset="0"/>
                <a:ea typeface="Times New Roman" panose="02020603050405020304" pitchFamily="18" charset="0"/>
              </a:rPr>
              <a:t> </a:t>
            </a:r>
          </a:p>
          <a:p>
            <a:pPr marL="0" marR="0">
              <a:lnSpc>
                <a:spcPts val="1200"/>
              </a:lnSpc>
              <a:spcBef>
                <a:spcPts val="80"/>
              </a:spcBef>
              <a:spcAft>
                <a:spcPts val="0"/>
              </a:spcAft>
            </a:pPr>
            <a:r>
              <a:rPr lang="en-US" sz="1200" dirty="0">
                <a:effectLst/>
                <a:latin typeface="Times New Roman" panose="02020603050405020304" pitchFamily="18" charset="0"/>
                <a:ea typeface="Times New Roman" panose="02020603050405020304" pitchFamily="18" charset="0"/>
              </a:rPr>
              <a:t> </a:t>
            </a:r>
          </a:p>
          <a:p>
            <a:pPr marL="63500" marR="104140">
              <a:lnSpc>
                <a:spcPct val="107000"/>
              </a:lnSpc>
              <a:spcBef>
                <a:spcPts val="0"/>
              </a:spcBef>
              <a:spcAft>
                <a:spcPts val="0"/>
              </a:spcAft>
            </a:pPr>
            <a:r>
              <a:rPr lang="en-US" sz="1200" b="1" spc="5" dirty="0">
                <a:solidFill>
                  <a:srgbClr val="4471C4"/>
                </a:solidFill>
                <a:effectLst/>
                <a:latin typeface="Calibri" panose="020F0502020204030204" pitchFamily="34" charset="0"/>
                <a:ea typeface="Calibri" panose="020F0502020204030204" pitchFamily="34" charset="0"/>
              </a:rPr>
              <a:t>1.T</a:t>
            </a:r>
            <a:r>
              <a:rPr lang="en-US" sz="1200" b="1" spc="-5" dirty="0">
                <a:solidFill>
                  <a:srgbClr val="4471C4"/>
                </a:solidFill>
                <a:effectLst/>
                <a:latin typeface="Calibri" panose="020F0502020204030204" pitchFamily="34" charset="0"/>
                <a:ea typeface="Calibri" panose="020F0502020204030204" pitchFamily="34" charset="0"/>
              </a:rPr>
              <a:t>h</a:t>
            </a:r>
            <a:r>
              <a:rPr lang="en-US" sz="1200" b="1" spc="5" dirty="0">
                <a:solidFill>
                  <a:srgbClr val="4471C4"/>
                </a:solidFill>
                <a:effectLst/>
                <a:latin typeface="Calibri" panose="020F0502020204030204" pitchFamily="34" charset="0"/>
                <a:ea typeface="Calibri" panose="020F0502020204030204" pitchFamily="34" charset="0"/>
              </a:rPr>
              <a:t>r</a:t>
            </a:r>
            <a:r>
              <a:rPr lang="en-US" sz="1200" b="1" spc="-5" dirty="0">
                <a:solidFill>
                  <a:srgbClr val="4471C4"/>
                </a:solidFill>
                <a:effectLst/>
                <a:latin typeface="Calibri" panose="020F0502020204030204" pitchFamily="34" charset="0"/>
                <a:ea typeface="Calibri" panose="020F0502020204030204" pitchFamily="34" charset="0"/>
              </a:rPr>
              <a:t>ou</a:t>
            </a:r>
            <a:r>
              <a:rPr lang="en-US" sz="1200" b="1" spc="5" dirty="0">
                <a:solidFill>
                  <a:srgbClr val="4471C4"/>
                </a:solidFill>
                <a:effectLst/>
                <a:latin typeface="Calibri" panose="020F0502020204030204" pitchFamily="34" charset="0"/>
                <a:ea typeface="Calibri" panose="020F0502020204030204" pitchFamily="34" charset="0"/>
              </a:rPr>
              <a:t>g</a:t>
            </a:r>
            <a:r>
              <a:rPr lang="en-US" sz="1200" b="1" dirty="0">
                <a:solidFill>
                  <a:srgbClr val="4471C4"/>
                </a:solidFill>
                <a:effectLst/>
                <a:latin typeface="Calibri" panose="020F0502020204030204" pitchFamily="34" charset="0"/>
                <a:ea typeface="Calibri" panose="020F0502020204030204" pitchFamily="34" charset="0"/>
              </a:rPr>
              <a:t>h</a:t>
            </a:r>
            <a:r>
              <a:rPr lang="en-US" sz="1200" b="1" spc="-5" dirty="0">
                <a:solidFill>
                  <a:srgbClr val="4471C4"/>
                </a:solidFill>
                <a:effectLst/>
                <a:latin typeface="Calibri" panose="020F0502020204030204" pitchFamily="34" charset="0"/>
                <a:ea typeface="Calibri" panose="020F0502020204030204" pitchFamily="34" charset="0"/>
              </a:rPr>
              <a:t> </a:t>
            </a:r>
            <a:r>
              <a:rPr lang="en-US" sz="1200" b="1" spc="5" dirty="0">
                <a:solidFill>
                  <a:srgbClr val="4471C4"/>
                </a:solidFill>
                <a:effectLst/>
                <a:latin typeface="Calibri" panose="020F0502020204030204" pitchFamily="34" charset="0"/>
                <a:ea typeface="Calibri" panose="020F0502020204030204" pitchFamily="34" charset="0"/>
              </a:rPr>
              <a:t>t</a:t>
            </a:r>
            <a:r>
              <a:rPr lang="en-US" sz="1200" b="1" spc="-5" dirty="0">
                <a:solidFill>
                  <a:srgbClr val="4471C4"/>
                </a:solidFill>
                <a:effectLst/>
                <a:latin typeface="Calibri" panose="020F0502020204030204" pitchFamily="34" charset="0"/>
                <a:ea typeface="Calibri" panose="020F0502020204030204" pitchFamily="34" charset="0"/>
              </a:rPr>
              <a:t>h</a:t>
            </a:r>
            <a:r>
              <a:rPr lang="en-US" sz="1200" b="1" dirty="0">
                <a:solidFill>
                  <a:srgbClr val="4471C4"/>
                </a:solidFill>
                <a:effectLst/>
                <a:latin typeface="Calibri" panose="020F0502020204030204" pitchFamily="34" charset="0"/>
                <a:ea typeface="Calibri" panose="020F0502020204030204" pitchFamily="34" charset="0"/>
              </a:rPr>
              <a:t>e</a:t>
            </a:r>
            <a:r>
              <a:rPr lang="en-US" sz="1200" b="1" spc="-15" dirty="0">
                <a:solidFill>
                  <a:srgbClr val="4471C4"/>
                </a:solidFill>
                <a:effectLst/>
                <a:latin typeface="Calibri" panose="020F0502020204030204" pitchFamily="34" charset="0"/>
                <a:ea typeface="Calibri" panose="020F0502020204030204" pitchFamily="34" charset="0"/>
              </a:rPr>
              <a:t> </a:t>
            </a:r>
            <a:r>
              <a:rPr lang="en-US" sz="1200" b="1" spc="5" dirty="0">
                <a:solidFill>
                  <a:srgbClr val="4471C4"/>
                </a:solidFill>
                <a:effectLst/>
                <a:latin typeface="Calibri" panose="020F0502020204030204" pitchFamily="34" charset="0"/>
                <a:ea typeface="Calibri" panose="020F0502020204030204" pitchFamily="34" charset="0"/>
              </a:rPr>
              <a:t>c</a:t>
            </a:r>
            <a:r>
              <a:rPr lang="en-US" sz="1200" b="1" spc="-5" dirty="0">
                <a:solidFill>
                  <a:srgbClr val="4471C4"/>
                </a:solidFill>
                <a:effectLst/>
                <a:latin typeface="Calibri" panose="020F0502020204030204" pitchFamily="34" charset="0"/>
                <a:ea typeface="Calibri" panose="020F0502020204030204" pitchFamily="34" charset="0"/>
              </a:rPr>
              <a:t>o</a:t>
            </a:r>
            <a:r>
              <a:rPr lang="en-US" sz="1200" b="1" spc="5" dirty="0">
                <a:solidFill>
                  <a:srgbClr val="4471C4"/>
                </a:solidFill>
                <a:effectLst/>
                <a:latin typeface="Calibri" panose="020F0502020204030204" pitchFamily="34" charset="0"/>
                <a:ea typeface="Calibri" panose="020F0502020204030204" pitchFamily="34" charset="0"/>
              </a:rPr>
              <a:t>ll</a:t>
            </a:r>
            <a:r>
              <a:rPr lang="en-US" sz="1200" b="1" spc="-15" dirty="0">
                <a:solidFill>
                  <a:srgbClr val="4471C4"/>
                </a:solidFill>
                <a:effectLst/>
                <a:latin typeface="Calibri" panose="020F0502020204030204" pitchFamily="34" charset="0"/>
                <a:ea typeface="Calibri" panose="020F0502020204030204" pitchFamily="34" charset="0"/>
              </a:rPr>
              <a:t>e</a:t>
            </a:r>
            <a:r>
              <a:rPr lang="en-US" sz="1200" b="1" spc="5" dirty="0">
                <a:solidFill>
                  <a:srgbClr val="4471C4"/>
                </a:solidFill>
                <a:effectLst/>
                <a:latin typeface="Calibri" panose="020F0502020204030204" pitchFamily="34" charset="0"/>
                <a:ea typeface="Calibri" panose="020F0502020204030204" pitchFamily="34" charset="0"/>
              </a:rPr>
              <a:t>c</a:t>
            </a:r>
            <a:r>
              <a:rPr lang="en-US" sz="1200" b="1" spc="-10" dirty="0">
                <a:solidFill>
                  <a:srgbClr val="4471C4"/>
                </a:solidFill>
                <a:effectLst/>
                <a:latin typeface="Calibri" panose="020F0502020204030204" pitchFamily="34" charset="0"/>
                <a:ea typeface="Calibri" panose="020F0502020204030204" pitchFamily="34" charset="0"/>
              </a:rPr>
              <a:t>t</a:t>
            </a:r>
            <a:r>
              <a:rPr lang="en-US" sz="1200" b="1" spc="5" dirty="0">
                <a:solidFill>
                  <a:srgbClr val="4471C4"/>
                </a:solidFill>
                <a:effectLst/>
                <a:latin typeface="Calibri" panose="020F0502020204030204" pitchFamily="34" charset="0"/>
                <a:ea typeface="Calibri" panose="020F0502020204030204" pitchFamily="34" charset="0"/>
              </a:rPr>
              <a:t>iv</a:t>
            </a:r>
            <a:r>
              <a:rPr lang="en-US" sz="1200" b="1" dirty="0">
                <a:solidFill>
                  <a:srgbClr val="4471C4"/>
                </a:solidFill>
                <a:effectLst/>
                <a:latin typeface="Calibri" panose="020F0502020204030204" pitchFamily="34" charset="0"/>
                <a:ea typeface="Calibri" panose="020F0502020204030204" pitchFamily="34" charset="0"/>
              </a:rPr>
              <a:t>e</a:t>
            </a:r>
            <a:r>
              <a:rPr lang="en-US" sz="1200" b="1" spc="-5" dirty="0">
                <a:solidFill>
                  <a:srgbClr val="4471C4"/>
                </a:solidFill>
                <a:effectLst/>
                <a:latin typeface="Calibri" panose="020F0502020204030204" pitchFamily="34" charset="0"/>
                <a:ea typeface="Calibri" panose="020F0502020204030204" pitchFamily="34" charset="0"/>
              </a:rPr>
              <a:t> </a:t>
            </a:r>
            <a:r>
              <a:rPr lang="en-US" sz="1200" b="1" dirty="0">
                <a:solidFill>
                  <a:srgbClr val="4471C4"/>
                </a:solidFill>
                <a:effectLst/>
                <a:latin typeface="Calibri" panose="020F0502020204030204" pitchFamily="34" charset="0"/>
                <a:ea typeface="Calibri" panose="020F0502020204030204" pitchFamily="34" charset="0"/>
              </a:rPr>
              <a:t>b</a:t>
            </a:r>
            <a:r>
              <a:rPr lang="en-US" sz="1200" b="1" spc="-5" dirty="0">
                <a:solidFill>
                  <a:srgbClr val="4471C4"/>
                </a:solidFill>
                <a:effectLst/>
                <a:latin typeface="Calibri" panose="020F0502020204030204" pitchFamily="34" charset="0"/>
                <a:ea typeface="Calibri" panose="020F0502020204030204" pitchFamily="34" charset="0"/>
              </a:rPr>
              <a:t>a</a:t>
            </a:r>
            <a:r>
              <a:rPr lang="en-US" sz="1200" b="1" spc="-10" dirty="0">
                <a:solidFill>
                  <a:srgbClr val="4471C4"/>
                </a:solidFill>
                <a:effectLst/>
                <a:latin typeface="Calibri" panose="020F0502020204030204" pitchFamily="34" charset="0"/>
                <a:ea typeface="Calibri" panose="020F0502020204030204" pitchFamily="34" charset="0"/>
              </a:rPr>
              <a:t>r</a:t>
            </a:r>
            <a:r>
              <a:rPr lang="en-US" sz="1200" b="1" spc="5" dirty="0">
                <a:solidFill>
                  <a:srgbClr val="4471C4"/>
                </a:solidFill>
                <a:effectLst/>
                <a:latin typeface="Calibri" panose="020F0502020204030204" pitchFamily="34" charset="0"/>
                <a:ea typeface="Calibri" panose="020F0502020204030204" pitchFamily="34" charset="0"/>
              </a:rPr>
              <a:t>g</a:t>
            </a:r>
            <a:r>
              <a:rPr lang="en-US" sz="1200" b="1" spc="-5" dirty="0">
                <a:solidFill>
                  <a:srgbClr val="4471C4"/>
                </a:solidFill>
                <a:effectLst/>
                <a:latin typeface="Calibri" panose="020F0502020204030204" pitchFamily="34" charset="0"/>
                <a:ea typeface="Calibri" panose="020F0502020204030204" pitchFamily="34" charset="0"/>
              </a:rPr>
              <a:t>a</a:t>
            </a:r>
            <a:r>
              <a:rPr lang="en-US" sz="1200" b="1" spc="5" dirty="0">
                <a:solidFill>
                  <a:srgbClr val="4471C4"/>
                </a:solidFill>
                <a:effectLst/>
                <a:latin typeface="Calibri" panose="020F0502020204030204" pitchFamily="34" charset="0"/>
                <a:ea typeface="Calibri" panose="020F0502020204030204" pitchFamily="34" charset="0"/>
              </a:rPr>
              <a:t>i</a:t>
            </a:r>
            <a:r>
              <a:rPr lang="en-US" sz="1200" b="1" spc="-5" dirty="0">
                <a:solidFill>
                  <a:srgbClr val="4471C4"/>
                </a:solidFill>
                <a:effectLst/>
                <a:latin typeface="Calibri" panose="020F0502020204030204" pitchFamily="34" charset="0"/>
                <a:ea typeface="Calibri" panose="020F0502020204030204" pitchFamily="34" charset="0"/>
              </a:rPr>
              <a:t>n</a:t>
            </a:r>
            <a:r>
              <a:rPr lang="en-US" sz="1200" b="1" spc="5" dirty="0">
                <a:solidFill>
                  <a:srgbClr val="4471C4"/>
                </a:solidFill>
                <a:effectLst/>
                <a:latin typeface="Calibri" panose="020F0502020204030204" pitchFamily="34" charset="0"/>
                <a:ea typeface="Calibri" panose="020F0502020204030204" pitchFamily="34" charset="0"/>
              </a:rPr>
              <a:t>i</a:t>
            </a:r>
            <a:r>
              <a:rPr lang="en-US" sz="1200" b="1" spc="-5" dirty="0">
                <a:solidFill>
                  <a:srgbClr val="4471C4"/>
                </a:solidFill>
                <a:effectLst/>
                <a:latin typeface="Calibri" panose="020F0502020204030204" pitchFamily="34" charset="0"/>
                <a:ea typeface="Calibri" panose="020F0502020204030204" pitchFamily="34" charset="0"/>
              </a:rPr>
              <a:t>n</a:t>
            </a:r>
            <a:r>
              <a:rPr lang="en-US" sz="1200" b="1" dirty="0">
                <a:solidFill>
                  <a:srgbClr val="4471C4"/>
                </a:solidFill>
                <a:effectLst/>
                <a:latin typeface="Calibri" panose="020F0502020204030204" pitchFamily="34" charset="0"/>
                <a:ea typeface="Calibri" panose="020F0502020204030204" pitchFamily="34" charset="0"/>
              </a:rPr>
              <a:t>g</a:t>
            </a:r>
            <a:r>
              <a:rPr lang="en-US" sz="1200" b="1" spc="-5" dirty="0">
                <a:solidFill>
                  <a:srgbClr val="4471C4"/>
                </a:solidFill>
                <a:effectLst/>
                <a:latin typeface="Calibri" panose="020F0502020204030204" pitchFamily="34" charset="0"/>
                <a:ea typeface="Calibri" panose="020F0502020204030204" pitchFamily="34" charset="0"/>
              </a:rPr>
              <a:t> </a:t>
            </a:r>
            <a:r>
              <a:rPr lang="en-US" sz="1200" b="1" dirty="0">
                <a:solidFill>
                  <a:srgbClr val="4471C4"/>
                </a:solidFill>
                <a:effectLst/>
                <a:latin typeface="Calibri" panose="020F0502020204030204" pitchFamily="34" charset="0"/>
                <a:ea typeface="Calibri" panose="020F0502020204030204" pitchFamily="34" charset="0"/>
              </a:rPr>
              <a:t>pr</a:t>
            </a:r>
            <a:r>
              <a:rPr lang="en-US" sz="1200" b="1" spc="-5" dirty="0">
                <a:solidFill>
                  <a:srgbClr val="4471C4"/>
                </a:solidFill>
                <a:effectLst/>
                <a:latin typeface="Calibri" panose="020F0502020204030204" pitchFamily="34" charset="0"/>
                <a:ea typeface="Calibri" panose="020F0502020204030204" pitchFamily="34" charset="0"/>
              </a:rPr>
              <a:t>o</a:t>
            </a:r>
            <a:r>
              <a:rPr lang="en-US" sz="1200" b="1" spc="5" dirty="0">
                <a:solidFill>
                  <a:srgbClr val="4471C4"/>
                </a:solidFill>
                <a:effectLst/>
                <a:latin typeface="Calibri" panose="020F0502020204030204" pitchFamily="34" charset="0"/>
                <a:ea typeface="Calibri" panose="020F0502020204030204" pitchFamily="34" charset="0"/>
              </a:rPr>
              <a:t>c</a:t>
            </a:r>
            <a:r>
              <a:rPr lang="en-US" sz="1200" b="1" spc="-15" dirty="0">
                <a:solidFill>
                  <a:srgbClr val="4471C4"/>
                </a:solidFill>
                <a:effectLst/>
                <a:latin typeface="Calibri" panose="020F0502020204030204" pitchFamily="34" charset="0"/>
                <a:ea typeface="Calibri" panose="020F0502020204030204" pitchFamily="34" charset="0"/>
              </a:rPr>
              <a:t>e</a:t>
            </a:r>
            <a:r>
              <a:rPr lang="en-US" sz="1200" b="1" dirty="0">
                <a:solidFill>
                  <a:srgbClr val="4471C4"/>
                </a:solidFill>
                <a:effectLst/>
                <a:latin typeface="Calibri" panose="020F0502020204030204" pitchFamily="34" charset="0"/>
                <a:ea typeface="Calibri" panose="020F0502020204030204" pitchFamily="34" charset="0"/>
              </a:rPr>
              <a:t>ss,</a:t>
            </a:r>
            <a:r>
              <a:rPr lang="en-US" sz="1200" b="1" spc="15" dirty="0">
                <a:solidFill>
                  <a:srgbClr val="4471C4"/>
                </a:solidFill>
                <a:effectLst/>
                <a:latin typeface="Calibri" panose="020F0502020204030204" pitchFamily="34" charset="0"/>
                <a:ea typeface="Calibri" panose="020F0502020204030204" pitchFamily="34" charset="0"/>
              </a:rPr>
              <a:t> </a:t>
            </a:r>
            <a:r>
              <a:rPr lang="en-US" sz="1200" b="1" spc="-5" dirty="0">
                <a:solidFill>
                  <a:srgbClr val="4471C4"/>
                </a:solidFill>
                <a:effectLst/>
                <a:latin typeface="Calibri" panose="020F0502020204030204" pitchFamily="34" charset="0"/>
                <a:ea typeface="Calibri" panose="020F0502020204030204" pitchFamily="34" charset="0"/>
              </a:rPr>
              <a:t>edu</a:t>
            </a:r>
            <a:r>
              <a:rPr lang="en-US" sz="1200" b="1" spc="5" dirty="0">
                <a:solidFill>
                  <a:srgbClr val="4471C4"/>
                </a:solidFill>
                <a:effectLst/>
                <a:latin typeface="Calibri" panose="020F0502020204030204" pitchFamily="34" charset="0"/>
                <a:ea typeface="Calibri" panose="020F0502020204030204" pitchFamily="34" charset="0"/>
              </a:rPr>
              <a:t>c</a:t>
            </a:r>
            <a:r>
              <a:rPr lang="en-US" sz="1200" b="1" spc="-5" dirty="0">
                <a:solidFill>
                  <a:srgbClr val="4471C4"/>
                </a:solidFill>
                <a:effectLst/>
                <a:latin typeface="Calibri" panose="020F0502020204030204" pitchFamily="34" charset="0"/>
                <a:ea typeface="Calibri" panose="020F0502020204030204" pitchFamily="34" charset="0"/>
              </a:rPr>
              <a:t>a</a:t>
            </a:r>
            <a:r>
              <a:rPr lang="en-US" sz="1200" b="1" dirty="0">
                <a:solidFill>
                  <a:srgbClr val="4471C4"/>
                </a:solidFill>
                <a:effectLst/>
                <a:latin typeface="Calibri" panose="020F0502020204030204" pitchFamily="34" charset="0"/>
                <a:ea typeface="Calibri" panose="020F0502020204030204" pitchFamily="34" charset="0"/>
              </a:rPr>
              <a:t>t</a:t>
            </a:r>
            <a:r>
              <a:rPr lang="en-US" sz="1200" b="1" spc="-5" dirty="0">
                <a:solidFill>
                  <a:srgbClr val="4471C4"/>
                </a:solidFill>
                <a:effectLst/>
                <a:latin typeface="Calibri" panose="020F0502020204030204" pitchFamily="34" charset="0"/>
                <a:ea typeface="Calibri" panose="020F0502020204030204" pitchFamily="34" charset="0"/>
              </a:rPr>
              <a:t>o</a:t>
            </a:r>
            <a:r>
              <a:rPr lang="en-US" sz="1200" b="1" spc="5" dirty="0">
                <a:solidFill>
                  <a:srgbClr val="4471C4"/>
                </a:solidFill>
                <a:effectLst/>
                <a:latin typeface="Calibri" panose="020F0502020204030204" pitchFamily="34" charset="0"/>
                <a:ea typeface="Calibri" panose="020F0502020204030204" pitchFamily="34" charset="0"/>
              </a:rPr>
              <a:t>r</a:t>
            </a:r>
            <a:r>
              <a:rPr lang="en-US" sz="1200" b="1" dirty="0">
                <a:solidFill>
                  <a:srgbClr val="4471C4"/>
                </a:solidFill>
                <a:effectLst/>
                <a:latin typeface="Calibri" panose="020F0502020204030204" pitchFamily="34" charset="0"/>
                <a:ea typeface="Calibri" panose="020F0502020204030204" pitchFamily="34" charset="0"/>
              </a:rPr>
              <a:t>s </a:t>
            </a:r>
            <a:r>
              <a:rPr lang="en-US" sz="1200" b="1" spc="-5" dirty="0">
                <a:solidFill>
                  <a:srgbClr val="4471C4"/>
                </a:solidFill>
                <a:effectLst/>
                <a:latin typeface="Calibri" panose="020F0502020204030204" pitchFamily="34" charset="0"/>
                <a:ea typeface="Calibri" panose="020F0502020204030204" pitchFamily="34" charset="0"/>
              </a:rPr>
              <a:t>b</a:t>
            </a:r>
            <a:r>
              <a:rPr lang="en-US" sz="1200" b="1" spc="5" dirty="0">
                <a:solidFill>
                  <a:srgbClr val="4471C4"/>
                </a:solidFill>
                <a:effectLst/>
                <a:latin typeface="Calibri" panose="020F0502020204030204" pitchFamily="34" charset="0"/>
                <a:ea typeface="Calibri" panose="020F0502020204030204" pitchFamily="34" charset="0"/>
              </a:rPr>
              <a:t>ri</a:t>
            </a:r>
            <a:r>
              <a:rPr lang="en-US" sz="1200" b="1" spc="-5" dirty="0">
                <a:solidFill>
                  <a:srgbClr val="4471C4"/>
                </a:solidFill>
                <a:effectLst/>
                <a:latin typeface="Calibri" panose="020F0502020204030204" pitchFamily="34" charset="0"/>
                <a:ea typeface="Calibri" panose="020F0502020204030204" pitchFamily="34" charset="0"/>
              </a:rPr>
              <a:t>n</a:t>
            </a:r>
            <a:r>
              <a:rPr lang="en-US" sz="1200" b="1" dirty="0">
                <a:solidFill>
                  <a:srgbClr val="4471C4"/>
                </a:solidFill>
                <a:effectLst/>
                <a:latin typeface="Calibri" panose="020F0502020204030204" pitchFamily="34" charset="0"/>
                <a:ea typeface="Calibri" panose="020F0502020204030204" pitchFamily="34" charset="0"/>
              </a:rPr>
              <a:t>g</a:t>
            </a:r>
            <a:r>
              <a:rPr lang="en-US" sz="1200" b="1" spc="-5" dirty="0">
                <a:solidFill>
                  <a:srgbClr val="4471C4"/>
                </a:solidFill>
                <a:effectLst/>
                <a:latin typeface="Calibri" panose="020F0502020204030204" pitchFamily="34" charset="0"/>
                <a:ea typeface="Calibri" panose="020F0502020204030204" pitchFamily="34" charset="0"/>
              </a:rPr>
              <a:t> </a:t>
            </a:r>
            <a:r>
              <a:rPr lang="en-US" sz="1200" b="1" spc="5" dirty="0">
                <a:solidFill>
                  <a:srgbClr val="4471C4"/>
                </a:solidFill>
                <a:effectLst/>
                <a:latin typeface="Calibri" panose="020F0502020204030204" pitchFamily="34" charset="0"/>
                <a:ea typeface="Calibri" panose="020F0502020204030204" pitchFamily="34" charset="0"/>
              </a:rPr>
              <a:t>t</a:t>
            </a:r>
            <a:r>
              <a:rPr lang="en-US" sz="1200" b="1" spc="-5" dirty="0">
                <a:solidFill>
                  <a:srgbClr val="4471C4"/>
                </a:solidFill>
                <a:effectLst/>
                <a:latin typeface="Calibri" panose="020F0502020204030204" pitchFamily="34" charset="0"/>
                <a:ea typeface="Calibri" panose="020F0502020204030204" pitchFamily="34" charset="0"/>
              </a:rPr>
              <a:t>he</a:t>
            </a:r>
            <a:r>
              <a:rPr lang="en-US" sz="1200" b="1" spc="5" dirty="0">
                <a:solidFill>
                  <a:srgbClr val="4471C4"/>
                </a:solidFill>
                <a:effectLst/>
                <a:latin typeface="Calibri" panose="020F0502020204030204" pitchFamily="34" charset="0"/>
                <a:ea typeface="Calibri" panose="020F0502020204030204" pitchFamily="34" charset="0"/>
              </a:rPr>
              <a:t>i</a:t>
            </a:r>
            <a:r>
              <a:rPr lang="en-US" sz="1200" b="1" dirty="0">
                <a:solidFill>
                  <a:srgbClr val="4471C4"/>
                </a:solidFill>
                <a:effectLst/>
                <a:latin typeface="Calibri" panose="020F0502020204030204" pitchFamily="34" charset="0"/>
                <a:ea typeface="Calibri" panose="020F0502020204030204" pitchFamily="34" charset="0"/>
              </a:rPr>
              <a:t>r</a:t>
            </a:r>
            <a:r>
              <a:rPr lang="en-US" sz="1200" b="1" spc="-5" dirty="0">
                <a:solidFill>
                  <a:srgbClr val="4471C4"/>
                </a:solidFill>
                <a:effectLst/>
                <a:latin typeface="Calibri" panose="020F0502020204030204" pitchFamily="34" charset="0"/>
                <a:ea typeface="Calibri" panose="020F0502020204030204" pitchFamily="34" charset="0"/>
              </a:rPr>
              <a:t> </a:t>
            </a:r>
            <a:r>
              <a:rPr lang="en-US" sz="1200" b="1" dirty="0">
                <a:solidFill>
                  <a:srgbClr val="4471C4"/>
                </a:solidFill>
                <a:effectLst/>
                <a:latin typeface="Calibri" panose="020F0502020204030204" pitchFamily="34" charset="0"/>
                <a:ea typeface="Calibri" panose="020F0502020204030204" pitchFamily="34" charset="0"/>
              </a:rPr>
              <a:t>pr</a:t>
            </a:r>
            <a:r>
              <a:rPr lang="en-US" sz="1200" b="1" spc="-5" dirty="0">
                <a:solidFill>
                  <a:srgbClr val="4471C4"/>
                </a:solidFill>
                <a:effectLst/>
                <a:latin typeface="Calibri" panose="020F0502020204030204" pitchFamily="34" charset="0"/>
                <a:ea typeface="Calibri" panose="020F0502020204030204" pitchFamily="34" charset="0"/>
              </a:rPr>
              <a:t>o</a:t>
            </a:r>
            <a:r>
              <a:rPr lang="en-US" sz="1200" b="1" dirty="0">
                <a:solidFill>
                  <a:srgbClr val="4471C4"/>
                </a:solidFill>
                <a:effectLst/>
                <a:latin typeface="Calibri" panose="020F0502020204030204" pitchFamily="34" charset="0"/>
                <a:ea typeface="Calibri" panose="020F0502020204030204" pitchFamily="34" charset="0"/>
              </a:rPr>
              <a:t>f</a:t>
            </a:r>
            <a:r>
              <a:rPr lang="en-US" sz="1200" b="1" spc="-5" dirty="0">
                <a:solidFill>
                  <a:srgbClr val="4471C4"/>
                </a:solidFill>
                <a:effectLst/>
                <a:latin typeface="Calibri" panose="020F0502020204030204" pitchFamily="34" charset="0"/>
                <a:ea typeface="Calibri" panose="020F0502020204030204" pitchFamily="34" charset="0"/>
              </a:rPr>
              <a:t>e</a:t>
            </a:r>
            <a:r>
              <a:rPr lang="en-US" sz="1200" b="1" dirty="0">
                <a:solidFill>
                  <a:srgbClr val="4471C4"/>
                </a:solidFill>
                <a:effectLst/>
                <a:latin typeface="Calibri" panose="020F0502020204030204" pitchFamily="34" charset="0"/>
                <a:ea typeface="Calibri" panose="020F0502020204030204" pitchFamily="34" charset="0"/>
              </a:rPr>
              <a:t>s</a:t>
            </a:r>
            <a:r>
              <a:rPr lang="en-US" sz="1200" b="1" spc="-10" dirty="0">
                <a:solidFill>
                  <a:srgbClr val="4471C4"/>
                </a:solidFill>
                <a:effectLst/>
                <a:latin typeface="Calibri" panose="020F0502020204030204" pitchFamily="34" charset="0"/>
                <a:ea typeface="Calibri" panose="020F0502020204030204" pitchFamily="34" charset="0"/>
              </a:rPr>
              <a:t>s</a:t>
            </a:r>
            <a:r>
              <a:rPr lang="en-US" sz="1200" b="1" spc="5" dirty="0">
                <a:solidFill>
                  <a:srgbClr val="4471C4"/>
                </a:solidFill>
                <a:effectLst/>
                <a:latin typeface="Calibri" panose="020F0502020204030204" pitchFamily="34" charset="0"/>
                <a:ea typeface="Calibri" panose="020F0502020204030204" pitchFamily="34" charset="0"/>
              </a:rPr>
              <a:t>i</a:t>
            </a:r>
            <a:r>
              <a:rPr lang="en-US" sz="1200" b="1" spc="-5" dirty="0">
                <a:solidFill>
                  <a:srgbClr val="4471C4"/>
                </a:solidFill>
                <a:effectLst/>
                <a:latin typeface="Calibri" panose="020F0502020204030204" pitchFamily="34" charset="0"/>
                <a:ea typeface="Calibri" panose="020F0502020204030204" pitchFamily="34" charset="0"/>
              </a:rPr>
              <a:t>ona</a:t>
            </a:r>
            <a:r>
              <a:rPr lang="en-US" sz="1200" b="1" dirty="0">
                <a:solidFill>
                  <a:srgbClr val="4471C4"/>
                </a:solidFill>
                <a:effectLst/>
                <a:latin typeface="Calibri" panose="020F0502020204030204" pitchFamily="34" charset="0"/>
                <a:ea typeface="Calibri" panose="020F0502020204030204" pitchFamily="34" charset="0"/>
              </a:rPr>
              <a:t>l</a:t>
            </a:r>
            <a:r>
              <a:rPr lang="en-US" sz="1200" b="1" spc="5" dirty="0">
                <a:solidFill>
                  <a:srgbClr val="4471C4"/>
                </a:solidFill>
                <a:effectLst/>
                <a:latin typeface="Calibri" panose="020F0502020204030204" pitchFamily="34" charset="0"/>
                <a:ea typeface="Calibri" panose="020F0502020204030204" pitchFamily="34" charset="0"/>
              </a:rPr>
              <a:t> </a:t>
            </a:r>
            <a:r>
              <a:rPr lang="en-US" sz="1200" b="1" dirty="0">
                <a:solidFill>
                  <a:srgbClr val="4471C4"/>
                </a:solidFill>
                <a:effectLst/>
                <a:latin typeface="Calibri" panose="020F0502020204030204" pitchFamily="34" charset="0"/>
                <a:ea typeface="Calibri" panose="020F0502020204030204" pitchFamily="34" charset="0"/>
              </a:rPr>
              <a:t>e</a:t>
            </a:r>
            <a:r>
              <a:rPr lang="en-US" sz="1200" b="1" spc="-15" dirty="0">
                <a:solidFill>
                  <a:srgbClr val="4471C4"/>
                </a:solidFill>
                <a:effectLst/>
                <a:latin typeface="Calibri" panose="020F0502020204030204" pitchFamily="34" charset="0"/>
                <a:ea typeface="Calibri" panose="020F0502020204030204" pitchFamily="34" charset="0"/>
              </a:rPr>
              <a:t>x</a:t>
            </a:r>
            <a:r>
              <a:rPr lang="en-US" sz="1200" b="1" spc="-5" dirty="0">
                <a:solidFill>
                  <a:srgbClr val="4471C4"/>
                </a:solidFill>
                <a:effectLst/>
                <a:latin typeface="Calibri" panose="020F0502020204030204" pitchFamily="34" charset="0"/>
                <a:ea typeface="Calibri" panose="020F0502020204030204" pitchFamily="34" charset="0"/>
              </a:rPr>
              <a:t>pe</a:t>
            </a:r>
            <a:r>
              <a:rPr lang="en-US" sz="1200" b="1" spc="5" dirty="0">
                <a:solidFill>
                  <a:srgbClr val="4471C4"/>
                </a:solidFill>
                <a:effectLst/>
                <a:latin typeface="Calibri" panose="020F0502020204030204" pitchFamily="34" charset="0"/>
                <a:ea typeface="Calibri" panose="020F0502020204030204" pitchFamily="34" charset="0"/>
              </a:rPr>
              <a:t>ri</a:t>
            </a:r>
            <a:r>
              <a:rPr lang="en-US" sz="1200" b="1" spc="-5" dirty="0">
                <a:solidFill>
                  <a:srgbClr val="4471C4"/>
                </a:solidFill>
                <a:effectLst/>
                <a:latin typeface="Calibri" panose="020F0502020204030204" pitchFamily="34" charset="0"/>
                <a:ea typeface="Calibri" panose="020F0502020204030204" pitchFamily="34" charset="0"/>
              </a:rPr>
              <a:t>en</a:t>
            </a:r>
            <a:r>
              <a:rPr lang="en-US" sz="1200" b="1" spc="5" dirty="0">
                <a:solidFill>
                  <a:srgbClr val="4471C4"/>
                </a:solidFill>
                <a:effectLst/>
                <a:latin typeface="Calibri" panose="020F0502020204030204" pitchFamily="34" charset="0"/>
                <a:ea typeface="Calibri" panose="020F0502020204030204" pitchFamily="34" charset="0"/>
              </a:rPr>
              <a:t>c</a:t>
            </a:r>
            <a:r>
              <a:rPr lang="en-US" sz="1200" b="1" dirty="0">
                <a:solidFill>
                  <a:srgbClr val="4471C4"/>
                </a:solidFill>
                <a:effectLst/>
                <a:latin typeface="Calibri" panose="020F0502020204030204" pitchFamily="34" charset="0"/>
                <a:ea typeface="Calibri" panose="020F0502020204030204" pitchFamily="34" charset="0"/>
              </a:rPr>
              <a:t>e</a:t>
            </a:r>
            <a:r>
              <a:rPr lang="en-US" sz="1200" b="1" spc="-5" dirty="0">
                <a:solidFill>
                  <a:srgbClr val="4471C4"/>
                </a:solidFill>
                <a:effectLst/>
                <a:latin typeface="Calibri" panose="020F0502020204030204" pitchFamily="34" charset="0"/>
                <a:ea typeface="Calibri" panose="020F0502020204030204" pitchFamily="34" charset="0"/>
              </a:rPr>
              <a:t> </a:t>
            </a:r>
            <a:r>
              <a:rPr lang="en-US" sz="1200" b="1" dirty="0">
                <a:solidFill>
                  <a:srgbClr val="4471C4"/>
                </a:solidFill>
                <a:effectLst/>
                <a:latin typeface="Calibri" panose="020F0502020204030204" pitchFamily="34" charset="0"/>
                <a:ea typeface="Calibri" panose="020F0502020204030204" pitchFamily="34" charset="0"/>
              </a:rPr>
              <a:t>a</a:t>
            </a:r>
            <a:r>
              <a:rPr lang="en-US" sz="1200" b="1" spc="-5" dirty="0">
                <a:solidFill>
                  <a:srgbClr val="4471C4"/>
                </a:solidFill>
                <a:effectLst/>
                <a:latin typeface="Calibri" panose="020F0502020204030204" pitchFamily="34" charset="0"/>
                <a:ea typeface="Calibri" panose="020F0502020204030204" pitchFamily="34" charset="0"/>
              </a:rPr>
              <a:t>n</a:t>
            </a:r>
            <a:r>
              <a:rPr lang="en-US" sz="1200" b="1" dirty="0">
                <a:solidFill>
                  <a:srgbClr val="4471C4"/>
                </a:solidFill>
                <a:effectLst/>
                <a:latin typeface="Calibri" panose="020F0502020204030204" pitchFamily="34" charset="0"/>
                <a:ea typeface="Calibri" panose="020F0502020204030204" pitchFamily="34" charset="0"/>
              </a:rPr>
              <a:t>d</a:t>
            </a:r>
            <a:r>
              <a:rPr lang="en-US" sz="1200" b="1" spc="-5" dirty="0">
                <a:solidFill>
                  <a:srgbClr val="4471C4"/>
                </a:solidFill>
                <a:effectLst/>
                <a:latin typeface="Calibri" panose="020F0502020204030204" pitchFamily="34" charset="0"/>
                <a:ea typeface="Calibri" panose="020F0502020204030204" pitchFamily="34" charset="0"/>
              </a:rPr>
              <a:t> </a:t>
            </a:r>
            <a:r>
              <a:rPr lang="en-US" sz="1200" b="1" spc="5" dirty="0">
                <a:solidFill>
                  <a:srgbClr val="4471C4"/>
                </a:solidFill>
                <a:effectLst/>
                <a:latin typeface="Calibri" panose="020F0502020204030204" pitchFamily="34" charset="0"/>
                <a:ea typeface="Calibri" panose="020F0502020204030204" pitchFamily="34" charset="0"/>
              </a:rPr>
              <a:t>i</a:t>
            </a:r>
            <a:r>
              <a:rPr lang="en-US" sz="1200" b="1" spc="-5" dirty="0">
                <a:solidFill>
                  <a:srgbClr val="4471C4"/>
                </a:solidFill>
                <a:effectLst/>
                <a:latin typeface="Calibri" panose="020F0502020204030204" pitchFamily="34" charset="0"/>
                <a:ea typeface="Calibri" panose="020F0502020204030204" pitchFamily="34" charset="0"/>
              </a:rPr>
              <a:t>dea</a:t>
            </a:r>
            <a:r>
              <a:rPr lang="en-US" sz="1200" b="1" dirty="0">
                <a:solidFill>
                  <a:srgbClr val="4471C4"/>
                </a:solidFill>
                <a:effectLst/>
                <a:latin typeface="Calibri" panose="020F0502020204030204" pitchFamily="34" charset="0"/>
                <a:ea typeface="Calibri" panose="020F0502020204030204" pitchFamily="34" charset="0"/>
              </a:rPr>
              <a:t>s</a:t>
            </a:r>
            <a:r>
              <a:rPr lang="en-US" sz="1200" b="1" spc="5" dirty="0">
                <a:solidFill>
                  <a:srgbClr val="4471C4"/>
                </a:solidFill>
                <a:effectLst/>
                <a:latin typeface="Calibri" panose="020F0502020204030204" pitchFamily="34" charset="0"/>
                <a:ea typeface="Calibri" panose="020F0502020204030204" pitchFamily="34" charset="0"/>
              </a:rPr>
              <a:t> t</a:t>
            </a:r>
            <a:r>
              <a:rPr lang="en-US" sz="1200" b="1" dirty="0">
                <a:solidFill>
                  <a:srgbClr val="4471C4"/>
                </a:solidFill>
                <a:effectLst/>
                <a:latin typeface="Calibri" panose="020F0502020204030204" pitchFamily="34" charset="0"/>
                <a:ea typeface="Calibri" panose="020F0502020204030204" pitchFamily="34" charset="0"/>
              </a:rPr>
              <a:t>o t</a:t>
            </a:r>
            <a:r>
              <a:rPr lang="en-US" sz="1200" b="1" spc="-5" dirty="0">
                <a:solidFill>
                  <a:srgbClr val="4471C4"/>
                </a:solidFill>
                <a:effectLst/>
                <a:latin typeface="Calibri" panose="020F0502020204030204" pitchFamily="34" charset="0"/>
                <a:ea typeface="Calibri" panose="020F0502020204030204" pitchFamily="34" charset="0"/>
              </a:rPr>
              <a:t>h</a:t>
            </a:r>
            <a:r>
              <a:rPr lang="en-US" sz="1200" b="1" dirty="0">
                <a:solidFill>
                  <a:srgbClr val="4471C4"/>
                </a:solidFill>
                <a:effectLst/>
                <a:latin typeface="Calibri" panose="020F0502020204030204" pitchFamily="34" charset="0"/>
                <a:ea typeface="Calibri" panose="020F0502020204030204" pitchFamily="34" charset="0"/>
              </a:rPr>
              <a:t>e</a:t>
            </a:r>
            <a:r>
              <a:rPr lang="en-US" sz="1200" b="1" spc="-5" dirty="0">
                <a:solidFill>
                  <a:srgbClr val="4471C4"/>
                </a:solidFill>
                <a:effectLst/>
                <a:latin typeface="Calibri" panose="020F0502020204030204" pitchFamily="34" charset="0"/>
                <a:ea typeface="Calibri" panose="020F0502020204030204" pitchFamily="34" charset="0"/>
              </a:rPr>
              <a:t> </a:t>
            </a:r>
            <a:r>
              <a:rPr lang="en-US" sz="1200" b="1" spc="5" dirty="0">
                <a:solidFill>
                  <a:srgbClr val="4471C4"/>
                </a:solidFill>
                <a:effectLst/>
                <a:latin typeface="Calibri" panose="020F0502020204030204" pitchFamily="34" charset="0"/>
                <a:ea typeface="Calibri" panose="020F0502020204030204" pitchFamily="34" charset="0"/>
              </a:rPr>
              <a:t>t</a:t>
            </a:r>
            <a:r>
              <a:rPr lang="en-US" sz="1200" b="1" spc="-5" dirty="0">
                <a:solidFill>
                  <a:srgbClr val="4471C4"/>
                </a:solidFill>
                <a:effectLst/>
                <a:latin typeface="Calibri" panose="020F0502020204030204" pitchFamily="34" charset="0"/>
                <a:ea typeface="Calibri" panose="020F0502020204030204" pitchFamily="34" charset="0"/>
              </a:rPr>
              <a:t>ab</a:t>
            </a:r>
            <a:r>
              <a:rPr lang="en-US" sz="1200" b="1" spc="5" dirty="0">
                <a:solidFill>
                  <a:srgbClr val="4471C4"/>
                </a:solidFill>
                <a:effectLst/>
                <a:latin typeface="Calibri" panose="020F0502020204030204" pitchFamily="34" charset="0"/>
                <a:ea typeface="Calibri" panose="020F0502020204030204" pitchFamily="34" charset="0"/>
              </a:rPr>
              <a:t>l</a:t>
            </a:r>
            <a:r>
              <a:rPr lang="en-US" sz="1200" b="1" dirty="0">
                <a:solidFill>
                  <a:srgbClr val="4471C4"/>
                </a:solidFill>
                <a:effectLst/>
                <a:latin typeface="Calibri" panose="020F0502020204030204" pitchFamily="34" charset="0"/>
                <a:ea typeface="Calibri" panose="020F0502020204030204" pitchFamily="34" charset="0"/>
              </a:rPr>
              <a:t>e</a:t>
            </a:r>
            <a:r>
              <a:rPr lang="en-US" sz="1200" b="1" spc="-5" dirty="0">
                <a:solidFill>
                  <a:srgbClr val="4471C4"/>
                </a:solidFill>
                <a:effectLst/>
                <a:latin typeface="Calibri" panose="020F0502020204030204" pitchFamily="34" charset="0"/>
                <a:ea typeface="Calibri" panose="020F0502020204030204" pitchFamily="34" charset="0"/>
              </a:rPr>
              <a:t>—an</a:t>
            </a:r>
            <a:r>
              <a:rPr lang="en-US" sz="1200" b="1" dirty="0">
                <a:solidFill>
                  <a:srgbClr val="4471C4"/>
                </a:solidFill>
                <a:effectLst/>
                <a:latin typeface="Calibri" panose="020F0502020204030204" pitchFamily="34" charset="0"/>
                <a:ea typeface="Calibri" panose="020F0502020204030204" pitchFamily="34" charset="0"/>
              </a:rPr>
              <a:t>d</a:t>
            </a:r>
            <a:r>
              <a:rPr lang="en-US" sz="1200" b="1" spc="-5" dirty="0">
                <a:solidFill>
                  <a:srgbClr val="4471C4"/>
                </a:solidFill>
                <a:effectLst/>
                <a:latin typeface="Calibri" panose="020F0502020204030204" pitchFamily="34" charset="0"/>
                <a:ea typeface="Calibri" panose="020F0502020204030204" pitchFamily="34" charset="0"/>
              </a:rPr>
              <a:t> </a:t>
            </a:r>
            <a:r>
              <a:rPr lang="en-US" sz="1200" b="1" spc="5" dirty="0">
                <a:solidFill>
                  <a:srgbClr val="4471C4"/>
                </a:solidFill>
                <a:effectLst/>
                <a:latin typeface="Calibri" panose="020F0502020204030204" pitchFamily="34" charset="0"/>
                <a:ea typeface="Calibri" panose="020F0502020204030204" pitchFamily="34" charset="0"/>
              </a:rPr>
              <a:t>t</a:t>
            </a:r>
            <a:r>
              <a:rPr lang="en-US" sz="1200" b="1" spc="-5" dirty="0">
                <a:solidFill>
                  <a:srgbClr val="4471C4"/>
                </a:solidFill>
                <a:effectLst/>
                <a:latin typeface="Calibri" panose="020F0502020204030204" pitchFamily="34" charset="0"/>
                <a:ea typeface="Calibri" panose="020F0502020204030204" pitchFamily="34" charset="0"/>
              </a:rPr>
              <a:t>ha</a:t>
            </a:r>
            <a:r>
              <a:rPr lang="en-US" sz="1200" b="1" dirty="0">
                <a:solidFill>
                  <a:srgbClr val="4471C4"/>
                </a:solidFill>
                <a:effectLst/>
                <a:latin typeface="Calibri" panose="020F0502020204030204" pitchFamily="34" charset="0"/>
                <a:ea typeface="Calibri" panose="020F0502020204030204" pitchFamily="34" charset="0"/>
              </a:rPr>
              <a:t>t</a:t>
            </a:r>
            <a:r>
              <a:rPr lang="en-US" sz="1200" b="1" spc="5" dirty="0">
                <a:solidFill>
                  <a:srgbClr val="4471C4"/>
                </a:solidFill>
                <a:effectLst/>
                <a:latin typeface="Calibri" panose="020F0502020204030204" pitchFamily="34" charset="0"/>
                <a:ea typeface="Calibri" panose="020F0502020204030204" pitchFamily="34" charset="0"/>
              </a:rPr>
              <a:t> w</a:t>
            </a:r>
            <a:r>
              <a:rPr lang="en-US" sz="1200" b="1" spc="-5" dirty="0">
                <a:solidFill>
                  <a:srgbClr val="4471C4"/>
                </a:solidFill>
                <a:effectLst/>
                <a:latin typeface="Calibri" panose="020F0502020204030204" pitchFamily="34" charset="0"/>
                <a:ea typeface="Calibri" panose="020F0502020204030204" pitchFamily="34" charset="0"/>
              </a:rPr>
              <a:t>i</a:t>
            </a:r>
            <a:r>
              <a:rPr lang="en-US" sz="1200" b="1" spc="5" dirty="0">
                <a:solidFill>
                  <a:srgbClr val="4471C4"/>
                </a:solidFill>
                <a:effectLst/>
                <a:latin typeface="Calibri" panose="020F0502020204030204" pitchFamily="34" charset="0"/>
                <a:ea typeface="Calibri" panose="020F0502020204030204" pitchFamily="34" charset="0"/>
              </a:rPr>
              <a:t>l</a:t>
            </a:r>
            <a:r>
              <a:rPr lang="en-US" sz="1200" b="1" dirty="0">
                <a:solidFill>
                  <a:srgbClr val="4471C4"/>
                </a:solidFill>
                <a:effectLst/>
                <a:latin typeface="Calibri" panose="020F0502020204030204" pitchFamily="34" charset="0"/>
                <a:ea typeface="Calibri" panose="020F0502020204030204" pitchFamily="34" charset="0"/>
              </a:rPr>
              <a:t>l</a:t>
            </a:r>
            <a:r>
              <a:rPr lang="en-US" sz="1200" b="1" spc="-5" dirty="0">
                <a:solidFill>
                  <a:srgbClr val="4471C4"/>
                </a:solidFill>
                <a:effectLst/>
                <a:latin typeface="Calibri" panose="020F0502020204030204" pitchFamily="34" charset="0"/>
                <a:ea typeface="Calibri" panose="020F0502020204030204" pitchFamily="34" charset="0"/>
              </a:rPr>
              <a:t> </a:t>
            </a:r>
            <a:r>
              <a:rPr lang="en-US" sz="1200" b="1" dirty="0">
                <a:solidFill>
                  <a:srgbClr val="4471C4"/>
                </a:solidFill>
                <a:effectLst/>
                <a:latin typeface="Calibri" panose="020F0502020204030204" pitchFamily="34" charset="0"/>
                <a:ea typeface="Calibri" panose="020F0502020204030204" pitchFamily="34" charset="0"/>
              </a:rPr>
              <a:t>e</a:t>
            </a:r>
            <a:r>
              <a:rPr lang="en-US" sz="1200" b="1" spc="-5" dirty="0">
                <a:solidFill>
                  <a:srgbClr val="4471C4"/>
                </a:solidFill>
                <a:effectLst/>
                <a:latin typeface="Calibri" panose="020F0502020204030204" pitchFamily="34" charset="0"/>
                <a:ea typeface="Calibri" panose="020F0502020204030204" pitchFamily="34" charset="0"/>
              </a:rPr>
              <a:t>nhan</a:t>
            </a:r>
            <a:r>
              <a:rPr lang="en-US" sz="1200" b="1" spc="5" dirty="0">
                <a:solidFill>
                  <a:srgbClr val="4471C4"/>
                </a:solidFill>
                <a:effectLst/>
                <a:latin typeface="Calibri" panose="020F0502020204030204" pitchFamily="34" charset="0"/>
                <a:ea typeface="Calibri" panose="020F0502020204030204" pitchFamily="34" charset="0"/>
              </a:rPr>
              <a:t>c</a:t>
            </a:r>
            <a:r>
              <a:rPr lang="en-US" sz="1200" b="1" dirty="0">
                <a:solidFill>
                  <a:srgbClr val="4471C4"/>
                </a:solidFill>
                <a:effectLst/>
                <a:latin typeface="Calibri" panose="020F0502020204030204" pitchFamily="34" charset="0"/>
                <a:ea typeface="Calibri" panose="020F0502020204030204" pitchFamily="34" charset="0"/>
              </a:rPr>
              <a:t>e</a:t>
            </a:r>
            <a:r>
              <a:rPr lang="en-US" sz="1200" b="1" spc="-5" dirty="0">
                <a:solidFill>
                  <a:srgbClr val="4471C4"/>
                </a:solidFill>
                <a:effectLst/>
                <a:latin typeface="Calibri" panose="020F0502020204030204" pitchFamily="34" charset="0"/>
                <a:ea typeface="Calibri" panose="020F0502020204030204" pitchFamily="34" charset="0"/>
              </a:rPr>
              <a:t> oppo</a:t>
            </a:r>
            <a:r>
              <a:rPr lang="en-US" sz="1200" b="1" spc="5" dirty="0">
                <a:solidFill>
                  <a:srgbClr val="4471C4"/>
                </a:solidFill>
                <a:effectLst/>
                <a:latin typeface="Calibri" panose="020F0502020204030204" pitchFamily="34" charset="0"/>
                <a:ea typeface="Calibri" panose="020F0502020204030204" pitchFamily="34" charset="0"/>
              </a:rPr>
              <a:t>r</a:t>
            </a:r>
            <a:r>
              <a:rPr lang="en-US" sz="1200" b="1" dirty="0">
                <a:solidFill>
                  <a:srgbClr val="4471C4"/>
                </a:solidFill>
                <a:effectLst/>
                <a:latin typeface="Calibri" panose="020F0502020204030204" pitchFamily="34" charset="0"/>
                <a:ea typeface="Calibri" panose="020F0502020204030204" pitchFamily="34" charset="0"/>
              </a:rPr>
              <a:t>t</a:t>
            </a:r>
            <a:r>
              <a:rPr lang="en-US" sz="1200" b="1" spc="-5" dirty="0">
                <a:solidFill>
                  <a:srgbClr val="4471C4"/>
                </a:solidFill>
                <a:effectLst/>
                <a:latin typeface="Calibri" panose="020F0502020204030204" pitchFamily="34" charset="0"/>
                <a:ea typeface="Calibri" panose="020F0502020204030204" pitchFamily="34" charset="0"/>
              </a:rPr>
              <a:t>un</a:t>
            </a:r>
            <a:r>
              <a:rPr lang="en-US" sz="1200" b="1" spc="5" dirty="0">
                <a:solidFill>
                  <a:srgbClr val="4471C4"/>
                </a:solidFill>
                <a:effectLst/>
                <a:latin typeface="Calibri" panose="020F0502020204030204" pitchFamily="34" charset="0"/>
                <a:ea typeface="Calibri" panose="020F0502020204030204" pitchFamily="34" charset="0"/>
              </a:rPr>
              <a:t>i</a:t>
            </a:r>
            <a:r>
              <a:rPr lang="en-US" sz="1200" b="1" dirty="0">
                <a:solidFill>
                  <a:srgbClr val="4471C4"/>
                </a:solidFill>
                <a:effectLst/>
                <a:latin typeface="Calibri" panose="020F0502020204030204" pitchFamily="34" charset="0"/>
                <a:ea typeface="Calibri" panose="020F0502020204030204" pitchFamily="34" charset="0"/>
              </a:rPr>
              <a:t>t</a:t>
            </a:r>
            <a:r>
              <a:rPr lang="en-US" sz="1200" b="1" spc="5" dirty="0">
                <a:solidFill>
                  <a:srgbClr val="4471C4"/>
                </a:solidFill>
                <a:effectLst/>
                <a:latin typeface="Calibri" panose="020F0502020204030204" pitchFamily="34" charset="0"/>
                <a:ea typeface="Calibri" panose="020F0502020204030204" pitchFamily="34" charset="0"/>
              </a:rPr>
              <a:t>i</a:t>
            </a:r>
            <a:r>
              <a:rPr lang="en-US" sz="1200" b="1" spc="-5" dirty="0">
                <a:solidFill>
                  <a:srgbClr val="4471C4"/>
                </a:solidFill>
                <a:effectLst/>
                <a:latin typeface="Calibri" panose="020F0502020204030204" pitchFamily="34" charset="0"/>
                <a:ea typeface="Calibri" panose="020F0502020204030204" pitchFamily="34" charset="0"/>
              </a:rPr>
              <a:t>e</a:t>
            </a:r>
            <a:r>
              <a:rPr lang="en-US" sz="1200" b="1" dirty="0">
                <a:solidFill>
                  <a:srgbClr val="4471C4"/>
                </a:solidFill>
                <a:effectLst/>
                <a:latin typeface="Calibri" panose="020F0502020204030204" pitchFamily="34" charset="0"/>
                <a:ea typeface="Calibri" panose="020F0502020204030204" pitchFamily="34" charset="0"/>
              </a:rPr>
              <a:t>s</a:t>
            </a:r>
            <a:r>
              <a:rPr lang="en-US" sz="1200" b="1" spc="5" dirty="0">
                <a:solidFill>
                  <a:srgbClr val="4471C4"/>
                </a:solidFill>
                <a:effectLst/>
                <a:latin typeface="Calibri" panose="020F0502020204030204" pitchFamily="34" charset="0"/>
                <a:ea typeface="Calibri" panose="020F0502020204030204" pitchFamily="34" charset="0"/>
              </a:rPr>
              <a:t> </a:t>
            </a:r>
            <a:r>
              <a:rPr lang="en-US" sz="1200" b="1" dirty="0">
                <a:solidFill>
                  <a:srgbClr val="4471C4"/>
                </a:solidFill>
                <a:effectLst/>
                <a:latin typeface="Calibri" panose="020F0502020204030204" pitchFamily="34" charset="0"/>
                <a:ea typeface="Calibri" panose="020F0502020204030204" pitchFamily="34" charset="0"/>
              </a:rPr>
              <a:t>f</a:t>
            </a:r>
            <a:r>
              <a:rPr lang="en-US" sz="1200" b="1" spc="-5" dirty="0">
                <a:solidFill>
                  <a:srgbClr val="4471C4"/>
                </a:solidFill>
                <a:effectLst/>
                <a:latin typeface="Calibri" panose="020F0502020204030204" pitchFamily="34" charset="0"/>
                <a:ea typeface="Calibri" panose="020F0502020204030204" pitchFamily="34" charset="0"/>
              </a:rPr>
              <a:t>o</a:t>
            </a:r>
            <a:r>
              <a:rPr lang="en-US" sz="1200" b="1" dirty="0">
                <a:solidFill>
                  <a:srgbClr val="4471C4"/>
                </a:solidFill>
                <a:effectLst/>
                <a:latin typeface="Calibri" panose="020F0502020204030204" pitchFamily="34" charset="0"/>
                <a:ea typeface="Calibri" panose="020F0502020204030204" pitchFamily="34" charset="0"/>
              </a:rPr>
              <a:t>r</a:t>
            </a:r>
            <a:r>
              <a:rPr lang="en-US" sz="1200" b="1" spc="-5" dirty="0">
                <a:solidFill>
                  <a:srgbClr val="4471C4"/>
                </a:solidFill>
                <a:effectLst/>
                <a:latin typeface="Calibri" panose="020F0502020204030204" pitchFamily="34" charset="0"/>
                <a:ea typeface="Calibri" panose="020F0502020204030204" pitchFamily="34" charset="0"/>
              </a:rPr>
              <a:t> </a:t>
            </a:r>
            <a:r>
              <a:rPr lang="en-US" sz="1200" b="1" spc="5" dirty="0">
                <a:solidFill>
                  <a:srgbClr val="4471C4"/>
                </a:solidFill>
                <a:effectLst/>
                <a:latin typeface="Calibri" panose="020F0502020204030204" pitchFamily="34" charset="0"/>
                <a:ea typeface="Calibri" panose="020F0502020204030204" pitchFamily="34" charset="0"/>
              </a:rPr>
              <a:t>s</a:t>
            </a:r>
            <a:r>
              <a:rPr lang="en-US" sz="1200" b="1" spc="-10" dirty="0">
                <a:solidFill>
                  <a:srgbClr val="4471C4"/>
                </a:solidFill>
                <a:effectLst/>
                <a:latin typeface="Calibri" panose="020F0502020204030204" pitchFamily="34" charset="0"/>
                <a:ea typeface="Calibri" panose="020F0502020204030204" pitchFamily="34" charset="0"/>
              </a:rPr>
              <a:t>t</a:t>
            </a:r>
            <a:r>
              <a:rPr lang="en-US" sz="1200" b="1" spc="-5" dirty="0">
                <a:solidFill>
                  <a:srgbClr val="4471C4"/>
                </a:solidFill>
                <a:effectLst/>
                <a:latin typeface="Calibri" panose="020F0502020204030204" pitchFamily="34" charset="0"/>
                <a:ea typeface="Calibri" panose="020F0502020204030204" pitchFamily="34" charset="0"/>
              </a:rPr>
              <a:t>uden</a:t>
            </a:r>
            <a:r>
              <a:rPr lang="en-US" sz="1200" b="1" dirty="0">
                <a:solidFill>
                  <a:srgbClr val="4471C4"/>
                </a:solidFill>
                <a:effectLst/>
                <a:latin typeface="Calibri" panose="020F0502020204030204" pitchFamily="34" charset="0"/>
                <a:ea typeface="Calibri" panose="020F0502020204030204" pitchFamily="34" charset="0"/>
              </a:rPr>
              <a:t>t</a:t>
            </a:r>
            <a:r>
              <a:rPr lang="en-US" sz="1200" b="1" spc="5" dirty="0">
                <a:solidFill>
                  <a:srgbClr val="4471C4"/>
                </a:solidFill>
                <a:effectLst/>
                <a:latin typeface="Calibri" panose="020F0502020204030204" pitchFamily="34" charset="0"/>
                <a:ea typeface="Calibri" panose="020F0502020204030204" pitchFamily="34" charset="0"/>
              </a:rPr>
              <a:t>s</a:t>
            </a:r>
            <a:r>
              <a:rPr lang="en-US" sz="1200" b="1" dirty="0">
                <a:solidFill>
                  <a:srgbClr val="4471C4"/>
                </a:solidFill>
                <a:effectLst/>
                <a:latin typeface="Calibri" panose="020F0502020204030204" pitchFamily="34" charset="0"/>
                <a:ea typeface="Calibri" panose="020F0502020204030204" pitchFamily="34" charset="0"/>
              </a:rPr>
              <a:t>.</a:t>
            </a:r>
            <a:endParaRPr lang="en-US" sz="1200" dirty="0">
              <a:effectLst/>
              <a:latin typeface="Times New Roman" panose="02020603050405020304" pitchFamily="18" charset="0"/>
              <a:ea typeface="Times New Roman" panose="02020603050405020304" pitchFamily="18" charset="0"/>
            </a:endParaRPr>
          </a:p>
          <a:p>
            <a:pPr marL="0" marR="0">
              <a:lnSpc>
                <a:spcPts val="800"/>
              </a:lnSpc>
              <a:spcBef>
                <a:spcPts val="35"/>
              </a:spcBef>
              <a:spcAft>
                <a:spcPts val="0"/>
              </a:spcAft>
            </a:pPr>
            <a:r>
              <a:rPr lang="en-US" sz="1200" dirty="0">
                <a:effectLst/>
                <a:latin typeface="Times New Roman" panose="02020603050405020304" pitchFamily="18" charset="0"/>
                <a:ea typeface="Times New Roman" panose="02020603050405020304" pitchFamily="18" charset="0"/>
              </a:rPr>
              <a:t> </a:t>
            </a:r>
          </a:p>
          <a:p>
            <a:pPr marL="63500" marR="159385">
              <a:lnSpc>
                <a:spcPct val="107000"/>
              </a:lnSpc>
              <a:spcBef>
                <a:spcPts val="0"/>
              </a:spcBef>
              <a:spcAft>
                <a:spcPts val="0"/>
              </a:spcAft>
            </a:pPr>
            <a:r>
              <a:rPr lang="en-US" sz="1200" dirty="0">
                <a:effectLst/>
                <a:latin typeface="Calibri" panose="020F0502020204030204" pitchFamily="34" charset="0"/>
                <a:ea typeface="Calibri" panose="020F0502020204030204" pitchFamily="34" charset="0"/>
              </a:rPr>
              <a:t>In</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ther</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sta</a:t>
            </a:r>
            <a:r>
              <a:rPr lang="en-US" sz="1200" spc="-10" dirty="0">
                <a:effectLst/>
                <a:latin typeface="Calibri" panose="020F0502020204030204" pitchFamily="34" charset="0"/>
                <a:ea typeface="Calibri" panose="020F0502020204030204" pitchFamily="34" charset="0"/>
              </a:rPr>
              <a:t>t</a:t>
            </a:r>
            <a:r>
              <a:rPr lang="en-US" sz="1200" dirty="0">
                <a:effectLst/>
                <a:latin typeface="Calibri" panose="020F0502020204030204" pitchFamily="34" charset="0"/>
                <a:ea typeface="Calibri" panose="020F0502020204030204" pitchFamily="34" charset="0"/>
              </a:rPr>
              <a:t>es</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with </a:t>
            </a:r>
            <a:r>
              <a:rPr lang="en-US" sz="1200" spc="-10" dirty="0">
                <a:effectLst/>
                <a:latin typeface="Calibri" panose="020F0502020204030204" pitchFamily="34" charset="0"/>
                <a:ea typeface="Calibri" panose="020F0502020204030204" pitchFamily="34" charset="0"/>
              </a:rPr>
              <a:t>c</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lle</a:t>
            </a:r>
            <a:r>
              <a:rPr lang="en-US" sz="1200" spc="-10" dirty="0">
                <a:effectLst/>
                <a:latin typeface="Calibri" panose="020F0502020204030204" pitchFamily="34" charset="0"/>
                <a:ea typeface="Calibri" panose="020F0502020204030204" pitchFamily="34" charset="0"/>
              </a:rPr>
              <a:t>c</a:t>
            </a:r>
            <a:r>
              <a:rPr lang="en-US" sz="1200" dirty="0">
                <a:effectLst/>
                <a:latin typeface="Calibri" panose="020F0502020204030204" pitchFamily="34" charset="0"/>
                <a:ea typeface="Calibri" panose="020F0502020204030204" pitchFamily="34" charset="0"/>
              </a:rPr>
              <a:t>t</a:t>
            </a:r>
            <a:r>
              <a:rPr lang="en-US" sz="1200" spc="-1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v</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b</a:t>
            </a:r>
            <a:r>
              <a:rPr lang="en-US" sz="1200" dirty="0">
                <a:effectLst/>
                <a:latin typeface="Calibri" panose="020F0502020204030204" pitchFamily="34" charset="0"/>
                <a:ea typeface="Calibri" panose="020F0502020204030204" pitchFamily="34" charset="0"/>
              </a:rPr>
              <a:t>ar</a:t>
            </a:r>
            <a:r>
              <a:rPr lang="en-US" sz="1200" spc="-5" dirty="0">
                <a:effectLst/>
                <a:latin typeface="Calibri" panose="020F0502020204030204" pitchFamily="34" charset="0"/>
                <a:ea typeface="Calibri" panose="020F0502020204030204" pitchFamily="34" charset="0"/>
              </a:rPr>
              <a:t>g</a:t>
            </a:r>
            <a:r>
              <a:rPr lang="en-US" sz="1200" dirty="0">
                <a:effectLst/>
                <a:latin typeface="Calibri" panose="020F0502020204030204" pitchFamily="34" charset="0"/>
                <a:ea typeface="Calibri" panose="020F0502020204030204" pitchFamily="34" charset="0"/>
              </a:rPr>
              <a:t>ai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ng</a:t>
            </a:r>
            <a:r>
              <a:rPr lang="en-US" sz="1200"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du</a:t>
            </a:r>
            <a:r>
              <a:rPr lang="en-US" sz="1200" dirty="0">
                <a:effectLst/>
                <a:latin typeface="Calibri" panose="020F0502020204030204" pitchFamily="34" charset="0"/>
                <a:ea typeface="Calibri" panose="020F0502020204030204" pitchFamily="34" charset="0"/>
              </a:rPr>
              <a:t>c</a:t>
            </a:r>
            <a:r>
              <a:rPr lang="en-US" sz="1200" spc="-10" dirty="0">
                <a:effectLst/>
                <a:latin typeface="Calibri" panose="020F0502020204030204" pitchFamily="34" charset="0"/>
                <a:ea typeface="Calibri" panose="020F0502020204030204" pitchFamily="34" charset="0"/>
              </a:rPr>
              <a:t>a</a:t>
            </a:r>
            <a:r>
              <a:rPr lang="en-US" sz="1200"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o</a:t>
            </a:r>
            <a:r>
              <a:rPr lang="en-US" sz="1200" spc="-15" dirty="0">
                <a:effectLst/>
                <a:latin typeface="Calibri" panose="020F0502020204030204" pitchFamily="34" charset="0"/>
                <a:ea typeface="Calibri" panose="020F0502020204030204" pitchFamily="34" charset="0"/>
              </a:rPr>
              <a:t>r</a:t>
            </a:r>
            <a:r>
              <a:rPr lang="en-US" sz="1200" dirty="0">
                <a:effectLst/>
                <a:latin typeface="Calibri" panose="020F0502020204030204" pitchFamily="34" charset="0"/>
                <a:ea typeface="Calibri" panose="020F0502020204030204" pitchFamily="34" charset="0"/>
              </a:rPr>
              <a:t>s </a:t>
            </a:r>
            <a:r>
              <a:rPr lang="en-US" sz="1200" spc="-10" dirty="0">
                <a:effectLst/>
                <a:latin typeface="Calibri" panose="020F0502020204030204" pitchFamily="34" charset="0"/>
                <a:ea typeface="Calibri" panose="020F0502020204030204" pitchFamily="34" charset="0"/>
              </a:rPr>
              <a:t>a</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d</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sc</a:t>
            </a:r>
            <a:r>
              <a:rPr lang="en-US" sz="1200" spc="-5" dirty="0">
                <a:effectLst/>
                <a:latin typeface="Calibri" panose="020F0502020204030204" pitchFamily="34" charset="0"/>
                <a:ea typeface="Calibri" panose="020F0502020204030204" pitchFamily="34" charset="0"/>
              </a:rPr>
              <a:t>h</a:t>
            </a:r>
            <a:r>
              <a:rPr lang="en-US" sz="1200" spc="5" dirty="0">
                <a:effectLst/>
                <a:latin typeface="Calibri" panose="020F0502020204030204" pitchFamily="34" charset="0"/>
                <a:ea typeface="Calibri" panose="020F0502020204030204" pitchFamily="34" charset="0"/>
              </a:rPr>
              <a:t>oo</a:t>
            </a:r>
            <a:r>
              <a:rPr lang="en-US" sz="1200" dirty="0">
                <a:effectLst/>
                <a:latin typeface="Calibri" panose="020F0502020204030204" pitchFamily="34" charset="0"/>
                <a:ea typeface="Calibri" panose="020F0502020204030204" pitchFamily="34" charset="0"/>
              </a:rPr>
              <a:t>l</a:t>
            </a:r>
            <a:r>
              <a:rPr lang="en-US" sz="1200" spc="-1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distric</a:t>
            </a:r>
            <a:r>
              <a:rPr lang="en-US" sz="1200" spc="-10" dirty="0">
                <a:effectLst/>
                <a:latin typeface="Calibri" panose="020F0502020204030204" pitchFamily="34" charset="0"/>
                <a:ea typeface="Calibri" panose="020F0502020204030204" pitchFamily="34" charset="0"/>
              </a:rPr>
              <a:t>t</a:t>
            </a:r>
            <a:r>
              <a:rPr lang="en-US" sz="1200" dirty="0">
                <a:effectLst/>
                <a:latin typeface="Calibri" panose="020F0502020204030204" pitchFamily="34" charset="0"/>
                <a:ea typeface="Calibri" panose="020F0502020204030204" pitchFamily="34" charset="0"/>
              </a:rPr>
              <a:t>s ha</a:t>
            </a:r>
            <a:r>
              <a:rPr lang="en-US" sz="1200" spc="-10" dirty="0">
                <a:effectLst/>
                <a:latin typeface="Calibri" panose="020F0502020204030204" pitchFamily="34" charset="0"/>
                <a:ea typeface="Calibri" panose="020F0502020204030204" pitchFamily="34" charset="0"/>
              </a:rPr>
              <a:t>v</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n</a:t>
            </a:r>
            <a:r>
              <a:rPr lang="en-US" sz="1200" spc="-1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g</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tia</a:t>
            </a:r>
            <a:r>
              <a:rPr lang="en-US" sz="1200" spc="-10" dirty="0">
                <a:effectLst/>
                <a:latin typeface="Calibri" panose="020F0502020204030204" pitchFamily="34" charset="0"/>
                <a:ea typeface="Calibri" panose="020F0502020204030204" pitchFamily="34" charset="0"/>
              </a:rPr>
              <a:t>t</a:t>
            </a:r>
            <a:r>
              <a:rPr lang="en-US" sz="1200" dirty="0">
                <a:effectLst/>
                <a:latin typeface="Calibri" panose="020F0502020204030204" pitchFamily="34" charset="0"/>
                <a:ea typeface="Calibri" panose="020F0502020204030204" pitchFamily="34" charset="0"/>
              </a:rPr>
              <a:t>ed a</a:t>
            </a:r>
            <a:r>
              <a:rPr lang="en-US" sz="1200" spc="-5" dirty="0">
                <a:effectLst/>
                <a:latin typeface="Calibri" panose="020F0502020204030204" pitchFamily="34" charset="0"/>
                <a:ea typeface="Calibri" panose="020F0502020204030204" pitchFamily="34" charset="0"/>
              </a:rPr>
              <a:t>g</a:t>
            </a:r>
            <a:r>
              <a:rPr lang="en-US" sz="1200" spc="15" dirty="0">
                <a:effectLst/>
                <a:latin typeface="Calibri" panose="020F0502020204030204" pitchFamily="34" charset="0"/>
                <a:ea typeface="Calibri" panose="020F0502020204030204" pitchFamily="34" charset="0"/>
              </a:rPr>
              <a:t>r</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em</a:t>
            </a:r>
            <a:r>
              <a:rPr lang="en-US" sz="1200" dirty="0">
                <a:effectLst/>
                <a:latin typeface="Calibri" panose="020F0502020204030204" pitchFamily="34" charset="0"/>
                <a:ea typeface="Calibri" panose="020F0502020204030204" pitchFamily="34" charset="0"/>
              </a:rPr>
              <a:t>ents that l</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w</a:t>
            </a:r>
            <a:r>
              <a:rPr lang="en-US" sz="1200" spc="5" dirty="0">
                <a:effectLst/>
                <a:latin typeface="Calibri" panose="020F0502020204030204" pitchFamily="34" charset="0"/>
                <a:ea typeface="Calibri" panose="020F0502020204030204" pitchFamily="34" charset="0"/>
              </a:rPr>
              <a:t>e</a:t>
            </a:r>
            <a:r>
              <a:rPr lang="en-US" sz="1200" spc="-15" dirty="0">
                <a:effectLst/>
                <a:latin typeface="Calibri" panose="020F0502020204030204" pitchFamily="34" charset="0"/>
                <a:ea typeface="Calibri" panose="020F0502020204030204" pitchFamily="34" charset="0"/>
              </a:rPr>
              <a:t>r</a:t>
            </a:r>
            <a:r>
              <a:rPr lang="en-US" sz="1200" dirty="0">
                <a:effectLst/>
                <a:latin typeface="Calibri" panose="020F0502020204030204" pitchFamily="34" charset="0"/>
                <a:ea typeface="Calibri" panose="020F0502020204030204" pitchFamily="34" charset="0"/>
              </a:rPr>
              <a:t>ed class</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sizes, p</a:t>
            </a:r>
            <a:r>
              <a:rPr lang="en-US" sz="1200" spc="-15" dirty="0">
                <a:effectLst/>
                <a:latin typeface="Calibri" panose="020F0502020204030204" pitchFamily="34" charset="0"/>
                <a:ea typeface="Calibri" panose="020F0502020204030204" pitchFamily="34" charset="0"/>
              </a:rPr>
              <a:t>r</a:t>
            </a:r>
            <a:r>
              <a:rPr lang="en-US" sz="1200" spc="5" dirty="0">
                <a:effectLst/>
                <a:latin typeface="Calibri" panose="020F0502020204030204" pitchFamily="34" charset="0"/>
                <a:ea typeface="Calibri" panose="020F0502020204030204" pitchFamily="34" charset="0"/>
              </a:rPr>
              <a:t>ov</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d</a:t>
            </a:r>
            <a:r>
              <a:rPr lang="en-US" sz="1200" dirty="0">
                <a:effectLst/>
                <a:latin typeface="Calibri" panose="020F0502020204030204" pitchFamily="34" charset="0"/>
                <a:ea typeface="Calibri" panose="020F0502020204030204" pitchFamily="34" charset="0"/>
              </a:rPr>
              <a:t>ed</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f</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r</a:t>
            </a:r>
            <a:r>
              <a:rPr lang="en-US" sz="1200" spc="-10"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e</a:t>
            </a:r>
            <a:r>
              <a:rPr lang="en-US" sz="1200" spc="-10" dirty="0">
                <a:effectLst/>
                <a:latin typeface="Calibri" panose="020F0502020204030204" pitchFamily="34" charset="0"/>
                <a:ea typeface="Calibri" panose="020F0502020204030204" pitchFamily="34" charset="0"/>
              </a:rPr>
              <a:t>x</a:t>
            </a:r>
            <a:r>
              <a:rPr lang="en-US" sz="1200" dirty="0">
                <a:effectLst/>
                <a:latin typeface="Calibri" panose="020F0502020204030204" pitchFamily="34" charset="0"/>
                <a:ea typeface="Calibri" panose="020F0502020204030204" pitchFamily="34" charset="0"/>
              </a:rPr>
              <a:t>tra r</a:t>
            </a:r>
            <a:r>
              <a:rPr lang="en-US" sz="1200" spc="5" dirty="0">
                <a:effectLst/>
                <a:latin typeface="Calibri" panose="020F0502020204030204" pitchFamily="34" charset="0"/>
                <a:ea typeface="Calibri" panose="020F0502020204030204" pitchFamily="34" charset="0"/>
              </a:rPr>
              <a:t>e</a:t>
            </a:r>
            <a:r>
              <a:rPr lang="en-US" sz="1200" spc="-10" dirty="0">
                <a:effectLst/>
                <a:latin typeface="Calibri" panose="020F0502020204030204" pitchFamily="34" charset="0"/>
                <a:ea typeface="Calibri" panose="020F0502020204030204" pitchFamily="34" charset="0"/>
              </a:rPr>
              <a:t>s</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u</a:t>
            </a:r>
            <a:r>
              <a:rPr lang="en-US" sz="1200" dirty="0">
                <a:effectLst/>
                <a:latin typeface="Calibri" panose="020F0502020204030204" pitchFamily="34" charset="0"/>
                <a:ea typeface="Calibri" panose="020F0502020204030204" pitchFamily="34" charset="0"/>
              </a:rPr>
              <a:t>r</a:t>
            </a:r>
            <a:r>
              <a:rPr lang="en-US" sz="1200" spc="-10" dirty="0">
                <a:effectLst/>
                <a:latin typeface="Calibri" panose="020F0502020204030204" pitchFamily="34" charset="0"/>
                <a:ea typeface="Calibri" panose="020F0502020204030204" pitchFamily="34" charset="0"/>
              </a:rPr>
              <a:t>c</a:t>
            </a:r>
            <a:r>
              <a:rPr lang="en-US" sz="1200" dirty="0">
                <a:effectLst/>
                <a:latin typeface="Calibri" panose="020F0502020204030204" pitchFamily="34" charset="0"/>
                <a:ea typeface="Calibri" panose="020F0502020204030204" pitchFamily="34" charset="0"/>
              </a:rPr>
              <a:t>es</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f</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r st</a:t>
            </a:r>
            <a:r>
              <a:rPr lang="en-US" sz="1200" spc="-5" dirty="0">
                <a:effectLst/>
                <a:latin typeface="Calibri" panose="020F0502020204030204" pitchFamily="34" charset="0"/>
                <a:ea typeface="Calibri" panose="020F0502020204030204" pitchFamily="34" charset="0"/>
              </a:rPr>
              <a:t>ud</a:t>
            </a:r>
            <a:r>
              <a:rPr lang="en-US" sz="1200" dirty="0">
                <a:effectLst/>
                <a:latin typeface="Calibri" panose="020F0502020204030204" pitchFamily="34" charset="0"/>
                <a:ea typeface="Calibri" panose="020F0502020204030204" pitchFamily="34" charset="0"/>
              </a:rPr>
              <a:t>e</a:t>
            </a:r>
            <a:r>
              <a:rPr lang="en-US" sz="1200" spc="-1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ts,</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d</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ad</a:t>
            </a:r>
            <a:r>
              <a:rPr lang="en-US" sz="1200" spc="-5" dirty="0">
                <a:effectLst/>
                <a:latin typeface="Calibri" panose="020F0502020204030204" pitchFamily="34" charset="0"/>
                <a:ea typeface="Calibri" panose="020F0502020204030204" pitchFamily="34" charset="0"/>
              </a:rPr>
              <a:t>d</a:t>
            </a:r>
            <a:r>
              <a:rPr lang="en-US" sz="1200" dirty="0">
                <a:effectLst/>
                <a:latin typeface="Calibri" panose="020F0502020204030204" pitchFamily="34" charset="0"/>
                <a:ea typeface="Calibri" panose="020F0502020204030204" pitchFamily="34" charset="0"/>
              </a:rPr>
              <a:t>r</a:t>
            </a:r>
            <a:r>
              <a:rPr lang="en-US" sz="1200" spc="-10" dirty="0">
                <a:effectLst/>
                <a:latin typeface="Calibri" panose="020F0502020204030204" pitchFamily="34" charset="0"/>
                <a:ea typeface="Calibri" panose="020F0502020204030204" pitchFamily="34" charset="0"/>
              </a:rPr>
              <a:t>e</a:t>
            </a:r>
            <a:r>
              <a:rPr lang="en-US" sz="1200" dirty="0">
                <a:effectLst/>
                <a:latin typeface="Calibri" panose="020F0502020204030204" pitchFamily="34" charset="0"/>
                <a:ea typeface="Calibri" panose="020F0502020204030204" pitchFamily="34" charset="0"/>
              </a:rPr>
              <a:t>ss</a:t>
            </a:r>
            <a:r>
              <a:rPr lang="en-US" sz="1200" spc="-10" dirty="0">
                <a:effectLst/>
                <a:latin typeface="Calibri" panose="020F0502020204030204" pitchFamily="34" charset="0"/>
                <a:ea typeface="Calibri" panose="020F0502020204030204" pitchFamily="34" charset="0"/>
              </a:rPr>
              <a:t>e</a:t>
            </a:r>
            <a:r>
              <a:rPr lang="en-US" sz="1200" dirty="0">
                <a:effectLst/>
                <a:latin typeface="Calibri" panose="020F0502020204030204" pitchFamily="34" charset="0"/>
                <a:ea typeface="Calibri" panose="020F0502020204030204" pitchFamily="34" charset="0"/>
              </a:rPr>
              <a:t>d</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sc</a:t>
            </a:r>
            <a:r>
              <a:rPr lang="en-US" sz="1200" spc="-5" dirty="0">
                <a:effectLst/>
                <a:latin typeface="Calibri" panose="020F0502020204030204" pitchFamily="34" charset="0"/>
                <a:ea typeface="Calibri" panose="020F0502020204030204" pitchFamily="34" charset="0"/>
              </a:rPr>
              <a:t>ho</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l hea</a:t>
            </a:r>
            <a:r>
              <a:rPr lang="en-US" sz="1200" spc="-5" dirty="0">
                <a:effectLst/>
                <a:latin typeface="Calibri" panose="020F0502020204030204" pitchFamily="34" charset="0"/>
                <a:ea typeface="Calibri" panose="020F0502020204030204" pitchFamily="34" charset="0"/>
              </a:rPr>
              <a:t>l</a:t>
            </a:r>
            <a:r>
              <a:rPr lang="en-US" sz="1200" dirty="0">
                <a:effectLst/>
                <a:latin typeface="Calibri" panose="020F0502020204030204" pitchFamily="34" charset="0"/>
                <a:ea typeface="Calibri" panose="020F0502020204030204" pitchFamily="34" charset="0"/>
              </a:rPr>
              <a:t>th</a:t>
            </a:r>
            <a:r>
              <a:rPr lang="en-US" sz="1200" spc="-1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and safety</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issues,</a:t>
            </a:r>
            <a:r>
              <a:rPr lang="en-US" sz="1200" spc="-10" dirty="0">
                <a:effectLst/>
                <a:latin typeface="Calibri" panose="020F0502020204030204" pitchFamily="34" charset="0"/>
                <a:ea typeface="Calibri" panose="020F0502020204030204" pitchFamily="34" charset="0"/>
              </a:rPr>
              <a:t> a</a:t>
            </a:r>
            <a:r>
              <a:rPr lang="en-US" sz="1200" spc="5" dirty="0">
                <a:effectLst/>
                <a:latin typeface="Calibri" panose="020F0502020204030204" pitchFamily="34" charset="0"/>
                <a:ea typeface="Calibri" panose="020F0502020204030204" pitchFamily="34" charset="0"/>
              </a:rPr>
              <a:t>mo</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g</a:t>
            </a:r>
            <a:r>
              <a:rPr lang="en-US" sz="1200" spc="-1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ther</a:t>
            </a:r>
            <a:r>
              <a:rPr lang="en-US" sz="1200" spc="-20"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b</a:t>
            </a:r>
            <a:r>
              <a:rPr lang="en-US" sz="1200" dirty="0">
                <a:effectLst/>
                <a:latin typeface="Calibri" panose="020F0502020204030204" pitchFamily="34" charset="0"/>
                <a:ea typeface="Calibri" panose="020F0502020204030204" pitchFamily="34" charset="0"/>
              </a:rPr>
              <a:t>enefits.</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T</a:t>
            </a:r>
            <a:r>
              <a:rPr lang="en-US" sz="1200" spc="-15" dirty="0">
                <a:effectLst/>
                <a:latin typeface="Calibri" panose="020F0502020204030204" pitchFamily="34" charset="0"/>
                <a:ea typeface="Calibri" panose="020F0502020204030204" pitchFamily="34" charset="0"/>
              </a:rPr>
              <a:t>h</a:t>
            </a:r>
            <a:r>
              <a:rPr lang="en-US" sz="1200" dirty="0">
                <a:effectLst/>
                <a:latin typeface="Calibri" panose="020F0502020204030204" pitchFamily="34" charset="0"/>
                <a:ea typeface="Calibri" panose="020F0502020204030204" pitchFamily="34" charset="0"/>
              </a:rPr>
              <a:t>ese</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th</a:t>
            </a:r>
            <a:r>
              <a:rPr lang="en-US" sz="1200" spc="-5" dirty="0">
                <a:effectLst/>
                <a:latin typeface="Calibri" panose="020F0502020204030204" pitchFamily="34" charset="0"/>
                <a:ea typeface="Calibri" panose="020F0502020204030204" pitchFamily="34" charset="0"/>
              </a:rPr>
              <a:t>ing</a:t>
            </a:r>
            <a:r>
              <a:rPr lang="en-US" sz="1200" dirty="0">
                <a:effectLst/>
                <a:latin typeface="Calibri" panose="020F0502020204030204" pitchFamily="34" charset="0"/>
                <a:ea typeface="Calibri" panose="020F0502020204030204" pitchFamily="34" charset="0"/>
              </a:rPr>
              <a:t>s ben</a:t>
            </a:r>
            <a:r>
              <a:rPr lang="en-US" sz="1200" spc="-10" dirty="0">
                <a:effectLst/>
                <a:latin typeface="Calibri" panose="020F0502020204030204" pitchFamily="34" charset="0"/>
                <a:ea typeface="Calibri" panose="020F0502020204030204" pitchFamily="34" charset="0"/>
              </a:rPr>
              <a:t>e</a:t>
            </a:r>
            <a:r>
              <a:rPr lang="en-US" sz="1200" dirty="0">
                <a:effectLst/>
                <a:latin typeface="Calibri" panose="020F0502020204030204" pitchFamily="34" charset="0"/>
                <a:ea typeface="Calibri" panose="020F0502020204030204" pitchFamily="34" charset="0"/>
              </a:rPr>
              <a:t>fit </a:t>
            </a:r>
            <a:r>
              <a:rPr lang="en-US" sz="1200" spc="-5"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m</a:t>
            </a:r>
            <a:r>
              <a:rPr lang="en-US" sz="1200" spc="-5" dirty="0">
                <a:effectLst/>
                <a:latin typeface="Calibri" panose="020F0502020204030204" pitchFamily="34" charset="0"/>
                <a:ea typeface="Calibri" panose="020F0502020204030204" pitchFamily="34" charset="0"/>
              </a:rPr>
              <a:t>p</a:t>
            </a:r>
            <a:r>
              <a:rPr lang="en-US" sz="1200" dirty="0">
                <a:effectLst/>
                <a:latin typeface="Calibri" panose="020F0502020204030204" pitchFamily="34" charset="0"/>
                <a:ea typeface="Calibri" panose="020F0502020204030204" pitchFamily="34" charset="0"/>
              </a:rPr>
              <a:t>l</a:t>
            </a:r>
            <a:r>
              <a:rPr lang="en-US" sz="1200" spc="-10"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y</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e</a:t>
            </a:r>
            <a:r>
              <a:rPr lang="en-US" sz="1200" dirty="0">
                <a:effectLst/>
                <a:latin typeface="Calibri" panose="020F0502020204030204" pitchFamily="34" charset="0"/>
                <a:ea typeface="Calibri" panose="020F0502020204030204" pitchFamily="34" charset="0"/>
              </a:rPr>
              <a:t>s such as</a:t>
            </a:r>
            <a:r>
              <a:rPr lang="en-US" sz="1200" spc="-10"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t</a:t>
            </a:r>
            <a:r>
              <a:rPr lang="en-US" sz="1200" dirty="0">
                <a:effectLst/>
                <a:latin typeface="Calibri" panose="020F0502020204030204" pitchFamily="34" charset="0"/>
                <a:ea typeface="Calibri" panose="020F0502020204030204" pitchFamily="34" charset="0"/>
              </a:rPr>
              <a:t>e</a:t>
            </a:r>
            <a:r>
              <a:rPr lang="en-US" sz="1200" spc="-10" dirty="0">
                <a:effectLst/>
                <a:latin typeface="Calibri" panose="020F0502020204030204" pitchFamily="34" charset="0"/>
                <a:ea typeface="Calibri" panose="020F0502020204030204" pitchFamily="34" charset="0"/>
              </a:rPr>
              <a:t>ac</a:t>
            </a:r>
            <a:r>
              <a:rPr lang="en-US" sz="1200" spc="-5" dirty="0">
                <a:effectLst/>
                <a:latin typeface="Calibri" panose="020F0502020204030204" pitchFamily="34" charset="0"/>
                <a:ea typeface="Calibri" panose="020F0502020204030204" pitchFamily="34" charset="0"/>
              </a:rPr>
              <a:t>h</a:t>
            </a:r>
            <a:r>
              <a:rPr lang="en-US" sz="1200" dirty="0">
                <a:effectLst/>
                <a:latin typeface="Calibri" panose="020F0502020204030204" pitchFamily="34" charset="0"/>
                <a:ea typeface="Calibri" panose="020F0502020204030204" pitchFamily="34" charset="0"/>
              </a:rPr>
              <a:t>ers</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d</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ES</a:t>
            </a:r>
            <a:r>
              <a:rPr lang="en-US" sz="1200" spc="-10" dirty="0">
                <a:effectLst/>
                <a:latin typeface="Calibri" panose="020F0502020204030204" pitchFamily="34" charset="0"/>
                <a:ea typeface="Calibri" panose="020F0502020204030204" pitchFamily="34" charset="0"/>
              </a:rPr>
              <a:t>P</a:t>
            </a:r>
            <a:r>
              <a:rPr lang="en-US" sz="1200" dirty="0">
                <a:effectLst/>
                <a:latin typeface="Calibri" panose="020F0502020204030204" pitchFamily="34" charset="0"/>
                <a:ea typeface="Calibri" panose="020F0502020204030204" pitchFamily="34" charset="0"/>
              </a:rPr>
              <a:t>s as</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w</a:t>
            </a:r>
            <a:r>
              <a:rPr lang="en-US" sz="1200" spc="5" dirty="0">
                <a:effectLst/>
                <a:latin typeface="Calibri" panose="020F0502020204030204" pitchFamily="34" charset="0"/>
                <a:ea typeface="Calibri" panose="020F0502020204030204" pitchFamily="34" charset="0"/>
              </a:rPr>
              <a:t>e</a:t>
            </a:r>
            <a:r>
              <a:rPr lang="en-US" sz="1200" dirty="0">
                <a:effectLst/>
                <a:latin typeface="Calibri" panose="020F0502020204030204" pitchFamily="34" charset="0"/>
                <a:ea typeface="Calibri" panose="020F0502020204030204" pitchFamily="34" charset="0"/>
              </a:rPr>
              <a:t>ll as s</a:t>
            </a:r>
            <a:r>
              <a:rPr lang="en-US" sz="1200" spc="5"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ud</a:t>
            </a:r>
            <a:r>
              <a:rPr lang="en-US" sz="1200" dirty="0">
                <a:effectLst/>
                <a:latin typeface="Calibri" panose="020F0502020204030204" pitchFamily="34" charset="0"/>
                <a:ea typeface="Calibri" panose="020F0502020204030204" pitchFamily="34" charset="0"/>
              </a:rPr>
              <a:t>ents.</a:t>
            </a:r>
            <a:endParaRPr lang="en-US" sz="1200" dirty="0">
              <a:effectLst/>
              <a:latin typeface="Times New Roman" panose="02020603050405020304" pitchFamily="18" charset="0"/>
              <a:ea typeface="Times New Roman" panose="02020603050405020304" pitchFamily="18" charset="0"/>
            </a:endParaRPr>
          </a:p>
          <a:p>
            <a:pPr marL="0" marR="0">
              <a:lnSpc>
                <a:spcPts val="800"/>
              </a:lnSpc>
              <a:spcBef>
                <a:spcPts val="15"/>
              </a:spcBef>
              <a:spcAft>
                <a:spcPts val="0"/>
              </a:spcAft>
            </a:pPr>
            <a:r>
              <a:rPr lang="en-US" sz="1200" dirty="0">
                <a:effectLst/>
                <a:latin typeface="Times New Roman" panose="02020603050405020304" pitchFamily="18" charset="0"/>
                <a:ea typeface="Times New Roman" panose="02020603050405020304" pitchFamily="18" charset="0"/>
              </a:rPr>
              <a:t> </a:t>
            </a:r>
          </a:p>
          <a:p>
            <a:pPr marL="63500" marR="180975">
              <a:lnSpc>
                <a:spcPct val="107000"/>
              </a:lnSpc>
              <a:spcBef>
                <a:spcPts val="0"/>
              </a:spcBef>
              <a:spcAft>
                <a:spcPts val="0"/>
              </a:spcAft>
            </a:pPr>
            <a:r>
              <a:rPr lang="en-US" sz="1200" dirty="0">
                <a:effectLst/>
                <a:latin typeface="Calibri" panose="020F0502020204030204" pitchFamily="34" charset="0"/>
                <a:ea typeface="Calibri" panose="020F0502020204030204" pitchFamily="34" charset="0"/>
              </a:rPr>
              <a:t>Bef</a:t>
            </a:r>
            <a:r>
              <a:rPr lang="en-US" sz="1200" spc="5" dirty="0">
                <a:effectLst/>
                <a:latin typeface="Calibri" panose="020F0502020204030204" pitchFamily="34" charset="0"/>
                <a:ea typeface="Calibri" panose="020F0502020204030204" pitchFamily="34" charset="0"/>
              </a:rPr>
              <a:t>o</a:t>
            </a:r>
            <a:r>
              <a:rPr lang="en-US" sz="1200" spc="-15" dirty="0">
                <a:effectLst/>
                <a:latin typeface="Calibri" panose="020F0502020204030204" pitchFamily="34" charset="0"/>
                <a:ea typeface="Calibri" panose="020F0502020204030204" pitchFamily="34" charset="0"/>
              </a:rPr>
              <a:t>r</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the</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Vir</a:t>
            </a:r>
            <a:r>
              <a:rPr lang="en-US" sz="1200" spc="-5" dirty="0">
                <a:effectLst/>
                <a:latin typeface="Calibri" panose="020F0502020204030204" pitchFamily="34" charset="0"/>
                <a:ea typeface="Calibri" panose="020F0502020204030204" pitchFamily="34" charset="0"/>
              </a:rPr>
              <a:t>g</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ia S</a:t>
            </a:r>
            <a:r>
              <a:rPr lang="en-US" sz="1200" spc="-10" dirty="0">
                <a:effectLst/>
                <a:latin typeface="Calibri" panose="020F0502020204030204" pitchFamily="34" charset="0"/>
                <a:ea typeface="Calibri" panose="020F0502020204030204" pitchFamily="34" charset="0"/>
              </a:rPr>
              <a:t>u</a:t>
            </a:r>
            <a:r>
              <a:rPr lang="en-US" sz="1200" spc="-5" dirty="0">
                <a:effectLst/>
                <a:latin typeface="Calibri" panose="020F0502020204030204" pitchFamily="34" charset="0"/>
                <a:ea typeface="Calibri" panose="020F0502020204030204" pitchFamily="34" charset="0"/>
              </a:rPr>
              <a:t>p</a:t>
            </a:r>
            <a:r>
              <a:rPr lang="en-US" sz="1200" dirty="0">
                <a:effectLst/>
                <a:latin typeface="Calibri" panose="020F0502020204030204" pitchFamily="34" charset="0"/>
                <a:ea typeface="Calibri" panose="020F0502020204030204" pitchFamily="34" charset="0"/>
              </a:rPr>
              <a:t>re</a:t>
            </a:r>
            <a:r>
              <a:rPr lang="en-US" sz="1200" spc="-5" dirty="0">
                <a:effectLst/>
                <a:latin typeface="Calibri" panose="020F0502020204030204" pitchFamily="34" charset="0"/>
                <a:ea typeface="Calibri" panose="020F0502020204030204" pitchFamily="34" charset="0"/>
              </a:rPr>
              <a:t>m</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C</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ur</a:t>
            </a:r>
            <a:r>
              <a:rPr lang="en-US" sz="1200"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pu</a:t>
            </a:r>
            <a:r>
              <a:rPr lang="en-US" sz="1200"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an</a:t>
            </a:r>
            <a:r>
              <a:rPr lang="en-US" sz="1200" spc="-1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end</a:t>
            </a:r>
            <a:r>
              <a:rPr lang="en-US" sz="1200" spc="-5"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t</a:t>
            </a:r>
            <a:r>
              <a:rPr lang="en-US" sz="1200"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l</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cal</a:t>
            </a:r>
            <a:r>
              <a:rPr lang="en-US" sz="1200" spc="-15" dirty="0">
                <a:effectLst/>
                <a:latin typeface="Calibri" panose="020F0502020204030204" pitchFamily="34" charset="0"/>
                <a:ea typeface="Calibri" panose="020F0502020204030204" pitchFamily="34" charset="0"/>
              </a:rPr>
              <a:t>l</a:t>
            </a:r>
            <a:r>
              <a:rPr lang="en-US" sz="1200" dirty="0">
                <a:effectLst/>
                <a:latin typeface="Calibri" panose="020F0502020204030204" pitchFamily="34" charset="0"/>
                <a:ea typeface="Calibri" panose="020F0502020204030204" pitchFamily="34" charset="0"/>
              </a:rPr>
              <a:t>y</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bar</a:t>
            </a:r>
            <a:r>
              <a:rPr lang="en-US" sz="1200" spc="-5" dirty="0">
                <a:effectLst/>
                <a:latin typeface="Calibri" panose="020F0502020204030204" pitchFamily="34" charset="0"/>
                <a:ea typeface="Calibri" panose="020F0502020204030204" pitchFamily="34" charset="0"/>
              </a:rPr>
              <a:t>g</a:t>
            </a:r>
            <a:r>
              <a:rPr lang="en-US" sz="1200" dirty="0">
                <a:effectLst/>
                <a:latin typeface="Calibri" panose="020F0502020204030204" pitchFamily="34" charset="0"/>
                <a:ea typeface="Calibri" panose="020F0502020204030204" pitchFamily="34" charset="0"/>
              </a:rPr>
              <a:t>ai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ed </a:t>
            </a:r>
            <a:r>
              <a:rPr lang="en-US" sz="1200" spc="-10" dirty="0">
                <a:effectLst/>
                <a:latin typeface="Calibri" panose="020F0502020204030204" pitchFamily="34" charset="0"/>
                <a:ea typeface="Calibri" panose="020F0502020204030204" pitchFamily="34" charset="0"/>
              </a:rPr>
              <a:t>c</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tra</a:t>
            </a:r>
            <a:r>
              <a:rPr lang="en-US" sz="1200" spc="-10" dirty="0">
                <a:effectLst/>
                <a:latin typeface="Calibri" panose="020F0502020204030204" pitchFamily="34" charset="0"/>
                <a:ea typeface="Calibri" panose="020F0502020204030204" pitchFamily="34" charset="0"/>
              </a:rPr>
              <a:t>c</a:t>
            </a:r>
            <a:r>
              <a:rPr lang="en-US" sz="1200" dirty="0">
                <a:effectLst/>
                <a:latin typeface="Calibri" panose="020F0502020204030204" pitchFamily="34" charset="0"/>
                <a:ea typeface="Calibri" panose="020F0502020204030204" pitchFamily="34" charset="0"/>
              </a:rPr>
              <a:t>ts</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in</a:t>
            </a:r>
            <a:r>
              <a:rPr lang="en-US" sz="1200" spc="-1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1</a:t>
            </a:r>
            <a:r>
              <a:rPr lang="en-US" sz="1200" spc="-10" dirty="0">
                <a:effectLst/>
                <a:latin typeface="Calibri" panose="020F0502020204030204" pitchFamily="34" charset="0"/>
                <a:ea typeface="Calibri" panose="020F0502020204030204" pitchFamily="34" charset="0"/>
              </a:rPr>
              <a:t>9</a:t>
            </a:r>
            <a:r>
              <a:rPr lang="en-US" sz="1200" spc="5" dirty="0">
                <a:effectLst/>
                <a:latin typeface="Calibri" panose="020F0502020204030204" pitchFamily="34" charset="0"/>
                <a:ea typeface="Calibri" panose="020F0502020204030204" pitchFamily="34" charset="0"/>
              </a:rPr>
              <a:t>77</a:t>
            </a:r>
            <a:r>
              <a:rPr lang="en-US" sz="1200"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V</a:t>
            </a:r>
            <a:r>
              <a:rPr lang="en-US" sz="1200" dirty="0">
                <a:effectLst/>
                <a:latin typeface="Calibri" panose="020F0502020204030204" pitchFamily="34" charset="0"/>
                <a:ea typeface="Calibri" panose="020F0502020204030204" pitchFamily="34" charset="0"/>
              </a:rPr>
              <a:t>EA </a:t>
            </a:r>
            <a:r>
              <a:rPr lang="en-US" sz="1200" spc="-15" dirty="0">
                <a:effectLst/>
                <a:latin typeface="Calibri" panose="020F0502020204030204" pitchFamily="34" charset="0"/>
                <a:ea typeface="Calibri" panose="020F0502020204030204" pitchFamily="34" charset="0"/>
              </a:rPr>
              <a:t>l</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cal U</a:t>
            </a:r>
            <a:r>
              <a:rPr lang="en-US" sz="1200" spc="-5" dirty="0">
                <a:effectLst/>
                <a:latin typeface="Calibri" panose="020F0502020204030204" pitchFamily="34" charset="0"/>
                <a:ea typeface="Calibri" panose="020F0502020204030204" pitchFamily="34" charset="0"/>
              </a:rPr>
              <a:t>n</a:t>
            </a:r>
            <a:r>
              <a:rPr lang="en-US" sz="1200" spc="-15"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s </a:t>
            </a:r>
            <a:r>
              <a:rPr lang="en-US" sz="1200" spc="-5" dirty="0">
                <a:effectLst/>
                <a:latin typeface="Calibri" panose="020F0502020204030204" pitchFamily="34" charset="0"/>
                <a:ea typeface="Calibri" panose="020F0502020204030204" pitchFamily="34" charset="0"/>
              </a:rPr>
              <a:t>h</a:t>
            </a:r>
            <a:r>
              <a:rPr lang="en-US" sz="1200" dirty="0">
                <a:effectLst/>
                <a:latin typeface="Calibri" panose="020F0502020204030204" pitchFamily="34" charset="0"/>
                <a:ea typeface="Calibri" panose="020F0502020204030204" pitchFamily="34" charset="0"/>
              </a:rPr>
              <a:t>ad</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bar</a:t>
            </a:r>
            <a:r>
              <a:rPr lang="en-US" sz="1200" spc="-5" dirty="0">
                <a:effectLst/>
                <a:latin typeface="Calibri" panose="020F0502020204030204" pitchFamily="34" charset="0"/>
                <a:ea typeface="Calibri" panose="020F0502020204030204" pitchFamily="34" charset="0"/>
              </a:rPr>
              <a:t>g</a:t>
            </a:r>
            <a:r>
              <a:rPr lang="en-US" sz="1200" dirty="0">
                <a:effectLst/>
                <a:latin typeface="Calibri" panose="020F0502020204030204" pitchFamily="34" charset="0"/>
                <a:ea typeface="Calibri" panose="020F0502020204030204" pitchFamily="34" charset="0"/>
              </a:rPr>
              <a:t>ai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ed p</a:t>
            </a:r>
            <a:r>
              <a:rPr lang="en-US" sz="1200" spc="-5" dirty="0">
                <a:effectLst/>
                <a:latin typeface="Calibri" panose="020F0502020204030204" pitchFamily="34" charset="0"/>
                <a:ea typeface="Calibri" panose="020F0502020204030204" pitchFamily="34" charset="0"/>
              </a:rPr>
              <a:t>r</a:t>
            </a:r>
            <a:r>
              <a:rPr lang="en-US" sz="1200" spc="5" dirty="0">
                <a:effectLst/>
                <a:latin typeface="Calibri" panose="020F0502020204030204" pitchFamily="34" charset="0"/>
                <a:ea typeface="Calibri" panose="020F0502020204030204" pitchFamily="34" charset="0"/>
              </a:rPr>
              <a:t>ov</a:t>
            </a:r>
            <a:r>
              <a:rPr lang="en-US" sz="1200" dirty="0">
                <a:effectLst/>
                <a:latin typeface="Calibri" panose="020F0502020204030204" pitchFamily="34" charset="0"/>
                <a:ea typeface="Calibri" panose="020F0502020204030204" pitchFamily="34" charset="0"/>
              </a:rPr>
              <a:t>is</a:t>
            </a:r>
            <a:r>
              <a:rPr lang="en-US" sz="1200" spc="-15"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s</a:t>
            </a:r>
            <a:r>
              <a:rPr lang="en-US" sz="1200" spc="-10"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n</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such</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issues </a:t>
            </a:r>
            <a:r>
              <a:rPr lang="en-US" sz="1200" spc="-10" dirty="0">
                <a:effectLst/>
                <a:latin typeface="Calibri" panose="020F0502020204030204" pitchFamily="34" charset="0"/>
                <a:ea typeface="Calibri" panose="020F0502020204030204" pitchFamily="34" charset="0"/>
              </a:rPr>
              <a:t>a</a:t>
            </a:r>
            <a:r>
              <a:rPr lang="en-US" sz="1200" dirty="0">
                <a:effectLst/>
                <a:latin typeface="Calibri" panose="020F0502020204030204" pitchFamily="34" charset="0"/>
                <a:ea typeface="Calibri" panose="020F0502020204030204" pitchFamily="34" charset="0"/>
              </a:rPr>
              <a:t>s ad</a:t>
            </a:r>
            <a:r>
              <a:rPr lang="en-US" sz="1200" spc="-5" dirty="0">
                <a:effectLst/>
                <a:latin typeface="Calibri" panose="020F0502020204030204" pitchFamily="34" charset="0"/>
                <a:ea typeface="Calibri" panose="020F0502020204030204" pitchFamily="34" charset="0"/>
              </a:rPr>
              <a:t>d</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g</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art,</a:t>
            </a:r>
            <a:r>
              <a:rPr lang="en-US" sz="1200" spc="-10"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m</a:t>
            </a:r>
            <a:r>
              <a:rPr lang="en-US" sz="1200" spc="-5" dirty="0">
                <a:effectLst/>
                <a:latin typeface="Calibri" panose="020F0502020204030204" pitchFamily="34" charset="0"/>
                <a:ea typeface="Calibri" panose="020F0502020204030204" pitchFamily="34" charset="0"/>
              </a:rPr>
              <a:t>u</a:t>
            </a:r>
            <a:r>
              <a:rPr lang="en-US" sz="1200" dirty="0">
                <a:effectLst/>
                <a:latin typeface="Calibri" panose="020F0502020204030204" pitchFamily="34" charset="0"/>
                <a:ea typeface="Calibri" panose="020F0502020204030204" pitchFamily="34" charset="0"/>
              </a:rPr>
              <a:t>sic,</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and</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r</a:t>
            </a:r>
            <a:r>
              <a:rPr lang="en-US" sz="1200" spc="5" dirty="0">
                <a:effectLst/>
                <a:latin typeface="Calibri" panose="020F0502020204030204" pitchFamily="34" charset="0"/>
                <a:ea typeface="Calibri" panose="020F0502020204030204" pitchFamily="34" charset="0"/>
              </a:rPr>
              <a:t>e</a:t>
            </a:r>
            <a:r>
              <a:rPr lang="en-US" sz="1200" dirty="0">
                <a:effectLst/>
                <a:latin typeface="Calibri" panose="020F0502020204030204" pitchFamily="34" charset="0"/>
                <a:ea typeface="Calibri" panose="020F0502020204030204" pitchFamily="34" charset="0"/>
              </a:rPr>
              <a:t>a</a:t>
            </a:r>
            <a:r>
              <a:rPr lang="en-US" sz="1200" spc="-5" dirty="0">
                <a:effectLst/>
                <a:latin typeface="Calibri" panose="020F0502020204030204" pitchFamily="34" charset="0"/>
                <a:ea typeface="Calibri" panose="020F0502020204030204" pitchFamily="34" charset="0"/>
              </a:rPr>
              <a:t>d</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g</a:t>
            </a:r>
            <a:r>
              <a:rPr lang="en-US" sz="1200" spc="-5"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t</a:t>
            </a:r>
            <a:r>
              <a:rPr lang="en-US" sz="1200" dirty="0">
                <a:effectLst/>
                <a:latin typeface="Calibri" panose="020F0502020204030204" pitchFamily="34" charset="0"/>
                <a:ea typeface="Calibri" panose="020F0502020204030204" pitchFamily="34" charset="0"/>
              </a:rPr>
              <a:t>each</a:t>
            </a:r>
            <a:r>
              <a:rPr lang="en-US" sz="1200" spc="-10" dirty="0">
                <a:effectLst/>
                <a:latin typeface="Calibri" panose="020F0502020204030204" pitchFamily="34" charset="0"/>
                <a:ea typeface="Calibri" panose="020F0502020204030204" pitchFamily="34" charset="0"/>
              </a:rPr>
              <a:t>e</a:t>
            </a:r>
            <a:r>
              <a:rPr lang="en-US" sz="1200" dirty="0">
                <a:effectLst/>
                <a:latin typeface="Calibri" panose="020F0502020204030204" pitchFamily="34" charset="0"/>
                <a:ea typeface="Calibri" panose="020F0502020204030204" pitchFamily="34" charset="0"/>
              </a:rPr>
              <a:t>rs, sch</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l d</a:t>
            </a:r>
            <a:r>
              <a:rPr lang="en-US" sz="1200" spc="-5" dirty="0">
                <a:effectLst/>
                <a:latin typeface="Calibri" panose="020F0502020204030204" pitchFamily="34" charset="0"/>
                <a:ea typeface="Calibri" panose="020F0502020204030204" pitchFamily="34" charset="0"/>
              </a:rPr>
              <a:t>i</a:t>
            </a:r>
            <a:r>
              <a:rPr lang="en-US" sz="1200" spc="-10" dirty="0">
                <a:effectLst/>
                <a:latin typeface="Calibri" panose="020F0502020204030204" pitchFamily="34" charset="0"/>
                <a:ea typeface="Calibri" panose="020F0502020204030204" pitchFamily="34" charset="0"/>
              </a:rPr>
              <a:t>s</a:t>
            </a:r>
            <a:r>
              <a:rPr lang="en-US" sz="1200" dirty="0">
                <a:effectLst/>
                <a:latin typeface="Calibri" panose="020F0502020204030204" pitchFamily="34" charset="0"/>
                <a:ea typeface="Calibri" panose="020F0502020204030204" pitchFamily="34" charset="0"/>
              </a:rPr>
              <a:t>ci</a:t>
            </a:r>
            <a:r>
              <a:rPr lang="en-US" sz="1200" spc="-5" dirty="0">
                <a:effectLst/>
                <a:latin typeface="Calibri" panose="020F0502020204030204" pitchFamily="34" charset="0"/>
                <a:ea typeface="Calibri" panose="020F0502020204030204" pitchFamily="34" charset="0"/>
              </a:rPr>
              <a:t>p</a:t>
            </a:r>
            <a:r>
              <a:rPr lang="en-US" sz="1200" dirty="0">
                <a:effectLst/>
                <a:latin typeface="Calibri" panose="020F0502020204030204" pitchFamily="34" charset="0"/>
                <a:ea typeface="Calibri" panose="020F0502020204030204" pitchFamily="34" charset="0"/>
              </a:rPr>
              <a:t>li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e </a:t>
            </a:r>
            <a:r>
              <a:rPr lang="en-US" sz="1200" spc="-5" dirty="0">
                <a:effectLst/>
                <a:latin typeface="Calibri" panose="020F0502020204030204" pitchFamily="34" charset="0"/>
                <a:ea typeface="Calibri" panose="020F0502020204030204" pitchFamily="34" charset="0"/>
              </a:rPr>
              <a:t>p</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licies,</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s</a:t>
            </a:r>
            <a:r>
              <a:rPr lang="en-US" sz="1200" spc="5" dirty="0">
                <a:effectLst/>
                <a:latin typeface="Calibri" panose="020F0502020204030204" pitchFamily="34" charset="0"/>
                <a:ea typeface="Calibri" panose="020F0502020204030204" pitchFamily="34" charset="0"/>
              </a:rPr>
              <a:t>e</a:t>
            </a:r>
            <a:r>
              <a:rPr lang="en-US" sz="1200" spc="-10" dirty="0">
                <a:effectLst/>
                <a:latin typeface="Calibri" panose="020F0502020204030204" pitchFamily="34" charset="0"/>
                <a:ea typeface="Calibri" panose="020F0502020204030204" pitchFamily="34" charset="0"/>
              </a:rPr>
              <a:t>t</a:t>
            </a:r>
            <a:r>
              <a:rPr lang="en-US" sz="1200" dirty="0">
                <a:effectLst/>
                <a:latin typeface="Calibri" panose="020F0502020204030204" pitchFamily="34" charset="0"/>
                <a:ea typeface="Calibri" panose="020F0502020204030204" pitchFamily="34" charset="0"/>
              </a:rPr>
              <a:t>ti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g</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f</a:t>
            </a:r>
            <a:r>
              <a:rPr lang="en-US" sz="1200" spc="-1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h</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s</a:t>
            </a:r>
            <a:r>
              <a:rPr lang="en-US" sz="1200" dirty="0">
                <a:effectLst/>
                <a:latin typeface="Calibri" panose="020F0502020204030204" pitchFamily="34" charset="0"/>
                <a:ea typeface="Calibri" panose="020F0502020204030204" pitchFamily="34" charset="0"/>
              </a:rPr>
              <a:t>ch</a:t>
            </a:r>
            <a:r>
              <a:rPr lang="en-US" sz="1200" spc="-10"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l ca</a:t>
            </a:r>
            <a:r>
              <a:rPr lang="en-US" sz="1200" spc="-15" dirty="0">
                <a:effectLst/>
                <a:latin typeface="Calibri" panose="020F0502020204030204" pitchFamily="34" charset="0"/>
                <a:ea typeface="Calibri" panose="020F0502020204030204" pitchFamily="34" charset="0"/>
              </a:rPr>
              <a:t>l</a:t>
            </a:r>
            <a:r>
              <a:rPr lang="en-US" sz="1200" dirty="0">
                <a:effectLst/>
                <a:latin typeface="Calibri" panose="020F0502020204030204" pitchFamily="34" charset="0"/>
                <a:ea typeface="Calibri" panose="020F0502020204030204" pitchFamily="34" charset="0"/>
              </a:rPr>
              <a:t>en</a:t>
            </a:r>
            <a:r>
              <a:rPr lang="en-US" sz="1200" spc="-5" dirty="0">
                <a:effectLst/>
                <a:latin typeface="Calibri" panose="020F0502020204030204" pitchFamily="34" charset="0"/>
                <a:ea typeface="Calibri" panose="020F0502020204030204" pitchFamily="34" charset="0"/>
              </a:rPr>
              <a:t>d</a:t>
            </a:r>
            <a:r>
              <a:rPr lang="en-US" sz="1200" dirty="0">
                <a:effectLst/>
                <a:latin typeface="Calibri" panose="020F0502020204030204" pitchFamily="34" charset="0"/>
                <a:ea typeface="Calibri" panose="020F0502020204030204" pitchFamily="34" charset="0"/>
              </a:rPr>
              <a:t>ar, a</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d</a:t>
            </a:r>
            <a:r>
              <a:rPr lang="en-US" sz="1200" spc="-1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m</a:t>
            </a:r>
            <a:r>
              <a:rPr lang="en-US" sz="1200" dirty="0">
                <a:effectLst/>
                <a:latin typeface="Calibri" panose="020F0502020204030204" pitchFamily="34" charset="0"/>
                <a:ea typeface="Calibri" panose="020F0502020204030204" pitchFamily="34" charset="0"/>
              </a:rPr>
              <a:t>a</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y</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th</a:t>
            </a:r>
            <a:r>
              <a:rPr lang="en-US" sz="1200" spc="-10" dirty="0">
                <a:effectLst/>
                <a:latin typeface="Calibri" panose="020F0502020204030204" pitchFamily="34" charset="0"/>
                <a:ea typeface="Calibri" panose="020F0502020204030204" pitchFamily="34" charset="0"/>
              </a:rPr>
              <a:t>e</a:t>
            </a:r>
            <a:r>
              <a:rPr lang="en-US" sz="1200" dirty="0">
                <a:effectLst/>
                <a:latin typeface="Calibri" panose="020F0502020204030204" pitchFamily="34" charset="0"/>
                <a:ea typeface="Calibri" panose="020F0502020204030204" pitchFamily="34" charset="0"/>
              </a:rPr>
              <a:t>rs.</a:t>
            </a:r>
            <a:endParaRPr lang="en-US" sz="1200" dirty="0">
              <a:effectLst/>
              <a:latin typeface="Times New Roman" panose="02020603050405020304" pitchFamily="18" charset="0"/>
              <a:ea typeface="Times New Roman" panose="02020603050405020304" pitchFamily="18" charset="0"/>
            </a:endParaRPr>
          </a:p>
          <a:p>
            <a:pPr marL="0" marR="0">
              <a:lnSpc>
                <a:spcPts val="800"/>
              </a:lnSpc>
              <a:spcBef>
                <a:spcPts val="10"/>
              </a:spcBef>
              <a:spcAft>
                <a:spcPts val="0"/>
              </a:spcAft>
            </a:pPr>
            <a:r>
              <a:rPr lang="en-US" sz="1200" dirty="0">
                <a:effectLst/>
                <a:latin typeface="Times New Roman" panose="02020603050405020304" pitchFamily="18" charset="0"/>
                <a:ea typeface="Times New Roman" panose="02020603050405020304" pitchFamily="18" charset="0"/>
              </a:rPr>
              <a:t> </a:t>
            </a:r>
          </a:p>
          <a:p>
            <a:pPr marL="63500" marR="222250">
              <a:lnSpc>
                <a:spcPct val="107000"/>
              </a:lnSpc>
              <a:spcBef>
                <a:spcPts val="0"/>
              </a:spcBef>
              <a:spcAft>
                <a:spcPts val="0"/>
              </a:spcAft>
            </a:pPr>
            <a:r>
              <a:rPr lang="en-US" sz="1200" b="1" spc="5" dirty="0">
                <a:effectLst/>
                <a:latin typeface="Calibri" panose="020F0502020204030204" pitchFamily="34" charset="0"/>
                <a:ea typeface="Calibri" panose="020F0502020204030204" pitchFamily="34" charset="0"/>
              </a:rPr>
              <a:t>2.N</a:t>
            </a:r>
            <a:r>
              <a:rPr lang="en-US" sz="1200" b="1" spc="-5" dirty="0">
                <a:effectLst/>
                <a:latin typeface="Calibri" panose="020F0502020204030204" pitchFamily="34" charset="0"/>
                <a:ea typeface="Calibri" panose="020F0502020204030204" pitchFamily="34" charset="0"/>
              </a:rPr>
              <a:t>e</a:t>
            </a:r>
            <a:r>
              <a:rPr lang="en-US" sz="1200" b="1" spc="5" dirty="0">
                <a:effectLst/>
                <a:latin typeface="Calibri" panose="020F0502020204030204" pitchFamily="34" charset="0"/>
                <a:ea typeface="Calibri" panose="020F0502020204030204" pitchFamily="34" charset="0"/>
              </a:rPr>
              <a:t>g</a:t>
            </a:r>
            <a:r>
              <a:rPr lang="en-US" sz="1200" b="1" spc="-5" dirty="0">
                <a:effectLst/>
                <a:latin typeface="Calibri" panose="020F0502020204030204" pitchFamily="34" charset="0"/>
                <a:ea typeface="Calibri" panose="020F0502020204030204" pitchFamily="34" charset="0"/>
              </a:rPr>
              <a:t>o</a:t>
            </a:r>
            <a:r>
              <a:rPr lang="en-US" sz="1200" b="1" dirty="0">
                <a:effectLst/>
                <a:latin typeface="Calibri" panose="020F0502020204030204" pitchFamily="34" charset="0"/>
                <a:ea typeface="Calibri" panose="020F0502020204030204" pitchFamily="34" charset="0"/>
              </a:rPr>
              <a:t>t</a:t>
            </a:r>
            <a:r>
              <a:rPr lang="en-US" sz="1200" b="1" spc="5" dirty="0">
                <a:effectLst/>
                <a:latin typeface="Calibri" panose="020F0502020204030204" pitchFamily="34" charset="0"/>
                <a:ea typeface="Calibri" panose="020F0502020204030204" pitchFamily="34" charset="0"/>
              </a:rPr>
              <a:t>i</a:t>
            </a:r>
            <a:r>
              <a:rPr lang="en-US" sz="1200" b="1" spc="-5" dirty="0">
                <a:effectLst/>
                <a:latin typeface="Calibri" panose="020F0502020204030204" pitchFamily="34" charset="0"/>
                <a:ea typeface="Calibri" panose="020F0502020204030204" pitchFamily="34" charset="0"/>
              </a:rPr>
              <a:t>a</a:t>
            </a:r>
            <a:r>
              <a:rPr lang="en-US" sz="1200" b="1" spc="-10" dirty="0">
                <a:effectLst/>
                <a:latin typeface="Calibri" panose="020F0502020204030204" pitchFamily="34" charset="0"/>
                <a:ea typeface="Calibri" panose="020F0502020204030204" pitchFamily="34" charset="0"/>
              </a:rPr>
              <a:t>t</a:t>
            </a:r>
            <a:r>
              <a:rPr lang="en-US" sz="1200" b="1" spc="5" dirty="0">
                <a:effectLst/>
                <a:latin typeface="Calibri" panose="020F0502020204030204" pitchFamily="34" charset="0"/>
                <a:ea typeface="Calibri" panose="020F0502020204030204" pitchFamily="34" charset="0"/>
              </a:rPr>
              <a:t>i</a:t>
            </a:r>
            <a:r>
              <a:rPr lang="en-US" sz="1200" b="1" spc="-5" dirty="0">
                <a:effectLst/>
                <a:latin typeface="Calibri" panose="020F0502020204030204" pitchFamily="34" charset="0"/>
                <a:ea typeface="Calibri" panose="020F0502020204030204" pitchFamily="34" charset="0"/>
              </a:rPr>
              <a:t>on</a:t>
            </a:r>
            <a:r>
              <a:rPr lang="en-US" sz="1200" b="1" dirty="0">
                <a:effectLst/>
                <a:latin typeface="Calibri" panose="020F0502020204030204" pitchFamily="34" charset="0"/>
                <a:ea typeface="Calibri" panose="020F0502020204030204" pitchFamily="34" charset="0"/>
              </a:rPr>
              <a:t>s</a:t>
            </a:r>
            <a:r>
              <a:rPr lang="en-US" sz="1200" b="1" spc="5" dirty="0">
                <a:effectLst/>
                <a:latin typeface="Calibri" panose="020F0502020204030204" pitchFamily="34" charset="0"/>
                <a:ea typeface="Calibri" panose="020F0502020204030204" pitchFamily="34" charset="0"/>
              </a:rPr>
              <a:t> </a:t>
            </a:r>
            <a:r>
              <a:rPr lang="en-US" sz="1200" b="1" dirty="0">
                <a:effectLst/>
                <a:latin typeface="Calibri" panose="020F0502020204030204" pitchFamily="34" charset="0"/>
                <a:ea typeface="Calibri" panose="020F0502020204030204" pitchFamily="34" charset="0"/>
              </a:rPr>
              <a:t>e</a:t>
            </a:r>
            <a:r>
              <a:rPr lang="en-US" sz="1200" b="1" spc="-5" dirty="0">
                <a:effectLst/>
                <a:latin typeface="Calibri" panose="020F0502020204030204" pitchFamily="34" charset="0"/>
                <a:ea typeface="Calibri" panose="020F0502020204030204" pitchFamily="34" charset="0"/>
              </a:rPr>
              <a:t>n</a:t>
            </a:r>
            <a:r>
              <a:rPr lang="en-US" sz="1200" b="1" dirty="0">
                <a:effectLst/>
                <a:latin typeface="Calibri" panose="020F0502020204030204" pitchFamily="34" charset="0"/>
                <a:ea typeface="Calibri" panose="020F0502020204030204" pitchFamily="34" charset="0"/>
              </a:rPr>
              <a:t>s</a:t>
            </a:r>
            <a:r>
              <a:rPr lang="en-US" sz="1200" b="1" spc="-5" dirty="0">
                <a:effectLst/>
                <a:latin typeface="Calibri" panose="020F0502020204030204" pitchFamily="34" charset="0"/>
                <a:ea typeface="Calibri" panose="020F0502020204030204" pitchFamily="34" charset="0"/>
              </a:rPr>
              <a:t>u</a:t>
            </a:r>
            <a:r>
              <a:rPr lang="en-US" sz="1200" b="1" spc="5" dirty="0">
                <a:effectLst/>
                <a:latin typeface="Calibri" panose="020F0502020204030204" pitchFamily="34" charset="0"/>
                <a:ea typeface="Calibri" panose="020F0502020204030204" pitchFamily="34" charset="0"/>
              </a:rPr>
              <a:t>r</a:t>
            </a:r>
            <a:r>
              <a:rPr lang="en-US" sz="1200" b="1" dirty="0">
                <a:effectLst/>
                <a:latin typeface="Calibri" panose="020F0502020204030204" pitchFamily="34" charset="0"/>
                <a:ea typeface="Calibri" panose="020F0502020204030204" pitchFamily="34" charset="0"/>
              </a:rPr>
              <a:t>e</a:t>
            </a:r>
            <a:r>
              <a:rPr lang="en-US" sz="1200" b="1" spc="-15" dirty="0">
                <a:effectLst/>
                <a:latin typeface="Calibri" panose="020F0502020204030204" pitchFamily="34" charset="0"/>
                <a:ea typeface="Calibri" panose="020F0502020204030204" pitchFamily="34" charset="0"/>
              </a:rPr>
              <a:t> </a:t>
            </a:r>
            <a:r>
              <a:rPr lang="en-US" sz="1200" b="1" spc="5" dirty="0">
                <a:effectLst/>
                <a:latin typeface="Calibri" panose="020F0502020204030204" pitchFamily="34" charset="0"/>
                <a:ea typeface="Calibri" panose="020F0502020204030204" pitchFamily="34" charset="0"/>
              </a:rPr>
              <a:t>t</a:t>
            </a:r>
            <a:r>
              <a:rPr lang="en-US" sz="1200" b="1" spc="-5" dirty="0">
                <a:effectLst/>
                <a:latin typeface="Calibri" panose="020F0502020204030204" pitchFamily="34" charset="0"/>
                <a:ea typeface="Calibri" panose="020F0502020204030204" pitchFamily="34" charset="0"/>
              </a:rPr>
              <a:t>ha</a:t>
            </a:r>
            <a:r>
              <a:rPr lang="en-US" sz="1200" b="1" dirty="0">
                <a:effectLst/>
                <a:latin typeface="Calibri" panose="020F0502020204030204" pitchFamily="34" charset="0"/>
                <a:ea typeface="Calibri" panose="020F0502020204030204" pitchFamily="34" charset="0"/>
              </a:rPr>
              <a:t>t</a:t>
            </a:r>
            <a:r>
              <a:rPr lang="en-US" sz="1200" b="1" spc="15" dirty="0">
                <a:effectLst/>
                <a:latin typeface="Calibri" panose="020F0502020204030204" pitchFamily="34" charset="0"/>
                <a:ea typeface="Calibri" panose="020F0502020204030204" pitchFamily="34" charset="0"/>
              </a:rPr>
              <a:t> </a:t>
            </a:r>
            <a:r>
              <a:rPr lang="en-US" sz="1200" b="1" spc="-10" dirty="0">
                <a:effectLst/>
                <a:latin typeface="Calibri" panose="020F0502020204030204" pitchFamily="34" charset="0"/>
                <a:ea typeface="Calibri" panose="020F0502020204030204" pitchFamily="34" charset="0"/>
              </a:rPr>
              <a:t>t</a:t>
            </a:r>
            <a:r>
              <a:rPr lang="en-US" sz="1200" b="1" spc="-5" dirty="0">
                <a:effectLst/>
                <a:latin typeface="Calibri" panose="020F0502020204030204" pitchFamily="34" charset="0"/>
                <a:ea typeface="Calibri" panose="020F0502020204030204" pitchFamily="34" charset="0"/>
              </a:rPr>
              <a:t>h</a:t>
            </a:r>
            <a:r>
              <a:rPr lang="en-US" sz="1200" b="1" dirty="0">
                <a:effectLst/>
                <a:latin typeface="Calibri" panose="020F0502020204030204" pitchFamily="34" charset="0"/>
                <a:ea typeface="Calibri" panose="020F0502020204030204" pitchFamily="34" charset="0"/>
              </a:rPr>
              <a:t>e</a:t>
            </a:r>
            <a:r>
              <a:rPr lang="en-US" sz="1200" b="1" spc="-5" dirty="0">
                <a:effectLst/>
                <a:latin typeface="Calibri" panose="020F0502020204030204" pitchFamily="34" charset="0"/>
                <a:ea typeface="Calibri" panose="020F0502020204030204" pitchFamily="34" charset="0"/>
              </a:rPr>
              <a:t> </a:t>
            </a:r>
            <a:r>
              <a:rPr lang="en-US" sz="1200" b="1" dirty="0">
                <a:effectLst/>
                <a:latin typeface="Calibri" panose="020F0502020204030204" pitchFamily="34" charset="0"/>
                <a:ea typeface="Calibri" panose="020F0502020204030204" pitchFamily="34" charset="0"/>
              </a:rPr>
              <a:t>p</a:t>
            </a:r>
            <a:r>
              <a:rPr lang="en-US" sz="1200" b="1" spc="-5" dirty="0">
                <a:effectLst/>
                <a:latin typeface="Calibri" panose="020F0502020204030204" pitchFamily="34" charset="0"/>
                <a:ea typeface="Calibri" panose="020F0502020204030204" pitchFamily="34" charset="0"/>
              </a:rPr>
              <a:t>e</a:t>
            </a:r>
            <a:r>
              <a:rPr lang="en-US" sz="1200" b="1" spc="5" dirty="0">
                <a:effectLst/>
                <a:latin typeface="Calibri" panose="020F0502020204030204" pitchFamily="34" charset="0"/>
                <a:ea typeface="Calibri" panose="020F0502020204030204" pitchFamily="34" charset="0"/>
              </a:rPr>
              <a:t>r</a:t>
            </a:r>
            <a:r>
              <a:rPr lang="en-US" sz="1200" b="1" dirty="0">
                <a:effectLst/>
                <a:latin typeface="Calibri" panose="020F0502020204030204" pitchFamily="34" charset="0"/>
                <a:ea typeface="Calibri" panose="020F0502020204030204" pitchFamily="34" charset="0"/>
              </a:rPr>
              <a:t>s</a:t>
            </a:r>
            <a:r>
              <a:rPr lang="en-US" sz="1200" b="1" spc="-5" dirty="0">
                <a:effectLst/>
                <a:latin typeface="Calibri" panose="020F0502020204030204" pitchFamily="34" charset="0"/>
                <a:ea typeface="Calibri" panose="020F0502020204030204" pitchFamily="34" charset="0"/>
              </a:rPr>
              <a:t>pe</a:t>
            </a:r>
            <a:r>
              <a:rPr lang="en-US" sz="1200" b="1" spc="5" dirty="0">
                <a:effectLst/>
                <a:latin typeface="Calibri" panose="020F0502020204030204" pitchFamily="34" charset="0"/>
                <a:ea typeface="Calibri" panose="020F0502020204030204" pitchFamily="34" charset="0"/>
              </a:rPr>
              <a:t>c</a:t>
            </a:r>
            <a:r>
              <a:rPr lang="en-US" sz="1200" b="1" dirty="0">
                <a:effectLst/>
                <a:latin typeface="Calibri" panose="020F0502020204030204" pitchFamily="34" charset="0"/>
                <a:ea typeface="Calibri" panose="020F0502020204030204" pitchFamily="34" charset="0"/>
              </a:rPr>
              <a:t>t</a:t>
            </a:r>
            <a:r>
              <a:rPr lang="en-US" sz="1200" b="1" spc="-5" dirty="0">
                <a:effectLst/>
                <a:latin typeface="Calibri" panose="020F0502020204030204" pitchFamily="34" charset="0"/>
                <a:ea typeface="Calibri" panose="020F0502020204030204" pitchFamily="34" charset="0"/>
              </a:rPr>
              <a:t>i</a:t>
            </a:r>
            <a:r>
              <a:rPr lang="en-US" sz="1200" b="1" spc="5" dirty="0">
                <a:effectLst/>
                <a:latin typeface="Calibri" panose="020F0502020204030204" pitchFamily="34" charset="0"/>
                <a:ea typeface="Calibri" panose="020F0502020204030204" pitchFamily="34" charset="0"/>
              </a:rPr>
              <a:t>v</a:t>
            </a:r>
            <a:r>
              <a:rPr lang="en-US" sz="1200" b="1" dirty="0">
                <a:effectLst/>
                <a:latin typeface="Calibri" panose="020F0502020204030204" pitchFamily="34" charset="0"/>
                <a:ea typeface="Calibri" panose="020F0502020204030204" pitchFamily="34" charset="0"/>
              </a:rPr>
              <a:t>e</a:t>
            </a:r>
            <a:r>
              <a:rPr lang="en-US" sz="1200" b="1" spc="-5" dirty="0">
                <a:effectLst/>
                <a:latin typeface="Calibri" panose="020F0502020204030204" pitchFamily="34" charset="0"/>
                <a:ea typeface="Calibri" panose="020F0502020204030204" pitchFamily="34" charset="0"/>
              </a:rPr>
              <a:t> o</a:t>
            </a:r>
            <a:r>
              <a:rPr lang="en-US" sz="1200" b="1" dirty="0">
                <a:effectLst/>
                <a:latin typeface="Calibri" panose="020F0502020204030204" pitchFamily="34" charset="0"/>
                <a:ea typeface="Calibri" panose="020F0502020204030204" pitchFamily="34" charset="0"/>
              </a:rPr>
              <a:t>f</a:t>
            </a:r>
            <a:r>
              <a:rPr lang="en-US" sz="1200" b="1" spc="5" dirty="0">
                <a:effectLst/>
                <a:latin typeface="Calibri" panose="020F0502020204030204" pitchFamily="34" charset="0"/>
                <a:ea typeface="Calibri" panose="020F0502020204030204" pitchFamily="34" charset="0"/>
              </a:rPr>
              <a:t> </a:t>
            </a:r>
            <a:r>
              <a:rPr lang="en-US" sz="1200" b="1" dirty="0">
                <a:effectLst/>
                <a:latin typeface="Calibri" panose="020F0502020204030204" pitchFamily="34" charset="0"/>
                <a:ea typeface="Calibri" panose="020F0502020204030204" pitchFamily="34" charset="0"/>
              </a:rPr>
              <a:t>te</a:t>
            </a:r>
            <a:r>
              <a:rPr lang="en-US" sz="1200" b="1" spc="-20" dirty="0">
                <a:effectLst/>
                <a:latin typeface="Calibri" panose="020F0502020204030204" pitchFamily="34" charset="0"/>
                <a:ea typeface="Calibri" panose="020F0502020204030204" pitchFamily="34" charset="0"/>
              </a:rPr>
              <a:t>a</a:t>
            </a:r>
            <a:r>
              <a:rPr lang="en-US" sz="1200" b="1" spc="5" dirty="0">
                <a:effectLst/>
                <a:latin typeface="Calibri" panose="020F0502020204030204" pitchFamily="34" charset="0"/>
                <a:ea typeface="Calibri" panose="020F0502020204030204" pitchFamily="34" charset="0"/>
              </a:rPr>
              <a:t>c</a:t>
            </a:r>
            <a:r>
              <a:rPr lang="en-US" sz="1200" b="1" spc="-5" dirty="0">
                <a:effectLst/>
                <a:latin typeface="Calibri" panose="020F0502020204030204" pitchFamily="34" charset="0"/>
                <a:ea typeface="Calibri" panose="020F0502020204030204" pitchFamily="34" charset="0"/>
              </a:rPr>
              <a:t>he</a:t>
            </a:r>
            <a:r>
              <a:rPr lang="en-US" sz="1200" b="1" spc="5" dirty="0">
                <a:effectLst/>
                <a:latin typeface="Calibri" panose="020F0502020204030204" pitchFamily="34" charset="0"/>
                <a:ea typeface="Calibri" panose="020F0502020204030204" pitchFamily="34" charset="0"/>
              </a:rPr>
              <a:t>r</a:t>
            </a:r>
            <a:r>
              <a:rPr lang="en-US" sz="1200" b="1" dirty="0">
                <a:effectLst/>
                <a:latin typeface="Calibri" panose="020F0502020204030204" pitchFamily="34" charset="0"/>
                <a:ea typeface="Calibri" panose="020F0502020204030204" pitchFamily="34" charset="0"/>
              </a:rPr>
              <a:t>s</a:t>
            </a:r>
            <a:r>
              <a:rPr lang="en-US" sz="1200" b="1" spc="-10" dirty="0">
                <a:effectLst/>
                <a:latin typeface="Calibri" panose="020F0502020204030204" pitchFamily="34" charset="0"/>
                <a:ea typeface="Calibri" panose="020F0502020204030204" pitchFamily="34" charset="0"/>
              </a:rPr>
              <a:t> </a:t>
            </a:r>
            <a:r>
              <a:rPr lang="en-US" sz="1200" b="1" dirty="0">
                <a:effectLst/>
                <a:latin typeface="Calibri" panose="020F0502020204030204" pitchFamily="34" charset="0"/>
                <a:ea typeface="Calibri" panose="020F0502020204030204" pitchFamily="34" charset="0"/>
              </a:rPr>
              <a:t>a</a:t>
            </a:r>
            <a:r>
              <a:rPr lang="en-US" sz="1200" b="1" spc="-5" dirty="0">
                <a:effectLst/>
                <a:latin typeface="Calibri" panose="020F0502020204030204" pitchFamily="34" charset="0"/>
                <a:ea typeface="Calibri" panose="020F0502020204030204" pitchFamily="34" charset="0"/>
              </a:rPr>
              <a:t>n</a:t>
            </a:r>
            <a:r>
              <a:rPr lang="en-US" sz="1200" b="1" dirty="0">
                <a:effectLst/>
                <a:latin typeface="Calibri" panose="020F0502020204030204" pitchFamily="34" charset="0"/>
                <a:ea typeface="Calibri" panose="020F0502020204030204" pitchFamily="34" charset="0"/>
              </a:rPr>
              <a:t>d</a:t>
            </a:r>
            <a:r>
              <a:rPr lang="en-US" sz="1200" b="1" spc="-5" dirty="0">
                <a:effectLst/>
                <a:latin typeface="Calibri" panose="020F0502020204030204" pitchFamily="34" charset="0"/>
                <a:ea typeface="Calibri" panose="020F0502020204030204" pitchFamily="34" charset="0"/>
              </a:rPr>
              <a:t> </a:t>
            </a:r>
            <a:r>
              <a:rPr lang="en-US" sz="1200" b="1" dirty="0">
                <a:effectLst/>
                <a:latin typeface="Calibri" panose="020F0502020204030204" pitchFamily="34" charset="0"/>
                <a:ea typeface="Calibri" panose="020F0502020204030204" pitchFamily="34" charset="0"/>
              </a:rPr>
              <a:t>E</a:t>
            </a:r>
            <a:r>
              <a:rPr lang="en-US" sz="1200" b="1" spc="5" dirty="0">
                <a:effectLst/>
                <a:latin typeface="Calibri" panose="020F0502020204030204" pitchFamily="34" charset="0"/>
                <a:ea typeface="Calibri" panose="020F0502020204030204" pitchFamily="34" charset="0"/>
              </a:rPr>
              <a:t>S</a:t>
            </a:r>
            <a:r>
              <a:rPr lang="en-US" sz="1200" b="1" dirty="0">
                <a:effectLst/>
                <a:latin typeface="Calibri" panose="020F0502020204030204" pitchFamily="34" charset="0"/>
                <a:ea typeface="Calibri" panose="020F0502020204030204" pitchFamily="34" charset="0"/>
              </a:rPr>
              <a:t>Ps,</a:t>
            </a:r>
            <a:r>
              <a:rPr lang="en-US" sz="1200" b="1" spc="-5" dirty="0">
                <a:effectLst/>
                <a:latin typeface="Calibri" panose="020F0502020204030204" pitchFamily="34" charset="0"/>
                <a:ea typeface="Calibri" panose="020F0502020204030204" pitchFamily="34" charset="0"/>
              </a:rPr>
              <a:t> </a:t>
            </a:r>
            <a:r>
              <a:rPr lang="en-US" sz="1200" b="1" spc="5" dirty="0">
                <a:effectLst/>
                <a:latin typeface="Calibri" panose="020F0502020204030204" pitchFamily="34" charset="0"/>
                <a:ea typeface="Calibri" panose="020F0502020204030204" pitchFamily="34" charset="0"/>
              </a:rPr>
              <a:t>w</a:t>
            </a:r>
            <a:r>
              <a:rPr lang="en-US" sz="1200" b="1" spc="-5" dirty="0">
                <a:effectLst/>
                <a:latin typeface="Calibri" panose="020F0502020204030204" pitchFamily="34" charset="0"/>
                <a:ea typeface="Calibri" panose="020F0502020204030204" pitchFamily="34" charset="0"/>
              </a:rPr>
              <a:t>h</a:t>
            </a:r>
            <a:r>
              <a:rPr lang="en-US" sz="1200" b="1" dirty="0">
                <a:effectLst/>
                <a:latin typeface="Calibri" panose="020F0502020204030204" pitchFamily="34" charset="0"/>
                <a:ea typeface="Calibri" panose="020F0502020204030204" pitchFamily="34" charset="0"/>
              </a:rPr>
              <a:t>o</a:t>
            </a:r>
            <a:r>
              <a:rPr lang="en-US" sz="1200" b="1" spc="-5" dirty="0">
                <a:effectLst/>
                <a:latin typeface="Calibri" panose="020F0502020204030204" pitchFamily="34" charset="0"/>
                <a:ea typeface="Calibri" panose="020F0502020204030204" pitchFamily="34" charset="0"/>
              </a:rPr>
              <a:t> </a:t>
            </a:r>
            <a:r>
              <a:rPr lang="en-US" sz="1200" b="1" spc="5" dirty="0">
                <a:effectLst/>
                <a:latin typeface="Calibri" panose="020F0502020204030204" pitchFamily="34" charset="0"/>
                <a:ea typeface="Calibri" panose="020F0502020204030204" pitchFamily="34" charset="0"/>
              </a:rPr>
              <a:t>s</a:t>
            </a:r>
            <a:r>
              <a:rPr lang="en-US" sz="1200" b="1" spc="-5" dirty="0">
                <a:effectLst/>
                <a:latin typeface="Calibri" panose="020F0502020204030204" pitchFamily="34" charset="0"/>
                <a:ea typeface="Calibri" panose="020F0502020204030204" pitchFamily="34" charset="0"/>
              </a:rPr>
              <a:t>e</a:t>
            </a:r>
            <a:r>
              <a:rPr lang="en-US" sz="1200" b="1" dirty="0">
                <a:effectLst/>
                <a:latin typeface="Calibri" panose="020F0502020204030204" pitchFamily="34" charset="0"/>
                <a:ea typeface="Calibri" panose="020F0502020204030204" pitchFamily="34" charset="0"/>
              </a:rPr>
              <a:t>e</a:t>
            </a:r>
            <a:r>
              <a:rPr lang="en-US" sz="1200" b="1" spc="-5" dirty="0">
                <a:effectLst/>
                <a:latin typeface="Calibri" panose="020F0502020204030204" pitchFamily="34" charset="0"/>
                <a:ea typeface="Calibri" panose="020F0502020204030204" pitchFamily="34" charset="0"/>
              </a:rPr>
              <a:t> s</a:t>
            </a:r>
            <a:r>
              <a:rPr lang="en-US" sz="1200" b="1" dirty="0">
                <a:effectLst/>
                <a:latin typeface="Calibri" panose="020F0502020204030204" pitchFamily="34" charset="0"/>
                <a:ea typeface="Calibri" panose="020F0502020204030204" pitchFamily="34" charset="0"/>
              </a:rPr>
              <a:t>t</a:t>
            </a:r>
            <a:r>
              <a:rPr lang="en-US" sz="1200" b="1" spc="-5" dirty="0">
                <a:effectLst/>
                <a:latin typeface="Calibri" panose="020F0502020204030204" pitchFamily="34" charset="0"/>
                <a:ea typeface="Calibri" panose="020F0502020204030204" pitchFamily="34" charset="0"/>
              </a:rPr>
              <a:t>uden</a:t>
            </a:r>
            <a:r>
              <a:rPr lang="en-US" sz="1200" b="1" dirty="0">
                <a:effectLst/>
                <a:latin typeface="Calibri" panose="020F0502020204030204" pitchFamily="34" charset="0"/>
                <a:ea typeface="Calibri" panose="020F0502020204030204" pitchFamily="34" charset="0"/>
              </a:rPr>
              <a:t>ts</a:t>
            </a:r>
            <a:r>
              <a:rPr lang="en-US" sz="1200" b="1" spc="5" dirty="0">
                <a:effectLst/>
                <a:latin typeface="Calibri" panose="020F0502020204030204" pitchFamily="34" charset="0"/>
                <a:ea typeface="Calibri" panose="020F0502020204030204" pitchFamily="34" charset="0"/>
              </a:rPr>
              <a:t> </a:t>
            </a:r>
            <a:r>
              <a:rPr lang="en-US" sz="1200" b="1" dirty="0">
                <a:effectLst/>
                <a:latin typeface="Calibri" panose="020F0502020204030204" pitchFamily="34" charset="0"/>
                <a:ea typeface="Calibri" panose="020F0502020204030204" pitchFamily="34" charset="0"/>
              </a:rPr>
              <a:t>e</a:t>
            </a:r>
            <a:r>
              <a:rPr lang="en-US" sz="1200" b="1" spc="5" dirty="0">
                <a:effectLst/>
                <a:latin typeface="Calibri" panose="020F0502020204030204" pitchFamily="34" charset="0"/>
                <a:ea typeface="Calibri" panose="020F0502020204030204" pitchFamily="34" charset="0"/>
              </a:rPr>
              <a:t>v</a:t>
            </a:r>
            <a:r>
              <a:rPr lang="en-US" sz="1200" b="1" spc="-15" dirty="0">
                <a:effectLst/>
                <a:latin typeface="Calibri" panose="020F0502020204030204" pitchFamily="34" charset="0"/>
                <a:ea typeface="Calibri" panose="020F0502020204030204" pitchFamily="34" charset="0"/>
              </a:rPr>
              <a:t>e</a:t>
            </a:r>
            <a:r>
              <a:rPr lang="en-US" sz="1200" b="1" spc="5" dirty="0">
                <a:effectLst/>
                <a:latin typeface="Calibri" panose="020F0502020204030204" pitchFamily="34" charset="0"/>
                <a:ea typeface="Calibri" panose="020F0502020204030204" pitchFamily="34" charset="0"/>
              </a:rPr>
              <a:t>r</a:t>
            </a:r>
            <a:r>
              <a:rPr lang="en-US" sz="1200" b="1" dirty="0">
                <a:effectLst/>
                <a:latin typeface="Calibri" panose="020F0502020204030204" pitchFamily="34" charset="0"/>
                <a:ea typeface="Calibri" panose="020F0502020204030204" pitchFamily="34" charset="0"/>
              </a:rPr>
              <a:t>y</a:t>
            </a:r>
            <a:r>
              <a:rPr lang="en-US" sz="1200" b="1" spc="-5" dirty="0">
                <a:effectLst/>
                <a:latin typeface="Calibri" panose="020F0502020204030204" pitchFamily="34" charset="0"/>
                <a:ea typeface="Calibri" panose="020F0502020204030204" pitchFamily="34" charset="0"/>
              </a:rPr>
              <a:t> </a:t>
            </a:r>
            <a:r>
              <a:rPr lang="en-US" sz="1200" b="1" dirty="0">
                <a:effectLst/>
                <a:latin typeface="Calibri" panose="020F0502020204030204" pitchFamily="34" charset="0"/>
                <a:ea typeface="Calibri" panose="020F0502020204030204" pitchFamily="34" charset="0"/>
              </a:rPr>
              <a:t>d</a:t>
            </a:r>
            <a:r>
              <a:rPr lang="en-US" sz="1200" b="1" spc="-5" dirty="0">
                <a:effectLst/>
                <a:latin typeface="Calibri" panose="020F0502020204030204" pitchFamily="34" charset="0"/>
                <a:ea typeface="Calibri" panose="020F0502020204030204" pitchFamily="34" charset="0"/>
              </a:rPr>
              <a:t>a</a:t>
            </a:r>
            <a:r>
              <a:rPr lang="en-US" sz="1200" b="1" spc="5" dirty="0">
                <a:effectLst/>
                <a:latin typeface="Calibri" panose="020F0502020204030204" pitchFamily="34" charset="0"/>
                <a:ea typeface="Calibri" panose="020F0502020204030204" pitchFamily="34" charset="0"/>
              </a:rPr>
              <a:t>y</a:t>
            </a:r>
            <a:r>
              <a:rPr lang="en-US" sz="1200" b="1" dirty="0">
                <a:effectLst/>
                <a:latin typeface="Calibri" panose="020F0502020204030204" pitchFamily="34" charset="0"/>
                <a:ea typeface="Calibri" panose="020F0502020204030204" pitchFamily="34" charset="0"/>
              </a:rPr>
              <a:t>,</a:t>
            </a:r>
            <a:r>
              <a:rPr lang="en-US" sz="1200" b="1" spc="-5" dirty="0">
                <a:effectLst/>
                <a:latin typeface="Calibri" panose="020F0502020204030204" pitchFamily="34" charset="0"/>
                <a:ea typeface="Calibri" panose="020F0502020204030204" pitchFamily="34" charset="0"/>
              </a:rPr>
              <a:t> </a:t>
            </a:r>
            <a:r>
              <a:rPr lang="en-US" sz="1200" b="1" spc="5" dirty="0">
                <a:effectLst/>
                <a:latin typeface="Calibri" panose="020F0502020204030204" pitchFamily="34" charset="0"/>
                <a:ea typeface="Calibri" panose="020F0502020204030204" pitchFamily="34" charset="0"/>
              </a:rPr>
              <a:t>w</a:t>
            </a:r>
            <a:r>
              <a:rPr lang="en-US" sz="1200" b="1" spc="-5" dirty="0">
                <a:effectLst/>
                <a:latin typeface="Calibri" panose="020F0502020204030204" pitchFamily="34" charset="0"/>
                <a:ea typeface="Calibri" panose="020F0502020204030204" pitchFamily="34" charset="0"/>
              </a:rPr>
              <a:t>i</a:t>
            </a:r>
            <a:r>
              <a:rPr lang="en-US" sz="1200" b="1" spc="5" dirty="0">
                <a:effectLst/>
                <a:latin typeface="Calibri" panose="020F0502020204030204" pitchFamily="34" charset="0"/>
                <a:ea typeface="Calibri" panose="020F0502020204030204" pitchFamily="34" charset="0"/>
              </a:rPr>
              <a:t>l</a:t>
            </a:r>
            <a:r>
              <a:rPr lang="en-US" sz="1200" b="1" dirty="0">
                <a:effectLst/>
                <a:latin typeface="Calibri" panose="020F0502020204030204" pitchFamily="34" charset="0"/>
                <a:ea typeface="Calibri" panose="020F0502020204030204" pitchFamily="34" charset="0"/>
              </a:rPr>
              <a:t>l</a:t>
            </a:r>
            <a:r>
              <a:rPr lang="en-US" sz="1200" b="1" spc="-5" dirty="0">
                <a:effectLst/>
                <a:latin typeface="Calibri" panose="020F0502020204030204" pitchFamily="34" charset="0"/>
                <a:ea typeface="Calibri" panose="020F0502020204030204" pitchFamily="34" charset="0"/>
              </a:rPr>
              <a:t> </a:t>
            </a:r>
            <a:r>
              <a:rPr lang="en-US" sz="1200" b="1" dirty="0">
                <a:effectLst/>
                <a:latin typeface="Calibri" panose="020F0502020204030204" pitchFamily="34" charset="0"/>
                <a:ea typeface="Calibri" panose="020F0502020204030204" pitchFamily="34" charset="0"/>
              </a:rPr>
              <a:t>be </a:t>
            </a:r>
            <a:r>
              <a:rPr lang="en-US" sz="1200" b="1" spc="5" dirty="0">
                <a:effectLst/>
                <a:latin typeface="Calibri" panose="020F0502020204030204" pitchFamily="34" charset="0"/>
                <a:ea typeface="Calibri" panose="020F0502020204030204" pitchFamily="34" charset="0"/>
              </a:rPr>
              <a:t>r</a:t>
            </a:r>
            <a:r>
              <a:rPr lang="en-US" sz="1200" b="1" spc="-5" dirty="0">
                <a:effectLst/>
                <a:latin typeface="Calibri" panose="020F0502020204030204" pitchFamily="34" charset="0"/>
                <a:ea typeface="Calibri" panose="020F0502020204030204" pitchFamily="34" charset="0"/>
              </a:rPr>
              <a:t>e</a:t>
            </a:r>
            <a:r>
              <a:rPr lang="en-US" sz="1200" b="1" spc="5" dirty="0">
                <a:effectLst/>
                <a:latin typeface="Calibri" panose="020F0502020204030204" pitchFamily="34" charset="0"/>
                <a:ea typeface="Calibri" panose="020F0502020204030204" pitchFamily="34" charset="0"/>
              </a:rPr>
              <a:t>c</a:t>
            </a:r>
            <a:r>
              <a:rPr lang="en-US" sz="1200" b="1" spc="-5" dirty="0">
                <a:effectLst/>
                <a:latin typeface="Calibri" panose="020F0502020204030204" pitchFamily="34" charset="0"/>
                <a:ea typeface="Calibri" panose="020F0502020204030204" pitchFamily="34" charset="0"/>
              </a:rPr>
              <a:t>o</a:t>
            </a:r>
            <a:r>
              <a:rPr lang="en-US" sz="1200" b="1" spc="5" dirty="0">
                <a:effectLst/>
                <a:latin typeface="Calibri" panose="020F0502020204030204" pitchFamily="34" charset="0"/>
                <a:ea typeface="Calibri" panose="020F0502020204030204" pitchFamily="34" charset="0"/>
              </a:rPr>
              <a:t>g</a:t>
            </a:r>
            <a:r>
              <a:rPr lang="en-US" sz="1200" b="1" spc="-5" dirty="0">
                <a:effectLst/>
                <a:latin typeface="Calibri" panose="020F0502020204030204" pitchFamily="34" charset="0"/>
                <a:ea typeface="Calibri" panose="020F0502020204030204" pitchFamily="34" charset="0"/>
              </a:rPr>
              <a:t>ni</a:t>
            </a:r>
            <a:r>
              <a:rPr lang="en-US" sz="1200" b="1" spc="5" dirty="0">
                <a:effectLst/>
                <a:latin typeface="Calibri" panose="020F0502020204030204" pitchFamily="34" charset="0"/>
                <a:ea typeface="Calibri" panose="020F0502020204030204" pitchFamily="34" charset="0"/>
              </a:rPr>
              <a:t>z</a:t>
            </a:r>
            <a:r>
              <a:rPr lang="en-US" sz="1200" b="1" spc="-5" dirty="0">
                <a:effectLst/>
                <a:latin typeface="Calibri" panose="020F0502020204030204" pitchFamily="34" charset="0"/>
                <a:ea typeface="Calibri" panose="020F0502020204030204" pitchFamily="34" charset="0"/>
              </a:rPr>
              <a:t>e</a:t>
            </a:r>
            <a:r>
              <a:rPr lang="en-US" sz="1200" b="1" dirty="0">
                <a:effectLst/>
                <a:latin typeface="Calibri" panose="020F0502020204030204" pitchFamily="34" charset="0"/>
                <a:ea typeface="Calibri" panose="020F0502020204030204" pitchFamily="34" charset="0"/>
              </a:rPr>
              <a:t>d</a:t>
            </a:r>
            <a:r>
              <a:rPr lang="en-US" sz="1200" b="1" spc="-5" dirty="0">
                <a:effectLst/>
                <a:latin typeface="Calibri" panose="020F0502020204030204" pitchFamily="34" charset="0"/>
                <a:ea typeface="Calibri" panose="020F0502020204030204" pitchFamily="34" charset="0"/>
              </a:rPr>
              <a:t>—an</a:t>
            </a:r>
            <a:r>
              <a:rPr lang="en-US" sz="1200" b="1" dirty="0">
                <a:effectLst/>
                <a:latin typeface="Calibri" panose="020F0502020204030204" pitchFamily="34" charset="0"/>
                <a:ea typeface="Calibri" panose="020F0502020204030204" pitchFamily="34" charset="0"/>
              </a:rPr>
              <a:t>d</a:t>
            </a:r>
            <a:r>
              <a:rPr lang="en-US" sz="1200" b="1" spc="-5" dirty="0">
                <a:effectLst/>
                <a:latin typeface="Calibri" panose="020F0502020204030204" pitchFamily="34" charset="0"/>
                <a:ea typeface="Calibri" panose="020F0502020204030204" pitchFamily="34" charset="0"/>
              </a:rPr>
              <a:t> </a:t>
            </a:r>
            <a:r>
              <a:rPr lang="en-US" sz="1200" b="1" dirty="0">
                <a:effectLst/>
                <a:latin typeface="Calibri" panose="020F0502020204030204" pitchFamily="34" charset="0"/>
                <a:ea typeface="Calibri" panose="020F0502020204030204" pitchFamily="34" charset="0"/>
              </a:rPr>
              <a:t>t</a:t>
            </a:r>
            <a:r>
              <a:rPr lang="en-US" sz="1200" b="1" spc="-5" dirty="0">
                <a:effectLst/>
                <a:latin typeface="Calibri" panose="020F0502020204030204" pitchFamily="34" charset="0"/>
                <a:ea typeface="Calibri" panose="020F0502020204030204" pitchFamily="34" charset="0"/>
              </a:rPr>
              <a:t>ha</a:t>
            </a:r>
            <a:r>
              <a:rPr lang="en-US" sz="1200" b="1" dirty="0">
                <a:effectLst/>
                <a:latin typeface="Calibri" panose="020F0502020204030204" pitchFamily="34" charset="0"/>
                <a:ea typeface="Calibri" panose="020F0502020204030204" pitchFamily="34" charset="0"/>
              </a:rPr>
              <a:t>t</a:t>
            </a:r>
            <a:r>
              <a:rPr lang="en-US" sz="1200" b="1" spc="5" dirty="0">
                <a:effectLst/>
                <a:latin typeface="Calibri" panose="020F0502020204030204" pitchFamily="34" charset="0"/>
                <a:ea typeface="Calibri" panose="020F0502020204030204" pitchFamily="34" charset="0"/>
              </a:rPr>
              <a:t>’</a:t>
            </a:r>
            <a:r>
              <a:rPr lang="en-US" sz="1200" b="1" dirty="0">
                <a:effectLst/>
                <a:latin typeface="Calibri" panose="020F0502020204030204" pitchFamily="34" charset="0"/>
                <a:ea typeface="Calibri" panose="020F0502020204030204" pitchFamily="34" charset="0"/>
              </a:rPr>
              <a:t>s</a:t>
            </a:r>
            <a:r>
              <a:rPr lang="en-US" sz="1200" b="1" spc="-5" dirty="0">
                <a:effectLst/>
                <a:latin typeface="Calibri" panose="020F0502020204030204" pitchFamily="34" charset="0"/>
                <a:ea typeface="Calibri" panose="020F0502020204030204" pitchFamily="34" charset="0"/>
              </a:rPr>
              <a:t> </a:t>
            </a:r>
            <a:r>
              <a:rPr lang="en-US" sz="1200" b="1" spc="5" dirty="0">
                <a:effectLst/>
                <a:latin typeface="Calibri" panose="020F0502020204030204" pitchFamily="34" charset="0"/>
                <a:ea typeface="Calibri" panose="020F0502020204030204" pitchFamily="34" charset="0"/>
              </a:rPr>
              <a:t>g</a:t>
            </a:r>
            <a:r>
              <a:rPr lang="en-US" sz="1200" b="1" spc="-20" dirty="0">
                <a:effectLst/>
                <a:latin typeface="Calibri" panose="020F0502020204030204" pitchFamily="34" charset="0"/>
                <a:ea typeface="Calibri" panose="020F0502020204030204" pitchFamily="34" charset="0"/>
              </a:rPr>
              <a:t>o</a:t>
            </a:r>
            <a:r>
              <a:rPr lang="en-US" sz="1200" b="1" spc="-5" dirty="0">
                <a:effectLst/>
                <a:latin typeface="Calibri" panose="020F0502020204030204" pitchFamily="34" charset="0"/>
                <a:ea typeface="Calibri" panose="020F0502020204030204" pitchFamily="34" charset="0"/>
              </a:rPr>
              <a:t>o</a:t>
            </a:r>
            <a:r>
              <a:rPr lang="en-US" sz="1200" b="1" dirty="0">
                <a:effectLst/>
                <a:latin typeface="Calibri" panose="020F0502020204030204" pitchFamily="34" charset="0"/>
                <a:ea typeface="Calibri" panose="020F0502020204030204" pitchFamily="34" charset="0"/>
              </a:rPr>
              <a:t>d</a:t>
            </a:r>
            <a:r>
              <a:rPr lang="en-US" sz="1200" b="1" spc="-5" dirty="0">
                <a:effectLst/>
                <a:latin typeface="Calibri" panose="020F0502020204030204" pitchFamily="34" charset="0"/>
                <a:ea typeface="Calibri" panose="020F0502020204030204" pitchFamily="34" charset="0"/>
              </a:rPr>
              <a:t> </a:t>
            </a:r>
            <a:r>
              <a:rPr lang="en-US" sz="1200" b="1" dirty="0">
                <a:effectLst/>
                <a:latin typeface="Calibri" panose="020F0502020204030204" pitchFamily="34" charset="0"/>
                <a:ea typeface="Calibri" panose="020F0502020204030204" pitchFamily="34" charset="0"/>
              </a:rPr>
              <a:t>f</a:t>
            </a:r>
            <a:r>
              <a:rPr lang="en-US" sz="1200" b="1" spc="-5" dirty="0">
                <a:effectLst/>
                <a:latin typeface="Calibri" panose="020F0502020204030204" pitchFamily="34" charset="0"/>
                <a:ea typeface="Calibri" panose="020F0502020204030204" pitchFamily="34" charset="0"/>
              </a:rPr>
              <a:t>o</a:t>
            </a:r>
            <a:r>
              <a:rPr lang="en-US" sz="1200" b="1" dirty="0">
                <a:effectLst/>
                <a:latin typeface="Calibri" panose="020F0502020204030204" pitchFamily="34" charset="0"/>
                <a:ea typeface="Calibri" panose="020F0502020204030204" pitchFamily="34" charset="0"/>
              </a:rPr>
              <a:t>r</a:t>
            </a:r>
            <a:r>
              <a:rPr lang="en-US" sz="1200" b="1" spc="5" dirty="0">
                <a:effectLst/>
                <a:latin typeface="Calibri" panose="020F0502020204030204" pitchFamily="34" charset="0"/>
                <a:ea typeface="Calibri" panose="020F0502020204030204" pitchFamily="34" charset="0"/>
              </a:rPr>
              <a:t> </a:t>
            </a:r>
            <a:r>
              <a:rPr lang="en-US" sz="1200" b="1" dirty="0">
                <a:effectLst/>
                <a:latin typeface="Calibri" panose="020F0502020204030204" pitchFamily="34" charset="0"/>
                <a:ea typeface="Calibri" panose="020F0502020204030204" pitchFamily="34" charset="0"/>
              </a:rPr>
              <a:t>p</a:t>
            </a:r>
            <a:r>
              <a:rPr lang="en-US" sz="1200" b="1" spc="-10" dirty="0">
                <a:effectLst/>
                <a:latin typeface="Calibri" panose="020F0502020204030204" pitchFamily="34" charset="0"/>
                <a:ea typeface="Calibri" panose="020F0502020204030204" pitchFamily="34" charset="0"/>
              </a:rPr>
              <a:t>u</a:t>
            </a:r>
            <a:r>
              <a:rPr lang="en-US" sz="1200" b="1" spc="-5" dirty="0">
                <a:effectLst/>
                <a:latin typeface="Calibri" panose="020F0502020204030204" pitchFamily="34" charset="0"/>
                <a:ea typeface="Calibri" panose="020F0502020204030204" pitchFamily="34" charset="0"/>
              </a:rPr>
              <a:t>b</a:t>
            </a:r>
            <a:r>
              <a:rPr lang="en-US" sz="1200" b="1" spc="5" dirty="0">
                <a:effectLst/>
                <a:latin typeface="Calibri" panose="020F0502020204030204" pitchFamily="34" charset="0"/>
                <a:ea typeface="Calibri" panose="020F0502020204030204" pitchFamily="34" charset="0"/>
              </a:rPr>
              <a:t>li</a:t>
            </a:r>
            <a:r>
              <a:rPr lang="en-US" sz="1200" b="1" dirty="0">
                <a:effectLst/>
                <a:latin typeface="Calibri" panose="020F0502020204030204" pitchFamily="34" charset="0"/>
                <a:ea typeface="Calibri" panose="020F0502020204030204" pitchFamily="34" charset="0"/>
              </a:rPr>
              <a:t>c</a:t>
            </a:r>
            <a:r>
              <a:rPr lang="en-US" sz="1200" b="1" spc="-5" dirty="0">
                <a:effectLst/>
                <a:latin typeface="Calibri" panose="020F0502020204030204" pitchFamily="34" charset="0"/>
                <a:ea typeface="Calibri" panose="020F0502020204030204" pitchFamily="34" charset="0"/>
              </a:rPr>
              <a:t> </a:t>
            </a:r>
            <a:r>
              <a:rPr lang="en-US" sz="1200" b="1" spc="-10" dirty="0">
                <a:effectLst/>
                <a:latin typeface="Calibri" panose="020F0502020204030204" pitchFamily="34" charset="0"/>
                <a:ea typeface="Calibri" panose="020F0502020204030204" pitchFamily="34" charset="0"/>
              </a:rPr>
              <a:t>s</a:t>
            </a:r>
            <a:r>
              <a:rPr lang="en-US" sz="1200" b="1" spc="5" dirty="0">
                <a:effectLst/>
                <a:latin typeface="Calibri" panose="020F0502020204030204" pitchFamily="34" charset="0"/>
                <a:ea typeface="Calibri" panose="020F0502020204030204" pitchFamily="34" charset="0"/>
              </a:rPr>
              <a:t>c</a:t>
            </a:r>
            <a:r>
              <a:rPr lang="en-US" sz="1200" b="1" spc="-5" dirty="0">
                <a:effectLst/>
                <a:latin typeface="Calibri" panose="020F0502020204030204" pitchFamily="34" charset="0"/>
                <a:ea typeface="Calibri" panose="020F0502020204030204" pitchFamily="34" charset="0"/>
              </a:rPr>
              <a:t>hoo</a:t>
            </a:r>
            <a:r>
              <a:rPr lang="en-US" sz="1200" b="1" spc="5" dirty="0">
                <a:effectLst/>
                <a:latin typeface="Calibri" panose="020F0502020204030204" pitchFamily="34" charset="0"/>
                <a:ea typeface="Calibri" panose="020F0502020204030204" pitchFamily="34" charset="0"/>
              </a:rPr>
              <a:t>l</a:t>
            </a:r>
            <a:r>
              <a:rPr lang="en-US" sz="1200" b="1" dirty="0">
                <a:effectLst/>
                <a:latin typeface="Calibri" panose="020F0502020204030204" pitchFamily="34" charset="0"/>
                <a:ea typeface="Calibri" panose="020F0502020204030204" pitchFamily="34" charset="0"/>
              </a:rPr>
              <a:t>s.</a:t>
            </a:r>
            <a:endParaRPr lang="en-US" sz="1200" dirty="0">
              <a:effectLst/>
              <a:latin typeface="Times New Roman" panose="02020603050405020304" pitchFamily="18" charset="0"/>
              <a:ea typeface="Times New Roman" panose="02020603050405020304" pitchFamily="18" charset="0"/>
            </a:endParaRPr>
          </a:p>
          <a:p>
            <a:pPr marL="0" marR="0">
              <a:lnSpc>
                <a:spcPts val="1000"/>
              </a:lnSpc>
              <a:spcBef>
                <a:spcPts val="0"/>
              </a:spcBef>
              <a:spcAft>
                <a:spcPts val="0"/>
              </a:spcAft>
            </a:pPr>
            <a:r>
              <a:rPr lang="en-US" sz="1200" dirty="0">
                <a:effectLst/>
                <a:latin typeface="Times New Roman" panose="02020603050405020304" pitchFamily="18" charset="0"/>
                <a:ea typeface="Times New Roman" panose="02020603050405020304" pitchFamily="18" charset="0"/>
              </a:rPr>
              <a:t> </a:t>
            </a:r>
          </a:p>
          <a:p>
            <a:pPr marL="0" marR="0">
              <a:lnSpc>
                <a:spcPts val="1200"/>
              </a:lnSpc>
              <a:spcBef>
                <a:spcPts val="65"/>
              </a:spcBef>
              <a:spcAft>
                <a:spcPts val="0"/>
              </a:spcAft>
            </a:pPr>
            <a:r>
              <a:rPr lang="en-US" sz="1200" dirty="0">
                <a:effectLst/>
                <a:latin typeface="Times New Roman" panose="02020603050405020304" pitchFamily="18" charset="0"/>
                <a:ea typeface="Times New Roman" panose="02020603050405020304" pitchFamily="18" charset="0"/>
              </a:rPr>
              <a:t> </a:t>
            </a:r>
          </a:p>
          <a:p>
            <a:pPr marL="63500" marR="250825">
              <a:lnSpc>
                <a:spcPct val="107000"/>
              </a:lnSpc>
              <a:spcBef>
                <a:spcPts val="0"/>
              </a:spcBef>
              <a:spcAft>
                <a:spcPts val="0"/>
              </a:spcAft>
            </a:pPr>
            <a:r>
              <a:rPr lang="en-US" sz="1200" b="1" dirty="0">
                <a:solidFill>
                  <a:srgbClr val="4471C4"/>
                </a:solidFill>
                <a:effectLst/>
                <a:latin typeface="Calibri" panose="020F0502020204030204" pitchFamily="34" charset="0"/>
                <a:ea typeface="Calibri" panose="020F0502020204030204" pitchFamily="34" charset="0"/>
              </a:rPr>
              <a:t>3. L</a:t>
            </a:r>
            <a:r>
              <a:rPr lang="en-US" sz="1200" b="1" spc="-5" dirty="0">
                <a:solidFill>
                  <a:srgbClr val="4471C4"/>
                </a:solidFill>
                <a:effectLst/>
                <a:latin typeface="Calibri" panose="020F0502020204030204" pitchFamily="34" charset="0"/>
                <a:ea typeface="Calibri" panose="020F0502020204030204" pitchFamily="34" charset="0"/>
              </a:rPr>
              <a:t>o</a:t>
            </a:r>
            <a:r>
              <a:rPr lang="en-US" sz="1200" b="1" spc="5" dirty="0">
                <a:solidFill>
                  <a:srgbClr val="4471C4"/>
                </a:solidFill>
                <a:effectLst/>
                <a:latin typeface="Calibri" panose="020F0502020204030204" pitchFamily="34" charset="0"/>
                <a:ea typeface="Calibri" panose="020F0502020204030204" pitchFamily="34" charset="0"/>
              </a:rPr>
              <a:t>c</a:t>
            </a:r>
            <a:r>
              <a:rPr lang="en-US" sz="1200" b="1" spc="-5" dirty="0">
                <a:solidFill>
                  <a:srgbClr val="4471C4"/>
                </a:solidFill>
                <a:effectLst/>
                <a:latin typeface="Calibri" panose="020F0502020204030204" pitchFamily="34" charset="0"/>
                <a:ea typeface="Calibri" panose="020F0502020204030204" pitchFamily="34" charset="0"/>
              </a:rPr>
              <a:t>a</a:t>
            </a:r>
            <a:r>
              <a:rPr lang="en-US" sz="1200" b="1" spc="5" dirty="0">
                <a:solidFill>
                  <a:srgbClr val="4471C4"/>
                </a:solidFill>
                <a:effectLst/>
                <a:latin typeface="Calibri" panose="020F0502020204030204" pitchFamily="34" charset="0"/>
                <a:ea typeface="Calibri" panose="020F0502020204030204" pitchFamily="34" charset="0"/>
              </a:rPr>
              <a:t>l</a:t>
            </a:r>
            <a:r>
              <a:rPr lang="en-US" sz="1200" b="1" spc="-5" dirty="0">
                <a:solidFill>
                  <a:srgbClr val="4471C4"/>
                </a:solidFill>
                <a:effectLst/>
                <a:latin typeface="Calibri" panose="020F0502020204030204" pitchFamily="34" charset="0"/>
                <a:ea typeface="Calibri" panose="020F0502020204030204" pitchFamily="34" charset="0"/>
              </a:rPr>
              <a:t>l</a:t>
            </a:r>
            <a:r>
              <a:rPr lang="en-US" sz="1200" b="1" dirty="0">
                <a:solidFill>
                  <a:srgbClr val="4471C4"/>
                </a:solidFill>
                <a:effectLst/>
                <a:latin typeface="Calibri" panose="020F0502020204030204" pitchFamily="34" charset="0"/>
                <a:ea typeface="Calibri" panose="020F0502020204030204" pitchFamily="34" charset="0"/>
              </a:rPr>
              <a:t>y</a:t>
            </a:r>
            <a:r>
              <a:rPr lang="en-US" sz="1200" b="1" spc="5" dirty="0">
                <a:solidFill>
                  <a:srgbClr val="4471C4"/>
                </a:solidFill>
                <a:effectLst/>
                <a:latin typeface="Calibri" panose="020F0502020204030204" pitchFamily="34" charset="0"/>
                <a:ea typeface="Calibri" panose="020F0502020204030204" pitchFamily="34" charset="0"/>
              </a:rPr>
              <a:t> </a:t>
            </a:r>
            <a:r>
              <a:rPr lang="en-US" sz="1200" b="1" dirty="0">
                <a:solidFill>
                  <a:srgbClr val="4471C4"/>
                </a:solidFill>
                <a:effectLst/>
                <a:latin typeface="Calibri" panose="020F0502020204030204" pitchFamily="34" charset="0"/>
                <a:ea typeface="Calibri" panose="020F0502020204030204" pitchFamily="34" charset="0"/>
              </a:rPr>
              <a:t>b</a:t>
            </a:r>
            <a:r>
              <a:rPr lang="en-US" sz="1200" b="1" spc="-5" dirty="0">
                <a:solidFill>
                  <a:srgbClr val="4471C4"/>
                </a:solidFill>
                <a:effectLst/>
                <a:latin typeface="Calibri" panose="020F0502020204030204" pitchFamily="34" charset="0"/>
                <a:ea typeface="Calibri" panose="020F0502020204030204" pitchFamily="34" charset="0"/>
              </a:rPr>
              <a:t>a</a:t>
            </a:r>
            <a:r>
              <a:rPr lang="en-US" sz="1200" b="1" spc="-10" dirty="0">
                <a:solidFill>
                  <a:srgbClr val="4471C4"/>
                </a:solidFill>
                <a:effectLst/>
                <a:latin typeface="Calibri" panose="020F0502020204030204" pitchFamily="34" charset="0"/>
                <a:ea typeface="Calibri" panose="020F0502020204030204" pitchFamily="34" charset="0"/>
              </a:rPr>
              <a:t>r</a:t>
            </a:r>
            <a:r>
              <a:rPr lang="en-US" sz="1200" b="1" spc="5" dirty="0">
                <a:solidFill>
                  <a:srgbClr val="4471C4"/>
                </a:solidFill>
                <a:effectLst/>
                <a:latin typeface="Calibri" panose="020F0502020204030204" pitchFamily="34" charset="0"/>
                <a:ea typeface="Calibri" panose="020F0502020204030204" pitchFamily="34" charset="0"/>
              </a:rPr>
              <a:t>g</a:t>
            </a:r>
            <a:r>
              <a:rPr lang="en-US" sz="1200" b="1" spc="-5" dirty="0">
                <a:solidFill>
                  <a:srgbClr val="4471C4"/>
                </a:solidFill>
                <a:effectLst/>
                <a:latin typeface="Calibri" panose="020F0502020204030204" pitchFamily="34" charset="0"/>
                <a:ea typeface="Calibri" panose="020F0502020204030204" pitchFamily="34" charset="0"/>
              </a:rPr>
              <a:t>a</a:t>
            </a:r>
            <a:r>
              <a:rPr lang="en-US" sz="1200" b="1" spc="5" dirty="0">
                <a:solidFill>
                  <a:srgbClr val="4471C4"/>
                </a:solidFill>
                <a:effectLst/>
                <a:latin typeface="Calibri" panose="020F0502020204030204" pitchFamily="34" charset="0"/>
                <a:ea typeface="Calibri" panose="020F0502020204030204" pitchFamily="34" charset="0"/>
              </a:rPr>
              <a:t>i</a:t>
            </a:r>
            <a:r>
              <a:rPr lang="en-US" sz="1200" b="1" spc="-5" dirty="0">
                <a:solidFill>
                  <a:srgbClr val="4471C4"/>
                </a:solidFill>
                <a:effectLst/>
                <a:latin typeface="Calibri" panose="020F0502020204030204" pitchFamily="34" charset="0"/>
                <a:ea typeface="Calibri" panose="020F0502020204030204" pitchFamily="34" charset="0"/>
              </a:rPr>
              <a:t>ne</a:t>
            </a:r>
            <a:r>
              <a:rPr lang="en-US" sz="1200" b="1" dirty="0">
                <a:solidFill>
                  <a:srgbClr val="4471C4"/>
                </a:solidFill>
                <a:effectLst/>
                <a:latin typeface="Calibri" panose="020F0502020204030204" pitchFamily="34" charset="0"/>
                <a:ea typeface="Calibri" panose="020F0502020204030204" pitchFamily="34" charset="0"/>
              </a:rPr>
              <a:t>d</a:t>
            </a:r>
            <a:r>
              <a:rPr lang="en-US" sz="1200" b="1" spc="-5" dirty="0">
                <a:solidFill>
                  <a:srgbClr val="4471C4"/>
                </a:solidFill>
                <a:effectLst/>
                <a:latin typeface="Calibri" panose="020F0502020204030204" pitchFamily="34" charset="0"/>
                <a:ea typeface="Calibri" panose="020F0502020204030204" pitchFamily="34" charset="0"/>
              </a:rPr>
              <a:t> </a:t>
            </a:r>
            <a:r>
              <a:rPr lang="en-US" sz="1200" b="1" spc="5" dirty="0">
                <a:solidFill>
                  <a:srgbClr val="4471C4"/>
                </a:solidFill>
                <a:effectLst/>
                <a:latin typeface="Calibri" panose="020F0502020204030204" pitchFamily="34" charset="0"/>
                <a:ea typeface="Calibri" panose="020F0502020204030204" pitchFamily="34" charset="0"/>
              </a:rPr>
              <a:t>c</a:t>
            </a:r>
            <a:r>
              <a:rPr lang="en-US" sz="1200" b="1" spc="-5" dirty="0">
                <a:solidFill>
                  <a:srgbClr val="4471C4"/>
                </a:solidFill>
                <a:effectLst/>
                <a:latin typeface="Calibri" panose="020F0502020204030204" pitchFamily="34" charset="0"/>
                <a:ea typeface="Calibri" panose="020F0502020204030204" pitchFamily="34" charset="0"/>
              </a:rPr>
              <a:t>on</a:t>
            </a:r>
            <a:r>
              <a:rPr lang="en-US" sz="1200" b="1" dirty="0">
                <a:solidFill>
                  <a:srgbClr val="4471C4"/>
                </a:solidFill>
                <a:effectLst/>
                <a:latin typeface="Calibri" panose="020F0502020204030204" pitchFamily="34" charset="0"/>
                <a:ea typeface="Calibri" panose="020F0502020204030204" pitchFamily="34" charset="0"/>
              </a:rPr>
              <a:t>t</a:t>
            </a:r>
            <a:r>
              <a:rPr lang="en-US" sz="1200" b="1" spc="5" dirty="0">
                <a:solidFill>
                  <a:srgbClr val="4471C4"/>
                </a:solidFill>
                <a:effectLst/>
                <a:latin typeface="Calibri" panose="020F0502020204030204" pitchFamily="34" charset="0"/>
                <a:ea typeface="Calibri" panose="020F0502020204030204" pitchFamily="34" charset="0"/>
              </a:rPr>
              <a:t>r</a:t>
            </a:r>
            <a:r>
              <a:rPr lang="en-US" sz="1200" b="1" spc="-15" dirty="0">
                <a:solidFill>
                  <a:srgbClr val="4471C4"/>
                </a:solidFill>
                <a:effectLst/>
                <a:latin typeface="Calibri" panose="020F0502020204030204" pitchFamily="34" charset="0"/>
                <a:ea typeface="Calibri" panose="020F0502020204030204" pitchFamily="34" charset="0"/>
              </a:rPr>
              <a:t>a</a:t>
            </a:r>
            <a:r>
              <a:rPr lang="en-US" sz="1200" b="1" spc="5" dirty="0">
                <a:solidFill>
                  <a:srgbClr val="4471C4"/>
                </a:solidFill>
                <a:effectLst/>
                <a:latin typeface="Calibri" panose="020F0502020204030204" pitchFamily="34" charset="0"/>
                <a:ea typeface="Calibri" panose="020F0502020204030204" pitchFamily="34" charset="0"/>
              </a:rPr>
              <a:t>c</a:t>
            </a:r>
            <a:r>
              <a:rPr lang="en-US" sz="1200" b="1" spc="-10" dirty="0">
                <a:solidFill>
                  <a:srgbClr val="4471C4"/>
                </a:solidFill>
                <a:effectLst/>
                <a:latin typeface="Calibri" panose="020F0502020204030204" pitchFamily="34" charset="0"/>
                <a:ea typeface="Calibri" panose="020F0502020204030204" pitchFamily="34" charset="0"/>
              </a:rPr>
              <a:t>t</a:t>
            </a:r>
            <a:r>
              <a:rPr lang="en-US" sz="1200" b="1" dirty="0">
                <a:solidFill>
                  <a:srgbClr val="4471C4"/>
                </a:solidFill>
                <a:effectLst/>
                <a:latin typeface="Calibri" panose="020F0502020204030204" pitchFamily="34" charset="0"/>
                <a:ea typeface="Calibri" panose="020F0502020204030204" pitchFamily="34" charset="0"/>
              </a:rPr>
              <a:t>s</a:t>
            </a:r>
            <a:r>
              <a:rPr lang="en-US" sz="1200" b="1" spc="5" dirty="0">
                <a:solidFill>
                  <a:srgbClr val="4471C4"/>
                </a:solidFill>
                <a:effectLst/>
                <a:latin typeface="Calibri" panose="020F0502020204030204" pitchFamily="34" charset="0"/>
                <a:ea typeface="Calibri" panose="020F0502020204030204" pitchFamily="34" charset="0"/>
              </a:rPr>
              <a:t> </a:t>
            </a:r>
            <a:r>
              <a:rPr lang="en-US" sz="1200" b="1" dirty="0">
                <a:solidFill>
                  <a:srgbClr val="4471C4"/>
                </a:solidFill>
                <a:effectLst/>
                <a:latin typeface="Calibri" panose="020F0502020204030204" pitchFamily="34" charset="0"/>
                <a:ea typeface="Calibri" panose="020F0502020204030204" pitchFamily="34" charset="0"/>
              </a:rPr>
              <a:t>h</a:t>
            </a:r>
            <a:r>
              <a:rPr lang="en-US" sz="1200" b="1" spc="-5" dirty="0">
                <a:solidFill>
                  <a:srgbClr val="4471C4"/>
                </a:solidFill>
                <a:effectLst/>
                <a:latin typeface="Calibri" panose="020F0502020204030204" pitchFamily="34" charset="0"/>
                <a:ea typeface="Calibri" panose="020F0502020204030204" pitchFamily="34" charset="0"/>
              </a:rPr>
              <a:t>e</a:t>
            </a:r>
            <a:r>
              <a:rPr lang="en-US" sz="1200" b="1" spc="5" dirty="0">
                <a:solidFill>
                  <a:srgbClr val="4471C4"/>
                </a:solidFill>
                <a:effectLst/>
                <a:latin typeface="Calibri" panose="020F0502020204030204" pitchFamily="34" charset="0"/>
                <a:ea typeface="Calibri" panose="020F0502020204030204" pitchFamily="34" charset="0"/>
              </a:rPr>
              <a:t>l</a:t>
            </a:r>
            <a:r>
              <a:rPr lang="en-US" sz="1200" b="1" dirty="0">
                <a:solidFill>
                  <a:srgbClr val="4471C4"/>
                </a:solidFill>
                <a:effectLst/>
                <a:latin typeface="Calibri" panose="020F0502020204030204" pitchFamily="34" charset="0"/>
                <a:ea typeface="Calibri" panose="020F0502020204030204" pitchFamily="34" charset="0"/>
              </a:rPr>
              <a:t>p</a:t>
            </a:r>
            <a:r>
              <a:rPr lang="en-US" sz="1200" b="1" spc="-5" dirty="0">
                <a:solidFill>
                  <a:srgbClr val="4471C4"/>
                </a:solidFill>
                <a:effectLst/>
                <a:latin typeface="Calibri" panose="020F0502020204030204" pitchFamily="34" charset="0"/>
                <a:ea typeface="Calibri" panose="020F0502020204030204" pitchFamily="34" charset="0"/>
              </a:rPr>
              <a:t> </a:t>
            </a:r>
            <a:r>
              <a:rPr lang="en-US" sz="1200" b="1" dirty="0">
                <a:solidFill>
                  <a:srgbClr val="4471C4"/>
                </a:solidFill>
                <a:effectLst/>
                <a:latin typeface="Calibri" panose="020F0502020204030204" pitchFamily="34" charset="0"/>
                <a:ea typeface="Calibri" panose="020F0502020204030204" pitchFamily="34" charset="0"/>
              </a:rPr>
              <a:t>e</a:t>
            </a:r>
            <a:r>
              <a:rPr lang="en-US" sz="1200" b="1" spc="-5" dirty="0">
                <a:solidFill>
                  <a:srgbClr val="4471C4"/>
                </a:solidFill>
                <a:effectLst/>
                <a:latin typeface="Calibri" panose="020F0502020204030204" pitchFamily="34" charset="0"/>
                <a:ea typeface="Calibri" panose="020F0502020204030204" pitchFamily="34" charset="0"/>
              </a:rPr>
              <a:t>n</a:t>
            </a:r>
            <a:r>
              <a:rPr lang="en-US" sz="1200" b="1" dirty="0">
                <a:solidFill>
                  <a:srgbClr val="4471C4"/>
                </a:solidFill>
                <a:effectLst/>
                <a:latin typeface="Calibri" panose="020F0502020204030204" pitchFamily="34" charset="0"/>
                <a:ea typeface="Calibri" panose="020F0502020204030204" pitchFamily="34" charset="0"/>
              </a:rPr>
              <a:t>s</a:t>
            </a:r>
            <a:r>
              <a:rPr lang="en-US" sz="1200" b="1" spc="-5" dirty="0">
                <a:solidFill>
                  <a:srgbClr val="4471C4"/>
                </a:solidFill>
                <a:effectLst/>
                <a:latin typeface="Calibri" panose="020F0502020204030204" pitchFamily="34" charset="0"/>
                <a:ea typeface="Calibri" panose="020F0502020204030204" pitchFamily="34" charset="0"/>
              </a:rPr>
              <a:t>u</a:t>
            </a:r>
            <a:r>
              <a:rPr lang="en-US" sz="1200" b="1" spc="5" dirty="0">
                <a:solidFill>
                  <a:srgbClr val="4471C4"/>
                </a:solidFill>
                <a:effectLst/>
                <a:latin typeface="Calibri" panose="020F0502020204030204" pitchFamily="34" charset="0"/>
                <a:ea typeface="Calibri" panose="020F0502020204030204" pitchFamily="34" charset="0"/>
              </a:rPr>
              <a:t>r</a:t>
            </a:r>
            <a:r>
              <a:rPr lang="en-US" sz="1200" b="1" dirty="0">
                <a:solidFill>
                  <a:srgbClr val="4471C4"/>
                </a:solidFill>
                <a:effectLst/>
                <a:latin typeface="Calibri" panose="020F0502020204030204" pitchFamily="34" charset="0"/>
                <a:ea typeface="Calibri" panose="020F0502020204030204" pitchFamily="34" charset="0"/>
              </a:rPr>
              <a:t>e</a:t>
            </a:r>
            <a:r>
              <a:rPr lang="en-US" sz="1200" b="1" spc="-15" dirty="0">
                <a:solidFill>
                  <a:srgbClr val="4471C4"/>
                </a:solidFill>
                <a:effectLst/>
                <a:latin typeface="Calibri" panose="020F0502020204030204" pitchFamily="34" charset="0"/>
                <a:ea typeface="Calibri" panose="020F0502020204030204" pitchFamily="34" charset="0"/>
              </a:rPr>
              <a:t> </a:t>
            </a:r>
            <a:r>
              <a:rPr lang="en-US" sz="1200" b="1" dirty="0">
                <a:solidFill>
                  <a:srgbClr val="4471C4"/>
                </a:solidFill>
                <a:effectLst/>
                <a:latin typeface="Calibri" panose="020F0502020204030204" pitchFamily="34" charset="0"/>
                <a:ea typeface="Calibri" panose="020F0502020204030204" pitchFamily="34" charset="0"/>
              </a:rPr>
              <a:t>t</a:t>
            </a:r>
            <a:r>
              <a:rPr lang="en-US" sz="1200" b="1" spc="-5" dirty="0">
                <a:solidFill>
                  <a:srgbClr val="4471C4"/>
                </a:solidFill>
                <a:effectLst/>
                <a:latin typeface="Calibri" panose="020F0502020204030204" pitchFamily="34" charset="0"/>
                <a:ea typeface="Calibri" panose="020F0502020204030204" pitchFamily="34" charset="0"/>
              </a:rPr>
              <a:t>ha</a:t>
            </a:r>
            <a:r>
              <a:rPr lang="en-US" sz="1200" b="1" dirty="0">
                <a:solidFill>
                  <a:srgbClr val="4471C4"/>
                </a:solidFill>
                <a:effectLst/>
                <a:latin typeface="Calibri" panose="020F0502020204030204" pitchFamily="34" charset="0"/>
                <a:ea typeface="Calibri" panose="020F0502020204030204" pitchFamily="34" charset="0"/>
              </a:rPr>
              <a:t>t</a:t>
            </a:r>
            <a:r>
              <a:rPr lang="en-US" sz="1200" b="1" spc="5" dirty="0">
                <a:solidFill>
                  <a:srgbClr val="4471C4"/>
                </a:solidFill>
                <a:effectLst/>
                <a:latin typeface="Calibri" panose="020F0502020204030204" pitchFamily="34" charset="0"/>
                <a:ea typeface="Calibri" panose="020F0502020204030204" pitchFamily="34" charset="0"/>
              </a:rPr>
              <a:t> </a:t>
            </a:r>
            <a:r>
              <a:rPr lang="en-US" sz="1200" b="1" spc="-5" dirty="0">
                <a:solidFill>
                  <a:srgbClr val="4471C4"/>
                </a:solidFill>
                <a:effectLst/>
                <a:latin typeface="Calibri" panose="020F0502020204030204" pitchFamily="34" charset="0"/>
                <a:ea typeface="Calibri" panose="020F0502020204030204" pitchFamily="34" charset="0"/>
              </a:rPr>
              <a:t>V</a:t>
            </a:r>
            <a:r>
              <a:rPr lang="en-US" sz="1200" b="1" spc="5" dirty="0">
                <a:solidFill>
                  <a:srgbClr val="4471C4"/>
                </a:solidFill>
                <a:effectLst/>
                <a:latin typeface="Calibri" panose="020F0502020204030204" pitchFamily="34" charset="0"/>
                <a:ea typeface="Calibri" panose="020F0502020204030204" pitchFamily="34" charset="0"/>
              </a:rPr>
              <a:t>i</a:t>
            </a:r>
            <a:r>
              <a:rPr lang="en-US" sz="1200" b="1" spc="-10" dirty="0">
                <a:solidFill>
                  <a:srgbClr val="4471C4"/>
                </a:solidFill>
                <a:effectLst/>
                <a:latin typeface="Calibri" panose="020F0502020204030204" pitchFamily="34" charset="0"/>
                <a:ea typeface="Calibri" panose="020F0502020204030204" pitchFamily="34" charset="0"/>
              </a:rPr>
              <a:t>r</a:t>
            </a:r>
            <a:r>
              <a:rPr lang="en-US" sz="1200" b="1" spc="5" dirty="0">
                <a:solidFill>
                  <a:srgbClr val="4471C4"/>
                </a:solidFill>
                <a:effectLst/>
                <a:latin typeface="Calibri" panose="020F0502020204030204" pitchFamily="34" charset="0"/>
                <a:ea typeface="Calibri" panose="020F0502020204030204" pitchFamily="34" charset="0"/>
              </a:rPr>
              <a:t>gi</a:t>
            </a:r>
            <a:r>
              <a:rPr lang="en-US" sz="1200" b="1" spc="-15" dirty="0">
                <a:solidFill>
                  <a:srgbClr val="4471C4"/>
                </a:solidFill>
                <a:effectLst/>
                <a:latin typeface="Calibri" panose="020F0502020204030204" pitchFamily="34" charset="0"/>
                <a:ea typeface="Calibri" panose="020F0502020204030204" pitchFamily="34" charset="0"/>
              </a:rPr>
              <a:t>n</a:t>
            </a:r>
            <a:r>
              <a:rPr lang="en-US" sz="1200" b="1" spc="5" dirty="0">
                <a:solidFill>
                  <a:srgbClr val="4471C4"/>
                </a:solidFill>
                <a:effectLst/>
                <a:latin typeface="Calibri" panose="020F0502020204030204" pitchFamily="34" charset="0"/>
                <a:ea typeface="Calibri" panose="020F0502020204030204" pitchFamily="34" charset="0"/>
              </a:rPr>
              <a:t>i</a:t>
            </a:r>
            <a:r>
              <a:rPr lang="en-US" sz="1200" b="1" dirty="0">
                <a:solidFill>
                  <a:srgbClr val="4471C4"/>
                </a:solidFill>
                <a:effectLst/>
                <a:latin typeface="Calibri" panose="020F0502020204030204" pitchFamily="34" charset="0"/>
                <a:ea typeface="Calibri" panose="020F0502020204030204" pitchFamily="34" charset="0"/>
              </a:rPr>
              <a:t>a</a:t>
            </a:r>
            <a:r>
              <a:rPr lang="en-US" sz="1200" b="1" spc="-15" dirty="0">
                <a:solidFill>
                  <a:srgbClr val="4471C4"/>
                </a:solidFill>
                <a:effectLst/>
                <a:latin typeface="Calibri" panose="020F0502020204030204" pitchFamily="34" charset="0"/>
                <a:ea typeface="Calibri" panose="020F0502020204030204" pitchFamily="34" charset="0"/>
              </a:rPr>
              <a:t> </a:t>
            </a:r>
            <a:r>
              <a:rPr lang="en-US" sz="1200" b="1" spc="-5" dirty="0">
                <a:solidFill>
                  <a:srgbClr val="4471C4"/>
                </a:solidFill>
                <a:effectLst/>
                <a:latin typeface="Calibri" panose="020F0502020204030204" pitchFamily="34" charset="0"/>
                <a:ea typeface="Calibri" panose="020F0502020204030204" pitchFamily="34" charset="0"/>
              </a:rPr>
              <a:t>a</a:t>
            </a:r>
            <a:r>
              <a:rPr lang="en-US" sz="1200" b="1" dirty="0">
                <a:solidFill>
                  <a:srgbClr val="4471C4"/>
                </a:solidFill>
                <a:effectLst/>
                <a:latin typeface="Calibri" panose="020F0502020204030204" pitchFamily="34" charset="0"/>
                <a:ea typeface="Calibri" panose="020F0502020204030204" pitchFamily="34" charset="0"/>
              </a:rPr>
              <a:t>tt</a:t>
            </a:r>
            <a:r>
              <a:rPr lang="en-US" sz="1200" b="1" spc="5" dirty="0">
                <a:solidFill>
                  <a:srgbClr val="4471C4"/>
                </a:solidFill>
                <a:effectLst/>
                <a:latin typeface="Calibri" panose="020F0502020204030204" pitchFamily="34" charset="0"/>
                <a:ea typeface="Calibri" panose="020F0502020204030204" pitchFamily="34" charset="0"/>
              </a:rPr>
              <a:t>r</a:t>
            </a:r>
            <a:r>
              <a:rPr lang="en-US" sz="1200" b="1" spc="-5" dirty="0">
                <a:solidFill>
                  <a:srgbClr val="4471C4"/>
                </a:solidFill>
                <a:effectLst/>
                <a:latin typeface="Calibri" panose="020F0502020204030204" pitchFamily="34" charset="0"/>
                <a:ea typeface="Calibri" panose="020F0502020204030204" pitchFamily="34" charset="0"/>
              </a:rPr>
              <a:t>a</a:t>
            </a:r>
            <a:r>
              <a:rPr lang="en-US" sz="1200" b="1" spc="5" dirty="0">
                <a:solidFill>
                  <a:srgbClr val="4471C4"/>
                </a:solidFill>
                <a:effectLst/>
                <a:latin typeface="Calibri" panose="020F0502020204030204" pitchFamily="34" charset="0"/>
                <a:ea typeface="Calibri" panose="020F0502020204030204" pitchFamily="34" charset="0"/>
              </a:rPr>
              <a:t>c</a:t>
            </a:r>
            <a:r>
              <a:rPr lang="en-US" sz="1200" b="1" spc="-10" dirty="0">
                <a:solidFill>
                  <a:srgbClr val="4471C4"/>
                </a:solidFill>
                <a:effectLst/>
                <a:latin typeface="Calibri" panose="020F0502020204030204" pitchFamily="34" charset="0"/>
                <a:ea typeface="Calibri" panose="020F0502020204030204" pitchFamily="34" charset="0"/>
              </a:rPr>
              <a:t>t</a:t>
            </a:r>
            <a:r>
              <a:rPr lang="en-US" sz="1200" b="1" dirty="0">
                <a:solidFill>
                  <a:srgbClr val="4471C4"/>
                </a:solidFill>
                <a:effectLst/>
                <a:latin typeface="Calibri" panose="020F0502020204030204" pitchFamily="34" charset="0"/>
                <a:ea typeface="Calibri" panose="020F0502020204030204" pitchFamily="34" charset="0"/>
              </a:rPr>
              <a:t>s</a:t>
            </a:r>
            <a:r>
              <a:rPr lang="en-US" sz="1200" b="1" spc="5" dirty="0">
                <a:solidFill>
                  <a:srgbClr val="4471C4"/>
                </a:solidFill>
                <a:effectLst/>
                <a:latin typeface="Calibri" panose="020F0502020204030204" pitchFamily="34" charset="0"/>
                <a:ea typeface="Calibri" panose="020F0502020204030204" pitchFamily="34" charset="0"/>
              </a:rPr>
              <a:t> </a:t>
            </a:r>
            <a:r>
              <a:rPr lang="en-US" sz="1200" b="1" dirty="0">
                <a:solidFill>
                  <a:srgbClr val="4471C4"/>
                </a:solidFill>
                <a:effectLst/>
                <a:latin typeface="Calibri" panose="020F0502020204030204" pitchFamily="34" charset="0"/>
                <a:ea typeface="Calibri" panose="020F0502020204030204" pitchFamily="34" charset="0"/>
              </a:rPr>
              <a:t>a</a:t>
            </a:r>
            <a:r>
              <a:rPr lang="en-US" sz="1200" b="1" spc="-5" dirty="0">
                <a:solidFill>
                  <a:srgbClr val="4471C4"/>
                </a:solidFill>
                <a:effectLst/>
                <a:latin typeface="Calibri" panose="020F0502020204030204" pitchFamily="34" charset="0"/>
                <a:ea typeface="Calibri" panose="020F0502020204030204" pitchFamily="34" charset="0"/>
              </a:rPr>
              <a:t>n</a:t>
            </a:r>
            <a:r>
              <a:rPr lang="en-US" sz="1200" b="1" dirty="0">
                <a:solidFill>
                  <a:srgbClr val="4471C4"/>
                </a:solidFill>
                <a:effectLst/>
                <a:latin typeface="Calibri" panose="020F0502020204030204" pitchFamily="34" charset="0"/>
                <a:ea typeface="Calibri" panose="020F0502020204030204" pitchFamily="34" charset="0"/>
              </a:rPr>
              <a:t>d</a:t>
            </a:r>
            <a:r>
              <a:rPr lang="en-US" sz="1200" b="1" spc="-5" dirty="0">
                <a:solidFill>
                  <a:srgbClr val="4471C4"/>
                </a:solidFill>
                <a:effectLst/>
                <a:latin typeface="Calibri" panose="020F0502020204030204" pitchFamily="34" charset="0"/>
                <a:ea typeface="Calibri" panose="020F0502020204030204" pitchFamily="34" charset="0"/>
              </a:rPr>
              <a:t> </a:t>
            </a:r>
            <a:r>
              <a:rPr lang="en-US" sz="1200" b="1" spc="5" dirty="0">
                <a:solidFill>
                  <a:srgbClr val="4471C4"/>
                </a:solidFill>
                <a:effectLst/>
                <a:latin typeface="Calibri" panose="020F0502020204030204" pitchFamily="34" charset="0"/>
                <a:ea typeface="Calibri" panose="020F0502020204030204" pitchFamily="34" charset="0"/>
              </a:rPr>
              <a:t>r</a:t>
            </a:r>
            <a:r>
              <a:rPr lang="en-US" sz="1200" b="1" spc="-5" dirty="0">
                <a:solidFill>
                  <a:srgbClr val="4471C4"/>
                </a:solidFill>
                <a:effectLst/>
                <a:latin typeface="Calibri" panose="020F0502020204030204" pitchFamily="34" charset="0"/>
                <a:ea typeface="Calibri" panose="020F0502020204030204" pitchFamily="34" charset="0"/>
              </a:rPr>
              <a:t>e</a:t>
            </a:r>
            <a:r>
              <a:rPr lang="en-US" sz="1200" b="1" dirty="0">
                <a:solidFill>
                  <a:srgbClr val="4471C4"/>
                </a:solidFill>
                <a:effectLst/>
                <a:latin typeface="Calibri" panose="020F0502020204030204" pitchFamily="34" charset="0"/>
                <a:ea typeface="Calibri" panose="020F0502020204030204" pitchFamily="34" charset="0"/>
              </a:rPr>
              <a:t>t</a:t>
            </a:r>
            <a:r>
              <a:rPr lang="en-US" sz="1200" b="1" spc="-5" dirty="0">
                <a:solidFill>
                  <a:srgbClr val="4471C4"/>
                </a:solidFill>
                <a:effectLst/>
                <a:latin typeface="Calibri" panose="020F0502020204030204" pitchFamily="34" charset="0"/>
                <a:ea typeface="Calibri" panose="020F0502020204030204" pitchFamily="34" charset="0"/>
              </a:rPr>
              <a:t>a</a:t>
            </a:r>
            <a:r>
              <a:rPr lang="en-US" sz="1200" b="1" spc="5" dirty="0">
                <a:solidFill>
                  <a:srgbClr val="4471C4"/>
                </a:solidFill>
                <a:effectLst/>
                <a:latin typeface="Calibri" panose="020F0502020204030204" pitchFamily="34" charset="0"/>
                <a:ea typeface="Calibri" panose="020F0502020204030204" pitchFamily="34" charset="0"/>
              </a:rPr>
              <a:t>i</a:t>
            </a:r>
            <a:r>
              <a:rPr lang="en-US" sz="1200" b="1" spc="-5" dirty="0">
                <a:solidFill>
                  <a:srgbClr val="4471C4"/>
                </a:solidFill>
                <a:effectLst/>
                <a:latin typeface="Calibri" panose="020F0502020204030204" pitchFamily="34" charset="0"/>
                <a:ea typeface="Calibri" panose="020F0502020204030204" pitchFamily="34" charset="0"/>
              </a:rPr>
              <a:t>n</a:t>
            </a:r>
            <a:r>
              <a:rPr lang="en-US" sz="1200" b="1" dirty="0">
                <a:solidFill>
                  <a:srgbClr val="4471C4"/>
                </a:solidFill>
                <a:effectLst/>
                <a:latin typeface="Calibri" panose="020F0502020204030204" pitchFamily="34" charset="0"/>
                <a:ea typeface="Calibri" panose="020F0502020204030204" pitchFamily="34" charset="0"/>
              </a:rPr>
              <a:t>s</a:t>
            </a:r>
            <a:r>
              <a:rPr lang="en-US" sz="1200" b="1" spc="-10" dirty="0">
                <a:solidFill>
                  <a:srgbClr val="4471C4"/>
                </a:solidFill>
                <a:effectLst/>
                <a:latin typeface="Calibri" panose="020F0502020204030204" pitchFamily="34" charset="0"/>
                <a:ea typeface="Calibri" panose="020F0502020204030204" pitchFamily="34" charset="0"/>
              </a:rPr>
              <a:t> </a:t>
            </a:r>
            <a:r>
              <a:rPr lang="en-US" sz="1200" b="1" spc="5" dirty="0">
                <a:solidFill>
                  <a:srgbClr val="4471C4"/>
                </a:solidFill>
                <a:effectLst/>
                <a:latin typeface="Calibri" panose="020F0502020204030204" pitchFamily="34" charset="0"/>
                <a:ea typeface="Calibri" panose="020F0502020204030204" pitchFamily="34" charset="0"/>
              </a:rPr>
              <a:t>t</a:t>
            </a:r>
            <a:r>
              <a:rPr lang="en-US" sz="1200" b="1" spc="-5" dirty="0">
                <a:solidFill>
                  <a:srgbClr val="4471C4"/>
                </a:solidFill>
                <a:effectLst/>
                <a:latin typeface="Calibri" panose="020F0502020204030204" pitchFamily="34" charset="0"/>
                <a:ea typeface="Calibri" panose="020F0502020204030204" pitchFamily="34" charset="0"/>
              </a:rPr>
              <a:t>h</a:t>
            </a:r>
            <a:r>
              <a:rPr lang="en-US" sz="1200" b="1" dirty="0">
                <a:solidFill>
                  <a:srgbClr val="4471C4"/>
                </a:solidFill>
                <a:effectLst/>
                <a:latin typeface="Calibri" panose="020F0502020204030204" pitchFamily="34" charset="0"/>
                <a:ea typeface="Calibri" panose="020F0502020204030204" pitchFamily="34" charset="0"/>
              </a:rPr>
              <a:t>e</a:t>
            </a:r>
            <a:r>
              <a:rPr lang="en-US" sz="1200" b="1" spc="-5" dirty="0">
                <a:solidFill>
                  <a:srgbClr val="4471C4"/>
                </a:solidFill>
                <a:effectLst/>
                <a:latin typeface="Calibri" panose="020F0502020204030204" pitchFamily="34" charset="0"/>
                <a:ea typeface="Calibri" panose="020F0502020204030204" pitchFamily="34" charset="0"/>
              </a:rPr>
              <a:t> </a:t>
            </a:r>
            <a:r>
              <a:rPr lang="en-US" sz="1200" b="1" dirty="0">
                <a:solidFill>
                  <a:srgbClr val="4471C4"/>
                </a:solidFill>
                <a:effectLst/>
                <a:latin typeface="Calibri" panose="020F0502020204030204" pitchFamily="34" charset="0"/>
                <a:ea typeface="Calibri" panose="020F0502020204030204" pitchFamily="34" charset="0"/>
              </a:rPr>
              <a:t>b</a:t>
            </a:r>
            <a:r>
              <a:rPr lang="en-US" sz="1200" b="1" spc="-20" dirty="0">
                <a:solidFill>
                  <a:srgbClr val="4471C4"/>
                </a:solidFill>
                <a:effectLst/>
                <a:latin typeface="Calibri" panose="020F0502020204030204" pitchFamily="34" charset="0"/>
                <a:ea typeface="Calibri" panose="020F0502020204030204" pitchFamily="34" charset="0"/>
              </a:rPr>
              <a:t>e</a:t>
            </a:r>
            <a:r>
              <a:rPr lang="en-US" sz="1200" b="1" dirty="0">
                <a:solidFill>
                  <a:srgbClr val="4471C4"/>
                </a:solidFill>
                <a:effectLst/>
                <a:latin typeface="Calibri" panose="020F0502020204030204" pitchFamily="34" charset="0"/>
                <a:ea typeface="Calibri" panose="020F0502020204030204" pitchFamily="34" charset="0"/>
              </a:rPr>
              <a:t>st</a:t>
            </a:r>
            <a:r>
              <a:rPr lang="en-US" sz="1200" b="1" spc="5" dirty="0">
                <a:solidFill>
                  <a:srgbClr val="4471C4"/>
                </a:solidFill>
                <a:effectLst/>
                <a:latin typeface="Calibri" panose="020F0502020204030204" pitchFamily="34" charset="0"/>
                <a:ea typeface="Calibri" panose="020F0502020204030204" pitchFamily="34" charset="0"/>
              </a:rPr>
              <a:t> </a:t>
            </a:r>
            <a:r>
              <a:rPr lang="en-US" sz="1200" b="1" spc="-5" dirty="0">
                <a:solidFill>
                  <a:srgbClr val="4471C4"/>
                </a:solidFill>
                <a:effectLst/>
                <a:latin typeface="Calibri" panose="020F0502020204030204" pitchFamily="34" charset="0"/>
                <a:ea typeface="Calibri" panose="020F0502020204030204" pitchFamily="34" charset="0"/>
              </a:rPr>
              <a:t>edu</a:t>
            </a:r>
            <a:r>
              <a:rPr lang="en-US" sz="1200" b="1" spc="5" dirty="0">
                <a:solidFill>
                  <a:srgbClr val="4471C4"/>
                </a:solidFill>
                <a:effectLst/>
                <a:latin typeface="Calibri" panose="020F0502020204030204" pitchFamily="34" charset="0"/>
                <a:ea typeface="Calibri" panose="020F0502020204030204" pitchFamily="34" charset="0"/>
              </a:rPr>
              <a:t>c</a:t>
            </a:r>
            <a:r>
              <a:rPr lang="en-US" sz="1200" b="1" spc="-5" dirty="0">
                <a:solidFill>
                  <a:srgbClr val="4471C4"/>
                </a:solidFill>
                <a:effectLst/>
                <a:latin typeface="Calibri" panose="020F0502020204030204" pitchFamily="34" charset="0"/>
                <a:ea typeface="Calibri" panose="020F0502020204030204" pitchFamily="34" charset="0"/>
              </a:rPr>
              <a:t>a</a:t>
            </a:r>
            <a:r>
              <a:rPr lang="en-US" sz="1200" b="1" dirty="0">
                <a:solidFill>
                  <a:srgbClr val="4471C4"/>
                </a:solidFill>
                <a:effectLst/>
                <a:latin typeface="Calibri" panose="020F0502020204030204" pitchFamily="34" charset="0"/>
                <a:ea typeface="Calibri" panose="020F0502020204030204" pitchFamily="34" charset="0"/>
              </a:rPr>
              <a:t>t</a:t>
            </a:r>
            <a:r>
              <a:rPr lang="en-US" sz="1200" b="1" spc="-5" dirty="0">
                <a:solidFill>
                  <a:srgbClr val="4471C4"/>
                </a:solidFill>
                <a:effectLst/>
                <a:latin typeface="Calibri" panose="020F0502020204030204" pitchFamily="34" charset="0"/>
                <a:ea typeface="Calibri" panose="020F0502020204030204" pitchFamily="34" charset="0"/>
              </a:rPr>
              <a:t>o</a:t>
            </a:r>
            <a:r>
              <a:rPr lang="en-US" sz="1200" b="1" spc="-10" dirty="0">
                <a:solidFill>
                  <a:srgbClr val="4471C4"/>
                </a:solidFill>
                <a:effectLst/>
                <a:latin typeface="Calibri" panose="020F0502020204030204" pitchFamily="34" charset="0"/>
                <a:ea typeface="Calibri" panose="020F0502020204030204" pitchFamily="34" charset="0"/>
              </a:rPr>
              <a:t>r</a:t>
            </a:r>
            <a:r>
              <a:rPr lang="en-US" sz="1200" b="1" dirty="0">
                <a:solidFill>
                  <a:srgbClr val="4471C4"/>
                </a:solidFill>
                <a:effectLst/>
                <a:latin typeface="Calibri" panose="020F0502020204030204" pitchFamily="34" charset="0"/>
                <a:ea typeface="Calibri" panose="020F0502020204030204" pitchFamily="34" charset="0"/>
              </a:rPr>
              <a:t>s</a:t>
            </a:r>
            <a:r>
              <a:rPr lang="en-US" sz="1200" b="1" spc="5" dirty="0">
                <a:solidFill>
                  <a:srgbClr val="4471C4"/>
                </a:solidFill>
                <a:effectLst/>
                <a:latin typeface="Calibri" panose="020F0502020204030204" pitchFamily="34" charset="0"/>
                <a:ea typeface="Calibri" panose="020F0502020204030204" pitchFamily="34" charset="0"/>
              </a:rPr>
              <a:t> t</a:t>
            </a:r>
            <a:r>
              <a:rPr lang="en-US" sz="1200" b="1" dirty="0">
                <a:solidFill>
                  <a:srgbClr val="4471C4"/>
                </a:solidFill>
                <a:effectLst/>
                <a:latin typeface="Calibri" panose="020F0502020204030204" pitchFamily="34" charset="0"/>
                <a:ea typeface="Calibri" panose="020F0502020204030204" pitchFamily="34" charset="0"/>
              </a:rPr>
              <a:t>o</a:t>
            </a:r>
            <a:r>
              <a:rPr lang="en-US" sz="1200" b="1" spc="-5" dirty="0">
                <a:solidFill>
                  <a:srgbClr val="4471C4"/>
                </a:solidFill>
                <a:effectLst/>
                <a:latin typeface="Calibri" panose="020F0502020204030204" pitchFamily="34" charset="0"/>
                <a:ea typeface="Calibri" panose="020F0502020204030204" pitchFamily="34" charset="0"/>
              </a:rPr>
              <a:t> ou</a:t>
            </a:r>
            <a:r>
              <a:rPr lang="en-US" sz="1200" b="1" dirty="0">
                <a:solidFill>
                  <a:srgbClr val="4471C4"/>
                </a:solidFill>
                <a:effectLst/>
                <a:latin typeface="Calibri" panose="020F0502020204030204" pitchFamily="34" charset="0"/>
                <a:ea typeface="Calibri" panose="020F0502020204030204" pitchFamily="34" charset="0"/>
              </a:rPr>
              <a:t>r </a:t>
            </a:r>
            <a:r>
              <a:rPr lang="en-US" sz="1200" b="1" spc="5" dirty="0">
                <a:solidFill>
                  <a:srgbClr val="4471C4"/>
                </a:solidFill>
                <a:effectLst/>
                <a:latin typeface="Calibri" panose="020F0502020204030204" pitchFamily="34" charset="0"/>
                <a:ea typeface="Calibri" panose="020F0502020204030204" pitchFamily="34" charset="0"/>
              </a:rPr>
              <a:t>cl</a:t>
            </a:r>
            <a:r>
              <a:rPr lang="en-US" sz="1200" b="1" spc="-5" dirty="0">
                <a:solidFill>
                  <a:srgbClr val="4471C4"/>
                </a:solidFill>
                <a:effectLst/>
                <a:latin typeface="Calibri" panose="020F0502020204030204" pitchFamily="34" charset="0"/>
                <a:ea typeface="Calibri" panose="020F0502020204030204" pitchFamily="34" charset="0"/>
              </a:rPr>
              <a:t>a</a:t>
            </a:r>
            <a:r>
              <a:rPr lang="en-US" sz="1200" b="1" spc="-10" dirty="0">
                <a:solidFill>
                  <a:srgbClr val="4471C4"/>
                </a:solidFill>
                <a:effectLst/>
                <a:latin typeface="Calibri" panose="020F0502020204030204" pitchFamily="34" charset="0"/>
                <a:ea typeface="Calibri" panose="020F0502020204030204" pitchFamily="34" charset="0"/>
              </a:rPr>
              <a:t>s</a:t>
            </a:r>
            <a:r>
              <a:rPr lang="en-US" sz="1200" b="1" dirty="0">
                <a:solidFill>
                  <a:srgbClr val="4471C4"/>
                </a:solidFill>
                <a:effectLst/>
                <a:latin typeface="Calibri" panose="020F0502020204030204" pitchFamily="34" charset="0"/>
                <a:ea typeface="Calibri" panose="020F0502020204030204" pitchFamily="34" charset="0"/>
              </a:rPr>
              <a:t>s</a:t>
            </a:r>
            <a:r>
              <a:rPr lang="en-US" sz="1200" b="1" spc="5" dirty="0">
                <a:solidFill>
                  <a:srgbClr val="4471C4"/>
                </a:solidFill>
                <a:effectLst/>
                <a:latin typeface="Calibri" panose="020F0502020204030204" pitchFamily="34" charset="0"/>
                <a:ea typeface="Calibri" panose="020F0502020204030204" pitchFamily="34" charset="0"/>
              </a:rPr>
              <a:t>r</a:t>
            </a:r>
            <a:r>
              <a:rPr lang="en-US" sz="1200" b="1" spc="-5" dirty="0">
                <a:solidFill>
                  <a:srgbClr val="4471C4"/>
                </a:solidFill>
                <a:effectLst/>
                <a:latin typeface="Calibri" panose="020F0502020204030204" pitchFamily="34" charset="0"/>
                <a:ea typeface="Calibri" panose="020F0502020204030204" pitchFamily="34" charset="0"/>
              </a:rPr>
              <a:t>oo</a:t>
            </a:r>
            <a:r>
              <a:rPr lang="en-US" sz="1200" b="1" dirty="0">
                <a:solidFill>
                  <a:srgbClr val="4471C4"/>
                </a:solidFill>
                <a:effectLst/>
                <a:latin typeface="Calibri" panose="020F0502020204030204" pitchFamily="34" charset="0"/>
                <a:ea typeface="Calibri" panose="020F0502020204030204" pitchFamily="34" charset="0"/>
              </a:rPr>
              <a:t>m</a:t>
            </a:r>
            <a:r>
              <a:rPr lang="en-US" sz="1200" b="1" spc="-5" dirty="0">
                <a:solidFill>
                  <a:srgbClr val="4471C4"/>
                </a:solidFill>
                <a:effectLst/>
                <a:latin typeface="Calibri" panose="020F0502020204030204" pitchFamily="34" charset="0"/>
                <a:ea typeface="Calibri" panose="020F0502020204030204" pitchFamily="34" charset="0"/>
              </a:rPr>
              <a:t>s</a:t>
            </a:r>
            <a:r>
              <a:rPr lang="en-US" sz="1200" b="1" dirty="0">
                <a:solidFill>
                  <a:srgbClr val="4471C4"/>
                </a:solidFill>
                <a:effectLst/>
                <a:latin typeface="Calibri" panose="020F0502020204030204" pitchFamily="34" charset="0"/>
                <a:ea typeface="Calibri" panose="020F0502020204030204" pitchFamily="34" charset="0"/>
              </a:rPr>
              <a:t>.</a:t>
            </a:r>
            <a:endParaRPr lang="en-US" sz="1200" dirty="0">
              <a:effectLst/>
              <a:latin typeface="Times New Roman" panose="02020603050405020304" pitchFamily="18" charset="0"/>
              <a:ea typeface="Times New Roman" panose="02020603050405020304" pitchFamily="18" charset="0"/>
            </a:endParaRPr>
          </a:p>
          <a:p>
            <a:pPr marL="0" marR="0">
              <a:lnSpc>
                <a:spcPts val="800"/>
              </a:lnSpc>
              <a:spcBef>
                <a:spcPts val="25"/>
              </a:spcBef>
              <a:spcAft>
                <a:spcPts val="0"/>
              </a:spcAft>
            </a:pPr>
            <a:r>
              <a:rPr lang="en-US" sz="1200" dirty="0">
                <a:effectLst/>
                <a:latin typeface="Times New Roman" panose="02020603050405020304" pitchFamily="18" charset="0"/>
                <a:ea typeface="Times New Roman" panose="02020603050405020304" pitchFamily="18" charset="0"/>
              </a:rPr>
              <a:t> </a:t>
            </a:r>
          </a:p>
          <a:p>
            <a:pPr marL="63500" marR="275590">
              <a:lnSpc>
                <a:spcPct val="107000"/>
              </a:lnSpc>
              <a:spcBef>
                <a:spcPts val="0"/>
              </a:spcBef>
              <a:spcAft>
                <a:spcPts val="0"/>
              </a:spcAft>
            </a:pPr>
            <a:r>
              <a:rPr lang="en-US" sz="1200" dirty="0">
                <a:effectLst/>
                <a:latin typeface="Calibri" panose="020F0502020204030204" pitchFamily="34" charset="0"/>
                <a:ea typeface="Calibri" panose="020F0502020204030204" pitchFamily="34" charset="0"/>
              </a:rPr>
              <a:t>F</a:t>
            </a:r>
            <a:r>
              <a:rPr lang="en-US" sz="1200" spc="-5" dirty="0">
                <a:effectLst/>
                <a:latin typeface="Calibri" panose="020F0502020204030204" pitchFamily="34" charset="0"/>
                <a:ea typeface="Calibri" panose="020F0502020204030204" pitchFamily="34" charset="0"/>
              </a:rPr>
              <a:t>r</a:t>
            </a:r>
            <a:r>
              <a:rPr lang="en-US" sz="1200" dirty="0">
                <a:effectLst/>
                <a:latin typeface="Calibri" panose="020F0502020204030204" pitchFamily="34" charset="0"/>
                <a:ea typeface="Calibri" panose="020F0502020204030204" pitchFamily="34" charset="0"/>
              </a:rPr>
              <a:t>eq</a:t>
            </a:r>
            <a:r>
              <a:rPr lang="en-US" sz="1200" spc="-5" dirty="0">
                <a:effectLst/>
                <a:latin typeface="Calibri" panose="020F0502020204030204" pitchFamily="34" charset="0"/>
                <a:ea typeface="Calibri" panose="020F0502020204030204" pitchFamily="34" charset="0"/>
              </a:rPr>
              <a:t>u</a:t>
            </a:r>
            <a:r>
              <a:rPr lang="en-US" sz="1200" dirty="0">
                <a:effectLst/>
                <a:latin typeface="Calibri" panose="020F0502020204030204" pitchFamily="34" charset="0"/>
                <a:ea typeface="Calibri" panose="020F0502020204030204" pitchFamily="34" charset="0"/>
              </a:rPr>
              <a:t>ent staff</a:t>
            </a:r>
            <a:r>
              <a:rPr lang="en-US" sz="1200" spc="-10"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u</a:t>
            </a:r>
            <a:r>
              <a:rPr lang="en-US" sz="1200" dirty="0">
                <a:effectLst/>
                <a:latin typeface="Calibri" panose="020F0502020204030204" pitchFamily="34" charset="0"/>
                <a:ea typeface="Calibri" panose="020F0502020204030204" pitchFamily="34" charset="0"/>
              </a:rPr>
              <a:t>r</a:t>
            </a:r>
            <a:r>
              <a:rPr lang="en-US" sz="1200" spc="-5" dirty="0">
                <a:effectLst/>
                <a:latin typeface="Calibri" panose="020F0502020204030204" pitchFamily="34" charset="0"/>
                <a:ea typeface="Calibri" panose="020F0502020204030204" pitchFamily="34" charset="0"/>
              </a:rPr>
              <a:t>no</a:t>
            </a:r>
            <a:r>
              <a:rPr lang="en-US" sz="1200" spc="5" dirty="0">
                <a:effectLst/>
                <a:latin typeface="Calibri" panose="020F0502020204030204" pitchFamily="34" charset="0"/>
                <a:ea typeface="Calibri" panose="020F0502020204030204" pitchFamily="34" charset="0"/>
              </a:rPr>
              <a:t>v</a:t>
            </a:r>
            <a:r>
              <a:rPr lang="en-US" sz="1200" dirty="0">
                <a:effectLst/>
                <a:latin typeface="Calibri" panose="020F0502020204030204" pitchFamily="34" charset="0"/>
                <a:ea typeface="Calibri" panose="020F0502020204030204" pitchFamily="34" charset="0"/>
              </a:rPr>
              <a:t>er</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h</a:t>
            </a:r>
            <a:r>
              <a:rPr lang="en-US" sz="1200" spc="-5" dirty="0">
                <a:effectLst/>
                <a:latin typeface="Calibri" panose="020F0502020204030204" pitchFamily="34" charset="0"/>
                <a:ea typeface="Calibri" panose="020F0502020204030204" pitchFamily="34" charset="0"/>
              </a:rPr>
              <a:t>u</a:t>
            </a:r>
            <a:r>
              <a:rPr lang="en-US" sz="1200" dirty="0">
                <a:effectLst/>
                <a:latin typeface="Calibri" panose="020F0502020204030204" pitchFamily="34" charset="0"/>
                <a:ea typeface="Calibri" panose="020F0502020204030204" pitchFamily="34" charset="0"/>
              </a:rPr>
              <a:t>rts</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stu</a:t>
            </a:r>
            <a:r>
              <a:rPr lang="en-US" sz="1200" spc="-5" dirty="0">
                <a:effectLst/>
                <a:latin typeface="Calibri" panose="020F0502020204030204" pitchFamily="34" charset="0"/>
                <a:ea typeface="Calibri" panose="020F0502020204030204" pitchFamily="34" charset="0"/>
              </a:rPr>
              <a:t>d</a:t>
            </a:r>
            <a:r>
              <a:rPr lang="en-US" sz="1200" dirty="0">
                <a:effectLst/>
                <a:latin typeface="Calibri" panose="020F0502020204030204" pitchFamily="34" charset="0"/>
                <a:ea typeface="Calibri" panose="020F0502020204030204" pitchFamily="34" charset="0"/>
              </a:rPr>
              <a:t>en</a:t>
            </a:r>
            <a:r>
              <a:rPr lang="en-US" sz="1200" spc="-10" dirty="0">
                <a:effectLst/>
                <a:latin typeface="Calibri" panose="020F0502020204030204" pitchFamily="34" charset="0"/>
                <a:ea typeface="Calibri" panose="020F0502020204030204" pitchFamily="34" charset="0"/>
              </a:rPr>
              <a:t>t</a:t>
            </a:r>
            <a:r>
              <a:rPr lang="en-US" sz="1200" dirty="0">
                <a:effectLst/>
                <a:latin typeface="Calibri" panose="020F0502020204030204" pitchFamily="34" charset="0"/>
                <a:ea typeface="Calibri" panose="020F0502020204030204" pitchFamily="34" charset="0"/>
              </a:rPr>
              <a:t>s, and</a:t>
            </a:r>
            <a:r>
              <a:rPr lang="en-US" sz="1200" spc="-5"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l</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w</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p</a:t>
            </a:r>
            <a:r>
              <a:rPr lang="en-US" sz="1200" spc="-15" dirty="0">
                <a:effectLst/>
                <a:latin typeface="Calibri" panose="020F0502020204030204" pitchFamily="34" charset="0"/>
                <a:ea typeface="Calibri" panose="020F0502020204030204" pitchFamily="34" charset="0"/>
              </a:rPr>
              <a:t>a</a:t>
            </a:r>
            <a:r>
              <a:rPr lang="en-US" sz="1200" dirty="0">
                <a:effectLst/>
                <a:latin typeface="Calibri" panose="020F0502020204030204" pitchFamily="34" charset="0"/>
                <a:ea typeface="Calibri" panose="020F0502020204030204" pitchFamily="34" charset="0"/>
              </a:rPr>
              <a:t>y</a:t>
            </a:r>
            <a:r>
              <a:rPr lang="en-US" sz="1200" spc="5"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a</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d</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benefits a</a:t>
            </a:r>
            <a:r>
              <a:rPr lang="en-US" sz="1200" spc="-10" dirty="0">
                <a:effectLst/>
                <a:latin typeface="Calibri" panose="020F0502020204030204" pitchFamily="34" charset="0"/>
                <a:ea typeface="Calibri" panose="020F0502020204030204" pitchFamily="34" charset="0"/>
              </a:rPr>
              <a:t>r</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r</a:t>
            </a:r>
            <a:r>
              <a:rPr lang="en-US" sz="1200" spc="-10" dirty="0">
                <a:effectLst/>
                <a:latin typeface="Calibri" panose="020F0502020204030204" pitchFamily="34" charset="0"/>
                <a:ea typeface="Calibri" panose="020F0502020204030204" pitchFamily="34" charset="0"/>
              </a:rPr>
              <a:t>e</a:t>
            </a:r>
            <a:r>
              <a:rPr lang="en-US" sz="1200" dirty="0">
                <a:effectLst/>
                <a:latin typeface="Calibri" panose="020F0502020204030204" pitchFamily="34" charset="0"/>
                <a:ea typeface="Calibri" panose="020F0502020204030204" pitchFamily="34" charset="0"/>
              </a:rPr>
              <a:t>as</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n</a:t>
            </a:r>
            <a:r>
              <a:rPr lang="en-US" sz="1200" spc="-1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that </a:t>
            </a:r>
            <a:r>
              <a:rPr lang="en-US" sz="1200" spc="5" dirty="0">
                <a:effectLst/>
                <a:latin typeface="Calibri" panose="020F0502020204030204" pitchFamily="34" charset="0"/>
                <a:ea typeface="Calibri" panose="020F0502020204030204" pitchFamily="34" charset="0"/>
              </a:rPr>
              <a:t>t</a:t>
            </a:r>
            <a:r>
              <a:rPr lang="en-US" sz="1200" spc="-10" dirty="0">
                <a:effectLst/>
                <a:latin typeface="Calibri" panose="020F0502020204030204" pitchFamily="34" charset="0"/>
                <a:ea typeface="Calibri" panose="020F0502020204030204" pitchFamily="34" charset="0"/>
              </a:rPr>
              <a:t>e</a:t>
            </a:r>
            <a:r>
              <a:rPr lang="en-US" sz="1200" dirty="0">
                <a:effectLst/>
                <a:latin typeface="Calibri" panose="020F0502020204030204" pitchFamily="34" charset="0"/>
                <a:ea typeface="Calibri" panose="020F0502020204030204" pitchFamily="34" charset="0"/>
              </a:rPr>
              <a:t>ac</a:t>
            </a:r>
            <a:r>
              <a:rPr lang="en-US" sz="1200" spc="-5" dirty="0">
                <a:effectLst/>
                <a:latin typeface="Calibri" panose="020F0502020204030204" pitchFamily="34" charset="0"/>
                <a:ea typeface="Calibri" panose="020F0502020204030204" pitchFamily="34" charset="0"/>
              </a:rPr>
              <a:t>h</a:t>
            </a:r>
            <a:r>
              <a:rPr lang="en-US" sz="1200" dirty="0">
                <a:effectLst/>
                <a:latin typeface="Calibri" panose="020F0502020204030204" pitchFamily="34" charset="0"/>
                <a:ea typeface="Calibri" panose="020F0502020204030204" pitchFamily="34" charset="0"/>
              </a:rPr>
              <a:t>ers</a:t>
            </a:r>
            <a:r>
              <a:rPr lang="en-US" sz="1200" spc="5" dirty="0">
                <a:effectLst/>
                <a:latin typeface="Calibri" panose="020F0502020204030204" pitchFamily="34" charset="0"/>
                <a:ea typeface="Calibri" panose="020F0502020204030204" pitchFamily="34" charset="0"/>
              </a:rPr>
              <a:t> </a:t>
            </a:r>
            <a:r>
              <a:rPr lang="en-US" sz="1200" spc="-15" dirty="0">
                <a:effectLst/>
                <a:latin typeface="Calibri" panose="020F0502020204030204" pitchFamily="34" charset="0"/>
                <a:ea typeface="Calibri" panose="020F0502020204030204" pitchFamily="34" charset="0"/>
              </a:rPr>
              <a:t>l</a:t>
            </a:r>
            <a:r>
              <a:rPr lang="en-US" sz="1200" dirty="0">
                <a:effectLst/>
                <a:latin typeface="Calibri" panose="020F0502020204030204" pitchFamily="34" charset="0"/>
                <a:ea typeface="Calibri" panose="020F0502020204030204" pitchFamily="34" charset="0"/>
              </a:rPr>
              <a:t>ea</a:t>
            </a:r>
            <a:r>
              <a:rPr lang="en-US" sz="1200" spc="-5" dirty="0">
                <a:effectLst/>
                <a:latin typeface="Calibri" panose="020F0502020204030204" pitchFamily="34" charset="0"/>
                <a:ea typeface="Calibri" panose="020F0502020204030204" pitchFamily="34" charset="0"/>
              </a:rPr>
              <a:t>v</a:t>
            </a:r>
            <a:r>
              <a:rPr lang="en-US" sz="1200" dirty="0">
                <a:effectLst/>
                <a:latin typeface="Calibri" panose="020F0502020204030204" pitchFamily="34" charset="0"/>
                <a:ea typeface="Calibri" panose="020F0502020204030204" pitchFamily="34" charset="0"/>
              </a:rPr>
              <a:t>e their </a:t>
            </a:r>
            <a:r>
              <a:rPr lang="en-US" sz="1200" spc="-10" dirty="0">
                <a:effectLst/>
                <a:latin typeface="Calibri" panose="020F0502020204030204" pitchFamily="34" charset="0"/>
                <a:ea typeface="Calibri" panose="020F0502020204030204" pitchFamily="34" charset="0"/>
              </a:rPr>
              <a:t>j</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b</a:t>
            </a:r>
            <a:r>
              <a:rPr lang="en-US" sz="1200" dirty="0">
                <a:effectLst/>
                <a:latin typeface="Calibri" panose="020F0502020204030204" pitchFamily="34" charset="0"/>
                <a:ea typeface="Calibri" panose="020F0502020204030204" pitchFamily="34" charset="0"/>
              </a:rPr>
              <a:t>s.</a:t>
            </a:r>
            <a:endParaRPr lang="en-US" sz="1200" dirty="0">
              <a:effectLst/>
              <a:latin typeface="Times New Roman" panose="02020603050405020304" pitchFamily="18" charset="0"/>
              <a:ea typeface="Times New Roman" panose="02020603050405020304" pitchFamily="18" charset="0"/>
            </a:endParaRPr>
          </a:p>
          <a:p>
            <a:pPr marL="0" marR="0">
              <a:lnSpc>
                <a:spcPts val="800"/>
              </a:lnSpc>
              <a:spcBef>
                <a:spcPts val="35"/>
              </a:spcBef>
              <a:spcAft>
                <a:spcPts val="0"/>
              </a:spcAft>
            </a:pPr>
            <a:r>
              <a:rPr lang="en-US" sz="1200" dirty="0">
                <a:effectLst/>
                <a:latin typeface="Times New Roman" panose="02020603050405020304" pitchFamily="18" charset="0"/>
                <a:ea typeface="Times New Roman" panose="02020603050405020304" pitchFamily="18" charset="0"/>
              </a:rPr>
              <a:t> </a:t>
            </a:r>
          </a:p>
          <a:p>
            <a:pPr marL="63500" marR="139065">
              <a:lnSpc>
                <a:spcPct val="107000"/>
              </a:lnSpc>
              <a:spcBef>
                <a:spcPts val="0"/>
              </a:spcBef>
              <a:spcAft>
                <a:spcPts val="0"/>
              </a:spcAft>
            </a:pPr>
            <a:r>
              <a:rPr lang="en-US" sz="1200" dirty="0">
                <a:effectLst/>
                <a:latin typeface="Calibri" panose="020F0502020204030204" pitchFamily="34" charset="0"/>
                <a:ea typeface="Calibri" panose="020F0502020204030204" pitchFamily="34" charset="0"/>
              </a:rPr>
              <a:t>V</a:t>
            </a:r>
            <a:r>
              <a:rPr lang="en-US" sz="1200" spc="-5" dirty="0">
                <a:effectLst/>
                <a:latin typeface="Calibri" panose="020F0502020204030204" pitchFamily="34" charset="0"/>
                <a:ea typeface="Calibri" panose="020F0502020204030204" pitchFamily="34" charset="0"/>
              </a:rPr>
              <a:t>i</a:t>
            </a:r>
            <a:r>
              <a:rPr lang="en-US" sz="1200" dirty="0">
                <a:effectLst/>
                <a:latin typeface="Calibri" panose="020F0502020204030204" pitchFamily="34" charset="0"/>
                <a:ea typeface="Calibri" panose="020F0502020204030204" pitchFamily="34" charset="0"/>
              </a:rPr>
              <a:t>r</a:t>
            </a:r>
            <a:r>
              <a:rPr lang="en-US" sz="1200" spc="-5" dirty="0">
                <a:effectLst/>
                <a:latin typeface="Calibri" panose="020F0502020204030204" pitchFamily="34" charset="0"/>
                <a:ea typeface="Calibri" panose="020F0502020204030204" pitchFamily="34" charset="0"/>
              </a:rPr>
              <a:t>g</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ia </a:t>
            </a:r>
            <a:r>
              <a:rPr lang="en-US" sz="1200" spc="-5" dirty="0">
                <a:effectLst/>
                <a:latin typeface="Calibri" panose="020F0502020204030204" pitchFamily="34" charset="0"/>
                <a:ea typeface="Calibri" panose="020F0502020204030204" pitchFamily="34" charset="0"/>
              </a:rPr>
              <a:t>h</a:t>
            </a:r>
            <a:r>
              <a:rPr lang="en-US" sz="1200" dirty="0">
                <a:effectLst/>
                <a:latin typeface="Calibri" panose="020F0502020204030204" pitchFamily="34" charset="0"/>
                <a:ea typeface="Calibri" panose="020F0502020204030204" pitchFamily="34" charset="0"/>
              </a:rPr>
              <a:t>as h</a:t>
            </a:r>
            <a:r>
              <a:rPr lang="en-US" sz="1200" spc="-5" dirty="0">
                <a:effectLst/>
                <a:latin typeface="Calibri" panose="020F0502020204030204" pitchFamily="34" charset="0"/>
                <a:ea typeface="Calibri" panose="020F0502020204030204" pitchFamily="34" charset="0"/>
              </a:rPr>
              <a:t>und</a:t>
            </a:r>
            <a:r>
              <a:rPr lang="en-US" sz="1200" dirty="0">
                <a:effectLst/>
                <a:latin typeface="Calibri" panose="020F0502020204030204" pitchFamily="34" charset="0"/>
                <a:ea typeface="Calibri" panose="020F0502020204030204" pitchFamily="34" charset="0"/>
              </a:rPr>
              <a:t>reds </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f u</a:t>
            </a:r>
            <a:r>
              <a:rPr lang="en-US" sz="1200" spc="-20"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fi</a:t>
            </a:r>
            <a:r>
              <a:rPr lang="en-US" sz="1200" spc="-5" dirty="0">
                <a:effectLst/>
                <a:latin typeface="Calibri" panose="020F0502020204030204" pitchFamily="34" charset="0"/>
                <a:ea typeface="Calibri" panose="020F0502020204030204" pitchFamily="34" charset="0"/>
              </a:rPr>
              <a:t>l</a:t>
            </a:r>
            <a:r>
              <a:rPr lang="en-US" sz="1200" dirty="0">
                <a:effectLst/>
                <a:latin typeface="Calibri" panose="020F0502020204030204" pitchFamily="34" charset="0"/>
                <a:ea typeface="Calibri" panose="020F0502020204030204" pitchFamily="34" charset="0"/>
              </a:rPr>
              <a:t>led </a:t>
            </a:r>
            <a:r>
              <a:rPr lang="en-US" sz="1200" spc="5" dirty="0">
                <a:effectLst/>
                <a:latin typeface="Calibri" panose="020F0502020204030204" pitchFamily="34" charset="0"/>
                <a:ea typeface="Calibri" panose="020F0502020204030204" pitchFamily="34" charset="0"/>
              </a:rPr>
              <a:t>t</a:t>
            </a:r>
            <a:r>
              <a:rPr lang="en-US" sz="1200" dirty="0">
                <a:effectLst/>
                <a:latin typeface="Calibri" panose="020F0502020204030204" pitchFamily="34" charset="0"/>
                <a:ea typeface="Calibri" panose="020F0502020204030204" pitchFamily="34" charset="0"/>
              </a:rPr>
              <a:t>eachi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g</a:t>
            </a:r>
            <a:r>
              <a:rPr lang="en-US" sz="1200" spc="-5" dirty="0">
                <a:effectLst/>
                <a:latin typeface="Calibri" panose="020F0502020204030204" pitchFamily="34" charset="0"/>
                <a:ea typeface="Calibri" panose="020F0502020204030204" pitchFamily="34" charset="0"/>
              </a:rPr>
              <a:t> </a:t>
            </a:r>
            <a:r>
              <a:rPr lang="en-US" sz="1200" spc="-15" dirty="0">
                <a:effectLst/>
                <a:latin typeface="Calibri" panose="020F0502020204030204" pitchFamily="34" charset="0"/>
                <a:ea typeface="Calibri" panose="020F0502020204030204" pitchFamily="34" charset="0"/>
              </a:rPr>
              <a:t>p</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sit</a:t>
            </a:r>
            <a:r>
              <a:rPr lang="en-US" sz="1200" spc="-1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s, a</a:t>
            </a:r>
            <a:r>
              <a:rPr lang="en-US" sz="1200" spc="-1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d</a:t>
            </a:r>
            <a:r>
              <a:rPr lang="en-US" sz="1200" spc="-5"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m</a:t>
            </a:r>
            <a:r>
              <a:rPr lang="en-US" sz="1200" dirty="0">
                <a:effectLst/>
                <a:latin typeface="Calibri" panose="020F0502020204030204" pitchFamily="34" charset="0"/>
                <a:ea typeface="Calibri" panose="020F0502020204030204" pitchFamily="34" charset="0"/>
              </a:rPr>
              <a:t>a</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y</a:t>
            </a:r>
            <a:r>
              <a:rPr lang="en-US" sz="1200" spc="-5" dirty="0">
                <a:effectLst/>
                <a:latin typeface="Calibri" panose="020F0502020204030204" pitchFamily="34" charset="0"/>
                <a:ea typeface="Calibri" panose="020F0502020204030204" pitchFamily="34" charset="0"/>
              </a:rPr>
              <a:t> o</a:t>
            </a:r>
            <a:r>
              <a:rPr lang="en-US" sz="1200" dirty="0">
                <a:effectLst/>
                <a:latin typeface="Calibri" panose="020F0502020204030204" pitchFamily="34" charset="0"/>
                <a:ea typeface="Calibri" panose="020F0502020204030204" pitchFamily="34" charset="0"/>
              </a:rPr>
              <a:t>ther </a:t>
            </a:r>
            <a:r>
              <a:rPr lang="en-US" sz="1200" spc="-15" dirty="0">
                <a:effectLst/>
                <a:latin typeface="Calibri" panose="020F0502020204030204" pitchFamily="34" charset="0"/>
                <a:ea typeface="Calibri" panose="020F0502020204030204" pitchFamily="34" charset="0"/>
              </a:rPr>
              <a:t>p</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sit</a:t>
            </a:r>
            <a:r>
              <a:rPr lang="en-US" sz="1200" spc="-1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s are</a:t>
            </a:r>
            <a:r>
              <a:rPr lang="en-US" sz="1200" spc="-1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fi</a:t>
            </a:r>
            <a:r>
              <a:rPr lang="en-US" sz="1200" spc="-5" dirty="0">
                <a:effectLst/>
                <a:latin typeface="Calibri" panose="020F0502020204030204" pitchFamily="34" charset="0"/>
                <a:ea typeface="Calibri" panose="020F0502020204030204" pitchFamily="34" charset="0"/>
              </a:rPr>
              <a:t>l</a:t>
            </a:r>
            <a:r>
              <a:rPr lang="en-US" sz="1200" dirty="0">
                <a:effectLst/>
                <a:latin typeface="Calibri" panose="020F0502020204030204" pitchFamily="34" charset="0"/>
                <a:ea typeface="Calibri" panose="020F0502020204030204" pitchFamily="34" charset="0"/>
              </a:rPr>
              <a:t>led by</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nd</a:t>
            </a:r>
            <a:r>
              <a:rPr lang="en-US" sz="1200" dirty="0">
                <a:effectLst/>
                <a:latin typeface="Calibri" panose="020F0502020204030204" pitchFamily="34" charset="0"/>
                <a:ea typeface="Calibri" panose="020F0502020204030204" pitchFamily="34" charset="0"/>
              </a:rPr>
              <a:t>ivid</a:t>
            </a:r>
            <a:r>
              <a:rPr lang="en-US" sz="1200" spc="-5" dirty="0">
                <a:effectLst/>
                <a:latin typeface="Calibri" panose="020F0502020204030204" pitchFamily="34" charset="0"/>
                <a:ea typeface="Calibri" panose="020F0502020204030204" pitchFamily="34" charset="0"/>
              </a:rPr>
              <a:t>u</a:t>
            </a:r>
            <a:r>
              <a:rPr lang="en-US" sz="1200" dirty="0">
                <a:effectLst/>
                <a:latin typeface="Calibri" panose="020F0502020204030204" pitchFamily="34" charset="0"/>
                <a:ea typeface="Calibri" panose="020F0502020204030204" pitchFamily="34" charset="0"/>
              </a:rPr>
              <a:t>als with</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u</a:t>
            </a:r>
            <a:r>
              <a:rPr lang="en-US" sz="1200" dirty="0">
                <a:effectLst/>
                <a:latin typeface="Calibri" panose="020F0502020204030204" pitchFamily="34" charset="0"/>
                <a:ea typeface="Calibri" panose="020F0502020204030204" pitchFamily="34" charset="0"/>
              </a:rPr>
              <a:t>t</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fu</a:t>
            </a:r>
            <a:r>
              <a:rPr lang="en-US" sz="1200" spc="-5" dirty="0">
                <a:effectLst/>
                <a:latin typeface="Calibri" panose="020F0502020204030204" pitchFamily="34" charset="0"/>
                <a:ea typeface="Calibri" panose="020F0502020204030204" pitchFamily="34" charset="0"/>
              </a:rPr>
              <a:t>l</a:t>
            </a:r>
            <a:r>
              <a:rPr lang="en-US" sz="1200" dirty="0">
                <a:effectLst/>
                <a:latin typeface="Calibri" panose="020F0502020204030204" pitchFamily="34" charset="0"/>
                <a:ea typeface="Calibri" panose="020F0502020204030204" pitchFamily="34" charset="0"/>
              </a:rPr>
              <a:t>l c</a:t>
            </a:r>
            <a:r>
              <a:rPr lang="en-US" sz="1200" spc="5" dirty="0">
                <a:effectLst/>
                <a:latin typeface="Calibri" panose="020F0502020204030204" pitchFamily="34" charset="0"/>
                <a:ea typeface="Calibri" panose="020F0502020204030204" pitchFamily="34" charset="0"/>
              </a:rPr>
              <a:t>e</a:t>
            </a:r>
            <a:r>
              <a:rPr lang="en-US" sz="1200" spc="-15" dirty="0">
                <a:effectLst/>
                <a:latin typeface="Calibri" panose="020F0502020204030204" pitchFamily="34" charset="0"/>
                <a:ea typeface="Calibri" panose="020F0502020204030204" pitchFamily="34" charset="0"/>
              </a:rPr>
              <a:t>r</a:t>
            </a:r>
            <a:r>
              <a:rPr lang="en-US" sz="1200" dirty="0">
                <a:effectLst/>
                <a:latin typeface="Calibri" panose="020F0502020204030204" pitchFamily="34" charset="0"/>
                <a:ea typeface="Calibri" panose="020F0502020204030204" pitchFamily="34" charset="0"/>
              </a:rPr>
              <a:t>tificat</a:t>
            </a:r>
            <a:r>
              <a:rPr lang="en-US" sz="1200" spc="-15"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 V</a:t>
            </a:r>
            <a:r>
              <a:rPr lang="en-US" sz="1200" spc="-15" dirty="0">
                <a:effectLst/>
                <a:latin typeface="Calibri" panose="020F0502020204030204" pitchFamily="34" charset="0"/>
                <a:ea typeface="Calibri" panose="020F0502020204030204" pitchFamily="34" charset="0"/>
              </a:rPr>
              <a:t>i</a:t>
            </a:r>
            <a:r>
              <a:rPr lang="en-US" sz="1200" dirty="0">
                <a:effectLst/>
                <a:latin typeface="Calibri" panose="020F0502020204030204" pitchFamily="34" charset="0"/>
                <a:ea typeface="Calibri" panose="020F0502020204030204" pitchFamily="34" charset="0"/>
              </a:rPr>
              <a:t>r</a:t>
            </a:r>
            <a:r>
              <a:rPr lang="en-US" sz="1200" spc="-5" dirty="0">
                <a:effectLst/>
                <a:latin typeface="Calibri" panose="020F0502020204030204" pitchFamily="34" charset="0"/>
                <a:ea typeface="Calibri" panose="020F0502020204030204" pitchFamily="34" charset="0"/>
              </a:rPr>
              <a:t>g</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ia ra</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ks</a:t>
            </a:r>
            <a:r>
              <a:rPr lang="en-US" sz="1200" spc="5"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3</a:t>
            </a:r>
            <a:r>
              <a:rPr lang="en-US" sz="1200" spc="5" dirty="0">
                <a:effectLst/>
                <a:latin typeface="Calibri" panose="020F0502020204030204" pitchFamily="34" charset="0"/>
                <a:ea typeface="Calibri" panose="020F0502020204030204" pitchFamily="34" charset="0"/>
              </a:rPr>
              <a:t>2</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d</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in the</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na</a:t>
            </a:r>
            <a:r>
              <a:rPr lang="en-US" sz="1200" spc="-15" dirty="0">
                <a:effectLst/>
                <a:latin typeface="Calibri" panose="020F0502020204030204" pitchFamily="34" charset="0"/>
                <a:ea typeface="Calibri" panose="020F0502020204030204" pitchFamily="34" charset="0"/>
              </a:rPr>
              <a:t>t</a:t>
            </a:r>
            <a:r>
              <a:rPr lang="en-US" sz="1200" spc="1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n</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in t</a:t>
            </a:r>
            <a:r>
              <a:rPr lang="en-US" sz="1200" spc="-5" dirty="0">
                <a:effectLst/>
                <a:latin typeface="Calibri" panose="020F0502020204030204" pitchFamily="34" charset="0"/>
                <a:ea typeface="Calibri" panose="020F0502020204030204" pitchFamily="34" charset="0"/>
              </a:rPr>
              <a:t>e</a:t>
            </a:r>
            <a:r>
              <a:rPr lang="en-US" sz="1200" dirty="0">
                <a:effectLst/>
                <a:latin typeface="Calibri" panose="020F0502020204030204" pitchFamily="34" charset="0"/>
                <a:ea typeface="Calibri" panose="020F0502020204030204" pitchFamily="34" charset="0"/>
              </a:rPr>
              <a:t>ac</a:t>
            </a:r>
            <a:r>
              <a:rPr lang="en-US" sz="1200" spc="-5" dirty="0">
                <a:effectLst/>
                <a:latin typeface="Calibri" panose="020F0502020204030204" pitchFamily="34" charset="0"/>
                <a:ea typeface="Calibri" panose="020F0502020204030204" pitchFamily="34" charset="0"/>
              </a:rPr>
              <a:t>h</a:t>
            </a:r>
            <a:r>
              <a:rPr lang="en-US" sz="1200" dirty="0">
                <a:effectLst/>
                <a:latin typeface="Calibri" panose="020F0502020204030204" pitchFamily="34" charset="0"/>
                <a:ea typeface="Calibri" panose="020F0502020204030204" pitchFamily="34" charset="0"/>
              </a:rPr>
              <a:t>er</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p</a:t>
            </a:r>
            <a:r>
              <a:rPr lang="en-US" sz="1200" spc="-15" dirty="0">
                <a:effectLst/>
                <a:latin typeface="Calibri" panose="020F0502020204030204" pitchFamily="34" charset="0"/>
                <a:ea typeface="Calibri" panose="020F0502020204030204" pitchFamily="34" charset="0"/>
              </a:rPr>
              <a:t>a</a:t>
            </a:r>
            <a:r>
              <a:rPr lang="en-US" sz="1200" spc="5" dirty="0">
                <a:effectLst/>
                <a:latin typeface="Calibri" panose="020F0502020204030204" pitchFamily="34" charset="0"/>
                <a:ea typeface="Calibri" panose="020F0502020204030204" pitchFamily="34" charset="0"/>
              </a:rPr>
              <a:t>y</a:t>
            </a:r>
            <a:r>
              <a:rPr lang="en-US" sz="1200" dirty="0">
                <a:effectLst/>
                <a:latin typeface="Calibri" panose="020F0502020204030204" pitchFamily="34" charset="0"/>
                <a:ea typeface="Calibri" panose="020F0502020204030204" pitchFamily="34" charset="0"/>
              </a:rPr>
              <a:t>,</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whi</a:t>
            </a:r>
            <a:r>
              <a:rPr lang="en-US" sz="1200" spc="-5" dirty="0">
                <a:effectLst/>
                <a:latin typeface="Calibri" panose="020F0502020204030204" pitchFamily="34" charset="0"/>
                <a:ea typeface="Calibri" panose="020F0502020204030204" pitchFamily="34" charset="0"/>
              </a:rPr>
              <a:t>l</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r</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ll</a:t>
            </a:r>
            <a:r>
              <a:rPr lang="en-US" sz="1200" spc="-5" dirty="0">
                <a:effectLst/>
                <a:latin typeface="Calibri" panose="020F0502020204030204" pitchFamily="34" charset="0"/>
                <a:ea typeface="Calibri" panose="020F0502020204030204" pitchFamily="34" charset="0"/>
              </a:rPr>
              <a:t>m</a:t>
            </a:r>
            <a:r>
              <a:rPr lang="en-US" sz="1200" dirty="0">
                <a:effectLst/>
                <a:latin typeface="Calibri" panose="020F0502020204030204" pitchFamily="34" charset="0"/>
                <a:ea typeface="Calibri" panose="020F0502020204030204" pitchFamily="34" charset="0"/>
              </a:rPr>
              <a:t>ents</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in</a:t>
            </a:r>
            <a:r>
              <a:rPr lang="en-US" sz="1200" spc="-1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e</a:t>
            </a:r>
            <a:r>
              <a:rPr lang="en-US" sz="1200" dirty="0">
                <a:effectLst/>
                <a:latin typeface="Calibri" panose="020F0502020204030204" pitchFamily="34" charset="0"/>
                <a:ea typeface="Calibri" panose="020F0502020204030204" pitchFamily="34" charset="0"/>
              </a:rPr>
              <a:t>ac</a:t>
            </a:r>
            <a:r>
              <a:rPr lang="en-US" sz="1200" spc="-5" dirty="0">
                <a:effectLst/>
                <a:latin typeface="Calibri" panose="020F0502020204030204" pitchFamily="34" charset="0"/>
                <a:ea typeface="Calibri" panose="020F0502020204030204" pitchFamily="34" charset="0"/>
              </a:rPr>
              <a:t>h</a:t>
            </a:r>
            <a:r>
              <a:rPr lang="en-US" sz="1200" dirty="0">
                <a:effectLst/>
                <a:latin typeface="Calibri" panose="020F0502020204030204" pitchFamily="34" charset="0"/>
                <a:ea typeface="Calibri" panose="020F0502020204030204" pitchFamily="34" charset="0"/>
              </a:rPr>
              <a:t>er </a:t>
            </a:r>
            <a:r>
              <a:rPr lang="en-US" sz="1200" spc="-5" dirty="0">
                <a:effectLst/>
                <a:latin typeface="Calibri" panose="020F0502020204030204" pitchFamily="34" charset="0"/>
                <a:ea typeface="Calibri" panose="020F0502020204030204" pitchFamily="34" charset="0"/>
              </a:rPr>
              <a:t>p</a:t>
            </a:r>
            <a:r>
              <a:rPr lang="en-US" sz="1200" dirty="0">
                <a:effectLst/>
                <a:latin typeface="Calibri" panose="020F0502020204030204" pitchFamily="34" charset="0"/>
                <a:ea typeface="Calibri" panose="020F0502020204030204" pitchFamily="34" charset="0"/>
              </a:rPr>
              <a:t>rep</a:t>
            </a:r>
            <a:r>
              <a:rPr lang="en-US" sz="1200" spc="-5" dirty="0">
                <a:effectLst/>
                <a:latin typeface="Calibri" panose="020F0502020204030204" pitchFamily="34" charset="0"/>
                <a:ea typeface="Calibri" panose="020F0502020204030204" pitchFamily="34" charset="0"/>
              </a:rPr>
              <a:t>a</a:t>
            </a:r>
            <a:r>
              <a:rPr lang="en-US" sz="1200" dirty="0">
                <a:effectLst/>
                <a:latin typeface="Calibri" panose="020F0502020204030204" pitchFamily="34" charset="0"/>
                <a:ea typeface="Calibri" panose="020F0502020204030204" pitchFamily="34" charset="0"/>
              </a:rPr>
              <a:t>rati</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n</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p</a:t>
            </a:r>
            <a:r>
              <a:rPr lang="en-US" sz="1200" spc="-15" dirty="0">
                <a:effectLst/>
                <a:latin typeface="Calibri" panose="020F0502020204030204" pitchFamily="34" charset="0"/>
                <a:ea typeface="Calibri" panose="020F0502020204030204" pitchFamily="34" charset="0"/>
              </a:rPr>
              <a:t>r</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g</a:t>
            </a:r>
            <a:r>
              <a:rPr lang="en-US" sz="1200" dirty="0">
                <a:effectLst/>
                <a:latin typeface="Calibri" panose="020F0502020204030204" pitchFamily="34" charset="0"/>
                <a:ea typeface="Calibri" panose="020F0502020204030204" pitchFamily="34" charset="0"/>
              </a:rPr>
              <a:t>r</a:t>
            </a:r>
            <a:r>
              <a:rPr lang="en-US" sz="1200" spc="-15" dirty="0">
                <a:effectLst/>
                <a:latin typeface="Calibri" panose="020F0502020204030204" pitchFamily="34" charset="0"/>
                <a:ea typeface="Calibri" panose="020F0502020204030204" pitchFamily="34" charset="0"/>
              </a:rPr>
              <a:t>a</a:t>
            </a:r>
            <a:r>
              <a:rPr lang="en-US" sz="1200" spc="5" dirty="0">
                <a:effectLst/>
                <a:latin typeface="Calibri" panose="020F0502020204030204" pitchFamily="34" charset="0"/>
                <a:ea typeface="Calibri" panose="020F0502020204030204" pitchFamily="34" charset="0"/>
              </a:rPr>
              <a:t>m</a:t>
            </a:r>
            <a:r>
              <a:rPr lang="en-US" sz="1200" dirty="0">
                <a:effectLst/>
                <a:latin typeface="Calibri" panose="020F0502020204030204" pitchFamily="34" charset="0"/>
                <a:ea typeface="Calibri" panose="020F0502020204030204" pitchFamily="34" charset="0"/>
              </a:rPr>
              <a:t>s a</a:t>
            </a:r>
            <a:r>
              <a:rPr lang="en-US" sz="1200" spc="-10" dirty="0">
                <a:effectLst/>
                <a:latin typeface="Calibri" panose="020F0502020204030204" pitchFamily="34" charset="0"/>
                <a:ea typeface="Calibri" panose="020F0502020204030204" pitchFamily="34" charset="0"/>
              </a:rPr>
              <a:t>r</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 d</a:t>
            </a:r>
            <a:r>
              <a:rPr lang="en-US" sz="1200" dirty="0">
                <a:effectLst/>
                <a:latin typeface="Calibri" panose="020F0502020204030204" pitchFamily="34" charset="0"/>
                <a:ea typeface="Calibri" panose="020F0502020204030204" pitchFamily="34" charset="0"/>
              </a:rPr>
              <a:t>ecli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ng</a:t>
            </a:r>
            <a:r>
              <a:rPr lang="en-US" sz="1200" dirty="0">
                <a:effectLst/>
                <a:latin typeface="Calibri" panose="020F0502020204030204" pitchFamily="34" charset="0"/>
                <a:ea typeface="Calibri" panose="020F0502020204030204" pitchFamily="34" charset="0"/>
              </a:rPr>
              <a:t>.</a:t>
            </a:r>
            <a:endParaRPr lang="en-US" sz="1200" dirty="0">
              <a:effectLst/>
              <a:latin typeface="Times New Roman" panose="02020603050405020304" pitchFamily="18" charset="0"/>
              <a:ea typeface="Times New Roman" panose="02020603050405020304" pitchFamily="18" charset="0"/>
            </a:endParaRPr>
          </a:p>
          <a:p>
            <a:pPr marL="0" marR="0">
              <a:lnSpc>
                <a:spcPts val="800"/>
              </a:lnSpc>
              <a:spcBef>
                <a:spcPts val="30"/>
              </a:spcBef>
              <a:spcAft>
                <a:spcPts val="0"/>
              </a:spcAft>
            </a:pPr>
            <a:r>
              <a:rPr lang="en-US" sz="1200" dirty="0">
                <a:effectLst/>
                <a:latin typeface="Times New Roman" panose="02020603050405020304" pitchFamily="18" charset="0"/>
                <a:ea typeface="Times New Roman" panose="02020603050405020304" pitchFamily="18" charset="0"/>
              </a:rPr>
              <a:t> </a:t>
            </a:r>
          </a:p>
          <a:p>
            <a:pPr marL="63500" marR="80645">
              <a:lnSpc>
                <a:spcPct val="107000"/>
              </a:lnSpc>
              <a:spcBef>
                <a:spcPts val="0"/>
              </a:spcBef>
              <a:spcAft>
                <a:spcPts val="0"/>
              </a:spcAft>
            </a:pPr>
            <a:r>
              <a:rPr lang="en-US" sz="1200" b="1" spc="5" dirty="0">
                <a:effectLst/>
                <a:latin typeface="Calibri" panose="020F0502020204030204" pitchFamily="34" charset="0"/>
                <a:ea typeface="Calibri" panose="020F0502020204030204" pitchFamily="34" charset="0"/>
              </a:rPr>
              <a:t>4. C</a:t>
            </a:r>
            <a:r>
              <a:rPr lang="en-US" sz="1200" b="1" spc="-5" dirty="0">
                <a:effectLst/>
                <a:latin typeface="Calibri" panose="020F0502020204030204" pitchFamily="34" charset="0"/>
                <a:ea typeface="Calibri" panose="020F0502020204030204" pitchFamily="34" charset="0"/>
              </a:rPr>
              <a:t>o</a:t>
            </a:r>
            <a:r>
              <a:rPr lang="en-US" sz="1200" b="1" spc="5" dirty="0">
                <a:effectLst/>
                <a:latin typeface="Calibri" panose="020F0502020204030204" pitchFamily="34" charset="0"/>
                <a:ea typeface="Calibri" panose="020F0502020204030204" pitchFamily="34" charset="0"/>
              </a:rPr>
              <a:t>ll</a:t>
            </a:r>
            <a:r>
              <a:rPr lang="en-US" sz="1200" b="1" spc="-15" dirty="0">
                <a:effectLst/>
                <a:latin typeface="Calibri" panose="020F0502020204030204" pitchFamily="34" charset="0"/>
                <a:ea typeface="Calibri" panose="020F0502020204030204" pitchFamily="34" charset="0"/>
              </a:rPr>
              <a:t>e</a:t>
            </a:r>
            <a:r>
              <a:rPr lang="en-US" sz="1200" b="1" spc="5" dirty="0">
                <a:effectLst/>
                <a:latin typeface="Calibri" panose="020F0502020204030204" pitchFamily="34" charset="0"/>
                <a:ea typeface="Calibri" panose="020F0502020204030204" pitchFamily="34" charset="0"/>
              </a:rPr>
              <a:t>c</a:t>
            </a:r>
            <a:r>
              <a:rPr lang="en-US" sz="1200" b="1" dirty="0">
                <a:effectLst/>
                <a:latin typeface="Calibri" panose="020F0502020204030204" pitchFamily="34" charset="0"/>
                <a:ea typeface="Calibri" panose="020F0502020204030204" pitchFamily="34" charset="0"/>
              </a:rPr>
              <a:t>t</a:t>
            </a:r>
            <a:r>
              <a:rPr lang="en-US" sz="1200" b="1" spc="-5" dirty="0">
                <a:effectLst/>
                <a:latin typeface="Calibri" panose="020F0502020204030204" pitchFamily="34" charset="0"/>
                <a:ea typeface="Calibri" panose="020F0502020204030204" pitchFamily="34" charset="0"/>
              </a:rPr>
              <a:t>i</a:t>
            </a:r>
            <a:r>
              <a:rPr lang="en-US" sz="1200" b="1" spc="5" dirty="0">
                <a:effectLst/>
                <a:latin typeface="Calibri" panose="020F0502020204030204" pitchFamily="34" charset="0"/>
                <a:ea typeface="Calibri" panose="020F0502020204030204" pitchFamily="34" charset="0"/>
              </a:rPr>
              <a:t>v</a:t>
            </a:r>
            <a:r>
              <a:rPr lang="en-US" sz="1200" b="1" dirty="0">
                <a:effectLst/>
                <a:latin typeface="Calibri" panose="020F0502020204030204" pitchFamily="34" charset="0"/>
                <a:ea typeface="Calibri" panose="020F0502020204030204" pitchFamily="34" charset="0"/>
              </a:rPr>
              <a:t>e</a:t>
            </a:r>
            <a:r>
              <a:rPr lang="en-US" sz="1200" b="1" spc="-5" dirty="0">
                <a:effectLst/>
                <a:latin typeface="Calibri" panose="020F0502020204030204" pitchFamily="34" charset="0"/>
                <a:ea typeface="Calibri" panose="020F0502020204030204" pitchFamily="34" charset="0"/>
              </a:rPr>
              <a:t> </a:t>
            </a:r>
            <a:r>
              <a:rPr lang="en-US" sz="1200" b="1" dirty="0">
                <a:effectLst/>
                <a:latin typeface="Calibri" panose="020F0502020204030204" pitchFamily="34" charset="0"/>
                <a:ea typeface="Calibri" panose="020F0502020204030204" pitchFamily="34" charset="0"/>
              </a:rPr>
              <a:t>b</a:t>
            </a:r>
            <a:r>
              <a:rPr lang="en-US" sz="1200" b="1" spc="-5" dirty="0">
                <a:effectLst/>
                <a:latin typeface="Calibri" panose="020F0502020204030204" pitchFamily="34" charset="0"/>
                <a:ea typeface="Calibri" panose="020F0502020204030204" pitchFamily="34" charset="0"/>
              </a:rPr>
              <a:t>a</a:t>
            </a:r>
            <a:r>
              <a:rPr lang="en-US" sz="1200" b="1" spc="-10" dirty="0">
                <a:effectLst/>
                <a:latin typeface="Calibri" panose="020F0502020204030204" pitchFamily="34" charset="0"/>
                <a:ea typeface="Calibri" panose="020F0502020204030204" pitchFamily="34" charset="0"/>
              </a:rPr>
              <a:t>r</a:t>
            </a:r>
            <a:r>
              <a:rPr lang="en-US" sz="1200" b="1" spc="5" dirty="0">
                <a:effectLst/>
                <a:latin typeface="Calibri" panose="020F0502020204030204" pitchFamily="34" charset="0"/>
                <a:ea typeface="Calibri" panose="020F0502020204030204" pitchFamily="34" charset="0"/>
              </a:rPr>
              <a:t>g</a:t>
            </a:r>
            <a:r>
              <a:rPr lang="en-US" sz="1200" b="1" spc="-5" dirty="0">
                <a:effectLst/>
                <a:latin typeface="Calibri" panose="020F0502020204030204" pitchFamily="34" charset="0"/>
                <a:ea typeface="Calibri" panose="020F0502020204030204" pitchFamily="34" charset="0"/>
              </a:rPr>
              <a:t>a</a:t>
            </a:r>
            <a:r>
              <a:rPr lang="en-US" sz="1200" b="1" spc="5" dirty="0">
                <a:effectLst/>
                <a:latin typeface="Calibri" panose="020F0502020204030204" pitchFamily="34" charset="0"/>
                <a:ea typeface="Calibri" panose="020F0502020204030204" pitchFamily="34" charset="0"/>
              </a:rPr>
              <a:t>i</a:t>
            </a:r>
            <a:r>
              <a:rPr lang="en-US" sz="1200" b="1" spc="-5" dirty="0">
                <a:effectLst/>
                <a:latin typeface="Calibri" panose="020F0502020204030204" pitchFamily="34" charset="0"/>
                <a:ea typeface="Calibri" panose="020F0502020204030204" pitchFamily="34" charset="0"/>
              </a:rPr>
              <a:t>n</a:t>
            </a:r>
            <a:r>
              <a:rPr lang="en-US" sz="1200" b="1" spc="5" dirty="0">
                <a:effectLst/>
                <a:latin typeface="Calibri" panose="020F0502020204030204" pitchFamily="34" charset="0"/>
                <a:ea typeface="Calibri" panose="020F0502020204030204" pitchFamily="34" charset="0"/>
              </a:rPr>
              <a:t>i</a:t>
            </a:r>
            <a:r>
              <a:rPr lang="en-US" sz="1200" b="1" spc="-5" dirty="0">
                <a:effectLst/>
                <a:latin typeface="Calibri" panose="020F0502020204030204" pitchFamily="34" charset="0"/>
                <a:ea typeface="Calibri" panose="020F0502020204030204" pitchFamily="34" charset="0"/>
              </a:rPr>
              <a:t>n</a:t>
            </a:r>
            <a:r>
              <a:rPr lang="en-US" sz="1200" b="1" dirty="0">
                <a:effectLst/>
                <a:latin typeface="Calibri" panose="020F0502020204030204" pitchFamily="34" charset="0"/>
                <a:ea typeface="Calibri" panose="020F0502020204030204" pitchFamily="34" charset="0"/>
              </a:rPr>
              <a:t>g</a:t>
            </a:r>
            <a:r>
              <a:rPr lang="en-US" sz="1200" b="1" spc="-5" dirty="0">
                <a:effectLst/>
                <a:latin typeface="Calibri" panose="020F0502020204030204" pitchFamily="34" charset="0"/>
                <a:ea typeface="Calibri" panose="020F0502020204030204" pitchFamily="34" charset="0"/>
              </a:rPr>
              <a:t> </a:t>
            </a:r>
            <a:r>
              <a:rPr lang="en-US" sz="1200" b="1" spc="5" dirty="0">
                <a:effectLst/>
                <a:latin typeface="Calibri" panose="020F0502020204030204" pitchFamily="34" charset="0"/>
                <a:ea typeface="Calibri" panose="020F0502020204030204" pitchFamily="34" charset="0"/>
              </a:rPr>
              <a:t>c</a:t>
            </a:r>
            <a:r>
              <a:rPr lang="en-US" sz="1200" b="1" spc="-5" dirty="0">
                <a:effectLst/>
                <a:latin typeface="Calibri" panose="020F0502020204030204" pitchFamily="34" charset="0"/>
                <a:ea typeface="Calibri" panose="020F0502020204030204" pitchFamily="34" charset="0"/>
              </a:rPr>
              <a:t>a</a:t>
            </a:r>
            <a:r>
              <a:rPr lang="en-US" sz="1200" b="1" dirty="0">
                <a:effectLst/>
                <a:latin typeface="Calibri" panose="020F0502020204030204" pitchFamily="34" charset="0"/>
                <a:ea typeface="Calibri" panose="020F0502020204030204" pitchFamily="34" charset="0"/>
              </a:rPr>
              <a:t>n</a:t>
            </a:r>
            <a:r>
              <a:rPr lang="en-US" sz="1200" b="1" spc="-5" dirty="0">
                <a:effectLst/>
                <a:latin typeface="Calibri" panose="020F0502020204030204" pitchFamily="34" charset="0"/>
                <a:ea typeface="Calibri" panose="020F0502020204030204" pitchFamily="34" charset="0"/>
              </a:rPr>
              <a:t> </a:t>
            </a:r>
            <a:r>
              <a:rPr lang="en-US" sz="1200" b="1" spc="-15" dirty="0">
                <a:effectLst/>
                <a:latin typeface="Calibri" panose="020F0502020204030204" pitchFamily="34" charset="0"/>
                <a:ea typeface="Calibri" panose="020F0502020204030204" pitchFamily="34" charset="0"/>
              </a:rPr>
              <a:t>h</a:t>
            </a:r>
            <a:r>
              <a:rPr lang="en-US" sz="1200" b="1" spc="-5" dirty="0">
                <a:effectLst/>
                <a:latin typeface="Calibri" panose="020F0502020204030204" pitchFamily="34" charset="0"/>
                <a:ea typeface="Calibri" panose="020F0502020204030204" pitchFamily="34" charset="0"/>
              </a:rPr>
              <a:t>e</a:t>
            </a:r>
            <a:r>
              <a:rPr lang="en-US" sz="1200" b="1" spc="5" dirty="0">
                <a:effectLst/>
                <a:latin typeface="Calibri" panose="020F0502020204030204" pitchFamily="34" charset="0"/>
                <a:ea typeface="Calibri" panose="020F0502020204030204" pitchFamily="34" charset="0"/>
              </a:rPr>
              <a:t>l</a:t>
            </a:r>
            <a:r>
              <a:rPr lang="en-US" sz="1200" b="1" dirty="0">
                <a:effectLst/>
                <a:latin typeface="Calibri" panose="020F0502020204030204" pitchFamily="34" charset="0"/>
                <a:ea typeface="Calibri" panose="020F0502020204030204" pitchFamily="34" charset="0"/>
              </a:rPr>
              <a:t>p</a:t>
            </a:r>
            <a:r>
              <a:rPr lang="en-US" sz="1200" b="1" spc="-5" dirty="0">
                <a:effectLst/>
                <a:latin typeface="Calibri" panose="020F0502020204030204" pitchFamily="34" charset="0"/>
                <a:ea typeface="Calibri" panose="020F0502020204030204" pitchFamily="34" charset="0"/>
              </a:rPr>
              <a:t> </a:t>
            </a:r>
            <a:r>
              <a:rPr lang="en-US" sz="1200" b="1" dirty="0">
                <a:effectLst/>
                <a:latin typeface="Calibri" panose="020F0502020204030204" pitchFamily="34" charset="0"/>
                <a:ea typeface="Calibri" panose="020F0502020204030204" pitchFamily="34" charset="0"/>
              </a:rPr>
              <a:t>e</a:t>
            </a:r>
            <a:r>
              <a:rPr lang="en-US" sz="1200" b="1" spc="-5" dirty="0">
                <a:effectLst/>
                <a:latin typeface="Calibri" panose="020F0502020204030204" pitchFamily="34" charset="0"/>
                <a:ea typeface="Calibri" panose="020F0502020204030204" pitchFamily="34" charset="0"/>
              </a:rPr>
              <a:t>n</a:t>
            </a:r>
            <a:r>
              <a:rPr lang="en-US" sz="1200" b="1" dirty="0">
                <a:effectLst/>
                <a:latin typeface="Calibri" panose="020F0502020204030204" pitchFamily="34" charset="0"/>
                <a:ea typeface="Calibri" panose="020F0502020204030204" pitchFamily="34" charset="0"/>
              </a:rPr>
              <a:t>s</a:t>
            </a:r>
            <a:r>
              <a:rPr lang="en-US" sz="1200" b="1" spc="-5" dirty="0">
                <a:effectLst/>
                <a:latin typeface="Calibri" panose="020F0502020204030204" pitchFamily="34" charset="0"/>
                <a:ea typeface="Calibri" panose="020F0502020204030204" pitchFamily="34" charset="0"/>
              </a:rPr>
              <a:t>u</a:t>
            </a:r>
            <a:r>
              <a:rPr lang="en-US" sz="1200" b="1" spc="5" dirty="0">
                <a:effectLst/>
                <a:latin typeface="Calibri" panose="020F0502020204030204" pitchFamily="34" charset="0"/>
                <a:ea typeface="Calibri" panose="020F0502020204030204" pitchFamily="34" charset="0"/>
              </a:rPr>
              <a:t>r</a:t>
            </a:r>
            <a:r>
              <a:rPr lang="en-US" sz="1200" b="1" dirty="0">
                <a:effectLst/>
                <a:latin typeface="Calibri" panose="020F0502020204030204" pitchFamily="34" charset="0"/>
                <a:ea typeface="Calibri" panose="020F0502020204030204" pitchFamily="34" charset="0"/>
              </a:rPr>
              <a:t>e</a:t>
            </a:r>
            <a:r>
              <a:rPr lang="en-US" sz="1200" b="1" spc="15" dirty="0">
                <a:effectLst/>
                <a:latin typeface="Calibri" panose="020F0502020204030204" pitchFamily="34" charset="0"/>
                <a:ea typeface="Calibri" panose="020F0502020204030204" pitchFamily="34" charset="0"/>
              </a:rPr>
              <a:t> </a:t>
            </a:r>
            <a:r>
              <a:rPr lang="en-US" sz="1200" b="1" spc="-5" dirty="0">
                <a:effectLst/>
                <a:latin typeface="Calibri" panose="020F0502020204030204" pitchFamily="34" charset="0"/>
                <a:ea typeface="Calibri" panose="020F0502020204030204" pitchFamily="34" charset="0"/>
              </a:rPr>
              <a:t>edu</a:t>
            </a:r>
            <a:r>
              <a:rPr lang="en-US" sz="1200" b="1" spc="5" dirty="0">
                <a:effectLst/>
                <a:latin typeface="Calibri" panose="020F0502020204030204" pitchFamily="34" charset="0"/>
                <a:ea typeface="Calibri" panose="020F0502020204030204" pitchFamily="34" charset="0"/>
              </a:rPr>
              <a:t>c</a:t>
            </a:r>
            <a:r>
              <a:rPr lang="en-US" sz="1200" b="1" spc="-5" dirty="0">
                <a:effectLst/>
                <a:latin typeface="Calibri" panose="020F0502020204030204" pitchFamily="34" charset="0"/>
                <a:ea typeface="Calibri" panose="020F0502020204030204" pitchFamily="34" charset="0"/>
              </a:rPr>
              <a:t>a</a:t>
            </a:r>
            <a:r>
              <a:rPr lang="en-US" sz="1200" b="1" dirty="0">
                <a:effectLst/>
                <a:latin typeface="Calibri" panose="020F0502020204030204" pitchFamily="34" charset="0"/>
                <a:ea typeface="Calibri" panose="020F0502020204030204" pitchFamily="34" charset="0"/>
              </a:rPr>
              <a:t>t</a:t>
            </a:r>
            <a:r>
              <a:rPr lang="en-US" sz="1200" b="1" spc="-5" dirty="0">
                <a:effectLst/>
                <a:latin typeface="Calibri" panose="020F0502020204030204" pitchFamily="34" charset="0"/>
                <a:ea typeface="Calibri" panose="020F0502020204030204" pitchFamily="34" charset="0"/>
              </a:rPr>
              <a:t>o</a:t>
            </a:r>
            <a:r>
              <a:rPr lang="en-US" sz="1200" b="1" spc="5" dirty="0">
                <a:effectLst/>
                <a:latin typeface="Calibri" panose="020F0502020204030204" pitchFamily="34" charset="0"/>
                <a:ea typeface="Calibri" panose="020F0502020204030204" pitchFamily="34" charset="0"/>
              </a:rPr>
              <a:t>r</a:t>
            </a:r>
            <a:r>
              <a:rPr lang="en-US" sz="1200" b="1" dirty="0">
                <a:effectLst/>
                <a:latin typeface="Calibri" panose="020F0502020204030204" pitchFamily="34" charset="0"/>
                <a:ea typeface="Calibri" panose="020F0502020204030204" pitchFamily="34" charset="0"/>
              </a:rPr>
              <a:t>s</a:t>
            </a:r>
            <a:r>
              <a:rPr lang="en-US" sz="1200" b="1" spc="-5" dirty="0">
                <a:effectLst/>
                <a:latin typeface="Calibri" panose="020F0502020204030204" pitchFamily="34" charset="0"/>
                <a:ea typeface="Calibri" panose="020F0502020204030204" pitchFamily="34" charset="0"/>
              </a:rPr>
              <a:t> a</a:t>
            </a:r>
            <a:r>
              <a:rPr lang="en-US" sz="1200" b="1" spc="5" dirty="0">
                <a:effectLst/>
                <a:latin typeface="Calibri" panose="020F0502020204030204" pitchFamily="34" charset="0"/>
                <a:ea typeface="Calibri" panose="020F0502020204030204" pitchFamily="34" charset="0"/>
              </a:rPr>
              <a:t>r</a:t>
            </a:r>
            <a:r>
              <a:rPr lang="en-US" sz="1200" b="1" dirty="0">
                <a:effectLst/>
                <a:latin typeface="Calibri" panose="020F0502020204030204" pitchFamily="34" charset="0"/>
                <a:ea typeface="Calibri" panose="020F0502020204030204" pitchFamily="34" charset="0"/>
              </a:rPr>
              <a:t>e</a:t>
            </a:r>
            <a:r>
              <a:rPr lang="en-US" sz="1200" b="1" spc="-5" dirty="0">
                <a:effectLst/>
                <a:latin typeface="Calibri" panose="020F0502020204030204" pitchFamily="34" charset="0"/>
                <a:ea typeface="Calibri" panose="020F0502020204030204" pitchFamily="34" charset="0"/>
              </a:rPr>
              <a:t> </a:t>
            </a:r>
            <a:r>
              <a:rPr lang="en-US" sz="1200" b="1" spc="-15" dirty="0">
                <a:effectLst/>
                <a:latin typeface="Calibri" panose="020F0502020204030204" pitchFamily="34" charset="0"/>
                <a:ea typeface="Calibri" panose="020F0502020204030204" pitchFamily="34" charset="0"/>
              </a:rPr>
              <a:t>p</a:t>
            </a:r>
            <a:r>
              <a:rPr lang="en-US" sz="1200" b="1" spc="-5" dirty="0">
                <a:effectLst/>
                <a:latin typeface="Calibri" panose="020F0502020204030204" pitchFamily="34" charset="0"/>
                <a:ea typeface="Calibri" panose="020F0502020204030204" pitchFamily="34" charset="0"/>
              </a:rPr>
              <a:t>a</a:t>
            </a:r>
            <a:r>
              <a:rPr lang="en-US" sz="1200" b="1" spc="5" dirty="0">
                <a:effectLst/>
                <a:latin typeface="Calibri" panose="020F0502020204030204" pitchFamily="34" charset="0"/>
                <a:ea typeface="Calibri" panose="020F0502020204030204" pitchFamily="34" charset="0"/>
              </a:rPr>
              <a:t>i</a:t>
            </a:r>
            <a:r>
              <a:rPr lang="en-US" sz="1200" b="1" dirty="0">
                <a:effectLst/>
                <a:latin typeface="Calibri" panose="020F0502020204030204" pitchFamily="34" charset="0"/>
                <a:ea typeface="Calibri" panose="020F0502020204030204" pitchFamily="34" charset="0"/>
              </a:rPr>
              <a:t>d</a:t>
            </a:r>
            <a:r>
              <a:rPr lang="en-US" sz="1200" b="1" spc="-5" dirty="0">
                <a:effectLst/>
                <a:latin typeface="Calibri" panose="020F0502020204030204" pitchFamily="34" charset="0"/>
                <a:ea typeface="Calibri" panose="020F0502020204030204" pitchFamily="34" charset="0"/>
              </a:rPr>
              <a:t> </a:t>
            </a:r>
            <a:r>
              <a:rPr lang="en-US" sz="1200" b="1" dirty="0">
                <a:effectLst/>
                <a:latin typeface="Calibri" panose="020F0502020204030204" pitchFamily="34" charset="0"/>
                <a:ea typeface="Calibri" panose="020F0502020204030204" pitchFamily="34" charset="0"/>
              </a:rPr>
              <a:t>a </a:t>
            </a:r>
            <a:r>
              <a:rPr lang="en-US" sz="1200" b="1" spc="-5" dirty="0">
                <a:effectLst/>
                <a:latin typeface="Calibri" panose="020F0502020204030204" pitchFamily="34" charset="0"/>
                <a:ea typeface="Calibri" panose="020F0502020204030204" pitchFamily="34" charset="0"/>
              </a:rPr>
              <a:t>p</a:t>
            </a:r>
            <a:r>
              <a:rPr lang="en-US" sz="1200" b="1" spc="5" dirty="0">
                <a:effectLst/>
                <a:latin typeface="Calibri" panose="020F0502020204030204" pitchFamily="34" charset="0"/>
                <a:ea typeface="Calibri" panose="020F0502020204030204" pitchFamily="34" charset="0"/>
              </a:rPr>
              <a:t>r</a:t>
            </a:r>
            <a:r>
              <a:rPr lang="en-US" sz="1200" b="1" spc="-5" dirty="0">
                <a:effectLst/>
                <a:latin typeface="Calibri" panose="020F0502020204030204" pitchFamily="34" charset="0"/>
                <a:ea typeface="Calibri" panose="020F0502020204030204" pitchFamily="34" charset="0"/>
              </a:rPr>
              <a:t>o</a:t>
            </a:r>
            <a:r>
              <a:rPr lang="en-US" sz="1200" b="1" dirty="0">
                <a:effectLst/>
                <a:latin typeface="Calibri" panose="020F0502020204030204" pitchFamily="34" charset="0"/>
                <a:ea typeface="Calibri" panose="020F0502020204030204" pitchFamily="34" charset="0"/>
              </a:rPr>
              <a:t>f</a:t>
            </a:r>
            <a:r>
              <a:rPr lang="en-US" sz="1200" b="1" spc="-5" dirty="0">
                <a:effectLst/>
                <a:latin typeface="Calibri" panose="020F0502020204030204" pitchFamily="34" charset="0"/>
                <a:ea typeface="Calibri" panose="020F0502020204030204" pitchFamily="34" charset="0"/>
              </a:rPr>
              <a:t>e</a:t>
            </a:r>
            <a:r>
              <a:rPr lang="en-US" sz="1200" b="1" dirty="0">
                <a:effectLst/>
                <a:latin typeface="Calibri" panose="020F0502020204030204" pitchFamily="34" charset="0"/>
                <a:ea typeface="Calibri" panose="020F0502020204030204" pitchFamily="34" charset="0"/>
              </a:rPr>
              <a:t>ss</a:t>
            </a:r>
            <a:r>
              <a:rPr lang="en-US" sz="1200" b="1" spc="5" dirty="0">
                <a:effectLst/>
                <a:latin typeface="Calibri" panose="020F0502020204030204" pitchFamily="34" charset="0"/>
                <a:ea typeface="Calibri" panose="020F0502020204030204" pitchFamily="34" charset="0"/>
              </a:rPr>
              <a:t>i</a:t>
            </a:r>
            <a:r>
              <a:rPr lang="en-US" sz="1200" b="1" spc="-5" dirty="0">
                <a:effectLst/>
                <a:latin typeface="Calibri" panose="020F0502020204030204" pitchFamily="34" charset="0"/>
                <a:ea typeface="Calibri" panose="020F0502020204030204" pitchFamily="34" charset="0"/>
              </a:rPr>
              <a:t>ona</a:t>
            </a:r>
            <a:r>
              <a:rPr lang="en-US" sz="1200" b="1" dirty="0">
                <a:effectLst/>
                <a:latin typeface="Calibri" panose="020F0502020204030204" pitchFamily="34" charset="0"/>
                <a:ea typeface="Calibri" panose="020F0502020204030204" pitchFamily="34" charset="0"/>
              </a:rPr>
              <a:t>l</a:t>
            </a:r>
            <a:r>
              <a:rPr lang="en-US" sz="1200" b="1" spc="-5" dirty="0">
                <a:effectLst/>
                <a:latin typeface="Calibri" panose="020F0502020204030204" pitchFamily="34" charset="0"/>
                <a:ea typeface="Calibri" panose="020F0502020204030204" pitchFamily="34" charset="0"/>
              </a:rPr>
              <a:t> </a:t>
            </a:r>
            <a:r>
              <a:rPr lang="en-US" sz="1200" b="1" spc="5" dirty="0">
                <a:effectLst/>
                <a:latin typeface="Calibri" panose="020F0502020204030204" pitchFamily="34" charset="0"/>
                <a:ea typeface="Calibri" panose="020F0502020204030204" pitchFamily="34" charset="0"/>
              </a:rPr>
              <a:t>w</a:t>
            </a:r>
            <a:r>
              <a:rPr lang="en-US" sz="1200" b="1" spc="-5" dirty="0">
                <a:effectLst/>
                <a:latin typeface="Calibri" panose="020F0502020204030204" pitchFamily="34" charset="0"/>
                <a:ea typeface="Calibri" panose="020F0502020204030204" pitchFamily="34" charset="0"/>
              </a:rPr>
              <a:t>a</a:t>
            </a:r>
            <a:r>
              <a:rPr lang="en-US" sz="1200" b="1" spc="5" dirty="0">
                <a:effectLst/>
                <a:latin typeface="Calibri" panose="020F0502020204030204" pitchFamily="34" charset="0"/>
                <a:ea typeface="Calibri" panose="020F0502020204030204" pitchFamily="34" charset="0"/>
              </a:rPr>
              <a:t>g</a:t>
            </a:r>
            <a:r>
              <a:rPr lang="en-US" sz="1200" b="1" dirty="0">
                <a:effectLst/>
                <a:latin typeface="Calibri" panose="020F0502020204030204" pitchFamily="34" charset="0"/>
                <a:ea typeface="Calibri" panose="020F0502020204030204" pitchFamily="34" charset="0"/>
              </a:rPr>
              <a:t>e</a:t>
            </a:r>
            <a:r>
              <a:rPr lang="en-US" sz="1200" b="1" spc="-15" dirty="0">
                <a:effectLst/>
                <a:latin typeface="Calibri" panose="020F0502020204030204" pitchFamily="34" charset="0"/>
                <a:ea typeface="Calibri" panose="020F0502020204030204" pitchFamily="34" charset="0"/>
              </a:rPr>
              <a:t> </a:t>
            </a:r>
            <a:r>
              <a:rPr lang="en-US" sz="1200" b="1" spc="-5" dirty="0">
                <a:effectLst/>
                <a:latin typeface="Calibri" panose="020F0502020204030204" pitchFamily="34" charset="0"/>
                <a:ea typeface="Calibri" panose="020F0502020204030204" pitchFamily="34" charset="0"/>
              </a:rPr>
              <a:t>wi</a:t>
            </a:r>
            <a:r>
              <a:rPr lang="en-US" sz="1200" b="1" dirty="0">
                <a:effectLst/>
                <a:latin typeface="Calibri" panose="020F0502020204030204" pitchFamily="34" charset="0"/>
                <a:ea typeface="Calibri" panose="020F0502020204030204" pitchFamily="34" charset="0"/>
              </a:rPr>
              <a:t>th</a:t>
            </a:r>
            <a:r>
              <a:rPr lang="en-US" sz="1200" b="1" spc="-5" dirty="0">
                <a:effectLst/>
                <a:latin typeface="Calibri" panose="020F0502020204030204" pitchFamily="34" charset="0"/>
                <a:ea typeface="Calibri" panose="020F0502020204030204" pitchFamily="34" charset="0"/>
              </a:rPr>
              <a:t> </a:t>
            </a:r>
            <a:r>
              <a:rPr lang="en-US" sz="1200" b="1" dirty="0">
                <a:effectLst/>
                <a:latin typeface="Calibri" panose="020F0502020204030204" pitchFamily="34" charset="0"/>
                <a:ea typeface="Calibri" panose="020F0502020204030204" pitchFamily="34" charset="0"/>
              </a:rPr>
              <a:t>a</a:t>
            </a:r>
            <a:r>
              <a:rPr lang="en-US" sz="1200" b="1" spc="-5" dirty="0">
                <a:effectLst/>
                <a:latin typeface="Calibri" panose="020F0502020204030204" pitchFamily="34" charset="0"/>
                <a:ea typeface="Calibri" panose="020F0502020204030204" pitchFamily="34" charset="0"/>
              </a:rPr>
              <a:t>dequa</a:t>
            </a:r>
            <a:r>
              <a:rPr lang="en-US" sz="1200" b="1" dirty="0">
                <a:effectLst/>
                <a:latin typeface="Calibri" panose="020F0502020204030204" pitchFamily="34" charset="0"/>
                <a:ea typeface="Calibri" panose="020F0502020204030204" pitchFamily="34" charset="0"/>
              </a:rPr>
              <a:t>te </a:t>
            </a:r>
            <a:r>
              <a:rPr lang="en-US" sz="1200" b="1" spc="-5" dirty="0">
                <a:effectLst/>
                <a:latin typeface="Calibri" panose="020F0502020204030204" pitchFamily="34" charset="0"/>
                <a:ea typeface="Calibri" panose="020F0502020204030204" pitchFamily="34" charset="0"/>
              </a:rPr>
              <a:t>bene</a:t>
            </a:r>
            <a:r>
              <a:rPr lang="en-US" sz="1200" b="1" dirty="0">
                <a:effectLst/>
                <a:latin typeface="Calibri" panose="020F0502020204030204" pitchFamily="34" charset="0"/>
                <a:ea typeface="Calibri" panose="020F0502020204030204" pitchFamily="34" charset="0"/>
              </a:rPr>
              <a:t>fit</a:t>
            </a:r>
            <a:r>
              <a:rPr lang="en-US" sz="1200" b="1" spc="5" dirty="0">
                <a:effectLst/>
                <a:latin typeface="Calibri" panose="020F0502020204030204" pitchFamily="34" charset="0"/>
                <a:ea typeface="Calibri" panose="020F0502020204030204" pitchFamily="34" charset="0"/>
              </a:rPr>
              <a:t>s</a:t>
            </a:r>
            <a:r>
              <a:rPr lang="en-US" sz="1200" b="1" dirty="0">
                <a:effectLst/>
                <a:latin typeface="Calibri" panose="020F0502020204030204" pitchFamily="34" charset="0"/>
                <a:ea typeface="Calibri" panose="020F0502020204030204" pitchFamily="34" charset="0"/>
              </a:rPr>
              <a:t>, </a:t>
            </a:r>
            <a:r>
              <a:rPr lang="en-US" sz="1200" b="1" spc="-5" dirty="0">
                <a:effectLst/>
                <a:latin typeface="Calibri" panose="020F0502020204030204" pitchFamily="34" charset="0"/>
                <a:ea typeface="Calibri" panose="020F0502020204030204" pitchFamily="34" charset="0"/>
              </a:rPr>
              <a:t>an</a:t>
            </a:r>
            <a:r>
              <a:rPr lang="en-US" sz="1200" b="1" dirty="0">
                <a:effectLst/>
                <a:latin typeface="Calibri" panose="020F0502020204030204" pitchFamily="34" charset="0"/>
                <a:ea typeface="Calibri" panose="020F0502020204030204" pitchFamily="34" charset="0"/>
              </a:rPr>
              <a:t>d</a:t>
            </a:r>
            <a:r>
              <a:rPr lang="en-US" sz="1200" b="1" spc="-5" dirty="0">
                <a:effectLst/>
                <a:latin typeface="Calibri" panose="020F0502020204030204" pitchFamily="34" charset="0"/>
                <a:ea typeface="Calibri" panose="020F0502020204030204" pitchFamily="34" charset="0"/>
              </a:rPr>
              <a:t> </a:t>
            </a:r>
            <a:r>
              <a:rPr lang="en-US" sz="1200" b="1" spc="5" dirty="0">
                <a:effectLst/>
                <a:latin typeface="Calibri" panose="020F0502020204030204" pitchFamily="34" charset="0"/>
                <a:ea typeface="Calibri" panose="020F0502020204030204" pitchFamily="34" charset="0"/>
              </a:rPr>
              <a:t>t</a:t>
            </a:r>
            <a:r>
              <a:rPr lang="en-US" sz="1200" b="1" spc="-5" dirty="0">
                <a:effectLst/>
                <a:latin typeface="Calibri" panose="020F0502020204030204" pitchFamily="34" charset="0"/>
                <a:ea typeface="Calibri" panose="020F0502020204030204" pitchFamily="34" charset="0"/>
              </a:rPr>
              <a:t>ha</a:t>
            </a:r>
            <a:r>
              <a:rPr lang="en-US" sz="1200" b="1" dirty="0">
                <a:effectLst/>
                <a:latin typeface="Calibri" panose="020F0502020204030204" pitchFamily="34" charset="0"/>
                <a:ea typeface="Calibri" panose="020F0502020204030204" pitchFamily="34" charset="0"/>
              </a:rPr>
              <a:t>t</a:t>
            </a:r>
            <a:r>
              <a:rPr lang="en-US" sz="1200" b="1" spc="5" dirty="0">
                <a:effectLst/>
                <a:latin typeface="Calibri" panose="020F0502020204030204" pitchFamily="34" charset="0"/>
                <a:ea typeface="Calibri" panose="020F0502020204030204" pitchFamily="34" charset="0"/>
              </a:rPr>
              <a:t> w</a:t>
            </a:r>
            <a:r>
              <a:rPr lang="en-US" sz="1200" b="1" spc="-5" dirty="0">
                <a:effectLst/>
                <a:latin typeface="Calibri" panose="020F0502020204030204" pitchFamily="34" charset="0"/>
                <a:ea typeface="Calibri" panose="020F0502020204030204" pitchFamily="34" charset="0"/>
              </a:rPr>
              <a:t>i</a:t>
            </a:r>
            <a:r>
              <a:rPr lang="en-US" sz="1200" b="1" spc="5" dirty="0">
                <a:effectLst/>
                <a:latin typeface="Calibri" panose="020F0502020204030204" pitchFamily="34" charset="0"/>
                <a:ea typeface="Calibri" panose="020F0502020204030204" pitchFamily="34" charset="0"/>
              </a:rPr>
              <a:t>l</a:t>
            </a:r>
            <a:r>
              <a:rPr lang="en-US" sz="1200" b="1" dirty="0">
                <a:effectLst/>
                <a:latin typeface="Calibri" panose="020F0502020204030204" pitchFamily="34" charset="0"/>
                <a:ea typeface="Calibri" panose="020F0502020204030204" pitchFamily="34" charset="0"/>
              </a:rPr>
              <a:t>l</a:t>
            </a:r>
            <a:r>
              <a:rPr lang="en-US" sz="1200" b="1" spc="-5" dirty="0">
                <a:effectLst/>
                <a:latin typeface="Calibri" panose="020F0502020204030204" pitchFamily="34" charset="0"/>
                <a:ea typeface="Calibri" panose="020F0502020204030204" pitchFamily="34" charset="0"/>
              </a:rPr>
              <a:t> </a:t>
            </a:r>
            <a:r>
              <a:rPr lang="en-US" sz="1200" b="1" spc="5" dirty="0">
                <a:effectLst/>
                <a:latin typeface="Calibri" panose="020F0502020204030204" pitchFamily="34" charset="0"/>
                <a:ea typeface="Calibri" panose="020F0502020204030204" pitchFamily="34" charset="0"/>
              </a:rPr>
              <a:t>i</a:t>
            </a:r>
            <a:r>
              <a:rPr lang="en-US" sz="1200" b="1" spc="-5" dirty="0">
                <a:effectLst/>
                <a:latin typeface="Calibri" panose="020F0502020204030204" pitchFamily="34" charset="0"/>
                <a:ea typeface="Calibri" panose="020F0502020204030204" pitchFamily="34" charset="0"/>
              </a:rPr>
              <a:t>nc</a:t>
            </a:r>
            <a:r>
              <a:rPr lang="en-US" sz="1200" b="1" spc="5" dirty="0">
                <a:effectLst/>
                <a:latin typeface="Calibri" panose="020F0502020204030204" pitchFamily="34" charset="0"/>
                <a:ea typeface="Calibri" panose="020F0502020204030204" pitchFamily="34" charset="0"/>
              </a:rPr>
              <a:t>r</a:t>
            </a:r>
            <a:r>
              <a:rPr lang="en-US" sz="1200" b="1" spc="-5" dirty="0">
                <a:effectLst/>
                <a:latin typeface="Calibri" panose="020F0502020204030204" pitchFamily="34" charset="0"/>
                <a:ea typeface="Calibri" panose="020F0502020204030204" pitchFamily="34" charset="0"/>
              </a:rPr>
              <a:t>ea</a:t>
            </a:r>
            <a:r>
              <a:rPr lang="en-US" sz="1200" b="1" dirty="0">
                <a:effectLst/>
                <a:latin typeface="Calibri" panose="020F0502020204030204" pitchFamily="34" charset="0"/>
                <a:ea typeface="Calibri" panose="020F0502020204030204" pitchFamily="34" charset="0"/>
              </a:rPr>
              <a:t>se</a:t>
            </a:r>
            <a:r>
              <a:rPr lang="en-US" sz="1200" b="1" spc="-5" dirty="0">
                <a:effectLst/>
                <a:latin typeface="Calibri" panose="020F0502020204030204" pitchFamily="34" charset="0"/>
                <a:ea typeface="Calibri" panose="020F0502020204030204" pitchFamily="34" charset="0"/>
              </a:rPr>
              <a:t> </a:t>
            </a:r>
            <a:r>
              <a:rPr lang="en-US" sz="1200" b="1" spc="5" dirty="0">
                <a:effectLst/>
                <a:latin typeface="Calibri" panose="020F0502020204030204" pitchFamily="34" charset="0"/>
                <a:ea typeface="Calibri" panose="020F0502020204030204" pitchFamily="34" charset="0"/>
              </a:rPr>
              <a:t>t</a:t>
            </a:r>
            <a:r>
              <a:rPr lang="en-US" sz="1200" b="1" spc="-5" dirty="0">
                <a:effectLst/>
                <a:latin typeface="Calibri" panose="020F0502020204030204" pitchFamily="34" charset="0"/>
                <a:ea typeface="Calibri" panose="020F0502020204030204" pitchFamily="34" charset="0"/>
              </a:rPr>
              <a:t>h</a:t>
            </a:r>
            <a:r>
              <a:rPr lang="en-US" sz="1200" b="1" dirty="0">
                <a:effectLst/>
                <a:latin typeface="Calibri" panose="020F0502020204030204" pitchFamily="34" charset="0"/>
                <a:ea typeface="Calibri" panose="020F0502020204030204" pitchFamily="34" charset="0"/>
              </a:rPr>
              <a:t>e</a:t>
            </a:r>
            <a:r>
              <a:rPr lang="en-US" sz="1200" b="1" spc="-5" dirty="0">
                <a:effectLst/>
                <a:latin typeface="Calibri" panose="020F0502020204030204" pitchFamily="34" charset="0"/>
                <a:ea typeface="Calibri" panose="020F0502020204030204" pitchFamily="34" charset="0"/>
              </a:rPr>
              <a:t> supp</a:t>
            </a:r>
            <a:r>
              <a:rPr lang="en-US" sz="1200" b="1" spc="5" dirty="0">
                <a:effectLst/>
                <a:latin typeface="Calibri" panose="020F0502020204030204" pitchFamily="34" charset="0"/>
                <a:ea typeface="Calibri" panose="020F0502020204030204" pitchFamily="34" charset="0"/>
              </a:rPr>
              <a:t>l</a:t>
            </a:r>
            <a:r>
              <a:rPr lang="en-US" sz="1200" b="1" dirty="0">
                <a:effectLst/>
                <a:latin typeface="Calibri" panose="020F0502020204030204" pitchFamily="34" charset="0"/>
                <a:ea typeface="Calibri" panose="020F0502020204030204" pitchFamily="34" charset="0"/>
              </a:rPr>
              <a:t>y</a:t>
            </a:r>
            <a:r>
              <a:rPr lang="en-US" sz="1200" b="1" spc="5" dirty="0">
                <a:effectLst/>
                <a:latin typeface="Calibri" panose="020F0502020204030204" pitchFamily="34" charset="0"/>
                <a:ea typeface="Calibri" panose="020F0502020204030204" pitchFamily="34" charset="0"/>
              </a:rPr>
              <a:t> </a:t>
            </a:r>
            <a:r>
              <a:rPr lang="en-US" sz="1200" b="1" spc="-5" dirty="0">
                <a:effectLst/>
                <a:latin typeface="Calibri" panose="020F0502020204030204" pitchFamily="34" charset="0"/>
                <a:ea typeface="Calibri" panose="020F0502020204030204" pitchFamily="34" charset="0"/>
              </a:rPr>
              <a:t>o</a:t>
            </a:r>
            <a:r>
              <a:rPr lang="en-US" sz="1200" b="1" dirty="0">
                <a:effectLst/>
                <a:latin typeface="Calibri" panose="020F0502020204030204" pitchFamily="34" charset="0"/>
                <a:ea typeface="Calibri" panose="020F0502020204030204" pitchFamily="34" charset="0"/>
              </a:rPr>
              <a:t>f e</a:t>
            </a:r>
            <a:r>
              <a:rPr lang="en-US" sz="1200" b="1" spc="-5" dirty="0">
                <a:effectLst/>
                <a:latin typeface="Calibri" panose="020F0502020204030204" pitchFamily="34" charset="0"/>
                <a:ea typeface="Calibri" panose="020F0502020204030204" pitchFamily="34" charset="0"/>
              </a:rPr>
              <a:t>x</a:t>
            </a:r>
            <a:r>
              <a:rPr lang="en-US" sz="1200" b="1" spc="5" dirty="0">
                <a:effectLst/>
                <a:latin typeface="Calibri" panose="020F0502020204030204" pitchFamily="34" charset="0"/>
                <a:ea typeface="Calibri" panose="020F0502020204030204" pitchFamily="34" charset="0"/>
              </a:rPr>
              <a:t>c</a:t>
            </a:r>
            <a:r>
              <a:rPr lang="en-US" sz="1200" b="1" spc="-5" dirty="0">
                <a:effectLst/>
                <a:latin typeface="Calibri" panose="020F0502020204030204" pitchFamily="34" charset="0"/>
                <a:ea typeface="Calibri" panose="020F0502020204030204" pitchFamily="34" charset="0"/>
              </a:rPr>
              <a:t>el</a:t>
            </a:r>
            <a:r>
              <a:rPr lang="en-US" sz="1200" b="1" spc="5" dirty="0">
                <a:effectLst/>
                <a:latin typeface="Calibri" panose="020F0502020204030204" pitchFamily="34" charset="0"/>
                <a:ea typeface="Calibri" panose="020F0502020204030204" pitchFamily="34" charset="0"/>
              </a:rPr>
              <a:t>l</a:t>
            </a:r>
            <a:r>
              <a:rPr lang="en-US" sz="1200" b="1" spc="-5" dirty="0">
                <a:effectLst/>
                <a:latin typeface="Calibri" panose="020F0502020204030204" pitchFamily="34" charset="0"/>
                <a:ea typeface="Calibri" panose="020F0502020204030204" pitchFamily="34" charset="0"/>
              </a:rPr>
              <a:t>en</a:t>
            </a:r>
            <a:r>
              <a:rPr lang="en-US" sz="1200" b="1" dirty="0">
                <a:effectLst/>
                <a:latin typeface="Calibri" panose="020F0502020204030204" pitchFamily="34" charset="0"/>
                <a:ea typeface="Calibri" panose="020F0502020204030204" pitchFamily="34" charset="0"/>
              </a:rPr>
              <a:t>t</a:t>
            </a:r>
            <a:r>
              <a:rPr lang="en-US" sz="1200" b="1" spc="20" dirty="0">
                <a:effectLst/>
                <a:latin typeface="Calibri" panose="020F0502020204030204" pitchFamily="34" charset="0"/>
                <a:ea typeface="Calibri" panose="020F0502020204030204" pitchFamily="34" charset="0"/>
              </a:rPr>
              <a:t> </a:t>
            </a:r>
            <a:r>
              <a:rPr lang="en-US" sz="1200" b="1" spc="-5" dirty="0">
                <a:effectLst/>
                <a:latin typeface="Calibri" panose="020F0502020204030204" pitchFamily="34" charset="0"/>
                <a:ea typeface="Calibri" panose="020F0502020204030204" pitchFamily="34" charset="0"/>
              </a:rPr>
              <a:t>edu</a:t>
            </a:r>
            <a:r>
              <a:rPr lang="en-US" sz="1200" b="1" spc="5" dirty="0">
                <a:effectLst/>
                <a:latin typeface="Calibri" panose="020F0502020204030204" pitchFamily="34" charset="0"/>
                <a:ea typeface="Calibri" panose="020F0502020204030204" pitchFamily="34" charset="0"/>
              </a:rPr>
              <a:t>c</a:t>
            </a:r>
            <a:r>
              <a:rPr lang="en-US" sz="1200" b="1" spc="-5" dirty="0">
                <a:effectLst/>
                <a:latin typeface="Calibri" panose="020F0502020204030204" pitchFamily="34" charset="0"/>
                <a:ea typeface="Calibri" panose="020F0502020204030204" pitchFamily="34" charset="0"/>
              </a:rPr>
              <a:t>a</a:t>
            </a:r>
            <a:r>
              <a:rPr lang="en-US" sz="1200" b="1" dirty="0">
                <a:effectLst/>
                <a:latin typeface="Calibri" panose="020F0502020204030204" pitchFamily="34" charset="0"/>
                <a:ea typeface="Calibri" panose="020F0502020204030204" pitchFamily="34" charset="0"/>
              </a:rPr>
              <a:t>t</a:t>
            </a:r>
            <a:r>
              <a:rPr lang="en-US" sz="1200" b="1" spc="-15" dirty="0">
                <a:effectLst/>
                <a:latin typeface="Calibri" panose="020F0502020204030204" pitchFamily="34" charset="0"/>
                <a:ea typeface="Calibri" panose="020F0502020204030204" pitchFamily="34" charset="0"/>
              </a:rPr>
              <a:t>o</a:t>
            </a:r>
            <a:r>
              <a:rPr lang="en-US" sz="1200" b="1" spc="5" dirty="0">
                <a:effectLst/>
                <a:latin typeface="Calibri" panose="020F0502020204030204" pitchFamily="34" charset="0"/>
                <a:ea typeface="Calibri" panose="020F0502020204030204" pitchFamily="34" charset="0"/>
              </a:rPr>
              <a:t>rs</a:t>
            </a:r>
            <a:r>
              <a:rPr lang="en-US" sz="1200" b="1" dirty="0">
                <a:effectLst/>
                <a:latin typeface="Calibri" panose="020F0502020204030204" pitchFamily="34" charset="0"/>
                <a:ea typeface="Calibri" panose="020F0502020204030204" pitchFamily="34" charset="0"/>
              </a:rPr>
              <a:t>.</a:t>
            </a:r>
            <a:endParaRPr lang="en-US" sz="1200" dirty="0">
              <a:effectLst/>
              <a:latin typeface="Times New Roman" panose="02020603050405020304" pitchFamily="18" charset="0"/>
              <a:ea typeface="Times New Roman" panose="02020603050405020304" pitchFamily="18" charset="0"/>
            </a:endParaRPr>
          </a:p>
          <a:p>
            <a:pPr marL="0" marR="0">
              <a:lnSpc>
                <a:spcPts val="1000"/>
              </a:lnSpc>
              <a:spcBef>
                <a:spcPts val="0"/>
              </a:spcBef>
              <a:spcAft>
                <a:spcPts val="0"/>
              </a:spcAft>
            </a:pPr>
            <a:r>
              <a:rPr lang="en-US" sz="1200" dirty="0">
                <a:effectLst/>
                <a:latin typeface="Times New Roman" panose="02020603050405020304" pitchFamily="18" charset="0"/>
                <a:ea typeface="Times New Roman" panose="02020603050405020304" pitchFamily="18" charset="0"/>
              </a:rPr>
              <a:t> </a:t>
            </a:r>
          </a:p>
          <a:p>
            <a:pPr marL="0" marR="0">
              <a:lnSpc>
                <a:spcPts val="1200"/>
              </a:lnSpc>
              <a:spcBef>
                <a:spcPts val="90"/>
              </a:spcBef>
              <a:spcAft>
                <a:spcPts val="0"/>
              </a:spcAft>
            </a:pPr>
            <a:r>
              <a:rPr lang="en-US" sz="1200" dirty="0">
                <a:effectLst/>
                <a:latin typeface="Times New Roman" panose="02020603050405020304" pitchFamily="18" charset="0"/>
                <a:ea typeface="Times New Roman" panose="02020603050405020304" pitchFamily="18" charset="0"/>
              </a:rPr>
              <a:t> </a:t>
            </a:r>
          </a:p>
          <a:p>
            <a:pPr marL="63500" marR="0">
              <a:spcBef>
                <a:spcPts val="0"/>
              </a:spcBef>
              <a:spcAft>
                <a:spcPts val="0"/>
              </a:spcAft>
            </a:pPr>
            <a:r>
              <a:rPr lang="en-US" sz="1200" b="1" spc="5" dirty="0">
                <a:solidFill>
                  <a:srgbClr val="4471C4"/>
                </a:solidFill>
                <a:effectLst/>
                <a:latin typeface="Calibri" panose="020F0502020204030204" pitchFamily="34" charset="0"/>
                <a:ea typeface="Calibri" panose="020F0502020204030204" pitchFamily="34" charset="0"/>
              </a:rPr>
              <a:t>5. C</a:t>
            </a:r>
            <a:r>
              <a:rPr lang="en-US" sz="1200" b="1" spc="-5" dirty="0">
                <a:solidFill>
                  <a:srgbClr val="4471C4"/>
                </a:solidFill>
                <a:effectLst/>
                <a:latin typeface="Calibri" panose="020F0502020204030204" pitchFamily="34" charset="0"/>
                <a:ea typeface="Calibri" panose="020F0502020204030204" pitchFamily="34" charset="0"/>
              </a:rPr>
              <a:t>o</a:t>
            </a:r>
            <a:r>
              <a:rPr lang="en-US" sz="1200" b="1" spc="5" dirty="0">
                <a:solidFill>
                  <a:srgbClr val="4471C4"/>
                </a:solidFill>
                <a:effectLst/>
                <a:latin typeface="Calibri" panose="020F0502020204030204" pitchFamily="34" charset="0"/>
                <a:ea typeface="Calibri" panose="020F0502020204030204" pitchFamily="34" charset="0"/>
              </a:rPr>
              <a:t>ll</a:t>
            </a:r>
            <a:r>
              <a:rPr lang="en-US" sz="1200" b="1" spc="-15" dirty="0">
                <a:solidFill>
                  <a:srgbClr val="4471C4"/>
                </a:solidFill>
                <a:effectLst/>
                <a:latin typeface="Calibri" panose="020F0502020204030204" pitchFamily="34" charset="0"/>
                <a:ea typeface="Calibri" panose="020F0502020204030204" pitchFamily="34" charset="0"/>
              </a:rPr>
              <a:t>e</a:t>
            </a:r>
            <a:r>
              <a:rPr lang="en-US" sz="1200" b="1" spc="5" dirty="0">
                <a:solidFill>
                  <a:srgbClr val="4471C4"/>
                </a:solidFill>
                <a:effectLst/>
                <a:latin typeface="Calibri" panose="020F0502020204030204" pitchFamily="34" charset="0"/>
                <a:ea typeface="Calibri" panose="020F0502020204030204" pitchFamily="34" charset="0"/>
              </a:rPr>
              <a:t>c</a:t>
            </a:r>
            <a:r>
              <a:rPr lang="en-US" sz="1200" b="1" dirty="0">
                <a:solidFill>
                  <a:srgbClr val="4471C4"/>
                </a:solidFill>
                <a:effectLst/>
                <a:latin typeface="Calibri" panose="020F0502020204030204" pitchFamily="34" charset="0"/>
                <a:ea typeface="Calibri" panose="020F0502020204030204" pitchFamily="34" charset="0"/>
              </a:rPr>
              <a:t>t</a:t>
            </a:r>
            <a:r>
              <a:rPr lang="en-US" sz="1200" b="1" spc="-5" dirty="0">
                <a:solidFill>
                  <a:srgbClr val="4471C4"/>
                </a:solidFill>
                <a:effectLst/>
                <a:latin typeface="Calibri" panose="020F0502020204030204" pitchFamily="34" charset="0"/>
                <a:ea typeface="Calibri" panose="020F0502020204030204" pitchFamily="34" charset="0"/>
              </a:rPr>
              <a:t>i</a:t>
            </a:r>
            <a:r>
              <a:rPr lang="en-US" sz="1200" b="1" spc="5" dirty="0">
                <a:solidFill>
                  <a:srgbClr val="4471C4"/>
                </a:solidFill>
                <a:effectLst/>
                <a:latin typeface="Calibri" panose="020F0502020204030204" pitchFamily="34" charset="0"/>
                <a:ea typeface="Calibri" panose="020F0502020204030204" pitchFamily="34" charset="0"/>
              </a:rPr>
              <a:t>v</a:t>
            </a:r>
            <a:r>
              <a:rPr lang="en-US" sz="1200" b="1" dirty="0">
                <a:solidFill>
                  <a:srgbClr val="4471C4"/>
                </a:solidFill>
                <a:effectLst/>
                <a:latin typeface="Calibri" panose="020F0502020204030204" pitchFamily="34" charset="0"/>
                <a:ea typeface="Calibri" panose="020F0502020204030204" pitchFamily="34" charset="0"/>
              </a:rPr>
              <a:t>e</a:t>
            </a:r>
            <a:r>
              <a:rPr lang="en-US" sz="1200" b="1" spc="-5" dirty="0">
                <a:solidFill>
                  <a:srgbClr val="4471C4"/>
                </a:solidFill>
                <a:effectLst/>
                <a:latin typeface="Calibri" panose="020F0502020204030204" pitchFamily="34" charset="0"/>
                <a:ea typeface="Calibri" panose="020F0502020204030204" pitchFamily="34" charset="0"/>
              </a:rPr>
              <a:t> </a:t>
            </a:r>
            <a:r>
              <a:rPr lang="en-US" sz="1200" b="1" spc="5" dirty="0">
                <a:solidFill>
                  <a:srgbClr val="4471C4"/>
                </a:solidFill>
                <a:effectLst/>
                <a:latin typeface="Calibri" panose="020F0502020204030204" pitchFamily="34" charset="0"/>
                <a:ea typeface="Calibri" panose="020F0502020204030204" pitchFamily="34" charset="0"/>
              </a:rPr>
              <a:t>b</a:t>
            </a:r>
            <a:r>
              <a:rPr lang="en-US" sz="1200" b="1" spc="-5" dirty="0">
                <a:solidFill>
                  <a:srgbClr val="4471C4"/>
                </a:solidFill>
                <a:effectLst/>
                <a:latin typeface="Calibri" panose="020F0502020204030204" pitchFamily="34" charset="0"/>
                <a:ea typeface="Calibri" panose="020F0502020204030204" pitchFamily="34" charset="0"/>
              </a:rPr>
              <a:t>a</a:t>
            </a:r>
            <a:r>
              <a:rPr lang="en-US" sz="1200" b="1" spc="-10" dirty="0">
                <a:solidFill>
                  <a:srgbClr val="4471C4"/>
                </a:solidFill>
                <a:effectLst/>
                <a:latin typeface="Calibri" panose="020F0502020204030204" pitchFamily="34" charset="0"/>
                <a:ea typeface="Calibri" panose="020F0502020204030204" pitchFamily="34" charset="0"/>
              </a:rPr>
              <a:t>r</a:t>
            </a:r>
            <a:r>
              <a:rPr lang="en-US" sz="1200" b="1" spc="5" dirty="0">
                <a:solidFill>
                  <a:srgbClr val="4471C4"/>
                </a:solidFill>
                <a:effectLst/>
                <a:latin typeface="Calibri" panose="020F0502020204030204" pitchFamily="34" charset="0"/>
                <a:ea typeface="Calibri" panose="020F0502020204030204" pitchFamily="34" charset="0"/>
              </a:rPr>
              <a:t>g</a:t>
            </a:r>
            <a:r>
              <a:rPr lang="en-US" sz="1200" b="1" spc="-5" dirty="0">
                <a:solidFill>
                  <a:srgbClr val="4471C4"/>
                </a:solidFill>
                <a:effectLst/>
                <a:latin typeface="Calibri" panose="020F0502020204030204" pitchFamily="34" charset="0"/>
                <a:ea typeface="Calibri" panose="020F0502020204030204" pitchFamily="34" charset="0"/>
              </a:rPr>
              <a:t>a</a:t>
            </a:r>
            <a:r>
              <a:rPr lang="en-US" sz="1200" b="1" spc="5" dirty="0">
                <a:solidFill>
                  <a:srgbClr val="4471C4"/>
                </a:solidFill>
                <a:effectLst/>
                <a:latin typeface="Calibri" panose="020F0502020204030204" pitchFamily="34" charset="0"/>
                <a:ea typeface="Calibri" panose="020F0502020204030204" pitchFamily="34" charset="0"/>
              </a:rPr>
              <a:t>i</a:t>
            </a:r>
            <a:r>
              <a:rPr lang="en-US" sz="1200" b="1" spc="-5" dirty="0">
                <a:solidFill>
                  <a:srgbClr val="4471C4"/>
                </a:solidFill>
                <a:effectLst/>
                <a:latin typeface="Calibri" panose="020F0502020204030204" pitchFamily="34" charset="0"/>
                <a:ea typeface="Calibri" panose="020F0502020204030204" pitchFamily="34" charset="0"/>
              </a:rPr>
              <a:t>n</a:t>
            </a:r>
            <a:r>
              <a:rPr lang="en-US" sz="1200" b="1" spc="5" dirty="0">
                <a:solidFill>
                  <a:srgbClr val="4471C4"/>
                </a:solidFill>
                <a:effectLst/>
                <a:latin typeface="Calibri" panose="020F0502020204030204" pitchFamily="34" charset="0"/>
                <a:ea typeface="Calibri" panose="020F0502020204030204" pitchFamily="34" charset="0"/>
              </a:rPr>
              <a:t>i</a:t>
            </a:r>
            <a:r>
              <a:rPr lang="en-US" sz="1200" b="1" spc="-5" dirty="0">
                <a:solidFill>
                  <a:srgbClr val="4471C4"/>
                </a:solidFill>
                <a:effectLst/>
                <a:latin typeface="Calibri" panose="020F0502020204030204" pitchFamily="34" charset="0"/>
                <a:ea typeface="Calibri" panose="020F0502020204030204" pitchFamily="34" charset="0"/>
              </a:rPr>
              <a:t>n</a:t>
            </a:r>
            <a:r>
              <a:rPr lang="en-US" sz="1200" b="1" dirty="0">
                <a:solidFill>
                  <a:srgbClr val="4471C4"/>
                </a:solidFill>
                <a:effectLst/>
                <a:latin typeface="Calibri" panose="020F0502020204030204" pitchFamily="34" charset="0"/>
                <a:ea typeface="Calibri" panose="020F0502020204030204" pitchFamily="34" charset="0"/>
              </a:rPr>
              <a:t>g</a:t>
            </a:r>
            <a:r>
              <a:rPr lang="en-US" sz="1200" b="1" spc="-5" dirty="0">
                <a:solidFill>
                  <a:srgbClr val="4471C4"/>
                </a:solidFill>
                <a:effectLst/>
                <a:latin typeface="Calibri" panose="020F0502020204030204" pitchFamily="34" charset="0"/>
                <a:ea typeface="Calibri" panose="020F0502020204030204" pitchFamily="34" charset="0"/>
              </a:rPr>
              <a:t> </a:t>
            </a:r>
            <a:r>
              <a:rPr lang="en-US" sz="1200" b="1" dirty="0">
                <a:solidFill>
                  <a:srgbClr val="4471C4"/>
                </a:solidFill>
                <a:effectLst/>
                <a:latin typeface="Calibri" panose="020F0502020204030204" pitchFamily="34" charset="0"/>
                <a:ea typeface="Calibri" panose="020F0502020204030204" pitchFamily="34" charset="0"/>
              </a:rPr>
              <a:t>e</a:t>
            </a:r>
            <a:r>
              <a:rPr lang="en-US" sz="1200" b="1" spc="-5" dirty="0">
                <a:solidFill>
                  <a:srgbClr val="4471C4"/>
                </a:solidFill>
                <a:effectLst/>
                <a:latin typeface="Calibri" panose="020F0502020204030204" pitchFamily="34" charset="0"/>
                <a:ea typeface="Calibri" panose="020F0502020204030204" pitchFamily="34" charset="0"/>
              </a:rPr>
              <a:t>n</a:t>
            </a:r>
            <a:r>
              <a:rPr lang="en-US" sz="1200" b="1" dirty="0">
                <a:solidFill>
                  <a:srgbClr val="4471C4"/>
                </a:solidFill>
                <a:effectLst/>
                <a:latin typeface="Calibri" panose="020F0502020204030204" pitchFamily="34" charset="0"/>
                <a:ea typeface="Calibri" panose="020F0502020204030204" pitchFamily="34" charset="0"/>
              </a:rPr>
              <a:t>s</a:t>
            </a:r>
            <a:r>
              <a:rPr lang="en-US" sz="1200" b="1" spc="-15" dirty="0">
                <a:solidFill>
                  <a:srgbClr val="4471C4"/>
                </a:solidFill>
                <a:effectLst/>
                <a:latin typeface="Calibri" panose="020F0502020204030204" pitchFamily="34" charset="0"/>
                <a:ea typeface="Calibri" panose="020F0502020204030204" pitchFamily="34" charset="0"/>
              </a:rPr>
              <a:t>u</a:t>
            </a:r>
            <a:r>
              <a:rPr lang="en-US" sz="1200" b="1" spc="5" dirty="0">
                <a:solidFill>
                  <a:srgbClr val="4471C4"/>
                </a:solidFill>
                <a:effectLst/>
                <a:latin typeface="Calibri" panose="020F0502020204030204" pitchFamily="34" charset="0"/>
                <a:ea typeface="Calibri" panose="020F0502020204030204" pitchFamily="34" charset="0"/>
              </a:rPr>
              <a:t>r</a:t>
            </a:r>
            <a:r>
              <a:rPr lang="en-US" sz="1200" b="1" spc="-5" dirty="0">
                <a:solidFill>
                  <a:srgbClr val="4471C4"/>
                </a:solidFill>
                <a:effectLst/>
                <a:latin typeface="Calibri" panose="020F0502020204030204" pitchFamily="34" charset="0"/>
                <a:ea typeface="Calibri" panose="020F0502020204030204" pitchFamily="34" charset="0"/>
              </a:rPr>
              <a:t>e</a:t>
            </a:r>
            <a:r>
              <a:rPr lang="en-US" sz="1200" b="1" dirty="0">
                <a:solidFill>
                  <a:srgbClr val="4471C4"/>
                </a:solidFill>
                <a:effectLst/>
                <a:latin typeface="Calibri" panose="020F0502020204030204" pitchFamily="34" charset="0"/>
                <a:ea typeface="Calibri" panose="020F0502020204030204" pitchFamily="34" charset="0"/>
              </a:rPr>
              <a:t>s</a:t>
            </a:r>
            <a:r>
              <a:rPr lang="en-US" sz="1200" b="1" spc="5" dirty="0">
                <a:solidFill>
                  <a:srgbClr val="4471C4"/>
                </a:solidFill>
                <a:effectLst/>
                <a:latin typeface="Calibri" panose="020F0502020204030204" pitchFamily="34" charset="0"/>
                <a:ea typeface="Calibri" panose="020F0502020204030204" pitchFamily="34" charset="0"/>
              </a:rPr>
              <a:t> t</a:t>
            </a:r>
            <a:r>
              <a:rPr lang="en-US" sz="1200" b="1" spc="-5" dirty="0">
                <a:solidFill>
                  <a:srgbClr val="4471C4"/>
                </a:solidFill>
                <a:effectLst/>
                <a:latin typeface="Calibri" panose="020F0502020204030204" pitchFamily="34" charset="0"/>
                <a:ea typeface="Calibri" panose="020F0502020204030204" pitchFamily="34" charset="0"/>
              </a:rPr>
              <a:t>ha</a:t>
            </a:r>
            <a:r>
              <a:rPr lang="en-US" sz="1200" b="1" dirty="0">
                <a:solidFill>
                  <a:srgbClr val="4471C4"/>
                </a:solidFill>
                <a:effectLst/>
                <a:latin typeface="Calibri" panose="020F0502020204030204" pitchFamily="34" charset="0"/>
                <a:ea typeface="Calibri" panose="020F0502020204030204" pitchFamily="34" charset="0"/>
              </a:rPr>
              <a:t>t</a:t>
            </a:r>
            <a:r>
              <a:rPr lang="en-US" sz="1200" b="1" spc="5" dirty="0">
                <a:solidFill>
                  <a:srgbClr val="4471C4"/>
                </a:solidFill>
                <a:effectLst/>
                <a:latin typeface="Calibri" panose="020F0502020204030204" pitchFamily="34" charset="0"/>
                <a:ea typeface="Calibri" panose="020F0502020204030204" pitchFamily="34" charset="0"/>
              </a:rPr>
              <a:t> </a:t>
            </a:r>
            <a:r>
              <a:rPr lang="en-US" sz="1200" b="1" spc="-5" dirty="0">
                <a:solidFill>
                  <a:srgbClr val="4471C4"/>
                </a:solidFill>
                <a:effectLst/>
                <a:latin typeface="Calibri" panose="020F0502020204030204" pitchFamily="34" charset="0"/>
                <a:ea typeface="Calibri" panose="020F0502020204030204" pitchFamily="34" charset="0"/>
              </a:rPr>
              <a:t>edu</a:t>
            </a:r>
            <a:r>
              <a:rPr lang="en-US" sz="1200" b="1" spc="5" dirty="0">
                <a:solidFill>
                  <a:srgbClr val="4471C4"/>
                </a:solidFill>
                <a:effectLst/>
                <a:latin typeface="Calibri" panose="020F0502020204030204" pitchFamily="34" charset="0"/>
                <a:ea typeface="Calibri" panose="020F0502020204030204" pitchFamily="34" charset="0"/>
              </a:rPr>
              <a:t>c</a:t>
            </a:r>
            <a:r>
              <a:rPr lang="en-US" sz="1200" b="1" spc="-5" dirty="0">
                <a:solidFill>
                  <a:srgbClr val="4471C4"/>
                </a:solidFill>
                <a:effectLst/>
                <a:latin typeface="Calibri" panose="020F0502020204030204" pitchFamily="34" charset="0"/>
                <a:ea typeface="Calibri" panose="020F0502020204030204" pitchFamily="34" charset="0"/>
              </a:rPr>
              <a:t>a</a:t>
            </a:r>
            <a:r>
              <a:rPr lang="en-US" sz="1200" b="1" dirty="0">
                <a:solidFill>
                  <a:srgbClr val="4471C4"/>
                </a:solidFill>
                <a:effectLst/>
                <a:latin typeface="Calibri" panose="020F0502020204030204" pitchFamily="34" charset="0"/>
                <a:ea typeface="Calibri" panose="020F0502020204030204" pitchFamily="34" charset="0"/>
              </a:rPr>
              <a:t>t</a:t>
            </a:r>
            <a:r>
              <a:rPr lang="en-US" sz="1200" b="1" spc="-5" dirty="0">
                <a:solidFill>
                  <a:srgbClr val="4471C4"/>
                </a:solidFill>
                <a:effectLst/>
                <a:latin typeface="Calibri" panose="020F0502020204030204" pitchFamily="34" charset="0"/>
                <a:ea typeface="Calibri" panose="020F0502020204030204" pitchFamily="34" charset="0"/>
              </a:rPr>
              <a:t>o</a:t>
            </a:r>
            <a:r>
              <a:rPr lang="en-US" sz="1200" b="1" spc="-10" dirty="0">
                <a:solidFill>
                  <a:srgbClr val="4471C4"/>
                </a:solidFill>
                <a:effectLst/>
                <a:latin typeface="Calibri" panose="020F0502020204030204" pitchFamily="34" charset="0"/>
                <a:ea typeface="Calibri" panose="020F0502020204030204" pitchFamily="34" charset="0"/>
              </a:rPr>
              <a:t>r</a:t>
            </a:r>
            <a:r>
              <a:rPr lang="en-US" sz="1200" b="1" dirty="0">
                <a:solidFill>
                  <a:srgbClr val="4471C4"/>
                </a:solidFill>
                <a:effectLst/>
                <a:latin typeface="Calibri" panose="020F0502020204030204" pitchFamily="34" charset="0"/>
                <a:ea typeface="Calibri" panose="020F0502020204030204" pitchFamily="34" charset="0"/>
              </a:rPr>
              <a:t>s</a:t>
            </a:r>
            <a:r>
              <a:rPr lang="en-US" sz="1200" b="1" spc="5" dirty="0">
                <a:solidFill>
                  <a:srgbClr val="4471C4"/>
                </a:solidFill>
                <a:effectLst/>
                <a:latin typeface="Calibri" panose="020F0502020204030204" pitchFamily="34" charset="0"/>
                <a:ea typeface="Calibri" panose="020F0502020204030204" pitchFamily="34" charset="0"/>
              </a:rPr>
              <a:t> </a:t>
            </a:r>
            <a:r>
              <a:rPr lang="en-US" sz="1200" b="1" dirty="0">
                <a:solidFill>
                  <a:srgbClr val="4471C4"/>
                </a:solidFill>
                <a:effectLst/>
                <a:latin typeface="Calibri" panose="020F0502020204030204" pitchFamily="34" charset="0"/>
                <a:ea typeface="Calibri" panose="020F0502020204030204" pitchFamily="34" charset="0"/>
              </a:rPr>
              <a:t>h</a:t>
            </a:r>
            <a:r>
              <a:rPr lang="en-US" sz="1200" b="1" spc="-5" dirty="0">
                <a:solidFill>
                  <a:srgbClr val="4471C4"/>
                </a:solidFill>
                <a:effectLst/>
                <a:latin typeface="Calibri" panose="020F0502020204030204" pitchFamily="34" charset="0"/>
                <a:ea typeface="Calibri" panose="020F0502020204030204" pitchFamily="34" charset="0"/>
              </a:rPr>
              <a:t>a</a:t>
            </a:r>
            <a:r>
              <a:rPr lang="en-US" sz="1200" b="1" spc="5" dirty="0">
                <a:solidFill>
                  <a:srgbClr val="4471C4"/>
                </a:solidFill>
                <a:effectLst/>
                <a:latin typeface="Calibri" panose="020F0502020204030204" pitchFamily="34" charset="0"/>
                <a:ea typeface="Calibri" panose="020F0502020204030204" pitchFamily="34" charset="0"/>
              </a:rPr>
              <a:t>v</a:t>
            </a:r>
            <a:r>
              <a:rPr lang="en-US" sz="1200" b="1" dirty="0">
                <a:solidFill>
                  <a:srgbClr val="4471C4"/>
                </a:solidFill>
                <a:effectLst/>
                <a:latin typeface="Calibri" panose="020F0502020204030204" pitchFamily="34" charset="0"/>
                <a:ea typeface="Calibri" panose="020F0502020204030204" pitchFamily="34" charset="0"/>
              </a:rPr>
              <a:t>e</a:t>
            </a:r>
            <a:r>
              <a:rPr lang="en-US" sz="1200" b="1" spc="-5" dirty="0">
                <a:solidFill>
                  <a:srgbClr val="4471C4"/>
                </a:solidFill>
                <a:effectLst/>
                <a:latin typeface="Calibri" panose="020F0502020204030204" pitchFamily="34" charset="0"/>
                <a:ea typeface="Calibri" panose="020F0502020204030204" pitchFamily="34" charset="0"/>
              </a:rPr>
              <a:t> </a:t>
            </a:r>
            <a:r>
              <a:rPr lang="en-US" sz="1200" b="1" dirty="0">
                <a:solidFill>
                  <a:srgbClr val="4471C4"/>
                </a:solidFill>
                <a:effectLst/>
                <a:latin typeface="Calibri" panose="020F0502020204030204" pitchFamily="34" charset="0"/>
                <a:ea typeface="Calibri" panose="020F0502020204030204" pitchFamily="34" charset="0"/>
              </a:rPr>
              <a:t>a</a:t>
            </a:r>
            <a:r>
              <a:rPr lang="en-US" sz="1200" b="1" spc="-10" dirty="0">
                <a:solidFill>
                  <a:srgbClr val="4471C4"/>
                </a:solidFill>
                <a:effectLst/>
                <a:latin typeface="Calibri" panose="020F0502020204030204" pitchFamily="34" charset="0"/>
                <a:ea typeface="Calibri" panose="020F0502020204030204" pitchFamily="34" charset="0"/>
              </a:rPr>
              <a:t> </a:t>
            </a:r>
            <a:r>
              <a:rPr lang="en-US" sz="1200" b="1" spc="5" dirty="0">
                <a:solidFill>
                  <a:srgbClr val="4471C4"/>
                </a:solidFill>
                <a:effectLst/>
                <a:latin typeface="Calibri" panose="020F0502020204030204" pitchFamily="34" charset="0"/>
                <a:ea typeface="Calibri" panose="020F0502020204030204" pitchFamily="34" charset="0"/>
              </a:rPr>
              <a:t>g</a:t>
            </a:r>
            <a:r>
              <a:rPr lang="en-US" sz="1200" b="1" spc="-5" dirty="0">
                <a:solidFill>
                  <a:srgbClr val="4471C4"/>
                </a:solidFill>
                <a:effectLst/>
                <a:latin typeface="Calibri" panose="020F0502020204030204" pitchFamily="34" charset="0"/>
                <a:ea typeface="Calibri" panose="020F0502020204030204" pitchFamily="34" charset="0"/>
              </a:rPr>
              <a:t>enu</a:t>
            </a:r>
            <a:r>
              <a:rPr lang="en-US" sz="1200" b="1" spc="5" dirty="0">
                <a:solidFill>
                  <a:srgbClr val="4471C4"/>
                </a:solidFill>
                <a:effectLst/>
                <a:latin typeface="Calibri" panose="020F0502020204030204" pitchFamily="34" charset="0"/>
                <a:ea typeface="Calibri" panose="020F0502020204030204" pitchFamily="34" charset="0"/>
              </a:rPr>
              <a:t>i</a:t>
            </a:r>
            <a:r>
              <a:rPr lang="en-US" sz="1200" b="1" spc="-5" dirty="0">
                <a:solidFill>
                  <a:srgbClr val="4471C4"/>
                </a:solidFill>
                <a:effectLst/>
                <a:latin typeface="Calibri" panose="020F0502020204030204" pitchFamily="34" charset="0"/>
                <a:ea typeface="Calibri" panose="020F0502020204030204" pitchFamily="34" charset="0"/>
              </a:rPr>
              <a:t>n</a:t>
            </a:r>
            <a:r>
              <a:rPr lang="en-US" sz="1200" b="1" dirty="0">
                <a:solidFill>
                  <a:srgbClr val="4471C4"/>
                </a:solidFill>
                <a:effectLst/>
                <a:latin typeface="Calibri" panose="020F0502020204030204" pitchFamily="34" charset="0"/>
                <a:ea typeface="Calibri" panose="020F0502020204030204" pitchFamily="34" charset="0"/>
              </a:rPr>
              <a:t>e</a:t>
            </a:r>
            <a:r>
              <a:rPr lang="en-US" sz="1200" b="1" spc="-5" dirty="0">
                <a:solidFill>
                  <a:srgbClr val="4471C4"/>
                </a:solidFill>
                <a:effectLst/>
                <a:latin typeface="Calibri" panose="020F0502020204030204" pitchFamily="34" charset="0"/>
                <a:ea typeface="Calibri" panose="020F0502020204030204" pitchFamily="34" charset="0"/>
              </a:rPr>
              <a:t> </a:t>
            </a:r>
            <a:r>
              <a:rPr lang="en-US" sz="1200" b="1" spc="10" dirty="0">
                <a:solidFill>
                  <a:srgbClr val="4471C4"/>
                </a:solidFill>
                <a:effectLst/>
                <a:latin typeface="Calibri" panose="020F0502020204030204" pitchFamily="34" charset="0"/>
                <a:ea typeface="Calibri" panose="020F0502020204030204" pitchFamily="34" charset="0"/>
              </a:rPr>
              <a:t>v</a:t>
            </a:r>
            <a:r>
              <a:rPr lang="en-US" sz="1200" b="1" spc="-5" dirty="0">
                <a:solidFill>
                  <a:srgbClr val="4471C4"/>
                </a:solidFill>
                <a:effectLst/>
                <a:latin typeface="Calibri" panose="020F0502020204030204" pitchFamily="34" charset="0"/>
                <a:ea typeface="Calibri" panose="020F0502020204030204" pitchFamily="34" charset="0"/>
              </a:rPr>
              <a:t>oi</a:t>
            </a:r>
            <a:r>
              <a:rPr lang="en-US" sz="1200" b="1" spc="5" dirty="0">
                <a:solidFill>
                  <a:srgbClr val="4471C4"/>
                </a:solidFill>
                <a:effectLst/>
                <a:latin typeface="Calibri" panose="020F0502020204030204" pitchFamily="34" charset="0"/>
                <a:ea typeface="Calibri" panose="020F0502020204030204" pitchFamily="34" charset="0"/>
              </a:rPr>
              <a:t>c</a:t>
            </a:r>
            <a:r>
              <a:rPr lang="en-US" sz="1200" b="1" dirty="0">
                <a:solidFill>
                  <a:srgbClr val="4471C4"/>
                </a:solidFill>
                <a:effectLst/>
                <a:latin typeface="Calibri" panose="020F0502020204030204" pitchFamily="34" charset="0"/>
                <a:ea typeface="Calibri" panose="020F0502020204030204" pitchFamily="34" charset="0"/>
              </a:rPr>
              <a:t>e</a:t>
            </a:r>
            <a:r>
              <a:rPr lang="en-US" sz="1200" b="1" spc="-5" dirty="0">
                <a:solidFill>
                  <a:srgbClr val="4471C4"/>
                </a:solidFill>
                <a:effectLst/>
                <a:latin typeface="Calibri" panose="020F0502020204030204" pitchFamily="34" charset="0"/>
                <a:ea typeface="Calibri" panose="020F0502020204030204" pitchFamily="34" charset="0"/>
              </a:rPr>
              <a:t> </a:t>
            </a:r>
            <a:r>
              <a:rPr lang="en-US" sz="1200" b="1" spc="5" dirty="0">
                <a:solidFill>
                  <a:srgbClr val="4471C4"/>
                </a:solidFill>
                <a:effectLst/>
                <a:latin typeface="Calibri" panose="020F0502020204030204" pitchFamily="34" charset="0"/>
                <a:ea typeface="Calibri" panose="020F0502020204030204" pitchFamily="34" charset="0"/>
              </a:rPr>
              <a:t>i</a:t>
            </a:r>
            <a:r>
              <a:rPr lang="en-US" sz="1200" b="1" dirty="0">
                <a:solidFill>
                  <a:srgbClr val="4471C4"/>
                </a:solidFill>
                <a:effectLst/>
                <a:latin typeface="Calibri" panose="020F0502020204030204" pitchFamily="34" charset="0"/>
                <a:ea typeface="Calibri" panose="020F0502020204030204" pitchFamily="34" charset="0"/>
              </a:rPr>
              <a:t>n</a:t>
            </a:r>
            <a:r>
              <a:rPr lang="en-US" sz="1200" b="1" spc="-15" dirty="0">
                <a:solidFill>
                  <a:srgbClr val="4471C4"/>
                </a:solidFill>
                <a:effectLst/>
                <a:latin typeface="Calibri" panose="020F0502020204030204" pitchFamily="34" charset="0"/>
                <a:ea typeface="Calibri" panose="020F0502020204030204" pitchFamily="34" charset="0"/>
              </a:rPr>
              <a:t> </a:t>
            </a:r>
            <a:r>
              <a:rPr lang="en-US" sz="1200" b="1" spc="5" dirty="0">
                <a:solidFill>
                  <a:srgbClr val="4471C4"/>
                </a:solidFill>
                <a:effectLst/>
                <a:latin typeface="Calibri" panose="020F0502020204030204" pitchFamily="34" charset="0"/>
                <a:ea typeface="Calibri" panose="020F0502020204030204" pitchFamily="34" charset="0"/>
              </a:rPr>
              <a:t>t</a:t>
            </a:r>
            <a:r>
              <a:rPr lang="en-US" sz="1200" b="1" spc="-5" dirty="0">
                <a:solidFill>
                  <a:srgbClr val="4471C4"/>
                </a:solidFill>
                <a:effectLst/>
                <a:latin typeface="Calibri" panose="020F0502020204030204" pitchFamily="34" charset="0"/>
                <a:ea typeface="Calibri" panose="020F0502020204030204" pitchFamily="34" charset="0"/>
              </a:rPr>
              <a:t>he</a:t>
            </a:r>
            <a:r>
              <a:rPr lang="en-US" sz="1200" b="1" spc="5" dirty="0">
                <a:solidFill>
                  <a:srgbClr val="4471C4"/>
                </a:solidFill>
                <a:effectLst/>
                <a:latin typeface="Calibri" panose="020F0502020204030204" pitchFamily="34" charset="0"/>
                <a:ea typeface="Calibri" panose="020F0502020204030204" pitchFamily="34" charset="0"/>
              </a:rPr>
              <a:t>i</a:t>
            </a:r>
            <a:r>
              <a:rPr lang="en-US" sz="1200" b="1" dirty="0">
                <a:solidFill>
                  <a:srgbClr val="4471C4"/>
                </a:solidFill>
                <a:effectLst/>
                <a:latin typeface="Calibri" panose="020F0502020204030204" pitchFamily="34" charset="0"/>
                <a:ea typeface="Calibri" panose="020F0502020204030204" pitchFamily="34" charset="0"/>
              </a:rPr>
              <a:t>r</a:t>
            </a:r>
            <a:r>
              <a:rPr lang="en-US" sz="1200" b="1" spc="-5" dirty="0">
                <a:solidFill>
                  <a:srgbClr val="4471C4"/>
                </a:solidFill>
                <a:effectLst/>
                <a:latin typeface="Calibri" panose="020F0502020204030204" pitchFamily="34" charset="0"/>
                <a:ea typeface="Calibri" panose="020F0502020204030204" pitchFamily="34" charset="0"/>
              </a:rPr>
              <a:t> s</a:t>
            </a:r>
            <a:r>
              <a:rPr lang="en-US" sz="1200" b="1" spc="5" dirty="0">
                <a:solidFill>
                  <a:srgbClr val="4471C4"/>
                </a:solidFill>
                <a:effectLst/>
                <a:latin typeface="Calibri" panose="020F0502020204030204" pitchFamily="34" charset="0"/>
                <a:ea typeface="Calibri" panose="020F0502020204030204" pitchFamily="34" charset="0"/>
              </a:rPr>
              <a:t>c</a:t>
            </a:r>
            <a:r>
              <a:rPr lang="en-US" sz="1200" b="1" spc="-5" dirty="0">
                <a:solidFill>
                  <a:srgbClr val="4471C4"/>
                </a:solidFill>
                <a:effectLst/>
                <a:latin typeface="Calibri" panose="020F0502020204030204" pitchFamily="34" charset="0"/>
                <a:ea typeface="Calibri" panose="020F0502020204030204" pitchFamily="34" charset="0"/>
              </a:rPr>
              <a:t>hoo</a:t>
            </a:r>
            <a:r>
              <a:rPr lang="en-US" sz="1200" b="1" dirty="0">
                <a:solidFill>
                  <a:srgbClr val="4471C4"/>
                </a:solidFill>
                <a:effectLst/>
                <a:latin typeface="Calibri" panose="020F0502020204030204" pitchFamily="34" charset="0"/>
                <a:ea typeface="Calibri" panose="020F0502020204030204" pitchFamily="34" charset="0"/>
              </a:rPr>
              <a:t>l</a:t>
            </a:r>
            <a:r>
              <a:rPr lang="en-US" sz="1200" b="1" spc="5" dirty="0">
                <a:solidFill>
                  <a:srgbClr val="4471C4"/>
                </a:solidFill>
                <a:effectLst/>
                <a:latin typeface="Calibri" panose="020F0502020204030204" pitchFamily="34" charset="0"/>
                <a:ea typeface="Calibri" panose="020F0502020204030204" pitchFamily="34" charset="0"/>
              </a:rPr>
              <a:t> </a:t>
            </a:r>
            <a:r>
              <a:rPr lang="en-US" sz="1200" b="1" dirty="0">
                <a:solidFill>
                  <a:srgbClr val="4471C4"/>
                </a:solidFill>
                <a:effectLst/>
                <a:latin typeface="Calibri" panose="020F0502020204030204" pitchFamily="34" charset="0"/>
                <a:ea typeface="Calibri" panose="020F0502020204030204" pitchFamily="34" charset="0"/>
              </a:rPr>
              <a:t>di</a:t>
            </a:r>
            <a:r>
              <a:rPr lang="en-US" sz="1200" b="1" spc="-5" dirty="0">
                <a:solidFill>
                  <a:srgbClr val="4471C4"/>
                </a:solidFill>
                <a:effectLst/>
                <a:latin typeface="Calibri" panose="020F0502020204030204" pitchFamily="34" charset="0"/>
                <a:ea typeface="Calibri" panose="020F0502020204030204" pitchFamily="34" charset="0"/>
              </a:rPr>
              <a:t>v</a:t>
            </a:r>
            <a:r>
              <a:rPr lang="en-US" sz="1200" b="1" spc="5" dirty="0">
                <a:solidFill>
                  <a:srgbClr val="4471C4"/>
                </a:solidFill>
                <a:effectLst/>
                <a:latin typeface="Calibri" panose="020F0502020204030204" pitchFamily="34" charset="0"/>
                <a:ea typeface="Calibri" panose="020F0502020204030204" pitchFamily="34" charset="0"/>
              </a:rPr>
              <a:t>i</a:t>
            </a:r>
            <a:r>
              <a:rPr lang="en-US" sz="1200" b="1" spc="-10" dirty="0">
                <a:solidFill>
                  <a:srgbClr val="4471C4"/>
                </a:solidFill>
                <a:effectLst/>
                <a:latin typeface="Calibri" panose="020F0502020204030204" pitchFamily="34" charset="0"/>
                <a:ea typeface="Calibri" panose="020F0502020204030204" pitchFamily="34" charset="0"/>
              </a:rPr>
              <a:t>s</a:t>
            </a:r>
            <a:r>
              <a:rPr lang="en-US" sz="1200" b="1" spc="5" dirty="0">
                <a:solidFill>
                  <a:srgbClr val="4471C4"/>
                </a:solidFill>
                <a:effectLst/>
                <a:latin typeface="Calibri" panose="020F0502020204030204" pitchFamily="34" charset="0"/>
                <a:ea typeface="Calibri" panose="020F0502020204030204" pitchFamily="34" charset="0"/>
              </a:rPr>
              <a:t>i</a:t>
            </a:r>
            <a:r>
              <a:rPr lang="en-US" sz="1200" b="1" spc="-5" dirty="0">
                <a:solidFill>
                  <a:srgbClr val="4471C4"/>
                </a:solidFill>
                <a:effectLst/>
                <a:latin typeface="Calibri" panose="020F0502020204030204" pitchFamily="34" charset="0"/>
                <a:ea typeface="Calibri" panose="020F0502020204030204" pitchFamily="34" charset="0"/>
              </a:rPr>
              <a:t>on</a:t>
            </a:r>
            <a:r>
              <a:rPr lang="en-US" sz="1200" b="1" dirty="0">
                <a:solidFill>
                  <a:srgbClr val="4471C4"/>
                </a:solidFill>
                <a:effectLst/>
                <a:latin typeface="Calibri" panose="020F0502020204030204" pitchFamily="34" charset="0"/>
                <a:ea typeface="Calibri" panose="020F0502020204030204" pitchFamily="34" charset="0"/>
              </a:rPr>
              <a:t>.</a:t>
            </a:r>
            <a:endParaRPr lang="en-US" sz="1200" dirty="0">
              <a:effectLst/>
              <a:latin typeface="Times New Roman" panose="02020603050405020304" pitchFamily="18" charset="0"/>
              <a:ea typeface="Times New Roman" panose="02020603050405020304" pitchFamily="18" charset="0"/>
            </a:endParaRPr>
          </a:p>
          <a:p>
            <a:pPr marL="0" marR="0">
              <a:lnSpc>
                <a:spcPts val="900"/>
              </a:lnSpc>
              <a:spcBef>
                <a:spcPts val="0"/>
              </a:spcBef>
              <a:spcAft>
                <a:spcPts val="0"/>
              </a:spcAft>
            </a:pPr>
            <a:r>
              <a:rPr lang="en-US" sz="1200" dirty="0">
                <a:effectLst/>
                <a:latin typeface="Times New Roman" panose="02020603050405020304" pitchFamily="18" charset="0"/>
                <a:ea typeface="Times New Roman" panose="02020603050405020304" pitchFamily="18" charset="0"/>
              </a:rPr>
              <a:t> </a:t>
            </a:r>
          </a:p>
          <a:p>
            <a:pPr marL="63500" marR="46990">
              <a:lnSpc>
                <a:spcPct val="107000"/>
              </a:lnSpc>
              <a:spcBef>
                <a:spcPts val="0"/>
              </a:spcBef>
              <a:spcAft>
                <a:spcPts val="0"/>
              </a:spcAft>
            </a:pPr>
            <a:r>
              <a:rPr lang="en-US" sz="1200" spc="5" dirty="0">
                <a:effectLst/>
                <a:latin typeface="Calibri" panose="020F0502020204030204" pitchFamily="34" charset="0"/>
                <a:ea typeface="Calibri" panose="020F0502020204030204" pitchFamily="34" charset="0"/>
              </a:rPr>
              <a:t>P</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r</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w</a:t>
            </a:r>
            <a:r>
              <a:rPr lang="en-US" sz="1200" spc="10" dirty="0">
                <a:effectLst/>
                <a:latin typeface="Calibri" panose="020F0502020204030204" pitchFamily="34" charset="0"/>
                <a:ea typeface="Calibri" panose="020F0502020204030204" pitchFamily="34" charset="0"/>
              </a:rPr>
              <a:t>o</a:t>
            </a:r>
            <a:r>
              <a:rPr lang="en-US" sz="1200" spc="-15" dirty="0">
                <a:effectLst/>
                <a:latin typeface="Calibri" panose="020F0502020204030204" pitchFamily="34" charset="0"/>
                <a:ea typeface="Calibri" panose="020F0502020204030204" pitchFamily="34" charset="0"/>
              </a:rPr>
              <a:t>r</a:t>
            </a:r>
            <a:r>
              <a:rPr lang="en-US" sz="1200" dirty="0">
                <a:effectLst/>
                <a:latin typeface="Calibri" panose="020F0502020204030204" pitchFamily="34" charset="0"/>
                <a:ea typeface="Calibri" panose="020F0502020204030204" pitchFamily="34" charset="0"/>
              </a:rPr>
              <a:t>ki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g</a:t>
            </a:r>
            <a:r>
              <a:rPr lang="en-US" sz="1200" spc="-5"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c</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nd</a:t>
            </a:r>
            <a:r>
              <a:rPr lang="en-US" sz="1200" dirty="0">
                <a:effectLst/>
                <a:latin typeface="Calibri" panose="020F0502020204030204" pitchFamily="34" charset="0"/>
                <a:ea typeface="Calibri" panose="020F0502020204030204" pitchFamily="34" charset="0"/>
              </a:rPr>
              <a:t>iti</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s a</a:t>
            </a:r>
            <a:r>
              <a:rPr lang="en-US" sz="1200" spc="-10" dirty="0">
                <a:effectLst/>
                <a:latin typeface="Calibri" panose="020F0502020204030204" pitchFamily="34" charset="0"/>
                <a:ea typeface="Calibri" panose="020F0502020204030204" pitchFamily="34" charset="0"/>
              </a:rPr>
              <a:t>r</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 ba</a:t>
            </a:r>
            <a:r>
              <a:rPr lang="en-US" sz="1200" spc="-5" dirty="0">
                <a:effectLst/>
                <a:latin typeface="Calibri" panose="020F0502020204030204" pitchFamily="34" charset="0"/>
                <a:ea typeface="Calibri" panose="020F0502020204030204" pitchFamily="34" charset="0"/>
              </a:rPr>
              <a:t>r</a:t>
            </a:r>
            <a:r>
              <a:rPr lang="en-US" sz="1200" dirty="0">
                <a:effectLst/>
                <a:latin typeface="Calibri" panose="020F0502020204030204" pitchFamily="34" charset="0"/>
                <a:ea typeface="Calibri" panose="020F0502020204030204" pitchFamily="34" charset="0"/>
              </a:rPr>
              <a:t>rier</a:t>
            </a:r>
            <a:r>
              <a:rPr lang="en-US" sz="1200" spc="-15"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t</a:t>
            </a:r>
            <a:r>
              <a:rPr lang="en-US" sz="1200"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t</a:t>
            </a:r>
            <a:r>
              <a:rPr lang="en-US" sz="1200" dirty="0">
                <a:effectLst/>
                <a:latin typeface="Calibri" panose="020F0502020204030204" pitchFamily="34" charset="0"/>
                <a:ea typeface="Calibri" panose="020F0502020204030204" pitchFamily="34" charset="0"/>
              </a:rPr>
              <a:t>eachers’</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and</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su</a:t>
            </a:r>
            <a:r>
              <a:rPr lang="en-US" sz="1200" spc="-5" dirty="0">
                <a:effectLst/>
                <a:latin typeface="Calibri" panose="020F0502020204030204" pitchFamily="34" charset="0"/>
                <a:ea typeface="Calibri" panose="020F0502020204030204" pitchFamily="34" charset="0"/>
              </a:rPr>
              <a:t>pp</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rt</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p</a:t>
            </a:r>
            <a:r>
              <a:rPr lang="en-US" sz="1200" spc="-15" dirty="0">
                <a:effectLst/>
                <a:latin typeface="Calibri" panose="020F0502020204030204" pitchFamily="34" charset="0"/>
                <a:ea typeface="Calibri" panose="020F0502020204030204" pitchFamily="34" charset="0"/>
              </a:rPr>
              <a:t>r</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fess</a:t>
            </a:r>
            <a:r>
              <a:rPr lang="en-US" sz="1200" spc="-1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als’</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su</a:t>
            </a:r>
            <a:r>
              <a:rPr lang="en-US" sz="1200" spc="-15" dirty="0">
                <a:effectLst/>
                <a:latin typeface="Calibri" panose="020F0502020204030204" pitchFamily="34" charset="0"/>
                <a:ea typeface="Calibri" panose="020F0502020204030204" pitchFamily="34" charset="0"/>
              </a:rPr>
              <a:t>c</a:t>
            </a:r>
            <a:r>
              <a:rPr lang="en-US" sz="1200" dirty="0">
                <a:effectLst/>
                <a:latin typeface="Calibri" panose="020F0502020204030204" pitchFamily="34" charset="0"/>
                <a:ea typeface="Calibri" panose="020F0502020204030204" pitchFamily="34" charset="0"/>
              </a:rPr>
              <a:t>cess</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with s</a:t>
            </a:r>
            <a:r>
              <a:rPr lang="en-US" sz="1200" spc="5"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u</a:t>
            </a:r>
            <a:r>
              <a:rPr lang="en-US" sz="1200" spc="-15" dirty="0">
                <a:effectLst/>
                <a:latin typeface="Calibri" panose="020F0502020204030204" pitchFamily="34" charset="0"/>
                <a:ea typeface="Calibri" panose="020F0502020204030204" pitchFamily="34" charset="0"/>
              </a:rPr>
              <a:t>d</a:t>
            </a:r>
            <a:r>
              <a:rPr lang="en-US" sz="1200" dirty="0">
                <a:effectLst/>
                <a:latin typeface="Calibri" panose="020F0502020204030204" pitchFamily="34" charset="0"/>
                <a:ea typeface="Calibri" panose="020F0502020204030204" pitchFamily="34" charset="0"/>
              </a:rPr>
              <a:t>ents</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d lea</a:t>
            </a:r>
            <a:r>
              <a:rPr lang="en-US" sz="1200" spc="5" dirty="0">
                <a:effectLst/>
                <a:latin typeface="Calibri" panose="020F0502020204030204" pitchFamily="34" charset="0"/>
                <a:ea typeface="Calibri" panose="020F0502020204030204" pitchFamily="34" charset="0"/>
              </a:rPr>
              <a:t>v</a:t>
            </a:r>
            <a:r>
              <a:rPr lang="en-US" sz="1200" dirty="0">
                <a:effectLst/>
                <a:latin typeface="Calibri" panose="020F0502020204030204" pitchFamily="34" charset="0"/>
                <a:ea typeface="Calibri" panose="020F0502020204030204" pitchFamily="34" charset="0"/>
              </a:rPr>
              <a:t>e</a:t>
            </a:r>
            <a:r>
              <a:rPr lang="en-US" sz="1200" spc="-10"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h</a:t>
            </a:r>
            <a:r>
              <a:rPr lang="en-US" sz="1200" spc="-10" dirty="0">
                <a:effectLst/>
                <a:latin typeface="Calibri" panose="020F0502020204030204" pitchFamily="34" charset="0"/>
                <a:ea typeface="Calibri" panose="020F0502020204030204" pitchFamily="34" charset="0"/>
              </a:rPr>
              <a:t>e</a:t>
            </a:r>
            <a:r>
              <a:rPr lang="en-US" sz="1200" dirty="0">
                <a:effectLst/>
                <a:latin typeface="Calibri" panose="020F0502020204030204" pitchFamily="34" charset="0"/>
                <a:ea typeface="Calibri" panose="020F0502020204030204" pitchFamily="34" charset="0"/>
              </a:rPr>
              <a:t>m</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dra</a:t>
            </a:r>
            <a:r>
              <a:rPr lang="en-US" sz="1200" spc="-5" dirty="0">
                <a:effectLst/>
                <a:latin typeface="Calibri" panose="020F0502020204030204" pitchFamily="34" charset="0"/>
                <a:ea typeface="Calibri" panose="020F0502020204030204" pitchFamily="34" charset="0"/>
              </a:rPr>
              <a:t>in</a:t>
            </a:r>
            <a:r>
              <a:rPr lang="en-US" sz="1200" dirty="0">
                <a:effectLst/>
                <a:latin typeface="Calibri" panose="020F0502020204030204" pitchFamily="34" charset="0"/>
                <a:ea typeface="Calibri" panose="020F0502020204030204" pitchFamily="34" charset="0"/>
              </a:rPr>
              <a:t>ed</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and</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disc</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u</a:t>
            </a:r>
            <a:r>
              <a:rPr lang="en-US" sz="1200" dirty="0">
                <a:effectLst/>
                <a:latin typeface="Calibri" panose="020F0502020204030204" pitchFamily="34" charset="0"/>
                <a:ea typeface="Calibri" panose="020F0502020204030204" pitchFamily="34" charset="0"/>
              </a:rPr>
              <a:t>ra</a:t>
            </a:r>
            <a:r>
              <a:rPr lang="en-US" sz="1200" spc="-5" dirty="0">
                <a:effectLst/>
                <a:latin typeface="Calibri" panose="020F0502020204030204" pitchFamily="34" charset="0"/>
                <a:ea typeface="Calibri" panose="020F0502020204030204" pitchFamily="34" charset="0"/>
              </a:rPr>
              <a:t>g</a:t>
            </a:r>
            <a:r>
              <a:rPr lang="en-US" sz="1200" dirty="0">
                <a:effectLst/>
                <a:latin typeface="Calibri" panose="020F0502020204030204" pitchFamily="34" charset="0"/>
                <a:ea typeface="Calibri" panose="020F0502020204030204" pitchFamily="34" charset="0"/>
              </a:rPr>
              <a:t>ed. E</a:t>
            </a:r>
            <a:r>
              <a:rPr lang="en-US" sz="1200" spc="-5" dirty="0">
                <a:effectLst/>
                <a:latin typeface="Calibri" panose="020F0502020204030204" pitchFamily="34" charset="0"/>
                <a:ea typeface="Calibri" panose="020F0502020204030204" pitchFamily="34" charset="0"/>
              </a:rPr>
              <a:t>du</a:t>
            </a:r>
            <a:r>
              <a:rPr lang="en-US" sz="1200" dirty="0">
                <a:effectLst/>
                <a:latin typeface="Calibri" panose="020F0502020204030204" pitchFamily="34" charset="0"/>
                <a:ea typeface="Calibri" panose="020F0502020204030204" pitchFamily="34" charset="0"/>
              </a:rPr>
              <a:t>c</a:t>
            </a:r>
            <a:r>
              <a:rPr lang="en-US" sz="1200" spc="-10" dirty="0">
                <a:effectLst/>
                <a:latin typeface="Calibri" panose="020F0502020204030204" pitchFamily="34" charset="0"/>
                <a:ea typeface="Calibri" panose="020F0502020204030204" pitchFamily="34" charset="0"/>
              </a:rPr>
              <a:t>a</a:t>
            </a:r>
            <a:r>
              <a:rPr lang="en-US" sz="1200" dirty="0">
                <a:effectLst/>
                <a:latin typeface="Calibri" panose="020F0502020204030204" pitchFamily="34" charset="0"/>
                <a:ea typeface="Calibri" panose="020F0502020204030204" pitchFamily="34" charset="0"/>
              </a:rPr>
              <a:t>t</a:t>
            </a:r>
            <a:r>
              <a:rPr lang="en-US" sz="1200" spc="10"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r</a:t>
            </a:r>
            <a:r>
              <a:rPr lang="en-US" sz="1200" spc="-15" dirty="0">
                <a:effectLst/>
                <a:latin typeface="Calibri" panose="020F0502020204030204" pitchFamily="34" charset="0"/>
                <a:ea typeface="Calibri" panose="020F0502020204030204" pitchFamily="34" charset="0"/>
              </a:rPr>
              <a:t>s</a:t>
            </a:r>
            <a:r>
              <a:rPr lang="en-US" sz="1200"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w</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rk</a:t>
            </a:r>
            <a:r>
              <a:rPr lang="en-US" sz="1200" spc="-15"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g</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c</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nd</a:t>
            </a:r>
            <a:r>
              <a:rPr lang="en-US" sz="1200" dirty="0">
                <a:effectLst/>
                <a:latin typeface="Calibri" panose="020F0502020204030204" pitchFamily="34" charset="0"/>
                <a:ea typeface="Calibri" panose="020F0502020204030204" pitchFamily="34" charset="0"/>
              </a:rPr>
              <a:t>iti</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s</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ARE</a:t>
            </a:r>
            <a:r>
              <a:rPr lang="en-US" sz="1200" spc="5"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s</a:t>
            </a:r>
            <a:r>
              <a:rPr lang="en-US" sz="1200" spc="20"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ud</a:t>
            </a:r>
            <a:r>
              <a:rPr lang="en-US" sz="1200" dirty="0">
                <a:effectLst/>
                <a:latin typeface="Calibri" panose="020F0502020204030204" pitchFamily="34" charset="0"/>
                <a:ea typeface="Calibri" panose="020F0502020204030204" pitchFamily="34" charset="0"/>
              </a:rPr>
              <a:t>ent </a:t>
            </a:r>
            <a:r>
              <a:rPr lang="en-US" sz="1200" spc="-10" dirty="0">
                <a:effectLst/>
                <a:latin typeface="Calibri" panose="020F0502020204030204" pitchFamily="34" charset="0"/>
                <a:ea typeface="Calibri" panose="020F0502020204030204" pitchFamily="34" charset="0"/>
              </a:rPr>
              <a:t>l</a:t>
            </a:r>
            <a:r>
              <a:rPr lang="en-US" sz="1200" dirty="0">
                <a:effectLst/>
                <a:latin typeface="Calibri" panose="020F0502020204030204" pitchFamily="34" charset="0"/>
                <a:ea typeface="Calibri" panose="020F0502020204030204" pitchFamily="34" charset="0"/>
              </a:rPr>
              <a:t>ear</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g</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c</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nd</a:t>
            </a:r>
            <a:r>
              <a:rPr lang="en-US" sz="1200" dirty="0">
                <a:effectLst/>
                <a:latin typeface="Calibri" panose="020F0502020204030204" pitchFamily="34" charset="0"/>
                <a:ea typeface="Calibri" panose="020F0502020204030204" pitchFamily="34" charset="0"/>
              </a:rPr>
              <a:t>it</a:t>
            </a:r>
            <a:r>
              <a:rPr lang="en-US" sz="1200" spc="-1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s. Thro</a:t>
            </a:r>
            <a:r>
              <a:rPr lang="en-US" sz="1200" spc="-5" dirty="0">
                <a:effectLst/>
                <a:latin typeface="Calibri" panose="020F0502020204030204" pitchFamily="34" charset="0"/>
                <a:ea typeface="Calibri" panose="020F0502020204030204" pitchFamily="34" charset="0"/>
              </a:rPr>
              <a:t>ug</a:t>
            </a:r>
            <a:r>
              <a:rPr lang="en-US" sz="1200" dirty="0">
                <a:effectLst/>
                <a:latin typeface="Calibri" panose="020F0502020204030204" pitchFamily="34" charset="0"/>
                <a:ea typeface="Calibri" panose="020F0502020204030204" pitchFamily="34" charset="0"/>
              </a:rPr>
              <a:t>h</a:t>
            </a:r>
            <a:r>
              <a:rPr lang="en-US" sz="1200" spc="-5"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c</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llec</a:t>
            </a:r>
            <a:r>
              <a:rPr lang="en-US" sz="1200" spc="5" dirty="0">
                <a:effectLst/>
                <a:latin typeface="Calibri" panose="020F0502020204030204" pitchFamily="34" charset="0"/>
                <a:ea typeface="Calibri" panose="020F0502020204030204" pitchFamily="34" charset="0"/>
              </a:rPr>
              <a:t>t</a:t>
            </a:r>
            <a:r>
              <a:rPr lang="en-US" sz="1200" spc="-15"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v</a:t>
            </a:r>
            <a:r>
              <a:rPr lang="en-US" sz="1200" dirty="0">
                <a:effectLst/>
                <a:latin typeface="Calibri" panose="020F0502020204030204" pitchFamily="34" charset="0"/>
                <a:ea typeface="Calibri" panose="020F0502020204030204" pitchFamily="34" charset="0"/>
              </a:rPr>
              <a:t>e</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bar</a:t>
            </a:r>
            <a:r>
              <a:rPr lang="en-US" sz="1200" spc="-5" dirty="0">
                <a:effectLst/>
                <a:latin typeface="Calibri" panose="020F0502020204030204" pitchFamily="34" charset="0"/>
                <a:ea typeface="Calibri" panose="020F0502020204030204" pitchFamily="34" charset="0"/>
              </a:rPr>
              <a:t>g</a:t>
            </a:r>
            <a:r>
              <a:rPr lang="en-US" sz="1200" dirty="0">
                <a:effectLst/>
                <a:latin typeface="Calibri" panose="020F0502020204030204" pitchFamily="34" charset="0"/>
                <a:ea typeface="Calibri" panose="020F0502020204030204" pitchFamily="34" charset="0"/>
              </a:rPr>
              <a:t>ai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ng</a:t>
            </a:r>
            <a:r>
              <a:rPr lang="en-US" sz="1200"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t</a:t>
            </a:r>
            <a:r>
              <a:rPr lang="en-US" sz="1200" dirty="0">
                <a:effectLst/>
                <a:latin typeface="Calibri" panose="020F0502020204030204" pitchFamily="34" charset="0"/>
                <a:ea typeface="Calibri" panose="020F0502020204030204" pitchFamily="34" charset="0"/>
              </a:rPr>
              <a:t>eachers</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and</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su</a:t>
            </a:r>
            <a:r>
              <a:rPr lang="en-US" sz="1200" spc="-5" dirty="0">
                <a:effectLst/>
                <a:latin typeface="Calibri" panose="020F0502020204030204" pitchFamily="34" charset="0"/>
                <a:ea typeface="Calibri" panose="020F0502020204030204" pitchFamily="34" charset="0"/>
              </a:rPr>
              <a:t>pp</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rt</a:t>
            </a:r>
            <a:r>
              <a:rPr lang="en-US" sz="1200" spc="-10" dirty="0">
                <a:effectLst/>
                <a:latin typeface="Calibri" panose="020F0502020204030204" pitchFamily="34" charset="0"/>
                <a:ea typeface="Calibri" panose="020F0502020204030204" pitchFamily="34" charset="0"/>
              </a:rPr>
              <a:t> </a:t>
            </a:r>
            <a:r>
              <a:rPr lang="en-US" sz="1200" spc="-15" dirty="0">
                <a:effectLst/>
                <a:latin typeface="Calibri" panose="020F0502020204030204" pitchFamily="34" charset="0"/>
                <a:ea typeface="Calibri" panose="020F0502020204030204" pitchFamily="34" charset="0"/>
              </a:rPr>
              <a:t>p</a:t>
            </a:r>
            <a:r>
              <a:rPr lang="en-US" sz="1200" dirty="0">
                <a:effectLst/>
                <a:latin typeface="Calibri" panose="020F0502020204030204" pitchFamily="34" charset="0"/>
                <a:ea typeface="Calibri" panose="020F0502020204030204" pitchFamily="34" charset="0"/>
              </a:rPr>
              <a:t>r</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fess</a:t>
            </a:r>
            <a:r>
              <a:rPr lang="en-US" sz="1200" spc="-1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als </a:t>
            </a:r>
            <a:r>
              <a:rPr lang="en-US" sz="1200" spc="-5" dirty="0">
                <a:effectLst/>
                <a:latin typeface="Calibri" panose="020F0502020204030204" pitchFamily="34" charset="0"/>
                <a:ea typeface="Calibri" panose="020F0502020204030204" pitchFamily="34" charset="0"/>
              </a:rPr>
              <a:t>h</a:t>
            </a:r>
            <a:r>
              <a:rPr lang="en-US" sz="1200" spc="-15" dirty="0">
                <a:effectLst/>
                <a:latin typeface="Calibri" panose="020F0502020204030204" pitchFamily="34" charset="0"/>
                <a:ea typeface="Calibri" panose="020F0502020204030204" pitchFamily="34" charset="0"/>
              </a:rPr>
              <a:t>a</a:t>
            </a:r>
            <a:r>
              <a:rPr lang="en-US" sz="1200" spc="5" dirty="0">
                <a:effectLst/>
                <a:latin typeface="Calibri" panose="020F0502020204030204" pitchFamily="34" charset="0"/>
                <a:ea typeface="Calibri" panose="020F0502020204030204" pitchFamily="34" charset="0"/>
              </a:rPr>
              <a:t>v</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 ge</a:t>
            </a:r>
            <a:r>
              <a:rPr lang="en-US" sz="1200" spc="-5" dirty="0">
                <a:effectLst/>
                <a:latin typeface="Calibri" panose="020F0502020204030204" pitchFamily="34" charset="0"/>
                <a:ea typeface="Calibri" panose="020F0502020204030204" pitchFamily="34" charset="0"/>
              </a:rPr>
              <a:t>nu</a:t>
            </a:r>
            <a:r>
              <a:rPr lang="en-US" sz="1200" dirty="0">
                <a:effectLst/>
                <a:latin typeface="Calibri" panose="020F0502020204030204" pitchFamily="34" charset="0"/>
                <a:ea typeface="Calibri" panose="020F0502020204030204" pitchFamily="34" charset="0"/>
              </a:rPr>
              <a:t>i</a:t>
            </a:r>
            <a:r>
              <a:rPr lang="en-US" sz="1200" spc="-20"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v</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ice</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in </a:t>
            </a:r>
            <a:r>
              <a:rPr lang="en-US" sz="1200" spc="-5" dirty="0">
                <a:effectLst/>
                <a:latin typeface="Calibri" panose="020F0502020204030204" pitchFamily="34" charset="0"/>
                <a:ea typeface="Calibri" panose="020F0502020204030204" pitchFamily="34" charset="0"/>
              </a:rPr>
              <a:t>d</a:t>
            </a:r>
            <a:r>
              <a:rPr lang="en-US" sz="1200" dirty="0">
                <a:effectLst/>
                <a:latin typeface="Calibri" panose="020F0502020204030204" pitchFamily="34" charset="0"/>
                <a:ea typeface="Calibri" panose="020F0502020204030204" pitchFamily="34" charset="0"/>
              </a:rPr>
              <a:t>ecis</a:t>
            </a:r>
            <a:r>
              <a:rPr lang="en-US" sz="1200" spc="-1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s</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that </a:t>
            </a:r>
            <a:r>
              <a:rPr lang="en-US" sz="1200" spc="5" dirty="0">
                <a:effectLst/>
                <a:latin typeface="Calibri" panose="020F0502020204030204" pitchFamily="34" charset="0"/>
                <a:ea typeface="Calibri" panose="020F0502020204030204" pitchFamily="34" charset="0"/>
              </a:rPr>
              <a:t>m</a:t>
            </a:r>
            <a:r>
              <a:rPr lang="en-US" sz="1200" dirty="0">
                <a:effectLst/>
                <a:latin typeface="Calibri" panose="020F0502020204030204" pitchFamily="34" charset="0"/>
                <a:ea typeface="Calibri" panose="020F0502020204030204" pitchFamily="34" charset="0"/>
              </a:rPr>
              <a:t>at</a:t>
            </a:r>
            <a:r>
              <a:rPr lang="en-US" sz="1200" spc="-10" dirty="0">
                <a:effectLst/>
                <a:latin typeface="Calibri" panose="020F0502020204030204" pitchFamily="34" charset="0"/>
                <a:ea typeface="Calibri" panose="020F0502020204030204" pitchFamily="34" charset="0"/>
              </a:rPr>
              <a:t>t</a:t>
            </a:r>
            <a:r>
              <a:rPr lang="en-US" sz="1200" dirty="0">
                <a:effectLst/>
                <a:latin typeface="Calibri" panose="020F0502020204030204" pitchFamily="34" charset="0"/>
                <a:ea typeface="Calibri" panose="020F0502020204030204" pitchFamily="34" charset="0"/>
              </a:rPr>
              <a:t>er</a:t>
            </a:r>
            <a:r>
              <a:rPr lang="en-US" sz="1200" spc="5" dirty="0">
                <a:effectLst/>
                <a:latin typeface="Calibri" panose="020F0502020204030204" pitchFamily="34" charset="0"/>
                <a:ea typeface="Calibri" panose="020F0502020204030204" pitchFamily="34" charset="0"/>
              </a:rPr>
              <a:t> </a:t>
            </a:r>
            <a:r>
              <a:rPr lang="en-US" sz="1200" spc="-15" dirty="0">
                <a:effectLst/>
                <a:latin typeface="Calibri" panose="020F0502020204030204" pitchFamily="34" charset="0"/>
                <a:ea typeface="Calibri" panose="020F0502020204030204" pitchFamily="34" charset="0"/>
              </a:rPr>
              <a:t>f</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r </a:t>
            </a:r>
            <a:r>
              <a:rPr lang="en-US" sz="1200" spc="-10" dirty="0">
                <a:effectLst/>
                <a:latin typeface="Calibri" panose="020F0502020204030204" pitchFamily="34" charset="0"/>
                <a:ea typeface="Calibri" panose="020F0502020204030204" pitchFamily="34" charset="0"/>
              </a:rPr>
              <a:t>s</a:t>
            </a:r>
            <a:r>
              <a:rPr lang="en-US" sz="1200" dirty="0">
                <a:effectLst/>
                <a:latin typeface="Calibri" panose="020F0502020204030204" pitchFamily="34" charset="0"/>
                <a:ea typeface="Calibri" panose="020F0502020204030204" pitchFamily="34" charset="0"/>
              </a:rPr>
              <a:t>tu</a:t>
            </a:r>
            <a:r>
              <a:rPr lang="en-US" sz="1200" spc="-5" dirty="0">
                <a:effectLst/>
                <a:latin typeface="Calibri" panose="020F0502020204030204" pitchFamily="34" charset="0"/>
                <a:ea typeface="Calibri" panose="020F0502020204030204" pitchFamily="34" charset="0"/>
              </a:rPr>
              <a:t>d</a:t>
            </a:r>
            <a:r>
              <a:rPr lang="en-US" sz="1200" dirty="0">
                <a:effectLst/>
                <a:latin typeface="Calibri" panose="020F0502020204030204" pitchFamily="34" charset="0"/>
                <a:ea typeface="Calibri" panose="020F0502020204030204" pitchFamily="34" charset="0"/>
              </a:rPr>
              <a:t>ents</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d</a:t>
            </a:r>
            <a:r>
              <a:rPr lang="en-US" sz="1200" spc="-5"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f</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r</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sc</a:t>
            </a:r>
            <a:r>
              <a:rPr lang="en-US" sz="1200" spc="-5" dirty="0">
                <a:effectLst/>
                <a:latin typeface="Calibri" panose="020F0502020204030204" pitchFamily="34" charset="0"/>
                <a:ea typeface="Calibri" panose="020F0502020204030204" pitchFamily="34" charset="0"/>
              </a:rPr>
              <a:t>ho</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l per</a:t>
            </a:r>
            <a:r>
              <a:rPr lang="en-US" sz="1200" spc="-15" dirty="0">
                <a:effectLst/>
                <a:latin typeface="Calibri" panose="020F0502020204030204" pitchFamily="34" charset="0"/>
                <a:ea typeface="Calibri" panose="020F0502020204030204" pitchFamily="34" charset="0"/>
              </a:rPr>
              <a:t>s</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nn</a:t>
            </a:r>
            <a:r>
              <a:rPr lang="en-US" sz="1200" dirty="0">
                <a:effectLst/>
                <a:latin typeface="Calibri" panose="020F0502020204030204" pitchFamily="34" charset="0"/>
                <a:ea typeface="Calibri" panose="020F0502020204030204" pitchFamily="34" charset="0"/>
              </a:rPr>
              <a:t>el.</a:t>
            </a:r>
            <a:endParaRPr lang="en-US" sz="1200" dirty="0">
              <a:effectLst/>
              <a:latin typeface="Times New Roman" panose="02020603050405020304" pitchFamily="18" charset="0"/>
              <a:ea typeface="Times New Roman" panose="02020603050405020304" pitchFamily="18" charset="0"/>
            </a:endParaRPr>
          </a:p>
          <a:p>
            <a:pPr marL="0" marR="0">
              <a:lnSpc>
                <a:spcPts val="800"/>
              </a:lnSpc>
              <a:spcBef>
                <a:spcPts val="25"/>
              </a:spcBef>
              <a:spcAft>
                <a:spcPts val="0"/>
              </a:spcAft>
            </a:pPr>
            <a:r>
              <a:rPr lang="en-US" sz="1200" dirty="0">
                <a:effectLst/>
                <a:latin typeface="Times New Roman" panose="02020603050405020304" pitchFamily="18" charset="0"/>
                <a:ea typeface="Times New Roman" panose="02020603050405020304" pitchFamily="18" charset="0"/>
              </a:rPr>
              <a:t> </a:t>
            </a:r>
          </a:p>
          <a:p>
            <a:pPr marL="63500" marR="657225">
              <a:lnSpc>
                <a:spcPct val="107000"/>
              </a:lnSpc>
              <a:spcBef>
                <a:spcPts val="0"/>
              </a:spcBef>
              <a:spcAft>
                <a:spcPts val="0"/>
              </a:spcAft>
            </a:pPr>
            <a:r>
              <a:rPr lang="en-US" sz="1200" b="1" spc="5" dirty="0">
                <a:effectLst/>
                <a:latin typeface="Calibri" panose="020F0502020204030204" pitchFamily="34" charset="0"/>
                <a:ea typeface="Calibri" panose="020F0502020204030204" pitchFamily="34" charset="0"/>
              </a:rPr>
              <a:t>6. B</a:t>
            </a:r>
            <a:r>
              <a:rPr lang="en-US" sz="1200" b="1" spc="-5" dirty="0">
                <a:effectLst/>
                <a:latin typeface="Calibri" panose="020F0502020204030204" pitchFamily="34" charset="0"/>
                <a:ea typeface="Calibri" panose="020F0502020204030204" pitchFamily="34" charset="0"/>
              </a:rPr>
              <a:t>a</a:t>
            </a:r>
            <a:r>
              <a:rPr lang="en-US" sz="1200" b="1" spc="5" dirty="0">
                <a:effectLst/>
                <a:latin typeface="Calibri" panose="020F0502020204030204" pitchFamily="34" charset="0"/>
                <a:ea typeface="Calibri" panose="020F0502020204030204" pitchFamily="34" charset="0"/>
              </a:rPr>
              <a:t>rg</a:t>
            </a:r>
            <a:r>
              <a:rPr lang="en-US" sz="1200" b="1" spc="-15" dirty="0">
                <a:effectLst/>
                <a:latin typeface="Calibri" panose="020F0502020204030204" pitchFamily="34" charset="0"/>
                <a:ea typeface="Calibri" panose="020F0502020204030204" pitchFamily="34" charset="0"/>
              </a:rPr>
              <a:t>a</a:t>
            </a:r>
            <a:r>
              <a:rPr lang="en-US" sz="1200" b="1" spc="5" dirty="0">
                <a:effectLst/>
                <a:latin typeface="Calibri" panose="020F0502020204030204" pitchFamily="34" charset="0"/>
                <a:ea typeface="Calibri" panose="020F0502020204030204" pitchFamily="34" charset="0"/>
              </a:rPr>
              <a:t>i</a:t>
            </a:r>
            <a:r>
              <a:rPr lang="en-US" sz="1200" b="1" spc="-5" dirty="0">
                <a:effectLst/>
                <a:latin typeface="Calibri" panose="020F0502020204030204" pitchFamily="34" charset="0"/>
                <a:ea typeface="Calibri" panose="020F0502020204030204" pitchFamily="34" charset="0"/>
              </a:rPr>
              <a:t>n</a:t>
            </a:r>
            <a:r>
              <a:rPr lang="en-US" sz="1200" b="1" spc="5" dirty="0">
                <a:effectLst/>
                <a:latin typeface="Calibri" panose="020F0502020204030204" pitchFamily="34" charset="0"/>
                <a:ea typeface="Calibri" panose="020F0502020204030204" pitchFamily="34" charset="0"/>
              </a:rPr>
              <a:t>i</a:t>
            </a:r>
            <a:r>
              <a:rPr lang="en-US" sz="1200" b="1" spc="-5" dirty="0">
                <a:effectLst/>
                <a:latin typeface="Calibri" panose="020F0502020204030204" pitchFamily="34" charset="0"/>
                <a:ea typeface="Calibri" panose="020F0502020204030204" pitchFamily="34" charset="0"/>
              </a:rPr>
              <a:t>n</a:t>
            </a:r>
            <a:r>
              <a:rPr lang="en-US" sz="1200" b="1" dirty="0">
                <a:effectLst/>
                <a:latin typeface="Calibri" panose="020F0502020204030204" pitchFamily="34" charset="0"/>
                <a:ea typeface="Calibri" panose="020F0502020204030204" pitchFamily="34" charset="0"/>
              </a:rPr>
              <a:t>g</a:t>
            </a:r>
            <a:r>
              <a:rPr lang="en-US" sz="1200" b="1" spc="5" dirty="0">
                <a:effectLst/>
                <a:latin typeface="Calibri" panose="020F0502020204030204" pitchFamily="34" charset="0"/>
                <a:ea typeface="Calibri" panose="020F0502020204030204" pitchFamily="34" charset="0"/>
              </a:rPr>
              <a:t> </a:t>
            </a:r>
            <a:r>
              <a:rPr lang="en-US" sz="1200" b="1" spc="-15" dirty="0">
                <a:effectLst/>
                <a:latin typeface="Calibri" panose="020F0502020204030204" pitchFamily="34" charset="0"/>
                <a:ea typeface="Calibri" panose="020F0502020204030204" pitchFamily="34" charset="0"/>
              </a:rPr>
              <a:t>p</a:t>
            </a:r>
            <a:r>
              <a:rPr lang="en-US" sz="1200" b="1" spc="5" dirty="0">
                <a:effectLst/>
                <a:latin typeface="Calibri" panose="020F0502020204030204" pitchFamily="34" charset="0"/>
                <a:ea typeface="Calibri" panose="020F0502020204030204" pitchFamily="34" charset="0"/>
              </a:rPr>
              <a:t>r</a:t>
            </a:r>
            <a:r>
              <a:rPr lang="en-US" sz="1200" b="1" spc="-5" dirty="0">
                <a:effectLst/>
                <a:latin typeface="Calibri" panose="020F0502020204030204" pitchFamily="34" charset="0"/>
                <a:ea typeface="Calibri" panose="020F0502020204030204" pitchFamily="34" charset="0"/>
              </a:rPr>
              <a:t>o</a:t>
            </a:r>
            <a:r>
              <a:rPr lang="en-US" sz="1200" b="1" spc="5" dirty="0">
                <a:effectLst/>
                <a:latin typeface="Calibri" panose="020F0502020204030204" pitchFamily="34" charset="0"/>
                <a:ea typeface="Calibri" panose="020F0502020204030204" pitchFamily="34" charset="0"/>
              </a:rPr>
              <a:t>vi</a:t>
            </a:r>
            <a:r>
              <a:rPr lang="en-US" sz="1200" b="1" spc="-5" dirty="0">
                <a:effectLst/>
                <a:latin typeface="Calibri" panose="020F0502020204030204" pitchFamily="34" charset="0"/>
                <a:ea typeface="Calibri" panose="020F0502020204030204" pitchFamily="34" charset="0"/>
              </a:rPr>
              <a:t>d</a:t>
            </a:r>
            <a:r>
              <a:rPr lang="en-US" sz="1200" b="1" spc="-15" dirty="0">
                <a:effectLst/>
                <a:latin typeface="Calibri" panose="020F0502020204030204" pitchFamily="34" charset="0"/>
                <a:ea typeface="Calibri" panose="020F0502020204030204" pitchFamily="34" charset="0"/>
              </a:rPr>
              <a:t>e</a:t>
            </a:r>
            <a:r>
              <a:rPr lang="en-US" sz="1200" b="1" dirty="0">
                <a:effectLst/>
                <a:latin typeface="Calibri" panose="020F0502020204030204" pitchFamily="34" charset="0"/>
                <a:ea typeface="Calibri" panose="020F0502020204030204" pitchFamily="34" charset="0"/>
              </a:rPr>
              <a:t>s</a:t>
            </a:r>
            <a:r>
              <a:rPr lang="en-US" sz="1200" b="1" spc="5" dirty="0">
                <a:effectLst/>
                <a:latin typeface="Calibri" panose="020F0502020204030204" pitchFamily="34" charset="0"/>
                <a:ea typeface="Calibri" panose="020F0502020204030204" pitchFamily="34" charset="0"/>
              </a:rPr>
              <a:t> </a:t>
            </a:r>
            <a:r>
              <a:rPr lang="en-US" sz="1200" b="1" dirty="0">
                <a:effectLst/>
                <a:latin typeface="Calibri" panose="020F0502020204030204" pitchFamily="34" charset="0"/>
                <a:ea typeface="Calibri" panose="020F0502020204030204" pitchFamily="34" charset="0"/>
              </a:rPr>
              <a:t>a me</a:t>
            </a:r>
            <a:r>
              <a:rPr lang="en-US" sz="1200" b="1" spc="-20" dirty="0">
                <a:effectLst/>
                <a:latin typeface="Calibri" panose="020F0502020204030204" pitchFamily="34" charset="0"/>
                <a:ea typeface="Calibri" panose="020F0502020204030204" pitchFamily="34" charset="0"/>
              </a:rPr>
              <a:t>a</a:t>
            </a:r>
            <a:r>
              <a:rPr lang="en-US" sz="1200" b="1" spc="-5" dirty="0">
                <a:effectLst/>
                <a:latin typeface="Calibri" panose="020F0502020204030204" pitchFamily="34" charset="0"/>
                <a:ea typeface="Calibri" panose="020F0502020204030204" pitchFamily="34" charset="0"/>
              </a:rPr>
              <a:t>n</a:t>
            </a:r>
            <a:r>
              <a:rPr lang="en-US" sz="1200" b="1" dirty="0">
                <a:effectLst/>
                <a:latin typeface="Calibri" panose="020F0502020204030204" pitchFamily="34" charset="0"/>
                <a:ea typeface="Calibri" panose="020F0502020204030204" pitchFamily="34" charset="0"/>
              </a:rPr>
              <a:t>s</a:t>
            </a:r>
            <a:r>
              <a:rPr lang="en-US" sz="1200" b="1" spc="5" dirty="0">
                <a:effectLst/>
                <a:latin typeface="Calibri" panose="020F0502020204030204" pitchFamily="34" charset="0"/>
                <a:ea typeface="Calibri" panose="020F0502020204030204" pitchFamily="34" charset="0"/>
              </a:rPr>
              <a:t> </a:t>
            </a:r>
            <a:r>
              <a:rPr lang="en-US" sz="1200" b="1" dirty="0">
                <a:effectLst/>
                <a:latin typeface="Calibri" panose="020F0502020204030204" pitchFamily="34" charset="0"/>
                <a:ea typeface="Calibri" panose="020F0502020204030204" pitchFamily="34" charset="0"/>
              </a:rPr>
              <a:t>f</a:t>
            </a:r>
            <a:r>
              <a:rPr lang="en-US" sz="1200" b="1" spc="-5" dirty="0">
                <a:effectLst/>
                <a:latin typeface="Calibri" panose="020F0502020204030204" pitchFamily="34" charset="0"/>
                <a:ea typeface="Calibri" panose="020F0502020204030204" pitchFamily="34" charset="0"/>
              </a:rPr>
              <a:t>o</a:t>
            </a:r>
            <a:r>
              <a:rPr lang="en-US" sz="1200" b="1" dirty="0">
                <a:effectLst/>
                <a:latin typeface="Calibri" panose="020F0502020204030204" pitchFamily="34" charset="0"/>
                <a:ea typeface="Calibri" panose="020F0502020204030204" pitchFamily="34" charset="0"/>
              </a:rPr>
              <a:t>r</a:t>
            </a:r>
            <a:r>
              <a:rPr lang="en-US" sz="1200" b="1" spc="5" dirty="0">
                <a:effectLst/>
                <a:latin typeface="Calibri" panose="020F0502020204030204" pitchFamily="34" charset="0"/>
                <a:ea typeface="Calibri" panose="020F0502020204030204" pitchFamily="34" charset="0"/>
              </a:rPr>
              <a:t> i</a:t>
            </a:r>
            <a:r>
              <a:rPr lang="en-US" sz="1200" b="1" spc="-5" dirty="0">
                <a:effectLst/>
                <a:latin typeface="Calibri" panose="020F0502020204030204" pitchFamily="34" charset="0"/>
                <a:ea typeface="Calibri" panose="020F0502020204030204" pitchFamily="34" charset="0"/>
              </a:rPr>
              <a:t>den</a:t>
            </a:r>
            <a:r>
              <a:rPr lang="en-US" sz="1200" b="1" spc="-10" dirty="0">
                <a:effectLst/>
                <a:latin typeface="Calibri" panose="020F0502020204030204" pitchFamily="34" charset="0"/>
                <a:ea typeface="Calibri" panose="020F0502020204030204" pitchFamily="34" charset="0"/>
              </a:rPr>
              <a:t>t</a:t>
            </a:r>
            <a:r>
              <a:rPr lang="en-US" sz="1200" b="1" spc="5" dirty="0">
                <a:effectLst/>
                <a:latin typeface="Calibri" panose="020F0502020204030204" pitchFamily="34" charset="0"/>
                <a:ea typeface="Calibri" panose="020F0502020204030204" pitchFamily="34" charset="0"/>
              </a:rPr>
              <a:t>i</a:t>
            </a:r>
            <a:r>
              <a:rPr lang="en-US" sz="1200" b="1" dirty="0">
                <a:effectLst/>
                <a:latin typeface="Calibri" panose="020F0502020204030204" pitchFamily="34" charset="0"/>
                <a:ea typeface="Calibri" panose="020F0502020204030204" pitchFamily="34" charset="0"/>
              </a:rPr>
              <a:t>f</a:t>
            </a:r>
            <a:r>
              <a:rPr lang="en-US" sz="1200" b="1" spc="-10" dirty="0">
                <a:effectLst/>
                <a:latin typeface="Calibri" panose="020F0502020204030204" pitchFamily="34" charset="0"/>
                <a:ea typeface="Calibri" panose="020F0502020204030204" pitchFamily="34" charset="0"/>
              </a:rPr>
              <a:t>y</a:t>
            </a:r>
            <a:r>
              <a:rPr lang="en-US" sz="1200" b="1" spc="5" dirty="0">
                <a:effectLst/>
                <a:latin typeface="Calibri" panose="020F0502020204030204" pitchFamily="34" charset="0"/>
                <a:ea typeface="Calibri" panose="020F0502020204030204" pitchFamily="34" charset="0"/>
              </a:rPr>
              <a:t>i</a:t>
            </a:r>
            <a:r>
              <a:rPr lang="en-US" sz="1200" b="1" spc="-5" dirty="0">
                <a:effectLst/>
                <a:latin typeface="Calibri" panose="020F0502020204030204" pitchFamily="34" charset="0"/>
                <a:ea typeface="Calibri" panose="020F0502020204030204" pitchFamily="34" charset="0"/>
              </a:rPr>
              <a:t>n</a:t>
            </a:r>
            <a:r>
              <a:rPr lang="en-US" sz="1200" b="1" spc="20" dirty="0">
                <a:effectLst/>
                <a:latin typeface="Calibri" panose="020F0502020204030204" pitchFamily="34" charset="0"/>
                <a:ea typeface="Calibri" panose="020F0502020204030204" pitchFamily="34" charset="0"/>
              </a:rPr>
              <a:t>g</a:t>
            </a:r>
            <a:r>
              <a:rPr lang="en-US" sz="1200" b="1" spc="-5" dirty="0">
                <a:effectLst/>
                <a:latin typeface="Calibri" panose="020F0502020204030204" pitchFamily="34" charset="0"/>
                <a:ea typeface="Calibri" panose="020F0502020204030204" pitchFamily="34" charset="0"/>
              </a:rPr>
              <a:t>—an</a:t>
            </a:r>
            <a:r>
              <a:rPr lang="en-US" sz="1200" b="1" dirty="0">
                <a:effectLst/>
                <a:latin typeface="Calibri" panose="020F0502020204030204" pitchFamily="34" charset="0"/>
                <a:ea typeface="Calibri" panose="020F0502020204030204" pitchFamily="34" charset="0"/>
              </a:rPr>
              <a:t>d</a:t>
            </a:r>
            <a:r>
              <a:rPr lang="en-US" sz="1200" b="1" spc="-5" dirty="0">
                <a:effectLst/>
                <a:latin typeface="Calibri" panose="020F0502020204030204" pitchFamily="34" charset="0"/>
                <a:ea typeface="Calibri" panose="020F0502020204030204" pitchFamily="34" charset="0"/>
              </a:rPr>
              <a:t> </a:t>
            </a:r>
            <a:r>
              <a:rPr lang="en-US" sz="1200" b="1" spc="5" dirty="0">
                <a:effectLst/>
                <a:latin typeface="Calibri" panose="020F0502020204030204" pitchFamily="34" charset="0"/>
                <a:ea typeface="Calibri" panose="020F0502020204030204" pitchFamily="34" charset="0"/>
              </a:rPr>
              <a:t>s</a:t>
            </a:r>
            <a:r>
              <a:rPr lang="en-US" sz="1200" b="1" spc="-5" dirty="0">
                <a:effectLst/>
                <a:latin typeface="Calibri" panose="020F0502020204030204" pitchFamily="34" charset="0"/>
                <a:ea typeface="Calibri" panose="020F0502020204030204" pitchFamily="34" charset="0"/>
              </a:rPr>
              <a:t>ol</a:t>
            </a:r>
            <a:r>
              <a:rPr lang="en-US" sz="1200" b="1" spc="5" dirty="0">
                <a:effectLst/>
                <a:latin typeface="Calibri" panose="020F0502020204030204" pitchFamily="34" charset="0"/>
                <a:ea typeface="Calibri" panose="020F0502020204030204" pitchFamily="34" charset="0"/>
              </a:rPr>
              <a:t>vi</a:t>
            </a:r>
            <a:r>
              <a:rPr lang="en-US" sz="1200" b="1" spc="-5" dirty="0">
                <a:effectLst/>
                <a:latin typeface="Calibri" panose="020F0502020204030204" pitchFamily="34" charset="0"/>
                <a:ea typeface="Calibri" panose="020F0502020204030204" pitchFamily="34" charset="0"/>
              </a:rPr>
              <a:t>n</a:t>
            </a:r>
            <a:r>
              <a:rPr lang="en-US" sz="1200" b="1" spc="10" dirty="0">
                <a:effectLst/>
                <a:latin typeface="Calibri" panose="020F0502020204030204" pitchFamily="34" charset="0"/>
                <a:ea typeface="Calibri" panose="020F0502020204030204" pitchFamily="34" charset="0"/>
              </a:rPr>
              <a:t>g</a:t>
            </a:r>
            <a:r>
              <a:rPr lang="en-US" sz="1200" b="1" spc="-5" dirty="0">
                <a:effectLst/>
                <a:latin typeface="Calibri" panose="020F0502020204030204" pitchFamily="34" charset="0"/>
                <a:ea typeface="Calibri" panose="020F0502020204030204" pitchFamily="34" charset="0"/>
              </a:rPr>
              <a:t>—</a:t>
            </a:r>
            <a:r>
              <a:rPr lang="en-US" sz="1200" b="1" spc="-15" dirty="0">
                <a:effectLst/>
                <a:latin typeface="Calibri" panose="020F0502020204030204" pitchFamily="34" charset="0"/>
                <a:ea typeface="Calibri" panose="020F0502020204030204" pitchFamily="34" charset="0"/>
              </a:rPr>
              <a:t>p</a:t>
            </a:r>
            <a:r>
              <a:rPr lang="en-US" sz="1200" b="1" spc="5" dirty="0">
                <a:effectLst/>
                <a:latin typeface="Calibri" panose="020F0502020204030204" pitchFamily="34" charset="0"/>
                <a:ea typeface="Calibri" panose="020F0502020204030204" pitchFamily="34" charset="0"/>
              </a:rPr>
              <a:t>r</a:t>
            </a:r>
            <a:r>
              <a:rPr lang="en-US" sz="1200" b="1" spc="-5" dirty="0">
                <a:effectLst/>
                <a:latin typeface="Calibri" panose="020F0502020204030204" pitchFamily="34" charset="0"/>
                <a:ea typeface="Calibri" panose="020F0502020204030204" pitchFamily="34" charset="0"/>
              </a:rPr>
              <a:t>ob</a:t>
            </a:r>
            <a:r>
              <a:rPr lang="en-US" sz="1200" b="1" spc="5" dirty="0">
                <a:effectLst/>
                <a:latin typeface="Calibri" panose="020F0502020204030204" pitchFamily="34" charset="0"/>
                <a:ea typeface="Calibri" panose="020F0502020204030204" pitchFamily="34" charset="0"/>
              </a:rPr>
              <a:t>l</a:t>
            </a:r>
            <a:r>
              <a:rPr lang="en-US" sz="1200" b="1" spc="-5" dirty="0">
                <a:effectLst/>
                <a:latin typeface="Calibri" panose="020F0502020204030204" pitchFamily="34" charset="0"/>
                <a:ea typeface="Calibri" panose="020F0502020204030204" pitchFamily="34" charset="0"/>
              </a:rPr>
              <a:t>e</a:t>
            </a:r>
            <a:r>
              <a:rPr lang="en-US" sz="1200" b="1" dirty="0">
                <a:effectLst/>
                <a:latin typeface="Calibri" panose="020F0502020204030204" pitchFamily="34" charset="0"/>
                <a:ea typeface="Calibri" panose="020F0502020204030204" pitchFamily="34" charset="0"/>
              </a:rPr>
              <a:t>ms</a:t>
            </a:r>
            <a:r>
              <a:rPr lang="en-US" sz="1200" b="1" spc="-5" dirty="0">
                <a:effectLst/>
                <a:latin typeface="Calibri" panose="020F0502020204030204" pitchFamily="34" charset="0"/>
                <a:ea typeface="Calibri" panose="020F0502020204030204" pitchFamily="34" charset="0"/>
              </a:rPr>
              <a:t> </a:t>
            </a:r>
            <a:r>
              <a:rPr lang="en-US" sz="1200" b="1" dirty="0">
                <a:effectLst/>
                <a:latin typeface="Calibri" panose="020F0502020204030204" pitchFamily="34" charset="0"/>
                <a:ea typeface="Calibri" panose="020F0502020204030204" pitchFamily="34" charset="0"/>
              </a:rPr>
              <a:t>a</a:t>
            </a:r>
            <a:r>
              <a:rPr lang="en-US" sz="1200" b="1" spc="-5" dirty="0">
                <a:effectLst/>
                <a:latin typeface="Calibri" panose="020F0502020204030204" pitchFamily="34" charset="0"/>
                <a:ea typeface="Calibri" panose="020F0502020204030204" pitchFamily="34" charset="0"/>
              </a:rPr>
              <a:t>n</a:t>
            </a:r>
            <a:r>
              <a:rPr lang="en-US" sz="1200" b="1" dirty="0">
                <a:effectLst/>
                <a:latin typeface="Calibri" panose="020F0502020204030204" pitchFamily="34" charset="0"/>
                <a:ea typeface="Calibri" panose="020F0502020204030204" pitchFamily="34" charset="0"/>
              </a:rPr>
              <a:t>d</a:t>
            </a:r>
            <a:r>
              <a:rPr lang="en-US" sz="1200" b="1" spc="-5" dirty="0">
                <a:effectLst/>
                <a:latin typeface="Calibri" panose="020F0502020204030204" pitchFamily="34" charset="0"/>
                <a:ea typeface="Calibri" panose="020F0502020204030204" pitchFamily="34" charset="0"/>
              </a:rPr>
              <a:t> </a:t>
            </a:r>
            <a:r>
              <a:rPr lang="en-US" sz="1200" b="1" spc="5" dirty="0">
                <a:effectLst/>
                <a:latin typeface="Calibri" panose="020F0502020204030204" pitchFamily="34" charset="0"/>
                <a:ea typeface="Calibri" panose="020F0502020204030204" pitchFamily="34" charset="0"/>
              </a:rPr>
              <a:t>c</a:t>
            </a:r>
            <a:r>
              <a:rPr lang="en-US" sz="1200" b="1" spc="-5" dirty="0">
                <a:effectLst/>
                <a:latin typeface="Calibri" panose="020F0502020204030204" pitchFamily="34" charset="0"/>
                <a:ea typeface="Calibri" panose="020F0502020204030204" pitchFamily="34" charset="0"/>
              </a:rPr>
              <a:t>ha</a:t>
            </a:r>
            <a:r>
              <a:rPr lang="en-US" sz="1200" b="1" spc="5" dirty="0">
                <a:effectLst/>
                <a:latin typeface="Calibri" panose="020F0502020204030204" pitchFamily="34" charset="0"/>
                <a:ea typeface="Calibri" panose="020F0502020204030204" pitchFamily="34" charset="0"/>
              </a:rPr>
              <a:t>ll</a:t>
            </a:r>
            <a:r>
              <a:rPr lang="en-US" sz="1200" b="1" spc="-15" dirty="0">
                <a:effectLst/>
                <a:latin typeface="Calibri" panose="020F0502020204030204" pitchFamily="34" charset="0"/>
                <a:ea typeface="Calibri" panose="020F0502020204030204" pitchFamily="34" charset="0"/>
              </a:rPr>
              <a:t>e</a:t>
            </a:r>
            <a:r>
              <a:rPr lang="en-US" sz="1200" b="1" spc="-5" dirty="0">
                <a:effectLst/>
                <a:latin typeface="Calibri" panose="020F0502020204030204" pitchFamily="34" charset="0"/>
                <a:ea typeface="Calibri" panose="020F0502020204030204" pitchFamily="34" charset="0"/>
              </a:rPr>
              <a:t>n</a:t>
            </a:r>
            <a:r>
              <a:rPr lang="en-US" sz="1200" b="1" spc="5" dirty="0">
                <a:effectLst/>
                <a:latin typeface="Calibri" panose="020F0502020204030204" pitchFamily="34" charset="0"/>
                <a:ea typeface="Calibri" panose="020F0502020204030204" pitchFamily="34" charset="0"/>
              </a:rPr>
              <a:t>ge</a:t>
            </a:r>
            <a:r>
              <a:rPr lang="en-US" sz="1200" b="1" dirty="0">
                <a:effectLst/>
                <a:latin typeface="Calibri" panose="020F0502020204030204" pitchFamily="34" charset="0"/>
                <a:ea typeface="Calibri" panose="020F0502020204030204" pitchFamily="34" charset="0"/>
              </a:rPr>
              <a:t>s</a:t>
            </a:r>
            <a:r>
              <a:rPr lang="en-US" sz="1200" b="1" spc="5" dirty="0">
                <a:effectLst/>
                <a:latin typeface="Calibri" panose="020F0502020204030204" pitchFamily="34" charset="0"/>
                <a:ea typeface="Calibri" panose="020F0502020204030204" pitchFamily="34" charset="0"/>
              </a:rPr>
              <a:t> </a:t>
            </a:r>
            <a:r>
              <a:rPr lang="en-US" sz="1200" b="1" dirty="0">
                <a:effectLst/>
                <a:latin typeface="Calibri" panose="020F0502020204030204" pitchFamily="34" charset="0"/>
                <a:ea typeface="Calibri" panose="020F0502020204030204" pitchFamily="34" charset="0"/>
              </a:rPr>
              <a:t>f</a:t>
            </a:r>
            <a:r>
              <a:rPr lang="en-US" sz="1200" b="1" spc="-5" dirty="0">
                <a:effectLst/>
                <a:latin typeface="Calibri" panose="020F0502020204030204" pitchFamily="34" charset="0"/>
                <a:ea typeface="Calibri" panose="020F0502020204030204" pitchFamily="34" charset="0"/>
              </a:rPr>
              <a:t>o</a:t>
            </a:r>
            <a:r>
              <a:rPr lang="en-US" sz="1200" b="1" dirty="0">
                <a:effectLst/>
                <a:latin typeface="Calibri" panose="020F0502020204030204" pitchFamily="34" charset="0"/>
                <a:ea typeface="Calibri" panose="020F0502020204030204" pitchFamily="34" charset="0"/>
              </a:rPr>
              <a:t>r</a:t>
            </a:r>
            <a:r>
              <a:rPr lang="en-US" sz="1200" b="1" spc="-5" dirty="0">
                <a:effectLst/>
                <a:latin typeface="Calibri" panose="020F0502020204030204" pitchFamily="34" charset="0"/>
                <a:ea typeface="Calibri" panose="020F0502020204030204" pitchFamily="34" charset="0"/>
              </a:rPr>
              <a:t> </a:t>
            </a:r>
            <a:r>
              <a:rPr lang="en-US" sz="1200" b="1" dirty="0">
                <a:effectLst/>
                <a:latin typeface="Calibri" panose="020F0502020204030204" pitchFamily="34" charset="0"/>
                <a:ea typeface="Calibri" panose="020F0502020204030204" pitchFamily="34" charset="0"/>
              </a:rPr>
              <a:t>t</a:t>
            </a:r>
            <a:r>
              <a:rPr lang="en-US" sz="1200" b="1" spc="-5" dirty="0">
                <a:effectLst/>
                <a:latin typeface="Calibri" panose="020F0502020204030204" pitchFamily="34" charset="0"/>
                <a:ea typeface="Calibri" panose="020F0502020204030204" pitchFamily="34" charset="0"/>
              </a:rPr>
              <a:t>h</a:t>
            </a:r>
            <a:r>
              <a:rPr lang="en-US" sz="1200" b="1" dirty="0">
                <a:effectLst/>
                <a:latin typeface="Calibri" panose="020F0502020204030204" pitchFamily="34" charset="0"/>
                <a:ea typeface="Calibri" panose="020F0502020204030204" pitchFamily="34" charset="0"/>
              </a:rPr>
              <a:t>e </a:t>
            </a:r>
            <a:r>
              <a:rPr lang="en-US" sz="1200" b="1" spc="-5" dirty="0">
                <a:effectLst/>
                <a:latin typeface="Calibri" panose="020F0502020204030204" pitchFamily="34" charset="0"/>
                <a:ea typeface="Calibri" panose="020F0502020204030204" pitchFamily="34" charset="0"/>
              </a:rPr>
              <a:t>be</a:t>
            </a:r>
            <a:r>
              <a:rPr lang="en-US" sz="1200" b="1" dirty="0">
                <a:effectLst/>
                <a:latin typeface="Calibri" panose="020F0502020204030204" pitchFamily="34" charset="0"/>
                <a:ea typeface="Calibri" panose="020F0502020204030204" pitchFamily="34" charset="0"/>
              </a:rPr>
              <a:t>tter</a:t>
            </a:r>
            <a:r>
              <a:rPr lang="en-US" sz="1200" b="1" spc="5" dirty="0">
                <a:effectLst/>
                <a:latin typeface="Calibri" panose="020F0502020204030204" pitchFamily="34" charset="0"/>
                <a:ea typeface="Calibri" panose="020F0502020204030204" pitchFamily="34" charset="0"/>
              </a:rPr>
              <a:t>m</a:t>
            </a:r>
            <a:r>
              <a:rPr lang="en-US" sz="1200" b="1" spc="-5" dirty="0">
                <a:effectLst/>
                <a:latin typeface="Calibri" panose="020F0502020204030204" pitchFamily="34" charset="0"/>
                <a:ea typeface="Calibri" panose="020F0502020204030204" pitchFamily="34" charset="0"/>
              </a:rPr>
              <a:t>en</a:t>
            </a:r>
            <a:r>
              <a:rPr lang="en-US" sz="1200" b="1" dirty="0">
                <a:effectLst/>
                <a:latin typeface="Calibri" panose="020F0502020204030204" pitchFamily="34" charset="0"/>
                <a:ea typeface="Calibri" panose="020F0502020204030204" pitchFamily="34" charset="0"/>
              </a:rPr>
              <a:t>t</a:t>
            </a:r>
            <a:r>
              <a:rPr lang="en-US" sz="1200" b="1" spc="5" dirty="0">
                <a:effectLst/>
                <a:latin typeface="Calibri" panose="020F0502020204030204" pitchFamily="34" charset="0"/>
                <a:ea typeface="Calibri" panose="020F0502020204030204" pitchFamily="34" charset="0"/>
              </a:rPr>
              <a:t> </a:t>
            </a:r>
            <a:r>
              <a:rPr lang="en-US" sz="1200" b="1" spc="-5" dirty="0">
                <a:effectLst/>
                <a:latin typeface="Calibri" panose="020F0502020204030204" pitchFamily="34" charset="0"/>
                <a:ea typeface="Calibri" panose="020F0502020204030204" pitchFamily="34" charset="0"/>
              </a:rPr>
              <a:t>o</a:t>
            </a:r>
            <a:r>
              <a:rPr lang="en-US" sz="1200" b="1" dirty="0">
                <a:effectLst/>
                <a:latin typeface="Calibri" panose="020F0502020204030204" pitchFamily="34" charset="0"/>
                <a:ea typeface="Calibri" panose="020F0502020204030204" pitchFamily="34" charset="0"/>
              </a:rPr>
              <a:t>f </a:t>
            </a:r>
            <a:r>
              <a:rPr lang="en-US" sz="1200" b="1" spc="-5" dirty="0">
                <a:effectLst/>
                <a:latin typeface="Calibri" panose="020F0502020204030204" pitchFamily="34" charset="0"/>
                <a:ea typeface="Calibri" panose="020F0502020204030204" pitchFamily="34" charset="0"/>
              </a:rPr>
              <a:t>s</a:t>
            </a:r>
            <a:r>
              <a:rPr lang="en-US" sz="1200" b="1" dirty="0">
                <a:effectLst/>
                <a:latin typeface="Calibri" panose="020F0502020204030204" pitchFamily="34" charset="0"/>
                <a:ea typeface="Calibri" panose="020F0502020204030204" pitchFamily="34" charset="0"/>
              </a:rPr>
              <a:t>t</a:t>
            </a:r>
            <a:r>
              <a:rPr lang="en-US" sz="1200" b="1" spc="-5" dirty="0">
                <a:effectLst/>
                <a:latin typeface="Calibri" panose="020F0502020204030204" pitchFamily="34" charset="0"/>
                <a:ea typeface="Calibri" panose="020F0502020204030204" pitchFamily="34" charset="0"/>
              </a:rPr>
              <a:t>uden</a:t>
            </a:r>
            <a:r>
              <a:rPr lang="en-US" sz="1200" b="1" dirty="0">
                <a:effectLst/>
                <a:latin typeface="Calibri" panose="020F0502020204030204" pitchFamily="34" charset="0"/>
                <a:ea typeface="Calibri" panose="020F0502020204030204" pitchFamily="34" charset="0"/>
              </a:rPr>
              <a:t>t</a:t>
            </a:r>
            <a:r>
              <a:rPr lang="en-US" sz="1200" b="1" spc="5" dirty="0">
                <a:effectLst/>
                <a:latin typeface="Calibri" panose="020F0502020204030204" pitchFamily="34" charset="0"/>
                <a:ea typeface="Calibri" panose="020F0502020204030204" pitchFamily="34" charset="0"/>
              </a:rPr>
              <a:t> l</a:t>
            </a:r>
            <a:r>
              <a:rPr lang="en-US" sz="1200" b="1" spc="-5" dirty="0">
                <a:effectLst/>
                <a:latin typeface="Calibri" panose="020F0502020204030204" pitchFamily="34" charset="0"/>
                <a:ea typeface="Calibri" panose="020F0502020204030204" pitchFamily="34" charset="0"/>
              </a:rPr>
              <a:t>ea</a:t>
            </a:r>
            <a:r>
              <a:rPr lang="en-US" sz="1200" b="1" spc="-10" dirty="0">
                <a:effectLst/>
                <a:latin typeface="Calibri" panose="020F0502020204030204" pitchFamily="34" charset="0"/>
                <a:ea typeface="Calibri" panose="020F0502020204030204" pitchFamily="34" charset="0"/>
              </a:rPr>
              <a:t>r</a:t>
            </a:r>
            <a:r>
              <a:rPr lang="en-US" sz="1200" b="1" spc="-5" dirty="0">
                <a:effectLst/>
                <a:latin typeface="Calibri" panose="020F0502020204030204" pitchFamily="34" charset="0"/>
                <a:ea typeface="Calibri" panose="020F0502020204030204" pitchFamily="34" charset="0"/>
              </a:rPr>
              <a:t>n</a:t>
            </a:r>
            <a:r>
              <a:rPr lang="en-US" sz="1200" b="1" spc="5" dirty="0">
                <a:effectLst/>
                <a:latin typeface="Calibri" panose="020F0502020204030204" pitchFamily="34" charset="0"/>
                <a:ea typeface="Calibri" panose="020F0502020204030204" pitchFamily="34" charset="0"/>
              </a:rPr>
              <a:t>i</a:t>
            </a:r>
            <a:r>
              <a:rPr lang="en-US" sz="1200" b="1" spc="-5" dirty="0">
                <a:effectLst/>
                <a:latin typeface="Calibri" panose="020F0502020204030204" pitchFamily="34" charset="0"/>
                <a:ea typeface="Calibri" panose="020F0502020204030204" pitchFamily="34" charset="0"/>
              </a:rPr>
              <a:t>n</a:t>
            </a:r>
            <a:r>
              <a:rPr lang="en-US" sz="1200" b="1" dirty="0">
                <a:effectLst/>
                <a:latin typeface="Calibri" panose="020F0502020204030204" pitchFamily="34" charset="0"/>
                <a:ea typeface="Calibri" panose="020F0502020204030204" pitchFamily="34" charset="0"/>
              </a:rPr>
              <a:t>g</a:t>
            </a:r>
            <a:endParaRPr lang="en-US" sz="1200" dirty="0">
              <a:effectLst/>
              <a:latin typeface="Times New Roman" panose="02020603050405020304" pitchFamily="18" charset="0"/>
              <a:ea typeface="Times New Roman" panose="02020603050405020304" pitchFamily="18" charset="0"/>
            </a:endParaRPr>
          </a:p>
          <a:p>
            <a:pPr marL="63500" marR="191770">
              <a:lnSpc>
                <a:spcPct val="107000"/>
              </a:lnSpc>
              <a:spcBef>
                <a:spcPts val="275"/>
              </a:spcBef>
              <a:spcAft>
                <a:spcPts val="0"/>
              </a:spcAft>
            </a:pPr>
            <a:br>
              <a:rPr lang="en-US" sz="1200" dirty="0">
                <a:effectLst/>
                <a:latin typeface="Calibri" panose="020F0502020204030204" pitchFamily="34" charset="0"/>
                <a:ea typeface="Calibri" panose="020F0502020204030204" pitchFamily="34" charset="0"/>
              </a:rPr>
            </a:br>
            <a:r>
              <a:rPr lang="en-US" sz="1200" dirty="0">
                <a:effectLst/>
                <a:latin typeface="Calibri" panose="020F0502020204030204" pitchFamily="34" charset="0"/>
                <a:ea typeface="Calibri" panose="020F0502020204030204" pitchFamily="34" charset="0"/>
              </a:rPr>
              <a:t>7. </a:t>
            </a:r>
            <a:r>
              <a:rPr lang="en-US" sz="1200" b="1" spc="5" dirty="0">
                <a:solidFill>
                  <a:srgbClr val="4471C4"/>
                </a:solidFill>
                <a:effectLst/>
                <a:latin typeface="Calibri" panose="020F0502020204030204" pitchFamily="34" charset="0"/>
                <a:ea typeface="Calibri" panose="020F0502020204030204" pitchFamily="34" charset="0"/>
              </a:rPr>
              <a:t>C</a:t>
            </a:r>
            <a:r>
              <a:rPr lang="en-US" sz="1200" b="1" spc="-5" dirty="0">
                <a:solidFill>
                  <a:srgbClr val="4471C4"/>
                </a:solidFill>
                <a:effectLst/>
                <a:latin typeface="Calibri" panose="020F0502020204030204" pitchFamily="34" charset="0"/>
                <a:ea typeface="Calibri" panose="020F0502020204030204" pitchFamily="34" charset="0"/>
              </a:rPr>
              <a:t>o</a:t>
            </a:r>
            <a:r>
              <a:rPr lang="en-US" sz="1200" b="1" spc="5" dirty="0">
                <a:solidFill>
                  <a:srgbClr val="4471C4"/>
                </a:solidFill>
                <a:effectLst/>
                <a:latin typeface="Calibri" panose="020F0502020204030204" pitchFamily="34" charset="0"/>
                <a:ea typeface="Calibri" panose="020F0502020204030204" pitchFamily="34" charset="0"/>
              </a:rPr>
              <a:t>ll</a:t>
            </a:r>
            <a:r>
              <a:rPr lang="en-US" sz="1200" b="1" spc="-15" dirty="0">
                <a:solidFill>
                  <a:srgbClr val="4471C4"/>
                </a:solidFill>
                <a:effectLst/>
                <a:latin typeface="Calibri" panose="020F0502020204030204" pitchFamily="34" charset="0"/>
                <a:ea typeface="Calibri" panose="020F0502020204030204" pitchFamily="34" charset="0"/>
              </a:rPr>
              <a:t>e</a:t>
            </a:r>
            <a:r>
              <a:rPr lang="en-US" sz="1200" b="1" spc="5" dirty="0">
                <a:solidFill>
                  <a:srgbClr val="4471C4"/>
                </a:solidFill>
                <a:effectLst/>
                <a:latin typeface="Calibri" panose="020F0502020204030204" pitchFamily="34" charset="0"/>
                <a:ea typeface="Calibri" panose="020F0502020204030204" pitchFamily="34" charset="0"/>
              </a:rPr>
              <a:t>c</a:t>
            </a:r>
            <a:r>
              <a:rPr lang="en-US" sz="1200" b="1" dirty="0">
                <a:solidFill>
                  <a:srgbClr val="4471C4"/>
                </a:solidFill>
                <a:effectLst/>
                <a:latin typeface="Calibri" panose="020F0502020204030204" pitchFamily="34" charset="0"/>
                <a:ea typeface="Calibri" panose="020F0502020204030204" pitchFamily="34" charset="0"/>
              </a:rPr>
              <a:t>t</a:t>
            </a:r>
            <a:r>
              <a:rPr lang="en-US" sz="1200" b="1" spc="-5" dirty="0">
                <a:solidFill>
                  <a:srgbClr val="4471C4"/>
                </a:solidFill>
                <a:effectLst/>
                <a:latin typeface="Calibri" panose="020F0502020204030204" pitchFamily="34" charset="0"/>
                <a:ea typeface="Calibri" panose="020F0502020204030204" pitchFamily="34" charset="0"/>
              </a:rPr>
              <a:t>i</a:t>
            </a:r>
            <a:r>
              <a:rPr lang="en-US" sz="1200" b="1" spc="5" dirty="0">
                <a:solidFill>
                  <a:srgbClr val="4471C4"/>
                </a:solidFill>
                <a:effectLst/>
                <a:latin typeface="Calibri" panose="020F0502020204030204" pitchFamily="34" charset="0"/>
                <a:ea typeface="Calibri" panose="020F0502020204030204" pitchFamily="34" charset="0"/>
              </a:rPr>
              <a:t>v</a:t>
            </a:r>
            <a:r>
              <a:rPr lang="en-US" sz="1200" b="1" dirty="0">
                <a:solidFill>
                  <a:srgbClr val="4471C4"/>
                </a:solidFill>
                <a:effectLst/>
                <a:latin typeface="Calibri" panose="020F0502020204030204" pitchFamily="34" charset="0"/>
                <a:ea typeface="Calibri" panose="020F0502020204030204" pitchFamily="34" charset="0"/>
              </a:rPr>
              <a:t>e</a:t>
            </a:r>
            <a:r>
              <a:rPr lang="en-US" sz="1200" b="1" spc="-5" dirty="0">
                <a:solidFill>
                  <a:srgbClr val="4471C4"/>
                </a:solidFill>
                <a:effectLst/>
                <a:latin typeface="Calibri" panose="020F0502020204030204" pitchFamily="34" charset="0"/>
                <a:ea typeface="Calibri" panose="020F0502020204030204" pitchFamily="34" charset="0"/>
              </a:rPr>
              <a:t> </a:t>
            </a:r>
            <a:r>
              <a:rPr lang="en-US" sz="1200" b="1" dirty="0">
                <a:solidFill>
                  <a:srgbClr val="4471C4"/>
                </a:solidFill>
                <a:effectLst/>
                <a:latin typeface="Calibri" panose="020F0502020204030204" pitchFamily="34" charset="0"/>
                <a:ea typeface="Calibri" panose="020F0502020204030204" pitchFamily="34" charset="0"/>
              </a:rPr>
              <a:t>b</a:t>
            </a:r>
            <a:r>
              <a:rPr lang="en-US" sz="1200" b="1" spc="-5" dirty="0">
                <a:solidFill>
                  <a:srgbClr val="4471C4"/>
                </a:solidFill>
                <a:effectLst/>
                <a:latin typeface="Calibri" panose="020F0502020204030204" pitchFamily="34" charset="0"/>
                <a:ea typeface="Calibri" panose="020F0502020204030204" pitchFamily="34" charset="0"/>
              </a:rPr>
              <a:t>a</a:t>
            </a:r>
            <a:r>
              <a:rPr lang="en-US" sz="1200" b="1" spc="-10" dirty="0">
                <a:solidFill>
                  <a:srgbClr val="4471C4"/>
                </a:solidFill>
                <a:effectLst/>
                <a:latin typeface="Calibri" panose="020F0502020204030204" pitchFamily="34" charset="0"/>
                <a:ea typeface="Calibri" panose="020F0502020204030204" pitchFamily="34" charset="0"/>
              </a:rPr>
              <a:t>r</a:t>
            </a:r>
            <a:r>
              <a:rPr lang="en-US" sz="1200" b="1" spc="5" dirty="0">
                <a:solidFill>
                  <a:srgbClr val="4471C4"/>
                </a:solidFill>
                <a:effectLst/>
                <a:latin typeface="Calibri" panose="020F0502020204030204" pitchFamily="34" charset="0"/>
                <a:ea typeface="Calibri" panose="020F0502020204030204" pitchFamily="34" charset="0"/>
              </a:rPr>
              <a:t>g</a:t>
            </a:r>
            <a:r>
              <a:rPr lang="en-US" sz="1200" b="1" spc="-5" dirty="0">
                <a:solidFill>
                  <a:srgbClr val="4471C4"/>
                </a:solidFill>
                <a:effectLst/>
                <a:latin typeface="Calibri" panose="020F0502020204030204" pitchFamily="34" charset="0"/>
                <a:ea typeface="Calibri" panose="020F0502020204030204" pitchFamily="34" charset="0"/>
              </a:rPr>
              <a:t>a</a:t>
            </a:r>
            <a:r>
              <a:rPr lang="en-US" sz="1200" b="1" spc="5" dirty="0">
                <a:solidFill>
                  <a:srgbClr val="4471C4"/>
                </a:solidFill>
                <a:effectLst/>
                <a:latin typeface="Calibri" panose="020F0502020204030204" pitchFamily="34" charset="0"/>
                <a:ea typeface="Calibri" panose="020F0502020204030204" pitchFamily="34" charset="0"/>
              </a:rPr>
              <a:t>i</a:t>
            </a:r>
            <a:r>
              <a:rPr lang="en-US" sz="1200" b="1" spc="-5" dirty="0">
                <a:solidFill>
                  <a:srgbClr val="4471C4"/>
                </a:solidFill>
                <a:effectLst/>
                <a:latin typeface="Calibri" panose="020F0502020204030204" pitchFamily="34" charset="0"/>
                <a:ea typeface="Calibri" panose="020F0502020204030204" pitchFamily="34" charset="0"/>
              </a:rPr>
              <a:t>n</a:t>
            </a:r>
            <a:r>
              <a:rPr lang="en-US" sz="1200" b="1" spc="5" dirty="0">
                <a:solidFill>
                  <a:srgbClr val="4471C4"/>
                </a:solidFill>
                <a:effectLst/>
                <a:latin typeface="Calibri" panose="020F0502020204030204" pitchFamily="34" charset="0"/>
                <a:ea typeface="Calibri" panose="020F0502020204030204" pitchFamily="34" charset="0"/>
              </a:rPr>
              <a:t>i</a:t>
            </a:r>
            <a:r>
              <a:rPr lang="en-US" sz="1200" b="1" spc="-5" dirty="0">
                <a:solidFill>
                  <a:srgbClr val="4471C4"/>
                </a:solidFill>
                <a:effectLst/>
                <a:latin typeface="Calibri" panose="020F0502020204030204" pitchFamily="34" charset="0"/>
                <a:ea typeface="Calibri" panose="020F0502020204030204" pitchFamily="34" charset="0"/>
              </a:rPr>
              <a:t>n</a:t>
            </a:r>
            <a:r>
              <a:rPr lang="en-US" sz="1200" b="1" dirty="0">
                <a:solidFill>
                  <a:srgbClr val="4471C4"/>
                </a:solidFill>
                <a:effectLst/>
                <a:latin typeface="Calibri" panose="020F0502020204030204" pitchFamily="34" charset="0"/>
                <a:ea typeface="Calibri" panose="020F0502020204030204" pitchFamily="34" charset="0"/>
              </a:rPr>
              <a:t>g</a:t>
            </a:r>
            <a:r>
              <a:rPr lang="en-US" sz="1200" b="1" spc="-5" dirty="0">
                <a:solidFill>
                  <a:srgbClr val="4471C4"/>
                </a:solidFill>
                <a:effectLst/>
                <a:latin typeface="Calibri" panose="020F0502020204030204" pitchFamily="34" charset="0"/>
                <a:ea typeface="Calibri" panose="020F0502020204030204" pitchFamily="34" charset="0"/>
              </a:rPr>
              <a:t> </a:t>
            </a:r>
            <a:r>
              <a:rPr lang="en-US" sz="1200" b="1" dirty="0">
                <a:solidFill>
                  <a:srgbClr val="4471C4"/>
                </a:solidFill>
                <a:effectLst/>
                <a:latin typeface="Calibri" panose="020F0502020204030204" pitchFamily="34" charset="0"/>
                <a:ea typeface="Calibri" panose="020F0502020204030204" pitchFamily="34" charset="0"/>
              </a:rPr>
              <a:t>pr</a:t>
            </a:r>
            <a:r>
              <a:rPr lang="en-US" sz="1200" b="1" spc="-5" dirty="0">
                <a:solidFill>
                  <a:srgbClr val="4471C4"/>
                </a:solidFill>
                <a:effectLst/>
                <a:latin typeface="Calibri" panose="020F0502020204030204" pitchFamily="34" charset="0"/>
                <a:ea typeface="Calibri" panose="020F0502020204030204" pitchFamily="34" charset="0"/>
              </a:rPr>
              <a:t>ovide</a:t>
            </a:r>
            <a:r>
              <a:rPr lang="en-US" sz="1200" b="1" dirty="0">
                <a:solidFill>
                  <a:srgbClr val="4471C4"/>
                </a:solidFill>
                <a:effectLst/>
                <a:latin typeface="Calibri" panose="020F0502020204030204" pitchFamily="34" charset="0"/>
                <a:ea typeface="Calibri" panose="020F0502020204030204" pitchFamily="34" charset="0"/>
              </a:rPr>
              <a:t>s</a:t>
            </a:r>
            <a:r>
              <a:rPr lang="en-US" sz="1200" b="1" spc="5" dirty="0">
                <a:solidFill>
                  <a:srgbClr val="4471C4"/>
                </a:solidFill>
                <a:effectLst/>
                <a:latin typeface="Calibri" panose="020F0502020204030204" pitchFamily="34" charset="0"/>
                <a:ea typeface="Calibri" panose="020F0502020204030204" pitchFamily="34" charset="0"/>
              </a:rPr>
              <a:t> </a:t>
            </a:r>
            <a:r>
              <a:rPr lang="en-US" sz="1200" b="1" dirty="0">
                <a:solidFill>
                  <a:srgbClr val="4471C4"/>
                </a:solidFill>
                <a:effectLst/>
                <a:latin typeface="Calibri" panose="020F0502020204030204" pitchFamily="34" charset="0"/>
                <a:ea typeface="Calibri" panose="020F0502020204030204" pitchFamily="34" charset="0"/>
              </a:rPr>
              <a:t>an</a:t>
            </a:r>
            <a:r>
              <a:rPr lang="en-US" sz="1200" b="1" spc="-5" dirty="0">
                <a:solidFill>
                  <a:srgbClr val="4471C4"/>
                </a:solidFill>
                <a:effectLst/>
                <a:latin typeface="Calibri" panose="020F0502020204030204" pitchFamily="34" charset="0"/>
                <a:ea typeface="Calibri" panose="020F0502020204030204" pitchFamily="34" charset="0"/>
              </a:rPr>
              <a:t> </a:t>
            </a:r>
            <a:r>
              <a:rPr lang="en-US" sz="1200" b="1" dirty="0">
                <a:solidFill>
                  <a:srgbClr val="4471C4"/>
                </a:solidFill>
                <a:effectLst/>
                <a:latin typeface="Calibri" panose="020F0502020204030204" pitchFamily="34" charset="0"/>
                <a:ea typeface="Calibri" panose="020F0502020204030204" pitchFamily="34" charset="0"/>
              </a:rPr>
              <a:t>ave</a:t>
            </a:r>
            <a:r>
              <a:rPr lang="en-US" sz="1200" b="1" spc="-5" dirty="0">
                <a:solidFill>
                  <a:srgbClr val="4471C4"/>
                </a:solidFill>
                <a:effectLst/>
                <a:latin typeface="Calibri" panose="020F0502020204030204" pitchFamily="34" charset="0"/>
                <a:ea typeface="Calibri" panose="020F0502020204030204" pitchFamily="34" charset="0"/>
              </a:rPr>
              <a:t>nu</a:t>
            </a:r>
            <a:r>
              <a:rPr lang="en-US" sz="1200" b="1" dirty="0">
                <a:solidFill>
                  <a:srgbClr val="4471C4"/>
                </a:solidFill>
                <a:effectLst/>
                <a:latin typeface="Calibri" panose="020F0502020204030204" pitchFamily="34" charset="0"/>
                <a:ea typeface="Calibri" panose="020F0502020204030204" pitchFamily="34" charset="0"/>
              </a:rPr>
              <a:t>e</a:t>
            </a:r>
            <a:r>
              <a:rPr lang="en-US" sz="1200" b="1" spc="-5" dirty="0">
                <a:solidFill>
                  <a:srgbClr val="4471C4"/>
                </a:solidFill>
                <a:effectLst/>
                <a:latin typeface="Calibri" panose="020F0502020204030204" pitchFamily="34" charset="0"/>
                <a:ea typeface="Calibri" panose="020F0502020204030204" pitchFamily="34" charset="0"/>
              </a:rPr>
              <a:t> </a:t>
            </a:r>
            <a:r>
              <a:rPr lang="en-US" sz="1200" b="1" dirty="0">
                <a:solidFill>
                  <a:srgbClr val="4471C4"/>
                </a:solidFill>
                <a:effectLst/>
                <a:latin typeface="Calibri" panose="020F0502020204030204" pitchFamily="34" charset="0"/>
                <a:ea typeface="Calibri" panose="020F0502020204030204" pitchFamily="34" charset="0"/>
              </a:rPr>
              <a:t>f</a:t>
            </a:r>
            <a:r>
              <a:rPr lang="en-US" sz="1200" b="1" spc="-5" dirty="0">
                <a:solidFill>
                  <a:srgbClr val="4471C4"/>
                </a:solidFill>
                <a:effectLst/>
                <a:latin typeface="Calibri" panose="020F0502020204030204" pitchFamily="34" charset="0"/>
                <a:ea typeface="Calibri" panose="020F0502020204030204" pitchFamily="34" charset="0"/>
              </a:rPr>
              <a:t>o</a:t>
            </a:r>
            <a:r>
              <a:rPr lang="en-US" sz="1200" b="1" dirty="0">
                <a:solidFill>
                  <a:srgbClr val="4471C4"/>
                </a:solidFill>
                <a:effectLst/>
                <a:latin typeface="Calibri" panose="020F0502020204030204" pitchFamily="34" charset="0"/>
                <a:ea typeface="Calibri" panose="020F0502020204030204" pitchFamily="34" charset="0"/>
              </a:rPr>
              <a:t>r</a:t>
            </a:r>
            <a:r>
              <a:rPr lang="en-US" sz="1200" b="1" spc="5" dirty="0">
                <a:solidFill>
                  <a:srgbClr val="4471C4"/>
                </a:solidFill>
                <a:effectLst/>
                <a:latin typeface="Calibri" panose="020F0502020204030204" pitchFamily="34" charset="0"/>
                <a:ea typeface="Calibri" panose="020F0502020204030204" pitchFamily="34" charset="0"/>
              </a:rPr>
              <a:t> </a:t>
            </a:r>
            <a:r>
              <a:rPr lang="en-US" sz="1200" b="1" dirty="0">
                <a:solidFill>
                  <a:srgbClr val="4471C4"/>
                </a:solidFill>
                <a:effectLst/>
                <a:latin typeface="Calibri" panose="020F0502020204030204" pitchFamily="34" charset="0"/>
                <a:ea typeface="Calibri" panose="020F0502020204030204" pitchFamily="34" charset="0"/>
              </a:rPr>
              <a:t>a</a:t>
            </a:r>
            <a:r>
              <a:rPr lang="en-US" sz="1200" b="1" spc="-5" dirty="0">
                <a:solidFill>
                  <a:srgbClr val="4471C4"/>
                </a:solidFill>
                <a:effectLst/>
                <a:latin typeface="Calibri" panose="020F0502020204030204" pitchFamily="34" charset="0"/>
                <a:ea typeface="Calibri" panose="020F0502020204030204" pitchFamily="34" charset="0"/>
              </a:rPr>
              <a:t>dd</a:t>
            </a:r>
            <a:r>
              <a:rPr lang="en-US" sz="1200" b="1" spc="5" dirty="0">
                <a:solidFill>
                  <a:srgbClr val="4471C4"/>
                </a:solidFill>
                <a:effectLst/>
                <a:latin typeface="Calibri" panose="020F0502020204030204" pitchFamily="34" charset="0"/>
                <a:ea typeface="Calibri" panose="020F0502020204030204" pitchFamily="34" charset="0"/>
              </a:rPr>
              <a:t>r</a:t>
            </a:r>
            <a:r>
              <a:rPr lang="en-US" sz="1200" b="1" spc="-5" dirty="0">
                <a:solidFill>
                  <a:srgbClr val="4471C4"/>
                </a:solidFill>
                <a:effectLst/>
                <a:latin typeface="Calibri" panose="020F0502020204030204" pitchFamily="34" charset="0"/>
                <a:ea typeface="Calibri" panose="020F0502020204030204" pitchFamily="34" charset="0"/>
              </a:rPr>
              <a:t>e</a:t>
            </a:r>
            <a:r>
              <a:rPr lang="en-US" sz="1200" b="1" dirty="0">
                <a:solidFill>
                  <a:srgbClr val="4471C4"/>
                </a:solidFill>
                <a:effectLst/>
                <a:latin typeface="Calibri" panose="020F0502020204030204" pitchFamily="34" charset="0"/>
                <a:ea typeface="Calibri" panose="020F0502020204030204" pitchFamily="34" charset="0"/>
              </a:rPr>
              <a:t>s</a:t>
            </a:r>
            <a:r>
              <a:rPr lang="en-US" sz="1200" b="1" spc="-10" dirty="0">
                <a:solidFill>
                  <a:srgbClr val="4471C4"/>
                </a:solidFill>
                <a:effectLst/>
                <a:latin typeface="Calibri" panose="020F0502020204030204" pitchFamily="34" charset="0"/>
                <a:ea typeface="Calibri" panose="020F0502020204030204" pitchFamily="34" charset="0"/>
              </a:rPr>
              <a:t>s</a:t>
            </a:r>
            <a:r>
              <a:rPr lang="en-US" sz="1200" b="1" spc="-5" dirty="0">
                <a:solidFill>
                  <a:srgbClr val="4471C4"/>
                </a:solidFill>
                <a:effectLst/>
                <a:latin typeface="Calibri" panose="020F0502020204030204" pitchFamily="34" charset="0"/>
                <a:ea typeface="Calibri" panose="020F0502020204030204" pitchFamily="34" charset="0"/>
              </a:rPr>
              <a:t>in</a:t>
            </a:r>
            <a:r>
              <a:rPr lang="en-US" sz="1200" b="1" dirty="0">
                <a:solidFill>
                  <a:srgbClr val="4471C4"/>
                </a:solidFill>
                <a:effectLst/>
                <a:latin typeface="Calibri" panose="020F0502020204030204" pitchFamily="34" charset="0"/>
                <a:ea typeface="Calibri" panose="020F0502020204030204" pitchFamily="34" charset="0"/>
              </a:rPr>
              <a:t>g</a:t>
            </a:r>
            <a:r>
              <a:rPr lang="en-US" sz="1200" b="1" spc="5" dirty="0">
                <a:solidFill>
                  <a:srgbClr val="4471C4"/>
                </a:solidFill>
                <a:effectLst/>
                <a:latin typeface="Calibri" panose="020F0502020204030204" pitchFamily="34" charset="0"/>
                <a:ea typeface="Calibri" panose="020F0502020204030204" pitchFamily="34" charset="0"/>
              </a:rPr>
              <a:t> t</a:t>
            </a:r>
            <a:r>
              <a:rPr lang="en-US" sz="1200" b="1" spc="-5" dirty="0">
                <a:solidFill>
                  <a:srgbClr val="4471C4"/>
                </a:solidFill>
                <a:effectLst/>
                <a:latin typeface="Calibri" panose="020F0502020204030204" pitchFamily="34" charset="0"/>
                <a:ea typeface="Calibri" panose="020F0502020204030204" pitchFamily="34" charset="0"/>
              </a:rPr>
              <a:t>h</a:t>
            </a:r>
            <a:r>
              <a:rPr lang="en-US" sz="1200" b="1" dirty="0">
                <a:solidFill>
                  <a:srgbClr val="4471C4"/>
                </a:solidFill>
                <a:effectLst/>
                <a:latin typeface="Calibri" panose="020F0502020204030204" pitchFamily="34" charset="0"/>
                <a:ea typeface="Calibri" panose="020F0502020204030204" pitchFamily="34" charset="0"/>
              </a:rPr>
              <a:t>e</a:t>
            </a:r>
            <a:r>
              <a:rPr lang="en-US" sz="1200" b="1" spc="-5" dirty="0">
                <a:solidFill>
                  <a:srgbClr val="4471C4"/>
                </a:solidFill>
                <a:effectLst/>
                <a:latin typeface="Calibri" panose="020F0502020204030204" pitchFamily="34" charset="0"/>
                <a:ea typeface="Calibri" panose="020F0502020204030204" pitchFamily="34" charset="0"/>
              </a:rPr>
              <a:t> </a:t>
            </a:r>
            <a:r>
              <a:rPr lang="en-US" sz="1200" b="1" spc="5" dirty="0">
                <a:solidFill>
                  <a:srgbClr val="4471C4"/>
                </a:solidFill>
                <a:effectLst/>
                <a:latin typeface="Calibri" panose="020F0502020204030204" pitchFamily="34" charset="0"/>
                <a:ea typeface="Calibri" panose="020F0502020204030204" pitchFamily="34" charset="0"/>
              </a:rPr>
              <a:t>r</a:t>
            </a:r>
            <a:r>
              <a:rPr lang="en-US" sz="1200" b="1" spc="-15" dirty="0">
                <a:solidFill>
                  <a:srgbClr val="4471C4"/>
                </a:solidFill>
                <a:effectLst/>
                <a:latin typeface="Calibri" panose="020F0502020204030204" pitchFamily="34" charset="0"/>
                <a:ea typeface="Calibri" panose="020F0502020204030204" pitchFamily="34" charset="0"/>
              </a:rPr>
              <a:t>a</a:t>
            </a:r>
            <a:r>
              <a:rPr lang="en-US" sz="1200" b="1" spc="5" dirty="0">
                <a:solidFill>
                  <a:srgbClr val="4471C4"/>
                </a:solidFill>
                <a:effectLst/>
                <a:latin typeface="Calibri" panose="020F0502020204030204" pitchFamily="34" charset="0"/>
                <a:ea typeface="Calibri" panose="020F0502020204030204" pitchFamily="34" charset="0"/>
              </a:rPr>
              <a:t>ci</a:t>
            </a:r>
            <a:r>
              <a:rPr lang="en-US" sz="1200" b="1" spc="-5" dirty="0">
                <a:solidFill>
                  <a:srgbClr val="4471C4"/>
                </a:solidFill>
                <a:effectLst/>
                <a:latin typeface="Calibri" panose="020F0502020204030204" pitchFamily="34" charset="0"/>
                <a:ea typeface="Calibri" panose="020F0502020204030204" pitchFamily="34" charset="0"/>
              </a:rPr>
              <a:t>a</a:t>
            </a:r>
            <a:r>
              <a:rPr lang="en-US" sz="1200" b="1" dirty="0">
                <a:solidFill>
                  <a:srgbClr val="4471C4"/>
                </a:solidFill>
                <a:effectLst/>
                <a:latin typeface="Calibri" panose="020F0502020204030204" pitchFamily="34" charset="0"/>
                <a:ea typeface="Calibri" panose="020F0502020204030204" pitchFamily="34" charset="0"/>
              </a:rPr>
              <a:t>l</a:t>
            </a:r>
            <a:r>
              <a:rPr lang="en-US" sz="1200" b="1" spc="-5" dirty="0">
                <a:solidFill>
                  <a:srgbClr val="4471C4"/>
                </a:solidFill>
                <a:effectLst/>
                <a:latin typeface="Calibri" panose="020F0502020204030204" pitchFamily="34" charset="0"/>
                <a:ea typeface="Calibri" panose="020F0502020204030204" pitchFamily="34" charset="0"/>
              </a:rPr>
              <a:t> </a:t>
            </a:r>
            <a:r>
              <a:rPr lang="en-US" sz="1200" b="1" dirty="0">
                <a:solidFill>
                  <a:srgbClr val="4471C4"/>
                </a:solidFill>
                <a:effectLst/>
                <a:latin typeface="Calibri" panose="020F0502020204030204" pitchFamily="34" charset="0"/>
                <a:ea typeface="Calibri" panose="020F0502020204030204" pitchFamily="34" charset="0"/>
              </a:rPr>
              <a:t>a</a:t>
            </a:r>
            <a:r>
              <a:rPr lang="en-US" sz="1200" b="1" spc="-5" dirty="0">
                <a:solidFill>
                  <a:srgbClr val="4471C4"/>
                </a:solidFill>
                <a:effectLst/>
                <a:latin typeface="Calibri" panose="020F0502020204030204" pitchFamily="34" charset="0"/>
                <a:ea typeface="Calibri" panose="020F0502020204030204" pitchFamily="34" charset="0"/>
              </a:rPr>
              <a:t>n</a:t>
            </a:r>
            <a:r>
              <a:rPr lang="en-US" sz="1200" b="1" dirty="0">
                <a:solidFill>
                  <a:srgbClr val="4471C4"/>
                </a:solidFill>
                <a:effectLst/>
                <a:latin typeface="Calibri" panose="020F0502020204030204" pitchFamily="34" charset="0"/>
                <a:ea typeface="Calibri" panose="020F0502020204030204" pitchFamily="34" charset="0"/>
              </a:rPr>
              <a:t>d</a:t>
            </a:r>
            <a:r>
              <a:rPr lang="en-US" sz="1200" b="1" spc="-5" dirty="0">
                <a:solidFill>
                  <a:srgbClr val="4471C4"/>
                </a:solidFill>
                <a:effectLst/>
                <a:latin typeface="Calibri" panose="020F0502020204030204" pitchFamily="34" charset="0"/>
                <a:ea typeface="Calibri" panose="020F0502020204030204" pitchFamily="34" charset="0"/>
              </a:rPr>
              <a:t> </a:t>
            </a:r>
            <a:r>
              <a:rPr lang="en-US" sz="1200" b="1" spc="5" dirty="0">
                <a:solidFill>
                  <a:srgbClr val="4471C4"/>
                </a:solidFill>
                <a:effectLst/>
                <a:latin typeface="Calibri" panose="020F0502020204030204" pitchFamily="34" charset="0"/>
                <a:ea typeface="Calibri" panose="020F0502020204030204" pitchFamily="34" charset="0"/>
              </a:rPr>
              <a:t>s</a:t>
            </a:r>
            <a:r>
              <a:rPr lang="en-US" sz="1200" b="1" spc="-5" dirty="0">
                <a:solidFill>
                  <a:srgbClr val="4471C4"/>
                </a:solidFill>
                <a:effectLst/>
                <a:latin typeface="Calibri" panose="020F0502020204030204" pitchFamily="34" charset="0"/>
                <a:ea typeface="Calibri" panose="020F0502020204030204" pitchFamily="34" charset="0"/>
              </a:rPr>
              <a:t>o</a:t>
            </a:r>
            <a:r>
              <a:rPr lang="en-US" sz="1200" b="1" spc="5" dirty="0">
                <a:solidFill>
                  <a:srgbClr val="4471C4"/>
                </a:solidFill>
                <a:effectLst/>
                <a:latin typeface="Calibri" panose="020F0502020204030204" pitchFamily="34" charset="0"/>
                <a:ea typeface="Calibri" panose="020F0502020204030204" pitchFamily="34" charset="0"/>
              </a:rPr>
              <a:t>ci</a:t>
            </a:r>
            <a:r>
              <a:rPr lang="en-US" sz="1200" b="1" spc="-15" dirty="0">
                <a:solidFill>
                  <a:srgbClr val="4471C4"/>
                </a:solidFill>
                <a:effectLst/>
                <a:latin typeface="Calibri" panose="020F0502020204030204" pitchFamily="34" charset="0"/>
                <a:ea typeface="Calibri" panose="020F0502020204030204" pitchFamily="34" charset="0"/>
              </a:rPr>
              <a:t>a</a:t>
            </a:r>
            <a:r>
              <a:rPr lang="en-US" sz="1200" b="1" dirty="0">
                <a:solidFill>
                  <a:srgbClr val="4471C4"/>
                </a:solidFill>
                <a:effectLst/>
                <a:latin typeface="Calibri" panose="020F0502020204030204" pitchFamily="34" charset="0"/>
                <a:ea typeface="Calibri" panose="020F0502020204030204" pitchFamily="34" charset="0"/>
              </a:rPr>
              <a:t>l</a:t>
            </a:r>
            <a:r>
              <a:rPr lang="en-US" sz="1200" b="1" spc="5" dirty="0">
                <a:solidFill>
                  <a:srgbClr val="4471C4"/>
                </a:solidFill>
                <a:effectLst/>
                <a:latin typeface="Calibri" panose="020F0502020204030204" pitchFamily="34" charset="0"/>
                <a:ea typeface="Calibri" panose="020F0502020204030204" pitchFamily="34" charset="0"/>
              </a:rPr>
              <a:t> i</a:t>
            </a:r>
            <a:r>
              <a:rPr lang="en-US" sz="1200" b="1" spc="-5" dirty="0">
                <a:solidFill>
                  <a:srgbClr val="4471C4"/>
                </a:solidFill>
                <a:effectLst/>
                <a:latin typeface="Calibri" panose="020F0502020204030204" pitchFamily="34" charset="0"/>
                <a:ea typeface="Calibri" panose="020F0502020204030204" pitchFamily="34" charset="0"/>
              </a:rPr>
              <a:t>n</a:t>
            </a:r>
            <a:r>
              <a:rPr lang="en-US" sz="1200" b="1" spc="-15" dirty="0">
                <a:solidFill>
                  <a:srgbClr val="4471C4"/>
                </a:solidFill>
                <a:effectLst/>
                <a:latin typeface="Calibri" panose="020F0502020204030204" pitchFamily="34" charset="0"/>
                <a:ea typeface="Calibri" panose="020F0502020204030204" pitchFamily="34" charset="0"/>
              </a:rPr>
              <a:t>e</a:t>
            </a:r>
            <a:r>
              <a:rPr lang="en-US" sz="1200" b="1" spc="-5" dirty="0">
                <a:solidFill>
                  <a:srgbClr val="4471C4"/>
                </a:solidFill>
                <a:effectLst/>
                <a:latin typeface="Calibri" panose="020F0502020204030204" pitchFamily="34" charset="0"/>
                <a:ea typeface="Calibri" panose="020F0502020204030204" pitchFamily="34" charset="0"/>
              </a:rPr>
              <a:t>qu</a:t>
            </a:r>
            <a:r>
              <a:rPr lang="en-US" sz="1200" b="1" spc="5" dirty="0">
                <a:solidFill>
                  <a:srgbClr val="4471C4"/>
                </a:solidFill>
                <a:effectLst/>
                <a:latin typeface="Calibri" panose="020F0502020204030204" pitchFamily="34" charset="0"/>
                <a:ea typeface="Calibri" panose="020F0502020204030204" pitchFamily="34" charset="0"/>
              </a:rPr>
              <a:t>i</a:t>
            </a:r>
            <a:r>
              <a:rPr lang="en-US" sz="1200" b="1" dirty="0">
                <a:solidFill>
                  <a:srgbClr val="4471C4"/>
                </a:solidFill>
                <a:effectLst/>
                <a:latin typeface="Calibri" panose="020F0502020204030204" pitchFamily="34" charset="0"/>
                <a:ea typeface="Calibri" panose="020F0502020204030204" pitchFamily="34" charset="0"/>
              </a:rPr>
              <a:t>t</a:t>
            </a:r>
            <a:r>
              <a:rPr lang="en-US" sz="1200" b="1" spc="5" dirty="0">
                <a:solidFill>
                  <a:srgbClr val="4471C4"/>
                </a:solidFill>
                <a:effectLst/>
                <a:latin typeface="Calibri" panose="020F0502020204030204" pitchFamily="34" charset="0"/>
                <a:ea typeface="Calibri" panose="020F0502020204030204" pitchFamily="34" charset="0"/>
              </a:rPr>
              <a:t>i</a:t>
            </a:r>
            <a:r>
              <a:rPr lang="en-US" sz="1200" b="1" spc="-5" dirty="0">
                <a:solidFill>
                  <a:srgbClr val="4471C4"/>
                </a:solidFill>
                <a:effectLst/>
                <a:latin typeface="Calibri" panose="020F0502020204030204" pitchFamily="34" charset="0"/>
                <a:ea typeface="Calibri" panose="020F0502020204030204" pitchFamily="34" charset="0"/>
              </a:rPr>
              <a:t>e</a:t>
            </a:r>
            <a:r>
              <a:rPr lang="en-US" sz="1200" b="1" dirty="0">
                <a:solidFill>
                  <a:srgbClr val="4471C4"/>
                </a:solidFill>
                <a:effectLst/>
                <a:latin typeface="Calibri" panose="020F0502020204030204" pitchFamily="34" charset="0"/>
                <a:ea typeface="Calibri" panose="020F0502020204030204" pitchFamily="34" charset="0"/>
              </a:rPr>
              <a:t>s</a:t>
            </a:r>
            <a:r>
              <a:rPr lang="en-US" sz="1200" b="1" spc="-5" dirty="0">
                <a:solidFill>
                  <a:srgbClr val="4471C4"/>
                </a:solidFill>
                <a:effectLst/>
                <a:latin typeface="Calibri" panose="020F0502020204030204" pitchFamily="34" charset="0"/>
                <a:ea typeface="Calibri" panose="020F0502020204030204" pitchFamily="34" charset="0"/>
              </a:rPr>
              <a:t> </a:t>
            </a:r>
            <a:r>
              <a:rPr lang="en-US" sz="1200" b="1" dirty="0">
                <a:solidFill>
                  <a:srgbClr val="4471C4"/>
                </a:solidFill>
                <a:effectLst/>
                <a:latin typeface="Calibri" panose="020F0502020204030204" pitchFamily="34" charset="0"/>
                <a:ea typeface="Calibri" panose="020F0502020204030204" pitchFamily="34" charset="0"/>
              </a:rPr>
              <a:t>t</a:t>
            </a:r>
            <a:r>
              <a:rPr lang="en-US" sz="1200" b="1" spc="-5" dirty="0">
                <a:solidFill>
                  <a:srgbClr val="4471C4"/>
                </a:solidFill>
                <a:effectLst/>
                <a:latin typeface="Calibri" panose="020F0502020204030204" pitchFamily="34" charset="0"/>
                <a:ea typeface="Calibri" panose="020F0502020204030204" pitchFamily="34" charset="0"/>
              </a:rPr>
              <a:t>ha</a:t>
            </a:r>
            <a:r>
              <a:rPr lang="en-US" sz="1200" b="1" dirty="0">
                <a:solidFill>
                  <a:srgbClr val="4471C4"/>
                </a:solidFill>
                <a:effectLst/>
                <a:latin typeface="Calibri" panose="020F0502020204030204" pitchFamily="34" charset="0"/>
                <a:ea typeface="Calibri" panose="020F0502020204030204" pitchFamily="34" charset="0"/>
              </a:rPr>
              <a:t>t</a:t>
            </a:r>
            <a:r>
              <a:rPr lang="en-US" sz="1200" b="1" spc="5" dirty="0">
                <a:solidFill>
                  <a:srgbClr val="4471C4"/>
                </a:solidFill>
                <a:effectLst/>
                <a:latin typeface="Calibri" panose="020F0502020204030204" pitchFamily="34" charset="0"/>
                <a:ea typeface="Calibri" panose="020F0502020204030204" pitchFamily="34" charset="0"/>
              </a:rPr>
              <a:t> </a:t>
            </a:r>
            <a:r>
              <a:rPr lang="en-US" sz="1200" b="1" spc="-5" dirty="0">
                <a:solidFill>
                  <a:srgbClr val="4471C4"/>
                </a:solidFill>
                <a:effectLst/>
                <a:latin typeface="Calibri" panose="020F0502020204030204" pitchFamily="34" charset="0"/>
                <a:ea typeface="Calibri" panose="020F0502020204030204" pitchFamily="34" charset="0"/>
              </a:rPr>
              <a:t>e</a:t>
            </a:r>
            <a:r>
              <a:rPr lang="en-US" sz="1200" b="1" dirty="0">
                <a:solidFill>
                  <a:srgbClr val="4471C4"/>
                </a:solidFill>
                <a:effectLst/>
                <a:latin typeface="Calibri" panose="020F0502020204030204" pitchFamily="34" charset="0"/>
                <a:ea typeface="Calibri" panose="020F0502020204030204" pitchFamily="34" charset="0"/>
              </a:rPr>
              <a:t>xi</a:t>
            </a:r>
            <a:r>
              <a:rPr lang="en-US" sz="1200" b="1" spc="5" dirty="0">
                <a:solidFill>
                  <a:srgbClr val="4471C4"/>
                </a:solidFill>
                <a:effectLst/>
                <a:latin typeface="Calibri" panose="020F0502020204030204" pitchFamily="34" charset="0"/>
                <a:ea typeface="Calibri" panose="020F0502020204030204" pitchFamily="34" charset="0"/>
              </a:rPr>
              <a:t>s</a:t>
            </a:r>
            <a:r>
              <a:rPr lang="en-US" sz="1200" b="1" spc="-10" dirty="0">
                <a:solidFill>
                  <a:srgbClr val="4471C4"/>
                </a:solidFill>
                <a:effectLst/>
                <a:latin typeface="Calibri" panose="020F0502020204030204" pitchFamily="34" charset="0"/>
                <a:ea typeface="Calibri" panose="020F0502020204030204" pitchFamily="34" charset="0"/>
              </a:rPr>
              <a:t>t</a:t>
            </a:r>
            <a:r>
              <a:rPr lang="en-US" sz="1200" b="1" dirty="0">
                <a:solidFill>
                  <a:srgbClr val="4471C4"/>
                </a:solidFill>
                <a:effectLst/>
                <a:latin typeface="Calibri" panose="020F0502020204030204" pitchFamily="34" charset="0"/>
                <a:ea typeface="Calibri" panose="020F0502020204030204" pitchFamily="34" charset="0"/>
              </a:rPr>
              <a:t>s</a:t>
            </a:r>
            <a:r>
              <a:rPr lang="en-US" sz="1200" b="1" spc="-5" dirty="0">
                <a:solidFill>
                  <a:srgbClr val="4471C4"/>
                </a:solidFill>
                <a:effectLst/>
                <a:latin typeface="Calibri" panose="020F0502020204030204" pitchFamily="34" charset="0"/>
                <a:ea typeface="Calibri" panose="020F0502020204030204" pitchFamily="34" charset="0"/>
              </a:rPr>
              <a:t> </a:t>
            </a:r>
            <a:r>
              <a:rPr lang="en-US" sz="1200" b="1" spc="5" dirty="0">
                <a:solidFill>
                  <a:srgbClr val="4471C4"/>
                </a:solidFill>
                <a:effectLst/>
                <a:latin typeface="Calibri" panose="020F0502020204030204" pitchFamily="34" charset="0"/>
                <a:ea typeface="Calibri" panose="020F0502020204030204" pitchFamily="34" charset="0"/>
              </a:rPr>
              <a:t>i</a:t>
            </a:r>
            <a:r>
              <a:rPr lang="en-US" sz="1200" b="1" dirty="0">
                <a:solidFill>
                  <a:srgbClr val="4471C4"/>
                </a:solidFill>
                <a:effectLst/>
                <a:latin typeface="Calibri" panose="020F0502020204030204" pitchFamily="34" charset="0"/>
                <a:ea typeface="Calibri" panose="020F0502020204030204" pitchFamily="34" charset="0"/>
              </a:rPr>
              <a:t>n </a:t>
            </a:r>
            <a:r>
              <a:rPr lang="en-US" sz="1200" b="1" spc="-5" dirty="0">
                <a:solidFill>
                  <a:srgbClr val="4471C4"/>
                </a:solidFill>
                <a:effectLst/>
                <a:latin typeface="Calibri" panose="020F0502020204030204" pitchFamily="34" charset="0"/>
                <a:ea typeface="Calibri" panose="020F0502020204030204" pitchFamily="34" charset="0"/>
              </a:rPr>
              <a:t>ou</a:t>
            </a:r>
            <a:r>
              <a:rPr lang="en-US" sz="1200" b="1" dirty="0">
                <a:solidFill>
                  <a:srgbClr val="4471C4"/>
                </a:solidFill>
                <a:effectLst/>
                <a:latin typeface="Calibri" panose="020F0502020204030204" pitchFamily="34" charset="0"/>
                <a:ea typeface="Calibri" panose="020F0502020204030204" pitchFamily="34" charset="0"/>
              </a:rPr>
              <a:t>r</a:t>
            </a:r>
            <a:r>
              <a:rPr lang="en-US" sz="1200" b="1" spc="5" dirty="0">
                <a:solidFill>
                  <a:srgbClr val="4471C4"/>
                </a:solidFill>
                <a:effectLst/>
                <a:latin typeface="Calibri" panose="020F0502020204030204" pitchFamily="34" charset="0"/>
                <a:ea typeface="Calibri" panose="020F0502020204030204" pitchFamily="34" charset="0"/>
              </a:rPr>
              <a:t> </a:t>
            </a:r>
            <a:r>
              <a:rPr lang="en-US" sz="1200" b="1" dirty="0">
                <a:solidFill>
                  <a:srgbClr val="4471C4"/>
                </a:solidFill>
                <a:effectLst/>
                <a:latin typeface="Calibri" panose="020F0502020204030204" pitchFamily="34" charset="0"/>
                <a:ea typeface="Calibri" panose="020F0502020204030204" pitchFamily="34" charset="0"/>
              </a:rPr>
              <a:t>p</a:t>
            </a:r>
            <a:r>
              <a:rPr lang="en-US" sz="1200" b="1" spc="-5" dirty="0">
                <a:solidFill>
                  <a:srgbClr val="4471C4"/>
                </a:solidFill>
                <a:effectLst/>
                <a:latin typeface="Calibri" panose="020F0502020204030204" pitchFamily="34" charset="0"/>
                <a:ea typeface="Calibri" panose="020F0502020204030204" pitchFamily="34" charset="0"/>
              </a:rPr>
              <a:t>ub</a:t>
            </a:r>
            <a:r>
              <a:rPr lang="en-US" sz="1200" b="1" spc="5" dirty="0">
                <a:solidFill>
                  <a:srgbClr val="4471C4"/>
                </a:solidFill>
                <a:effectLst/>
                <a:latin typeface="Calibri" panose="020F0502020204030204" pitchFamily="34" charset="0"/>
                <a:ea typeface="Calibri" panose="020F0502020204030204" pitchFamily="34" charset="0"/>
              </a:rPr>
              <a:t>li</a:t>
            </a:r>
            <a:r>
              <a:rPr lang="en-US" sz="1200" b="1" dirty="0">
                <a:solidFill>
                  <a:srgbClr val="4471C4"/>
                </a:solidFill>
                <a:effectLst/>
                <a:latin typeface="Calibri" panose="020F0502020204030204" pitchFamily="34" charset="0"/>
                <a:ea typeface="Calibri" panose="020F0502020204030204" pitchFamily="34" charset="0"/>
              </a:rPr>
              <a:t>c</a:t>
            </a:r>
            <a:r>
              <a:rPr lang="en-US" sz="1200" b="1" spc="-5" dirty="0">
                <a:solidFill>
                  <a:srgbClr val="4471C4"/>
                </a:solidFill>
                <a:effectLst/>
                <a:latin typeface="Calibri" panose="020F0502020204030204" pitchFamily="34" charset="0"/>
                <a:ea typeface="Calibri" panose="020F0502020204030204" pitchFamily="34" charset="0"/>
              </a:rPr>
              <a:t> s</a:t>
            </a:r>
            <a:r>
              <a:rPr lang="en-US" sz="1200" b="1" spc="5" dirty="0">
                <a:solidFill>
                  <a:srgbClr val="4471C4"/>
                </a:solidFill>
                <a:effectLst/>
                <a:latin typeface="Calibri" panose="020F0502020204030204" pitchFamily="34" charset="0"/>
                <a:ea typeface="Calibri" panose="020F0502020204030204" pitchFamily="34" charset="0"/>
              </a:rPr>
              <a:t>c</a:t>
            </a:r>
            <a:r>
              <a:rPr lang="en-US" sz="1200" b="1" spc="-5" dirty="0">
                <a:solidFill>
                  <a:srgbClr val="4471C4"/>
                </a:solidFill>
                <a:effectLst/>
                <a:latin typeface="Calibri" panose="020F0502020204030204" pitchFamily="34" charset="0"/>
                <a:ea typeface="Calibri" panose="020F0502020204030204" pitchFamily="34" charset="0"/>
              </a:rPr>
              <a:t>hoo</a:t>
            </a:r>
            <a:r>
              <a:rPr lang="en-US" sz="1200" b="1" spc="5" dirty="0">
                <a:solidFill>
                  <a:srgbClr val="4471C4"/>
                </a:solidFill>
                <a:effectLst/>
                <a:latin typeface="Calibri" panose="020F0502020204030204" pitchFamily="34" charset="0"/>
                <a:ea typeface="Calibri" panose="020F0502020204030204" pitchFamily="34" charset="0"/>
              </a:rPr>
              <a:t>l</a:t>
            </a:r>
            <a:r>
              <a:rPr lang="en-US" sz="1200" b="1" dirty="0">
                <a:solidFill>
                  <a:srgbClr val="4471C4"/>
                </a:solidFill>
                <a:effectLst/>
                <a:latin typeface="Calibri" panose="020F0502020204030204" pitchFamily="34" charset="0"/>
                <a:ea typeface="Calibri" panose="020F0502020204030204" pitchFamily="34" charset="0"/>
              </a:rPr>
              <a:t>s</a:t>
            </a:r>
            <a:r>
              <a:rPr lang="en-US" sz="1200" b="1" spc="5" dirty="0">
                <a:solidFill>
                  <a:srgbClr val="4471C4"/>
                </a:solidFill>
                <a:effectLst/>
                <a:latin typeface="Calibri" panose="020F0502020204030204" pitchFamily="34" charset="0"/>
                <a:ea typeface="Calibri" panose="020F0502020204030204" pitchFamily="34" charset="0"/>
              </a:rPr>
              <a:t> </a:t>
            </a:r>
            <a:r>
              <a:rPr lang="en-US" sz="1200" b="1" dirty="0">
                <a:solidFill>
                  <a:srgbClr val="4471C4"/>
                </a:solidFill>
                <a:effectLst/>
                <a:latin typeface="Calibri" panose="020F0502020204030204" pitchFamily="34" charset="0"/>
                <a:ea typeface="Calibri" panose="020F0502020204030204" pitchFamily="34" charset="0"/>
              </a:rPr>
              <a:t>a</a:t>
            </a:r>
            <a:r>
              <a:rPr lang="en-US" sz="1200" b="1" spc="-5" dirty="0">
                <a:solidFill>
                  <a:srgbClr val="4471C4"/>
                </a:solidFill>
                <a:effectLst/>
                <a:latin typeface="Calibri" panose="020F0502020204030204" pitchFamily="34" charset="0"/>
                <a:ea typeface="Calibri" panose="020F0502020204030204" pitchFamily="34" charset="0"/>
              </a:rPr>
              <a:t>n</a:t>
            </a:r>
            <a:r>
              <a:rPr lang="en-US" sz="1200" b="1" dirty="0">
                <a:solidFill>
                  <a:srgbClr val="4471C4"/>
                </a:solidFill>
                <a:effectLst/>
                <a:latin typeface="Calibri" panose="020F0502020204030204" pitchFamily="34" charset="0"/>
                <a:ea typeface="Calibri" panose="020F0502020204030204" pitchFamily="34" charset="0"/>
              </a:rPr>
              <a:t>d</a:t>
            </a:r>
            <a:r>
              <a:rPr lang="en-US" sz="1200" b="1" spc="-5" dirty="0">
                <a:solidFill>
                  <a:srgbClr val="4471C4"/>
                </a:solidFill>
                <a:effectLst/>
                <a:latin typeface="Calibri" panose="020F0502020204030204" pitchFamily="34" charset="0"/>
                <a:ea typeface="Calibri" panose="020F0502020204030204" pitchFamily="34" charset="0"/>
              </a:rPr>
              <a:t> </a:t>
            </a:r>
            <a:r>
              <a:rPr lang="en-US" sz="1200" b="1" spc="5" dirty="0">
                <a:solidFill>
                  <a:srgbClr val="4471C4"/>
                </a:solidFill>
                <a:effectLst/>
                <a:latin typeface="Calibri" panose="020F0502020204030204" pitchFamily="34" charset="0"/>
                <a:ea typeface="Calibri" panose="020F0502020204030204" pitchFamily="34" charset="0"/>
              </a:rPr>
              <a:t>c</a:t>
            </a:r>
            <a:r>
              <a:rPr lang="en-US" sz="1200" b="1" spc="-15" dirty="0">
                <a:solidFill>
                  <a:srgbClr val="4471C4"/>
                </a:solidFill>
                <a:effectLst/>
                <a:latin typeface="Calibri" panose="020F0502020204030204" pitchFamily="34" charset="0"/>
                <a:ea typeface="Calibri" panose="020F0502020204030204" pitchFamily="34" charset="0"/>
              </a:rPr>
              <a:t>o</a:t>
            </a:r>
            <a:r>
              <a:rPr lang="en-US" sz="1200" b="1" dirty="0">
                <a:solidFill>
                  <a:srgbClr val="4471C4"/>
                </a:solidFill>
                <a:effectLst/>
                <a:latin typeface="Calibri" panose="020F0502020204030204" pitchFamily="34" charset="0"/>
                <a:ea typeface="Calibri" panose="020F0502020204030204" pitchFamily="34" charset="0"/>
              </a:rPr>
              <a:t>mm</a:t>
            </a:r>
            <a:r>
              <a:rPr lang="en-US" sz="1200" b="1" spc="-5" dirty="0">
                <a:solidFill>
                  <a:srgbClr val="4471C4"/>
                </a:solidFill>
                <a:effectLst/>
                <a:latin typeface="Calibri" panose="020F0502020204030204" pitchFamily="34" charset="0"/>
                <a:ea typeface="Calibri" panose="020F0502020204030204" pitchFamily="34" charset="0"/>
              </a:rPr>
              <a:t>un</a:t>
            </a:r>
            <a:r>
              <a:rPr lang="en-US" sz="1200" b="1" spc="5" dirty="0">
                <a:solidFill>
                  <a:srgbClr val="4471C4"/>
                </a:solidFill>
                <a:effectLst/>
                <a:latin typeface="Calibri" panose="020F0502020204030204" pitchFamily="34" charset="0"/>
                <a:ea typeface="Calibri" panose="020F0502020204030204" pitchFamily="34" charset="0"/>
              </a:rPr>
              <a:t>i</a:t>
            </a:r>
            <a:r>
              <a:rPr lang="en-US" sz="1200" b="1" spc="-10" dirty="0">
                <a:solidFill>
                  <a:srgbClr val="4471C4"/>
                </a:solidFill>
                <a:effectLst/>
                <a:latin typeface="Calibri" panose="020F0502020204030204" pitchFamily="34" charset="0"/>
                <a:ea typeface="Calibri" panose="020F0502020204030204" pitchFamily="34" charset="0"/>
              </a:rPr>
              <a:t>t</a:t>
            </a:r>
            <a:r>
              <a:rPr lang="en-US" sz="1200" b="1" spc="5" dirty="0">
                <a:solidFill>
                  <a:srgbClr val="4471C4"/>
                </a:solidFill>
                <a:effectLst/>
                <a:latin typeface="Calibri" panose="020F0502020204030204" pitchFamily="34" charset="0"/>
                <a:ea typeface="Calibri" panose="020F0502020204030204" pitchFamily="34" charset="0"/>
              </a:rPr>
              <a:t>i</a:t>
            </a:r>
            <a:r>
              <a:rPr lang="en-US" sz="1200" b="1" spc="-5" dirty="0">
                <a:solidFill>
                  <a:srgbClr val="4471C4"/>
                </a:solidFill>
                <a:effectLst/>
                <a:latin typeface="Calibri" panose="020F0502020204030204" pitchFamily="34" charset="0"/>
                <a:ea typeface="Calibri" panose="020F0502020204030204" pitchFamily="34" charset="0"/>
              </a:rPr>
              <a:t>e</a:t>
            </a:r>
            <a:r>
              <a:rPr lang="en-US" sz="1200" b="1" dirty="0">
                <a:solidFill>
                  <a:srgbClr val="4471C4"/>
                </a:solidFill>
                <a:effectLst/>
                <a:latin typeface="Calibri" panose="020F0502020204030204" pitchFamily="34" charset="0"/>
                <a:ea typeface="Calibri" panose="020F0502020204030204" pitchFamily="34" charset="0"/>
              </a:rPr>
              <a:t>s.</a:t>
            </a:r>
            <a:endParaRPr lang="en-US" sz="1200" dirty="0">
              <a:effectLst/>
              <a:latin typeface="Times New Roman" panose="02020603050405020304" pitchFamily="18" charset="0"/>
              <a:ea typeface="Times New Roman" panose="02020603050405020304" pitchFamily="18" charset="0"/>
            </a:endParaRPr>
          </a:p>
          <a:p>
            <a:pPr marL="0" marR="0">
              <a:lnSpc>
                <a:spcPts val="800"/>
              </a:lnSpc>
              <a:spcBef>
                <a:spcPts val="10"/>
              </a:spcBef>
              <a:spcAft>
                <a:spcPts val="0"/>
              </a:spcAft>
            </a:pPr>
            <a:r>
              <a:rPr lang="en-US" sz="1200" dirty="0">
                <a:effectLst/>
                <a:latin typeface="Times New Roman" panose="02020603050405020304" pitchFamily="18" charset="0"/>
                <a:ea typeface="Times New Roman" panose="02020603050405020304" pitchFamily="18" charset="0"/>
              </a:rPr>
              <a:t> </a:t>
            </a:r>
          </a:p>
          <a:p>
            <a:pPr marL="63500" marR="173355">
              <a:lnSpc>
                <a:spcPct val="107000"/>
              </a:lnSpc>
              <a:spcBef>
                <a:spcPts val="0"/>
              </a:spcBef>
              <a:spcAft>
                <a:spcPts val="0"/>
              </a:spcAft>
            </a:pPr>
            <a:r>
              <a:rPr lang="en-US" sz="1200" dirty="0">
                <a:effectLst/>
                <a:latin typeface="Calibri" panose="020F0502020204030204" pitchFamily="34" charset="0"/>
                <a:ea typeface="Calibri" panose="020F0502020204030204" pitchFamily="34" charset="0"/>
              </a:rPr>
              <a:t>VE</a:t>
            </a:r>
            <a:r>
              <a:rPr lang="en-US" sz="1200" spc="-5" dirty="0">
                <a:effectLst/>
                <a:latin typeface="Calibri" panose="020F0502020204030204" pitchFamily="34" charset="0"/>
                <a:ea typeface="Calibri" panose="020F0502020204030204" pitchFamily="34" charset="0"/>
              </a:rPr>
              <a:t>A</a:t>
            </a:r>
            <a:r>
              <a:rPr lang="en-US" sz="1200" dirty="0">
                <a:effectLst/>
                <a:latin typeface="Calibri" panose="020F0502020204030204" pitchFamily="34" charset="0"/>
                <a:ea typeface="Calibri" panose="020F0502020204030204" pitchFamily="34" charset="0"/>
              </a:rPr>
              <a:t>, NE</a:t>
            </a:r>
            <a:r>
              <a:rPr lang="en-US" sz="1200" spc="-5" dirty="0">
                <a:effectLst/>
                <a:latin typeface="Calibri" panose="020F0502020204030204" pitchFamily="34" charset="0"/>
                <a:ea typeface="Calibri" panose="020F0502020204030204" pitchFamily="34" charset="0"/>
              </a:rPr>
              <a:t>A</a:t>
            </a:r>
            <a:r>
              <a:rPr lang="en-US" sz="1200" dirty="0">
                <a:effectLst/>
                <a:latin typeface="Calibri" panose="020F0502020204030204" pitchFamily="34" charset="0"/>
                <a:ea typeface="Calibri" panose="020F0502020204030204" pitchFamily="34" charset="0"/>
              </a:rPr>
              <a:t>, and</a:t>
            </a:r>
            <a:r>
              <a:rPr lang="en-US" sz="1200" spc="-5"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l</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cal aff</a:t>
            </a:r>
            <a:r>
              <a:rPr lang="en-US" sz="1200" spc="-5" dirty="0">
                <a:effectLst/>
                <a:latin typeface="Calibri" panose="020F0502020204030204" pitchFamily="34" charset="0"/>
                <a:ea typeface="Calibri" panose="020F0502020204030204" pitchFamily="34" charset="0"/>
              </a:rPr>
              <a:t>i</a:t>
            </a:r>
            <a:r>
              <a:rPr lang="en-US" sz="1200" dirty="0">
                <a:effectLst/>
                <a:latin typeface="Calibri" panose="020F0502020204030204" pitchFamily="34" charset="0"/>
                <a:ea typeface="Calibri" panose="020F0502020204030204" pitchFamily="34" charset="0"/>
              </a:rPr>
              <a:t>li</a:t>
            </a:r>
            <a:r>
              <a:rPr lang="en-US" sz="1200" spc="-15" dirty="0">
                <a:effectLst/>
                <a:latin typeface="Calibri" panose="020F0502020204030204" pitchFamily="34" charset="0"/>
                <a:ea typeface="Calibri" panose="020F0502020204030204" pitchFamily="34" charset="0"/>
              </a:rPr>
              <a:t>a</a:t>
            </a:r>
            <a:r>
              <a:rPr lang="en-US" sz="1200" spc="-10" dirty="0">
                <a:effectLst/>
                <a:latin typeface="Calibri" panose="020F0502020204030204" pitchFamily="34" charset="0"/>
                <a:ea typeface="Calibri" panose="020F0502020204030204" pitchFamily="34" charset="0"/>
              </a:rPr>
              <a:t>t</a:t>
            </a:r>
            <a:r>
              <a:rPr lang="en-US" sz="1200" dirty="0">
                <a:effectLst/>
                <a:latin typeface="Calibri" panose="020F0502020204030204" pitchFamily="34" charset="0"/>
                <a:ea typeface="Calibri" panose="020F0502020204030204" pitchFamily="34" charset="0"/>
              </a:rPr>
              <a:t>es</a:t>
            </a:r>
            <a:r>
              <a:rPr lang="en-US" sz="1200" spc="5" dirty="0">
                <a:effectLst/>
                <a:latin typeface="Calibri" panose="020F0502020204030204" pitchFamily="34" charset="0"/>
                <a:ea typeface="Calibri" panose="020F0502020204030204" pitchFamily="34" charset="0"/>
              </a:rPr>
              <a:t> o</a:t>
            </a:r>
            <a:r>
              <a:rPr lang="en-US" sz="1200" dirty="0">
                <a:effectLst/>
                <a:latin typeface="Calibri" panose="020F0502020204030204" pitchFamily="34" charset="0"/>
                <a:ea typeface="Calibri" panose="020F0502020204030204" pitchFamily="34" charset="0"/>
              </a:rPr>
              <a:t>f</a:t>
            </a:r>
            <a:r>
              <a:rPr lang="en-US" sz="1200" spc="-1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h</a:t>
            </a:r>
            <a:r>
              <a:rPr lang="en-US" sz="1200" dirty="0">
                <a:effectLst/>
                <a:latin typeface="Calibri" panose="020F0502020204030204" pitchFamily="34" charset="0"/>
                <a:ea typeface="Calibri" panose="020F0502020204030204" pitchFamily="34" charset="0"/>
              </a:rPr>
              <a:t>e</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VEA h</a:t>
            </a:r>
            <a:r>
              <a:rPr lang="en-US" sz="1200" spc="-15" dirty="0">
                <a:effectLst/>
                <a:latin typeface="Calibri" panose="020F0502020204030204" pitchFamily="34" charset="0"/>
                <a:ea typeface="Calibri" panose="020F0502020204030204" pitchFamily="34" charset="0"/>
              </a:rPr>
              <a:t>a</a:t>
            </a:r>
            <a:r>
              <a:rPr lang="en-US" sz="1200" spc="5" dirty="0">
                <a:effectLst/>
                <a:latin typeface="Calibri" panose="020F0502020204030204" pitchFamily="34" charset="0"/>
                <a:ea typeface="Calibri" panose="020F0502020204030204" pitchFamily="34" charset="0"/>
              </a:rPr>
              <a:t>v</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 </a:t>
            </a:r>
            <a:r>
              <a:rPr lang="en-US" sz="1200" spc="-15" dirty="0">
                <a:effectLst/>
                <a:latin typeface="Calibri" panose="020F0502020204030204" pitchFamily="34" charset="0"/>
                <a:ea typeface="Calibri" panose="020F0502020204030204" pitchFamily="34" charset="0"/>
              </a:rPr>
              <a:t>l</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g</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a:t>
            </a:r>
            <a:r>
              <a:rPr lang="en-US" sz="1200" spc="-15" dirty="0">
                <a:effectLst/>
                <a:latin typeface="Calibri" panose="020F0502020204030204" pitchFamily="34" charset="0"/>
                <a:ea typeface="Calibri" panose="020F0502020204030204" pitchFamily="34" charset="0"/>
              </a:rPr>
              <a:t>d</a:t>
            </a:r>
            <a:r>
              <a:rPr lang="en-US" sz="1200" spc="5" dirty="0">
                <a:effectLst/>
                <a:latin typeface="Calibri" panose="020F0502020204030204" pitchFamily="34" charset="0"/>
                <a:ea typeface="Calibri" panose="020F0502020204030204" pitchFamily="34" charset="0"/>
              </a:rPr>
              <a:t>vo</a:t>
            </a:r>
            <a:r>
              <a:rPr lang="en-US" sz="1200" spc="-10" dirty="0">
                <a:effectLst/>
                <a:latin typeface="Calibri" panose="020F0502020204030204" pitchFamily="34" charset="0"/>
                <a:ea typeface="Calibri" panose="020F0502020204030204" pitchFamily="34" charset="0"/>
              </a:rPr>
              <a:t>c</a:t>
            </a:r>
            <a:r>
              <a:rPr lang="en-US" sz="1200" dirty="0">
                <a:effectLst/>
                <a:latin typeface="Calibri" panose="020F0502020204030204" pitchFamily="34" charset="0"/>
                <a:ea typeface="Calibri" panose="020F0502020204030204" pitchFamily="34" charset="0"/>
              </a:rPr>
              <a:t>at</a:t>
            </a:r>
            <a:r>
              <a:rPr lang="en-US" sz="1200" spc="5" dirty="0">
                <a:effectLst/>
                <a:latin typeface="Calibri" panose="020F0502020204030204" pitchFamily="34" charset="0"/>
                <a:ea typeface="Calibri" panose="020F0502020204030204" pitchFamily="34" charset="0"/>
              </a:rPr>
              <a:t>e</a:t>
            </a:r>
            <a:r>
              <a:rPr lang="en-US" sz="1200" dirty="0">
                <a:effectLst/>
                <a:latin typeface="Calibri" panose="020F0502020204030204" pitchFamily="34" charset="0"/>
                <a:ea typeface="Calibri" panose="020F0502020204030204" pitchFamily="34" charset="0"/>
              </a:rPr>
              <a:t>d</a:t>
            </a:r>
            <a:r>
              <a:rPr lang="en-US" sz="1200" spc="-5"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f</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r </a:t>
            </a:r>
            <a:r>
              <a:rPr lang="en-US" sz="1200" spc="-15" dirty="0">
                <a:effectLst/>
                <a:latin typeface="Calibri" panose="020F0502020204030204" pitchFamily="34" charset="0"/>
                <a:ea typeface="Calibri" panose="020F0502020204030204" pitchFamily="34" charset="0"/>
              </a:rPr>
              <a:t>p</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lici</a:t>
            </a:r>
            <a:r>
              <a:rPr lang="en-US" sz="1200" spc="-10" dirty="0">
                <a:effectLst/>
                <a:latin typeface="Calibri" panose="020F0502020204030204" pitchFamily="34" charset="0"/>
                <a:ea typeface="Calibri" panose="020F0502020204030204" pitchFamily="34" charset="0"/>
              </a:rPr>
              <a:t>e</a:t>
            </a:r>
            <a:r>
              <a:rPr lang="en-US" sz="1200" dirty="0">
                <a:effectLst/>
                <a:latin typeface="Calibri" panose="020F0502020204030204" pitchFamily="34" charset="0"/>
                <a:ea typeface="Calibri" panose="020F0502020204030204" pitchFamily="34" charset="0"/>
              </a:rPr>
              <a:t>s</a:t>
            </a:r>
            <a:r>
              <a:rPr lang="en-US" sz="1200" spc="20"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t</a:t>
            </a:r>
            <a:r>
              <a:rPr lang="en-US" sz="1200"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a:t>
            </a:r>
            <a:r>
              <a:rPr lang="en-US" sz="1200" spc="-15" dirty="0">
                <a:effectLst/>
                <a:latin typeface="Calibri" panose="020F0502020204030204" pitchFamily="34" charset="0"/>
                <a:ea typeface="Calibri" panose="020F0502020204030204" pitchFamily="34" charset="0"/>
              </a:rPr>
              <a:t>d</a:t>
            </a:r>
            <a:r>
              <a:rPr lang="en-US" sz="1200" spc="-5" dirty="0">
                <a:effectLst/>
                <a:latin typeface="Calibri" panose="020F0502020204030204" pitchFamily="34" charset="0"/>
                <a:ea typeface="Calibri" panose="020F0502020204030204" pitchFamily="34" charset="0"/>
              </a:rPr>
              <a:t>v</a:t>
            </a:r>
            <a:r>
              <a:rPr lang="en-US" sz="1200" dirty="0">
                <a:effectLst/>
                <a:latin typeface="Calibri" panose="020F0502020204030204" pitchFamily="34" charset="0"/>
                <a:ea typeface="Calibri" panose="020F0502020204030204" pitchFamily="34" charset="0"/>
              </a:rPr>
              <a:t>a</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ce</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eq</a:t>
            </a:r>
            <a:r>
              <a:rPr lang="en-US" sz="1200" spc="-5" dirty="0">
                <a:effectLst/>
                <a:latin typeface="Calibri" panose="020F0502020204030204" pitchFamily="34" charset="0"/>
                <a:ea typeface="Calibri" panose="020F0502020204030204" pitchFamily="34" charset="0"/>
              </a:rPr>
              <a:t>u</a:t>
            </a:r>
            <a:r>
              <a:rPr lang="en-US" sz="1200" dirty="0">
                <a:effectLst/>
                <a:latin typeface="Calibri" panose="020F0502020204030204" pitchFamily="34" charset="0"/>
                <a:ea typeface="Calibri" panose="020F0502020204030204" pitchFamily="34" charset="0"/>
              </a:rPr>
              <a:t>i</a:t>
            </a:r>
            <a:r>
              <a:rPr lang="en-US" sz="1200" spc="-10" dirty="0">
                <a:effectLst/>
                <a:latin typeface="Calibri" panose="020F0502020204030204" pitchFamily="34" charset="0"/>
                <a:ea typeface="Calibri" panose="020F0502020204030204" pitchFamily="34" charset="0"/>
              </a:rPr>
              <a:t>t</a:t>
            </a:r>
            <a:r>
              <a:rPr lang="en-US" sz="1200" dirty="0">
                <a:effectLst/>
                <a:latin typeface="Calibri" panose="020F0502020204030204" pitchFamily="34" charset="0"/>
                <a:ea typeface="Calibri" panose="020F0502020204030204" pitchFamily="34" charset="0"/>
              </a:rPr>
              <a:t>y</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and</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justi</a:t>
            </a:r>
            <a:r>
              <a:rPr lang="en-US" sz="1200" spc="-10" dirty="0">
                <a:effectLst/>
                <a:latin typeface="Calibri" panose="020F0502020204030204" pitchFamily="34" charset="0"/>
                <a:ea typeface="Calibri" panose="020F0502020204030204" pitchFamily="34" charset="0"/>
              </a:rPr>
              <a:t>c</a:t>
            </a:r>
            <a:r>
              <a:rPr lang="en-US" sz="1200" dirty="0">
                <a:effectLst/>
                <a:latin typeface="Calibri" panose="020F0502020204030204" pitchFamily="34" charset="0"/>
                <a:ea typeface="Calibri" panose="020F0502020204030204" pitchFamily="34" charset="0"/>
              </a:rPr>
              <a:t>e a</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d</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wo</a:t>
            </a:r>
            <a:r>
              <a:rPr lang="en-US" sz="1200" spc="-15" dirty="0">
                <a:effectLst/>
                <a:latin typeface="Calibri" panose="020F0502020204030204" pitchFamily="34" charset="0"/>
                <a:ea typeface="Calibri" panose="020F0502020204030204" pitchFamily="34" charset="0"/>
              </a:rPr>
              <a:t>r</a:t>
            </a:r>
            <a:r>
              <a:rPr lang="en-US" sz="1200" dirty="0">
                <a:effectLst/>
                <a:latin typeface="Calibri" panose="020F0502020204030204" pitchFamily="34" charset="0"/>
                <a:ea typeface="Calibri" panose="020F0502020204030204" pitchFamily="34" charset="0"/>
              </a:rPr>
              <a:t>k</a:t>
            </a:r>
            <a:r>
              <a:rPr lang="en-US" sz="1200" spc="5" dirty="0">
                <a:effectLst/>
                <a:latin typeface="Calibri" panose="020F0502020204030204" pitchFamily="34" charset="0"/>
                <a:ea typeface="Calibri" panose="020F0502020204030204" pitchFamily="34" charset="0"/>
              </a:rPr>
              <a:t>e</a:t>
            </a:r>
            <a:r>
              <a:rPr lang="en-US" sz="1200" dirty="0">
                <a:effectLst/>
                <a:latin typeface="Calibri" panose="020F0502020204030204" pitchFamily="34" charset="0"/>
                <a:ea typeface="Calibri" panose="020F0502020204030204" pitchFamily="34" charset="0"/>
              </a:rPr>
              <a:t>d</a:t>
            </a:r>
            <a:r>
              <a:rPr lang="en-US" sz="1200" spc="-5"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t</a:t>
            </a:r>
            <a:r>
              <a:rPr lang="en-US" sz="1200"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b</a:t>
            </a:r>
            <a:r>
              <a:rPr lang="en-US" sz="1200" spc="-10" dirty="0">
                <a:effectLst/>
                <a:latin typeface="Calibri" panose="020F0502020204030204" pitchFamily="34" charset="0"/>
                <a:ea typeface="Calibri" panose="020F0502020204030204" pitchFamily="34" charset="0"/>
              </a:rPr>
              <a:t>e</a:t>
            </a:r>
            <a:r>
              <a:rPr lang="en-US" sz="1200"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t</a:t>
            </a:r>
            <a:r>
              <a:rPr lang="en-US" sz="1200" dirty="0">
                <a:effectLst/>
                <a:latin typeface="Calibri" panose="020F0502020204030204" pitchFamily="34" charset="0"/>
                <a:ea typeface="Calibri" panose="020F0502020204030204" pitchFamily="34" charset="0"/>
              </a:rPr>
              <a:t>er</a:t>
            </a:r>
            <a:r>
              <a:rPr lang="en-US" sz="1200" spc="-10"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qu</a:t>
            </a:r>
            <a:r>
              <a:rPr lang="en-US" sz="1200" spc="-15" dirty="0">
                <a:effectLst/>
                <a:latin typeface="Calibri" panose="020F0502020204030204" pitchFamily="34" charset="0"/>
                <a:ea typeface="Calibri" panose="020F0502020204030204" pitchFamily="34" charset="0"/>
              </a:rPr>
              <a:t>i</a:t>
            </a:r>
            <a:r>
              <a:rPr lang="en-US" sz="1200" dirty="0">
                <a:effectLst/>
                <a:latin typeface="Calibri" panose="020F0502020204030204" pitchFamily="34" charset="0"/>
                <a:ea typeface="Calibri" panose="020F0502020204030204" pitchFamily="34" charset="0"/>
              </a:rPr>
              <a:t>p</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sc</a:t>
            </a:r>
            <a:r>
              <a:rPr lang="en-US" sz="1200" spc="-5" dirty="0">
                <a:effectLst/>
                <a:latin typeface="Calibri" panose="020F0502020204030204" pitchFamily="34" charset="0"/>
                <a:ea typeface="Calibri" panose="020F0502020204030204" pitchFamily="34" charset="0"/>
              </a:rPr>
              <a:t>ho</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l staff</a:t>
            </a:r>
            <a:r>
              <a:rPr lang="en-US" sz="1200" spc="-10" dirty="0">
                <a:effectLst/>
                <a:latin typeface="Calibri" panose="020F0502020204030204" pitchFamily="34" charset="0"/>
                <a:ea typeface="Calibri" panose="020F0502020204030204" pitchFamily="34" charset="0"/>
              </a:rPr>
              <a:t> t</a:t>
            </a:r>
            <a:r>
              <a:rPr lang="en-US" sz="1200"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ad</a:t>
            </a:r>
            <a:r>
              <a:rPr lang="en-US" sz="1200" spc="-10" dirty="0">
                <a:effectLst/>
                <a:latin typeface="Calibri" panose="020F0502020204030204" pitchFamily="34" charset="0"/>
                <a:ea typeface="Calibri" panose="020F0502020204030204" pitchFamily="34" charset="0"/>
              </a:rPr>
              <a:t>v</a:t>
            </a:r>
            <a:r>
              <a:rPr lang="en-US" sz="1200" dirty="0">
                <a:effectLst/>
                <a:latin typeface="Calibri" panose="020F0502020204030204" pitchFamily="34" charset="0"/>
                <a:ea typeface="Calibri" panose="020F0502020204030204" pitchFamily="34" charset="0"/>
              </a:rPr>
              <a:t>a</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ce</a:t>
            </a:r>
            <a:r>
              <a:rPr lang="en-US" sz="1200" spc="-5"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h</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se</a:t>
            </a:r>
            <a:r>
              <a:rPr lang="en-US" sz="1200" spc="5" dirty="0">
                <a:effectLst/>
                <a:latin typeface="Calibri" panose="020F0502020204030204" pitchFamily="34" charset="0"/>
                <a:ea typeface="Calibri" panose="020F0502020204030204" pitchFamily="34" charset="0"/>
              </a:rPr>
              <a:t> </a:t>
            </a:r>
            <a:r>
              <a:rPr lang="en-US" sz="1200" spc="-15" dirty="0">
                <a:effectLst/>
                <a:latin typeface="Calibri" panose="020F0502020204030204" pitchFamily="34" charset="0"/>
                <a:ea typeface="Calibri" panose="020F0502020204030204" pitchFamily="34" charset="0"/>
              </a:rPr>
              <a:t>g</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als in</a:t>
            </a:r>
            <a:r>
              <a:rPr lang="en-US" sz="1200" spc="-1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their cl</a:t>
            </a:r>
            <a:r>
              <a:rPr lang="en-US" sz="1200" spc="-15" dirty="0">
                <a:effectLst/>
                <a:latin typeface="Calibri" panose="020F0502020204030204" pitchFamily="34" charset="0"/>
                <a:ea typeface="Calibri" panose="020F0502020204030204" pitchFamily="34" charset="0"/>
              </a:rPr>
              <a:t>a</a:t>
            </a:r>
            <a:r>
              <a:rPr lang="en-US" sz="1200" dirty="0">
                <a:effectLst/>
                <a:latin typeface="Calibri" panose="020F0502020204030204" pitchFamily="34" charset="0"/>
                <a:ea typeface="Calibri" panose="020F0502020204030204" pitchFamily="34" charset="0"/>
              </a:rPr>
              <a:t>ssr</a:t>
            </a:r>
            <a:r>
              <a:rPr lang="en-US" sz="1200" spc="-5" dirty="0">
                <a:effectLst/>
                <a:latin typeface="Calibri" panose="020F0502020204030204" pitchFamily="34" charset="0"/>
                <a:ea typeface="Calibri" panose="020F0502020204030204" pitchFamily="34" charset="0"/>
              </a:rPr>
              <a:t>oo</a:t>
            </a:r>
            <a:r>
              <a:rPr lang="en-US" sz="1200" spc="5" dirty="0">
                <a:effectLst/>
                <a:latin typeface="Calibri" panose="020F0502020204030204" pitchFamily="34" charset="0"/>
                <a:ea typeface="Calibri" panose="020F0502020204030204" pitchFamily="34" charset="0"/>
              </a:rPr>
              <a:t>m</a:t>
            </a:r>
            <a:r>
              <a:rPr lang="en-US" sz="1200" dirty="0">
                <a:effectLst/>
                <a:latin typeface="Calibri" panose="020F0502020204030204" pitchFamily="34" charset="0"/>
                <a:ea typeface="Calibri" panose="020F0502020204030204" pitchFamily="34" charset="0"/>
              </a:rPr>
              <a:t>s and</a:t>
            </a:r>
            <a:r>
              <a:rPr lang="en-US" sz="1200" spc="-1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their c</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mm</a:t>
            </a:r>
            <a:r>
              <a:rPr lang="en-US" sz="1200" spc="-5" dirty="0">
                <a:effectLst/>
                <a:latin typeface="Calibri" panose="020F0502020204030204" pitchFamily="34" charset="0"/>
                <a:ea typeface="Calibri" panose="020F0502020204030204" pitchFamily="34" charset="0"/>
              </a:rPr>
              <a:t>un</a:t>
            </a:r>
            <a:r>
              <a:rPr lang="en-US" sz="1200" dirty="0">
                <a:effectLst/>
                <a:latin typeface="Calibri" panose="020F0502020204030204" pitchFamily="34" charset="0"/>
                <a:ea typeface="Calibri" panose="020F0502020204030204" pitchFamily="34" charset="0"/>
              </a:rPr>
              <a:t>it</a:t>
            </a:r>
            <a:r>
              <a:rPr lang="en-US" sz="1200" spc="-10" dirty="0">
                <a:effectLst/>
                <a:latin typeface="Calibri" panose="020F0502020204030204" pitchFamily="34" charset="0"/>
                <a:ea typeface="Calibri" panose="020F0502020204030204" pitchFamily="34" charset="0"/>
              </a:rPr>
              <a:t>i</a:t>
            </a:r>
            <a:r>
              <a:rPr lang="en-US" sz="1200" dirty="0">
                <a:effectLst/>
                <a:latin typeface="Calibri" panose="020F0502020204030204" pitchFamily="34" charset="0"/>
                <a:ea typeface="Calibri" panose="020F0502020204030204" pitchFamily="34" charset="0"/>
              </a:rPr>
              <a:t>es.</a:t>
            </a:r>
            <a:endParaRPr lang="en-US" sz="1200" dirty="0">
              <a:effectLst/>
              <a:latin typeface="Times New Roman" panose="02020603050405020304" pitchFamily="18" charset="0"/>
              <a:ea typeface="Times New Roman" panose="02020603050405020304" pitchFamily="18" charset="0"/>
            </a:endParaRPr>
          </a:p>
          <a:p>
            <a:pPr marL="0" marR="0">
              <a:lnSpc>
                <a:spcPts val="800"/>
              </a:lnSpc>
              <a:spcBef>
                <a:spcPts val="10"/>
              </a:spcBef>
              <a:spcAft>
                <a:spcPts val="0"/>
              </a:spcAft>
            </a:pPr>
            <a:r>
              <a:rPr lang="en-US" sz="1200" dirty="0">
                <a:effectLst/>
                <a:latin typeface="Times New Roman" panose="02020603050405020304" pitchFamily="18" charset="0"/>
                <a:ea typeface="Times New Roman" panose="02020603050405020304" pitchFamily="18" charset="0"/>
              </a:rPr>
              <a:t> </a:t>
            </a:r>
          </a:p>
          <a:p>
            <a:pPr marL="63500" marR="102870">
              <a:lnSpc>
                <a:spcPct val="107000"/>
              </a:lnSpc>
              <a:spcBef>
                <a:spcPts val="0"/>
              </a:spcBef>
              <a:spcAft>
                <a:spcPts val="0"/>
              </a:spcAft>
            </a:pPr>
            <a:r>
              <a:rPr lang="en-US" sz="1200" dirty="0">
                <a:effectLst/>
                <a:latin typeface="Calibri" panose="020F0502020204030204" pitchFamily="34" charset="0"/>
                <a:ea typeface="Calibri" panose="020F0502020204030204" pitchFamily="34" charset="0"/>
              </a:rPr>
              <a:t>In</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2</a:t>
            </a:r>
            <a:r>
              <a:rPr lang="en-US" sz="1200" spc="-10" dirty="0">
                <a:effectLst/>
                <a:latin typeface="Calibri" panose="020F0502020204030204" pitchFamily="34" charset="0"/>
                <a:ea typeface="Calibri" panose="020F0502020204030204" pitchFamily="34" charset="0"/>
              </a:rPr>
              <a:t>0</a:t>
            </a:r>
            <a:r>
              <a:rPr lang="en-US" sz="1200" spc="5" dirty="0">
                <a:effectLst/>
                <a:latin typeface="Calibri" panose="020F0502020204030204" pitchFamily="34" charset="0"/>
                <a:ea typeface="Calibri" panose="020F0502020204030204" pitchFamily="34" charset="0"/>
              </a:rPr>
              <a:t>20</a:t>
            </a:r>
            <a:r>
              <a:rPr lang="en-US" sz="1200" dirty="0">
                <a:effectLst/>
                <a:latin typeface="Calibri" panose="020F0502020204030204" pitchFamily="34" charset="0"/>
                <a:ea typeface="Calibri" panose="020F0502020204030204" pitchFamily="34" charset="0"/>
              </a:rPr>
              <a:t>,</a:t>
            </a:r>
            <a:r>
              <a:rPr lang="en-US" sz="1200" spc="-10"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t</a:t>
            </a:r>
            <a:r>
              <a:rPr lang="en-US" sz="1200" spc="-10" dirty="0">
                <a:effectLst/>
                <a:latin typeface="Calibri" panose="020F0502020204030204" pitchFamily="34" charset="0"/>
                <a:ea typeface="Calibri" panose="020F0502020204030204" pitchFamily="34" charset="0"/>
              </a:rPr>
              <a:t>w</a:t>
            </a:r>
            <a:r>
              <a:rPr lang="en-US" sz="1200"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v</a:t>
            </a:r>
            <a:r>
              <a:rPr lang="en-US" sz="1200" dirty="0">
                <a:effectLst/>
                <a:latin typeface="Calibri" panose="020F0502020204030204" pitchFamily="34" charset="0"/>
                <a:ea typeface="Calibri" panose="020F0502020204030204" pitchFamily="34" charset="0"/>
              </a:rPr>
              <a:t>ents</a:t>
            </a:r>
            <a:r>
              <a:rPr lang="en-US" sz="1200" spc="-10"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m</a:t>
            </a:r>
            <a:r>
              <a:rPr lang="en-US" sz="1200" dirty="0">
                <a:effectLst/>
                <a:latin typeface="Calibri" panose="020F0502020204030204" pitchFamily="34" charset="0"/>
                <a:ea typeface="Calibri" panose="020F0502020204030204" pitchFamily="34" charset="0"/>
              </a:rPr>
              <a:t>a</a:t>
            </a:r>
            <a:r>
              <a:rPr lang="en-US" sz="1200" spc="-5" dirty="0">
                <a:effectLst/>
                <a:latin typeface="Calibri" panose="020F0502020204030204" pitchFamily="34" charset="0"/>
                <a:ea typeface="Calibri" panose="020F0502020204030204" pitchFamily="34" charset="0"/>
              </a:rPr>
              <a:t>d</a:t>
            </a:r>
            <a:r>
              <a:rPr lang="en-US" sz="1200" dirty="0">
                <a:effectLst/>
                <a:latin typeface="Calibri" panose="020F0502020204030204" pitchFamily="34" charset="0"/>
                <a:ea typeface="Calibri" panose="020F0502020204030204" pitchFamily="34" charset="0"/>
              </a:rPr>
              <a:t>e</a:t>
            </a:r>
            <a:r>
              <a:rPr lang="en-US" sz="1200" spc="-10" dirty="0">
                <a:effectLst/>
                <a:latin typeface="Calibri" panose="020F0502020204030204" pitchFamily="34" charset="0"/>
                <a:ea typeface="Calibri" panose="020F0502020204030204" pitchFamily="34" charset="0"/>
              </a:rPr>
              <a:t> t</a:t>
            </a:r>
            <a:r>
              <a:rPr lang="en-US" sz="1200" spc="-5" dirty="0">
                <a:effectLst/>
                <a:latin typeface="Calibri" panose="020F0502020204030204" pitchFamily="34" charset="0"/>
                <a:ea typeface="Calibri" panose="020F0502020204030204" pitchFamily="34" charset="0"/>
              </a:rPr>
              <a:t>h</a:t>
            </a:r>
            <a:r>
              <a:rPr lang="en-US" sz="1200" dirty="0">
                <a:effectLst/>
                <a:latin typeface="Calibri" panose="020F0502020204030204" pitchFamily="34" charset="0"/>
                <a:ea typeface="Calibri" panose="020F0502020204030204" pitchFamily="34" charset="0"/>
              </a:rPr>
              <a:t>ese</a:t>
            </a:r>
            <a:r>
              <a:rPr lang="en-US" sz="1200" spc="5" dirty="0">
                <a:effectLst/>
                <a:latin typeface="Calibri" panose="020F0502020204030204" pitchFamily="34" charset="0"/>
                <a:ea typeface="Calibri" panose="020F0502020204030204" pitchFamily="34" charset="0"/>
              </a:rPr>
              <a:t> </a:t>
            </a:r>
            <a:r>
              <a:rPr lang="en-US" sz="1200" spc="-15" dirty="0">
                <a:effectLst/>
                <a:latin typeface="Calibri" panose="020F0502020204030204" pitchFamily="34" charset="0"/>
                <a:ea typeface="Calibri" panose="020F0502020204030204" pitchFamily="34" charset="0"/>
              </a:rPr>
              <a:t>g</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als </a:t>
            </a:r>
            <a:r>
              <a:rPr lang="en-US" sz="1200" spc="-1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v</a:t>
            </a:r>
            <a:r>
              <a:rPr lang="en-US" sz="1200" dirty="0">
                <a:effectLst/>
                <a:latin typeface="Calibri" panose="020F0502020204030204" pitchFamily="34" charset="0"/>
                <a:ea typeface="Calibri" panose="020F0502020204030204" pitchFamily="34" charset="0"/>
              </a:rPr>
              <a:t>en</a:t>
            </a:r>
            <a:r>
              <a:rPr lang="en-US" sz="1200" spc="-10"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m</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re</a:t>
            </a:r>
            <a:r>
              <a:rPr lang="en-US" sz="1200" spc="-10"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v</a:t>
            </a:r>
            <a:r>
              <a:rPr lang="en-US" sz="1200" dirty="0">
                <a:effectLst/>
                <a:latin typeface="Calibri" panose="020F0502020204030204" pitchFamily="34" charset="0"/>
                <a:ea typeface="Calibri" panose="020F0502020204030204" pitchFamily="34" charset="0"/>
              </a:rPr>
              <a:t>i</a:t>
            </a:r>
            <a:r>
              <a:rPr lang="en-US" sz="1200" spc="-10" dirty="0">
                <a:effectLst/>
                <a:latin typeface="Calibri" panose="020F0502020204030204" pitchFamily="34" charset="0"/>
                <a:ea typeface="Calibri" panose="020F0502020204030204" pitchFamily="34" charset="0"/>
              </a:rPr>
              <a:t>t</a:t>
            </a:r>
            <a:r>
              <a:rPr lang="en-US" sz="1200" dirty="0">
                <a:effectLst/>
                <a:latin typeface="Calibri" panose="020F0502020204030204" pitchFamily="34" charset="0"/>
                <a:ea typeface="Calibri" panose="020F0502020204030204" pitchFamily="34" charset="0"/>
              </a:rPr>
              <a:t>al.</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h</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C</a:t>
            </a:r>
            <a:r>
              <a:rPr lang="en-US" sz="1200" dirty="0">
                <a:effectLst/>
                <a:latin typeface="Calibri" panose="020F0502020204030204" pitchFamily="34" charset="0"/>
                <a:ea typeface="Calibri" panose="020F0502020204030204" pitchFamily="34" charset="0"/>
              </a:rPr>
              <a:t>OVI</a:t>
            </a:r>
            <a:r>
              <a:rPr lang="en-US" sz="1200" spc="20" dirty="0">
                <a:effectLst/>
                <a:latin typeface="Calibri" panose="020F0502020204030204" pitchFamily="34" charset="0"/>
                <a:ea typeface="Calibri" panose="020F0502020204030204" pitchFamily="34" charset="0"/>
              </a:rPr>
              <a:t>D</a:t>
            </a:r>
            <a:r>
              <a:rPr lang="en-US" sz="1200" dirty="0">
                <a:effectLst/>
                <a:latin typeface="Calibri" panose="020F0502020204030204" pitchFamily="34" charset="0"/>
                <a:ea typeface="Calibri" panose="020F0502020204030204" pitchFamily="34" charset="0"/>
              </a:rPr>
              <a:t>-</a:t>
            </a:r>
            <a:r>
              <a:rPr lang="en-US" sz="1200" spc="-10" dirty="0">
                <a:effectLst/>
                <a:latin typeface="Calibri" panose="020F0502020204030204" pitchFamily="34" charset="0"/>
                <a:ea typeface="Calibri" panose="020F0502020204030204" pitchFamily="34" charset="0"/>
              </a:rPr>
              <a:t>1</a:t>
            </a:r>
            <a:r>
              <a:rPr lang="en-US" sz="1200" dirty="0">
                <a:effectLst/>
                <a:latin typeface="Calibri" panose="020F0502020204030204" pitchFamily="34" charset="0"/>
                <a:ea typeface="Calibri" panose="020F0502020204030204" pitchFamily="34" charset="0"/>
              </a:rPr>
              <a:t>9</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pa</a:t>
            </a:r>
            <a:r>
              <a:rPr lang="en-US" sz="1200" spc="-5" dirty="0">
                <a:effectLst/>
                <a:latin typeface="Calibri" panose="020F0502020204030204" pitchFamily="34" charset="0"/>
                <a:ea typeface="Calibri" panose="020F0502020204030204" pitchFamily="34" charset="0"/>
              </a:rPr>
              <a:t>nd</a:t>
            </a:r>
            <a:r>
              <a:rPr lang="en-US" sz="1200" spc="-1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m</a:t>
            </a:r>
            <a:r>
              <a:rPr lang="en-US" sz="1200" dirty="0">
                <a:effectLst/>
                <a:latin typeface="Calibri" panose="020F0502020204030204" pitchFamily="34" charset="0"/>
                <a:ea typeface="Calibri" panose="020F0502020204030204" pitchFamily="34" charset="0"/>
              </a:rPr>
              <a:t>ic,</a:t>
            </a:r>
            <a:r>
              <a:rPr lang="en-US" sz="1200" spc="-2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which </a:t>
            </a:r>
            <a:r>
              <a:rPr lang="en-US" sz="1200" spc="-5" dirty="0">
                <a:effectLst/>
                <a:latin typeface="Calibri" panose="020F0502020204030204" pitchFamily="34" charset="0"/>
                <a:ea typeface="Calibri" panose="020F0502020204030204" pitchFamily="34" charset="0"/>
              </a:rPr>
              <a:t>d</a:t>
            </a:r>
            <a:r>
              <a:rPr lang="en-US" sz="1200" dirty="0">
                <a:effectLst/>
                <a:latin typeface="Calibri" panose="020F0502020204030204" pitchFamily="34" charset="0"/>
                <a:ea typeface="Calibri" panose="020F0502020204030204" pitchFamily="34" charset="0"/>
              </a:rPr>
              <a:t>is</a:t>
            </a:r>
            <a:r>
              <a:rPr lang="en-US" sz="1200" spc="-5" dirty="0">
                <a:effectLst/>
                <a:latin typeface="Calibri" panose="020F0502020204030204" pitchFamily="34" charset="0"/>
                <a:ea typeface="Calibri" panose="020F0502020204030204" pitchFamily="34" charset="0"/>
              </a:rPr>
              <a:t>p</a:t>
            </a:r>
            <a:r>
              <a:rPr lang="en-US" sz="1200" dirty="0">
                <a:effectLst/>
                <a:latin typeface="Calibri" panose="020F0502020204030204" pitchFamily="34" charset="0"/>
                <a:ea typeface="Calibri" panose="020F0502020204030204" pitchFamily="34" charset="0"/>
              </a:rPr>
              <a:t>r</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p</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rt</a:t>
            </a:r>
            <a:r>
              <a:rPr lang="en-US" sz="1200" spc="-1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a</a:t>
            </a:r>
            <a:r>
              <a:rPr lang="en-US" sz="1200" spc="-10" dirty="0">
                <a:effectLst/>
                <a:latin typeface="Calibri" panose="020F0502020204030204" pitchFamily="34" charset="0"/>
                <a:ea typeface="Calibri" panose="020F0502020204030204" pitchFamily="34" charset="0"/>
              </a:rPr>
              <a:t>t</a:t>
            </a:r>
            <a:r>
              <a:rPr lang="en-US" sz="1200" dirty="0">
                <a:effectLst/>
                <a:latin typeface="Calibri" panose="020F0502020204030204" pitchFamily="34" charset="0"/>
                <a:ea typeface="Calibri" panose="020F0502020204030204" pitchFamily="34" charset="0"/>
              </a:rPr>
              <a:t>ely</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ha</a:t>
            </a:r>
            <a:r>
              <a:rPr lang="en-US" sz="1200" spc="-15" dirty="0">
                <a:effectLst/>
                <a:latin typeface="Calibri" panose="020F0502020204030204" pitchFamily="34" charset="0"/>
                <a:ea typeface="Calibri" panose="020F0502020204030204" pitchFamily="34" charset="0"/>
              </a:rPr>
              <a:t>r</a:t>
            </a:r>
            <a:r>
              <a:rPr lang="en-US" sz="1200" spc="5" dirty="0">
                <a:effectLst/>
                <a:latin typeface="Calibri" panose="020F0502020204030204" pitchFamily="34" charset="0"/>
                <a:ea typeface="Calibri" panose="020F0502020204030204" pitchFamily="34" charset="0"/>
              </a:rPr>
              <a:t>m</a:t>
            </a:r>
            <a:r>
              <a:rPr lang="en-US" sz="1200" dirty="0">
                <a:effectLst/>
                <a:latin typeface="Calibri" panose="020F0502020204030204" pitchFamily="34" charset="0"/>
                <a:ea typeface="Calibri" panose="020F0502020204030204" pitchFamily="34" charset="0"/>
              </a:rPr>
              <a:t>ed</a:t>
            </a:r>
            <a:r>
              <a:rPr lang="en-US" sz="1200" spc="-10"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m</a:t>
            </a:r>
            <a:r>
              <a:rPr lang="en-US" sz="1200" dirty="0">
                <a:effectLst/>
                <a:latin typeface="Calibri" panose="020F0502020204030204" pitchFamily="34" charset="0"/>
                <a:ea typeface="Calibri" panose="020F0502020204030204" pitchFamily="34" charset="0"/>
              </a:rPr>
              <a:t>a</a:t>
            </a:r>
            <a:r>
              <a:rPr lang="en-US" sz="1200" spc="-10" dirty="0">
                <a:effectLst/>
                <a:latin typeface="Calibri" panose="020F0502020204030204" pitchFamily="34" charset="0"/>
                <a:ea typeface="Calibri" panose="020F0502020204030204" pitchFamily="34" charset="0"/>
              </a:rPr>
              <a:t>j</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ri</a:t>
            </a:r>
            <a:r>
              <a:rPr lang="en-US" sz="1200" spc="-10" dirty="0">
                <a:effectLst/>
                <a:latin typeface="Calibri" panose="020F0502020204030204" pitchFamily="34" charset="0"/>
                <a:ea typeface="Calibri" panose="020F0502020204030204" pitchFamily="34" charset="0"/>
              </a:rPr>
              <a:t>t</a:t>
            </a:r>
            <a:r>
              <a:rPr lang="en-US" sz="1200" dirty="0">
                <a:effectLst/>
                <a:latin typeface="Calibri" panose="020F0502020204030204" pitchFamily="34" charset="0"/>
                <a:ea typeface="Calibri" panose="020F0502020204030204" pitchFamily="34" charset="0"/>
              </a:rPr>
              <a:t>y</a:t>
            </a:r>
            <a:r>
              <a:rPr lang="en-US" sz="1200" spc="5"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b</a:t>
            </a:r>
            <a:r>
              <a:rPr lang="en-US" sz="1200" dirty="0">
                <a:effectLst/>
                <a:latin typeface="Calibri" panose="020F0502020204030204" pitchFamily="34" charset="0"/>
                <a:ea typeface="Calibri" panose="020F0502020204030204" pitchFamily="34" charset="0"/>
              </a:rPr>
              <a:t>lack</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and</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br</a:t>
            </a:r>
            <a:r>
              <a:rPr lang="en-US" sz="1200" spc="-10"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wn</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c</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mm</a:t>
            </a:r>
            <a:r>
              <a:rPr lang="en-US" sz="1200" spc="-5" dirty="0">
                <a:effectLst/>
                <a:latin typeface="Calibri" panose="020F0502020204030204" pitchFamily="34" charset="0"/>
                <a:ea typeface="Calibri" panose="020F0502020204030204" pitchFamily="34" charset="0"/>
              </a:rPr>
              <a:t>un</a:t>
            </a:r>
            <a:r>
              <a:rPr lang="en-US" sz="1200" dirty="0">
                <a:effectLst/>
                <a:latin typeface="Calibri" panose="020F0502020204030204" pitchFamily="34" charset="0"/>
                <a:ea typeface="Calibri" panose="020F0502020204030204" pitchFamily="34" charset="0"/>
              </a:rPr>
              <a:t>it</a:t>
            </a:r>
            <a:r>
              <a:rPr lang="en-US" sz="1200" spc="-10" dirty="0">
                <a:effectLst/>
                <a:latin typeface="Calibri" panose="020F0502020204030204" pitchFamily="34" charset="0"/>
                <a:ea typeface="Calibri" panose="020F0502020204030204" pitchFamily="34" charset="0"/>
              </a:rPr>
              <a:t>i</a:t>
            </a:r>
            <a:r>
              <a:rPr lang="en-US" sz="1200" dirty="0">
                <a:effectLst/>
                <a:latin typeface="Calibri" panose="020F0502020204030204" pitchFamily="34" charset="0"/>
                <a:ea typeface="Calibri" panose="020F0502020204030204" pitchFamily="34" charset="0"/>
              </a:rPr>
              <a:t>es,</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la</a:t>
            </a:r>
            <a:r>
              <a:rPr lang="en-US" sz="1200" spc="-5" dirty="0">
                <a:effectLst/>
                <a:latin typeface="Calibri" panose="020F0502020204030204" pitchFamily="34" charset="0"/>
                <a:ea typeface="Calibri" panose="020F0502020204030204" pitchFamily="34" charset="0"/>
              </a:rPr>
              <a:t>i</a:t>
            </a:r>
            <a:r>
              <a:rPr lang="en-US" sz="1200" dirty="0">
                <a:effectLst/>
                <a:latin typeface="Calibri" panose="020F0502020204030204" pitchFamily="34" charset="0"/>
                <a:ea typeface="Calibri" panose="020F0502020204030204" pitchFamily="34" charset="0"/>
              </a:rPr>
              <a:t>d</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ba</a:t>
            </a:r>
            <a:r>
              <a:rPr lang="en-US" sz="1200" spc="-15" dirty="0">
                <a:effectLst/>
                <a:latin typeface="Calibri" panose="020F0502020204030204" pitchFamily="34" charset="0"/>
                <a:ea typeface="Calibri" panose="020F0502020204030204" pitchFamily="34" charset="0"/>
              </a:rPr>
              <a:t>r</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t</a:t>
            </a:r>
            <a:r>
              <a:rPr lang="en-US" sz="1200" spc="-15" dirty="0">
                <a:effectLst/>
                <a:latin typeface="Calibri" panose="020F0502020204030204" pitchFamily="34" charset="0"/>
                <a:ea typeface="Calibri" panose="020F0502020204030204" pitchFamily="34" charset="0"/>
              </a:rPr>
              <a:t>h</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l</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n</a:t>
            </a:r>
            <a:r>
              <a:rPr lang="en-US" sz="1200" spc="5" dirty="0">
                <a:effectLst/>
                <a:latin typeface="Calibri" panose="020F0502020204030204" pitchFamily="34" charset="0"/>
                <a:ea typeface="Calibri" panose="020F0502020204030204" pitchFamily="34" charset="0"/>
              </a:rPr>
              <a:t>g</a:t>
            </a:r>
            <a:r>
              <a:rPr lang="en-US" sz="1200" dirty="0">
                <a:effectLst/>
                <a:latin typeface="Calibri" panose="020F0502020204030204" pitchFamily="34" charset="0"/>
                <a:ea typeface="Calibri" panose="020F0502020204030204" pitchFamily="34" charset="0"/>
              </a:rPr>
              <a:t>-stan</a:t>
            </a:r>
            <a:r>
              <a:rPr lang="en-US" sz="1200" spc="-5" dirty="0">
                <a:effectLst/>
                <a:latin typeface="Calibri" panose="020F0502020204030204" pitchFamily="34" charset="0"/>
                <a:ea typeface="Calibri" panose="020F0502020204030204" pitchFamily="34" charset="0"/>
              </a:rPr>
              <a:t>d</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g structu</a:t>
            </a:r>
            <a:r>
              <a:rPr lang="en-US" sz="1200" spc="-5" dirty="0">
                <a:effectLst/>
                <a:latin typeface="Calibri" panose="020F0502020204030204" pitchFamily="34" charset="0"/>
                <a:ea typeface="Calibri" panose="020F0502020204030204" pitchFamily="34" charset="0"/>
              </a:rPr>
              <a:t>r</a:t>
            </a:r>
            <a:r>
              <a:rPr lang="en-US" sz="1200" dirty="0">
                <a:effectLst/>
                <a:latin typeface="Calibri" panose="020F0502020204030204" pitchFamily="34" charset="0"/>
                <a:ea typeface="Calibri" panose="020F0502020204030204" pitchFamily="34" charset="0"/>
              </a:rPr>
              <a:t>al fl</a:t>
            </a:r>
            <a:r>
              <a:rPr lang="en-US" sz="1200" spc="-15" dirty="0">
                <a:effectLst/>
                <a:latin typeface="Calibri" panose="020F0502020204030204" pitchFamily="34" charset="0"/>
                <a:ea typeface="Calibri" panose="020F0502020204030204" pitchFamily="34" charset="0"/>
              </a:rPr>
              <a:t>a</a:t>
            </a:r>
            <a:r>
              <a:rPr lang="en-US" sz="1200" dirty="0">
                <a:effectLst/>
                <a:latin typeface="Calibri" panose="020F0502020204030204" pitchFamily="34" charset="0"/>
                <a:ea typeface="Calibri" panose="020F0502020204030204" pitchFamily="34" charset="0"/>
              </a:rPr>
              <a:t>ws</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in</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Vir</a:t>
            </a:r>
            <a:r>
              <a:rPr lang="en-US" sz="1200" spc="-5" dirty="0">
                <a:effectLst/>
                <a:latin typeface="Calibri" panose="020F0502020204030204" pitchFamily="34" charset="0"/>
                <a:ea typeface="Calibri" panose="020F0502020204030204" pitchFamily="34" charset="0"/>
              </a:rPr>
              <a:t>g</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ia</a:t>
            </a:r>
            <a:r>
              <a:rPr lang="en-US" sz="1200" spc="-10"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K</a:t>
            </a:r>
            <a:r>
              <a:rPr lang="en-US" sz="1200" dirty="0">
                <a:effectLst/>
                <a:latin typeface="Calibri" panose="020F0502020204030204" pitchFamily="34" charset="0"/>
                <a:ea typeface="Calibri" panose="020F0502020204030204" pitchFamily="34" charset="0"/>
              </a:rPr>
              <a:t>-</a:t>
            </a:r>
            <a:r>
              <a:rPr lang="en-US" sz="1200" spc="5" dirty="0">
                <a:effectLst/>
                <a:latin typeface="Calibri" panose="020F0502020204030204" pitchFamily="34" charset="0"/>
                <a:ea typeface="Calibri" panose="020F0502020204030204" pitchFamily="34" charset="0"/>
              </a:rPr>
              <a:t>1</a:t>
            </a:r>
            <a:r>
              <a:rPr lang="en-US" sz="1200" dirty="0">
                <a:effectLst/>
                <a:latin typeface="Calibri" panose="020F0502020204030204" pitchFamily="34" charset="0"/>
                <a:ea typeface="Calibri" panose="020F0502020204030204" pitchFamily="34" charset="0"/>
              </a:rPr>
              <a:t>2</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p</a:t>
            </a:r>
            <a:r>
              <a:rPr lang="en-US" sz="1200" spc="-5" dirty="0">
                <a:effectLst/>
                <a:latin typeface="Calibri" panose="020F0502020204030204" pitchFamily="34" charset="0"/>
                <a:ea typeface="Calibri" panose="020F0502020204030204" pitchFamily="34" charset="0"/>
              </a:rPr>
              <a:t>ub</a:t>
            </a:r>
            <a:r>
              <a:rPr lang="en-US" sz="1200" dirty="0">
                <a:effectLst/>
                <a:latin typeface="Calibri" panose="020F0502020204030204" pitchFamily="34" charset="0"/>
                <a:ea typeface="Calibri" panose="020F0502020204030204" pitchFamily="34" charset="0"/>
              </a:rPr>
              <a:t>lic</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ed</a:t>
            </a:r>
            <a:r>
              <a:rPr lang="en-US" sz="1200" spc="-5" dirty="0">
                <a:effectLst/>
                <a:latin typeface="Calibri" panose="020F0502020204030204" pitchFamily="34" charset="0"/>
                <a:ea typeface="Calibri" panose="020F0502020204030204" pitchFamily="34" charset="0"/>
              </a:rPr>
              <a:t>u</a:t>
            </a:r>
            <a:r>
              <a:rPr lang="en-US" sz="1200" dirty="0">
                <a:effectLst/>
                <a:latin typeface="Calibri" panose="020F0502020204030204" pitchFamily="34" charset="0"/>
                <a:ea typeface="Calibri" panose="020F0502020204030204" pitchFamily="34" charset="0"/>
              </a:rPr>
              <a:t>cat</a:t>
            </a:r>
            <a:r>
              <a:rPr lang="en-US" sz="1200" spc="-1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n</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fu</a:t>
            </a:r>
            <a:r>
              <a:rPr lang="en-US" sz="1200" spc="-5" dirty="0">
                <a:effectLst/>
                <a:latin typeface="Calibri" panose="020F0502020204030204" pitchFamily="34" charset="0"/>
                <a:ea typeface="Calibri" panose="020F0502020204030204" pitchFamily="34" charset="0"/>
              </a:rPr>
              <a:t>nd</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g</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and</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lack</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f su</a:t>
            </a:r>
            <a:r>
              <a:rPr lang="en-US" sz="1200" spc="-5" dirty="0">
                <a:effectLst/>
                <a:latin typeface="Calibri" panose="020F0502020204030204" pitchFamily="34" charset="0"/>
                <a:ea typeface="Calibri" panose="020F0502020204030204" pitchFamily="34" charset="0"/>
              </a:rPr>
              <a:t>pp</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rt.</a:t>
            </a:r>
            <a:r>
              <a:rPr lang="en-US" sz="1200" spc="-10"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Mo</a:t>
            </a:r>
            <a:r>
              <a:rPr lang="en-US" sz="1200" dirty="0">
                <a:effectLst/>
                <a:latin typeface="Calibri" panose="020F0502020204030204" pitchFamily="34" charset="0"/>
                <a:ea typeface="Calibri" panose="020F0502020204030204" pitchFamily="34" charset="0"/>
              </a:rPr>
              <a:t>re</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v</a:t>
            </a:r>
            <a:r>
              <a:rPr lang="en-US" sz="1200" dirty="0">
                <a:effectLst/>
                <a:latin typeface="Calibri" panose="020F0502020204030204" pitchFamily="34" charset="0"/>
                <a:ea typeface="Calibri" panose="020F0502020204030204" pitchFamily="34" charset="0"/>
              </a:rPr>
              <a:t>er,</a:t>
            </a:r>
            <a:r>
              <a:rPr lang="en-US" sz="1200" spc="-10"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h</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s</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cial </a:t>
            </a:r>
            <a:r>
              <a:rPr lang="en-US" sz="1200" spc="5" dirty="0">
                <a:effectLst/>
                <a:latin typeface="Calibri" panose="020F0502020204030204" pitchFamily="34" charset="0"/>
                <a:ea typeface="Calibri" panose="020F0502020204030204" pitchFamily="34" charset="0"/>
              </a:rPr>
              <a:t>m</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v</a:t>
            </a:r>
            <a:r>
              <a:rPr lang="en-US" sz="1200" spc="-1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m</a:t>
            </a:r>
            <a:r>
              <a:rPr lang="en-US" sz="1200" dirty="0">
                <a:effectLst/>
                <a:latin typeface="Calibri" panose="020F0502020204030204" pitchFamily="34" charset="0"/>
                <a:ea typeface="Calibri" panose="020F0502020204030204" pitchFamily="34" charset="0"/>
              </a:rPr>
              <a:t>ent risi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g</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af</a:t>
            </a:r>
            <a:r>
              <a:rPr lang="en-US" sz="1200" spc="-10" dirty="0">
                <a:effectLst/>
                <a:latin typeface="Calibri" panose="020F0502020204030204" pitchFamily="34" charset="0"/>
                <a:ea typeface="Calibri" panose="020F0502020204030204" pitchFamily="34" charset="0"/>
              </a:rPr>
              <a:t>t</a:t>
            </a:r>
            <a:r>
              <a:rPr lang="en-US" sz="1200" dirty="0">
                <a:effectLst/>
                <a:latin typeface="Calibri" panose="020F0502020204030204" pitchFamily="34" charset="0"/>
                <a:ea typeface="Calibri" panose="020F0502020204030204" pitchFamily="34" charset="0"/>
              </a:rPr>
              <a:t>er</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t</a:t>
            </a:r>
            <a:r>
              <a:rPr lang="en-US" sz="1200" spc="-15" dirty="0">
                <a:effectLst/>
                <a:latin typeface="Calibri" panose="020F0502020204030204" pitchFamily="34" charset="0"/>
                <a:ea typeface="Calibri" panose="020F0502020204030204" pitchFamily="34" charset="0"/>
              </a:rPr>
              <a:t>h</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 d</a:t>
            </a:r>
            <a:r>
              <a:rPr lang="en-US" sz="1200" dirty="0">
                <a:effectLst/>
                <a:latin typeface="Calibri" panose="020F0502020204030204" pitchFamily="34" charset="0"/>
                <a:ea typeface="Calibri" panose="020F0502020204030204" pitchFamily="34" charset="0"/>
              </a:rPr>
              <a:t>ea</a:t>
            </a:r>
            <a:r>
              <a:rPr lang="en-US" sz="1200" spc="5"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h</a:t>
            </a:r>
            <a:r>
              <a:rPr lang="en-US" sz="1200" dirty="0">
                <a:effectLst/>
                <a:latin typeface="Calibri" panose="020F0502020204030204" pitchFamily="34" charset="0"/>
                <a:ea typeface="Calibri" panose="020F0502020204030204" pitchFamily="34" charset="0"/>
              </a:rPr>
              <a:t>s</a:t>
            </a:r>
            <a:r>
              <a:rPr lang="en-US" sz="1200" spc="-10"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f G</a:t>
            </a:r>
            <a:r>
              <a:rPr lang="en-US" sz="1200" spc="-1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r</a:t>
            </a:r>
            <a:r>
              <a:rPr lang="en-US" sz="1200" spc="-5" dirty="0">
                <a:effectLst/>
                <a:latin typeface="Calibri" panose="020F0502020204030204" pitchFamily="34" charset="0"/>
                <a:ea typeface="Calibri" panose="020F0502020204030204" pitchFamily="34" charset="0"/>
              </a:rPr>
              <a:t>g</a:t>
            </a:r>
            <a:r>
              <a:rPr lang="en-US" sz="1200" dirty="0">
                <a:effectLst/>
                <a:latin typeface="Calibri" panose="020F0502020204030204" pitchFamily="34" charset="0"/>
                <a:ea typeface="Calibri" panose="020F0502020204030204" pitchFamily="34" charset="0"/>
              </a:rPr>
              <a:t>e</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Fl</a:t>
            </a:r>
            <a:r>
              <a:rPr lang="en-US" sz="1200" spc="-10"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y</a:t>
            </a:r>
            <a:r>
              <a:rPr lang="en-US" sz="1200" dirty="0">
                <a:effectLst/>
                <a:latin typeface="Calibri" panose="020F0502020204030204" pitchFamily="34" charset="0"/>
                <a:ea typeface="Calibri" panose="020F0502020204030204" pitchFamily="34" charset="0"/>
              </a:rPr>
              <a:t>d</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a:t>
            </a:r>
            <a:r>
              <a:rPr lang="en-US" sz="1200" spc="-1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d</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Bre</a:t>
            </a:r>
            <a:r>
              <a:rPr lang="en-US" sz="1200" spc="10"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nn</a:t>
            </a:r>
            <a:r>
              <a:rPr lang="en-US" sz="1200" dirty="0">
                <a:effectLst/>
                <a:latin typeface="Calibri" panose="020F0502020204030204" pitchFamily="34" charset="0"/>
                <a:ea typeface="Calibri" panose="020F0502020204030204" pitchFamily="34" charset="0"/>
              </a:rPr>
              <a:t>a</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Ta</a:t>
            </a:r>
            <a:r>
              <a:rPr lang="en-US" sz="1200" spc="5" dirty="0">
                <a:effectLst/>
                <a:latin typeface="Calibri" panose="020F0502020204030204" pitchFamily="34" charset="0"/>
                <a:ea typeface="Calibri" panose="020F0502020204030204" pitchFamily="34" charset="0"/>
              </a:rPr>
              <a:t>y</a:t>
            </a:r>
            <a:r>
              <a:rPr lang="en-US" sz="1200" spc="-15" dirty="0">
                <a:effectLst/>
                <a:latin typeface="Calibri" panose="020F0502020204030204" pitchFamily="34" charset="0"/>
                <a:ea typeface="Calibri" panose="020F0502020204030204" pitchFamily="34" charset="0"/>
              </a:rPr>
              <a:t>l</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r b</a:t>
            </a:r>
            <a:r>
              <a:rPr lang="en-US" sz="1200" spc="-15" dirty="0">
                <a:effectLst/>
                <a:latin typeface="Calibri" panose="020F0502020204030204" pitchFamily="34" charset="0"/>
                <a:ea typeface="Calibri" panose="020F0502020204030204" pitchFamily="34" charset="0"/>
              </a:rPr>
              <a:t>r</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ugh</a:t>
            </a:r>
            <a:r>
              <a:rPr lang="en-US" sz="1200"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h</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eq</a:t>
            </a:r>
            <a:r>
              <a:rPr lang="en-US" sz="1200" spc="-5" dirty="0">
                <a:effectLst/>
                <a:latin typeface="Calibri" panose="020F0502020204030204" pitchFamily="34" charset="0"/>
                <a:ea typeface="Calibri" panose="020F0502020204030204" pitchFamily="34" charset="0"/>
              </a:rPr>
              <a:t>u</a:t>
            </a:r>
            <a:r>
              <a:rPr lang="en-US" sz="1200" dirty="0">
                <a:effectLst/>
                <a:latin typeface="Calibri" panose="020F0502020204030204" pitchFamily="34" charset="0"/>
                <a:ea typeface="Calibri" panose="020F0502020204030204" pitchFamily="34" charset="0"/>
              </a:rPr>
              <a:t>ities</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n</a:t>
            </a:r>
            <a:r>
              <a:rPr lang="en-US" sz="1200" spc="-10" dirty="0">
                <a:effectLst/>
                <a:latin typeface="Calibri" panose="020F0502020204030204" pitchFamily="34" charset="0"/>
                <a:ea typeface="Calibri" panose="020F0502020204030204" pitchFamily="34" charset="0"/>
              </a:rPr>
              <a:t>t</a:t>
            </a:r>
            <a:r>
              <a:rPr lang="en-US" sz="1200"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v</a:t>
            </a:r>
            <a:r>
              <a:rPr lang="en-US" sz="1200" spc="25" dirty="0">
                <a:effectLst/>
                <a:latin typeface="Calibri" panose="020F0502020204030204" pitchFamily="34" charset="0"/>
                <a:ea typeface="Calibri" panose="020F0502020204030204" pitchFamily="34" charset="0"/>
              </a:rPr>
              <a:t>e</a:t>
            </a:r>
            <a:r>
              <a:rPr lang="en-US" sz="1200" dirty="0">
                <a:effectLst/>
                <a:latin typeface="Calibri" panose="020F0502020204030204" pitchFamily="34" charset="0"/>
                <a:ea typeface="Calibri" panose="020F0502020204030204" pitchFamily="34" charset="0"/>
              </a:rPr>
              <a:t>ry Am</a:t>
            </a:r>
            <a:r>
              <a:rPr lang="en-US" sz="1200" spc="5" dirty="0">
                <a:effectLst/>
                <a:latin typeface="Calibri" panose="020F0502020204030204" pitchFamily="34" charset="0"/>
                <a:ea typeface="Calibri" panose="020F0502020204030204" pitchFamily="34" charset="0"/>
              </a:rPr>
              <a:t>e</a:t>
            </a:r>
            <a:r>
              <a:rPr lang="en-US" sz="1200" dirty="0">
                <a:effectLst/>
                <a:latin typeface="Calibri" panose="020F0502020204030204" pitchFamily="34" charset="0"/>
                <a:ea typeface="Calibri" panose="020F0502020204030204" pitchFamily="34" charset="0"/>
              </a:rPr>
              <a:t>rican</a:t>
            </a:r>
            <a:r>
              <a:rPr lang="en-US" sz="1200" spc="-1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li</a:t>
            </a:r>
            <a:r>
              <a:rPr lang="en-US" sz="1200" spc="5" dirty="0">
                <a:effectLst/>
                <a:latin typeface="Calibri" panose="020F0502020204030204" pitchFamily="34" charset="0"/>
                <a:ea typeface="Calibri" panose="020F0502020204030204" pitchFamily="34" charset="0"/>
              </a:rPr>
              <a:t>v</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g</a:t>
            </a:r>
            <a:r>
              <a:rPr lang="en-US" sz="1200" spc="-5"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r</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m</a:t>
            </a:r>
            <a:r>
              <a:rPr lang="en-US" sz="1200" dirty="0">
                <a:effectLst/>
                <a:latin typeface="Calibri" panose="020F0502020204030204" pitchFamily="34" charset="0"/>
                <a:ea typeface="Calibri" panose="020F0502020204030204" pitchFamily="34" charset="0"/>
              </a:rPr>
              <a:t>.</a:t>
            </a:r>
            <a:endParaRPr lang="en-US" sz="1200" dirty="0">
              <a:effectLst/>
              <a:latin typeface="Times New Roman" panose="02020603050405020304" pitchFamily="18" charset="0"/>
              <a:ea typeface="Times New Roman" panose="02020603050405020304" pitchFamily="18" charset="0"/>
            </a:endParaRPr>
          </a:p>
          <a:p>
            <a:pPr marL="0" marR="0">
              <a:lnSpc>
                <a:spcPts val="800"/>
              </a:lnSpc>
              <a:spcBef>
                <a:spcPts val="30"/>
              </a:spcBef>
              <a:spcAft>
                <a:spcPts val="0"/>
              </a:spcAft>
            </a:pPr>
            <a:r>
              <a:rPr lang="en-US" sz="1200" dirty="0">
                <a:effectLst/>
                <a:latin typeface="Times New Roman" panose="02020603050405020304" pitchFamily="18" charset="0"/>
                <a:ea typeface="Times New Roman" panose="02020603050405020304" pitchFamily="18" charset="0"/>
              </a:rPr>
              <a:t> </a:t>
            </a:r>
          </a:p>
          <a:p>
            <a:pPr marL="63500" marR="464820">
              <a:lnSpc>
                <a:spcPct val="107000"/>
              </a:lnSpc>
              <a:spcBef>
                <a:spcPts val="0"/>
              </a:spcBef>
              <a:spcAft>
                <a:spcPts val="0"/>
              </a:spcAft>
            </a:pPr>
            <a:r>
              <a:rPr lang="en-US" sz="1200" dirty="0">
                <a:effectLst/>
                <a:latin typeface="Calibri" panose="020F0502020204030204" pitchFamily="34" charset="0"/>
                <a:ea typeface="Calibri" panose="020F0502020204030204" pitchFamily="34" charset="0"/>
              </a:rPr>
              <a:t>U</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s</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w</a:t>
            </a:r>
            <a:r>
              <a:rPr lang="en-US" sz="1200" spc="-10" dirty="0">
                <a:effectLst/>
                <a:latin typeface="Calibri" panose="020F0502020204030204" pitchFamily="34" charset="0"/>
                <a:ea typeface="Calibri" panose="020F0502020204030204" pitchFamily="34" charset="0"/>
              </a:rPr>
              <a:t>i</a:t>
            </a:r>
            <a:r>
              <a:rPr lang="en-US" sz="1200" dirty="0">
                <a:effectLst/>
                <a:latin typeface="Calibri" panose="020F0502020204030204" pitchFamily="34" charset="0"/>
                <a:ea typeface="Calibri" panose="020F0502020204030204" pitchFamily="34" charset="0"/>
              </a:rPr>
              <a:t>th </a:t>
            </a:r>
            <a:r>
              <a:rPr lang="en-US" sz="1200" spc="-10" dirty="0">
                <a:effectLst/>
                <a:latin typeface="Calibri" panose="020F0502020204030204" pitchFamily="34" charset="0"/>
                <a:ea typeface="Calibri" panose="020F0502020204030204" pitchFamily="34" charset="0"/>
              </a:rPr>
              <a:t>c</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llec</a:t>
            </a:r>
            <a:r>
              <a:rPr lang="en-US" sz="1200" spc="5" dirty="0">
                <a:effectLst/>
                <a:latin typeface="Calibri" panose="020F0502020204030204" pitchFamily="34" charset="0"/>
                <a:ea typeface="Calibri" panose="020F0502020204030204" pitchFamily="34" charset="0"/>
              </a:rPr>
              <a:t>t</a:t>
            </a:r>
            <a:r>
              <a:rPr lang="en-US" sz="1200" spc="-15"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v</a:t>
            </a:r>
            <a:r>
              <a:rPr lang="en-US" sz="1200" dirty="0">
                <a:effectLst/>
                <a:latin typeface="Calibri" panose="020F0502020204030204" pitchFamily="34" charset="0"/>
                <a:ea typeface="Calibri" panose="020F0502020204030204" pitchFamily="34" charset="0"/>
              </a:rPr>
              <a:t>e</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bar</a:t>
            </a:r>
            <a:r>
              <a:rPr lang="en-US" sz="1200" spc="-5" dirty="0">
                <a:effectLst/>
                <a:latin typeface="Calibri" panose="020F0502020204030204" pitchFamily="34" charset="0"/>
                <a:ea typeface="Calibri" panose="020F0502020204030204" pitchFamily="34" charset="0"/>
              </a:rPr>
              <a:t>g</a:t>
            </a:r>
            <a:r>
              <a:rPr lang="en-US" sz="1200" dirty="0">
                <a:effectLst/>
                <a:latin typeface="Calibri" panose="020F0502020204030204" pitchFamily="34" charset="0"/>
                <a:ea typeface="Calibri" panose="020F0502020204030204" pitchFamily="34" charset="0"/>
              </a:rPr>
              <a:t>ai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g</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ri</a:t>
            </a:r>
            <a:r>
              <a:rPr lang="en-US" sz="1200" spc="-5" dirty="0">
                <a:effectLst/>
                <a:latin typeface="Calibri" panose="020F0502020204030204" pitchFamily="34" charset="0"/>
                <a:ea typeface="Calibri" panose="020F0502020204030204" pitchFamily="34" charset="0"/>
              </a:rPr>
              <a:t>gh</a:t>
            </a:r>
            <a:r>
              <a:rPr lang="en-US" sz="1200" dirty="0">
                <a:effectLst/>
                <a:latin typeface="Calibri" panose="020F0502020204030204" pitchFamily="34" charset="0"/>
                <a:ea typeface="Calibri" panose="020F0502020204030204" pitchFamily="34" charset="0"/>
              </a:rPr>
              <a:t>ts</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h</a:t>
            </a:r>
            <a:r>
              <a:rPr lang="en-US" sz="1200" dirty="0">
                <a:effectLst/>
                <a:latin typeface="Calibri" panose="020F0502020204030204" pitchFamily="34" charset="0"/>
                <a:ea typeface="Calibri" panose="020F0502020204030204" pitchFamily="34" charset="0"/>
              </a:rPr>
              <a:t>a</a:t>
            </a:r>
            <a:r>
              <a:rPr lang="en-US" sz="1200" spc="5" dirty="0">
                <a:effectLst/>
                <a:latin typeface="Calibri" panose="020F0502020204030204" pitchFamily="34" charset="0"/>
                <a:ea typeface="Calibri" panose="020F0502020204030204" pitchFamily="34" charset="0"/>
              </a:rPr>
              <a:t>v</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 </a:t>
            </a:r>
            <a:r>
              <a:rPr lang="en-US" sz="1200" spc="-15" dirty="0">
                <a:effectLst/>
                <a:latin typeface="Calibri" panose="020F0502020204030204" pitchFamily="34" charset="0"/>
                <a:ea typeface="Calibri" panose="020F0502020204030204" pitchFamily="34" charset="0"/>
              </a:rPr>
              <a:t>l</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g</a:t>
            </a:r>
            <a:r>
              <a:rPr lang="en-US" sz="1200" spc="-5"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f</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ugh</a:t>
            </a:r>
            <a:r>
              <a:rPr lang="en-US" sz="1200"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d</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wo</a:t>
            </a:r>
            <a:r>
              <a:rPr lang="en-US" sz="1200" dirty="0">
                <a:effectLst/>
                <a:latin typeface="Calibri" panose="020F0502020204030204" pitchFamily="34" charset="0"/>
                <a:ea typeface="Calibri" panose="020F0502020204030204" pitchFamily="34" charset="0"/>
              </a:rPr>
              <a:t>n</a:t>
            </a:r>
            <a:r>
              <a:rPr lang="en-US" sz="1200" spc="-1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s</a:t>
            </a:r>
            <a:r>
              <a:rPr lang="en-US" sz="1200" spc="5" dirty="0">
                <a:effectLst/>
                <a:latin typeface="Calibri" panose="020F0502020204030204" pitchFamily="34" charset="0"/>
                <a:ea typeface="Calibri" panose="020F0502020204030204" pitchFamily="34" charset="0"/>
              </a:rPr>
              <a:t>t</a:t>
            </a:r>
            <a:r>
              <a:rPr lang="en-US" sz="1200" dirty="0">
                <a:effectLst/>
                <a:latin typeface="Calibri" panose="020F0502020204030204" pitchFamily="34" charset="0"/>
                <a:ea typeface="Calibri" panose="020F0502020204030204" pitchFamily="34" charset="0"/>
              </a:rPr>
              <a:t>ra</a:t>
            </a:r>
            <a:r>
              <a:rPr lang="en-US" sz="1200" spc="-10" dirty="0">
                <a:effectLst/>
                <a:latin typeface="Calibri" panose="020F0502020204030204" pitchFamily="34" charset="0"/>
                <a:ea typeface="Calibri" panose="020F0502020204030204" pitchFamily="34" charset="0"/>
              </a:rPr>
              <a:t>t</a:t>
            </a:r>
            <a:r>
              <a:rPr lang="en-US" sz="1200" dirty="0">
                <a:effectLst/>
                <a:latin typeface="Calibri" panose="020F0502020204030204" pitchFamily="34" charset="0"/>
                <a:ea typeface="Calibri" panose="020F0502020204030204" pitchFamily="34" charset="0"/>
              </a:rPr>
              <a:t>egies</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to</a:t>
            </a:r>
            <a:r>
              <a:rPr lang="en-US" sz="1200" spc="-5"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a</a:t>
            </a:r>
            <a:r>
              <a:rPr lang="en-US" sz="1200" spc="-5" dirty="0">
                <a:effectLst/>
                <a:latin typeface="Calibri" panose="020F0502020204030204" pitchFamily="34" charset="0"/>
                <a:ea typeface="Calibri" panose="020F0502020204030204" pitchFamily="34" charset="0"/>
              </a:rPr>
              <a:t>d</a:t>
            </a:r>
            <a:r>
              <a:rPr lang="en-US" sz="1200" spc="5" dirty="0">
                <a:effectLst/>
                <a:latin typeface="Calibri" panose="020F0502020204030204" pitchFamily="34" charset="0"/>
                <a:ea typeface="Calibri" panose="020F0502020204030204" pitchFamily="34" charset="0"/>
              </a:rPr>
              <a:t>v</a:t>
            </a:r>
            <a:r>
              <a:rPr lang="en-US" sz="1200" dirty="0">
                <a:effectLst/>
                <a:latin typeface="Calibri" panose="020F0502020204030204" pitchFamily="34" charset="0"/>
                <a:ea typeface="Calibri" panose="020F0502020204030204" pitchFamily="34" charset="0"/>
              </a:rPr>
              <a:t>a</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ce</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eq</a:t>
            </a:r>
            <a:r>
              <a:rPr lang="en-US" sz="1200" spc="-5" dirty="0">
                <a:effectLst/>
                <a:latin typeface="Calibri" panose="020F0502020204030204" pitchFamily="34" charset="0"/>
                <a:ea typeface="Calibri" panose="020F0502020204030204" pitchFamily="34" charset="0"/>
              </a:rPr>
              <a:t>u</a:t>
            </a:r>
            <a:r>
              <a:rPr lang="en-US" sz="1200" dirty="0">
                <a:effectLst/>
                <a:latin typeface="Calibri" panose="020F0502020204030204" pitchFamily="34" charset="0"/>
                <a:ea typeface="Calibri" panose="020F0502020204030204" pitchFamily="34" charset="0"/>
              </a:rPr>
              <a:t>ity</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in sch</a:t>
            </a:r>
            <a:r>
              <a:rPr lang="en-US" sz="1200" spc="-10"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ls a</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d</a:t>
            </a:r>
            <a:r>
              <a:rPr lang="en-US" sz="1200" spc="-5"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c</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mm</a:t>
            </a:r>
            <a:r>
              <a:rPr lang="en-US" sz="1200" spc="-5" dirty="0">
                <a:effectLst/>
                <a:latin typeface="Calibri" panose="020F0502020204030204" pitchFamily="34" charset="0"/>
                <a:ea typeface="Calibri" panose="020F0502020204030204" pitchFamily="34" charset="0"/>
              </a:rPr>
              <a:t>un</a:t>
            </a:r>
            <a:r>
              <a:rPr lang="en-US" sz="1200" dirty="0">
                <a:effectLst/>
                <a:latin typeface="Calibri" panose="020F0502020204030204" pitchFamily="34" charset="0"/>
                <a:ea typeface="Calibri" panose="020F0502020204030204" pitchFamily="34" charset="0"/>
              </a:rPr>
              <a:t>it</a:t>
            </a:r>
            <a:r>
              <a:rPr lang="en-US" sz="1200" spc="-10" dirty="0">
                <a:effectLst/>
                <a:latin typeface="Calibri" panose="020F0502020204030204" pitchFamily="34" charset="0"/>
                <a:ea typeface="Calibri" panose="020F0502020204030204" pitchFamily="34" charset="0"/>
              </a:rPr>
              <a:t>i</a:t>
            </a:r>
            <a:r>
              <a:rPr lang="en-US" sz="1200" dirty="0">
                <a:effectLst/>
                <a:latin typeface="Calibri" panose="020F0502020204030204" pitchFamily="34" charset="0"/>
                <a:ea typeface="Calibri" panose="020F0502020204030204" pitchFamily="34" charset="0"/>
              </a:rPr>
              <a:t>es,</a:t>
            </a:r>
            <a:r>
              <a:rPr lang="en-US" sz="1200" spc="5" dirty="0">
                <a:effectLst/>
                <a:latin typeface="Calibri" panose="020F0502020204030204" pitchFamily="34" charset="0"/>
                <a:ea typeface="Calibri" panose="020F0502020204030204" pitchFamily="34" charset="0"/>
              </a:rPr>
              <a:t> </a:t>
            </a:r>
            <a:r>
              <a:rPr lang="en-US" sz="1200" spc="-15"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cl</a:t>
            </a:r>
            <a:r>
              <a:rPr lang="en-US" sz="1200" spc="-5" dirty="0">
                <a:effectLst/>
                <a:latin typeface="Calibri" panose="020F0502020204030204" pitchFamily="34" charset="0"/>
                <a:ea typeface="Calibri" panose="020F0502020204030204" pitchFamily="34" charset="0"/>
              </a:rPr>
              <a:t>ud</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ng</a:t>
            </a:r>
            <a:r>
              <a:rPr lang="en-US" sz="1200" dirty="0">
                <a:effectLst/>
                <a:latin typeface="Calibri" panose="020F0502020204030204" pitchFamily="34" charset="0"/>
                <a:ea typeface="Calibri" panose="020F0502020204030204" pitchFamily="34" charset="0"/>
              </a:rPr>
              <a:t>:</a:t>
            </a:r>
            <a:endParaRPr lang="en-US" sz="1200" dirty="0">
              <a:effectLst/>
              <a:latin typeface="Times New Roman" panose="02020603050405020304" pitchFamily="18" charset="0"/>
              <a:ea typeface="Times New Roman" panose="02020603050405020304" pitchFamily="18" charset="0"/>
            </a:endParaRPr>
          </a:p>
          <a:p>
            <a:pPr marL="0" marR="0">
              <a:lnSpc>
                <a:spcPts val="800"/>
              </a:lnSpc>
              <a:spcBef>
                <a:spcPts val="5"/>
              </a:spcBef>
              <a:spcAft>
                <a:spcPts val="0"/>
              </a:spcAft>
            </a:pPr>
            <a:r>
              <a:rPr lang="en-US" sz="1200" dirty="0">
                <a:effectLst/>
                <a:latin typeface="Times New Roman" panose="02020603050405020304" pitchFamily="18" charset="0"/>
                <a:ea typeface="Times New Roman" panose="02020603050405020304" pitchFamily="18" charset="0"/>
              </a:rPr>
              <a:t> </a:t>
            </a:r>
          </a:p>
          <a:p>
            <a:pPr marL="292100" marR="0">
              <a:spcBef>
                <a:spcPts val="0"/>
              </a:spcBef>
              <a:spcAft>
                <a:spcPts val="0"/>
              </a:spcAft>
            </a:pPr>
            <a:r>
              <a:rPr lang="en-US" sz="1200" dirty="0">
                <a:effectLst/>
                <a:latin typeface="Verdana" panose="020B0604030504040204" pitchFamily="34" charset="0"/>
                <a:ea typeface="Verdana" panose="020B0604030504040204" pitchFamily="34" charset="0"/>
                <a:cs typeface="Verdana" panose="020B0604030504040204" pitchFamily="34" charset="0"/>
              </a:rPr>
              <a:t>•  </a:t>
            </a:r>
            <a:r>
              <a:rPr lang="en-US" sz="1200" spc="40" dirty="0">
                <a:effectLst/>
                <a:latin typeface="Verdana" panose="020B0604030504040204" pitchFamily="34" charset="0"/>
                <a:ea typeface="Verdana" panose="020B0604030504040204" pitchFamily="34" charset="0"/>
                <a:cs typeface="Verdana" panose="020B0604030504040204" pitchFamily="34" charset="0"/>
              </a:rPr>
              <a:t> </a:t>
            </a:r>
            <a:r>
              <a:rPr lang="en-US" sz="1200" dirty="0">
                <a:effectLst/>
                <a:latin typeface="Calibri" panose="020F0502020204030204" pitchFamily="34" charset="0"/>
                <a:ea typeface="Calibri" panose="020F0502020204030204" pitchFamily="34" charset="0"/>
              </a:rPr>
              <a:t>F</a:t>
            </a:r>
            <a:r>
              <a:rPr lang="en-US" sz="1200" spc="-10" dirty="0">
                <a:effectLst/>
                <a:latin typeface="Calibri" panose="020F0502020204030204" pitchFamily="34" charset="0"/>
                <a:ea typeface="Calibri" panose="020F0502020204030204" pitchFamily="34" charset="0"/>
              </a:rPr>
              <a:t>u</a:t>
            </a:r>
            <a:r>
              <a:rPr lang="en-US" sz="1200" spc="-5" dirty="0">
                <a:effectLst/>
                <a:latin typeface="Calibri" panose="020F0502020204030204" pitchFamily="34" charset="0"/>
                <a:ea typeface="Calibri" panose="020F0502020204030204" pitchFamily="34" charset="0"/>
              </a:rPr>
              <a:t>nd</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g</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s</a:t>
            </a:r>
            <a:r>
              <a:rPr lang="en-US" sz="1200" spc="5" dirty="0">
                <a:effectLst/>
                <a:latin typeface="Calibri" panose="020F0502020204030204" pitchFamily="34" charset="0"/>
                <a:ea typeface="Calibri" panose="020F0502020204030204" pitchFamily="34" charset="0"/>
              </a:rPr>
              <a:t>t</a:t>
            </a:r>
            <a:r>
              <a:rPr lang="en-US" sz="1200" dirty="0">
                <a:effectLst/>
                <a:latin typeface="Calibri" panose="020F0502020204030204" pitchFamily="34" charset="0"/>
                <a:ea typeface="Calibri" panose="020F0502020204030204" pitchFamily="34" charset="0"/>
              </a:rPr>
              <a:t>rategies</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th</a:t>
            </a:r>
            <a:r>
              <a:rPr lang="en-US" sz="1200" spc="-15" dirty="0">
                <a:effectLst/>
                <a:latin typeface="Calibri" panose="020F0502020204030204" pitchFamily="34" charset="0"/>
                <a:ea typeface="Calibri" panose="020F0502020204030204" pitchFamily="34" charset="0"/>
              </a:rPr>
              <a:t>a</a:t>
            </a:r>
            <a:r>
              <a:rPr lang="en-US" sz="1200"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ta</a:t>
            </a:r>
            <a:r>
              <a:rPr lang="en-US" sz="1200" spc="-10" dirty="0">
                <a:effectLst/>
                <a:latin typeface="Calibri" panose="020F0502020204030204" pitchFamily="34" charset="0"/>
                <a:ea typeface="Calibri" panose="020F0502020204030204" pitchFamily="34" charset="0"/>
              </a:rPr>
              <a:t>r</a:t>
            </a:r>
            <a:r>
              <a:rPr lang="en-US" sz="1200" spc="-5" dirty="0">
                <a:effectLst/>
                <a:latin typeface="Calibri" panose="020F0502020204030204" pitchFamily="34" charset="0"/>
                <a:ea typeface="Calibri" panose="020F0502020204030204" pitchFamily="34" charset="0"/>
              </a:rPr>
              <a:t>g</a:t>
            </a:r>
            <a:r>
              <a:rPr lang="en-US" sz="1200" dirty="0">
                <a:effectLst/>
                <a:latin typeface="Calibri" panose="020F0502020204030204" pitchFamily="34" charset="0"/>
                <a:ea typeface="Calibri" panose="020F0502020204030204" pitchFamily="34" charset="0"/>
              </a:rPr>
              <a:t>et</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s</a:t>
            </a:r>
            <a:r>
              <a:rPr lang="en-US" sz="1200" spc="5"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ud</a:t>
            </a:r>
            <a:r>
              <a:rPr lang="en-US" sz="1200" dirty="0">
                <a:effectLst/>
                <a:latin typeface="Calibri" panose="020F0502020204030204" pitchFamily="34" charset="0"/>
                <a:ea typeface="Calibri" panose="020F0502020204030204" pitchFamily="34" charset="0"/>
              </a:rPr>
              <a:t>en</a:t>
            </a:r>
            <a:r>
              <a:rPr lang="en-US" sz="1200" spc="-10" dirty="0">
                <a:effectLst/>
                <a:latin typeface="Calibri" panose="020F0502020204030204" pitchFamily="34" charset="0"/>
                <a:ea typeface="Calibri" panose="020F0502020204030204" pitchFamily="34" charset="0"/>
              </a:rPr>
              <a:t>t</a:t>
            </a:r>
            <a:r>
              <a:rPr lang="en-US" sz="1200" dirty="0">
                <a:effectLst/>
                <a:latin typeface="Calibri" panose="020F0502020204030204" pitchFamily="34" charset="0"/>
                <a:ea typeface="Calibri" panose="020F0502020204030204" pitchFamily="34" charset="0"/>
              </a:rPr>
              <a:t>s and</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sc</a:t>
            </a:r>
            <a:r>
              <a:rPr lang="en-US" sz="1200" spc="-15" dirty="0">
                <a:effectLst/>
                <a:latin typeface="Calibri" panose="020F0502020204030204" pitchFamily="34" charset="0"/>
                <a:ea typeface="Calibri" panose="020F0502020204030204" pitchFamily="34" charset="0"/>
              </a:rPr>
              <a:t>h</a:t>
            </a:r>
            <a:r>
              <a:rPr lang="en-US" sz="1200" spc="5" dirty="0">
                <a:effectLst/>
                <a:latin typeface="Calibri" panose="020F0502020204030204" pitchFamily="34" charset="0"/>
                <a:ea typeface="Calibri" panose="020F0502020204030204" pitchFamily="34" charset="0"/>
              </a:rPr>
              <a:t>oo</a:t>
            </a:r>
            <a:r>
              <a:rPr lang="en-US" sz="1200" spc="-15" dirty="0">
                <a:effectLst/>
                <a:latin typeface="Calibri" panose="020F0502020204030204" pitchFamily="34" charset="0"/>
                <a:ea typeface="Calibri" panose="020F0502020204030204" pitchFamily="34" charset="0"/>
              </a:rPr>
              <a:t>l</a:t>
            </a:r>
            <a:r>
              <a:rPr lang="en-US" sz="1200" dirty="0">
                <a:effectLst/>
                <a:latin typeface="Calibri" panose="020F0502020204030204" pitchFamily="34" charset="0"/>
                <a:ea typeface="Calibri" panose="020F0502020204030204" pitchFamily="34" charset="0"/>
              </a:rPr>
              <a:t>s </a:t>
            </a:r>
            <a:r>
              <a:rPr lang="en-US" sz="1200" spc="5" dirty="0">
                <a:effectLst/>
                <a:latin typeface="Calibri" panose="020F0502020204030204" pitchFamily="34" charset="0"/>
                <a:ea typeface="Calibri" panose="020F0502020204030204" pitchFamily="34" charset="0"/>
              </a:rPr>
              <a:t>t</a:t>
            </a:r>
            <a:r>
              <a:rPr lang="en-US" sz="1200" spc="-15" dirty="0">
                <a:effectLst/>
                <a:latin typeface="Calibri" panose="020F0502020204030204" pitchFamily="34" charset="0"/>
                <a:ea typeface="Calibri" panose="020F0502020204030204" pitchFamily="34" charset="0"/>
              </a:rPr>
              <a:t>h</a:t>
            </a:r>
            <a:r>
              <a:rPr lang="en-US" sz="1200" dirty="0">
                <a:effectLst/>
                <a:latin typeface="Calibri" panose="020F0502020204030204" pitchFamily="34" charset="0"/>
                <a:ea typeface="Calibri" panose="020F0502020204030204" pitchFamily="34" charset="0"/>
              </a:rPr>
              <a:t>at</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e</a:t>
            </a:r>
            <a:r>
              <a:rPr lang="en-US" sz="1200" dirty="0">
                <a:effectLst/>
                <a:latin typeface="Calibri" panose="020F0502020204030204" pitchFamily="34" charset="0"/>
                <a:ea typeface="Calibri" panose="020F0502020204030204" pitchFamily="34" charset="0"/>
              </a:rPr>
              <a:t>d</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ad</a:t>
            </a:r>
            <a:r>
              <a:rPr lang="en-US" sz="1200" spc="-5" dirty="0">
                <a:effectLst/>
                <a:latin typeface="Calibri" panose="020F0502020204030204" pitchFamily="34" charset="0"/>
                <a:ea typeface="Calibri" panose="020F0502020204030204" pitchFamily="34" charset="0"/>
              </a:rPr>
              <a:t>d</a:t>
            </a:r>
            <a:r>
              <a:rPr lang="en-US" sz="1200" dirty="0">
                <a:effectLst/>
                <a:latin typeface="Calibri" panose="020F0502020204030204" pitchFamily="34" charset="0"/>
                <a:ea typeface="Calibri" panose="020F0502020204030204" pitchFamily="34" charset="0"/>
              </a:rPr>
              <a:t>it</a:t>
            </a:r>
            <a:r>
              <a:rPr lang="en-US" sz="1200" spc="-1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al </a:t>
            </a:r>
            <a:r>
              <a:rPr lang="en-US" sz="1200" spc="-15" dirty="0">
                <a:effectLst/>
                <a:latin typeface="Calibri" panose="020F0502020204030204" pitchFamily="34" charset="0"/>
                <a:ea typeface="Calibri" panose="020F0502020204030204" pitchFamily="34" charset="0"/>
              </a:rPr>
              <a:t>r</a:t>
            </a:r>
            <a:r>
              <a:rPr lang="en-US" sz="1200" dirty="0">
                <a:effectLst/>
                <a:latin typeface="Calibri" panose="020F0502020204030204" pitchFamily="34" charset="0"/>
                <a:ea typeface="Calibri" panose="020F0502020204030204" pitchFamily="34" charset="0"/>
              </a:rPr>
              <a:t>es</a:t>
            </a:r>
            <a:r>
              <a:rPr lang="en-US" sz="1200" spc="10"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u</a:t>
            </a:r>
            <a:r>
              <a:rPr lang="en-US" sz="1200" spc="-15" dirty="0">
                <a:effectLst/>
                <a:latin typeface="Calibri" panose="020F0502020204030204" pitchFamily="34" charset="0"/>
                <a:ea typeface="Calibri" panose="020F0502020204030204" pitchFamily="34" charset="0"/>
              </a:rPr>
              <a:t>r</a:t>
            </a:r>
            <a:r>
              <a:rPr lang="en-US" sz="1200" spc="-10" dirty="0">
                <a:effectLst/>
                <a:latin typeface="Calibri" panose="020F0502020204030204" pitchFamily="34" charset="0"/>
                <a:ea typeface="Calibri" panose="020F0502020204030204" pitchFamily="34" charset="0"/>
              </a:rPr>
              <a:t>c</a:t>
            </a:r>
            <a:r>
              <a:rPr lang="en-US" sz="1200" dirty="0">
                <a:effectLst/>
                <a:latin typeface="Calibri" panose="020F0502020204030204" pitchFamily="34" charset="0"/>
                <a:ea typeface="Calibri" panose="020F0502020204030204" pitchFamily="34" charset="0"/>
              </a:rPr>
              <a:t>es</a:t>
            </a:r>
            <a:endParaRPr lang="en-US" sz="1200" dirty="0">
              <a:effectLst/>
              <a:latin typeface="Times New Roman" panose="02020603050405020304" pitchFamily="18" charset="0"/>
              <a:ea typeface="Times New Roman" panose="02020603050405020304" pitchFamily="18" charset="0"/>
            </a:endParaRPr>
          </a:p>
          <a:p>
            <a:pPr marL="520700" marR="111760" indent="-228600">
              <a:lnSpc>
                <a:spcPct val="107000"/>
              </a:lnSpc>
              <a:spcBef>
                <a:spcPts val="120"/>
              </a:spcBef>
              <a:spcAft>
                <a:spcPts val="0"/>
              </a:spcAft>
              <a:tabLst>
                <a:tab pos="520700" algn="l"/>
              </a:tabLst>
            </a:pPr>
            <a:r>
              <a:rPr lang="en-US" sz="1200" dirty="0">
                <a:effectLst/>
                <a:latin typeface="Verdana" panose="020B0604030504040204" pitchFamily="34" charset="0"/>
                <a:ea typeface="Verdana" panose="020B0604030504040204" pitchFamily="34" charset="0"/>
                <a:cs typeface="Verdana" panose="020B0604030504040204" pitchFamily="34" charset="0"/>
              </a:rPr>
              <a:t>•	</a:t>
            </a:r>
            <a:r>
              <a:rPr lang="en-US" sz="1200" dirty="0">
                <a:effectLst/>
                <a:latin typeface="Calibri" panose="020F0502020204030204" pitchFamily="34" charset="0"/>
                <a:ea typeface="Calibri" panose="020F0502020204030204" pitchFamily="34" charset="0"/>
              </a:rPr>
              <a:t>S</a:t>
            </a:r>
            <a:r>
              <a:rPr lang="en-US" sz="1200" spc="-10" dirty="0">
                <a:effectLst/>
                <a:latin typeface="Calibri" panose="020F0502020204030204" pitchFamily="34" charset="0"/>
                <a:ea typeface="Calibri" panose="020F0502020204030204" pitchFamily="34" charset="0"/>
              </a:rPr>
              <a:t>p</a:t>
            </a:r>
            <a:r>
              <a:rPr lang="en-US" sz="1200" dirty="0">
                <a:effectLst/>
                <a:latin typeface="Calibri" panose="020F0502020204030204" pitchFamily="34" charset="0"/>
                <a:ea typeface="Calibri" panose="020F0502020204030204" pitchFamily="34" charset="0"/>
              </a:rPr>
              <a:t>ecial</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p</a:t>
            </a:r>
            <a:r>
              <a:rPr lang="en-US" sz="1200" spc="-5" dirty="0">
                <a:effectLst/>
                <a:latin typeface="Calibri" panose="020F0502020204030204" pitchFamily="34" charset="0"/>
                <a:ea typeface="Calibri" panose="020F0502020204030204" pitchFamily="34" charset="0"/>
              </a:rPr>
              <a:t>r</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g</a:t>
            </a:r>
            <a:r>
              <a:rPr lang="en-US" sz="1200" dirty="0">
                <a:effectLst/>
                <a:latin typeface="Calibri" panose="020F0502020204030204" pitchFamily="34" charset="0"/>
                <a:ea typeface="Calibri" panose="020F0502020204030204" pitchFamily="34" charset="0"/>
              </a:rPr>
              <a:t>r</a:t>
            </a:r>
            <a:r>
              <a:rPr lang="en-US" sz="1200" spc="-15" dirty="0">
                <a:effectLst/>
                <a:latin typeface="Calibri" panose="020F0502020204030204" pitchFamily="34" charset="0"/>
                <a:ea typeface="Calibri" panose="020F0502020204030204" pitchFamily="34" charset="0"/>
              </a:rPr>
              <a:t>a</a:t>
            </a:r>
            <a:r>
              <a:rPr lang="en-US" sz="1200" spc="5" dirty="0">
                <a:effectLst/>
                <a:latin typeface="Calibri" panose="020F0502020204030204" pitchFamily="34" charset="0"/>
                <a:ea typeface="Calibri" panose="020F0502020204030204" pitchFamily="34" charset="0"/>
              </a:rPr>
              <a:t>m</a:t>
            </a:r>
            <a:r>
              <a:rPr lang="en-US" sz="1200" dirty="0">
                <a:effectLst/>
                <a:latin typeface="Calibri" panose="020F0502020204030204" pitchFamily="34" charset="0"/>
                <a:ea typeface="Calibri" panose="020F0502020204030204" pitchFamily="34" charset="0"/>
              </a:rPr>
              <a:t>s</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to</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de</a:t>
            </a:r>
            <a:r>
              <a:rPr lang="en-US" sz="1200" spc="-5" dirty="0">
                <a:effectLst/>
                <a:latin typeface="Calibri" panose="020F0502020204030204" pitchFamily="34" charset="0"/>
                <a:ea typeface="Calibri" panose="020F0502020204030204" pitchFamily="34" charset="0"/>
              </a:rPr>
              <a:t>v</a:t>
            </a:r>
            <a:r>
              <a:rPr lang="en-US" sz="1200" dirty="0">
                <a:effectLst/>
                <a:latin typeface="Calibri" panose="020F0502020204030204" pitchFamily="34" charset="0"/>
                <a:ea typeface="Calibri" panose="020F0502020204030204" pitchFamily="34" charset="0"/>
              </a:rPr>
              <a:t>el</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p</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learn</a:t>
            </a:r>
            <a:r>
              <a:rPr lang="en-US" sz="1200" spc="-5" dirty="0">
                <a:effectLst/>
                <a:latin typeface="Calibri" panose="020F0502020204030204" pitchFamily="34" charset="0"/>
                <a:ea typeface="Calibri" panose="020F0502020204030204" pitchFamily="34" charset="0"/>
              </a:rPr>
              <a:t>in</a:t>
            </a:r>
            <a:r>
              <a:rPr lang="en-US" sz="1200" dirty="0">
                <a:effectLst/>
                <a:latin typeface="Calibri" panose="020F0502020204030204" pitchFamily="34" charset="0"/>
                <a:ea typeface="Calibri" panose="020F0502020204030204" pitchFamily="34" charset="0"/>
              </a:rPr>
              <a:t>g</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r</a:t>
            </a:r>
            <a:r>
              <a:rPr lang="en-US" sz="1200" spc="5" dirty="0">
                <a:effectLst/>
                <a:latin typeface="Calibri" panose="020F0502020204030204" pitchFamily="34" charset="0"/>
                <a:ea typeface="Calibri" panose="020F0502020204030204" pitchFamily="34" charset="0"/>
              </a:rPr>
              <a:t>e</a:t>
            </a:r>
            <a:r>
              <a:rPr lang="en-US" sz="1200" spc="-10" dirty="0">
                <a:effectLst/>
                <a:latin typeface="Calibri" panose="020F0502020204030204" pitchFamily="34" charset="0"/>
                <a:ea typeface="Calibri" panose="020F0502020204030204" pitchFamily="34" charset="0"/>
              </a:rPr>
              <a:t>s</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u</a:t>
            </a:r>
            <a:r>
              <a:rPr lang="en-US" sz="1200" dirty="0">
                <a:effectLst/>
                <a:latin typeface="Calibri" panose="020F0502020204030204" pitchFamily="34" charset="0"/>
                <a:ea typeface="Calibri" panose="020F0502020204030204" pitchFamily="34" charset="0"/>
              </a:rPr>
              <a:t>rces</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d</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t</a:t>
            </a:r>
            <a:r>
              <a:rPr lang="en-US" sz="1200" spc="-15" dirty="0">
                <a:effectLst/>
                <a:latin typeface="Calibri" panose="020F0502020204030204" pitchFamily="34" charset="0"/>
                <a:ea typeface="Calibri" panose="020F0502020204030204" pitchFamily="34" charset="0"/>
              </a:rPr>
              <a:t>r</a:t>
            </a:r>
            <a:r>
              <a:rPr lang="en-US" sz="1200" dirty="0">
                <a:effectLst/>
                <a:latin typeface="Calibri" panose="020F0502020204030204" pitchFamily="34" charset="0"/>
                <a:ea typeface="Calibri" panose="020F0502020204030204" pitchFamily="34" charset="0"/>
              </a:rPr>
              <a:t>ain</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s</a:t>
            </a:r>
            <a:r>
              <a:rPr lang="en-US" sz="1200" spc="5" dirty="0">
                <a:effectLst/>
                <a:latin typeface="Calibri" panose="020F0502020204030204" pitchFamily="34" charset="0"/>
                <a:ea typeface="Calibri" panose="020F0502020204030204" pitchFamily="34" charset="0"/>
              </a:rPr>
              <a:t>t</a:t>
            </a:r>
            <a:r>
              <a:rPr lang="en-US" sz="1200" dirty="0">
                <a:effectLst/>
                <a:latin typeface="Calibri" panose="020F0502020204030204" pitchFamily="34" charset="0"/>
                <a:ea typeface="Calibri" panose="020F0502020204030204" pitchFamily="34" charset="0"/>
              </a:rPr>
              <a:t>aff </a:t>
            </a:r>
            <a:r>
              <a:rPr lang="en-US" sz="1200" spc="-10" dirty="0">
                <a:effectLst/>
                <a:latin typeface="Calibri" panose="020F0502020204030204" pitchFamily="34" charset="0"/>
                <a:ea typeface="Calibri" panose="020F0502020204030204" pitchFamily="34" charset="0"/>
              </a:rPr>
              <a:t>t</a:t>
            </a:r>
            <a:r>
              <a:rPr lang="en-US" sz="1200"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f</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s</a:t>
            </a:r>
            <a:r>
              <a:rPr lang="en-US" sz="1200" spc="-10" dirty="0">
                <a:effectLst/>
                <a:latin typeface="Calibri" panose="020F0502020204030204" pitchFamily="34" charset="0"/>
                <a:ea typeface="Calibri" panose="020F0502020204030204" pitchFamily="34" charset="0"/>
              </a:rPr>
              <a:t>t</a:t>
            </a:r>
            <a:r>
              <a:rPr lang="en-US" sz="1200" dirty="0">
                <a:effectLst/>
                <a:latin typeface="Calibri" panose="020F0502020204030204" pitchFamily="34" charset="0"/>
                <a:ea typeface="Calibri" panose="020F0502020204030204" pitchFamily="34" charset="0"/>
              </a:rPr>
              <a:t>er</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m</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re</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c</a:t>
            </a:r>
            <a:r>
              <a:rPr lang="en-US" sz="1200" spc="-15" dirty="0">
                <a:effectLst/>
                <a:latin typeface="Calibri" panose="020F0502020204030204" pitchFamily="34" charset="0"/>
                <a:ea typeface="Calibri" panose="020F0502020204030204" pitchFamily="34" charset="0"/>
              </a:rPr>
              <a:t>l</a:t>
            </a:r>
            <a:r>
              <a:rPr lang="en-US" sz="1200" spc="-5" dirty="0">
                <a:effectLst/>
                <a:latin typeface="Calibri" panose="020F0502020204030204" pitchFamily="34" charset="0"/>
                <a:ea typeface="Calibri" panose="020F0502020204030204" pitchFamily="34" charset="0"/>
              </a:rPr>
              <a:t>u</a:t>
            </a:r>
            <a:r>
              <a:rPr lang="en-US" sz="1200" dirty="0">
                <a:effectLst/>
                <a:latin typeface="Calibri" panose="020F0502020204030204" pitchFamily="34" charset="0"/>
                <a:ea typeface="Calibri" panose="020F0502020204030204" pitchFamily="34" charset="0"/>
              </a:rPr>
              <a:t>si</a:t>
            </a:r>
            <a:r>
              <a:rPr lang="en-US" sz="1200" spc="5" dirty="0">
                <a:effectLst/>
                <a:latin typeface="Calibri" panose="020F0502020204030204" pitchFamily="34" charset="0"/>
                <a:ea typeface="Calibri" panose="020F0502020204030204" pitchFamily="34" charset="0"/>
              </a:rPr>
              <a:t>v</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t</a:t>
            </a:r>
            <a:r>
              <a:rPr lang="en-US" sz="1200" dirty="0">
                <a:effectLst/>
                <a:latin typeface="Calibri" panose="020F0502020204030204" pitchFamily="34" charset="0"/>
                <a:ea typeface="Calibri" panose="020F0502020204030204" pitchFamily="34" charset="0"/>
              </a:rPr>
              <a:t>eachi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g </a:t>
            </a:r>
            <a:r>
              <a:rPr lang="en-US" sz="1200" spc="-5" dirty="0">
                <a:effectLst/>
                <a:latin typeface="Calibri" panose="020F0502020204030204" pitchFamily="34" charset="0"/>
                <a:ea typeface="Calibri" panose="020F0502020204030204" pitchFamily="34" charset="0"/>
              </a:rPr>
              <a:t>p</a:t>
            </a:r>
            <a:r>
              <a:rPr lang="en-US" sz="1200" dirty="0">
                <a:effectLst/>
                <a:latin typeface="Calibri" panose="020F0502020204030204" pitchFamily="34" charset="0"/>
                <a:ea typeface="Calibri" panose="020F0502020204030204" pitchFamily="34" charset="0"/>
              </a:rPr>
              <a:t>ractices</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d</a:t>
            </a:r>
            <a:r>
              <a:rPr lang="en-US" sz="1200" spc="-5"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m</a:t>
            </a:r>
            <a:r>
              <a:rPr lang="en-US" sz="1200" spc="-15" dirty="0">
                <a:effectLst/>
                <a:latin typeface="Calibri" panose="020F0502020204030204" pitchFamily="34" charset="0"/>
                <a:ea typeface="Calibri" panose="020F0502020204030204" pitchFamily="34" charset="0"/>
              </a:rPr>
              <a:t>a</a:t>
            </a:r>
            <a:r>
              <a:rPr lang="en-US" sz="1200"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e</a:t>
            </a:r>
            <a:r>
              <a:rPr lang="en-US" sz="1200" dirty="0">
                <a:effectLst/>
                <a:latin typeface="Calibri" panose="020F0502020204030204" pitchFamily="34" charset="0"/>
                <a:ea typeface="Calibri" panose="020F0502020204030204" pitchFamily="34" charset="0"/>
              </a:rPr>
              <a:t>ri</a:t>
            </a:r>
            <a:r>
              <a:rPr lang="en-US" sz="1200" spc="-5" dirty="0">
                <a:effectLst/>
                <a:latin typeface="Calibri" panose="020F0502020204030204" pitchFamily="34" charset="0"/>
                <a:ea typeface="Calibri" panose="020F0502020204030204" pitchFamily="34" charset="0"/>
              </a:rPr>
              <a:t>a</a:t>
            </a:r>
            <a:r>
              <a:rPr lang="en-US" sz="1200" dirty="0">
                <a:effectLst/>
                <a:latin typeface="Calibri" panose="020F0502020204030204" pitchFamily="34" charset="0"/>
                <a:ea typeface="Calibri" panose="020F0502020204030204" pitchFamily="34" charset="0"/>
              </a:rPr>
              <a:t>ls</a:t>
            </a:r>
            <a:endParaRPr lang="en-US" sz="1200" dirty="0">
              <a:effectLst/>
              <a:latin typeface="Times New Roman" panose="02020603050405020304" pitchFamily="18" charset="0"/>
              <a:ea typeface="Times New Roman" panose="02020603050405020304" pitchFamily="18" charset="0"/>
            </a:endParaRPr>
          </a:p>
          <a:p>
            <a:pPr marL="292100" marR="0">
              <a:spcBef>
                <a:spcPts val="45"/>
              </a:spcBef>
              <a:spcAft>
                <a:spcPts val="0"/>
              </a:spcAft>
            </a:pPr>
            <a:r>
              <a:rPr lang="en-US" sz="1200" dirty="0">
                <a:effectLst/>
                <a:latin typeface="Verdana" panose="020B0604030504040204" pitchFamily="34" charset="0"/>
                <a:ea typeface="Verdana" panose="020B0604030504040204" pitchFamily="34" charset="0"/>
                <a:cs typeface="Verdana" panose="020B0604030504040204" pitchFamily="34" charset="0"/>
              </a:rPr>
              <a:t>•  </a:t>
            </a:r>
            <a:r>
              <a:rPr lang="en-US" sz="1200" spc="40" dirty="0">
                <a:effectLst/>
                <a:latin typeface="Verdana" panose="020B0604030504040204" pitchFamily="34" charset="0"/>
                <a:ea typeface="Verdana" panose="020B0604030504040204" pitchFamily="34" charset="0"/>
                <a:cs typeface="Verdana" panose="020B0604030504040204" pitchFamily="34" charset="0"/>
              </a:rPr>
              <a:t> </a:t>
            </a:r>
            <a:r>
              <a:rPr lang="en-US" sz="1200" dirty="0">
                <a:effectLst/>
                <a:latin typeface="Calibri" panose="020F0502020204030204" pitchFamily="34" charset="0"/>
                <a:ea typeface="Calibri" panose="020F0502020204030204" pitchFamily="34" charset="0"/>
              </a:rPr>
              <a:t>S</a:t>
            </a:r>
            <a:r>
              <a:rPr lang="en-US" sz="1200" spc="-10" dirty="0">
                <a:effectLst/>
                <a:latin typeface="Calibri" panose="020F0502020204030204" pitchFamily="34" charset="0"/>
                <a:ea typeface="Calibri" panose="020F0502020204030204" pitchFamily="34" charset="0"/>
              </a:rPr>
              <a:t>p</a:t>
            </a:r>
            <a:r>
              <a:rPr lang="en-US" sz="1200" dirty="0">
                <a:effectLst/>
                <a:latin typeface="Calibri" panose="020F0502020204030204" pitchFamily="34" charset="0"/>
                <a:ea typeface="Calibri" panose="020F0502020204030204" pitchFamily="34" charset="0"/>
              </a:rPr>
              <a:t>ecial</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pos</a:t>
            </a:r>
            <a:r>
              <a:rPr lang="en-US" sz="1200" spc="-15" dirty="0">
                <a:effectLst/>
                <a:latin typeface="Calibri" panose="020F0502020204030204" pitchFamily="34" charset="0"/>
                <a:ea typeface="Calibri" panose="020F0502020204030204" pitchFamily="34" charset="0"/>
              </a:rPr>
              <a:t>i</a:t>
            </a:r>
            <a:r>
              <a:rPr lang="en-US" sz="1200" dirty="0">
                <a:effectLst/>
                <a:latin typeface="Calibri" panose="020F0502020204030204" pitchFamily="34" charset="0"/>
                <a:ea typeface="Calibri" panose="020F0502020204030204" pitchFamily="34" charset="0"/>
              </a:rPr>
              <a:t>ti</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s</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to</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advan</a:t>
            </a:r>
            <a:r>
              <a:rPr lang="en-US" sz="1200" spc="-10" dirty="0">
                <a:effectLst/>
                <a:latin typeface="Calibri" panose="020F0502020204030204" pitchFamily="34" charset="0"/>
                <a:ea typeface="Calibri" panose="020F0502020204030204" pitchFamily="34" charset="0"/>
              </a:rPr>
              <a:t>c</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d</a:t>
            </a:r>
            <a:r>
              <a:rPr lang="en-US" sz="1200" spc="-5" dirty="0">
                <a:effectLst/>
                <a:latin typeface="Calibri" panose="020F0502020204030204" pitchFamily="34" charset="0"/>
                <a:ea typeface="Calibri" panose="020F0502020204030204" pitchFamily="34" charset="0"/>
              </a:rPr>
              <a:t> m</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i</a:t>
            </a:r>
            <a:r>
              <a:rPr lang="en-US" sz="1200" spc="-10"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r</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eq</a:t>
            </a:r>
            <a:r>
              <a:rPr lang="en-US" sz="1200" spc="-5" dirty="0">
                <a:effectLst/>
                <a:latin typeface="Calibri" panose="020F0502020204030204" pitchFamily="34" charset="0"/>
                <a:ea typeface="Calibri" panose="020F0502020204030204" pitchFamily="34" charset="0"/>
              </a:rPr>
              <a:t>u</a:t>
            </a:r>
            <a:r>
              <a:rPr lang="en-US" sz="1200" dirty="0">
                <a:effectLst/>
                <a:latin typeface="Calibri" panose="020F0502020204030204" pitchFamily="34" charset="0"/>
                <a:ea typeface="Calibri" panose="020F0502020204030204" pitchFamily="34" charset="0"/>
              </a:rPr>
              <a:t>ity</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eff</a:t>
            </a:r>
            <a:r>
              <a:rPr lang="en-US" sz="1200" spc="5" dirty="0">
                <a:effectLst/>
                <a:latin typeface="Calibri" panose="020F0502020204030204" pitchFamily="34" charset="0"/>
                <a:ea typeface="Calibri" panose="020F0502020204030204" pitchFamily="34" charset="0"/>
              </a:rPr>
              <a:t>o</a:t>
            </a:r>
            <a:r>
              <a:rPr lang="en-US" sz="1200" spc="-15" dirty="0">
                <a:effectLst/>
                <a:latin typeface="Calibri" panose="020F0502020204030204" pitchFamily="34" charset="0"/>
                <a:ea typeface="Calibri" panose="020F0502020204030204" pitchFamily="34" charset="0"/>
              </a:rPr>
              <a:t>r</a:t>
            </a:r>
            <a:r>
              <a:rPr lang="en-US" sz="1200" spc="-10" dirty="0">
                <a:effectLst/>
                <a:latin typeface="Calibri" panose="020F0502020204030204" pitchFamily="34" charset="0"/>
                <a:ea typeface="Calibri" panose="020F0502020204030204" pitchFamily="34" charset="0"/>
              </a:rPr>
              <a:t>t</a:t>
            </a:r>
            <a:r>
              <a:rPr lang="en-US" sz="1200" dirty="0">
                <a:effectLst/>
                <a:latin typeface="Calibri" panose="020F0502020204030204" pitchFamily="34" charset="0"/>
                <a:ea typeface="Calibri" panose="020F0502020204030204" pitchFamily="34" charset="0"/>
              </a:rPr>
              <a:t>s</a:t>
            </a:r>
            <a:endParaRPr lang="en-US" sz="1200" dirty="0">
              <a:effectLst/>
              <a:latin typeface="Times New Roman" panose="02020603050405020304" pitchFamily="18" charset="0"/>
              <a:ea typeface="Times New Roman" panose="02020603050405020304" pitchFamily="18" charset="0"/>
            </a:endParaRPr>
          </a:p>
          <a:p>
            <a:pPr marL="292100" marR="0">
              <a:spcBef>
                <a:spcPts val="120"/>
              </a:spcBef>
              <a:spcAft>
                <a:spcPts val="0"/>
              </a:spcAft>
            </a:pPr>
            <a:r>
              <a:rPr lang="en-US" sz="1200" dirty="0">
                <a:effectLst/>
                <a:latin typeface="Verdana" panose="020B0604030504040204" pitchFamily="34" charset="0"/>
                <a:ea typeface="Verdana" panose="020B0604030504040204" pitchFamily="34" charset="0"/>
                <a:cs typeface="Verdana" panose="020B0604030504040204" pitchFamily="34" charset="0"/>
              </a:rPr>
              <a:t>•  </a:t>
            </a:r>
            <a:r>
              <a:rPr lang="en-US" sz="1200" spc="40" dirty="0">
                <a:effectLst/>
                <a:latin typeface="Verdana" panose="020B0604030504040204" pitchFamily="34" charset="0"/>
                <a:ea typeface="Verdana" panose="020B0604030504040204" pitchFamily="34" charset="0"/>
                <a:cs typeface="Verdana" panose="020B0604030504040204" pitchFamily="34" charset="0"/>
              </a:rPr>
              <a:t> </a:t>
            </a:r>
            <a:r>
              <a:rPr lang="en-US" sz="1200" dirty="0">
                <a:effectLst/>
                <a:latin typeface="Calibri" panose="020F0502020204030204" pitchFamily="34" charset="0"/>
                <a:ea typeface="Calibri" panose="020F0502020204030204" pitchFamily="34" charset="0"/>
              </a:rPr>
              <a:t>A</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d</a:t>
            </a:r>
            <a:r>
              <a:rPr lang="en-US" sz="1200" spc="-5"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m</a:t>
            </a:r>
            <a:r>
              <a:rPr lang="en-US" sz="1200" dirty="0">
                <a:effectLst/>
                <a:latin typeface="Calibri" panose="020F0502020204030204" pitchFamily="34" charset="0"/>
                <a:ea typeface="Calibri" panose="020F0502020204030204" pitchFamily="34" charset="0"/>
              </a:rPr>
              <a:t>a</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y</a:t>
            </a:r>
            <a:r>
              <a:rPr lang="en-US" sz="1200" spc="-5" dirty="0">
                <a:effectLst/>
                <a:latin typeface="Calibri" panose="020F0502020204030204" pitchFamily="34" charset="0"/>
                <a:ea typeface="Calibri" panose="020F0502020204030204" pitchFamily="34" charset="0"/>
              </a:rPr>
              <a:t> m</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re</a:t>
            </a:r>
            <a:endParaRPr lang="en-US" sz="1200" dirty="0">
              <a:effectLst/>
              <a:latin typeface="Times New Roman" panose="02020603050405020304" pitchFamily="18" charset="0"/>
              <a:ea typeface="Times New Roman" panose="02020603050405020304" pitchFamily="18" charset="0"/>
            </a:endParaRPr>
          </a:p>
          <a:p>
            <a:pPr marL="0" marR="0">
              <a:lnSpc>
                <a:spcPts val="900"/>
              </a:lnSpc>
              <a:spcBef>
                <a:spcPts val="15"/>
              </a:spcBef>
              <a:spcAft>
                <a:spcPts val="0"/>
              </a:spcAft>
            </a:pPr>
            <a:r>
              <a:rPr lang="en-US" sz="1200" dirty="0">
                <a:effectLst/>
                <a:latin typeface="Times New Roman" panose="02020603050405020304" pitchFamily="18" charset="0"/>
                <a:ea typeface="Times New Roman" panose="02020603050405020304" pitchFamily="18" charset="0"/>
              </a:rPr>
              <a:t> </a:t>
            </a:r>
          </a:p>
          <a:p>
            <a:pPr marL="63500" marR="50165">
              <a:lnSpc>
                <a:spcPct val="107000"/>
              </a:lnSpc>
              <a:spcBef>
                <a:spcPts val="0"/>
              </a:spcBef>
              <a:spcAft>
                <a:spcPts val="0"/>
              </a:spcAft>
            </a:pPr>
            <a:r>
              <a:rPr lang="en-US" sz="1200" b="1" spc="5" dirty="0">
                <a:effectLst/>
                <a:latin typeface="Calibri" panose="020F0502020204030204" pitchFamily="34" charset="0"/>
                <a:ea typeface="Calibri" panose="020F0502020204030204" pitchFamily="34" charset="0"/>
              </a:rPr>
              <a:t>T</a:t>
            </a:r>
            <a:r>
              <a:rPr lang="en-US" sz="1200" b="1" spc="-5" dirty="0">
                <a:effectLst/>
                <a:latin typeface="Calibri" panose="020F0502020204030204" pitchFamily="34" charset="0"/>
                <a:ea typeface="Calibri" panose="020F0502020204030204" pitchFamily="34" charset="0"/>
              </a:rPr>
              <a:t>h</a:t>
            </a:r>
            <a:r>
              <a:rPr lang="en-US" sz="1200" b="1" dirty="0">
                <a:effectLst/>
                <a:latin typeface="Calibri" panose="020F0502020204030204" pitchFamily="34" charset="0"/>
                <a:ea typeface="Calibri" panose="020F0502020204030204" pitchFamily="34" charset="0"/>
              </a:rPr>
              <a:t>e</a:t>
            </a:r>
            <a:r>
              <a:rPr lang="en-US" sz="1200" b="1" spc="-5" dirty="0">
                <a:effectLst/>
                <a:latin typeface="Calibri" panose="020F0502020204030204" pitchFamily="34" charset="0"/>
                <a:ea typeface="Calibri" panose="020F0502020204030204" pitchFamily="34" charset="0"/>
              </a:rPr>
              <a:t> </a:t>
            </a:r>
            <a:r>
              <a:rPr lang="en-US" sz="1200" b="1" dirty="0">
                <a:effectLst/>
                <a:latin typeface="Calibri" panose="020F0502020204030204" pitchFamily="34" charset="0"/>
                <a:ea typeface="Calibri" panose="020F0502020204030204" pitchFamily="34" charset="0"/>
              </a:rPr>
              <a:t>e</a:t>
            </a:r>
            <a:r>
              <a:rPr lang="en-US" sz="1200" b="1" spc="5" dirty="0">
                <a:effectLst/>
                <a:latin typeface="Calibri" panose="020F0502020204030204" pitchFamily="34" charset="0"/>
                <a:ea typeface="Calibri" panose="020F0502020204030204" pitchFamily="34" charset="0"/>
              </a:rPr>
              <a:t>v</a:t>
            </a:r>
            <a:r>
              <a:rPr lang="en-US" sz="1200" b="1" spc="-5" dirty="0">
                <a:effectLst/>
                <a:latin typeface="Calibri" panose="020F0502020204030204" pitchFamily="34" charset="0"/>
                <a:ea typeface="Calibri" panose="020F0502020204030204" pitchFamily="34" charset="0"/>
              </a:rPr>
              <a:t>en</a:t>
            </a:r>
            <a:r>
              <a:rPr lang="en-US" sz="1200" b="1" dirty="0">
                <a:effectLst/>
                <a:latin typeface="Calibri" panose="020F0502020204030204" pitchFamily="34" charset="0"/>
                <a:ea typeface="Calibri" panose="020F0502020204030204" pitchFamily="34" charset="0"/>
              </a:rPr>
              <a:t>ts</a:t>
            </a:r>
            <a:r>
              <a:rPr lang="en-US" sz="1200" b="1" spc="-5" dirty="0">
                <a:effectLst/>
                <a:latin typeface="Calibri" panose="020F0502020204030204" pitchFamily="34" charset="0"/>
                <a:ea typeface="Calibri" panose="020F0502020204030204" pitchFamily="34" charset="0"/>
              </a:rPr>
              <a:t> o</a:t>
            </a:r>
            <a:r>
              <a:rPr lang="en-US" sz="1200" b="1" dirty="0">
                <a:effectLst/>
                <a:latin typeface="Calibri" panose="020F0502020204030204" pitchFamily="34" charset="0"/>
                <a:ea typeface="Calibri" panose="020F0502020204030204" pitchFamily="34" charset="0"/>
              </a:rPr>
              <a:t>f </a:t>
            </a:r>
            <a:r>
              <a:rPr lang="en-US" sz="1200" b="1" spc="-5" dirty="0">
                <a:effectLst/>
                <a:latin typeface="Calibri" panose="020F0502020204030204" pitchFamily="34" charset="0"/>
                <a:ea typeface="Calibri" panose="020F0502020204030204" pitchFamily="34" charset="0"/>
              </a:rPr>
              <a:t>2</a:t>
            </a:r>
            <a:r>
              <a:rPr lang="en-US" sz="1200" b="1" spc="5" dirty="0">
                <a:effectLst/>
                <a:latin typeface="Calibri" panose="020F0502020204030204" pitchFamily="34" charset="0"/>
                <a:ea typeface="Calibri" panose="020F0502020204030204" pitchFamily="34" charset="0"/>
              </a:rPr>
              <a:t>0</a:t>
            </a:r>
            <a:r>
              <a:rPr lang="en-US" sz="1200" b="1" spc="-10" dirty="0">
                <a:effectLst/>
                <a:latin typeface="Calibri" panose="020F0502020204030204" pitchFamily="34" charset="0"/>
                <a:ea typeface="Calibri" panose="020F0502020204030204" pitchFamily="34" charset="0"/>
              </a:rPr>
              <a:t>2</a:t>
            </a:r>
            <a:r>
              <a:rPr lang="en-US" sz="1200" b="1" dirty="0">
                <a:effectLst/>
                <a:latin typeface="Calibri" panose="020F0502020204030204" pitchFamily="34" charset="0"/>
                <a:ea typeface="Calibri" panose="020F0502020204030204" pitchFamily="34" charset="0"/>
              </a:rPr>
              <a:t>0</a:t>
            </a:r>
            <a:r>
              <a:rPr lang="en-US" sz="1200" b="1" spc="5" dirty="0">
                <a:effectLst/>
                <a:latin typeface="Calibri" panose="020F0502020204030204" pitchFamily="34" charset="0"/>
                <a:ea typeface="Calibri" panose="020F0502020204030204" pitchFamily="34" charset="0"/>
              </a:rPr>
              <a:t> </a:t>
            </a:r>
            <a:r>
              <a:rPr lang="en-US" sz="1200" b="1" dirty="0">
                <a:effectLst/>
                <a:latin typeface="Calibri" panose="020F0502020204030204" pitchFamily="34" charset="0"/>
                <a:ea typeface="Calibri" panose="020F0502020204030204" pitchFamily="34" charset="0"/>
              </a:rPr>
              <a:t>u</a:t>
            </a:r>
            <a:r>
              <a:rPr lang="en-US" sz="1200" b="1" spc="-5" dirty="0">
                <a:effectLst/>
                <a:latin typeface="Calibri" panose="020F0502020204030204" pitchFamily="34" charset="0"/>
                <a:ea typeface="Calibri" panose="020F0502020204030204" pitchFamily="34" charset="0"/>
              </a:rPr>
              <a:t>nde</a:t>
            </a:r>
            <a:r>
              <a:rPr lang="en-US" sz="1200" b="1" spc="5" dirty="0">
                <a:effectLst/>
                <a:latin typeface="Calibri" panose="020F0502020204030204" pitchFamily="34" charset="0"/>
                <a:ea typeface="Calibri" panose="020F0502020204030204" pitchFamily="34" charset="0"/>
              </a:rPr>
              <a:t>r</a:t>
            </a:r>
            <a:r>
              <a:rPr lang="en-US" sz="1200" b="1" spc="-10" dirty="0">
                <a:effectLst/>
                <a:latin typeface="Calibri" panose="020F0502020204030204" pitchFamily="34" charset="0"/>
                <a:ea typeface="Calibri" panose="020F0502020204030204" pitchFamily="34" charset="0"/>
              </a:rPr>
              <a:t>s</a:t>
            </a:r>
            <a:r>
              <a:rPr lang="en-US" sz="1200" b="1" spc="5" dirty="0">
                <a:effectLst/>
                <a:latin typeface="Calibri" panose="020F0502020204030204" pitchFamily="34" charset="0"/>
                <a:ea typeface="Calibri" panose="020F0502020204030204" pitchFamily="34" charset="0"/>
              </a:rPr>
              <a:t>c</a:t>
            </a:r>
            <a:r>
              <a:rPr lang="en-US" sz="1200" b="1" spc="-5" dirty="0">
                <a:effectLst/>
                <a:latin typeface="Calibri" panose="020F0502020204030204" pitchFamily="34" charset="0"/>
                <a:ea typeface="Calibri" panose="020F0502020204030204" pitchFamily="34" charset="0"/>
              </a:rPr>
              <a:t>o</a:t>
            </a:r>
            <a:r>
              <a:rPr lang="en-US" sz="1200" b="1" spc="5" dirty="0">
                <a:effectLst/>
                <a:latin typeface="Calibri" panose="020F0502020204030204" pitchFamily="34" charset="0"/>
                <a:ea typeface="Calibri" panose="020F0502020204030204" pitchFamily="34" charset="0"/>
              </a:rPr>
              <a:t>r</a:t>
            </a:r>
            <a:r>
              <a:rPr lang="en-US" sz="1200" b="1" dirty="0">
                <a:effectLst/>
                <a:latin typeface="Calibri" panose="020F0502020204030204" pitchFamily="34" charset="0"/>
                <a:ea typeface="Calibri" panose="020F0502020204030204" pitchFamily="34" charset="0"/>
              </a:rPr>
              <a:t>e</a:t>
            </a:r>
            <a:r>
              <a:rPr lang="en-US" sz="1200" b="1" spc="-5" dirty="0">
                <a:effectLst/>
                <a:latin typeface="Calibri" panose="020F0502020204030204" pitchFamily="34" charset="0"/>
                <a:ea typeface="Calibri" panose="020F0502020204030204" pitchFamily="34" charset="0"/>
              </a:rPr>
              <a:t> </a:t>
            </a:r>
            <a:r>
              <a:rPr lang="en-US" sz="1200" b="1" spc="5" dirty="0">
                <a:effectLst/>
                <a:latin typeface="Calibri" panose="020F0502020204030204" pitchFamily="34" charset="0"/>
                <a:ea typeface="Calibri" panose="020F0502020204030204" pitchFamily="34" charset="0"/>
              </a:rPr>
              <a:t>t</a:t>
            </a:r>
            <a:r>
              <a:rPr lang="en-US" sz="1200" b="1" spc="-5" dirty="0">
                <a:effectLst/>
                <a:latin typeface="Calibri" panose="020F0502020204030204" pitchFamily="34" charset="0"/>
                <a:ea typeface="Calibri" panose="020F0502020204030204" pitchFamily="34" charset="0"/>
              </a:rPr>
              <a:t>h</a:t>
            </a:r>
            <a:r>
              <a:rPr lang="en-US" sz="1200" b="1" dirty="0">
                <a:effectLst/>
                <a:latin typeface="Calibri" panose="020F0502020204030204" pitchFamily="34" charset="0"/>
                <a:ea typeface="Calibri" panose="020F0502020204030204" pitchFamily="34" charset="0"/>
              </a:rPr>
              <a:t>e</a:t>
            </a:r>
            <a:r>
              <a:rPr lang="en-US" sz="1200" b="1" spc="-5" dirty="0">
                <a:effectLst/>
                <a:latin typeface="Calibri" panose="020F0502020204030204" pitchFamily="34" charset="0"/>
                <a:ea typeface="Calibri" panose="020F0502020204030204" pitchFamily="34" charset="0"/>
              </a:rPr>
              <a:t> </a:t>
            </a:r>
            <a:r>
              <a:rPr lang="en-US" sz="1200" b="1" dirty="0">
                <a:effectLst/>
                <a:latin typeface="Calibri" panose="020F0502020204030204" pitchFamily="34" charset="0"/>
                <a:ea typeface="Calibri" panose="020F0502020204030204" pitchFamily="34" charset="0"/>
              </a:rPr>
              <a:t>p</a:t>
            </a:r>
            <a:r>
              <a:rPr lang="en-US" sz="1200" b="1" spc="-10" dirty="0">
                <a:effectLst/>
                <a:latin typeface="Calibri" panose="020F0502020204030204" pitchFamily="34" charset="0"/>
                <a:ea typeface="Calibri" panose="020F0502020204030204" pitchFamily="34" charset="0"/>
              </a:rPr>
              <a:t>o</a:t>
            </a:r>
            <a:r>
              <a:rPr lang="en-US" sz="1200" b="1" dirty="0">
                <a:effectLst/>
                <a:latin typeface="Calibri" panose="020F0502020204030204" pitchFamily="34" charset="0"/>
                <a:ea typeface="Calibri" panose="020F0502020204030204" pitchFamily="34" charset="0"/>
              </a:rPr>
              <a:t>te</a:t>
            </a:r>
            <a:r>
              <a:rPr lang="en-US" sz="1200" b="1" spc="-5" dirty="0">
                <a:effectLst/>
                <a:latin typeface="Calibri" panose="020F0502020204030204" pitchFamily="34" charset="0"/>
                <a:ea typeface="Calibri" panose="020F0502020204030204" pitchFamily="34" charset="0"/>
              </a:rPr>
              <a:t>n</a:t>
            </a:r>
            <a:r>
              <a:rPr lang="en-US" sz="1200" b="1" dirty="0">
                <a:effectLst/>
                <a:latin typeface="Calibri" panose="020F0502020204030204" pitchFamily="34" charset="0"/>
                <a:ea typeface="Calibri" panose="020F0502020204030204" pitchFamily="34" charset="0"/>
              </a:rPr>
              <a:t>t</a:t>
            </a:r>
            <a:r>
              <a:rPr lang="en-US" sz="1200" b="1" spc="5" dirty="0">
                <a:effectLst/>
                <a:latin typeface="Calibri" panose="020F0502020204030204" pitchFamily="34" charset="0"/>
                <a:ea typeface="Calibri" panose="020F0502020204030204" pitchFamily="34" charset="0"/>
              </a:rPr>
              <a:t>i</a:t>
            </a:r>
            <a:r>
              <a:rPr lang="en-US" sz="1200" b="1" spc="-5" dirty="0">
                <a:effectLst/>
                <a:latin typeface="Calibri" panose="020F0502020204030204" pitchFamily="34" charset="0"/>
                <a:ea typeface="Calibri" panose="020F0502020204030204" pitchFamily="34" charset="0"/>
              </a:rPr>
              <a:t>a</a:t>
            </a:r>
            <a:r>
              <a:rPr lang="en-US" sz="1200" b="1" dirty="0">
                <a:effectLst/>
                <a:latin typeface="Calibri" panose="020F0502020204030204" pitchFamily="34" charset="0"/>
                <a:ea typeface="Calibri" panose="020F0502020204030204" pitchFamily="34" charset="0"/>
              </a:rPr>
              <a:t>l</a:t>
            </a:r>
            <a:r>
              <a:rPr lang="en-US" sz="1200" b="1" spc="-5" dirty="0">
                <a:effectLst/>
                <a:latin typeface="Calibri" panose="020F0502020204030204" pitchFamily="34" charset="0"/>
                <a:ea typeface="Calibri" panose="020F0502020204030204" pitchFamily="34" charset="0"/>
              </a:rPr>
              <a:t> o</a:t>
            </a:r>
            <a:r>
              <a:rPr lang="en-US" sz="1200" b="1" dirty="0">
                <a:effectLst/>
                <a:latin typeface="Calibri" panose="020F0502020204030204" pitchFamily="34" charset="0"/>
                <a:ea typeface="Calibri" panose="020F0502020204030204" pitchFamily="34" charset="0"/>
              </a:rPr>
              <a:t>f </a:t>
            </a:r>
            <a:r>
              <a:rPr lang="en-US" sz="1200" b="1" spc="5" dirty="0">
                <a:effectLst/>
                <a:latin typeface="Calibri" panose="020F0502020204030204" pitchFamily="34" charset="0"/>
                <a:ea typeface="Calibri" panose="020F0502020204030204" pitchFamily="34" charset="0"/>
              </a:rPr>
              <a:t>c</a:t>
            </a:r>
            <a:r>
              <a:rPr lang="en-US" sz="1200" b="1" spc="-5" dirty="0">
                <a:effectLst/>
                <a:latin typeface="Calibri" panose="020F0502020204030204" pitchFamily="34" charset="0"/>
                <a:ea typeface="Calibri" panose="020F0502020204030204" pitchFamily="34" charset="0"/>
              </a:rPr>
              <a:t>ol</a:t>
            </a:r>
            <a:r>
              <a:rPr lang="en-US" sz="1200" b="1" spc="5" dirty="0">
                <a:effectLst/>
                <a:latin typeface="Calibri" panose="020F0502020204030204" pitchFamily="34" charset="0"/>
                <a:ea typeface="Calibri" panose="020F0502020204030204" pitchFamily="34" charset="0"/>
              </a:rPr>
              <a:t>l</a:t>
            </a:r>
            <a:r>
              <a:rPr lang="en-US" sz="1200" b="1" spc="-5" dirty="0">
                <a:effectLst/>
                <a:latin typeface="Calibri" panose="020F0502020204030204" pitchFamily="34" charset="0"/>
                <a:ea typeface="Calibri" panose="020F0502020204030204" pitchFamily="34" charset="0"/>
              </a:rPr>
              <a:t>ec</a:t>
            </a:r>
            <a:r>
              <a:rPr lang="en-US" sz="1200" b="1" dirty="0">
                <a:effectLst/>
                <a:latin typeface="Calibri" panose="020F0502020204030204" pitchFamily="34" charset="0"/>
                <a:ea typeface="Calibri" panose="020F0502020204030204" pitchFamily="34" charset="0"/>
              </a:rPr>
              <a:t>t</a:t>
            </a:r>
            <a:r>
              <a:rPr lang="en-US" sz="1200" b="1" spc="5" dirty="0">
                <a:effectLst/>
                <a:latin typeface="Calibri" panose="020F0502020204030204" pitchFamily="34" charset="0"/>
                <a:ea typeface="Calibri" panose="020F0502020204030204" pitchFamily="34" charset="0"/>
              </a:rPr>
              <a:t>iv</a:t>
            </a:r>
            <a:r>
              <a:rPr lang="en-US" sz="1200" b="1" dirty="0">
                <a:effectLst/>
                <a:latin typeface="Calibri" panose="020F0502020204030204" pitchFamily="34" charset="0"/>
                <a:ea typeface="Calibri" panose="020F0502020204030204" pitchFamily="34" charset="0"/>
              </a:rPr>
              <a:t>e</a:t>
            </a:r>
            <a:r>
              <a:rPr lang="en-US" sz="1200" b="1" spc="-5" dirty="0">
                <a:effectLst/>
                <a:latin typeface="Calibri" panose="020F0502020204030204" pitchFamily="34" charset="0"/>
                <a:ea typeface="Calibri" panose="020F0502020204030204" pitchFamily="34" charset="0"/>
              </a:rPr>
              <a:t> </a:t>
            </a:r>
            <a:r>
              <a:rPr lang="en-US" sz="1200" b="1" dirty="0">
                <a:effectLst/>
                <a:latin typeface="Calibri" panose="020F0502020204030204" pitchFamily="34" charset="0"/>
                <a:ea typeface="Calibri" panose="020F0502020204030204" pitchFamily="34" charset="0"/>
              </a:rPr>
              <a:t>b</a:t>
            </a:r>
            <a:r>
              <a:rPr lang="en-US" sz="1200" b="1" spc="-5" dirty="0">
                <a:effectLst/>
                <a:latin typeface="Calibri" panose="020F0502020204030204" pitchFamily="34" charset="0"/>
                <a:ea typeface="Calibri" panose="020F0502020204030204" pitchFamily="34" charset="0"/>
              </a:rPr>
              <a:t>a</a:t>
            </a:r>
            <a:r>
              <a:rPr lang="en-US" sz="1200" b="1" spc="-10" dirty="0">
                <a:effectLst/>
                <a:latin typeface="Calibri" panose="020F0502020204030204" pitchFamily="34" charset="0"/>
                <a:ea typeface="Calibri" panose="020F0502020204030204" pitchFamily="34" charset="0"/>
              </a:rPr>
              <a:t>r</a:t>
            </a:r>
            <a:r>
              <a:rPr lang="en-US" sz="1200" b="1" spc="5" dirty="0">
                <a:effectLst/>
                <a:latin typeface="Calibri" panose="020F0502020204030204" pitchFamily="34" charset="0"/>
                <a:ea typeface="Calibri" panose="020F0502020204030204" pitchFamily="34" charset="0"/>
              </a:rPr>
              <a:t>g</a:t>
            </a:r>
            <a:r>
              <a:rPr lang="en-US" sz="1200" b="1" spc="-5" dirty="0">
                <a:effectLst/>
                <a:latin typeface="Calibri" panose="020F0502020204030204" pitchFamily="34" charset="0"/>
                <a:ea typeface="Calibri" panose="020F0502020204030204" pitchFamily="34" charset="0"/>
              </a:rPr>
              <a:t>a</a:t>
            </a:r>
            <a:r>
              <a:rPr lang="en-US" sz="1200" b="1" spc="5" dirty="0">
                <a:effectLst/>
                <a:latin typeface="Calibri" panose="020F0502020204030204" pitchFamily="34" charset="0"/>
                <a:ea typeface="Calibri" panose="020F0502020204030204" pitchFamily="34" charset="0"/>
              </a:rPr>
              <a:t>i</a:t>
            </a:r>
            <a:r>
              <a:rPr lang="en-US" sz="1200" b="1" spc="-5" dirty="0">
                <a:effectLst/>
                <a:latin typeface="Calibri" panose="020F0502020204030204" pitchFamily="34" charset="0"/>
                <a:ea typeface="Calibri" panose="020F0502020204030204" pitchFamily="34" charset="0"/>
              </a:rPr>
              <a:t>n</a:t>
            </a:r>
            <a:r>
              <a:rPr lang="en-US" sz="1200" b="1" spc="5" dirty="0">
                <a:effectLst/>
                <a:latin typeface="Calibri" panose="020F0502020204030204" pitchFamily="34" charset="0"/>
                <a:ea typeface="Calibri" panose="020F0502020204030204" pitchFamily="34" charset="0"/>
              </a:rPr>
              <a:t>i</a:t>
            </a:r>
            <a:r>
              <a:rPr lang="en-US" sz="1200" b="1" spc="-15" dirty="0">
                <a:effectLst/>
                <a:latin typeface="Calibri" panose="020F0502020204030204" pitchFamily="34" charset="0"/>
                <a:ea typeface="Calibri" panose="020F0502020204030204" pitchFamily="34" charset="0"/>
              </a:rPr>
              <a:t>n</a:t>
            </a:r>
            <a:r>
              <a:rPr lang="en-US" sz="1200" b="1" dirty="0">
                <a:effectLst/>
                <a:latin typeface="Calibri" panose="020F0502020204030204" pitchFamily="34" charset="0"/>
                <a:ea typeface="Calibri" panose="020F0502020204030204" pitchFamily="34" charset="0"/>
              </a:rPr>
              <a:t>g</a:t>
            </a:r>
            <a:r>
              <a:rPr lang="en-US" sz="1200" b="1" spc="5" dirty="0">
                <a:effectLst/>
                <a:latin typeface="Calibri" panose="020F0502020204030204" pitchFamily="34" charset="0"/>
                <a:ea typeface="Calibri" panose="020F0502020204030204" pitchFamily="34" charset="0"/>
              </a:rPr>
              <a:t> t</a:t>
            </a:r>
            <a:r>
              <a:rPr lang="en-US" sz="1200" b="1" dirty="0">
                <a:effectLst/>
                <a:latin typeface="Calibri" panose="020F0502020204030204" pitchFamily="34" charset="0"/>
                <a:ea typeface="Calibri" panose="020F0502020204030204" pitchFamily="34" charset="0"/>
              </a:rPr>
              <a:t>o</a:t>
            </a:r>
            <a:r>
              <a:rPr lang="en-US" sz="1200" b="1" spc="-5" dirty="0">
                <a:effectLst/>
                <a:latin typeface="Calibri" panose="020F0502020204030204" pitchFamily="34" charset="0"/>
                <a:ea typeface="Calibri" panose="020F0502020204030204" pitchFamily="34" charset="0"/>
              </a:rPr>
              <a:t> </a:t>
            </a:r>
            <a:r>
              <a:rPr lang="en-US" sz="1200" b="1" dirty="0">
                <a:effectLst/>
                <a:latin typeface="Calibri" panose="020F0502020204030204" pitchFamily="34" charset="0"/>
                <a:ea typeface="Calibri" panose="020F0502020204030204" pitchFamily="34" charset="0"/>
              </a:rPr>
              <a:t>a</a:t>
            </a:r>
            <a:r>
              <a:rPr lang="en-US" sz="1200" b="1" spc="-5" dirty="0">
                <a:effectLst/>
                <a:latin typeface="Calibri" panose="020F0502020204030204" pitchFamily="34" charset="0"/>
                <a:ea typeface="Calibri" panose="020F0502020204030204" pitchFamily="34" charset="0"/>
              </a:rPr>
              <a:t>d</a:t>
            </a:r>
            <a:r>
              <a:rPr lang="en-US" sz="1200" b="1" spc="5" dirty="0">
                <a:effectLst/>
                <a:latin typeface="Calibri" panose="020F0502020204030204" pitchFamily="34" charset="0"/>
                <a:ea typeface="Calibri" panose="020F0502020204030204" pitchFamily="34" charset="0"/>
              </a:rPr>
              <a:t>v</a:t>
            </a:r>
            <a:r>
              <a:rPr lang="en-US" sz="1200" b="1" spc="-5" dirty="0">
                <a:effectLst/>
                <a:latin typeface="Calibri" panose="020F0502020204030204" pitchFamily="34" charset="0"/>
                <a:ea typeface="Calibri" panose="020F0502020204030204" pitchFamily="34" charset="0"/>
              </a:rPr>
              <a:t>a</a:t>
            </a:r>
            <a:r>
              <a:rPr lang="en-US" sz="1200" b="1" spc="-15" dirty="0">
                <a:effectLst/>
                <a:latin typeface="Calibri" panose="020F0502020204030204" pitchFamily="34" charset="0"/>
                <a:ea typeface="Calibri" panose="020F0502020204030204" pitchFamily="34" charset="0"/>
              </a:rPr>
              <a:t>n</a:t>
            </a:r>
            <a:r>
              <a:rPr lang="en-US" sz="1200" b="1" spc="5" dirty="0">
                <a:effectLst/>
                <a:latin typeface="Calibri" panose="020F0502020204030204" pitchFamily="34" charset="0"/>
                <a:ea typeface="Calibri" panose="020F0502020204030204" pitchFamily="34" charset="0"/>
              </a:rPr>
              <a:t>c</a:t>
            </a:r>
            <a:r>
              <a:rPr lang="en-US" sz="1200" b="1" dirty="0">
                <a:effectLst/>
                <a:latin typeface="Calibri" panose="020F0502020204030204" pitchFamily="34" charset="0"/>
                <a:ea typeface="Calibri" panose="020F0502020204030204" pitchFamily="34" charset="0"/>
              </a:rPr>
              <a:t>e</a:t>
            </a:r>
            <a:r>
              <a:rPr lang="en-US" sz="1200" b="1" spc="-15" dirty="0">
                <a:effectLst/>
                <a:latin typeface="Calibri" panose="020F0502020204030204" pitchFamily="34" charset="0"/>
                <a:ea typeface="Calibri" panose="020F0502020204030204" pitchFamily="34" charset="0"/>
              </a:rPr>
              <a:t> </a:t>
            </a:r>
            <a:r>
              <a:rPr lang="en-US" sz="1200" b="1" spc="-5" dirty="0">
                <a:effectLst/>
                <a:latin typeface="Calibri" panose="020F0502020204030204" pitchFamily="34" charset="0"/>
                <a:ea typeface="Calibri" panose="020F0502020204030204" pitchFamily="34" charset="0"/>
              </a:rPr>
              <a:t>ou</a:t>
            </a:r>
            <a:r>
              <a:rPr lang="en-US" sz="1200" b="1" dirty="0">
                <a:effectLst/>
                <a:latin typeface="Calibri" panose="020F0502020204030204" pitchFamily="34" charset="0"/>
                <a:ea typeface="Calibri" panose="020F0502020204030204" pitchFamily="34" charset="0"/>
              </a:rPr>
              <a:t>r</a:t>
            </a:r>
            <a:r>
              <a:rPr lang="en-US" sz="1200" b="1" spc="5" dirty="0">
                <a:effectLst/>
                <a:latin typeface="Calibri" panose="020F0502020204030204" pitchFamily="34" charset="0"/>
                <a:ea typeface="Calibri" panose="020F0502020204030204" pitchFamily="34" charset="0"/>
              </a:rPr>
              <a:t> g</a:t>
            </a:r>
            <a:r>
              <a:rPr lang="en-US" sz="1200" b="1" spc="-5" dirty="0">
                <a:effectLst/>
                <a:latin typeface="Calibri" panose="020F0502020204030204" pitchFamily="34" charset="0"/>
                <a:ea typeface="Calibri" panose="020F0502020204030204" pitchFamily="34" charset="0"/>
              </a:rPr>
              <a:t>oa</a:t>
            </a:r>
            <a:r>
              <a:rPr lang="en-US" sz="1200" b="1" spc="5" dirty="0">
                <a:effectLst/>
                <a:latin typeface="Calibri" panose="020F0502020204030204" pitchFamily="34" charset="0"/>
                <a:ea typeface="Calibri" panose="020F0502020204030204" pitchFamily="34" charset="0"/>
              </a:rPr>
              <a:t>l</a:t>
            </a:r>
            <a:r>
              <a:rPr lang="en-US" sz="1200" b="1" dirty="0">
                <a:effectLst/>
                <a:latin typeface="Calibri" panose="020F0502020204030204" pitchFamily="34" charset="0"/>
                <a:ea typeface="Calibri" panose="020F0502020204030204" pitchFamily="34" charset="0"/>
              </a:rPr>
              <a:t>s</a:t>
            </a:r>
            <a:r>
              <a:rPr lang="en-US" sz="1200" b="1" spc="25" dirty="0">
                <a:effectLst/>
                <a:latin typeface="Calibri" panose="020F0502020204030204" pitchFamily="34" charset="0"/>
                <a:ea typeface="Calibri" panose="020F0502020204030204" pitchFamily="34" charset="0"/>
              </a:rPr>
              <a:t> </a:t>
            </a:r>
            <a:r>
              <a:rPr lang="en-US" sz="1200" b="1" spc="-5" dirty="0">
                <a:effectLst/>
                <a:latin typeface="Calibri" panose="020F0502020204030204" pitchFamily="34" charset="0"/>
                <a:ea typeface="Calibri" panose="020F0502020204030204" pitchFamily="34" charset="0"/>
              </a:rPr>
              <a:t>o</a:t>
            </a:r>
            <a:r>
              <a:rPr lang="en-US" sz="1200" b="1" dirty="0">
                <a:effectLst/>
                <a:latin typeface="Calibri" panose="020F0502020204030204" pitchFamily="34" charset="0"/>
                <a:ea typeface="Calibri" panose="020F0502020204030204" pitchFamily="34" charset="0"/>
              </a:rPr>
              <a:t>f</a:t>
            </a:r>
            <a:r>
              <a:rPr lang="en-US" sz="1200" b="1" spc="5" dirty="0">
                <a:effectLst/>
                <a:latin typeface="Calibri" panose="020F0502020204030204" pitchFamily="34" charset="0"/>
                <a:ea typeface="Calibri" panose="020F0502020204030204" pitchFamily="34" charset="0"/>
              </a:rPr>
              <a:t> r</a:t>
            </a:r>
            <a:r>
              <a:rPr lang="en-US" sz="1200" b="1" spc="-5" dirty="0">
                <a:effectLst/>
                <a:latin typeface="Calibri" panose="020F0502020204030204" pitchFamily="34" charset="0"/>
                <a:ea typeface="Calibri" panose="020F0502020204030204" pitchFamily="34" charset="0"/>
              </a:rPr>
              <a:t>ac</a:t>
            </a:r>
            <a:r>
              <a:rPr lang="en-US" sz="1200" b="1" spc="5" dirty="0">
                <a:effectLst/>
                <a:latin typeface="Calibri" panose="020F0502020204030204" pitchFamily="34" charset="0"/>
                <a:ea typeface="Calibri" panose="020F0502020204030204" pitchFamily="34" charset="0"/>
              </a:rPr>
              <a:t>i</a:t>
            </a:r>
            <a:r>
              <a:rPr lang="en-US" sz="1200" b="1" spc="-5" dirty="0">
                <a:effectLst/>
                <a:latin typeface="Calibri" panose="020F0502020204030204" pitchFamily="34" charset="0"/>
                <a:ea typeface="Calibri" panose="020F0502020204030204" pitchFamily="34" charset="0"/>
              </a:rPr>
              <a:t>a</a:t>
            </a:r>
            <a:r>
              <a:rPr lang="en-US" sz="1200" b="1" dirty="0">
                <a:effectLst/>
                <a:latin typeface="Calibri" panose="020F0502020204030204" pitchFamily="34" charset="0"/>
                <a:ea typeface="Calibri" panose="020F0502020204030204" pitchFamily="34" charset="0"/>
              </a:rPr>
              <a:t>l</a:t>
            </a:r>
            <a:r>
              <a:rPr lang="en-US" sz="1200" b="1" spc="5" dirty="0">
                <a:effectLst/>
                <a:latin typeface="Calibri" panose="020F0502020204030204" pitchFamily="34" charset="0"/>
                <a:ea typeface="Calibri" panose="020F0502020204030204" pitchFamily="34" charset="0"/>
              </a:rPr>
              <a:t> </a:t>
            </a:r>
            <a:r>
              <a:rPr lang="en-US" sz="1200" b="1" dirty="0">
                <a:effectLst/>
                <a:latin typeface="Calibri" panose="020F0502020204030204" pitchFamily="34" charset="0"/>
                <a:ea typeface="Calibri" panose="020F0502020204030204" pitchFamily="34" charset="0"/>
              </a:rPr>
              <a:t>a</a:t>
            </a:r>
            <a:r>
              <a:rPr lang="en-US" sz="1200" b="1" spc="-5" dirty="0">
                <a:effectLst/>
                <a:latin typeface="Calibri" panose="020F0502020204030204" pitchFamily="34" charset="0"/>
                <a:ea typeface="Calibri" panose="020F0502020204030204" pitchFamily="34" charset="0"/>
              </a:rPr>
              <a:t>n</a:t>
            </a:r>
            <a:r>
              <a:rPr lang="en-US" sz="1200" b="1" dirty="0">
                <a:effectLst/>
                <a:latin typeface="Calibri" panose="020F0502020204030204" pitchFamily="34" charset="0"/>
                <a:ea typeface="Calibri" panose="020F0502020204030204" pitchFamily="34" charset="0"/>
              </a:rPr>
              <a:t>d s</a:t>
            </a:r>
            <a:r>
              <a:rPr lang="en-US" sz="1200" b="1" spc="-5" dirty="0">
                <a:effectLst/>
                <a:latin typeface="Calibri" panose="020F0502020204030204" pitchFamily="34" charset="0"/>
                <a:ea typeface="Calibri" panose="020F0502020204030204" pitchFamily="34" charset="0"/>
              </a:rPr>
              <a:t>o</a:t>
            </a:r>
            <a:r>
              <a:rPr lang="en-US" sz="1200" b="1" spc="5" dirty="0">
                <a:effectLst/>
                <a:latin typeface="Calibri" panose="020F0502020204030204" pitchFamily="34" charset="0"/>
                <a:ea typeface="Calibri" panose="020F0502020204030204" pitchFamily="34" charset="0"/>
              </a:rPr>
              <a:t>ci</a:t>
            </a:r>
            <a:r>
              <a:rPr lang="en-US" sz="1200" b="1" spc="-5" dirty="0">
                <a:effectLst/>
                <a:latin typeface="Calibri" panose="020F0502020204030204" pitchFamily="34" charset="0"/>
                <a:ea typeface="Calibri" panose="020F0502020204030204" pitchFamily="34" charset="0"/>
              </a:rPr>
              <a:t>a</a:t>
            </a:r>
            <a:r>
              <a:rPr lang="en-US" sz="1200" b="1" dirty="0">
                <a:effectLst/>
                <a:latin typeface="Calibri" panose="020F0502020204030204" pitchFamily="34" charset="0"/>
                <a:ea typeface="Calibri" panose="020F0502020204030204" pitchFamily="34" charset="0"/>
              </a:rPr>
              <a:t>l</a:t>
            </a:r>
            <a:r>
              <a:rPr lang="en-US" sz="1200" b="1" spc="-5" dirty="0">
                <a:effectLst/>
                <a:latin typeface="Calibri" panose="020F0502020204030204" pitchFamily="34" charset="0"/>
                <a:ea typeface="Calibri" panose="020F0502020204030204" pitchFamily="34" charset="0"/>
              </a:rPr>
              <a:t> </a:t>
            </a:r>
            <a:r>
              <a:rPr lang="en-US" sz="1200" b="1" spc="5" dirty="0">
                <a:effectLst/>
                <a:latin typeface="Calibri" panose="020F0502020204030204" pitchFamily="34" charset="0"/>
                <a:ea typeface="Calibri" panose="020F0502020204030204" pitchFamily="34" charset="0"/>
              </a:rPr>
              <a:t>j</a:t>
            </a:r>
            <a:r>
              <a:rPr lang="en-US" sz="1200" b="1" spc="-15" dirty="0">
                <a:effectLst/>
                <a:latin typeface="Calibri" panose="020F0502020204030204" pitchFamily="34" charset="0"/>
                <a:ea typeface="Calibri" panose="020F0502020204030204" pitchFamily="34" charset="0"/>
              </a:rPr>
              <a:t>u</a:t>
            </a:r>
            <a:r>
              <a:rPr lang="en-US" sz="1200" b="1" dirty="0">
                <a:effectLst/>
                <a:latin typeface="Calibri" panose="020F0502020204030204" pitchFamily="34" charset="0"/>
                <a:ea typeface="Calibri" panose="020F0502020204030204" pitchFamily="34" charset="0"/>
              </a:rPr>
              <a:t>st</a:t>
            </a:r>
            <a:r>
              <a:rPr lang="en-US" sz="1200" b="1" spc="-5" dirty="0">
                <a:effectLst/>
                <a:latin typeface="Calibri" panose="020F0502020204030204" pitchFamily="34" charset="0"/>
                <a:ea typeface="Calibri" panose="020F0502020204030204" pitchFamily="34" charset="0"/>
              </a:rPr>
              <a:t>i</a:t>
            </a:r>
            <a:r>
              <a:rPr lang="en-US" sz="1200" b="1" spc="5" dirty="0">
                <a:effectLst/>
                <a:latin typeface="Calibri" panose="020F0502020204030204" pitchFamily="34" charset="0"/>
                <a:ea typeface="Calibri" panose="020F0502020204030204" pitchFamily="34" charset="0"/>
              </a:rPr>
              <a:t>c</a:t>
            </a:r>
            <a:r>
              <a:rPr lang="en-US" sz="1200" b="1" spc="-5" dirty="0">
                <a:effectLst/>
                <a:latin typeface="Calibri" panose="020F0502020204030204" pitchFamily="34" charset="0"/>
                <a:ea typeface="Calibri" panose="020F0502020204030204" pitchFamily="34" charset="0"/>
              </a:rPr>
              <a:t>e</a:t>
            </a:r>
            <a:r>
              <a:rPr lang="en-US" sz="1200" b="1" dirty="0">
                <a:effectLst/>
                <a:latin typeface="Calibri" panose="020F0502020204030204" pitchFamily="34" charset="0"/>
                <a:ea typeface="Calibri" panose="020F0502020204030204" pitchFamily="34" charset="0"/>
              </a:rPr>
              <a:t>.</a:t>
            </a:r>
            <a:endParaRPr lang="en-US" sz="1200" dirty="0">
              <a:effectLst/>
              <a:latin typeface="Times New Roman" panose="02020603050405020304" pitchFamily="18" charset="0"/>
              <a:ea typeface="Times New Roman" panose="02020603050405020304" pitchFamily="18" charset="0"/>
            </a:endParaRPr>
          </a:p>
          <a:p>
            <a:pPr marL="0" marR="0">
              <a:lnSpc>
                <a:spcPts val="800"/>
              </a:lnSpc>
              <a:spcBef>
                <a:spcPts val="35"/>
              </a:spcBef>
              <a:spcAft>
                <a:spcPts val="0"/>
              </a:spcAft>
            </a:pPr>
            <a:r>
              <a:rPr lang="en-US" sz="1200" dirty="0">
                <a:effectLst/>
                <a:latin typeface="Times New Roman" panose="02020603050405020304" pitchFamily="18" charset="0"/>
                <a:ea typeface="Times New Roman" panose="02020603050405020304" pitchFamily="18" charset="0"/>
              </a:rPr>
              <a:t> </a:t>
            </a:r>
          </a:p>
          <a:p>
            <a:pPr marL="63500" marR="84455">
              <a:lnSpc>
                <a:spcPct val="107000"/>
              </a:lnSpc>
              <a:spcBef>
                <a:spcPts val="0"/>
              </a:spcBef>
              <a:spcAft>
                <a:spcPts val="0"/>
              </a:spcAft>
            </a:pPr>
            <a:r>
              <a:rPr lang="en-US" sz="1200" dirty="0">
                <a:effectLst/>
                <a:latin typeface="Calibri" panose="020F0502020204030204" pitchFamily="34" charset="0"/>
                <a:ea typeface="Calibri" panose="020F0502020204030204" pitchFamily="34" charset="0"/>
              </a:rPr>
              <a:t>VEA</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s</a:t>
            </a:r>
            <a:r>
              <a:rPr lang="en-US" sz="1200" spc="5" dirty="0">
                <a:effectLst/>
                <a:latin typeface="Calibri" panose="020F0502020204030204" pitchFamily="34" charset="0"/>
                <a:ea typeface="Calibri" panose="020F0502020204030204" pitchFamily="34" charset="0"/>
              </a:rPr>
              <a:t>t</a:t>
            </a:r>
            <a:r>
              <a:rPr lang="en-US" sz="1200" dirty="0">
                <a:effectLst/>
                <a:latin typeface="Calibri" panose="020F0502020204030204" pitchFamily="34" charset="0"/>
                <a:ea typeface="Calibri" panose="020F0502020204030204" pitchFamily="34" charset="0"/>
              </a:rPr>
              <a:t>a</a:t>
            </a:r>
            <a:r>
              <a:rPr lang="en-US" sz="1200" spc="-10" dirty="0">
                <a:effectLst/>
                <a:latin typeface="Calibri" panose="020F0502020204030204" pitchFamily="34" charset="0"/>
                <a:ea typeface="Calibri" panose="020F0502020204030204" pitchFamily="34" charset="0"/>
              </a:rPr>
              <a:t>t</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w</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d</a:t>
            </a:r>
            <a:r>
              <a:rPr lang="en-US" sz="1200" dirty="0">
                <a:effectLst/>
                <a:latin typeface="Calibri" panose="020F0502020204030204" pitchFamily="34" charset="0"/>
                <a:ea typeface="Calibri" panose="020F0502020204030204" pitchFamily="34" charset="0"/>
              </a:rPr>
              <a:t>e</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sur</a:t>
            </a:r>
            <a:r>
              <a:rPr lang="en-US" sz="1200" spc="-10" dirty="0">
                <a:effectLst/>
                <a:latin typeface="Calibri" panose="020F0502020204030204" pitchFamily="34" charset="0"/>
                <a:ea typeface="Calibri" panose="020F0502020204030204" pitchFamily="34" charset="0"/>
              </a:rPr>
              <a:t>v</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y</a:t>
            </a:r>
            <a:r>
              <a:rPr lang="en-US" sz="1200" dirty="0">
                <a:effectLst/>
                <a:latin typeface="Calibri" panose="020F0502020204030204" pitchFamily="34" charset="0"/>
                <a:ea typeface="Calibri" panose="020F0502020204030204" pitchFamily="34" charset="0"/>
              </a:rPr>
              <a:t>s</a:t>
            </a:r>
            <a:r>
              <a:rPr lang="en-US" sz="1200" spc="-10"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f</a:t>
            </a:r>
            <a:r>
              <a:rPr lang="en-US" sz="1200" spc="-10"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m</a:t>
            </a:r>
            <a:r>
              <a:rPr lang="en-US" sz="1200" spc="-1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m</a:t>
            </a:r>
            <a:r>
              <a:rPr lang="en-US" sz="1200" spc="-5" dirty="0">
                <a:effectLst/>
                <a:latin typeface="Calibri" panose="020F0502020204030204" pitchFamily="34" charset="0"/>
                <a:ea typeface="Calibri" panose="020F0502020204030204" pitchFamily="34" charset="0"/>
              </a:rPr>
              <a:t>b</a:t>
            </a:r>
            <a:r>
              <a:rPr lang="en-US" sz="1200" dirty="0">
                <a:effectLst/>
                <a:latin typeface="Calibri" panose="020F0502020204030204" pitchFamily="34" charset="0"/>
                <a:ea typeface="Calibri" panose="020F0502020204030204" pitchFamily="34" charset="0"/>
              </a:rPr>
              <a:t>ers</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ha</a:t>
            </a:r>
            <a:r>
              <a:rPr lang="en-US" sz="1200" spc="-10" dirty="0">
                <a:effectLst/>
                <a:latin typeface="Calibri" panose="020F0502020204030204" pitchFamily="34" charset="0"/>
                <a:ea typeface="Calibri" panose="020F0502020204030204" pitchFamily="34" charset="0"/>
              </a:rPr>
              <a:t>v</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c</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siste</a:t>
            </a:r>
            <a:r>
              <a:rPr lang="en-US" sz="1200" spc="-10"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tly</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sh</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wn</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that</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they</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l</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k</a:t>
            </a:r>
            <a:r>
              <a:rPr lang="en-US" sz="1200" spc="5" dirty="0">
                <a:effectLst/>
                <a:latin typeface="Calibri" panose="020F0502020204030204" pitchFamily="34" charset="0"/>
                <a:ea typeface="Calibri" panose="020F0502020204030204" pitchFamily="34" charset="0"/>
              </a:rPr>
              <a:t> </a:t>
            </a:r>
            <a:r>
              <a:rPr lang="en-US" sz="1200" spc="-15" dirty="0">
                <a:effectLst/>
                <a:latin typeface="Calibri" panose="020F0502020204030204" pitchFamily="34" charset="0"/>
                <a:ea typeface="Calibri" panose="020F0502020204030204" pitchFamily="34" charset="0"/>
              </a:rPr>
              <a:t>f</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r</a:t>
            </a:r>
            <a:r>
              <a:rPr lang="en-US" sz="1200" spc="-10" dirty="0">
                <a:effectLst/>
                <a:latin typeface="Calibri" panose="020F0502020204030204" pitchFamily="34" charset="0"/>
                <a:ea typeface="Calibri" panose="020F0502020204030204" pitchFamily="34" charset="0"/>
              </a:rPr>
              <a:t> t</a:t>
            </a:r>
            <a:r>
              <a:rPr lang="en-US" sz="1200" spc="-5" dirty="0">
                <a:effectLst/>
                <a:latin typeface="Calibri" panose="020F0502020204030204" pitchFamily="34" charset="0"/>
                <a:ea typeface="Calibri" panose="020F0502020204030204" pitchFamily="34" charset="0"/>
              </a:rPr>
              <a:t>h</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U</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n</a:t>
            </a:r>
            <a:r>
              <a:rPr lang="en-US" sz="1200" spc="-1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to</a:t>
            </a:r>
            <a:r>
              <a:rPr lang="en-US" sz="1200" spc="10" dirty="0">
                <a:effectLst/>
                <a:latin typeface="Calibri" panose="020F0502020204030204" pitchFamily="34" charset="0"/>
                <a:ea typeface="Calibri" panose="020F0502020204030204" pitchFamily="34" charset="0"/>
              </a:rPr>
              <a:t> </a:t>
            </a:r>
            <a:r>
              <a:rPr lang="en-US" sz="1200" spc="-15" dirty="0">
                <a:effectLst/>
                <a:latin typeface="Calibri" panose="020F0502020204030204" pitchFamily="34" charset="0"/>
                <a:ea typeface="Calibri" panose="020F0502020204030204" pitchFamily="34" charset="0"/>
              </a:rPr>
              <a:t>h</a:t>
            </a:r>
            <a:r>
              <a:rPr lang="en-US" sz="1200" dirty="0">
                <a:effectLst/>
                <a:latin typeface="Calibri" panose="020F0502020204030204" pitchFamily="34" charset="0"/>
                <a:ea typeface="Calibri" panose="020F0502020204030204" pitchFamily="34" charset="0"/>
              </a:rPr>
              <a:t>elp </a:t>
            </a:r>
            <a:r>
              <a:rPr lang="en-US" sz="1200" spc="5"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h</a:t>
            </a:r>
            <a:r>
              <a:rPr lang="en-US" sz="1200" spc="-10" dirty="0">
                <a:effectLst/>
                <a:latin typeface="Calibri" panose="020F0502020204030204" pitchFamily="34" charset="0"/>
                <a:ea typeface="Calibri" panose="020F0502020204030204" pitchFamily="34" charset="0"/>
              </a:rPr>
              <a:t>e</a:t>
            </a:r>
            <a:r>
              <a:rPr lang="en-US" sz="1200" dirty="0">
                <a:effectLst/>
                <a:latin typeface="Calibri" panose="020F0502020204030204" pitchFamily="34" charset="0"/>
                <a:ea typeface="Calibri" panose="020F0502020204030204" pitchFamily="34" charset="0"/>
              </a:rPr>
              <a:t>m ac</a:t>
            </a:r>
            <a:r>
              <a:rPr lang="en-US" sz="1200" spc="-5" dirty="0">
                <a:effectLst/>
                <a:latin typeface="Calibri" panose="020F0502020204030204" pitchFamily="34" charset="0"/>
                <a:ea typeface="Calibri" panose="020F0502020204030204" pitchFamily="34" charset="0"/>
              </a:rPr>
              <a:t>h</a:t>
            </a:r>
            <a:r>
              <a:rPr lang="en-US" sz="1200" dirty="0">
                <a:effectLst/>
                <a:latin typeface="Calibri" panose="020F0502020204030204" pitchFamily="34" charset="0"/>
                <a:ea typeface="Calibri" panose="020F0502020204030204" pitchFamily="34" charset="0"/>
              </a:rPr>
              <a:t>ie</a:t>
            </a:r>
            <a:r>
              <a:rPr lang="en-US" sz="1200" spc="5" dirty="0">
                <a:effectLst/>
                <a:latin typeface="Calibri" panose="020F0502020204030204" pitchFamily="34" charset="0"/>
                <a:ea typeface="Calibri" panose="020F0502020204030204" pitchFamily="34" charset="0"/>
              </a:rPr>
              <a:t>v</a:t>
            </a:r>
            <a:r>
              <a:rPr lang="en-US" sz="1200" dirty="0">
                <a:effectLst/>
                <a:latin typeface="Calibri" panose="020F0502020204030204" pitchFamily="34" charset="0"/>
                <a:ea typeface="Calibri" panose="020F0502020204030204" pitchFamily="34" charset="0"/>
              </a:rPr>
              <a:t>e</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be</a:t>
            </a:r>
            <a:r>
              <a:rPr lang="en-US" sz="1200" spc="-10" dirty="0">
                <a:effectLst/>
                <a:latin typeface="Calibri" panose="020F0502020204030204" pitchFamily="34" charset="0"/>
                <a:ea typeface="Calibri" panose="020F0502020204030204" pitchFamily="34" charset="0"/>
              </a:rPr>
              <a:t>t</a:t>
            </a:r>
            <a:r>
              <a:rPr lang="en-US" sz="1200"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e</a:t>
            </a:r>
            <a:r>
              <a:rPr lang="en-US" sz="1200" dirty="0">
                <a:effectLst/>
                <a:latin typeface="Calibri" panose="020F0502020204030204" pitchFamily="34" charset="0"/>
                <a:ea typeface="Calibri" panose="020F0502020204030204" pitchFamily="34" charset="0"/>
              </a:rPr>
              <a:t>r</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c</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m</a:t>
            </a:r>
            <a:r>
              <a:rPr lang="en-US" sz="1200" spc="-5" dirty="0">
                <a:effectLst/>
                <a:latin typeface="Calibri" panose="020F0502020204030204" pitchFamily="34" charset="0"/>
                <a:ea typeface="Calibri" panose="020F0502020204030204" pitchFamily="34" charset="0"/>
              </a:rPr>
              <a:t>p</a:t>
            </a:r>
            <a:r>
              <a:rPr lang="en-US" sz="1200" dirty="0">
                <a:effectLst/>
                <a:latin typeface="Calibri" panose="020F0502020204030204" pitchFamily="34" charset="0"/>
                <a:ea typeface="Calibri" panose="020F0502020204030204" pitchFamily="34" charset="0"/>
              </a:rPr>
              <a:t>ens</a:t>
            </a:r>
            <a:r>
              <a:rPr lang="en-US" sz="1200" spc="-15" dirty="0">
                <a:effectLst/>
                <a:latin typeface="Calibri" panose="020F0502020204030204" pitchFamily="34" charset="0"/>
                <a:ea typeface="Calibri" panose="020F0502020204030204" pitchFamily="34" charset="0"/>
              </a:rPr>
              <a:t>a</a:t>
            </a:r>
            <a:r>
              <a:rPr lang="en-US" sz="1200" dirty="0">
                <a:effectLst/>
                <a:latin typeface="Calibri" panose="020F0502020204030204" pitchFamily="34" charset="0"/>
                <a:ea typeface="Calibri" panose="020F0502020204030204" pitchFamily="34" charset="0"/>
              </a:rPr>
              <a:t>ti</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n</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and</a:t>
            </a:r>
            <a:r>
              <a:rPr lang="en-US" sz="1200" spc="-5" dirty="0">
                <a:effectLst/>
                <a:latin typeface="Calibri" panose="020F0502020204030204" pitchFamily="34" charset="0"/>
                <a:ea typeface="Calibri" panose="020F0502020204030204" pitchFamily="34" charset="0"/>
              </a:rPr>
              <a:t> w</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rk</a:t>
            </a:r>
            <a:r>
              <a:rPr lang="en-US" sz="1200" spc="5"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g</a:t>
            </a:r>
            <a:r>
              <a:rPr lang="en-US" sz="1200" spc="-5"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c</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nd</a:t>
            </a:r>
            <a:r>
              <a:rPr lang="en-US" sz="1200" dirty="0">
                <a:effectLst/>
                <a:latin typeface="Calibri" panose="020F0502020204030204" pitchFamily="34" charset="0"/>
                <a:ea typeface="Calibri" panose="020F0502020204030204" pitchFamily="34" charset="0"/>
              </a:rPr>
              <a:t>it</a:t>
            </a:r>
            <a:r>
              <a:rPr lang="en-US" sz="1200" spc="-1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s</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d</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t</a:t>
            </a:r>
            <a:r>
              <a:rPr lang="en-US" sz="1200"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help</a:t>
            </a:r>
            <a:r>
              <a:rPr lang="en-US" sz="1200" spc="-1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r</a:t>
            </a:r>
            <a:r>
              <a:rPr lang="en-US" sz="1200" spc="-1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m</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v</a:t>
            </a:r>
            <a:r>
              <a:rPr lang="en-US" sz="1200" dirty="0">
                <a:effectLst/>
                <a:latin typeface="Calibri" panose="020F0502020204030204" pitchFamily="34" charset="0"/>
                <a:ea typeface="Calibri" panose="020F0502020204030204" pitchFamily="34" charset="0"/>
              </a:rPr>
              <a:t>e</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bar</a:t>
            </a:r>
            <a:r>
              <a:rPr lang="en-US" sz="1200" spc="-5" dirty="0">
                <a:effectLst/>
                <a:latin typeface="Calibri" panose="020F0502020204030204" pitchFamily="34" charset="0"/>
                <a:ea typeface="Calibri" panose="020F0502020204030204" pitchFamily="34" charset="0"/>
              </a:rPr>
              <a:t>r</a:t>
            </a:r>
            <a:r>
              <a:rPr lang="en-US" sz="1200" dirty="0">
                <a:effectLst/>
                <a:latin typeface="Calibri" panose="020F0502020204030204" pitchFamily="34" charset="0"/>
                <a:ea typeface="Calibri" panose="020F0502020204030204" pitchFamily="34" charset="0"/>
              </a:rPr>
              <a:t>ie</a:t>
            </a:r>
            <a:r>
              <a:rPr lang="en-US" sz="1200" spc="-10" dirty="0">
                <a:effectLst/>
                <a:latin typeface="Calibri" panose="020F0502020204030204" pitchFamily="34" charset="0"/>
                <a:ea typeface="Calibri" panose="020F0502020204030204" pitchFamily="34" charset="0"/>
              </a:rPr>
              <a:t>r</a:t>
            </a:r>
            <a:r>
              <a:rPr lang="en-US" sz="1200" dirty="0">
                <a:effectLst/>
                <a:latin typeface="Calibri" panose="020F0502020204030204" pitchFamily="34" charset="0"/>
                <a:ea typeface="Calibri" panose="020F0502020204030204" pitchFamily="34" charset="0"/>
              </a:rPr>
              <a:t>s </a:t>
            </a:r>
            <a:r>
              <a:rPr lang="en-US" sz="1200" spc="5"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h</a:t>
            </a:r>
            <a:r>
              <a:rPr lang="en-US" sz="1200" dirty="0">
                <a:effectLst/>
                <a:latin typeface="Calibri" panose="020F0502020204030204" pitchFamily="34" charset="0"/>
                <a:ea typeface="Calibri" panose="020F0502020204030204" pitchFamily="34" charset="0"/>
              </a:rPr>
              <a:t>ey</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face</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in </a:t>
            </a:r>
            <a:r>
              <a:rPr lang="en-US" sz="1200" spc="-5" dirty="0">
                <a:effectLst/>
                <a:latin typeface="Calibri" panose="020F0502020204030204" pitchFamily="34" charset="0"/>
                <a:ea typeface="Calibri" panose="020F0502020204030204" pitchFamily="34" charset="0"/>
              </a:rPr>
              <a:t>p</a:t>
            </a:r>
            <a:r>
              <a:rPr lang="en-US" sz="1200" dirty="0">
                <a:effectLst/>
                <a:latin typeface="Calibri" panose="020F0502020204030204" pitchFamily="34" charset="0"/>
                <a:ea typeface="Calibri" panose="020F0502020204030204" pitchFamily="34" charset="0"/>
              </a:rPr>
              <a:t>r</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v</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d</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g the best</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p</a:t>
            </a:r>
            <a:r>
              <a:rPr lang="en-US" sz="1200" spc="5" dirty="0">
                <a:effectLst/>
                <a:latin typeface="Calibri" panose="020F0502020204030204" pitchFamily="34" charset="0"/>
                <a:ea typeface="Calibri" panose="020F0502020204030204" pitchFamily="34" charset="0"/>
              </a:rPr>
              <a:t>o</a:t>
            </a:r>
            <a:r>
              <a:rPr lang="en-US" sz="1200" spc="-10" dirty="0">
                <a:effectLst/>
                <a:latin typeface="Calibri" panose="020F0502020204030204" pitchFamily="34" charset="0"/>
                <a:ea typeface="Calibri" panose="020F0502020204030204" pitchFamily="34" charset="0"/>
              </a:rPr>
              <a:t>s</a:t>
            </a:r>
            <a:r>
              <a:rPr lang="en-US" sz="1200" dirty="0">
                <a:effectLst/>
                <a:latin typeface="Calibri" panose="020F0502020204030204" pitchFamily="34" charset="0"/>
                <a:ea typeface="Calibri" panose="020F0502020204030204" pitchFamily="34" charset="0"/>
              </a:rPr>
              <a:t>si</a:t>
            </a:r>
            <a:r>
              <a:rPr lang="en-US" sz="1200" spc="-5" dirty="0">
                <a:effectLst/>
                <a:latin typeface="Calibri" panose="020F0502020204030204" pitchFamily="34" charset="0"/>
                <a:ea typeface="Calibri" panose="020F0502020204030204" pitchFamily="34" charset="0"/>
              </a:rPr>
              <a:t>b</a:t>
            </a:r>
            <a:r>
              <a:rPr lang="en-US" sz="1200" dirty="0">
                <a:effectLst/>
                <a:latin typeface="Calibri" panose="020F0502020204030204" pitchFamily="34" charset="0"/>
                <a:ea typeface="Calibri" panose="020F0502020204030204" pitchFamily="34" charset="0"/>
              </a:rPr>
              <a:t>le learn</a:t>
            </a:r>
            <a:r>
              <a:rPr lang="en-US" sz="1200" spc="-5" dirty="0">
                <a:effectLst/>
                <a:latin typeface="Calibri" panose="020F0502020204030204" pitchFamily="34" charset="0"/>
                <a:ea typeface="Calibri" panose="020F0502020204030204" pitchFamily="34" charset="0"/>
              </a:rPr>
              <a:t>in</a:t>
            </a:r>
            <a:r>
              <a:rPr lang="en-US" sz="1200" dirty="0">
                <a:effectLst/>
                <a:latin typeface="Calibri" panose="020F0502020204030204" pitchFamily="34" charset="0"/>
                <a:ea typeface="Calibri" panose="020F0502020204030204" pitchFamily="34" charset="0"/>
              </a:rPr>
              <a:t>g</a:t>
            </a:r>
            <a:r>
              <a:rPr lang="en-US" sz="1200" spc="-5"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c</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nd</a:t>
            </a:r>
            <a:r>
              <a:rPr lang="en-US" sz="1200" dirty="0">
                <a:effectLst/>
                <a:latin typeface="Calibri" panose="020F0502020204030204" pitchFamily="34" charset="0"/>
                <a:ea typeface="Calibri" panose="020F0502020204030204" pitchFamily="34" charset="0"/>
              </a:rPr>
              <a:t>iti</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s </a:t>
            </a:r>
            <a:r>
              <a:rPr lang="en-US" sz="1200" spc="-10" dirty="0">
                <a:effectLst/>
                <a:latin typeface="Calibri" panose="020F0502020204030204" pitchFamily="34" charset="0"/>
                <a:ea typeface="Calibri" panose="020F0502020204030204" pitchFamily="34" charset="0"/>
              </a:rPr>
              <a:t>f</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r</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stu</a:t>
            </a:r>
            <a:r>
              <a:rPr lang="en-US" sz="1200" spc="-5" dirty="0">
                <a:effectLst/>
                <a:latin typeface="Calibri" panose="020F0502020204030204" pitchFamily="34" charset="0"/>
                <a:ea typeface="Calibri" panose="020F0502020204030204" pitchFamily="34" charset="0"/>
              </a:rPr>
              <a:t>d</a:t>
            </a:r>
            <a:r>
              <a:rPr lang="en-US" sz="1200" dirty="0">
                <a:effectLst/>
                <a:latin typeface="Calibri" panose="020F0502020204030204" pitchFamily="34" charset="0"/>
                <a:ea typeface="Calibri" panose="020F0502020204030204" pitchFamily="34" charset="0"/>
              </a:rPr>
              <a:t>ents.</a:t>
            </a:r>
            <a:endParaRPr lang="en-US" sz="1200" dirty="0">
              <a:effectLst/>
              <a:latin typeface="Times New Roman" panose="02020603050405020304" pitchFamily="18" charset="0"/>
              <a:ea typeface="Times New Roman" panose="02020603050405020304" pitchFamily="18" charset="0"/>
            </a:endParaRPr>
          </a:p>
          <a:p>
            <a:pPr marL="0" marR="0">
              <a:lnSpc>
                <a:spcPts val="800"/>
              </a:lnSpc>
              <a:spcBef>
                <a:spcPts val="30"/>
              </a:spcBef>
              <a:spcAft>
                <a:spcPts val="0"/>
              </a:spcAft>
            </a:pPr>
            <a:r>
              <a:rPr lang="en-US" sz="1200" dirty="0">
                <a:effectLst/>
                <a:latin typeface="Times New Roman" panose="02020603050405020304" pitchFamily="18" charset="0"/>
                <a:ea typeface="Times New Roman" panose="02020603050405020304" pitchFamily="18" charset="0"/>
              </a:rPr>
              <a:t> </a:t>
            </a:r>
          </a:p>
          <a:p>
            <a:pPr marL="63500" marR="0">
              <a:spcBef>
                <a:spcPts val="0"/>
              </a:spcBef>
              <a:spcAft>
                <a:spcPts val="0"/>
              </a:spcAft>
            </a:pPr>
            <a:r>
              <a:rPr lang="en-US" sz="1200" dirty="0">
                <a:effectLst/>
                <a:latin typeface="Calibri" panose="020F0502020204030204" pitchFamily="34" charset="0"/>
                <a:ea typeface="Calibri" panose="020F0502020204030204" pitchFamily="34" charset="0"/>
              </a:rPr>
              <a:t>The</a:t>
            </a:r>
            <a:r>
              <a:rPr lang="en-US" sz="1200" spc="5"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c</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tra</a:t>
            </a:r>
            <a:r>
              <a:rPr lang="en-US" sz="1200" spc="-10" dirty="0">
                <a:effectLst/>
                <a:latin typeface="Calibri" panose="020F0502020204030204" pitchFamily="34" charset="0"/>
                <a:ea typeface="Calibri" panose="020F0502020204030204" pitchFamily="34" charset="0"/>
              </a:rPr>
              <a:t>c</a:t>
            </a:r>
            <a:r>
              <a:rPr lang="en-US" sz="1200"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 Un</a:t>
            </a:r>
            <a:r>
              <a:rPr lang="en-US" sz="1200" spc="-15"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n is</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a:t>
            </a:r>
            <a:r>
              <a:rPr lang="en-US" sz="1200" spc="-5" dirty="0">
                <a:effectLst/>
                <a:latin typeface="Calibri" panose="020F0502020204030204" pitchFamily="34" charset="0"/>
                <a:ea typeface="Calibri" panose="020F0502020204030204" pitchFamily="34" charset="0"/>
              </a:rPr>
              <a:t>b</a:t>
            </a:r>
            <a:r>
              <a:rPr lang="en-US" sz="1200" spc="-15" dirty="0">
                <a:effectLst/>
                <a:latin typeface="Calibri" panose="020F0502020204030204" pitchFamily="34" charset="0"/>
                <a:ea typeface="Calibri" panose="020F0502020204030204" pitchFamily="34" charset="0"/>
              </a:rPr>
              <a:t>l</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t</a:t>
            </a:r>
            <a:r>
              <a:rPr lang="en-US" sz="1200"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bar</a:t>
            </a:r>
            <a:r>
              <a:rPr lang="en-US" sz="1200" spc="-10" dirty="0">
                <a:effectLst/>
                <a:latin typeface="Calibri" panose="020F0502020204030204" pitchFamily="34" charset="0"/>
                <a:ea typeface="Calibri" panose="020F0502020204030204" pitchFamily="34" charset="0"/>
              </a:rPr>
              <a:t>g</a:t>
            </a:r>
            <a:r>
              <a:rPr lang="en-US" sz="1200" dirty="0">
                <a:effectLst/>
                <a:latin typeface="Calibri" panose="020F0502020204030204" pitchFamily="34" charset="0"/>
                <a:ea typeface="Calibri" panose="020F0502020204030204" pitchFamily="34" charset="0"/>
              </a:rPr>
              <a:t>ain</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be</a:t>
            </a:r>
            <a:r>
              <a:rPr lang="en-US" sz="1200" spc="-10" dirty="0">
                <a:effectLst/>
                <a:latin typeface="Calibri" panose="020F0502020204030204" pitchFamily="34" charset="0"/>
                <a:ea typeface="Calibri" panose="020F0502020204030204" pitchFamily="34" charset="0"/>
              </a:rPr>
              <a:t>c</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m</a:t>
            </a:r>
            <a:r>
              <a:rPr lang="en-US" sz="1200" dirty="0">
                <a:effectLst/>
                <a:latin typeface="Calibri" panose="020F0502020204030204" pitchFamily="34" charset="0"/>
                <a:ea typeface="Calibri" panose="020F0502020204030204" pitchFamily="34" charset="0"/>
              </a:rPr>
              <a:t>es</a:t>
            </a:r>
            <a:r>
              <a:rPr lang="en-US" sz="1200" spc="-10"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h</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m</a:t>
            </a:r>
            <a:r>
              <a:rPr lang="en-US" sz="1200" spc="-1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m</a:t>
            </a:r>
            <a:r>
              <a:rPr lang="en-US" sz="1200" spc="-5" dirty="0">
                <a:effectLst/>
                <a:latin typeface="Calibri" panose="020F0502020204030204" pitchFamily="34" charset="0"/>
                <a:ea typeface="Calibri" panose="020F0502020204030204" pitchFamily="34" charset="0"/>
              </a:rPr>
              <a:t>b</a:t>
            </a:r>
            <a:r>
              <a:rPr lang="en-US" sz="1200" dirty="0">
                <a:effectLst/>
                <a:latin typeface="Calibri" panose="020F0502020204030204" pitchFamily="34" charset="0"/>
                <a:ea typeface="Calibri" panose="020F0502020204030204" pitchFamily="34" charset="0"/>
              </a:rPr>
              <a:t>ers’</a:t>
            </a:r>
            <a:r>
              <a:rPr lang="en-US" sz="1200" spc="-10"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v</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i</a:t>
            </a:r>
            <a:r>
              <a:rPr lang="en-US" sz="1200" spc="-15" dirty="0">
                <a:effectLst/>
                <a:latin typeface="Calibri" panose="020F0502020204030204" pitchFamily="34" charset="0"/>
                <a:ea typeface="Calibri" panose="020F0502020204030204" pitchFamily="34" charset="0"/>
              </a:rPr>
              <a:t>c</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at</a:t>
            </a:r>
            <a:r>
              <a:rPr lang="en-US" sz="1200" spc="-5"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w</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rk. </a:t>
            </a:r>
            <a:r>
              <a:rPr lang="en-US" sz="1200" spc="-10" dirty="0">
                <a:effectLst/>
                <a:latin typeface="Calibri" panose="020F0502020204030204" pitchFamily="34" charset="0"/>
                <a:ea typeface="Calibri" panose="020F0502020204030204" pitchFamily="34" charset="0"/>
              </a:rPr>
              <a:t>E</a:t>
            </a:r>
            <a:r>
              <a:rPr lang="en-US" sz="1200" dirty="0">
                <a:effectLst/>
                <a:latin typeface="Calibri" panose="020F0502020204030204" pitchFamily="34" charset="0"/>
                <a:ea typeface="Calibri" panose="020F0502020204030204" pitchFamily="34" charset="0"/>
              </a:rPr>
              <a:t>ach VEA</a:t>
            </a:r>
            <a:r>
              <a:rPr lang="en-US" sz="1200" spc="-10"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m</a:t>
            </a:r>
            <a:r>
              <a:rPr lang="en-US" sz="1200" spc="-1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m</a:t>
            </a:r>
            <a:r>
              <a:rPr lang="en-US" sz="1200" spc="-5" dirty="0">
                <a:effectLst/>
                <a:latin typeface="Calibri" panose="020F0502020204030204" pitchFamily="34" charset="0"/>
                <a:ea typeface="Calibri" panose="020F0502020204030204" pitchFamily="34" charset="0"/>
              </a:rPr>
              <a:t>b</a:t>
            </a:r>
            <a:r>
              <a:rPr lang="en-US" sz="1200" dirty="0">
                <a:effectLst/>
                <a:latin typeface="Calibri" panose="020F0502020204030204" pitchFamily="34" charset="0"/>
                <a:ea typeface="Calibri" panose="020F0502020204030204" pitchFamily="34" charset="0"/>
              </a:rPr>
              <a:t>er</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s</a:t>
            </a:r>
            <a:r>
              <a:rPr lang="en-US" sz="1200" spc="-15" dirty="0">
                <a:effectLst/>
                <a:latin typeface="Calibri" panose="020F0502020204030204" pitchFamily="34" charset="0"/>
                <a:ea typeface="Calibri" panose="020F0502020204030204" pitchFamily="34" charset="0"/>
              </a:rPr>
              <a:t>h</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u</a:t>
            </a:r>
            <a:r>
              <a:rPr lang="en-US" sz="1200" dirty="0">
                <a:effectLst/>
                <a:latin typeface="Calibri" panose="020F0502020204030204" pitchFamily="34" charset="0"/>
                <a:ea typeface="Calibri" panose="020F0502020204030204" pitchFamily="34" charset="0"/>
              </a:rPr>
              <a:t>ld</a:t>
            </a:r>
            <a:endParaRPr lang="en-US" sz="1200" dirty="0">
              <a:effectLst/>
              <a:latin typeface="Times New Roman" panose="02020603050405020304" pitchFamily="18" charset="0"/>
              <a:ea typeface="Times New Roman" panose="02020603050405020304" pitchFamily="18" charset="0"/>
            </a:endParaRPr>
          </a:p>
          <a:p>
            <a:r>
              <a:rPr lang="en-US" sz="1200" spc="-5" dirty="0">
                <a:effectLst/>
                <a:latin typeface="Calibri" panose="020F0502020204030204" pitchFamily="34" charset="0"/>
                <a:ea typeface="Calibri" panose="020F0502020204030204" pitchFamily="34" charset="0"/>
              </a:rPr>
              <a:t>b</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carefu</a:t>
            </a:r>
            <a:r>
              <a:rPr lang="en-US" sz="1200" spc="-5" dirty="0">
                <a:effectLst/>
                <a:latin typeface="Calibri" panose="020F0502020204030204" pitchFamily="34" charset="0"/>
                <a:ea typeface="Calibri" panose="020F0502020204030204" pitchFamily="34" charset="0"/>
              </a:rPr>
              <a:t>l</a:t>
            </a:r>
            <a:r>
              <a:rPr lang="en-US" sz="1200" spc="-15" dirty="0">
                <a:effectLst/>
                <a:latin typeface="Calibri" panose="020F0502020204030204" pitchFamily="34" charset="0"/>
                <a:ea typeface="Calibri" panose="020F0502020204030204" pitchFamily="34" charset="0"/>
              </a:rPr>
              <a:t>l</a:t>
            </a:r>
            <a:r>
              <a:rPr lang="en-US" sz="1200" dirty="0">
                <a:effectLst/>
                <a:latin typeface="Calibri" panose="020F0502020204030204" pitchFamily="34" charset="0"/>
                <a:ea typeface="Calibri" panose="020F0502020204030204" pitchFamily="34" charset="0"/>
              </a:rPr>
              <a:t>y</a:t>
            </a:r>
            <a:r>
              <a:rPr lang="en-US" sz="1200" spc="5"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c</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si</a:t>
            </a:r>
            <a:r>
              <a:rPr lang="en-US" sz="1200" spc="-5" dirty="0">
                <a:effectLst/>
                <a:latin typeface="Calibri" panose="020F0502020204030204" pitchFamily="34" charset="0"/>
                <a:ea typeface="Calibri" panose="020F0502020204030204" pitchFamily="34" charset="0"/>
              </a:rPr>
              <a:t>d</a:t>
            </a:r>
            <a:r>
              <a:rPr lang="en-US" sz="1200" dirty="0">
                <a:effectLst/>
                <a:latin typeface="Calibri" panose="020F0502020204030204" pitchFamily="34" charset="0"/>
                <a:ea typeface="Calibri" panose="020F0502020204030204" pitchFamily="34" charset="0"/>
              </a:rPr>
              <a:t>eri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g</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w</a:t>
            </a:r>
            <a:r>
              <a:rPr lang="en-US" sz="1200" spc="-15" dirty="0">
                <a:effectLst/>
                <a:latin typeface="Calibri" panose="020F0502020204030204" pitchFamily="34" charset="0"/>
                <a:ea typeface="Calibri" panose="020F0502020204030204" pitchFamily="34" charset="0"/>
              </a:rPr>
              <a:t>h</a:t>
            </a:r>
            <a:r>
              <a:rPr lang="en-US" sz="1200" dirty="0">
                <a:effectLst/>
                <a:latin typeface="Calibri" panose="020F0502020204030204" pitchFamily="34" charset="0"/>
                <a:ea typeface="Calibri" panose="020F0502020204030204" pitchFamily="34" charset="0"/>
              </a:rPr>
              <a:t>at</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their</a:t>
            </a:r>
            <a:r>
              <a:rPr lang="en-US" sz="1200" spc="-10"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v</a:t>
            </a:r>
            <a:r>
              <a:rPr lang="en-US" sz="1200" dirty="0">
                <a:effectLst/>
                <a:latin typeface="Calibri" panose="020F0502020204030204" pitchFamily="34" charset="0"/>
                <a:ea typeface="Calibri" panose="020F0502020204030204" pitchFamily="34" charset="0"/>
              </a:rPr>
              <a:t>is</a:t>
            </a:r>
            <a:r>
              <a:rPr lang="en-US" sz="1200" spc="-5"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n</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is</a:t>
            </a:r>
            <a:r>
              <a:rPr lang="en-US" sz="1200" spc="5" dirty="0">
                <a:effectLst/>
                <a:latin typeface="Calibri" panose="020F0502020204030204" pitchFamily="34" charset="0"/>
                <a:ea typeface="Calibri" panose="020F0502020204030204" pitchFamily="34" charset="0"/>
              </a:rPr>
              <a:t> </a:t>
            </a:r>
            <a:r>
              <a:rPr lang="en-US" sz="1200" spc="-15" dirty="0">
                <a:effectLst/>
                <a:latin typeface="Calibri" panose="020F0502020204030204" pitchFamily="34" charset="0"/>
                <a:ea typeface="Calibri" panose="020F0502020204030204" pitchFamily="34" charset="0"/>
              </a:rPr>
              <a:t>f</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r a</a:t>
            </a:r>
            <a:r>
              <a:rPr lang="en-US" sz="1200" spc="-10" dirty="0">
                <a:effectLst/>
                <a:latin typeface="Calibri" panose="020F0502020204030204" pitchFamily="34" charset="0"/>
                <a:ea typeface="Calibri" panose="020F0502020204030204" pitchFamily="34" charset="0"/>
              </a:rPr>
              <a:t> </a:t>
            </a:r>
            <a:endParaRPr lang="en-US" dirty="0">
              <a:cs typeface="Calibri"/>
            </a:endParaRPr>
          </a:p>
        </p:txBody>
      </p:sp>
      <p:sp>
        <p:nvSpPr>
          <p:cNvPr id="4" name="Slide Number Placeholder 3"/>
          <p:cNvSpPr>
            <a:spLocks noGrp="1"/>
          </p:cNvSpPr>
          <p:nvPr>
            <p:ph type="sldNum" sz="quarter" idx="5"/>
          </p:nvPr>
        </p:nvSpPr>
        <p:spPr/>
        <p:txBody>
          <a:bodyPr/>
          <a:lstStyle/>
          <a:p>
            <a:fld id="{EAAF822A-833B-4790-BF78-EB2911829EED}" type="slidenum">
              <a:rPr lang="en-US" smtClean="0"/>
              <a:t>10</a:t>
            </a:fld>
            <a:endParaRPr lang="en-US"/>
          </a:p>
        </p:txBody>
      </p:sp>
    </p:spTree>
    <p:extLst>
      <p:ext uri="{BB962C8B-B14F-4D97-AF65-F5344CB8AC3E}">
        <p14:creationId xmlns:p14="http://schemas.microsoft.com/office/powerpoint/2010/main" val="7359243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Break Out Discussion</a:t>
            </a:r>
          </a:p>
          <a:p>
            <a:r>
              <a:rPr lang="en-US" dirty="0">
                <a:cs typeface="Calibri"/>
              </a:rPr>
              <a:t>Read the directions for the Break Out, and inform how much time they will be in the break out room.</a:t>
            </a:r>
          </a:p>
          <a:p>
            <a:pPr lvl="1">
              <a:buFont typeface="Wingdings" panose="05000000000000000000" pitchFamily="2" charset="2"/>
              <a:buChar char="Ø"/>
            </a:pPr>
            <a:r>
              <a:rPr lang="en-US" sz="1200" dirty="0"/>
              <a:t>Which of the VEA messaging points that we just shared, resonates with you?</a:t>
            </a:r>
          </a:p>
          <a:p>
            <a:pPr marL="457200" lvl="1" indent="0">
              <a:buNone/>
            </a:pPr>
            <a:endParaRPr lang="en-US" sz="1200" dirty="0"/>
          </a:p>
          <a:p>
            <a:pPr lvl="1">
              <a:buFont typeface="Wingdings" panose="05000000000000000000" pitchFamily="2" charset="2"/>
              <a:buChar char="Ø"/>
            </a:pPr>
            <a:r>
              <a:rPr lang="en-US" sz="1200" dirty="0"/>
              <a:t>What would the impact be for your colleagues and for students if it became a reality in your school district?</a:t>
            </a:r>
          </a:p>
          <a:p>
            <a:pPr lvl="0">
              <a:buFont typeface="Wingdings" panose="05000000000000000000" pitchFamily="2" charset="2"/>
              <a:buNone/>
            </a:pPr>
            <a:r>
              <a:rPr lang="en-US" sz="1200" dirty="0"/>
              <a:t>Upon return, call on a few to share which point resonated and what would be the impact if it became a reality.</a:t>
            </a:r>
          </a:p>
          <a:p>
            <a:endParaRPr lang="en-US" dirty="0">
              <a:cs typeface="Calibri"/>
            </a:endParaRPr>
          </a:p>
        </p:txBody>
      </p:sp>
      <p:sp>
        <p:nvSpPr>
          <p:cNvPr id="4" name="Slide Number Placeholder 3"/>
          <p:cNvSpPr>
            <a:spLocks noGrp="1"/>
          </p:cNvSpPr>
          <p:nvPr>
            <p:ph type="sldNum" sz="quarter" idx="5"/>
          </p:nvPr>
        </p:nvSpPr>
        <p:spPr/>
        <p:txBody>
          <a:bodyPr/>
          <a:lstStyle/>
          <a:p>
            <a:fld id="{EAAF822A-833B-4790-BF78-EB2911829EED}" type="slidenum">
              <a:rPr lang="en-US" smtClean="0"/>
              <a:t>11</a:t>
            </a:fld>
            <a:endParaRPr lang="en-US"/>
          </a:p>
        </p:txBody>
      </p:sp>
    </p:spTree>
    <p:extLst>
      <p:ext uri="{BB962C8B-B14F-4D97-AF65-F5344CB8AC3E}">
        <p14:creationId xmlns:p14="http://schemas.microsoft.com/office/powerpoint/2010/main" val="29046115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000" dirty="0"/>
              <a:t>Time:  min</a:t>
            </a:r>
          </a:p>
          <a:p>
            <a:pPr marL="0" marR="0">
              <a:lnSpc>
                <a:spcPts val="900"/>
              </a:lnSpc>
              <a:spcBef>
                <a:spcPts val="0"/>
              </a:spcBef>
              <a:spcAft>
                <a:spcPts val="0"/>
              </a:spcAft>
            </a:pPr>
            <a:r>
              <a:rPr lang="en-US" sz="1200" dirty="0">
                <a:effectLst/>
                <a:latin typeface="Times New Roman" panose="02020603050405020304" pitchFamily="18" charset="0"/>
                <a:ea typeface="Times New Roman" panose="02020603050405020304" pitchFamily="18" charset="0"/>
              </a:rPr>
              <a:t> A Brief History:</a:t>
            </a:r>
          </a:p>
          <a:p>
            <a:pPr marL="63500" marR="165735">
              <a:lnSpc>
                <a:spcPct val="107000"/>
              </a:lnSpc>
              <a:spcBef>
                <a:spcPts val="0"/>
              </a:spcBef>
              <a:spcAft>
                <a:spcPts val="0"/>
              </a:spcAft>
            </a:pPr>
            <a:r>
              <a:rPr lang="en-US" sz="1200" dirty="0">
                <a:effectLst/>
                <a:latin typeface="Calibri" panose="020F0502020204030204" pitchFamily="34" charset="0"/>
                <a:ea typeface="Calibri" panose="020F0502020204030204" pitchFamily="34" charset="0"/>
              </a:rPr>
              <a:t>In</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h</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la</a:t>
            </a:r>
            <a:r>
              <a:rPr lang="en-US" sz="1200" spc="-10" dirty="0">
                <a:effectLst/>
                <a:latin typeface="Calibri" panose="020F0502020204030204" pitchFamily="34" charset="0"/>
                <a:ea typeface="Calibri" panose="020F0502020204030204" pitchFamily="34" charset="0"/>
              </a:rPr>
              <a:t>t</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1</a:t>
            </a:r>
            <a:r>
              <a:rPr lang="en-US" sz="1200" spc="5" dirty="0">
                <a:effectLst/>
                <a:latin typeface="Calibri" panose="020F0502020204030204" pitchFamily="34" charset="0"/>
                <a:ea typeface="Calibri" panose="020F0502020204030204" pitchFamily="34" charset="0"/>
              </a:rPr>
              <a:t>9</a:t>
            </a:r>
            <a:r>
              <a:rPr lang="en-US" sz="1200" spc="-10" dirty="0">
                <a:effectLst/>
                <a:latin typeface="Calibri" panose="020F0502020204030204" pitchFamily="34" charset="0"/>
                <a:ea typeface="Calibri" panose="020F0502020204030204" pitchFamily="34" charset="0"/>
              </a:rPr>
              <a:t>6</a:t>
            </a:r>
            <a:r>
              <a:rPr lang="en-US" sz="1200" spc="5" dirty="0">
                <a:effectLst/>
                <a:latin typeface="Calibri" panose="020F0502020204030204" pitchFamily="34" charset="0"/>
                <a:ea typeface="Calibri" panose="020F0502020204030204" pitchFamily="34" charset="0"/>
              </a:rPr>
              <a:t>0</a:t>
            </a:r>
            <a:r>
              <a:rPr lang="en-US" sz="1200" dirty="0">
                <a:effectLst/>
                <a:latin typeface="Calibri" panose="020F0502020204030204" pitchFamily="34" charset="0"/>
                <a:ea typeface="Calibri" panose="020F0502020204030204" pitchFamily="34" charset="0"/>
              </a:rPr>
              <a:t>s and</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early</a:t>
            </a:r>
            <a:r>
              <a:rPr lang="en-US" sz="1200" spc="-1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1</a:t>
            </a:r>
            <a:r>
              <a:rPr lang="en-US" sz="1200" spc="-10" dirty="0">
                <a:effectLst/>
                <a:latin typeface="Calibri" panose="020F0502020204030204" pitchFamily="34" charset="0"/>
                <a:ea typeface="Calibri" panose="020F0502020204030204" pitchFamily="34" charset="0"/>
              </a:rPr>
              <a:t>9</a:t>
            </a:r>
            <a:r>
              <a:rPr lang="en-US" sz="1200" spc="5" dirty="0">
                <a:effectLst/>
                <a:latin typeface="Calibri" panose="020F0502020204030204" pitchFamily="34" charset="0"/>
                <a:ea typeface="Calibri" panose="020F0502020204030204" pitchFamily="34" charset="0"/>
              </a:rPr>
              <a:t>70</a:t>
            </a:r>
            <a:r>
              <a:rPr lang="en-US" sz="1200" dirty="0">
                <a:effectLst/>
                <a:latin typeface="Calibri" panose="020F0502020204030204" pitchFamily="34" charset="0"/>
                <a:ea typeface="Calibri" panose="020F0502020204030204" pitchFamily="34" charset="0"/>
              </a:rPr>
              <a:t>s,</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in </a:t>
            </a:r>
            <a:r>
              <a:rPr lang="en-US" sz="1200" spc="-10" dirty="0">
                <a:effectLst/>
                <a:latin typeface="Calibri" panose="020F0502020204030204" pitchFamily="34" charset="0"/>
                <a:ea typeface="Calibri" panose="020F0502020204030204" pitchFamily="34" charset="0"/>
              </a:rPr>
              <a:t>c</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j</a:t>
            </a:r>
            <a:r>
              <a:rPr lang="en-US" sz="1200" spc="-5" dirty="0">
                <a:effectLst/>
                <a:latin typeface="Calibri" panose="020F0502020204030204" pitchFamily="34" charset="0"/>
                <a:ea typeface="Calibri" panose="020F0502020204030204" pitchFamily="34" charset="0"/>
              </a:rPr>
              <a:t>un</a:t>
            </a:r>
            <a:r>
              <a:rPr lang="en-US" sz="1200" dirty="0">
                <a:effectLst/>
                <a:latin typeface="Calibri" panose="020F0502020204030204" pitchFamily="34" charset="0"/>
                <a:ea typeface="Calibri" panose="020F0502020204030204" pitchFamily="34" charset="0"/>
              </a:rPr>
              <a:t>cti</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n</a:t>
            </a:r>
            <a:r>
              <a:rPr lang="en-US" sz="1200" spc="-1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with </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ati</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wide</a:t>
            </a:r>
            <a:r>
              <a:rPr lang="en-US" sz="1200" spc="-10"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g</a:t>
            </a:r>
            <a:r>
              <a:rPr lang="en-US" sz="1200" dirty="0">
                <a:effectLst/>
                <a:latin typeface="Calibri" panose="020F0502020204030204" pitchFamily="34" charset="0"/>
                <a:ea typeface="Calibri" panose="020F0502020204030204" pitchFamily="34" charset="0"/>
              </a:rPr>
              <a:t>ai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s in U</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n</a:t>
            </a:r>
            <a:r>
              <a:rPr lang="en-US" sz="1200" spc="-2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m</a:t>
            </a:r>
            <a:r>
              <a:rPr lang="en-US" sz="1200" spc="-1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m</a:t>
            </a:r>
            <a:r>
              <a:rPr lang="en-US" sz="1200" spc="-5" dirty="0">
                <a:effectLst/>
                <a:latin typeface="Calibri" panose="020F0502020204030204" pitchFamily="34" charset="0"/>
                <a:ea typeface="Calibri" panose="020F0502020204030204" pitchFamily="34" charset="0"/>
              </a:rPr>
              <a:t>b</a:t>
            </a:r>
            <a:r>
              <a:rPr lang="en-US" sz="1200" dirty="0">
                <a:effectLst/>
                <a:latin typeface="Calibri" panose="020F0502020204030204" pitchFamily="34" charset="0"/>
                <a:ea typeface="Calibri" panose="020F0502020204030204" pitchFamily="34" charset="0"/>
              </a:rPr>
              <a:t>ersh</a:t>
            </a:r>
            <a:r>
              <a:rPr lang="en-US" sz="1200" spc="-5" dirty="0">
                <a:effectLst/>
                <a:latin typeface="Calibri" panose="020F0502020204030204" pitchFamily="34" charset="0"/>
                <a:ea typeface="Calibri" panose="020F0502020204030204" pitchFamily="34" charset="0"/>
              </a:rPr>
              <a:t>i</a:t>
            </a:r>
            <a:r>
              <a:rPr lang="en-US" sz="1200" dirty="0">
                <a:effectLst/>
                <a:latin typeface="Calibri" panose="020F0502020204030204" pitchFamily="34" charset="0"/>
                <a:ea typeface="Calibri" panose="020F0502020204030204" pitchFamily="34" charset="0"/>
              </a:rPr>
              <a:t>p</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and </a:t>
            </a:r>
            <a:r>
              <a:rPr lang="en-US" sz="1200" spc="-5" dirty="0">
                <a:effectLst/>
                <a:latin typeface="Calibri" panose="020F0502020204030204" pitchFamily="34" charset="0"/>
                <a:ea typeface="Calibri" panose="020F0502020204030204" pitchFamily="34" charset="0"/>
              </a:rPr>
              <a:t>p</a:t>
            </a:r>
            <a:r>
              <a:rPr lang="en-US" sz="1200" dirty="0">
                <a:effectLst/>
                <a:latin typeface="Calibri" panose="020F0502020204030204" pitchFamily="34" charset="0"/>
                <a:ea typeface="Calibri" panose="020F0502020204030204" pitchFamily="34" charset="0"/>
              </a:rPr>
              <a:t>assa</a:t>
            </a:r>
            <a:r>
              <a:rPr lang="en-US" sz="1200" spc="-5" dirty="0">
                <a:effectLst/>
                <a:latin typeface="Calibri" panose="020F0502020204030204" pitchFamily="34" charset="0"/>
                <a:ea typeface="Calibri" panose="020F0502020204030204" pitchFamily="34" charset="0"/>
              </a:rPr>
              <a:t>g</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 o</a:t>
            </a:r>
            <a:r>
              <a:rPr lang="en-US" sz="1200" dirty="0">
                <a:effectLst/>
                <a:latin typeface="Calibri" panose="020F0502020204030204" pitchFamily="34" charset="0"/>
                <a:ea typeface="Calibri" panose="020F0502020204030204" pitchFamily="34" charset="0"/>
              </a:rPr>
              <a:t>f</a:t>
            </a:r>
            <a:r>
              <a:rPr lang="en-US" sz="1200" spc="-1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laws</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pe</a:t>
            </a:r>
            <a:r>
              <a:rPr lang="en-US" sz="1200" spc="-10" dirty="0">
                <a:effectLst/>
                <a:latin typeface="Calibri" panose="020F0502020204030204" pitchFamily="34" charset="0"/>
                <a:ea typeface="Calibri" panose="020F0502020204030204" pitchFamily="34" charset="0"/>
              </a:rPr>
              <a:t>r</a:t>
            </a:r>
            <a:r>
              <a:rPr lang="en-US" sz="1200" spc="5" dirty="0">
                <a:effectLst/>
                <a:latin typeface="Calibri" panose="020F0502020204030204" pitchFamily="34" charset="0"/>
                <a:ea typeface="Calibri" panose="020F0502020204030204" pitchFamily="34" charset="0"/>
              </a:rPr>
              <a:t>m</a:t>
            </a:r>
            <a:r>
              <a:rPr lang="en-US" sz="1200" dirty="0">
                <a:effectLst/>
                <a:latin typeface="Calibri" panose="020F0502020204030204" pitchFamily="34" charset="0"/>
                <a:ea typeface="Calibri" panose="020F0502020204030204" pitchFamily="34" charset="0"/>
              </a:rPr>
              <a:t>itt</a:t>
            </a:r>
            <a:r>
              <a:rPr lang="en-US" sz="1200" spc="5"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g</a:t>
            </a:r>
            <a:r>
              <a:rPr lang="en-US" sz="1200" spc="-1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pub</a:t>
            </a:r>
            <a:r>
              <a:rPr lang="en-US" sz="1200" dirty="0">
                <a:effectLst/>
                <a:latin typeface="Calibri" panose="020F0502020204030204" pitchFamily="34" charset="0"/>
                <a:ea typeface="Calibri" panose="020F0502020204030204" pitchFamily="34" charset="0"/>
              </a:rPr>
              <a:t>lic</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se</a:t>
            </a:r>
            <a:r>
              <a:rPr lang="en-US" sz="1200" spc="5" dirty="0">
                <a:effectLst/>
                <a:latin typeface="Calibri" panose="020F0502020204030204" pitchFamily="34" charset="0"/>
                <a:ea typeface="Calibri" panose="020F0502020204030204" pitchFamily="34" charset="0"/>
              </a:rPr>
              <a:t>c</a:t>
            </a:r>
            <a:r>
              <a:rPr lang="en-US" sz="1200" spc="-10"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r</a:t>
            </a:r>
            <a:r>
              <a:rPr lang="en-US" sz="1200" spc="5"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c</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lle</a:t>
            </a:r>
            <a:r>
              <a:rPr lang="en-US" sz="1200" spc="-10" dirty="0">
                <a:effectLst/>
                <a:latin typeface="Calibri" panose="020F0502020204030204" pitchFamily="34" charset="0"/>
                <a:ea typeface="Calibri" panose="020F0502020204030204" pitchFamily="34" charset="0"/>
              </a:rPr>
              <a:t>c</a:t>
            </a:r>
            <a:r>
              <a:rPr lang="en-US" sz="1200" dirty="0">
                <a:effectLst/>
                <a:latin typeface="Calibri" panose="020F0502020204030204" pitchFamily="34" charset="0"/>
                <a:ea typeface="Calibri" panose="020F0502020204030204" pitchFamily="34" charset="0"/>
              </a:rPr>
              <a:t>ti</a:t>
            </a:r>
            <a:r>
              <a:rPr lang="en-US" sz="1200" spc="-5" dirty="0">
                <a:effectLst/>
                <a:latin typeface="Calibri" panose="020F0502020204030204" pitchFamily="34" charset="0"/>
                <a:ea typeface="Calibri" panose="020F0502020204030204" pitchFamily="34" charset="0"/>
              </a:rPr>
              <a:t>v</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b</a:t>
            </a:r>
            <a:r>
              <a:rPr lang="en-US" sz="1200" dirty="0">
                <a:effectLst/>
                <a:latin typeface="Calibri" panose="020F0502020204030204" pitchFamily="34" charset="0"/>
                <a:ea typeface="Calibri" panose="020F0502020204030204" pitchFamily="34" charset="0"/>
              </a:rPr>
              <a:t>a</a:t>
            </a:r>
            <a:r>
              <a:rPr lang="en-US" sz="1200" spc="-15" dirty="0">
                <a:effectLst/>
                <a:latin typeface="Calibri" panose="020F0502020204030204" pitchFamily="34" charset="0"/>
                <a:ea typeface="Calibri" panose="020F0502020204030204" pitchFamily="34" charset="0"/>
              </a:rPr>
              <a:t>r</a:t>
            </a:r>
            <a:r>
              <a:rPr lang="en-US" sz="1200" spc="-5" dirty="0">
                <a:effectLst/>
                <a:latin typeface="Calibri" panose="020F0502020204030204" pitchFamily="34" charset="0"/>
                <a:ea typeface="Calibri" panose="020F0502020204030204" pitchFamily="34" charset="0"/>
              </a:rPr>
              <a:t>g</a:t>
            </a:r>
            <a:r>
              <a:rPr lang="en-US" sz="1200" dirty="0">
                <a:effectLst/>
                <a:latin typeface="Calibri" panose="020F0502020204030204" pitchFamily="34" charset="0"/>
                <a:ea typeface="Calibri" panose="020F0502020204030204" pitchFamily="34" charset="0"/>
              </a:rPr>
              <a:t>ai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g in</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s</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m</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st</a:t>
            </a:r>
            <a:r>
              <a:rPr lang="en-US" sz="1200" spc="-10" dirty="0">
                <a:effectLst/>
                <a:latin typeface="Calibri" panose="020F0502020204030204" pitchFamily="34" charset="0"/>
                <a:ea typeface="Calibri" panose="020F0502020204030204" pitchFamily="34" charset="0"/>
              </a:rPr>
              <a:t>a</a:t>
            </a:r>
            <a:r>
              <a:rPr lang="en-US" sz="1200"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es</a:t>
            </a:r>
            <a:r>
              <a:rPr lang="en-US" sz="1200" dirty="0">
                <a:effectLst/>
                <a:latin typeface="Calibri" panose="020F0502020204030204" pitchFamily="34" charset="0"/>
                <a:ea typeface="Calibri" panose="020F0502020204030204" pitchFamily="34" charset="0"/>
              </a:rPr>
              <a:t>,</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VEA</a:t>
            </a:r>
            <a:r>
              <a:rPr lang="en-US" sz="1200" spc="-1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and</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th</a:t>
            </a:r>
            <a:r>
              <a:rPr lang="en-US" sz="1200" spc="-10" dirty="0">
                <a:effectLst/>
                <a:latin typeface="Calibri" panose="020F0502020204030204" pitchFamily="34" charset="0"/>
                <a:ea typeface="Calibri" panose="020F0502020204030204" pitchFamily="34" charset="0"/>
              </a:rPr>
              <a:t>e</a:t>
            </a:r>
            <a:r>
              <a:rPr lang="en-US" sz="1200" dirty="0">
                <a:effectLst/>
                <a:latin typeface="Calibri" panose="020F0502020204030204" pitchFamily="34" charset="0"/>
                <a:ea typeface="Calibri" panose="020F0502020204030204" pitchFamily="34" charset="0"/>
              </a:rPr>
              <a:t>r Un</a:t>
            </a:r>
            <a:r>
              <a:rPr lang="en-US" sz="1200" spc="-5"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s </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r</a:t>
            </a:r>
            <a:r>
              <a:rPr lang="en-US" sz="1200" spc="-5" dirty="0">
                <a:effectLst/>
                <a:latin typeface="Calibri" panose="020F0502020204030204" pitchFamily="34" charset="0"/>
                <a:ea typeface="Calibri" panose="020F0502020204030204" pitchFamily="34" charset="0"/>
              </a:rPr>
              <a:t>g</a:t>
            </a:r>
            <a:r>
              <a:rPr lang="en-US" sz="1200" dirty="0">
                <a:effectLst/>
                <a:latin typeface="Calibri" panose="020F0502020204030204" pitchFamily="34" charset="0"/>
                <a:ea typeface="Calibri" panose="020F0502020204030204" pitchFamily="34" charset="0"/>
              </a:rPr>
              <a:t>a</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z</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g</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p</a:t>
            </a:r>
            <a:r>
              <a:rPr lang="en-US" sz="1200" spc="-5" dirty="0">
                <a:effectLst/>
                <a:latin typeface="Calibri" panose="020F0502020204030204" pitchFamily="34" charset="0"/>
                <a:ea typeface="Calibri" panose="020F0502020204030204" pitchFamily="34" charset="0"/>
              </a:rPr>
              <a:t>ub</a:t>
            </a:r>
            <a:r>
              <a:rPr lang="en-US" sz="1200" dirty="0">
                <a:effectLst/>
                <a:latin typeface="Calibri" panose="020F0502020204030204" pitchFamily="34" charset="0"/>
                <a:ea typeface="Calibri" panose="020F0502020204030204" pitchFamily="34" charset="0"/>
              </a:rPr>
              <a:t>lic</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m</a:t>
            </a:r>
            <a:r>
              <a:rPr lang="en-US" sz="1200" spc="-5" dirty="0">
                <a:effectLst/>
                <a:latin typeface="Calibri" panose="020F0502020204030204" pitchFamily="34" charset="0"/>
                <a:ea typeface="Calibri" panose="020F0502020204030204" pitchFamily="34" charset="0"/>
              </a:rPr>
              <a:t>p</a:t>
            </a:r>
            <a:r>
              <a:rPr lang="en-US" sz="1200" spc="-15" dirty="0">
                <a:effectLst/>
                <a:latin typeface="Calibri" panose="020F0502020204030204" pitchFamily="34" charset="0"/>
                <a:ea typeface="Calibri" panose="020F0502020204030204" pitchFamily="34" charset="0"/>
              </a:rPr>
              <a:t>l</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y</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e</a:t>
            </a:r>
            <a:r>
              <a:rPr lang="en-US" sz="1200" dirty="0">
                <a:effectLst/>
                <a:latin typeface="Calibri" panose="020F0502020204030204" pitchFamily="34" charset="0"/>
                <a:ea typeface="Calibri" panose="020F0502020204030204" pitchFamily="34" charset="0"/>
              </a:rPr>
              <a:t>s f</a:t>
            </a:r>
            <a:r>
              <a:rPr lang="en-US" sz="1200" spc="5" dirty="0">
                <a:effectLst/>
                <a:latin typeface="Calibri" panose="020F0502020204030204" pitchFamily="34" charset="0"/>
                <a:ea typeface="Calibri" panose="020F0502020204030204" pitchFamily="34" charset="0"/>
              </a:rPr>
              <a:t>o</a:t>
            </a:r>
            <a:r>
              <a:rPr lang="en-US" sz="1200" spc="-15" dirty="0">
                <a:effectLst/>
                <a:latin typeface="Calibri" panose="020F0502020204030204" pitchFamily="34" charset="0"/>
                <a:ea typeface="Calibri" panose="020F0502020204030204" pitchFamily="34" charset="0"/>
              </a:rPr>
              <a:t>r</a:t>
            </a:r>
            <a:r>
              <a:rPr lang="en-US" sz="1200" spc="5" dirty="0">
                <a:effectLst/>
                <a:latin typeface="Calibri" panose="020F0502020204030204" pitchFamily="34" charset="0"/>
                <a:ea typeface="Calibri" panose="020F0502020204030204" pitchFamily="34" charset="0"/>
              </a:rPr>
              <a:t>m</a:t>
            </a:r>
            <a:r>
              <a:rPr lang="en-US" sz="1200" dirty="0">
                <a:effectLst/>
                <a:latin typeface="Calibri" panose="020F0502020204030204" pitchFamily="34" charset="0"/>
                <a:ea typeface="Calibri" panose="020F0502020204030204" pitchFamily="34" charset="0"/>
              </a:rPr>
              <a:t>ed a</a:t>
            </a:r>
            <a:r>
              <a:rPr lang="en-US" sz="1200" spc="-10" dirty="0">
                <a:effectLst/>
                <a:latin typeface="Calibri" panose="020F0502020204030204" pitchFamily="34" charset="0"/>
                <a:ea typeface="Calibri" panose="020F0502020204030204" pitchFamily="34" charset="0"/>
              </a:rPr>
              <a:t> c</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al</a:t>
            </a:r>
            <a:r>
              <a:rPr lang="en-US" sz="1200" spc="-5" dirty="0">
                <a:effectLst/>
                <a:latin typeface="Calibri" panose="020F0502020204030204" pitchFamily="34" charset="0"/>
                <a:ea typeface="Calibri" panose="020F0502020204030204" pitchFamily="34" charset="0"/>
              </a:rPr>
              <a:t>i</a:t>
            </a:r>
            <a:r>
              <a:rPr lang="en-US" sz="1200" dirty="0">
                <a:effectLst/>
                <a:latin typeface="Calibri" panose="020F0502020204030204" pitchFamily="34" charset="0"/>
                <a:ea typeface="Calibri" panose="020F0502020204030204" pitchFamily="34" charset="0"/>
              </a:rPr>
              <a:t>t</a:t>
            </a:r>
            <a:r>
              <a:rPr lang="en-US" sz="1200" spc="-1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n</a:t>
            </a:r>
            <a:r>
              <a:rPr lang="en-US" sz="1200" spc="-5"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t</a:t>
            </a:r>
            <a:r>
              <a:rPr lang="en-US" sz="1200"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 w</a:t>
            </a:r>
            <a:r>
              <a:rPr lang="en-US" sz="1200" dirty="0">
                <a:effectLst/>
                <a:latin typeface="Calibri" panose="020F0502020204030204" pitchFamily="34" charset="0"/>
                <a:ea typeface="Calibri" panose="020F0502020204030204" pitchFamily="34" charset="0"/>
              </a:rPr>
              <a:t>in</a:t>
            </a:r>
            <a:r>
              <a:rPr lang="en-US" sz="1200" spc="-1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 Vi</a:t>
            </a:r>
            <a:r>
              <a:rPr lang="en-US" sz="1200" spc="-5" dirty="0">
                <a:effectLst/>
                <a:latin typeface="Calibri" panose="020F0502020204030204" pitchFamily="34" charset="0"/>
                <a:ea typeface="Calibri" panose="020F0502020204030204" pitchFamily="34" charset="0"/>
              </a:rPr>
              <a:t>rg</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ia law.</a:t>
            </a:r>
            <a:r>
              <a:rPr lang="en-US" sz="1200" spc="1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T</a:t>
            </a:r>
            <a:r>
              <a:rPr lang="en-US" sz="1200" spc="-15" dirty="0">
                <a:effectLst/>
                <a:latin typeface="Calibri" panose="020F0502020204030204" pitchFamily="34" charset="0"/>
                <a:ea typeface="Calibri" panose="020F0502020204030204" pitchFamily="34" charset="0"/>
              </a:rPr>
              <a:t>h</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ef</a:t>
            </a:r>
            <a:r>
              <a:rPr lang="en-US" sz="1200" spc="-10" dirty="0">
                <a:effectLst/>
                <a:latin typeface="Calibri" panose="020F0502020204030204" pitchFamily="34" charset="0"/>
                <a:ea typeface="Calibri" panose="020F0502020204030204" pitchFamily="34" charset="0"/>
              </a:rPr>
              <a:t>f</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rt</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f</a:t>
            </a:r>
            <a:r>
              <a:rPr lang="en-US" sz="1200" spc="-15" dirty="0">
                <a:effectLst/>
                <a:latin typeface="Calibri" panose="020F0502020204030204" pitchFamily="34" charset="0"/>
                <a:ea typeface="Calibri" panose="020F0502020204030204" pitchFamily="34" charset="0"/>
              </a:rPr>
              <a:t>a</a:t>
            </a:r>
            <a:r>
              <a:rPr lang="en-US" sz="1200" dirty="0">
                <a:effectLst/>
                <a:latin typeface="Calibri" panose="020F0502020204030204" pitchFamily="34" charset="0"/>
                <a:ea typeface="Calibri" panose="020F0502020204030204" pitchFamily="34" charset="0"/>
              </a:rPr>
              <a:t>iled to </a:t>
            </a:r>
            <a:r>
              <a:rPr lang="en-US" sz="1200" spc="-5" dirty="0">
                <a:effectLst/>
                <a:latin typeface="Calibri" panose="020F0502020204030204" pitchFamily="34" charset="0"/>
                <a:ea typeface="Calibri" panose="020F0502020204030204" pitchFamily="34" charset="0"/>
              </a:rPr>
              <a:t>d</a:t>
            </a:r>
            <a:r>
              <a:rPr lang="en-US" sz="1200" dirty="0">
                <a:effectLst/>
                <a:latin typeface="Calibri" panose="020F0502020204030204" pitchFamily="34" charset="0"/>
                <a:ea typeface="Calibri" panose="020F0502020204030204" pitchFamily="34" charset="0"/>
              </a:rPr>
              <a:t>eli</a:t>
            </a:r>
            <a:r>
              <a:rPr lang="en-US" sz="1200" spc="-5" dirty="0">
                <a:effectLst/>
                <a:latin typeface="Calibri" panose="020F0502020204030204" pitchFamily="34" charset="0"/>
                <a:ea typeface="Calibri" panose="020F0502020204030204" pitchFamily="34" charset="0"/>
              </a:rPr>
              <a:t>v</a:t>
            </a:r>
            <a:r>
              <a:rPr lang="en-US" sz="1200" dirty="0">
                <a:effectLst/>
                <a:latin typeface="Calibri" panose="020F0502020204030204" pitchFamily="34" charset="0"/>
                <a:ea typeface="Calibri" panose="020F0502020204030204" pitchFamily="34" charset="0"/>
              </a:rPr>
              <a:t>er</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 l</a:t>
            </a:r>
            <a:r>
              <a:rPr lang="en-US" sz="1200" spc="-15" dirty="0">
                <a:effectLst/>
                <a:latin typeface="Calibri" panose="020F0502020204030204" pitchFamily="34" charset="0"/>
                <a:ea typeface="Calibri" panose="020F0502020204030204" pitchFamily="34" charset="0"/>
              </a:rPr>
              <a:t>a</a:t>
            </a:r>
            <a:r>
              <a:rPr lang="en-US" sz="1200" dirty="0">
                <a:effectLst/>
                <a:latin typeface="Calibri" panose="020F0502020204030204" pitchFamily="34" charset="0"/>
                <a:ea typeface="Calibri" panose="020F0502020204030204" pitchFamily="34" charset="0"/>
              </a:rPr>
              <a:t>w, </a:t>
            </a:r>
            <a:r>
              <a:rPr lang="en-US" sz="1200" spc="-5" dirty="0">
                <a:effectLst/>
                <a:latin typeface="Calibri" panose="020F0502020204030204" pitchFamily="34" charset="0"/>
                <a:ea typeface="Calibri" panose="020F0502020204030204" pitchFamily="34" charset="0"/>
              </a:rPr>
              <a:t>bu</a:t>
            </a:r>
            <a:r>
              <a:rPr lang="en-US" sz="1200"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se</a:t>
            </a:r>
            <a:r>
              <a:rPr lang="en-US" sz="1200" spc="-5" dirty="0">
                <a:effectLst/>
                <a:latin typeface="Calibri" panose="020F0502020204030204" pitchFamily="34" charset="0"/>
                <a:ea typeface="Calibri" panose="020F0502020204030204" pitchFamily="34" charset="0"/>
              </a:rPr>
              <a:t>v</a:t>
            </a:r>
            <a:r>
              <a:rPr lang="en-US" sz="1200" dirty="0">
                <a:effectLst/>
                <a:latin typeface="Calibri" panose="020F0502020204030204" pitchFamily="34" charset="0"/>
                <a:ea typeface="Calibri" panose="020F0502020204030204" pitchFamily="34" charset="0"/>
              </a:rPr>
              <a:t>eral VEA</a:t>
            </a:r>
            <a:r>
              <a:rPr lang="en-US" sz="1200" spc="-1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L</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cal U</a:t>
            </a:r>
            <a:r>
              <a:rPr lang="en-US" sz="1200" spc="-5" dirty="0">
                <a:effectLst/>
                <a:latin typeface="Calibri" panose="020F0502020204030204" pitchFamily="34" charset="0"/>
                <a:ea typeface="Calibri" panose="020F0502020204030204" pitchFamily="34" charset="0"/>
              </a:rPr>
              <a:t>n</a:t>
            </a:r>
            <a:r>
              <a:rPr lang="en-US" sz="1200" spc="-15"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on</a:t>
            </a:r>
            <a:r>
              <a:rPr lang="en-US" sz="1200" dirty="0">
                <a:effectLst/>
                <a:latin typeface="Calibri" panose="020F0502020204030204" pitchFamily="34" charset="0"/>
                <a:ea typeface="Calibri" panose="020F0502020204030204" pitchFamily="34" charset="0"/>
              </a:rPr>
              <a:t>s ca</a:t>
            </a:r>
            <a:r>
              <a:rPr lang="en-US" sz="1200" spc="-5" dirty="0">
                <a:effectLst/>
                <a:latin typeface="Calibri" panose="020F0502020204030204" pitchFamily="34" charset="0"/>
                <a:ea typeface="Calibri" panose="020F0502020204030204" pitchFamily="34" charset="0"/>
              </a:rPr>
              <a:t>p</a:t>
            </a:r>
            <a:r>
              <a:rPr lang="en-US" sz="1200" dirty="0">
                <a:effectLst/>
                <a:latin typeface="Calibri" panose="020F0502020204030204" pitchFamily="34" charset="0"/>
                <a:ea typeface="Calibri" panose="020F0502020204030204" pitchFamily="34" charset="0"/>
              </a:rPr>
              <a:t>ital</a:t>
            </a:r>
            <a:r>
              <a:rPr lang="en-US" sz="1200" spc="-5" dirty="0">
                <a:effectLst/>
                <a:latin typeface="Calibri" panose="020F0502020204030204" pitchFamily="34" charset="0"/>
                <a:ea typeface="Calibri" panose="020F0502020204030204" pitchFamily="34" charset="0"/>
              </a:rPr>
              <a:t>iz</a:t>
            </a:r>
            <a:r>
              <a:rPr lang="en-US" sz="1200" dirty="0">
                <a:effectLst/>
                <a:latin typeface="Calibri" panose="020F0502020204030204" pitchFamily="34" charset="0"/>
                <a:ea typeface="Calibri" panose="020F0502020204030204" pitchFamily="34" charset="0"/>
              </a:rPr>
              <a:t>ed</a:t>
            </a:r>
            <a:r>
              <a:rPr lang="en-US" sz="1200" spc="-10"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n</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h</a:t>
            </a:r>
            <a:r>
              <a:rPr lang="en-US" sz="1200" dirty="0">
                <a:effectLst/>
                <a:latin typeface="Calibri" panose="020F0502020204030204" pitchFamily="34" charset="0"/>
                <a:ea typeface="Calibri" panose="020F0502020204030204" pitchFamily="34" charset="0"/>
              </a:rPr>
              <a:t>eir</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s</a:t>
            </a:r>
            <a:r>
              <a:rPr lang="en-US" sz="1200" spc="5" dirty="0">
                <a:effectLst/>
                <a:latin typeface="Calibri" panose="020F0502020204030204" pitchFamily="34" charset="0"/>
                <a:ea typeface="Calibri" panose="020F0502020204030204" pitchFamily="34" charset="0"/>
              </a:rPr>
              <a:t>t</a:t>
            </a:r>
            <a:r>
              <a:rPr lang="en-US" sz="1200" spc="-15" dirty="0">
                <a:effectLst/>
                <a:latin typeface="Calibri" panose="020F0502020204030204" pitchFamily="34" charset="0"/>
                <a:ea typeface="Calibri" panose="020F0502020204030204" pitchFamily="34" charset="0"/>
              </a:rPr>
              <a:t>r</a:t>
            </a:r>
            <a:r>
              <a:rPr lang="en-US" sz="1200" spc="-5" dirty="0">
                <a:effectLst/>
                <a:latin typeface="Calibri" panose="020F0502020204030204" pitchFamily="34" charset="0"/>
                <a:ea typeface="Calibri" panose="020F0502020204030204" pitchFamily="34" charset="0"/>
              </a:rPr>
              <a:t>on</a:t>
            </a:r>
            <a:r>
              <a:rPr lang="en-US" sz="1200" dirty="0">
                <a:effectLst/>
                <a:latin typeface="Calibri" panose="020F0502020204030204" pitchFamily="34" charset="0"/>
                <a:ea typeface="Calibri" panose="020F0502020204030204" pitchFamily="34" charset="0"/>
              </a:rPr>
              <a:t>g</a:t>
            </a:r>
            <a:r>
              <a:rPr lang="en-US" sz="1200" spc="-5"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m</a:t>
            </a:r>
            <a:r>
              <a:rPr lang="en-US" sz="1200" spc="-1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m</a:t>
            </a:r>
            <a:r>
              <a:rPr lang="en-US" sz="1200" spc="-5" dirty="0">
                <a:effectLst/>
                <a:latin typeface="Calibri" panose="020F0502020204030204" pitchFamily="34" charset="0"/>
                <a:ea typeface="Calibri" panose="020F0502020204030204" pitchFamily="34" charset="0"/>
              </a:rPr>
              <a:t>b</a:t>
            </a:r>
            <a:r>
              <a:rPr lang="en-US" sz="1200" dirty="0">
                <a:effectLst/>
                <a:latin typeface="Calibri" panose="020F0502020204030204" pitchFamily="34" charset="0"/>
                <a:ea typeface="Calibri" panose="020F0502020204030204" pitchFamily="34" charset="0"/>
              </a:rPr>
              <a:t>ersh</a:t>
            </a:r>
            <a:r>
              <a:rPr lang="en-US" sz="1200" spc="-5" dirty="0">
                <a:effectLst/>
                <a:latin typeface="Calibri" panose="020F0502020204030204" pitchFamily="34" charset="0"/>
                <a:ea typeface="Calibri" panose="020F0502020204030204" pitchFamily="34" charset="0"/>
              </a:rPr>
              <a:t>i</a:t>
            </a:r>
            <a:r>
              <a:rPr lang="en-US" sz="1200" dirty="0">
                <a:effectLst/>
                <a:latin typeface="Calibri" panose="020F0502020204030204" pitchFamily="34" charset="0"/>
                <a:ea typeface="Calibri" panose="020F0502020204030204" pitchFamily="34" charset="0"/>
              </a:rPr>
              <a:t>p</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and</a:t>
            </a:r>
            <a:r>
              <a:rPr lang="en-US" sz="1200" spc="-5" dirty="0">
                <a:effectLst/>
                <a:latin typeface="Calibri" panose="020F0502020204030204" pitchFamily="34" charset="0"/>
                <a:ea typeface="Calibri" panose="020F0502020204030204" pitchFamily="34" charset="0"/>
              </a:rPr>
              <a:t> </a:t>
            </a:r>
            <a:r>
              <a:rPr lang="en-US" sz="1200" spc="-15" dirty="0">
                <a:effectLst/>
                <a:latin typeface="Calibri" panose="020F0502020204030204" pitchFamily="34" charset="0"/>
                <a:ea typeface="Calibri" panose="020F0502020204030204" pitchFamily="34" charset="0"/>
              </a:rPr>
              <a:t>p</a:t>
            </a:r>
            <a:r>
              <a:rPr lang="en-US" sz="1200" spc="15" dirty="0">
                <a:effectLst/>
                <a:latin typeface="Calibri" panose="020F0502020204030204" pitchFamily="34" charset="0"/>
                <a:ea typeface="Calibri" panose="020F0502020204030204" pitchFamily="34" charset="0"/>
              </a:rPr>
              <a:t>o</a:t>
            </a:r>
            <a:r>
              <a:rPr lang="en-US" sz="1200" spc="-10" dirty="0">
                <a:effectLst/>
                <a:latin typeface="Calibri" panose="020F0502020204030204" pitchFamily="34" charset="0"/>
                <a:ea typeface="Calibri" panose="020F0502020204030204" pitchFamily="34" charset="0"/>
              </a:rPr>
              <a:t>w</a:t>
            </a:r>
            <a:r>
              <a:rPr lang="en-US" sz="1200" dirty="0">
                <a:effectLst/>
                <a:latin typeface="Calibri" panose="020F0502020204030204" pitchFamily="34" charset="0"/>
                <a:ea typeface="Calibri" panose="020F0502020204030204" pitchFamily="34" charset="0"/>
              </a:rPr>
              <a:t>er</a:t>
            </a:r>
            <a:r>
              <a:rPr lang="en-US" sz="1200" spc="-10"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t</a:t>
            </a:r>
            <a:r>
              <a:rPr lang="en-US" sz="1200" dirty="0">
                <a:effectLst/>
                <a:latin typeface="Calibri" panose="020F0502020204030204" pitchFamily="34" charset="0"/>
                <a:ea typeface="Calibri" panose="020F0502020204030204" pitchFamily="34" charset="0"/>
              </a:rPr>
              <a:t>o win rep</a:t>
            </a:r>
            <a:r>
              <a:rPr lang="en-US" sz="1200" spc="-15" dirty="0">
                <a:effectLst/>
                <a:latin typeface="Calibri" panose="020F0502020204030204" pitchFamily="34" charset="0"/>
                <a:ea typeface="Calibri" panose="020F0502020204030204" pitchFamily="34" charset="0"/>
              </a:rPr>
              <a:t>r</a:t>
            </a:r>
            <a:r>
              <a:rPr lang="en-US" sz="1200" dirty="0">
                <a:effectLst/>
                <a:latin typeface="Calibri" panose="020F0502020204030204" pitchFamily="34" charset="0"/>
                <a:ea typeface="Calibri" panose="020F0502020204030204" pitchFamily="34" charset="0"/>
              </a:rPr>
              <a:t>es</a:t>
            </a:r>
            <a:r>
              <a:rPr lang="en-US" sz="1200" spc="5"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t</a:t>
            </a:r>
            <a:r>
              <a:rPr lang="en-US" sz="1200" spc="-10" dirty="0">
                <a:effectLst/>
                <a:latin typeface="Calibri" panose="020F0502020204030204" pitchFamily="34" charset="0"/>
                <a:ea typeface="Calibri" panose="020F0502020204030204" pitchFamily="34" charset="0"/>
              </a:rPr>
              <a:t>a</a:t>
            </a:r>
            <a:r>
              <a:rPr lang="en-US" sz="1200" dirty="0">
                <a:effectLst/>
                <a:latin typeface="Calibri" panose="020F0502020204030204" pitchFamily="34" charset="0"/>
                <a:ea typeface="Calibri" panose="020F0502020204030204" pitchFamily="34" charset="0"/>
              </a:rPr>
              <a:t>ti</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n a</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d</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bar</a:t>
            </a:r>
            <a:r>
              <a:rPr lang="en-US" sz="1200" spc="-5" dirty="0">
                <a:effectLst/>
                <a:latin typeface="Calibri" panose="020F0502020204030204" pitchFamily="34" charset="0"/>
                <a:ea typeface="Calibri" panose="020F0502020204030204" pitchFamily="34" charset="0"/>
              </a:rPr>
              <a:t>g</a:t>
            </a:r>
            <a:r>
              <a:rPr lang="en-US" sz="1200" dirty="0">
                <a:effectLst/>
                <a:latin typeface="Calibri" panose="020F0502020204030204" pitchFamily="34" charset="0"/>
                <a:ea typeface="Calibri" panose="020F0502020204030204" pitchFamily="34" charset="0"/>
              </a:rPr>
              <a:t>ai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g</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ri</a:t>
            </a:r>
            <a:r>
              <a:rPr lang="en-US" sz="1200" spc="-5" dirty="0">
                <a:effectLst/>
                <a:latin typeface="Calibri" panose="020F0502020204030204" pitchFamily="34" charset="0"/>
                <a:ea typeface="Calibri" panose="020F0502020204030204" pitchFamily="34" charset="0"/>
              </a:rPr>
              <a:t>gh</a:t>
            </a:r>
            <a:r>
              <a:rPr lang="en-US" sz="1200" dirty="0">
                <a:effectLst/>
                <a:latin typeface="Calibri" panose="020F0502020204030204" pitchFamily="34" charset="0"/>
                <a:ea typeface="Calibri" panose="020F0502020204030204" pitchFamily="34" charset="0"/>
              </a:rPr>
              <a:t>ts</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fr</a:t>
            </a:r>
            <a:r>
              <a:rPr lang="en-US" sz="1200" spc="-10"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m</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their</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l</a:t>
            </a:r>
            <a:r>
              <a:rPr lang="en-US" sz="1200" spc="-10"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cal sc</a:t>
            </a:r>
            <a:r>
              <a:rPr lang="en-US" sz="1200" spc="-15" dirty="0">
                <a:effectLst/>
                <a:latin typeface="Calibri" panose="020F0502020204030204" pitchFamily="34" charset="0"/>
                <a:ea typeface="Calibri" panose="020F0502020204030204" pitchFamily="34" charset="0"/>
              </a:rPr>
              <a:t>h</a:t>
            </a:r>
            <a:r>
              <a:rPr lang="en-US" sz="1200" spc="5" dirty="0">
                <a:effectLst/>
                <a:latin typeface="Calibri" panose="020F0502020204030204" pitchFamily="34" charset="0"/>
                <a:ea typeface="Calibri" panose="020F0502020204030204" pitchFamily="34" charset="0"/>
              </a:rPr>
              <a:t>oo</a:t>
            </a:r>
            <a:r>
              <a:rPr lang="en-US" sz="1200" dirty="0">
                <a:effectLst/>
                <a:latin typeface="Calibri" panose="020F0502020204030204" pitchFamily="34" charset="0"/>
                <a:ea typeface="Calibri" panose="020F0502020204030204" pitchFamily="34" charset="0"/>
              </a:rPr>
              <a:t>l</a:t>
            </a:r>
            <a:r>
              <a:rPr lang="en-US" sz="1200" spc="-1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b</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ar</a:t>
            </a:r>
            <a:r>
              <a:rPr lang="en-US" sz="1200" spc="-5" dirty="0">
                <a:effectLst/>
                <a:latin typeface="Calibri" panose="020F0502020204030204" pitchFamily="34" charset="0"/>
                <a:ea typeface="Calibri" panose="020F0502020204030204" pitchFamily="34" charset="0"/>
              </a:rPr>
              <a:t>d</a:t>
            </a:r>
            <a:r>
              <a:rPr lang="en-US" sz="1200" dirty="0">
                <a:effectLst/>
                <a:latin typeface="Calibri" panose="020F0502020204030204" pitchFamily="34" charset="0"/>
                <a:ea typeface="Calibri" panose="020F0502020204030204" pitchFamily="34" charset="0"/>
              </a:rPr>
              <a:t>s.</a:t>
            </a:r>
            <a:endParaRPr lang="en-US" sz="1200" dirty="0">
              <a:effectLst/>
              <a:latin typeface="Times New Roman" panose="02020603050405020304" pitchFamily="18" charset="0"/>
              <a:ea typeface="Times New Roman" panose="02020603050405020304" pitchFamily="18" charset="0"/>
            </a:endParaRPr>
          </a:p>
          <a:p>
            <a:pPr marL="0" marR="0">
              <a:lnSpc>
                <a:spcPts val="800"/>
              </a:lnSpc>
              <a:spcBef>
                <a:spcPts val="25"/>
              </a:spcBef>
              <a:spcAft>
                <a:spcPts val="0"/>
              </a:spcAft>
            </a:pPr>
            <a:r>
              <a:rPr lang="en-US" sz="1200" dirty="0">
                <a:effectLst/>
                <a:latin typeface="Times New Roman" panose="02020603050405020304" pitchFamily="18" charset="0"/>
                <a:ea typeface="Times New Roman" panose="02020603050405020304" pitchFamily="18" charset="0"/>
              </a:rPr>
              <a:t> </a:t>
            </a:r>
          </a:p>
          <a:p>
            <a:pPr marL="63500" marR="214630">
              <a:lnSpc>
                <a:spcPct val="107000"/>
              </a:lnSpc>
              <a:spcBef>
                <a:spcPts val="0"/>
              </a:spcBef>
              <a:spcAft>
                <a:spcPts val="0"/>
              </a:spcAft>
            </a:pPr>
            <a:r>
              <a:rPr lang="en-US" sz="1200" dirty="0">
                <a:effectLst/>
                <a:latin typeface="Calibri" panose="020F0502020204030204" pitchFamily="34" charset="0"/>
                <a:ea typeface="Calibri" panose="020F0502020204030204" pitchFamily="34" charset="0"/>
              </a:rPr>
              <a:t>By</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the</a:t>
            </a:r>
            <a:r>
              <a:rPr lang="en-US" sz="1200" spc="-10"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1</a:t>
            </a:r>
            <a:r>
              <a:rPr lang="en-US" sz="1200" spc="5" dirty="0">
                <a:effectLst/>
                <a:latin typeface="Calibri" panose="020F0502020204030204" pitchFamily="34" charset="0"/>
                <a:ea typeface="Calibri" panose="020F0502020204030204" pitchFamily="34" charset="0"/>
              </a:rPr>
              <a:t>9</a:t>
            </a:r>
            <a:r>
              <a:rPr lang="en-US" sz="1200" spc="-10" dirty="0">
                <a:effectLst/>
                <a:latin typeface="Calibri" panose="020F0502020204030204" pitchFamily="34" charset="0"/>
                <a:ea typeface="Calibri" panose="020F0502020204030204" pitchFamily="34" charset="0"/>
              </a:rPr>
              <a:t>7</a:t>
            </a:r>
            <a:r>
              <a:rPr lang="en-US" sz="1200" spc="5" dirty="0">
                <a:effectLst/>
                <a:latin typeface="Calibri" panose="020F0502020204030204" pitchFamily="34" charset="0"/>
                <a:ea typeface="Calibri" panose="020F0502020204030204" pitchFamily="34" charset="0"/>
              </a:rPr>
              <a:t>0</a:t>
            </a:r>
            <a:r>
              <a:rPr lang="en-US" sz="1200" dirty="0">
                <a:effectLst/>
                <a:latin typeface="Calibri" panose="020F0502020204030204" pitchFamily="34" charset="0"/>
                <a:ea typeface="Calibri" panose="020F0502020204030204" pitchFamily="34" charset="0"/>
              </a:rPr>
              <a:t>s,</a:t>
            </a:r>
            <a:r>
              <a:rPr lang="en-US" sz="1200" spc="5" dirty="0">
                <a:effectLst/>
                <a:latin typeface="Calibri" panose="020F0502020204030204" pitchFamily="34" charset="0"/>
                <a:ea typeface="Calibri" panose="020F0502020204030204" pitchFamily="34" charset="0"/>
              </a:rPr>
              <a:t> </a:t>
            </a:r>
            <a:r>
              <a:rPr lang="en-US" sz="1200" spc="-15" dirty="0">
                <a:effectLst/>
                <a:latin typeface="Calibri" panose="020F0502020204030204" pitchFamily="34" charset="0"/>
                <a:ea typeface="Calibri" panose="020F0502020204030204" pitchFamily="34" charset="0"/>
              </a:rPr>
              <a:t>V</a:t>
            </a:r>
            <a:r>
              <a:rPr lang="en-US" sz="1200" dirty="0">
                <a:effectLst/>
                <a:latin typeface="Calibri" panose="020F0502020204030204" pitchFamily="34" charset="0"/>
                <a:ea typeface="Calibri" panose="020F0502020204030204" pitchFamily="34" charset="0"/>
              </a:rPr>
              <a:t>EA </a:t>
            </a:r>
            <a:r>
              <a:rPr lang="en-US" sz="1200" spc="-5" dirty="0">
                <a:effectLst/>
                <a:latin typeface="Calibri" panose="020F0502020204030204" pitchFamily="34" charset="0"/>
                <a:ea typeface="Calibri" panose="020F0502020204030204" pitchFamily="34" charset="0"/>
              </a:rPr>
              <a:t>L</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cals</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in </a:t>
            </a:r>
            <a:r>
              <a:rPr lang="en-US" sz="1200" spc="-5" dirty="0">
                <a:effectLst/>
                <a:latin typeface="Calibri" panose="020F0502020204030204" pitchFamily="34" charset="0"/>
                <a:ea typeface="Calibri" panose="020F0502020204030204" pitchFamily="34" charset="0"/>
              </a:rPr>
              <a:t>A</a:t>
            </a:r>
            <a:r>
              <a:rPr lang="en-US" sz="1200" dirty="0">
                <a:effectLst/>
                <a:latin typeface="Calibri" panose="020F0502020204030204" pitchFamily="34" charset="0"/>
                <a:ea typeface="Calibri" panose="020F0502020204030204" pitchFamily="34" charset="0"/>
              </a:rPr>
              <a:t>lexan</a:t>
            </a:r>
            <a:r>
              <a:rPr lang="en-US" sz="1200" spc="-5" dirty="0">
                <a:effectLst/>
                <a:latin typeface="Calibri" panose="020F0502020204030204" pitchFamily="34" charset="0"/>
                <a:ea typeface="Calibri" panose="020F0502020204030204" pitchFamily="34" charset="0"/>
              </a:rPr>
              <a:t>d</a:t>
            </a:r>
            <a:r>
              <a:rPr lang="en-US" sz="1200" dirty="0">
                <a:effectLst/>
                <a:latin typeface="Calibri" panose="020F0502020204030204" pitchFamily="34" charset="0"/>
                <a:ea typeface="Calibri" panose="020F0502020204030204" pitchFamily="34" charset="0"/>
              </a:rPr>
              <a:t>ri</a:t>
            </a:r>
            <a:r>
              <a:rPr lang="en-US" sz="1200" spc="-5" dirty="0">
                <a:effectLst/>
                <a:latin typeface="Calibri" panose="020F0502020204030204" pitchFamily="34" charset="0"/>
                <a:ea typeface="Calibri" panose="020F0502020204030204" pitchFamily="34" charset="0"/>
              </a:rPr>
              <a:t>a</a:t>
            </a:r>
            <a:r>
              <a:rPr lang="en-US" sz="1200" dirty="0">
                <a:effectLst/>
                <a:latin typeface="Calibri" panose="020F0502020204030204" pitchFamily="34" charset="0"/>
                <a:ea typeface="Calibri" panose="020F0502020204030204" pitchFamily="34" charset="0"/>
              </a:rPr>
              <a:t>, Ar</a:t>
            </a:r>
            <a:r>
              <a:rPr lang="en-US" sz="1200" spc="-5" dirty="0">
                <a:effectLst/>
                <a:latin typeface="Calibri" panose="020F0502020204030204" pitchFamily="34" charset="0"/>
                <a:ea typeface="Calibri" panose="020F0502020204030204" pitchFamily="34" charset="0"/>
              </a:rPr>
              <a:t>l</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ng</a:t>
            </a:r>
            <a:r>
              <a:rPr lang="en-US" sz="1200" spc="-10"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 Cha</a:t>
            </a:r>
            <a:r>
              <a:rPr lang="en-US" sz="1200" spc="-15" dirty="0">
                <a:effectLst/>
                <a:latin typeface="Calibri" panose="020F0502020204030204" pitchFamily="34" charset="0"/>
                <a:ea typeface="Calibri" panose="020F0502020204030204" pitchFamily="34" charset="0"/>
              </a:rPr>
              <a:t>r</a:t>
            </a:r>
            <a:r>
              <a:rPr lang="en-US" sz="1200" dirty="0">
                <a:effectLst/>
                <a:latin typeface="Calibri" panose="020F0502020204030204" pitchFamily="34" charset="0"/>
                <a:ea typeface="Calibri" panose="020F0502020204030204" pitchFamily="34" charset="0"/>
              </a:rPr>
              <a:t>l</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t</a:t>
            </a:r>
            <a:r>
              <a:rPr lang="en-US" sz="1200" spc="-10" dirty="0">
                <a:effectLst/>
                <a:latin typeface="Calibri" panose="020F0502020204030204" pitchFamily="34" charset="0"/>
                <a:ea typeface="Calibri" panose="020F0502020204030204" pitchFamily="34" charset="0"/>
              </a:rPr>
              <a:t>t</a:t>
            </a:r>
            <a:r>
              <a:rPr lang="en-US" sz="1200" dirty="0">
                <a:effectLst/>
                <a:latin typeface="Calibri" panose="020F0502020204030204" pitchFamily="34" charset="0"/>
                <a:ea typeface="Calibri" panose="020F0502020204030204" pitchFamily="34" charset="0"/>
              </a:rPr>
              <a:t>es</a:t>
            </a:r>
            <a:r>
              <a:rPr lang="en-US" sz="1200" spc="5" dirty="0">
                <a:effectLst/>
                <a:latin typeface="Calibri" panose="020F0502020204030204" pitchFamily="34" charset="0"/>
                <a:ea typeface="Calibri" panose="020F0502020204030204" pitchFamily="34" charset="0"/>
              </a:rPr>
              <a:t>v</a:t>
            </a:r>
            <a:r>
              <a:rPr lang="en-US" sz="1200" dirty="0">
                <a:effectLst/>
                <a:latin typeface="Calibri" panose="020F0502020204030204" pitchFamily="34" charset="0"/>
                <a:ea typeface="Calibri" panose="020F0502020204030204" pitchFamily="34" charset="0"/>
              </a:rPr>
              <a:t>il</a:t>
            </a:r>
            <a:r>
              <a:rPr lang="en-US" sz="1200" spc="-15" dirty="0">
                <a:effectLst/>
                <a:latin typeface="Calibri" panose="020F0502020204030204" pitchFamily="34" charset="0"/>
                <a:ea typeface="Calibri" panose="020F0502020204030204" pitchFamily="34" charset="0"/>
              </a:rPr>
              <a:t>l</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F</a:t>
            </a:r>
            <a:r>
              <a:rPr lang="en-US" sz="1200" spc="-5" dirty="0">
                <a:effectLst/>
                <a:latin typeface="Calibri" panose="020F0502020204030204" pitchFamily="34" charset="0"/>
                <a:ea typeface="Calibri" panose="020F0502020204030204" pitchFamily="34" charset="0"/>
              </a:rPr>
              <a:t>a</a:t>
            </a:r>
            <a:r>
              <a:rPr lang="en-US" sz="1200" dirty="0">
                <a:effectLst/>
                <a:latin typeface="Calibri" panose="020F0502020204030204" pitchFamily="34" charset="0"/>
                <a:ea typeface="Calibri" panose="020F0502020204030204" pitchFamily="34" charset="0"/>
              </a:rPr>
              <a:t>ir</a:t>
            </a:r>
            <a:r>
              <a:rPr lang="en-US" sz="1200" spc="-5" dirty="0">
                <a:effectLst/>
                <a:latin typeface="Calibri" panose="020F0502020204030204" pitchFamily="34" charset="0"/>
                <a:ea typeface="Calibri" panose="020F0502020204030204" pitchFamily="34" charset="0"/>
              </a:rPr>
              <a:t>f</a:t>
            </a:r>
            <a:r>
              <a:rPr lang="en-US" sz="1200" dirty="0">
                <a:effectLst/>
                <a:latin typeface="Calibri" panose="020F0502020204030204" pitchFamily="34" charset="0"/>
                <a:ea typeface="Calibri" panose="020F0502020204030204" pitchFamily="34" charset="0"/>
              </a:rPr>
              <a:t>a</a:t>
            </a:r>
            <a:r>
              <a:rPr lang="en-US" sz="1200" spc="-10" dirty="0">
                <a:effectLst/>
                <a:latin typeface="Calibri" panose="020F0502020204030204" pitchFamily="34" charset="0"/>
                <a:ea typeface="Calibri" panose="020F0502020204030204" pitchFamily="34" charset="0"/>
              </a:rPr>
              <a:t>x</a:t>
            </a:r>
            <a:r>
              <a:rPr lang="en-US" sz="1200" dirty="0">
                <a:effectLst/>
                <a:latin typeface="Calibri" panose="020F0502020204030204" pitchFamily="34" charset="0"/>
                <a:ea typeface="Calibri" panose="020F0502020204030204" pitchFamily="34" charset="0"/>
              </a:rPr>
              <a:t>, Fal</a:t>
            </a:r>
            <a:r>
              <a:rPr lang="en-US" sz="1200" spc="-5" dirty="0">
                <a:effectLst/>
                <a:latin typeface="Calibri" panose="020F0502020204030204" pitchFamily="34" charset="0"/>
                <a:ea typeface="Calibri" panose="020F0502020204030204" pitchFamily="34" charset="0"/>
              </a:rPr>
              <a:t>l</a:t>
            </a:r>
            <a:r>
              <a:rPr lang="en-US" sz="1200" dirty="0">
                <a:effectLst/>
                <a:latin typeface="Calibri" panose="020F0502020204030204" pitchFamily="34" charset="0"/>
                <a:ea typeface="Calibri" panose="020F0502020204030204" pitchFamily="34" charset="0"/>
              </a:rPr>
              <a:t>s C</a:t>
            </a:r>
            <a:r>
              <a:rPr lang="en-US" sz="1200" spc="-15" dirty="0">
                <a:effectLst/>
                <a:latin typeface="Calibri" panose="020F0502020204030204" pitchFamily="34" charset="0"/>
                <a:ea typeface="Calibri" panose="020F0502020204030204" pitchFamily="34" charset="0"/>
              </a:rPr>
              <a:t>h</a:t>
            </a:r>
            <a:r>
              <a:rPr lang="en-US" sz="1200" spc="-5" dirty="0">
                <a:effectLst/>
                <a:latin typeface="Calibri" panose="020F0502020204030204" pitchFamily="34" charset="0"/>
                <a:ea typeface="Calibri" panose="020F0502020204030204" pitchFamily="34" charset="0"/>
              </a:rPr>
              <a:t>u</a:t>
            </a:r>
            <a:r>
              <a:rPr lang="en-US" sz="1200" dirty="0">
                <a:effectLst/>
                <a:latin typeface="Calibri" panose="020F0502020204030204" pitchFamily="34" charset="0"/>
                <a:ea typeface="Calibri" panose="020F0502020204030204" pitchFamily="34" charset="0"/>
              </a:rPr>
              <a:t>rc</a:t>
            </a:r>
            <a:r>
              <a:rPr lang="en-US" sz="1200" spc="-5" dirty="0">
                <a:effectLst/>
                <a:latin typeface="Calibri" panose="020F0502020204030204" pitchFamily="34" charset="0"/>
                <a:ea typeface="Calibri" panose="020F0502020204030204" pitchFamily="34" charset="0"/>
              </a:rPr>
              <a:t>h</a:t>
            </a:r>
            <a:r>
              <a:rPr lang="en-US" sz="1200" dirty="0">
                <a:effectLst/>
                <a:latin typeface="Calibri" panose="020F0502020204030204" pitchFamily="34" charset="0"/>
                <a:ea typeface="Calibri" panose="020F0502020204030204" pitchFamily="34" charset="0"/>
              </a:rPr>
              <a:t>, Nor</a:t>
            </a:r>
            <a:r>
              <a:rPr lang="en-US" sz="1200" spc="-15" dirty="0">
                <a:effectLst/>
                <a:latin typeface="Calibri" panose="020F0502020204030204" pitchFamily="34" charset="0"/>
                <a:ea typeface="Calibri" panose="020F0502020204030204" pitchFamily="34" charset="0"/>
              </a:rPr>
              <a:t>f</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lk,</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P</a:t>
            </a:r>
            <a:r>
              <a:rPr lang="en-US" sz="1200" dirty="0">
                <a:effectLst/>
                <a:latin typeface="Calibri" panose="020F0502020204030204" pitchFamily="34" charset="0"/>
                <a:ea typeface="Calibri" panose="020F0502020204030204" pitchFamily="34" charset="0"/>
              </a:rPr>
              <a:t>ri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ce William,</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and</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Vir</a:t>
            </a:r>
            <a:r>
              <a:rPr lang="en-US" sz="1200" spc="-5" dirty="0">
                <a:effectLst/>
                <a:latin typeface="Calibri" panose="020F0502020204030204" pitchFamily="34" charset="0"/>
                <a:ea typeface="Calibri" panose="020F0502020204030204" pitchFamily="34" charset="0"/>
              </a:rPr>
              <a:t>g</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ia Beach</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d</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f</a:t>
            </a:r>
            <a:r>
              <a:rPr lang="en-US" sz="1200" spc="-10" dirty="0">
                <a:effectLst/>
                <a:latin typeface="Calibri" panose="020F0502020204030204" pitchFamily="34" charset="0"/>
                <a:ea typeface="Calibri" panose="020F0502020204030204" pitchFamily="34" charset="0"/>
              </a:rPr>
              <a:t>e</a:t>
            </a:r>
            <a:r>
              <a:rPr lang="en-US" sz="1200" dirty="0">
                <a:effectLst/>
                <a:latin typeface="Calibri" panose="020F0502020204030204" pitchFamily="34" charset="0"/>
                <a:ea typeface="Calibri" panose="020F0502020204030204" pitchFamily="34" charset="0"/>
              </a:rPr>
              <a:t>w</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thers</a:t>
            </a:r>
            <a:r>
              <a:rPr lang="en-US" sz="1200" spc="-5" dirty="0">
                <a:effectLst/>
                <a:latin typeface="Calibri" panose="020F0502020204030204" pitchFamily="34" charset="0"/>
                <a:ea typeface="Calibri" panose="020F0502020204030204" pitchFamily="34" charset="0"/>
              </a:rPr>
              <a:t>—</a:t>
            </a:r>
            <a:r>
              <a:rPr lang="en-US" sz="1200" spc="-15" dirty="0">
                <a:effectLst/>
                <a:latin typeface="Calibri" panose="020F0502020204030204" pitchFamily="34" charset="0"/>
                <a:ea typeface="Calibri" panose="020F0502020204030204" pitchFamily="34" charset="0"/>
              </a:rPr>
              <a:t>r</a:t>
            </a:r>
            <a:r>
              <a:rPr lang="en-US" sz="1200" dirty="0">
                <a:effectLst/>
                <a:latin typeface="Calibri" panose="020F0502020204030204" pitchFamily="34" charset="0"/>
                <a:ea typeface="Calibri" panose="020F0502020204030204" pitchFamily="34" charset="0"/>
              </a:rPr>
              <a:t>epres</a:t>
            </a:r>
            <a:r>
              <a:rPr lang="en-US" sz="1200" spc="-1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ti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g</a:t>
            </a:r>
            <a:r>
              <a:rPr lang="en-US" sz="1200" spc="-5"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m</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re</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than</a:t>
            </a:r>
            <a:r>
              <a:rPr lang="en-US" sz="1200" spc="-20"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e</a:t>
            </a:r>
            <a:r>
              <a:rPr lang="en-US" sz="1200" spc="-10"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h</a:t>
            </a:r>
            <a:r>
              <a:rPr lang="en-US" sz="1200" dirty="0">
                <a:effectLst/>
                <a:latin typeface="Calibri" panose="020F0502020204030204" pitchFamily="34" charset="0"/>
                <a:ea typeface="Calibri" panose="020F0502020204030204" pitchFamily="34" charset="0"/>
              </a:rPr>
              <a:t>ird</a:t>
            </a:r>
            <a:r>
              <a:rPr lang="en-US" sz="1200" spc="-1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f</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the</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s</a:t>
            </a:r>
            <a:r>
              <a:rPr lang="en-US" sz="1200" spc="5" dirty="0">
                <a:effectLst/>
                <a:latin typeface="Calibri" panose="020F0502020204030204" pitchFamily="34" charset="0"/>
                <a:ea typeface="Calibri" panose="020F0502020204030204" pitchFamily="34" charset="0"/>
              </a:rPr>
              <a:t>t</a:t>
            </a:r>
            <a:r>
              <a:rPr lang="en-US" sz="1200" spc="-15" dirty="0">
                <a:effectLst/>
                <a:latin typeface="Calibri" panose="020F0502020204030204" pitchFamily="34" charset="0"/>
                <a:ea typeface="Calibri" panose="020F0502020204030204" pitchFamily="34" charset="0"/>
              </a:rPr>
              <a:t>a</a:t>
            </a:r>
            <a:r>
              <a:rPr lang="en-US" sz="1200"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e</a:t>
            </a:r>
            <a:r>
              <a:rPr lang="en-US" sz="1200" dirty="0">
                <a:effectLst/>
                <a:latin typeface="Calibri" panose="020F0502020204030204" pitchFamily="34" charset="0"/>
                <a:ea typeface="Calibri" panose="020F0502020204030204" pitchFamily="34" charset="0"/>
              </a:rPr>
              <a:t>’s</a:t>
            </a:r>
            <a:r>
              <a:rPr lang="en-US" sz="1200" spc="-10" dirty="0">
                <a:effectLst/>
                <a:latin typeface="Calibri" panose="020F0502020204030204" pitchFamily="34" charset="0"/>
                <a:ea typeface="Calibri" panose="020F0502020204030204" pitchFamily="34" charset="0"/>
              </a:rPr>
              <a:t> 9</a:t>
            </a:r>
            <a:r>
              <a:rPr lang="en-US" sz="1200" spc="5" dirty="0">
                <a:effectLst/>
                <a:latin typeface="Calibri" panose="020F0502020204030204" pitchFamily="34" charset="0"/>
                <a:ea typeface="Calibri" panose="020F0502020204030204" pitchFamily="34" charset="0"/>
              </a:rPr>
              <a:t>0</a:t>
            </a:r>
            <a:r>
              <a:rPr lang="en-US" sz="1200" dirty="0">
                <a:effectLst/>
                <a:latin typeface="Calibri" panose="020F0502020204030204" pitchFamily="34" charset="0"/>
                <a:ea typeface="Calibri" panose="020F0502020204030204" pitchFamily="34" charset="0"/>
              </a:rPr>
              <a:t>,</a:t>
            </a:r>
            <a:r>
              <a:rPr lang="en-US" sz="1200" spc="-10" dirty="0">
                <a:effectLst/>
                <a:latin typeface="Calibri" panose="020F0502020204030204" pitchFamily="34" charset="0"/>
                <a:ea typeface="Calibri" panose="020F0502020204030204" pitchFamily="34" charset="0"/>
              </a:rPr>
              <a:t>0</a:t>
            </a:r>
            <a:r>
              <a:rPr lang="en-US" sz="1200" spc="5" dirty="0">
                <a:effectLst/>
                <a:latin typeface="Calibri" panose="020F0502020204030204" pitchFamily="34" charset="0"/>
                <a:ea typeface="Calibri" panose="020F0502020204030204" pitchFamily="34" charset="0"/>
              </a:rPr>
              <a:t>0</a:t>
            </a:r>
            <a:r>
              <a:rPr lang="en-US" sz="1200" dirty="0">
                <a:effectLst/>
                <a:latin typeface="Calibri" panose="020F0502020204030204" pitchFamily="34" charset="0"/>
                <a:ea typeface="Calibri" panose="020F0502020204030204" pitchFamily="34" charset="0"/>
              </a:rPr>
              <a:t>0 t</a:t>
            </a:r>
            <a:r>
              <a:rPr lang="en-US" sz="1200" spc="5" dirty="0">
                <a:effectLst/>
                <a:latin typeface="Calibri" panose="020F0502020204030204" pitchFamily="34" charset="0"/>
                <a:ea typeface="Calibri" panose="020F0502020204030204" pitchFamily="34" charset="0"/>
              </a:rPr>
              <a:t>e</a:t>
            </a:r>
            <a:r>
              <a:rPr lang="en-US" sz="1200" dirty="0">
                <a:effectLst/>
                <a:latin typeface="Calibri" panose="020F0502020204030204" pitchFamily="34" charset="0"/>
                <a:ea typeface="Calibri" panose="020F0502020204030204" pitchFamily="34" charset="0"/>
              </a:rPr>
              <a:t>ac</a:t>
            </a:r>
            <a:r>
              <a:rPr lang="en-US" sz="1200" spc="-5" dirty="0">
                <a:effectLst/>
                <a:latin typeface="Calibri" panose="020F0502020204030204" pitchFamily="34" charset="0"/>
                <a:ea typeface="Calibri" panose="020F0502020204030204" pitchFamily="34" charset="0"/>
              </a:rPr>
              <a:t>h</a:t>
            </a:r>
            <a:r>
              <a:rPr lang="en-US" sz="1200" dirty="0">
                <a:effectLst/>
                <a:latin typeface="Calibri" panose="020F0502020204030204" pitchFamily="34" charset="0"/>
                <a:ea typeface="Calibri" panose="020F0502020204030204" pitchFamily="34" charset="0"/>
              </a:rPr>
              <a:t>er</a:t>
            </a:r>
            <a:r>
              <a:rPr lang="en-US" sz="1200" spc="5" dirty="0">
                <a:effectLst/>
                <a:latin typeface="Calibri" panose="020F0502020204030204" pitchFamily="34" charset="0"/>
                <a:ea typeface="Calibri" panose="020F0502020204030204" pitchFamily="34" charset="0"/>
              </a:rPr>
              <a:t>s</a:t>
            </a:r>
            <a:r>
              <a:rPr lang="en-US" sz="1200" spc="-5" dirty="0">
                <a:effectLst/>
                <a:latin typeface="Calibri" panose="020F0502020204030204" pitchFamily="34" charset="0"/>
                <a:ea typeface="Calibri" panose="020F0502020204030204" pitchFamily="34" charset="0"/>
              </a:rPr>
              <a:t>—</a:t>
            </a:r>
            <a:r>
              <a:rPr lang="en-US" sz="1200" spc="-1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eg</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ti</a:t>
            </a:r>
            <a:r>
              <a:rPr lang="en-US" sz="1200" spc="-10" dirty="0">
                <a:effectLst/>
                <a:latin typeface="Calibri" panose="020F0502020204030204" pitchFamily="34" charset="0"/>
                <a:ea typeface="Calibri" panose="020F0502020204030204" pitchFamily="34" charset="0"/>
              </a:rPr>
              <a:t>a</a:t>
            </a:r>
            <a:r>
              <a:rPr lang="en-US" sz="1200"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e</a:t>
            </a:r>
            <a:r>
              <a:rPr lang="en-US" sz="1200" dirty="0">
                <a:effectLst/>
                <a:latin typeface="Calibri" panose="020F0502020204030204" pitchFamily="34" charset="0"/>
                <a:ea typeface="Calibri" panose="020F0502020204030204" pitchFamily="34" charset="0"/>
              </a:rPr>
              <a:t>d</a:t>
            </a:r>
            <a:r>
              <a:rPr lang="en-US" sz="1200" spc="-1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c</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n</a:t>
            </a:r>
            <a:r>
              <a:rPr lang="en-US" sz="1200" spc="-10" dirty="0">
                <a:effectLst/>
                <a:latin typeface="Calibri" panose="020F0502020204030204" pitchFamily="34" charset="0"/>
                <a:ea typeface="Calibri" panose="020F0502020204030204" pitchFamily="34" charset="0"/>
              </a:rPr>
              <a:t>t</a:t>
            </a:r>
            <a:r>
              <a:rPr lang="en-US" sz="1200" dirty="0">
                <a:effectLst/>
                <a:latin typeface="Calibri" panose="020F0502020204030204" pitchFamily="34" charset="0"/>
                <a:ea typeface="Calibri" panose="020F0502020204030204" pitchFamily="34" charset="0"/>
              </a:rPr>
              <a:t>racts,</a:t>
            </a:r>
            <a:r>
              <a:rPr lang="en-US" sz="1200" spc="5" dirty="0">
                <a:effectLst/>
                <a:latin typeface="Calibri" panose="020F0502020204030204" pitchFamily="34" charset="0"/>
                <a:ea typeface="Calibri" panose="020F0502020204030204" pitchFamily="34" charset="0"/>
              </a:rPr>
              <a:t> </a:t>
            </a:r>
            <a:r>
              <a:rPr lang="en-US" sz="1200" spc="-15" dirty="0">
                <a:effectLst/>
                <a:latin typeface="Calibri" panose="020F0502020204030204" pitchFamily="34" charset="0"/>
                <a:ea typeface="Calibri" panose="020F0502020204030204" pitchFamily="34" charset="0"/>
              </a:rPr>
              <a:t>b</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ard</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p</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l</a:t>
            </a:r>
            <a:r>
              <a:rPr lang="en-US" sz="1200" spc="-15" dirty="0">
                <a:effectLst/>
                <a:latin typeface="Calibri" panose="020F0502020204030204" pitchFamily="34" charset="0"/>
                <a:ea typeface="Calibri" panose="020F0502020204030204" pitchFamily="34" charset="0"/>
              </a:rPr>
              <a:t>i</a:t>
            </a:r>
            <a:r>
              <a:rPr lang="en-US" sz="1200" dirty="0">
                <a:effectLst/>
                <a:latin typeface="Calibri" panose="020F0502020204030204" pitchFamily="34" charset="0"/>
                <a:ea typeface="Calibri" panose="020F0502020204030204" pitchFamily="34" charset="0"/>
              </a:rPr>
              <a:t>c</a:t>
            </a:r>
            <a:r>
              <a:rPr lang="en-US" sz="1200" spc="5" dirty="0">
                <a:effectLst/>
                <a:latin typeface="Calibri" panose="020F0502020204030204" pitchFamily="34" charset="0"/>
                <a:ea typeface="Calibri" panose="020F0502020204030204" pitchFamily="34" charset="0"/>
              </a:rPr>
              <a:t>y</a:t>
            </a:r>
            <a:r>
              <a:rPr lang="en-US" sz="1200" dirty="0">
                <a:effectLst/>
                <a:latin typeface="Calibri" panose="020F0502020204030204" pitchFamily="34" charset="0"/>
                <a:ea typeface="Calibri" panose="020F0502020204030204" pitchFamily="34" charset="0"/>
              </a:rPr>
              <a:t>,</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a:t>
            </a:r>
            <a:r>
              <a:rPr lang="en-US" sz="1200" spc="-5" dirty="0">
                <a:effectLst/>
                <a:latin typeface="Calibri" panose="020F0502020204030204" pitchFamily="34" charset="0"/>
                <a:ea typeface="Calibri" panose="020F0502020204030204" pitchFamily="34" charset="0"/>
              </a:rPr>
              <a:t>nd</a:t>
            </a:r>
            <a:r>
              <a:rPr lang="en-US" sz="1200" spc="5" dirty="0">
                <a:effectLst/>
                <a:latin typeface="Calibri" panose="020F0502020204030204" pitchFamily="34" charset="0"/>
                <a:ea typeface="Calibri" panose="020F0502020204030204" pitchFamily="34" charset="0"/>
              </a:rPr>
              <a:t>/</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r</a:t>
            </a:r>
            <a:r>
              <a:rPr lang="en-US" sz="1200" spc="-10"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m</a:t>
            </a:r>
            <a:r>
              <a:rPr lang="en-US" sz="1200" spc="-1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m</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ra</a:t>
            </a:r>
            <a:r>
              <a:rPr lang="en-US" sz="1200" spc="-5" dirty="0">
                <a:effectLst/>
                <a:latin typeface="Calibri" panose="020F0502020204030204" pitchFamily="34" charset="0"/>
                <a:ea typeface="Calibri" panose="020F0502020204030204" pitchFamily="34" charset="0"/>
              </a:rPr>
              <a:t>nd</a:t>
            </a:r>
            <a:r>
              <a:rPr lang="en-US" sz="1200" dirty="0">
                <a:effectLst/>
                <a:latin typeface="Calibri" panose="020F0502020204030204" pitchFamily="34" charset="0"/>
                <a:ea typeface="Calibri" panose="020F0502020204030204" pitchFamily="34" charset="0"/>
              </a:rPr>
              <a:t>a </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f</a:t>
            </a:r>
            <a:r>
              <a:rPr lang="en-US" sz="1200" spc="-1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u</a:t>
            </a:r>
            <a:r>
              <a:rPr lang="en-US" sz="1200" spc="-5" dirty="0">
                <a:effectLst/>
                <a:latin typeface="Calibri" panose="020F0502020204030204" pitchFamily="34" charset="0"/>
                <a:ea typeface="Calibri" panose="020F0502020204030204" pitchFamily="34" charset="0"/>
              </a:rPr>
              <a:t>nd</a:t>
            </a:r>
            <a:r>
              <a:rPr lang="en-US" sz="1200" dirty="0">
                <a:effectLst/>
                <a:latin typeface="Calibri" panose="020F0502020204030204" pitchFamily="34" charset="0"/>
                <a:ea typeface="Calibri" panose="020F0502020204030204" pitchFamily="34" charset="0"/>
              </a:rPr>
              <a:t>ers</a:t>
            </a:r>
            <a:r>
              <a:rPr lang="en-US" sz="1200" spc="5" dirty="0">
                <a:effectLst/>
                <a:latin typeface="Calibri" panose="020F0502020204030204" pitchFamily="34" charset="0"/>
                <a:ea typeface="Calibri" panose="020F0502020204030204" pitchFamily="34" charset="0"/>
              </a:rPr>
              <a:t>t</a:t>
            </a:r>
            <a:r>
              <a:rPr lang="en-US" sz="1200" dirty="0">
                <a:effectLst/>
                <a:latin typeface="Calibri" panose="020F0502020204030204" pitchFamily="34" charset="0"/>
                <a:ea typeface="Calibri" panose="020F0502020204030204" pitchFamily="34" charset="0"/>
              </a:rPr>
              <a:t>a</a:t>
            </a:r>
            <a:r>
              <a:rPr lang="en-US" sz="1200" spc="-5" dirty="0">
                <a:effectLst/>
                <a:latin typeface="Calibri" panose="020F0502020204030204" pitchFamily="34" charset="0"/>
                <a:ea typeface="Calibri" panose="020F0502020204030204" pitchFamily="34" charset="0"/>
              </a:rPr>
              <a:t>n</a:t>
            </a:r>
            <a:r>
              <a:rPr lang="en-US" sz="1200" spc="-15" dirty="0">
                <a:effectLst/>
                <a:latin typeface="Calibri" panose="020F0502020204030204" pitchFamily="34" charset="0"/>
                <a:ea typeface="Calibri" panose="020F0502020204030204" pitchFamily="34" charset="0"/>
              </a:rPr>
              <a:t>d</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g</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w</a:t>
            </a:r>
            <a:r>
              <a:rPr lang="en-US" sz="1200" dirty="0">
                <a:effectLst/>
                <a:latin typeface="Calibri" panose="020F0502020204030204" pitchFamily="34" charset="0"/>
                <a:ea typeface="Calibri" panose="020F0502020204030204" pitchFamily="34" charset="0"/>
              </a:rPr>
              <a:t>ith </a:t>
            </a:r>
            <a:r>
              <a:rPr lang="en-US" sz="1200" spc="5"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h</a:t>
            </a:r>
            <a:r>
              <a:rPr lang="en-US" sz="1200" dirty="0">
                <a:effectLst/>
                <a:latin typeface="Calibri" panose="020F0502020204030204" pitchFamily="34" charset="0"/>
                <a:ea typeface="Calibri" panose="020F0502020204030204" pitchFamily="34" charset="0"/>
              </a:rPr>
              <a:t>eir</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l</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cal sch</a:t>
            </a:r>
            <a:r>
              <a:rPr lang="en-US" sz="1200" spc="-10"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l boards.</a:t>
            </a:r>
            <a:r>
              <a:rPr lang="en-US" sz="1200" spc="-1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Wa</a:t>
            </a:r>
            <a:r>
              <a:rPr lang="en-US" sz="1200" spc="-5" dirty="0">
                <a:effectLst/>
                <a:latin typeface="Calibri" panose="020F0502020204030204" pitchFamily="34" charset="0"/>
                <a:ea typeface="Calibri" panose="020F0502020204030204" pitchFamily="34" charset="0"/>
              </a:rPr>
              <a:t>g</a:t>
            </a:r>
            <a:r>
              <a:rPr lang="en-US" sz="1200" dirty="0">
                <a:effectLst/>
                <a:latin typeface="Calibri" panose="020F0502020204030204" pitchFamily="34" charset="0"/>
                <a:ea typeface="Calibri" panose="020F0502020204030204" pitchFamily="34" charset="0"/>
              </a:rPr>
              <a:t>es</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and</a:t>
            </a:r>
            <a:r>
              <a:rPr lang="en-US" sz="1200" spc="-1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b</a:t>
            </a:r>
            <a:r>
              <a:rPr lang="en-US" sz="1200" dirty="0">
                <a:effectLst/>
                <a:latin typeface="Calibri" panose="020F0502020204030204" pitchFamily="34" charset="0"/>
                <a:ea typeface="Calibri" panose="020F0502020204030204" pitchFamily="34" charset="0"/>
              </a:rPr>
              <a:t>enefits</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w</a:t>
            </a:r>
            <a:r>
              <a:rPr lang="en-US" sz="1200" spc="5" dirty="0">
                <a:effectLst/>
                <a:latin typeface="Calibri" panose="020F0502020204030204" pitchFamily="34" charset="0"/>
                <a:ea typeface="Calibri" panose="020F0502020204030204" pitchFamily="34" charset="0"/>
              </a:rPr>
              <a:t>e</a:t>
            </a:r>
            <a:r>
              <a:rPr lang="en-US" sz="1200" dirty="0">
                <a:effectLst/>
                <a:latin typeface="Calibri" panose="020F0502020204030204" pitchFamily="34" charset="0"/>
                <a:ea typeface="Calibri" panose="020F0502020204030204" pitchFamily="34" charset="0"/>
              </a:rPr>
              <a:t>re</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neg</a:t>
            </a:r>
            <a:r>
              <a:rPr lang="en-US" sz="1200" spc="-10"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tiat</a:t>
            </a:r>
            <a:r>
              <a:rPr lang="en-US" sz="1200" spc="5"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d</a:t>
            </a:r>
            <a:r>
              <a:rPr lang="en-US" sz="1200" dirty="0">
                <a:effectLst/>
                <a:latin typeface="Calibri" panose="020F0502020204030204" pitchFamily="34" charset="0"/>
                <a:ea typeface="Calibri" panose="020F0502020204030204" pitchFamily="34" charset="0"/>
              </a:rPr>
              <a:t>,</a:t>
            </a:r>
            <a:r>
              <a:rPr lang="en-US" sz="1200" spc="-20"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bu</a:t>
            </a:r>
            <a:r>
              <a:rPr lang="en-US" sz="1200"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the agr</a:t>
            </a:r>
            <a:r>
              <a:rPr lang="en-US" sz="1200" spc="-10" dirty="0">
                <a:effectLst/>
                <a:latin typeface="Calibri" panose="020F0502020204030204" pitchFamily="34" charset="0"/>
                <a:ea typeface="Calibri" panose="020F0502020204030204" pitchFamily="34" charset="0"/>
              </a:rPr>
              <a:t>ee</a:t>
            </a:r>
            <a:r>
              <a:rPr lang="en-US" sz="1200" spc="5" dirty="0">
                <a:effectLst/>
                <a:latin typeface="Calibri" panose="020F0502020204030204" pitchFamily="34" charset="0"/>
                <a:ea typeface="Calibri" panose="020F0502020204030204" pitchFamily="34" charset="0"/>
              </a:rPr>
              <a:t>m</a:t>
            </a:r>
            <a:r>
              <a:rPr lang="en-US" sz="1200" dirty="0">
                <a:effectLst/>
                <a:latin typeface="Calibri" panose="020F0502020204030204" pitchFamily="34" charset="0"/>
                <a:ea typeface="Calibri" panose="020F0502020204030204" pitchFamily="34" charset="0"/>
              </a:rPr>
              <a:t>ents</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also</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inc</a:t>
            </a:r>
            <a:r>
              <a:rPr lang="en-US" sz="1200" spc="-5" dirty="0">
                <a:effectLst/>
                <a:latin typeface="Calibri" panose="020F0502020204030204" pitchFamily="34" charset="0"/>
                <a:ea typeface="Calibri" panose="020F0502020204030204" pitchFamily="34" charset="0"/>
              </a:rPr>
              <a:t>lud</a:t>
            </a:r>
            <a:r>
              <a:rPr lang="en-US" sz="1200" dirty="0">
                <a:effectLst/>
                <a:latin typeface="Calibri" panose="020F0502020204030204" pitchFamily="34" charset="0"/>
                <a:ea typeface="Calibri" panose="020F0502020204030204" pitchFamily="34" charset="0"/>
              </a:rPr>
              <a:t>ed p</a:t>
            </a:r>
            <a:r>
              <a:rPr lang="en-US" sz="1200" spc="-5" dirty="0">
                <a:effectLst/>
                <a:latin typeface="Calibri" panose="020F0502020204030204" pitchFamily="34" charset="0"/>
                <a:ea typeface="Calibri" panose="020F0502020204030204" pitchFamily="34" charset="0"/>
              </a:rPr>
              <a:t>r</a:t>
            </a:r>
            <a:r>
              <a:rPr lang="en-US" sz="1200" spc="5" dirty="0">
                <a:effectLst/>
                <a:latin typeface="Calibri" panose="020F0502020204030204" pitchFamily="34" charset="0"/>
                <a:ea typeface="Calibri" panose="020F0502020204030204" pitchFamily="34" charset="0"/>
              </a:rPr>
              <a:t>ov</a:t>
            </a:r>
            <a:r>
              <a:rPr lang="en-US" sz="1200" spc="-15" dirty="0">
                <a:effectLst/>
                <a:latin typeface="Calibri" panose="020F0502020204030204" pitchFamily="34" charset="0"/>
                <a:ea typeface="Calibri" panose="020F0502020204030204" pitchFamily="34" charset="0"/>
              </a:rPr>
              <a:t>i</a:t>
            </a:r>
            <a:r>
              <a:rPr lang="en-US" sz="1200" dirty="0">
                <a:effectLst/>
                <a:latin typeface="Calibri" panose="020F0502020204030204" pitchFamily="34" charset="0"/>
                <a:ea typeface="Calibri" panose="020F0502020204030204" pitchFamily="34" charset="0"/>
              </a:rPr>
              <a:t>si</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s</a:t>
            </a:r>
            <a:r>
              <a:rPr lang="en-US" sz="1200" spc="-10"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n iss</a:t>
            </a:r>
            <a:r>
              <a:rPr lang="en-US" sz="1200" spc="-5" dirty="0">
                <a:effectLst/>
                <a:latin typeface="Calibri" panose="020F0502020204030204" pitchFamily="34" charset="0"/>
                <a:ea typeface="Calibri" panose="020F0502020204030204" pitchFamily="34" charset="0"/>
              </a:rPr>
              <a:t>u</a:t>
            </a:r>
            <a:r>
              <a:rPr lang="en-US" sz="1200" dirty="0">
                <a:effectLst/>
                <a:latin typeface="Calibri" panose="020F0502020204030204" pitchFamily="34" charset="0"/>
                <a:ea typeface="Calibri" panose="020F0502020204030204" pitchFamily="34" charset="0"/>
              </a:rPr>
              <a:t>es</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such</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as</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disc</a:t>
            </a:r>
            <a:r>
              <a:rPr lang="en-US" sz="1200" spc="-5" dirty="0">
                <a:effectLst/>
                <a:latin typeface="Calibri" panose="020F0502020204030204" pitchFamily="34" charset="0"/>
                <a:ea typeface="Calibri" panose="020F0502020204030204" pitchFamily="34" charset="0"/>
              </a:rPr>
              <a:t>ip</a:t>
            </a:r>
            <a:r>
              <a:rPr lang="en-US" sz="1200" dirty="0">
                <a:effectLst/>
                <a:latin typeface="Calibri" panose="020F0502020204030204" pitchFamily="34" charset="0"/>
                <a:ea typeface="Calibri" panose="020F0502020204030204" pitchFamily="34" charset="0"/>
              </a:rPr>
              <a:t>li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 </a:t>
            </a:r>
            <a:r>
              <a:rPr lang="en-US" sz="1200" spc="-15" dirty="0">
                <a:effectLst/>
                <a:latin typeface="Calibri" panose="020F0502020204030204" pitchFamily="34" charset="0"/>
                <a:ea typeface="Calibri" panose="020F0502020204030204" pitchFamily="34" charset="0"/>
              </a:rPr>
              <a:t>p</a:t>
            </a:r>
            <a:r>
              <a:rPr lang="en-US" sz="1200" spc="5" dirty="0">
                <a:effectLst/>
                <a:latin typeface="Calibri" panose="020F0502020204030204" pitchFamily="34" charset="0"/>
                <a:ea typeface="Calibri" panose="020F0502020204030204" pitchFamily="34" charset="0"/>
              </a:rPr>
              <a:t>o</a:t>
            </a:r>
            <a:r>
              <a:rPr lang="en-US" sz="1200" spc="-10" dirty="0">
                <a:effectLst/>
                <a:latin typeface="Calibri" panose="020F0502020204030204" pitchFamily="34" charset="0"/>
                <a:ea typeface="Calibri" panose="020F0502020204030204" pitchFamily="34" charset="0"/>
              </a:rPr>
              <a:t>l</a:t>
            </a:r>
            <a:r>
              <a:rPr lang="en-US" sz="1200" dirty="0">
                <a:effectLst/>
                <a:latin typeface="Calibri" panose="020F0502020204030204" pitchFamily="34" charset="0"/>
                <a:ea typeface="Calibri" panose="020F0502020204030204" pitchFamily="34" charset="0"/>
              </a:rPr>
              <a:t>icies and</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t</a:t>
            </a:r>
            <a:r>
              <a:rPr lang="en-US" sz="1200" spc="-15" dirty="0">
                <a:effectLst/>
                <a:latin typeface="Calibri" panose="020F0502020204030204" pitchFamily="34" charset="0"/>
                <a:ea typeface="Calibri" panose="020F0502020204030204" pitchFamily="34" charset="0"/>
              </a:rPr>
              <a:t>h</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p</a:t>
            </a:r>
            <a:r>
              <a:rPr lang="en-US" sz="1200" dirty="0">
                <a:effectLst/>
                <a:latin typeface="Calibri" panose="020F0502020204030204" pitchFamily="34" charset="0"/>
                <a:ea typeface="Calibri" panose="020F0502020204030204" pitchFamily="34" charset="0"/>
              </a:rPr>
              <a:t>r</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v</a:t>
            </a:r>
            <a:r>
              <a:rPr lang="en-US" sz="1200" dirty="0">
                <a:effectLst/>
                <a:latin typeface="Calibri" panose="020F0502020204030204" pitchFamily="34" charset="0"/>
                <a:ea typeface="Calibri" panose="020F0502020204030204" pitchFamily="34" charset="0"/>
              </a:rPr>
              <a:t>is</a:t>
            </a:r>
            <a:r>
              <a:rPr lang="en-US" sz="1200" spc="-15"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n</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f</a:t>
            </a:r>
            <a:r>
              <a:rPr lang="en-US" sz="1200" spc="-15"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s</a:t>
            </a:r>
            <a:r>
              <a:rPr lang="en-US" sz="1200" spc="-5" dirty="0">
                <a:effectLst/>
                <a:latin typeface="Calibri" panose="020F0502020204030204" pitchFamily="34" charset="0"/>
                <a:ea typeface="Calibri" panose="020F0502020204030204" pitchFamily="34" charset="0"/>
              </a:rPr>
              <a:t>p</a:t>
            </a:r>
            <a:r>
              <a:rPr lang="en-US" sz="1200" dirty="0">
                <a:effectLst/>
                <a:latin typeface="Calibri" panose="020F0502020204030204" pitchFamily="34" charset="0"/>
                <a:ea typeface="Calibri" panose="020F0502020204030204" pitchFamily="34" charset="0"/>
              </a:rPr>
              <a:t>ecialist</a:t>
            </a:r>
            <a:r>
              <a:rPr lang="en-US" sz="1200" spc="5" dirty="0">
                <a:effectLst/>
                <a:latin typeface="Calibri" panose="020F0502020204030204" pitchFamily="34" charset="0"/>
                <a:ea typeface="Calibri" panose="020F0502020204030204" pitchFamily="34" charset="0"/>
              </a:rPr>
              <a:t> </a:t>
            </a:r>
            <a:r>
              <a:rPr lang="en-US" sz="1200" spc="-15" dirty="0">
                <a:effectLst/>
                <a:latin typeface="Calibri" panose="020F0502020204030204" pitchFamily="34" charset="0"/>
                <a:ea typeface="Calibri" panose="020F0502020204030204" pitchFamily="34" charset="0"/>
              </a:rPr>
              <a:t>p</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sit</a:t>
            </a:r>
            <a:r>
              <a:rPr lang="en-US" sz="1200" spc="-1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s in art</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a:t>
            </a:r>
            <a:r>
              <a:rPr lang="en-US" sz="1200" spc="-1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d</a:t>
            </a:r>
            <a:r>
              <a:rPr lang="en-US" sz="1200" spc="-5"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m</a:t>
            </a:r>
            <a:r>
              <a:rPr lang="en-US" sz="1200" spc="-5" dirty="0">
                <a:effectLst/>
                <a:latin typeface="Calibri" panose="020F0502020204030204" pitchFamily="34" charset="0"/>
                <a:ea typeface="Calibri" panose="020F0502020204030204" pitchFamily="34" charset="0"/>
              </a:rPr>
              <a:t>u</a:t>
            </a:r>
            <a:r>
              <a:rPr lang="en-US" sz="1200" dirty="0">
                <a:effectLst/>
                <a:latin typeface="Calibri" panose="020F0502020204030204" pitchFamily="34" charset="0"/>
                <a:ea typeface="Calibri" panose="020F0502020204030204" pitchFamily="34" charset="0"/>
              </a:rPr>
              <a:t>sic.</a:t>
            </a:r>
            <a:endParaRPr lang="en-US" sz="1200" dirty="0">
              <a:effectLst/>
              <a:latin typeface="Times New Roman" panose="02020603050405020304" pitchFamily="18" charset="0"/>
              <a:ea typeface="Times New Roman" panose="02020603050405020304" pitchFamily="18" charset="0"/>
            </a:endParaRPr>
          </a:p>
          <a:p>
            <a:pPr marL="0" marR="0">
              <a:lnSpc>
                <a:spcPts val="800"/>
              </a:lnSpc>
              <a:spcBef>
                <a:spcPts val="15"/>
              </a:spcBef>
              <a:spcAft>
                <a:spcPts val="0"/>
              </a:spcAft>
            </a:pPr>
            <a:r>
              <a:rPr lang="en-US" sz="1200" dirty="0">
                <a:effectLst/>
                <a:latin typeface="Times New Roman" panose="02020603050405020304" pitchFamily="18" charset="0"/>
                <a:ea typeface="Times New Roman" panose="02020603050405020304" pitchFamily="18" charset="0"/>
              </a:rPr>
              <a:t> </a:t>
            </a:r>
          </a:p>
          <a:p>
            <a:pPr marL="63500" marR="337185">
              <a:lnSpc>
                <a:spcPct val="107000"/>
              </a:lnSpc>
              <a:spcBef>
                <a:spcPts val="0"/>
              </a:spcBef>
              <a:spcAft>
                <a:spcPts val="0"/>
              </a:spcAft>
            </a:pPr>
            <a:r>
              <a:rPr lang="en-US" sz="1200" dirty="0">
                <a:effectLst/>
                <a:latin typeface="Calibri" panose="020F0502020204030204" pitchFamily="34" charset="0"/>
                <a:ea typeface="Calibri" panose="020F0502020204030204" pitchFamily="34" charset="0"/>
              </a:rPr>
              <a:t>The</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g</a:t>
            </a:r>
            <a:r>
              <a:rPr lang="en-US" sz="1200" dirty="0">
                <a:effectLst/>
                <a:latin typeface="Calibri" panose="020F0502020204030204" pitchFamily="34" charset="0"/>
                <a:ea typeface="Calibri" panose="020F0502020204030204" pitchFamily="34" charset="0"/>
              </a:rPr>
              <a:t>r</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wing</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in</a:t>
            </a:r>
            <a:r>
              <a:rPr lang="en-US" sz="1200" spc="-5" dirty="0">
                <a:effectLst/>
                <a:latin typeface="Calibri" panose="020F0502020204030204" pitchFamily="34" charset="0"/>
                <a:ea typeface="Calibri" panose="020F0502020204030204" pitchFamily="34" charset="0"/>
              </a:rPr>
              <a:t>f</a:t>
            </a:r>
            <a:r>
              <a:rPr lang="en-US" sz="1200" dirty="0">
                <a:effectLst/>
                <a:latin typeface="Calibri" panose="020F0502020204030204" pitchFamily="34" charset="0"/>
                <a:ea typeface="Calibri" panose="020F0502020204030204" pitchFamily="34" charset="0"/>
              </a:rPr>
              <a:t>l</a:t>
            </a:r>
            <a:r>
              <a:rPr lang="en-US" sz="1200" spc="-5" dirty="0">
                <a:effectLst/>
                <a:latin typeface="Calibri" panose="020F0502020204030204" pitchFamily="34" charset="0"/>
                <a:ea typeface="Calibri" panose="020F0502020204030204" pitchFamily="34" charset="0"/>
              </a:rPr>
              <a:t>u</a:t>
            </a:r>
            <a:r>
              <a:rPr lang="en-US" sz="1200" dirty="0">
                <a:effectLst/>
                <a:latin typeface="Calibri" panose="020F0502020204030204" pitchFamily="34" charset="0"/>
                <a:ea typeface="Calibri" panose="020F0502020204030204" pitchFamily="34" charset="0"/>
              </a:rPr>
              <a:t>ence</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f </a:t>
            </a:r>
            <a:r>
              <a:rPr lang="en-US" sz="1200" spc="-10" dirty="0">
                <a:effectLst/>
                <a:latin typeface="Calibri" panose="020F0502020204030204" pitchFamily="34" charset="0"/>
                <a:ea typeface="Calibri" panose="020F0502020204030204" pitchFamily="34" charset="0"/>
              </a:rPr>
              <a:t>V</a:t>
            </a:r>
            <a:r>
              <a:rPr lang="en-US" sz="1200" dirty="0">
                <a:effectLst/>
                <a:latin typeface="Calibri" panose="020F0502020204030204" pitchFamily="34" charset="0"/>
                <a:ea typeface="Calibri" panose="020F0502020204030204" pitchFamily="34" charset="0"/>
              </a:rPr>
              <a:t>EA’s </a:t>
            </a:r>
            <a:r>
              <a:rPr lang="en-US" sz="1200" spc="-5" dirty="0">
                <a:effectLst/>
                <a:latin typeface="Calibri" panose="020F0502020204030204" pitchFamily="34" charset="0"/>
                <a:ea typeface="Calibri" panose="020F0502020204030204" pitchFamily="34" charset="0"/>
              </a:rPr>
              <a:t>L</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cals</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sparked</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 back</a:t>
            </a:r>
            <a:r>
              <a:rPr lang="en-US" sz="1200" spc="-15" dirty="0">
                <a:effectLst/>
                <a:latin typeface="Calibri" panose="020F0502020204030204" pitchFamily="34" charset="0"/>
                <a:ea typeface="Calibri" panose="020F0502020204030204" pitchFamily="34" charset="0"/>
              </a:rPr>
              <a:t>l</a:t>
            </a:r>
            <a:r>
              <a:rPr lang="en-US" sz="1200" dirty="0">
                <a:effectLst/>
                <a:latin typeface="Calibri" panose="020F0502020204030204" pitchFamily="34" charset="0"/>
                <a:ea typeface="Calibri" panose="020F0502020204030204" pitchFamily="34" charset="0"/>
              </a:rPr>
              <a:t>as</a:t>
            </a:r>
            <a:r>
              <a:rPr lang="en-US" sz="1200" spc="-5" dirty="0">
                <a:effectLst/>
                <a:latin typeface="Calibri" panose="020F0502020204030204" pitchFamily="34" charset="0"/>
                <a:ea typeface="Calibri" panose="020F0502020204030204" pitchFamily="34" charset="0"/>
              </a:rPr>
              <a:t>h</a:t>
            </a:r>
            <a:r>
              <a:rPr lang="en-US" sz="1200" dirty="0">
                <a:effectLst/>
                <a:latin typeface="Calibri" panose="020F0502020204030204" pitchFamily="34" charset="0"/>
                <a:ea typeface="Calibri" panose="020F0502020204030204" pitchFamily="34" charset="0"/>
              </a:rPr>
              <a:t>, h</a:t>
            </a:r>
            <a:r>
              <a:rPr lang="en-US" sz="1200" spc="5" dirty="0">
                <a:effectLst/>
                <a:latin typeface="Calibri" panose="020F0502020204030204" pitchFamily="34" charset="0"/>
                <a:ea typeface="Calibri" panose="020F0502020204030204" pitchFamily="34" charset="0"/>
              </a:rPr>
              <a:t>o</a:t>
            </a:r>
            <a:r>
              <a:rPr lang="en-US" sz="1200" spc="-10" dirty="0">
                <a:effectLst/>
                <a:latin typeface="Calibri" panose="020F0502020204030204" pitchFamily="34" charset="0"/>
                <a:ea typeface="Calibri" panose="020F0502020204030204" pitchFamily="34" charset="0"/>
              </a:rPr>
              <a:t>w</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v</a:t>
            </a:r>
            <a:r>
              <a:rPr lang="en-US" sz="1200" dirty="0">
                <a:effectLst/>
                <a:latin typeface="Calibri" panose="020F0502020204030204" pitchFamily="34" charset="0"/>
                <a:ea typeface="Calibri" panose="020F0502020204030204" pitchFamily="34" charset="0"/>
              </a:rPr>
              <a:t>e</a:t>
            </a:r>
            <a:r>
              <a:rPr lang="en-US" sz="1200" spc="10" dirty="0">
                <a:effectLst/>
                <a:latin typeface="Calibri" panose="020F0502020204030204" pitchFamily="34" charset="0"/>
                <a:ea typeface="Calibri" panose="020F0502020204030204" pitchFamily="34" charset="0"/>
              </a:rPr>
              <a:t>r</a:t>
            </a:r>
            <a:r>
              <a:rPr lang="en-US" sz="1200" dirty="0">
                <a:effectLst/>
                <a:latin typeface="Calibri" panose="020F0502020204030204" pitchFamily="34" charset="0"/>
                <a:ea typeface="Calibri" panose="020F0502020204030204" pitchFamily="34" charset="0"/>
              </a:rPr>
              <a:t>. V</a:t>
            </a:r>
            <a:r>
              <a:rPr lang="en-US" sz="1200" spc="-5" dirty="0">
                <a:effectLst/>
                <a:latin typeface="Calibri" panose="020F0502020204030204" pitchFamily="34" charset="0"/>
                <a:ea typeface="Calibri" panose="020F0502020204030204" pitchFamily="34" charset="0"/>
              </a:rPr>
              <a:t>i</a:t>
            </a:r>
            <a:r>
              <a:rPr lang="en-US" sz="1200" dirty="0">
                <a:effectLst/>
                <a:latin typeface="Calibri" panose="020F0502020204030204" pitchFamily="34" charset="0"/>
                <a:ea typeface="Calibri" panose="020F0502020204030204" pitchFamily="34" charset="0"/>
              </a:rPr>
              <a:t>r</a:t>
            </a:r>
            <a:r>
              <a:rPr lang="en-US" sz="1200" spc="-5" dirty="0">
                <a:effectLst/>
                <a:latin typeface="Calibri" panose="020F0502020204030204" pitchFamily="34" charset="0"/>
                <a:ea typeface="Calibri" panose="020F0502020204030204" pitchFamily="34" charset="0"/>
              </a:rPr>
              <a:t>g</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ia </a:t>
            </a:r>
            <a:r>
              <a:rPr lang="en-US" sz="1200" spc="-10" dirty="0">
                <a:effectLst/>
                <a:latin typeface="Calibri" panose="020F0502020204030204" pitchFamily="34" charset="0"/>
                <a:ea typeface="Calibri" panose="020F0502020204030204" pitchFamily="34" charset="0"/>
              </a:rPr>
              <a:t>G</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v</a:t>
            </a:r>
            <a:r>
              <a:rPr lang="en-US" sz="1200" dirty="0">
                <a:effectLst/>
                <a:latin typeface="Calibri" panose="020F0502020204030204" pitchFamily="34" charset="0"/>
                <a:ea typeface="Calibri" panose="020F0502020204030204" pitchFamily="34" charset="0"/>
              </a:rPr>
              <a:t>ernor</a:t>
            </a:r>
            <a:r>
              <a:rPr lang="en-US" sz="1200" spc="-10"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M</a:t>
            </a:r>
            <a:r>
              <a:rPr lang="en-US" sz="1200" dirty="0">
                <a:effectLst/>
                <a:latin typeface="Calibri" panose="020F0502020204030204" pitchFamily="34" charset="0"/>
                <a:ea typeface="Calibri" panose="020F0502020204030204" pitchFamily="34" charset="0"/>
              </a:rPr>
              <a:t>ills </a:t>
            </a:r>
            <a:r>
              <a:rPr lang="en-US" sz="1200" spc="-10" dirty="0">
                <a:effectLst/>
                <a:latin typeface="Calibri" panose="020F0502020204030204" pitchFamily="34" charset="0"/>
                <a:ea typeface="Calibri" panose="020F0502020204030204" pitchFamily="34" charset="0"/>
              </a:rPr>
              <a:t>G</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d</a:t>
            </a:r>
            <a:r>
              <a:rPr lang="en-US" sz="1200" dirty="0">
                <a:effectLst/>
                <a:latin typeface="Calibri" panose="020F0502020204030204" pitchFamily="34" charset="0"/>
                <a:ea typeface="Calibri" panose="020F0502020204030204" pitchFamily="34" charset="0"/>
              </a:rPr>
              <a:t>win </a:t>
            </a:r>
            <a:r>
              <a:rPr lang="en-US" sz="1200" spc="-5" dirty="0">
                <a:effectLst/>
                <a:latin typeface="Calibri" panose="020F0502020204030204" pitchFamily="34" charset="0"/>
                <a:ea typeface="Calibri" panose="020F0502020204030204" pitchFamily="34" charset="0"/>
              </a:rPr>
              <a:t>d</a:t>
            </a:r>
            <a:r>
              <a:rPr lang="en-US" sz="1200" dirty="0">
                <a:effectLst/>
                <a:latin typeface="Calibri" panose="020F0502020204030204" pitchFamily="34" charset="0"/>
                <a:ea typeface="Calibri" panose="020F0502020204030204" pitchFamily="34" charset="0"/>
              </a:rPr>
              <a:t>irec</a:t>
            </a:r>
            <a:r>
              <a:rPr lang="en-US" sz="1200" spc="5" dirty="0">
                <a:effectLst/>
                <a:latin typeface="Calibri" panose="020F0502020204030204" pitchFamily="34" charset="0"/>
                <a:ea typeface="Calibri" panose="020F0502020204030204" pitchFamily="34" charset="0"/>
              </a:rPr>
              <a:t>t</a:t>
            </a:r>
            <a:r>
              <a:rPr lang="en-US" sz="1200" dirty="0">
                <a:effectLst/>
                <a:latin typeface="Calibri" panose="020F0502020204030204" pitchFamily="34" charset="0"/>
                <a:ea typeface="Calibri" panose="020F0502020204030204" pitchFamily="34" charset="0"/>
              </a:rPr>
              <a:t>ed</a:t>
            </a:r>
            <a:r>
              <a:rPr lang="en-US" sz="1200" spc="-1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the A</a:t>
            </a:r>
            <a:r>
              <a:rPr lang="en-US" sz="1200" spc="-10" dirty="0">
                <a:effectLst/>
                <a:latin typeface="Calibri" panose="020F0502020204030204" pitchFamily="34" charset="0"/>
                <a:ea typeface="Calibri" panose="020F0502020204030204" pitchFamily="34" charset="0"/>
              </a:rPr>
              <a:t>t</a:t>
            </a:r>
            <a:r>
              <a:rPr lang="en-US" sz="1200"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r</a:t>
            </a:r>
            <a:r>
              <a:rPr lang="en-US" sz="1200" spc="-5" dirty="0">
                <a:effectLst/>
                <a:latin typeface="Calibri" panose="020F0502020204030204" pitchFamily="34" charset="0"/>
                <a:ea typeface="Calibri" panose="020F0502020204030204" pitchFamily="34" charset="0"/>
              </a:rPr>
              <a:t>n</a:t>
            </a:r>
            <a:r>
              <a:rPr lang="en-US" sz="1200" spc="-10" dirty="0">
                <a:effectLst/>
                <a:latin typeface="Calibri" panose="020F0502020204030204" pitchFamily="34" charset="0"/>
                <a:ea typeface="Calibri" panose="020F0502020204030204" pitchFamily="34" charset="0"/>
              </a:rPr>
              <a:t>e</a:t>
            </a:r>
            <a:r>
              <a:rPr lang="en-US" sz="1200" dirty="0">
                <a:effectLst/>
                <a:latin typeface="Calibri" panose="020F0502020204030204" pitchFamily="34" charset="0"/>
                <a:ea typeface="Calibri" panose="020F0502020204030204" pitchFamily="34" charset="0"/>
              </a:rPr>
              <a:t>y</a:t>
            </a:r>
            <a:r>
              <a:rPr lang="en-US" sz="1200" spc="5"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G</a:t>
            </a:r>
            <a:r>
              <a:rPr lang="en-US" sz="1200" dirty="0">
                <a:effectLst/>
                <a:latin typeface="Calibri" panose="020F0502020204030204" pitchFamily="34" charset="0"/>
                <a:ea typeface="Calibri" panose="020F0502020204030204" pitchFamily="34" charset="0"/>
              </a:rPr>
              <a:t>e</a:t>
            </a:r>
            <a:r>
              <a:rPr lang="en-US" sz="1200" spc="-1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eral </a:t>
            </a:r>
            <a:r>
              <a:rPr lang="en-US" sz="1200" spc="-10" dirty="0">
                <a:effectLst/>
                <a:latin typeface="Calibri" panose="020F0502020204030204" pitchFamily="34" charset="0"/>
                <a:ea typeface="Calibri" panose="020F0502020204030204" pitchFamily="34" charset="0"/>
              </a:rPr>
              <a:t>t</a:t>
            </a:r>
            <a:r>
              <a:rPr lang="en-US" sz="1200"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file</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suit </a:t>
            </a:r>
            <a:r>
              <a:rPr lang="en-US" sz="1200" spc="-10" dirty="0">
                <a:effectLst/>
                <a:latin typeface="Calibri" panose="020F0502020204030204" pitchFamily="34" charset="0"/>
                <a:ea typeface="Calibri" panose="020F0502020204030204" pitchFamily="34" charset="0"/>
              </a:rPr>
              <a:t>t</a:t>
            </a:r>
            <a:r>
              <a:rPr lang="en-US" sz="1200"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s</a:t>
            </a:r>
            <a:r>
              <a:rPr lang="en-US" sz="1200"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p</a:t>
            </a:r>
            <a:r>
              <a:rPr lang="en-US" sz="1200" spc="-1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l</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cal</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sc</a:t>
            </a:r>
            <a:r>
              <a:rPr lang="en-US" sz="1200" spc="-5" dirty="0">
                <a:effectLst/>
                <a:latin typeface="Calibri" panose="020F0502020204030204" pitchFamily="34" charset="0"/>
                <a:ea typeface="Calibri" panose="020F0502020204030204" pitchFamily="34" charset="0"/>
              </a:rPr>
              <a:t>ho</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l </a:t>
            </a:r>
            <a:r>
              <a:rPr lang="en-US" sz="1200" spc="-15" dirty="0">
                <a:effectLst/>
                <a:latin typeface="Calibri" panose="020F0502020204030204" pitchFamily="34" charset="0"/>
                <a:ea typeface="Calibri" panose="020F0502020204030204" pitchFamily="34" charset="0"/>
              </a:rPr>
              <a:t>b</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ar</a:t>
            </a:r>
            <a:r>
              <a:rPr lang="en-US" sz="1200" spc="-5" dirty="0">
                <a:effectLst/>
                <a:latin typeface="Calibri" panose="020F0502020204030204" pitchFamily="34" charset="0"/>
                <a:ea typeface="Calibri" panose="020F0502020204030204" pitchFamily="34" charset="0"/>
              </a:rPr>
              <a:t>d</a:t>
            </a:r>
            <a:r>
              <a:rPr lang="en-US" sz="1200" dirty="0">
                <a:effectLst/>
                <a:latin typeface="Calibri" panose="020F0502020204030204" pitchFamily="34" charset="0"/>
                <a:ea typeface="Calibri" panose="020F0502020204030204" pitchFamily="34" charset="0"/>
              </a:rPr>
              <a:t>s f</a:t>
            </a:r>
            <a:r>
              <a:rPr lang="en-US" sz="1200" spc="-10" dirty="0">
                <a:effectLst/>
                <a:latin typeface="Calibri" panose="020F0502020204030204" pitchFamily="34" charset="0"/>
                <a:ea typeface="Calibri" panose="020F0502020204030204" pitchFamily="34" charset="0"/>
              </a:rPr>
              <a:t>r</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m</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ng</a:t>
            </a:r>
            <a:r>
              <a:rPr lang="en-US" sz="1200" dirty="0">
                <a:effectLst/>
                <a:latin typeface="Calibri" panose="020F0502020204030204" pitchFamily="34" charset="0"/>
                <a:ea typeface="Calibri" panose="020F0502020204030204" pitchFamily="34" charset="0"/>
              </a:rPr>
              <a:t>a</a:t>
            </a:r>
            <a:r>
              <a:rPr lang="en-US" sz="1200" spc="-5" dirty="0">
                <a:effectLst/>
                <a:latin typeface="Calibri" panose="020F0502020204030204" pitchFamily="34" charset="0"/>
                <a:ea typeface="Calibri" panose="020F0502020204030204" pitchFamily="34" charset="0"/>
              </a:rPr>
              <a:t>g</a:t>
            </a:r>
            <a:r>
              <a:rPr lang="en-US" sz="1200" spc="-15"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g</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in </a:t>
            </a:r>
            <a:r>
              <a:rPr lang="en-US" sz="1200" spc="-5" dirty="0">
                <a:effectLst/>
                <a:latin typeface="Calibri" panose="020F0502020204030204" pitchFamily="34" charset="0"/>
                <a:ea typeface="Calibri" panose="020F0502020204030204" pitchFamily="34" charset="0"/>
              </a:rPr>
              <a:t>b</a:t>
            </a:r>
            <a:r>
              <a:rPr lang="en-US" sz="1200" dirty="0">
                <a:effectLst/>
                <a:latin typeface="Calibri" panose="020F0502020204030204" pitchFamily="34" charset="0"/>
                <a:ea typeface="Calibri" panose="020F0502020204030204" pitchFamily="34" charset="0"/>
              </a:rPr>
              <a:t>ar</a:t>
            </a:r>
            <a:r>
              <a:rPr lang="en-US" sz="1200" spc="-5" dirty="0">
                <a:effectLst/>
                <a:latin typeface="Calibri" panose="020F0502020204030204" pitchFamily="34" charset="0"/>
                <a:ea typeface="Calibri" panose="020F0502020204030204" pitchFamily="34" charset="0"/>
              </a:rPr>
              <a:t>g</a:t>
            </a:r>
            <a:r>
              <a:rPr lang="en-US" sz="1200" dirty="0">
                <a:effectLst/>
                <a:latin typeface="Calibri" panose="020F0502020204030204" pitchFamily="34" charset="0"/>
                <a:ea typeface="Calibri" panose="020F0502020204030204" pitchFamily="34" charset="0"/>
              </a:rPr>
              <a:t>a</a:t>
            </a:r>
            <a:r>
              <a:rPr lang="en-US" sz="1200" spc="15"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ng</a:t>
            </a:r>
            <a:r>
              <a:rPr lang="en-US" sz="1200" dirty="0">
                <a:effectLst/>
                <a:latin typeface="Calibri" panose="020F0502020204030204" pitchFamily="34" charset="0"/>
                <a:ea typeface="Calibri" panose="020F0502020204030204" pitchFamily="34" charset="0"/>
              </a:rPr>
              <a:t>.</a:t>
            </a:r>
            <a:endParaRPr lang="en-US" sz="1200" dirty="0">
              <a:effectLst/>
              <a:latin typeface="Times New Roman" panose="02020603050405020304" pitchFamily="18" charset="0"/>
              <a:ea typeface="Times New Roman" panose="02020603050405020304" pitchFamily="18" charset="0"/>
            </a:endParaRPr>
          </a:p>
          <a:p>
            <a:pPr marL="0" marR="0">
              <a:lnSpc>
                <a:spcPts val="800"/>
              </a:lnSpc>
              <a:spcBef>
                <a:spcPts val="10"/>
              </a:spcBef>
              <a:spcAft>
                <a:spcPts val="0"/>
              </a:spcAft>
            </a:pPr>
            <a:r>
              <a:rPr lang="en-US" sz="1200" dirty="0">
                <a:effectLst/>
                <a:latin typeface="Times New Roman" panose="02020603050405020304" pitchFamily="18" charset="0"/>
                <a:ea typeface="Times New Roman" panose="02020603050405020304" pitchFamily="18" charset="0"/>
              </a:rPr>
              <a:t> </a:t>
            </a:r>
          </a:p>
          <a:p>
            <a:pPr marL="63500" marR="40640">
              <a:lnSpc>
                <a:spcPct val="107000"/>
              </a:lnSpc>
              <a:spcBef>
                <a:spcPts val="0"/>
              </a:spcBef>
              <a:spcAft>
                <a:spcPts val="0"/>
              </a:spcAft>
            </a:pPr>
            <a:r>
              <a:rPr lang="en-US" sz="1200" dirty="0">
                <a:effectLst/>
                <a:latin typeface="Calibri" panose="020F0502020204030204" pitchFamily="34" charset="0"/>
                <a:ea typeface="Calibri" panose="020F0502020204030204" pitchFamily="34" charset="0"/>
              </a:rPr>
              <a:t>In</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1</a:t>
            </a:r>
            <a:r>
              <a:rPr lang="en-US" sz="1200" spc="-10" dirty="0">
                <a:effectLst/>
                <a:latin typeface="Calibri" panose="020F0502020204030204" pitchFamily="34" charset="0"/>
                <a:ea typeface="Calibri" panose="020F0502020204030204" pitchFamily="34" charset="0"/>
              </a:rPr>
              <a:t>9</a:t>
            </a:r>
            <a:r>
              <a:rPr lang="en-US" sz="1200" spc="5" dirty="0">
                <a:effectLst/>
                <a:latin typeface="Calibri" panose="020F0502020204030204" pitchFamily="34" charset="0"/>
                <a:ea typeface="Calibri" panose="020F0502020204030204" pitchFamily="34" charset="0"/>
              </a:rPr>
              <a:t>7</a:t>
            </a:r>
            <a:r>
              <a:rPr lang="en-US" sz="1200" dirty="0">
                <a:effectLst/>
                <a:latin typeface="Calibri" panose="020F0502020204030204" pitchFamily="34" charset="0"/>
                <a:ea typeface="Calibri" panose="020F0502020204030204" pitchFamily="34" charset="0"/>
              </a:rPr>
              <a:t>7</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the Vir</a:t>
            </a:r>
            <a:r>
              <a:rPr lang="en-US" sz="1200" spc="-5" dirty="0">
                <a:effectLst/>
                <a:latin typeface="Calibri" panose="020F0502020204030204" pitchFamily="34" charset="0"/>
                <a:ea typeface="Calibri" panose="020F0502020204030204" pitchFamily="34" charset="0"/>
              </a:rPr>
              <a:t>g</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ia S</a:t>
            </a:r>
            <a:r>
              <a:rPr lang="en-US" sz="1200" spc="-10" dirty="0">
                <a:effectLst/>
                <a:latin typeface="Calibri" panose="020F0502020204030204" pitchFamily="34" charset="0"/>
                <a:ea typeface="Calibri" panose="020F0502020204030204" pitchFamily="34" charset="0"/>
              </a:rPr>
              <a:t>u</a:t>
            </a:r>
            <a:r>
              <a:rPr lang="en-US" sz="1200" spc="-5" dirty="0">
                <a:effectLst/>
                <a:latin typeface="Calibri" panose="020F0502020204030204" pitchFamily="34" charset="0"/>
                <a:ea typeface="Calibri" panose="020F0502020204030204" pitchFamily="34" charset="0"/>
              </a:rPr>
              <a:t>p</a:t>
            </a:r>
            <a:r>
              <a:rPr lang="en-US" sz="1200" dirty="0">
                <a:effectLst/>
                <a:latin typeface="Calibri" panose="020F0502020204030204" pitchFamily="34" charset="0"/>
                <a:ea typeface="Calibri" panose="020F0502020204030204" pitchFamily="34" charset="0"/>
              </a:rPr>
              <a:t>r</a:t>
            </a:r>
            <a:r>
              <a:rPr lang="en-US" sz="1200" spc="-1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m</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C</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u</a:t>
            </a:r>
            <a:r>
              <a:rPr lang="en-US" sz="1200" dirty="0">
                <a:effectLst/>
                <a:latin typeface="Calibri" panose="020F0502020204030204" pitchFamily="34" charset="0"/>
                <a:ea typeface="Calibri" panose="020F0502020204030204" pitchFamily="34" charset="0"/>
              </a:rPr>
              <a:t>rt</a:t>
            </a:r>
            <a:r>
              <a:rPr lang="en-US" sz="1200" spc="-10"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v</a:t>
            </a:r>
            <a:r>
              <a:rPr lang="en-US" sz="1200" dirty="0">
                <a:effectLst/>
                <a:latin typeface="Calibri" panose="020F0502020204030204" pitchFamily="34" charset="0"/>
                <a:ea typeface="Calibri" panose="020F0502020204030204" pitchFamily="34" charset="0"/>
              </a:rPr>
              <a:t>e</a:t>
            </a:r>
            <a:r>
              <a:rPr lang="en-US" sz="1200" spc="-10" dirty="0">
                <a:effectLst/>
                <a:latin typeface="Calibri" panose="020F0502020204030204" pitchFamily="34" charset="0"/>
                <a:ea typeface="Calibri" panose="020F0502020204030204" pitchFamily="34" charset="0"/>
              </a:rPr>
              <a:t>r</a:t>
            </a:r>
            <a:r>
              <a:rPr lang="en-US" sz="1200" dirty="0">
                <a:effectLst/>
                <a:latin typeface="Calibri" panose="020F0502020204030204" pitchFamily="34" charset="0"/>
                <a:ea typeface="Calibri" panose="020F0502020204030204" pitchFamily="34" charset="0"/>
              </a:rPr>
              <a:t>tur</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ed</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the</a:t>
            </a:r>
            <a:r>
              <a:rPr lang="en-US" sz="1200" spc="-10" dirty="0">
                <a:effectLst/>
                <a:latin typeface="Calibri" panose="020F0502020204030204" pitchFamily="34" charset="0"/>
                <a:ea typeface="Calibri" panose="020F0502020204030204" pitchFamily="34" charset="0"/>
              </a:rPr>
              <a:t>s</a:t>
            </a:r>
            <a:r>
              <a:rPr lang="en-US" sz="1200" dirty="0">
                <a:effectLst/>
                <a:latin typeface="Calibri" panose="020F0502020204030204" pitchFamily="34" charset="0"/>
                <a:ea typeface="Calibri" panose="020F0502020204030204" pitchFamily="34" charset="0"/>
              </a:rPr>
              <a:t>e</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l</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cal</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ar</a:t>
            </a:r>
            <a:r>
              <a:rPr lang="en-US" sz="1200" spc="-5" dirty="0">
                <a:effectLst/>
                <a:latin typeface="Calibri" panose="020F0502020204030204" pitchFamily="34" charset="0"/>
                <a:ea typeface="Calibri" panose="020F0502020204030204" pitchFamily="34" charset="0"/>
              </a:rPr>
              <a:t>r</a:t>
            </a:r>
            <a:r>
              <a:rPr lang="en-US" sz="1200" dirty="0">
                <a:effectLst/>
                <a:latin typeface="Calibri" panose="020F0502020204030204" pitchFamily="34" charset="0"/>
                <a:ea typeface="Calibri" panose="020F0502020204030204" pitchFamily="34" charset="0"/>
              </a:rPr>
              <a:t>a</a:t>
            </a:r>
            <a:r>
              <a:rPr lang="en-US" sz="1200" spc="-5" dirty="0">
                <a:effectLst/>
                <a:latin typeface="Calibri" panose="020F0502020204030204" pitchFamily="34" charset="0"/>
                <a:ea typeface="Calibri" panose="020F0502020204030204" pitchFamily="34" charset="0"/>
              </a:rPr>
              <a:t>ng</a:t>
            </a:r>
            <a:r>
              <a:rPr lang="en-US" sz="1200" spc="-1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m</a:t>
            </a:r>
            <a:r>
              <a:rPr lang="en-US" sz="1200" dirty="0">
                <a:effectLst/>
                <a:latin typeface="Calibri" panose="020F0502020204030204" pitchFamily="34" charset="0"/>
                <a:ea typeface="Calibri" panose="020F0502020204030204" pitchFamily="34" charset="0"/>
              </a:rPr>
              <a:t>ents,</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sa</a:t>
            </a:r>
            <a:r>
              <a:rPr lang="en-US" sz="1200" spc="5" dirty="0">
                <a:effectLst/>
                <a:latin typeface="Calibri" panose="020F0502020204030204" pitchFamily="34" charset="0"/>
                <a:ea typeface="Calibri" panose="020F0502020204030204" pitchFamily="34" charset="0"/>
              </a:rPr>
              <a:t>y</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g</a:t>
            </a:r>
            <a:r>
              <a:rPr lang="en-US" sz="1200" spc="-1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h</a:t>
            </a:r>
            <a:r>
              <a:rPr lang="en-US" sz="1200" dirty="0">
                <a:effectLst/>
                <a:latin typeface="Calibri" panose="020F0502020204030204" pitchFamily="34" charset="0"/>
                <a:ea typeface="Calibri" panose="020F0502020204030204" pitchFamily="34" charset="0"/>
              </a:rPr>
              <a:t>at</a:t>
            </a:r>
            <a:r>
              <a:rPr lang="en-US" sz="1200" spc="5" dirty="0">
                <a:effectLst/>
                <a:latin typeface="Calibri" panose="020F0502020204030204" pitchFamily="34" charset="0"/>
                <a:ea typeface="Calibri" panose="020F0502020204030204" pitchFamily="34" charset="0"/>
              </a:rPr>
              <a:t> </a:t>
            </a:r>
            <a:r>
              <a:rPr lang="en-US" sz="1200" spc="-15" dirty="0">
                <a:effectLst/>
                <a:latin typeface="Calibri" panose="020F0502020204030204" pitchFamily="34" charset="0"/>
                <a:ea typeface="Calibri" panose="020F0502020204030204" pitchFamily="34" charset="0"/>
              </a:rPr>
              <a:t>l</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cal </a:t>
            </a:r>
            <a:r>
              <a:rPr lang="en-US" sz="1200" spc="-15" dirty="0">
                <a:effectLst/>
                <a:latin typeface="Calibri" panose="020F0502020204030204" pitchFamily="34" charset="0"/>
                <a:ea typeface="Calibri" panose="020F0502020204030204" pitchFamily="34" charset="0"/>
              </a:rPr>
              <a:t>b</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ar</a:t>
            </a:r>
            <a:r>
              <a:rPr lang="en-US" sz="1200" spc="-5" dirty="0">
                <a:effectLst/>
                <a:latin typeface="Calibri" panose="020F0502020204030204" pitchFamily="34" charset="0"/>
                <a:ea typeface="Calibri" panose="020F0502020204030204" pitchFamily="34" charset="0"/>
              </a:rPr>
              <a:t>d</a:t>
            </a:r>
            <a:r>
              <a:rPr lang="en-US" sz="1200" dirty="0">
                <a:effectLst/>
                <a:latin typeface="Calibri" panose="020F0502020204030204" pitchFamily="34" charset="0"/>
                <a:ea typeface="Calibri" panose="020F0502020204030204" pitchFamily="34" charset="0"/>
              </a:rPr>
              <a:t>s la</a:t>
            </a:r>
            <a:r>
              <a:rPr lang="en-US" sz="1200" spc="-10" dirty="0">
                <a:effectLst/>
                <a:latin typeface="Calibri" panose="020F0502020204030204" pitchFamily="34" charset="0"/>
                <a:ea typeface="Calibri" panose="020F0502020204030204" pitchFamily="34" charset="0"/>
              </a:rPr>
              <a:t>c</a:t>
            </a:r>
            <a:r>
              <a:rPr lang="en-US" sz="1200" dirty="0">
                <a:effectLst/>
                <a:latin typeface="Calibri" panose="020F0502020204030204" pitchFamily="34" charset="0"/>
                <a:ea typeface="Calibri" panose="020F0502020204030204" pitchFamily="34" charset="0"/>
              </a:rPr>
              <a:t>k</a:t>
            </a:r>
            <a:r>
              <a:rPr lang="en-US" sz="1200" spc="5" dirty="0">
                <a:effectLst/>
                <a:latin typeface="Calibri" panose="020F0502020204030204" pitchFamily="34" charset="0"/>
                <a:ea typeface="Calibri" panose="020F0502020204030204" pitchFamily="34" charset="0"/>
              </a:rPr>
              <a:t>e</a:t>
            </a:r>
            <a:r>
              <a:rPr lang="en-US" sz="1200" dirty="0">
                <a:effectLst/>
                <a:latin typeface="Calibri" panose="020F0502020204030204" pitchFamily="34" charset="0"/>
                <a:ea typeface="Calibri" panose="020F0502020204030204" pitchFamily="34" charset="0"/>
              </a:rPr>
              <a:t>d the auth</a:t>
            </a:r>
            <a:r>
              <a:rPr lang="en-US" sz="1200" spc="-10"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rity</a:t>
            </a:r>
            <a:r>
              <a:rPr lang="en-US" sz="1200" spc="-5"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t</a:t>
            </a:r>
            <a:r>
              <a:rPr lang="en-US" sz="1200"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bar</a:t>
            </a:r>
            <a:r>
              <a:rPr lang="en-US" sz="1200" spc="-5" dirty="0">
                <a:effectLst/>
                <a:latin typeface="Calibri" panose="020F0502020204030204" pitchFamily="34" charset="0"/>
                <a:ea typeface="Calibri" panose="020F0502020204030204" pitchFamily="34" charset="0"/>
              </a:rPr>
              <a:t>g</a:t>
            </a:r>
            <a:r>
              <a:rPr lang="en-US" sz="1200" dirty="0">
                <a:effectLst/>
                <a:latin typeface="Calibri" panose="020F0502020204030204" pitchFamily="34" charset="0"/>
                <a:ea typeface="Calibri" panose="020F0502020204030204" pitchFamily="34" charset="0"/>
              </a:rPr>
              <a:t>ain</a:t>
            </a:r>
            <a:r>
              <a:rPr lang="en-US" sz="1200" spc="-5"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c</a:t>
            </a:r>
            <a:r>
              <a:rPr lang="en-US" sz="1200" spc="5" dirty="0">
                <a:effectLst/>
                <a:latin typeface="Calibri" panose="020F0502020204030204" pitchFamily="34" charset="0"/>
                <a:ea typeface="Calibri" panose="020F0502020204030204" pitchFamily="34" charset="0"/>
              </a:rPr>
              <a:t>o</a:t>
            </a:r>
            <a:r>
              <a:rPr lang="en-US" sz="1200" spc="-15" dirty="0">
                <a:effectLst/>
                <a:latin typeface="Calibri" panose="020F0502020204030204" pitchFamily="34" charset="0"/>
                <a:ea typeface="Calibri" panose="020F0502020204030204" pitchFamily="34" charset="0"/>
              </a:rPr>
              <a:t>l</a:t>
            </a:r>
            <a:r>
              <a:rPr lang="en-US" sz="1200" dirty="0">
                <a:effectLst/>
                <a:latin typeface="Calibri" panose="020F0502020204030204" pitchFamily="34" charset="0"/>
                <a:ea typeface="Calibri" panose="020F0502020204030204" pitchFamily="34" charset="0"/>
              </a:rPr>
              <a:t>lec</a:t>
            </a:r>
            <a:r>
              <a:rPr lang="en-US" sz="1200" spc="5" dirty="0">
                <a:effectLst/>
                <a:latin typeface="Calibri" panose="020F0502020204030204" pitchFamily="34" charset="0"/>
                <a:ea typeface="Calibri" panose="020F0502020204030204" pitchFamily="34" charset="0"/>
              </a:rPr>
              <a:t>t</a:t>
            </a:r>
            <a:r>
              <a:rPr lang="en-US" sz="1200" dirty="0">
                <a:effectLst/>
                <a:latin typeface="Calibri" panose="020F0502020204030204" pitchFamily="34" charset="0"/>
                <a:ea typeface="Calibri" panose="020F0502020204030204" pitchFamily="34" charset="0"/>
              </a:rPr>
              <a:t>i</a:t>
            </a:r>
            <a:r>
              <a:rPr lang="en-US" sz="1200" spc="-10" dirty="0">
                <a:effectLst/>
                <a:latin typeface="Calibri" panose="020F0502020204030204" pitchFamily="34" charset="0"/>
                <a:ea typeface="Calibri" panose="020F0502020204030204" pitchFamily="34" charset="0"/>
              </a:rPr>
              <a:t>v</a:t>
            </a:r>
            <a:r>
              <a:rPr lang="en-US" sz="1200" dirty="0">
                <a:effectLst/>
                <a:latin typeface="Calibri" panose="020F0502020204030204" pitchFamily="34" charset="0"/>
                <a:ea typeface="Calibri" panose="020F0502020204030204" pitchFamily="34" charset="0"/>
              </a:rPr>
              <a:t>ely</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r</a:t>
            </a:r>
            <a:r>
              <a:rPr lang="en-US" sz="1200" spc="-10"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t</a:t>
            </a:r>
            <a:r>
              <a:rPr lang="en-US" sz="1200"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 e</a:t>
            </a:r>
            <a:r>
              <a:rPr lang="en-US" sz="1200" spc="5" dirty="0">
                <a:effectLst/>
                <a:latin typeface="Calibri" panose="020F0502020204030204" pitchFamily="34" charset="0"/>
                <a:ea typeface="Calibri" panose="020F0502020204030204" pitchFamily="34" charset="0"/>
              </a:rPr>
              <a:t>v</a:t>
            </a:r>
            <a:r>
              <a:rPr lang="en-US" sz="1200" dirty="0">
                <a:effectLst/>
                <a:latin typeface="Calibri" panose="020F0502020204030204" pitchFamily="34" charset="0"/>
                <a:ea typeface="Calibri" panose="020F0502020204030204" pitchFamily="34" charset="0"/>
              </a:rPr>
              <a:t>en</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x</a:t>
            </a:r>
            <a:r>
              <a:rPr lang="en-US" sz="1200" spc="-10" dirty="0">
                <a:effectLst/>
                <a:latin typeface="Calibri" panose="020F0502020204030204" pitchFamily="34" charset="0"/>
                <a:ea typeface="Calibri" panose="020F0502020204030204" pitchFamily="34" charset="0"/>
              </a:rPr>
              <a:t>t</a:t>
            </a:r>
            <a:r>
              <a:rPr lang="en-US" sz="1200" dirty="0">
                <a:effectLst/>
                <a:latin typeface="Calibri" panose="020F0502020204030204" pitchFamily="34" charset="0"/>
                <a:ea typeface="Calibri" panose="020F0502020204030204" pitchFamily="34" charset="0"/>
              </a:rPr>
              <a:t>end</a:t>
            </a:r>
            <a:r>
              <a:rPr lang="en-US" sz="1200" spc="-1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x</a:t>
            </a:r>
            <a:r>
              <a:rPr lang="en-US" sz="1200" dirty="0">
                <a:effectLst/>
                <a:latin typeface="Calibri" panose="020F0502020204030204" pitchFamily="34" charset="0"/>
                <a:ea typeface="Calibri" panose="020F0502020204030204" pitchFamily="34" charset="0"/>
              </a:rPr>
              <a:t>cl</a:t>
            </a:r>
            <a:r>
              <a:rPr lang="en-US" sz="1200" spc="-5" dirty="0">
                <a:effectLst/>
                <a:latin typeface="Calibri" panose="020F0502020204030204" pitchFamily="34" charset="0"/>
                <a:ea typeface="Calibri" panose="020F0502020204030204" pitchFamily="34" charset="0"/>
              </a:rPr>
              <a:t>u</a:t>
            </a:r>
            <a:r>
              <a:rPr lang="en-US" sz="1200" dirty="0">
                <a:effectLst/>
                <a:latin typeface="Calibri" panose="020F0502020204030204" pitchFamily="34" charset="0"/>
                <a:ea typeface="Calibri" panose="020F0502020204030204" pitchFamily="34" charset="0"/>
              </a:rPr>
              <a:t>si</a:t>
            </a:r>
            <a:r>
              <a:rPr lang="en-US" sz="1200" spc="-10" dirty="0">
                <a:effectLst/>
                <a:latin typeface="Calibri" panose="020F0502020204030204" pitchFamily="34" charset="0"/>
                <a:ea typeface="Calibri" panose="020F0502020204030204" pitchFamily="34" charset="0"/>
              </a:rPr>
              <a:t>v</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 </a:t>
            </a:r>
            <a:r>
              <a:rPr lang="en-US" sz="1200" spc="-15" dirty="0">
                <a:effectLst/>
                <a:latin typeface="Calibri" panose="020F0502020204030204" pitchFamily="34" charset="0"/>
                <a:ea typeface="Calibri" panose="020F0502020204030204" pitchFamily="34" charset="0"/>
              </a:rPr>
              <a:t>r</a:t>
            </a:r>
            <a:r>
              <a:rPr lang="en-US" sz="1200" dirty="0">
                <a:effectLst/>
                <a:latin typeface="Calibri" panose="020F0502020204030204" pitchFamily="34" charset="0"/>
                <a:ea typeface="Calibri" panose="020F0502020204030204" pitchFamily="34" charset="0"/>
              </a:rPr>
              <a:t>epresen</a:t>
            </a:r>
            <a:r>
              <a:rPr lang="en-US" sz="1200" spc="-10" dirty="0">
                <a:effectLst/>
                <a:latin typeface="Calibri" panose="020F0502020204030204" pitchFamily="34" charset="0"/>
                <a:ea typeface="Calibri" panose="020F0502020204030204" pitchFamily="34" charset="0"/>
              </a:rPr>
              <a:t>t</a:t>
            </a:r>
            <a:r>
              <a:rPr lang="en-US" sz="1200" dirty="0">
                <a:effectLst/>
                <a:latin typeface="Calibri" panose="020F0502020204030204" pitchFamily="34" charset="0"/>
                <a:ea typeface="Calibri" panose="020F0502020204030204" pitchFamily="34" charset="0"/>
              </a:rPr>
              <a:t>ati</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n</a:t>
            </a:r>
            <a:r>
              <a:rPr lang="en-US" sz="1200" spc="-1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t</a:t>
            </a:r>
            <a:r>
              <a:rPr lang="en-US" sz="1200"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an </a:t>
            </a:r>
            <a:r>
              <a:rPr lang="en-US" sz="1200" spc="-1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m</a:t>
            </a:r>
            <a:r>
              <a:rPr lang="en-US" sz="1200" spc="-5" dirty="0">
                <a:effectLst/>
                <a:latin typeface="Calibri" panose="020F0502020204030204" pitchFamily="34" charset="0"/>
                <a:ea typeface="Calibri" panose="020F0502020204030204" pitchFamily="34" charset="0"/>
              </a:rPr>
              <a:t>p</a:t>
            </a:r>
            <a:r>
              <a:rPr lang="en-US" sz="1200" dirty="0">
                <a:effectLst/>
                <a:latin typeface="Calibri" panose="020F0502020204030204" pitchFamily="34" charset="0"/>
                <a:ea typeface="Calibri" panose="020F0502020204030204" pitchFamily="34" charset="0"/>
              </a:rPr>
              <a:t>l</a:t>
            </a:r>
            <a:r>
              <a:rPr lang="en-US" sz="1200" spc="-10"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y</a:t>
            </a:r>
            <a:r>
              <a:rPr lang="en-US" sz="1200" dirty="0">
                <a:effectLst/>
                <a:latin typeface="Calibri" panose="020F0502020204030204" pitchFamily="34" charset="0"/>
                <a:ea typeface="Calibri" panose="020F0502020204030204" pitchFamily="34" charset="0"/>
              </a:rPr>
              <a:t>ee</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gr</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u</a:t>
            </a:r>
            <a:r>
              <a:rPr lang="en-US" sz="1200" dirty="0">
                <a:effectLst/>
                <a:latin typeface="Calibri" panose="020F0502020204030204" pitchFamily="34" charset="0"/>
                <a:ea typeface="Calibri" panose="020F0502020204030204" pitchFamily="34" charset="0"/>
              </a:rPr>
              <a:t>p</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as </a:t>
            </a:r>
            <a:r>
              <a:rPr lang="en-US" sz="1200" spc="-5" dirty="0">
                <a:effectLst/>
                <a:latin typeface="Calibri" panose="020F0502020204030204" pitchFamily="34" charset="0"/>
                <a:ea typeface="Calibri" panose="020F0502020204030204" pitchFamily="34" charset="0"/>
              </a:rPr>
              <a:t>b</a:t>
            </a:r>
            <a:r>
              <a:rPr lang="en-US" sz="1200" dirty="0">
                <a:effectLst/>
                <a:latin typeface="Calibri" panose="020F0502020204030204" pitchFamily="34" charset="0"/>
                <a:ea typeface="Calibri" panose="020F0502020204030204" pitchFamily="34" charset="0"/>
              </a:rPr>
              <a:t>ar</a:t>
            </a:r>
            <a:r>
              <a:rPr lang="en-US" sz="1200" spc="-5" dirty="0">
                <a:effectLst/>
                <a:latin typeface="Calibri" panose="020F0502020204030204" pitchFamily="34" charset="0"/>
                <a:ea typeface="Calibri" panose="020F0502020204030204" pitchFamily="34" charset="0"/>
              </a:rPr>
              <a:t>g</a:t>
            </a:r>
            <a:r>
              <a:rPr lang="en-US" sz="1200" dirty="0">
                <a:effectLst/>
                <a:latin typeface="Calibri" panose="020F0502020204030204" pitchFamily="34" charset="0"/>
                <a:ea typeface="Calibri" panose="020F0502020204030204" pitchFamily="34" charset="0"/>
              </a:rPr>
              <a:t>ai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g</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age</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The</a:t>
            </a:r>
            <a:r>
              <a:rPr lang="en-US" sz="1200" spc="5" dirty="0">
                <a:effectLst/>
                <a:latin typeface="Calibri" panose="020F0502020204030204" pitchFamily="34" charset="0"/>
                <a:ea typeface="Calibri" panose="020F0502020204030204" pitchFamily="34" charset="0"/>
              </a:rPr>
              <a:t> </a:t>
            </a:r>
            <a:r>
              <a:rPr lang="en-US" sz="1200" spc="-15" dirty="0">
                <a:effectLst/>
                <a:latin typeface="Calibri" panose="020F0502020204030204" pitchFamily="34" charset="0"/>
                <a:ea typeface="Calibri" panose="020F0502020204030204" pitchFamily="34" charset="0"/>
              </a:rPr>
              <a:t>l</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ss</a:t>
            </a:r>
            <a:r>
              <a:rPr lang="en-US" sz="1200" spc="-10"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f a</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c</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l</a:t>
            </a:r>
            <a:r>
              <a:rPr lang="en-US" sz="1200" spc="-15" dirty="0">
                <a:effectLst/>
                <a:latin typeface="Calibri" panose="020F0502020204030204" pitchFamily="34" charset="0"/>
                <a:ea typeface="Calibri" panose="020F0502020204030204" pitchFamily="34" charset="0"/>
              </a:rPr>
              <a:t>l</a:t>
            </a:r>
            <a:r>
              <a:rPr lang="en-US" sz="1200" dirty="0">
                <a:effectLst/>
                <a:latin typeface="Calibri" panose="020F0502020204030204" pitchFamily="34" charset="0"/>
                <a:ea typeface="Calibri" panose="020F0502020204030204" pitchFamily="34" charset="0"/>
              </a:rPr>
              <a:t>ec</a:t>
            </a:r>
            <a:r>
              <a:rPr lang="en-US" sz="1200" spc="5" dirty="0">
                <a:effectLst/>
                <a:latin typeface="Calibri" panose="020F0502020204030204" pitchFamily="34" charset="0"/>
                <a:ea typeface="Calibri" panose="020F0502020204030204" pitchFamily="34" charset="0"/>
              </a:rPr>
              <a:t>t</a:t>
            </a:r>
            <a:r>
              <a:rPr lang="en-US" sz="1200" spc="-15" dirty="0">
                <a:effectLst/>
                <a:latin typeface="Calibri" panose="020F0502020204030204" pitchFamily="34" charset="0"/>
                <a:ea typeface="Calibri" panose="020F0502020204030204" pitchFamily="34" charset="0"/>
              </a:rPr>
              <a:t>i</a:t>
            </a:r>
            <a:r>
              <a:rPr lang="en-US" sz="1200" spc="15" dirty="0">
                <a:effectLst/>
                <a:latin typeface="Calibri" panose="020F0502020204030204" pitchFamily="34" charset="0"/>
                <a:ea typeface="Calibri" panose="020F0502020204030204" pitchFamily="34" charset="0"/>
              </a:rPr>
              <a:t>v</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b</a:t>
            </a:r>
            <a:r>
              <a:rPr lang="en-US" sz="1200" dirty="0">
                <a:effectLst/>
                <a:latin typeface="Calibri" panose="020F0502020204030204" pitchFamily="34" charset="0"/>
                <a:ea typeface="Calibri" panose="020F0502020204030204" pitchFamily="34" charset="0"/>
              </a:rPr>
              <a:t>ar</a:t>
            </a:r>
            <a:r>
              <a:rPr lang="en-US" sz="1200" spc="-5" dirty="0">
                <a:effectLst/>
                <a:latin typeface="Calibri" panose="020F0502020204030204" pitchFamily="34" charset="0"/>
                <a:ea typeface="Calibri" panose="020F0502020204030204" pitchFamily="34" charset="0"/>
              </a:rPr>
              <a:t>g</a:t>
            </a:r>
            <a:r>
              <a:rPr lang="en-US" sz="1200" dirty="0">
                <a:effectLst/>
                <a:latin typeface="Calibri" panose="020F0502020204030204" pitchFamily="34" charset="0"/>
                <a:ea typeface="Calibri" panose="020F0502020204030204" pitchFamily="34" charset="0"/>
              </a:rPr>
              <a:t>ai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g</a:t>
            </a:r>
            <a:r>
              <a:rPr lang="en-US" sz="1200" spc="-1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op</a:t>
            </a:r>
            <a:r>
              <a:rPr lang="en-US" sz="1200" dirty="0">
                <a:effectLst/>
                <a:latin typeface="Calibri" panose="020F0502020204030204" pitchFamily="34" charset="0"/>
                <a:ea typeface="Calibri" panose="020F0502020204030204" pitchFamily="34" charset="0"/>
              </a:rPr>
              <a:t>ti</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n</a:t>
            </a:r>
            <a:r>
              <a:rPr lang="en-US" sz="1200" spc="-5"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f</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r </a:t>
            </a:r>
            <a:r>
              <a:rPr lang="en-US" sz="1200" spc="5"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du</a:t>
            </a:r>
            <a:r>
              <a:rPr lang="en-US" sz="1200" dirty="0">
                <a:effectLst/>
                <a:latin typeface="Calibri" panose="020F0502020204030204" pitchFamily="34" charset="0"/>
                <a:ea typeface="Calibri" panose="020F0502020204030204" pitchFamily="34" charset="0"/>
              </a:rPr>
              <a:t>c</a:t>
            </a:r>
            <a:r>
              <a:rPr lang="en-US" sz="1200" spc="-10" dirty="0">
                <a:effectLst/>
                <a:latin typeface="Calibri" panose="020F0502020204030204" pitchFamily="34" charset="0"/>
                <a:ea typeface="Calibri" panose="020F0502020204030204" pitchFamily="34" charset="0"/>
              </a:rPr>
              <a:t>a</a:t>
            </a:r>
            <a:r>
              <a:rPr lang="en-US" sz="1200"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rs was</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a:t>
            </a:r>
            <a:r>
              <a:rPr lang="en-US" sz="1200" spc="5"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s</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gn</a:t>
            </a:r>
            <a:r>
              <a:rPr lang="en-US" sz="1200" dirty="0">
                <a:effectLst/>
                <a:latin typeface="Calibri" panose="020F0502020204030204" pitchFamily="34" charset="0"/>
                <a:ea typeface="Calibri" panose="020F0502020204030204" pitchFamily="34" charset="0"/>
              </a:rPr>
              <a:t>if</a:t>
            </a:r>
            <a:r>
              <a:rPr lang="en-US" sz="1200" spc="-5" dirty="0">
                <a:effectLst/>
                <a:latin typeface="Calibri" panose="020F0502020204030204" pitchFamily="34" charset="0"/>
                <a:ea typeface="Calibri" panose="020F0502020204030204" pitchFamily="34" charset="0"/>
              </a:rPr>
              <a:t>i</a:t>
            </a:r>
            <a:r>
              <a:rPr lang="en-US" sz="1200" dirty="0">
                <a:effectLst/>
                <a:latin typeface="Calibri" panose="020F0502020204030204" pitchFamily="34" charset="0"/>
                <a:ea typeface="Calibri" panose="020F0502020204030204" pitchFamily="34" charset="0"/>
              </a:rPr>
              <a:t>ca</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b</a:t>
            </a:r>
            <a:r>
              <a:rPr lang="en-US" sz="1200" dirty="0">
                <a:effectLst/>
                <a:latin typeface="Calibri" panose="020F0502020204030204" pitchFamily="34" charset="0"/>
                <a:ea typeface="Calibri" panose="020F0502020204030204" pitchFamily="34" charset="0"/>
              </a:rPr>
              <a:t>l</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w,</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b</a:t>
            </a:r>
            <a:r>
              <a:rPr lang="en-US" sz="1200" spc="-5" dirty="0">
                <a:effectLst/>
                <a:latin typeface="Calibri" panose="020F0502020204030204" pitchFamily="34" charset="0"/>
                <a:ea typeface="Calibri" panose="020F0502020204030204" pitchFamily="34" charset="0"/>
              </a:rPr>
              <a:t>u</a:t>
            </a:r>
            <a:r>
              <a:rPr lang="en-US" sz="1200" dirty="0">
                <a:effectLst/>
                <a:latin typeface="Calibri" panose="020F0502020204030204" pitchFamily="34" charset="0"/>
                <a:ea typeface="Calibri" panose="020F0502020204030204" pitchFamily="34" charset="0"/>
              </a:rPr>
              <a:t>t su</a:t>
            </a:r>
            <a:r>
              <a:rPr lang="en-US" sz="1200" spc="-10" dirty="0">
                <a:effectLst/>
                <a:latin typeface="Calibri" panose="020F0502020204030204" pitchFamily="34" charset="0"/>
                <a:ea typeface="Calibri" panose="020F0502020204030204" pitchFamily="34" charset="0"/>
              </a:rPr>
              <a:t>b</a:t>
            </a:r>
            <a:r>
              <a:rPr lang="en-US" sz="1200" dirty="0">
                <a:effectLst/>
                <a:latin typeface="Calibri" panose="020F0502020204030204" pitchFamily="34" charset="0"/>
                <a:ea typeface="Calibri" panose="020F0502020204030204" pitchFamily="34" charset="0"/>
              </a:rPr>
              <a:t>seq</a:t>
            </a:r>
            <a:r>
              <a:rPr lang="en-US" sz="1200" spc="-5" dirty="0">
                <a:effectLst/>
                <a:latin typeface="Calibri" panose="020F0502020204030204" pitchFamily="34" charset="0"/>
                <a:ea typeface="Calibri" panose="020F0502020204030204" pitchFamily="34" charset="0"/>
              </a:rPr>
              <a:t>u</a:t>
            </a:r>
            <a:r>
              <a:rPr lang="en-US" sz="1200" dirty="0">
                <a:effectLst/>
                <a:latin typeface="Calibri" panose="020F0502020204030204" pitchFamily="34" charset="0"/>
                <a:ea typeface="Calibri" panose="020F0502020204030204" pitchFamily="34" charset="0"/>
              </a:rPr>
              <a:t>ent l</a:t>
            </a:r>
            <a:r>
              <a:rPr lang="en-US" sz="1200" spc="5"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g</a:t>
            </a:r>
            <a:r>
              <a:rPr lang="en-US" sz="1200" dirty="0">
                <a:effectLst/>
                <a:latin typeface="Calibri" panose="020F0502020204030204" pitchFamily="34" charset="0"/>
                <a:ea typeface="Calibri" panose="020F0502020204030204" pitchFamily="34" charset="0"/>
              </a:rPr>
              <a:t>al</a:t>
            </a:r>
            <a:r>
              <a:rPr lang="en-US" sz="1200" spc="-10"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p</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s</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d</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s</a:t>
            </a:r>
            <a:r>
              <a:rPr lang="en-US" sz="1200" spc="5" dirty="0">
                <a:effectLst/>
                <a:latin typeface="Calibri" panose="020F0502020204030204" pitchFamily="34" charset="0"/>
                <a:ea typeface="Calibri" panose="020F0502020204030204" pitchFamily="34" charset="0"/>
              </a:rPr>
              <a:t>t</a:t>
            </a:r>
            <a:r>
              <a:rPr lang="en-US" sz="1200" dirty="0">
                <a:effectLst/>
                <a:latin typeface="Calibri" panose="020F0502020204030204" pitchFamily="34" charset="0"/>
                <a:ea typeface="Calibri" panose="020F0502020204030204" pitchFamily="34" charset="0"/>
              </a:rPr>
              <a:t>ate</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r</a:t>
            </a:r>
            <a:r>
              <a:rPr lang="en-US" sz="1200" spc="5"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gu</a:t>
            </a:r>
            <a:r>
              <a:rPr lang="en-US" sz="1200" dirty="0">
                <a:effectLst/>
                <a:latin typeface="Calibri" panose="020F0502020204030204" pitchFamily="34" charset="0"/>
                <a:ea typeface="Calibri" panose="020F0502020204030204" pitchFamily="34" charset="0"/>
              </a:rPr>
              <a:t>lat</a:t>
            </a:r>
            <a:r>
              <a:rPr lang="en-US" sz="1200" spc="-15"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s</a:t>
            </a:r>
            <a:r>
              <a:rPr lang="en-US" sz="1200" spc="-10"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m</a:t>
            </a:r>
            <a:r>
              <a:rPr lang="en-US" sz="1200" dirty="0">
                <a:effectLst/>
                <a:latin typeface="Calibri" panose="020F0502020204030204" pitchFamily="34" charset="0"/>
                <a:ea typeface="Calibri" panose="020F0502020204030204" pitchFamily="34" charset="0"/>
              </a:rPr>
              <a:t>a</a:t>
            </a:r>
            <a:r>
              <a:rPr lang="en-US" sz="1200" spc="-5" dirty="0">
                <a:effectLst/>
                <a:latin typeface="Calibri" panose="020F0502020204030204" pitchFamily="34" charset="0"/>
                <a:ea typeface="Calibri" panose="020F0502020204030204" pitchFamily="34" charset="0"/>
              </a:rPr>
              <a:t>d</a:t>
            </a:r>
            <a:r>
              <a:rPr lang="en-US" sz="1200" dirty="0">
                <a:effectLst/>
                <a:latin typeface="Calibri" panose="020F0502020204030204" pitchFamily="34" charset="0"/>
                <a:ea typeface="Calibri" panose="020F0502020204030204" pitchFamily="34" charset="0"/>
              </a:rPr>
              <a:t>e</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clear</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that:</a:t>
            </a:r>
            <a:endParaRPr lang="en-US" sz="1200" dirty="0">
              <a:effectLst/>
              <a:latin typeface="Times New Roman" panose="02020603050405020304" pitchFamily="18" charset="0"/>
              <a:ea typeface="Times New Roman" panose="02020603050405020304" pitchFamily="18" charset="0"/>
            </a:endParaRPr>
          </a:p>
          <a:p>
            <a:pPr marL="0" marR="0">
              <a:lnSpc>
                <a:spcPts val="800"/>
              </a:lnSpc>
              <a:spcBef>
                <a:spcPts val="35"/>
              </a:spcBef>
              <a:spcAft>
                <a:spcPts val="0"/>
              </a:spcAft>
            </a:pPr>
            <a:r>
              <a:rPr lang="en-US" sz="1200" dirty="0">
                <a:effectLst/>
                <a:latin typeface="Times New Roman" panose="02020603050405020304" pitchFamily="18" charset="0"/>
                <a:ea typeface="Times New Roman" panose="02020603050405020304" pitchFamily="18" charset="0"/>
              </a:rPr>
              <a:t> </a:t>
            </a:r>
          </a:p>
          <a:p>
            <a:pPr marL="520700" marR="46990" indent="-228600">
              <a:lnSpc>
                <a:spcPct val="107000"/>
              </a:lnSpc>
              <a:spcBef>
                <a:spcPts val="0"/>
              </a:spcBef>
              <a:spcAft>
                <a:spcPts val="0"/>
              </a:spcAft>
              <a:tabLst>
                <a:tab pos="520700" algn="l"/>
              </a:tabLst>
            </a:pPr>
            <a:r>
              <a:rPr lang="en-US" sz="1200" dirty="0">
                <a:effectLst/>
                <a:latin typeface="Verdana" panose="020B0604030504040204" pitchFamily="34" charset="0"/>
                <a:ea typeface="Verdana" panose="020B0604030504040204" pitchFamily="34" charset="0"/>
                <a:cs typeface="Verdana" panose="020B0604030504040204" pitchFamily="34" charset="0"/>
              </a:rPr>
              <a:t>•	</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m</a:t>
            </a:r>
            <a:r>
              <a:rPr lang="en-US" sz="1200" spc="-5" dirty="0">
                <a:effectLst/>
                <a:latin typeface="Calibri" panose="020F0502020204030204" pitchFamily="34" charset="0"/>
                <a:ea typeface="Calibri" panose="020F0502020204030204" pitchFamily="34" charset="0"/>
              </a:rPr>
              <a:t>p</a:t>
            </a:r>
            <a:r>
              <a:rPr lang="en-US" sz="1200" dirty="0">
                <a:effectLst/>
                <a:latin typeface="Calibri" panose="020F0502020204030204" pitchFamily="34" charset="0"/>
                <a:ea typeface="Calibri" panose="020F0502020204030204" pitchFamily="34" charset="0"/>
              </a:rPr>
              <a:t>l</a:t>
            </a:r>
            <a:r>
              <a:rPr lang="en-US" sz="1200" spc="-10"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y</a:t>
            </a:r>
            <a:r>
              <a:rPr lang="en-US" sz="1200" spc="-10" dirty="0">
                <a:effectLst/>
                <a:latin typeface="Calibri" panose="020F0502020204030204" pitchFamily="34" charset="0"/>
                <a:ea typeface="Calibri" panose="020F0502020204030204" pitchFamily="34" charset="0"/>
              </a:rPr>
              <a:t>e</a:t>
            </a:r>
            <a:r>
              <a:rPr lang="en-US" sz="1200" dirty="0">
                <a:effectLst/>
                <a:latin typeface="Calibri" panose="020F0502020204030204" pitchFamily="34" charset="0"/>
                <a:ea typeface="Calibri" panose="020F0502020204030204" pitchFamily="34" charset="0"/>
              </a:rPr>
              <a:t>es,</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d</a:t>
            </a:r>
            <a:r>
              <a:rPr lang="en-US" sz="1200" spc="-5"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r</a:t>
            </a:r>
            <a:r>
              <a:rPr lang="en-US" sz="1200" dirty="0">
                <a:effectLst/>
                <a:latin typeface="Calibri" panose="020F0502020204030204" pitchFamily="34" charset="0"/>
                <a:ea typeface="Calibri" panose="020F0502020204030204" pitchFamily="34" charset="0"/>
              </a:rPr>
              <a:t>epre</a:t>
            </a:r>
            <a:r>
              <a:rPr lang="en-US" sz="1200" spc="-10" dirty="0">
                <a:effectLst/>
                <a:latin typeface="Calibri" panose="020F0502020204030204" pitchFamily="34" charset="0"/>
                <a:ea typeface="Calibri" panose="020F0502020204030204" pitchFamily="34" charset="0"/>
              </a:rPr>
              <a:t>s</a:t>
            </a:r>
            <a:r>
              <a:rPr lang="en-US" sz="1200" dirty="0">
                <a:effectLst/>
                <a:latin typeface="Calibri" panose="020F0502020204030204" pitchFamily="34" charset="0"/>
                <a:ea typeface="Calibri" panose="020F0502020204030204" pitchFamily="34" charset="0"/>
              </a:rPr>
              <a:t>ent</a:t>
            </a:r>
            <a:r>
              <a:rPr lang="en-US" sz="1200" spc="-10" dirty="0">
                <a:effectLst/>
                <a:latin typeface="Calibri" panose="020F0502020204030204" pitchFamily="34" charset="0"/>
                <a:ea typeface="Calibri" panose="020F0502020204030204" pitchFamily="34" charset="0"/>
              </a:rPr>
              <a:t>a</a:t>
            </a:r>
            <a:r>
              <a:rPr lang="en-US" sz="1200" dirty="0">
                <a:effectLst/>
                <a:latin typeface="Calibri" panose="020F0502020204030204" pitchFamily="34" charset="0"/>
                <a:ea typeface="Calibri" panose="020F0502020204030204" pitchFamily="34" charset="0"/>
              </a:rPr>
              <a:t>ti</a:t>
            </a:r>
            <a:r>
              <a:rPr lang="en-US" sz="1200" spc="5" dirty="0">
                <a:effectLst/>
                <a:latin typeface="Calibri" panose="020F0502020204030204" pitchFamily="34" charset="0"/>
                <a:ea typeface="Calibri" panose="020F0502020204030204" pitchFamily="34" charset="0"/>
              </a:rPr>
              <a:t>v</a:t>
            </a:r>
            <a:r>
              <a:rPr lang="en-US" sz="1200" dirty="0">
                <a:effectLst/>
                <a:latin typeface="Calibri" panose="020F0502020204030204" pitchFamily="34" charset="0"/>
                <a:ea typeface="Calibri" panose="020F0502020204030204" pitchFamily="34" charset="0"/>
              </a:rPr>
              <a:t>es</a:t>
            </a:r>
            <a:r>
              <a:rPr lang="en-US" sz="1200" spc="-10"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f</a:t>
            </a:r>
            <a:r>
              <a:rPr lang="en-US" sz="1200" spc="-1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m</a:t>
            </a:r>
            <a:r>
              <a:rPr lang="en-US" sz="1200" spc="-5" dirty="0">
                <a:effectLst/>
                <a:latin typeface="Calibri" panose="020F0502020204030204" pitchFamily="34" charset="0"/>
                <a:ea typeface="Calibri" panose="020F0502020204030204" pitchFamily="34" charset="0"/>
              </a:rPr>
              <a:t>p</a:t>
            </a:r>
            <a:r>
              <a:rPr lang="en-US" sz="1200" dirty="0">
                <a:effectLst/>
                <a:latin typeface="Calibri" panose="020F0502020204030204" pitchFamily="34" charset="0"/>
                <a:ea typeface="Calibri" panose="020F0502020204030204" pitchFamily="34" charset="0"/>
              </a:rPr>
              <a:t>l</a:t>
            </a:r>
            <a:r>
              <a:rPr lang="en-US" sz="1200" spc="-10"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y</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e</a:t>
            </a:r>
            <a:r>
              <a:rPr lang="en-US" sz="1200" dirty="0">
                <a:effectLst/>
                <a:latin typeface="Calibri" panose="020F0502020204030204" pitchFamily="34" charset="0"/>
                <a:ea typeface="Calibri" panose="020F0502020204030204" pitchFamily="34" charset="0"/>
              </a:rPr>
              <a:t>s, such </a:t>
            </a:r>
            <a:r>
              <a:rPr lang="en-US" sz="1200" spc="-15" dirty="0">
                <a:effectLst/>
                <a:latin typeface="Calibri" panose="020F0502020204030204" pitchFamily="34" charset="0"/>
                <a:ea typeface="Calibri" panose="020F0502020204030204" pitchFamily="34" charset="0"/>
              </a:rPr>
              <a:t>a</a:t>
            </a:r>
            <a:r>
              <a:rPr lang="en-US" sz="1200" dirty="0">
                <a:effectLst/>
                <a:latin typeface="Calibri" panose="020F0502020204030204" pitchFamily="34" charset="0"/>
                <a:ea typeface="Calibri" panose="020F0502020204030204" pitchFamily="34" charset="0"/>
              </a:rPr>
              <a:t>s</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Un</a:t>
            </a:r>
            <a:r>
              <a:rPr lang="en-US" sz="1200" spc="-5"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n</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lea</a:t>
            </a:r>
            <a:r>
              <a:rPr lang="en-US" sz="1200" spc="-15" dirty="0">
                <a:effectLst/>
                <a:latin typeface="Calibri" panose="020F0502020204030204" pitchFamily="34" charset="0"/>
                <a:ea typeface="Calibri" panose="020F0502020204030204" pitchFamily="34" charset="0"/>
              </a:rPr>
              <a:t>d</a:t>
            </a:r>
            <a:r>
              <a:rPr lang="en-US" sz="1200" dirty="0">
                <a:effectLst/>
                <a:latin typeface="Calibri" panose="020F0502020204030204" pitchFamily="34" charset="0"/>
                <a:ea typeface="Calibri" panose="020F0502020204030204" pitchFamily="34" charset="0"/>
              </a:rPr>
              <a:t>ers,</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d</a:t>
            </a:r>
            <a:r>
              <a:rPr lang="en-US" sz="1200" dirty="0">
                <a:effectLst/>
                <a:latin typeface="Calibri" panose="020F0502020204030204" pitchFamily="34" charset="0"/>
                <a:ea typeface="Calibri" panose="020F0502020204030204" pitchFamily="34" charset="0"/>
              </a:rPr>
              <a:t>id</a:t>
            </a:r>
            <a:r>
              <a:rPr lang="en-US" sz="1200" spc="-5" dirty="0">
                <a:effectLst/>
                <a:latin typeface="Calibri" panose="020F0502020204030204" pitchFamily="34" charset="0"/>
                <a:ea typeface="Calibri" panose="020F0502020204030204" pitchFamily="34" charset="0"/>
              </a:rPr>
              <a:t> </a:t>
            </a:r>
            <a:r>
              <a:rPr lang="en-US" sz="1200" spc="-15" dirty="0">
                <a:effectLst/>
                <a:latin typeface="Calibri" panose="020F0502020204030204" pitchFamily="34" charset="0"/>
                <a:ea typeface="Calibri" panose="020F0502020204030204" pitchFamily="34" charset="0"/>
              </a:rPr>
              <a:t>n</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g</a:t>
            </a:r>
            <a:r>
              <a:rPr lang="en-US" sz="1200" spc="-15"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v</a:t>
            </a:r>
            <a:r>
              <a:rPr lang="en-US" sz="1200" dirty="0">
                <a:effectLst/>
                <a:latin typeface="Calibri" panose="020F0502020204030204" pitchFamily="34" charset="0"/>
                <a:ea typeface="Calibri" panose="020F0502020204030204" pitchFamily="34" charset="0"/>
              </a:rPr>
              <a:t>e</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up</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h</a:t>
            </a:r>
            <a:r>
              <a:rPr lang="en-US" sz="1200" dirty="0">
                <a:effectLst/>
                <a:latin typeface="Calibri" panose="020F0502020204030204" pitchFamily="34" charset="0"/>
                <a:ea typeface="Calibri" panose="020F0502020204030204" pitchFamily="34" charset="0"/>
              </a:rPr>
              <a:t>eir ri</a:t>
            </a:r>
            <a:r>
              <a:rPr lang="en-US" sz="1200" spc="-5" dirty="0">
                <a:effectLst/>
                <a:latin typeface="Calibri" panose="020F0502020204030204" pitchFamily="34" charset="0"/>
                <a:ea typeface="Calibri" panose="020F0502020204030204" pitchFamily="34" charset="0"/>
              </a:rPr>
              <a:t>gh</a:t>
            </a:r>
            <a:r>
              <a:rPr lang="en-US" sz="1200" dirty="0">
                <a:effectLst/>
                <a:latin typeface="Calibri" panose="020F0502020204030204" pitchFamily="34" charset="0"/>
                <a:ea typeface="Calibri" panose="020F0502020204030204" pitchFamily="34" charset="0"/>
              </a:rPr>
              <a:t>ts </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f sp</a:t>
            </a:r>
            <a:r>
              <a:rPr lang="en-US" sz="1200" spc="-10" dirty="0">
                <a:effectLst/>
                <a:latin typeface="Calibri" panose="020F0502020204030204" pitchFamily="34" charset="0"/>
                <a:ea typeface="Calibri" panose="020F0502020204030204" pitchFamily="34" charset="0"/>
              </a:rPr>
              <a:t>e</a:t>
            </a:r>
            <a:r>
              <a:rPr lang="en-US" sz="1200" dirty="0">
                <a:effectLst/>
                <a:latin typeface="Calibri" panose="020F0502020204030204" pitchFamily="34" charset="0"/>
                <a:ea typeface="Calibri" panose="020F0502020204030204" pitchFamily="34" charset="0"/>
              </a:rPr>
              <a:t>ech</a:t>
            </a:r>
            <a:r>
              <a:rPr lang="en-US" sz="1200" spc="-10"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r</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as</a:t>
            </a:r>
            <a:r>
              <a:rPr lang="en-US" sz="1200" spc="-10" dirty="0">
                <a:effectLst/>
                <a:latin typeface="Calibri" panose="020F0502020204030204" pitchFamily="34" charset="0"/>
                <a:ea typeface="Calibri" panose="020F0502020204030204" pitchFamily="34" charset="0"/>
              </a:rPr>
              <a:t>s</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ci</a:t>
            </a:r>
            <a:r>
              <a:rPr lang="en-US" sz="1200" spc="-15" dirty="0">
                <a:effectLst/>
                <a:latin typeface="Calibri" panose="020F0502020204030204" pitchFamily="34" charset="0"/>
                <a:ea typeface="Calibri" panose="020F0502020204030204" pitchFamily="34" charset="0"/>
              </a:rPr>
              <a:t>a</a:t>
            </a:r>
            <a:r>
              <a:rPr lang="en-US" sz="1200" dirty="0">
                <a:effectLst/>
                <a:latin typeface="Calibri" panose="020F0502020204030204" pitchFamily="34" charset="0"/>
                <a:ea typeface="Calibri" panose="020F0502020204030204" pitchFamily="34" charset="0"/>
              </a:rPr>
              <a:t>ti</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 </a:t>
            </a:r>
            <a:r>
              <a:rPr lang="en-US" sz="1200" spc="-15" dirty="0">
                <a:effectLst/>
                <a:latin typeface="Calibri" panose="020F0502020204030204" pitchFamily="34" charset="0"/>
                <a:ea typeface="Calibri" panose="020F0502020204030204" pitchFamily="34" charset="0"/>
              </a:rPr>
              <a:t>S</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f</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r </a:t>
            </a:r>
            <a:r>
              <a:rPr lang="en-US" sz="1200" spc="-10" dirty="0">
                <a:effectLst/>
                <a:latin typeface="Calibri" panose="020F0502020204030204" pitchFamily="34" charset="0"/>
                <a:ea typeface="Calibri" panose="020F0502020204030204" pitchFamily="34" charset="0"/>
              </a:rPr>
              <a:t>e</a:t>
            </a:r>
            <a:r>
              <a:rPr lang="en-US" sz="1200" dirty="0">
                <a:effectLst/>
                <a:latin typeface="Calibri" panose="020F0502020204030204" pitchFamily="34" charset="0"/>
                <a:ea typeface="Calibri" panose="020F0502020204030204" pitchFamily="34" charset="0"/>
              </a:rPr>
              <a:t>x</a:t>
            </a:r>
            <a:r>
              <a:rPr lang="en-US" sz="1200" spc="-10" dirty="0">
                <a:effectLst/>
                <a:latin typeface="Calibri" panose="020F0502020204030204" pitchFamily="34" charset="0"/>
                <a:ea typeface="Calibri" panose="020F0502020204030204" pitchFamily="34" charset="0"/>
              </a:rPr>
              <a:t>a</a:t>
            </a:r>
            <a:r>
              <a:rPr lang="en-US" sz="1200" spc="5" dirty="0">
                <a:effectLst/>
                <a:latin typeface="Calibri" panose="020F0502020204030204" pitchFamily="34" charset="0"/>
                <a:ea typeface="Calibri" panose="020F0502020204030204" pitchFamily="34" charset="0"/>
              </a:rPr>
              <a:t>m</a:t>
            </a:r>
            <a:r>
              <a:rPr lang="en-US" sz="1200" spc="-5" dirty="0">
                <a:effectLst/>
                <a:latin typeface="Calibri" panose="020F0502020204030204" pitchFamily="34" charset="0"/>
                <a:ea typeface="Calibri" panose="020F0502020204030204" pitchFamily="34" charset="0"/>
              </a:rPr>
              <a:t>p</a:t>
            </a:r>
            <a:r>
              <a:rPr lang="en-US" sz="1200" dirty="0">
                <a:effectLst/>
                <a:latin typeface="Calibri" panose="020F0502020204030204" pitchFamily="34" charset="0"/>
                <a:ea typeface="Calibri" panose="020F0502020204030204" pitchFamily="34" charset="0"/>
              </a:rPr>
              <a:t>le, a</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sc</a:t>
            </a:r>
            <a:r>
              <a:rPr lang="en-US" sz="1200" spc="-5" dirty="0">
                <a:effectLst/>
                <a:latin typeface="Calibri" panose="020F0502020204030204" pitchFamily="34" charset="0"/>
                <a:ea typeface="Calibri" panose="020F0502020204030204" pitchFamily="34" charset="0"/>
              </a:rPr>
              <a:t>ho</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l </a:t>
            </a:r>
            <a:r>
              <a:rPr lang="en-US" sz="1200" spc="-15" dirty="0">
                <a:effectLst/>
                <a:latin typeface="Calibri" panose="020F0502020204030204" pitchFamily="34" charset="0"/>
                <a:ea typeface="Calibri" panose="020F0502020204030204" pitchFamily="34" charset="0"/>
              </a:rPr>
              <a:t>b</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ard</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c</a:t>
            </a:r>
            <a:r>
              <a:rPr lang="en-US" sz="1200" spc="1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u</a:t>
            </a:r>
            <a:r>
              <a:rPr lang="en-US" sz="1200" dirty="0">
                <a:effectLst/>
                <a:latin typeface="Calibri" panose="020F0502020204030204" pitchFamily="34" charset="0"/>
                <a:ea typeface="Calibri" panose="020F0502020204030204" pitchFamily="34" charset="0"/>
              </a:rPr>
              <a:t>ld</a:t>
            </a:r>
            <a:r>
              <a:rPr lang="en-US" sz="1200" spc="-5" dirty="0">
                <a:effectLst/>
                <a:latin typeface="Calibri" panose="020F0502020204030204" pitchFamily="34" charset="0"/>
                <a:ea typeface="Calibri" panose="020F0502020204030204" pitchFamily="34" charset="0"/>
              </a:rPr>
              <a:t> </a:t>
            </a:r>
            <a:r>
              <a:rPr lang="en-US" sz="1200" spc="-15" dirty="0">
                <a:effectLst/>
                <a:latin typeface="Calibri" panose="020F0502020204030204" pitchFamily="34" charset="0"/>
                <a:ea typeface="Calibri" panose="020F0502020204030204" pitchFamily="34" charset="0"/>
              </a:rPr>
              <a:t>n</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p</a:t>
            </a:r>
            <a:r>
              <a:rPr lang="en-US" sz="1200" dirty="0">
                <a:effectLst/>
                <a:latin typeface="Calibri" panose="020F0502020204030204" pitchFamily="34" charset="0"/>
                <a:ea typeface="Calibri" panose="020F0502020204030204" pitchFamily="34" charset="0"/>
              </a:rPr>
              <a:t>r</a:t>
            </a:r>
            <a:r>
              <a:rPr lang="en-US" sz="1200" spc="-1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v</a:t>
            </a:r>
            <a:r>
              <a:rPr lang="en-US" sz="1200" dirty="0">
                <a:effectLst/>
                <a:latin typeface="Calibri" panose="020F0502020204030204" pitchFamily="34" charset="0"/>
                <a:ea typeface="Calibri" panose="020F0502020204030204" pitchFamily="34" charset="0"/>
              </a:rPr>
              <a:t>ent</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Lo</a:t>
            </a:r>
            <a:r>
              <a:rPr lang="en-US" sz="1200" spc="-10" dirty="0">
                <a:effectLst/>
                <a:latin typeface="Calibri" panose="020F0502020204030204" pitchFamily="34" charset="0"/>
                <a:ea typeface="Calibri" panose="020F0502020204030204" pitchFamily="34" charset="0"/>
              </a:rPr>
              <a:t>c</a:t>
            </a:r>
            <a:r>
              <a:rPr lang="en-US" sz="1200" dirty="0">
                <a:effectLst/>
                <a:latin typeface="Calibri" panose="020F0502020204030204" pitchFamily="34" charset="0"/>
                <a:ea typeface="Calibri" panose="020F0502020204030204" pitchFamily="34" charset="0"/>
              </a:rPr>
              <a:t>al </a:t>
            </a:r>
            <a:r>
              <a:rPr lang="en-US" sz="1200" spc="-5" dirty="0">
                <a:effectLst/>
                <a:latin typeface="Calibri" panose="020F0502020204030204" pitchFamily="34" charset="0"/>
                <a:ea typeface="Calibri" panose="020F0502020204030204" pitchFamily="34" charset="0"/>
              </a:rPr>
              <a:t>p</a:t>
            </a:r>
            <a:r>
              <a:rPr lang="en-US" sz="1200" dirty="0">
                <a:effectLst/>
                <a:latin typeface="Calibri" panose="020F0502020204030204" pitchFamily="34" charset="0"/>
                <a:ea typeface="Calibri" panose="020F0502020204030204" pitchFamily="34" charset="0"/>
              </a:rPr>
              <a:t>resi</a:t>
            </a:r>
            <a:r>
              <a:rPr lang="en-US" sz="1200" spc="-5" dirty="0">
                <a:effectLst/>
                <a:latin typeface="Calibri" panose="020F0502020204030204" pitchFamily="34" charset="0"/>
                <a:ea typeface="Calibri" panose="020F0502020204030204" pitchFamily="34" charset="0"/>
              </a:rPr>
              <a:t>d</a:t>
            </a:r>
            <a:r>
              <a:rPr lang="en-US" sz="1200" dirty="0">
                <a:effectLst/>
                <a:latin typeface="Calibri" panose="020F0502020204030204" pitchFamily="34" charset="0"/>
                <a:ea typeface="Calibri" panose="020F0502020204030204" pitchFamily="34" charset="0"/>
              </a:rPr>
              <a:t>ent fr</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m</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spe</a:t>
            </a:r>
            <a:r>
              <a:rPr lang="en-US" sz="1200" spc="-10" dirty="0">
                <a:effectLst/>
                <a:latin typeface="Calibri" panose="020F0502020204030204" pitchFamily="34" charset="0"/>
                <a:ea typeface="Calibri" panose="020F0502020204030204" pitchFamily="34" charset="0"/>
              </a:rPr>
              <a:t>a</a:t>
            </a:r>
            <a:r>
              <a:rPr lang="en-US" sz="1200" dirty="0">
                <a:effectLst/>
                <a:latin typeface="Calibri" panose="020F0502020204030204" pitchFamily="34" charset="0"/>
                <a:ea typeface="Calibri" panose="020F0502020204030204" pitchFamily="34" charset="0"/>
              </a:rPr>
              <a:t>ki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g</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at</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sch</a:t>
            </a:r>
            <a:r>
              <a:rPr lang="en-US" sz="1200" spc="-10"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l </a:t>
            </a:r>
            <a:r>
              <a:rPr lang="en-US" sz="1200" spc="-15" dirty="0">
                <a:effectLst/>
                <a:latin typeface="Calibri" panose="020F0502020204030204" pitchFamily="34" charset="0"/>
                <a:ea typeface="Calibri" panose="020F0502020204030204" pitchFamily="34" charset="0"/>
              </a:rPr>
              <a:t>b</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ard</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b</a:t>
            </a:r>
            <a:r>
              <a:rPr lang="en-US" sz="1200" spc="-5" dirty="0">
                <a:effectLst/>
                <a:latin typeface="Calibri" panose="020F0502020204030204" pitchFamily="34" charset="0"/>
                <a:ea typeface="Calibri" panose="020F0502020204030204" pitchFamily="34" charset="0"/>
              </a:rPr>
              <a:t>udg</a:t>
            </a:r>
            <a:r>
              <a:rPr lang="en-US" sz="1200" dirty="0">
                <a:effectLst/>
                <a:latin typeface="Calibri" panose="020F0502020204030204" pitchFamily="34" charset="0"/>
                <a:ea typeface="Calibri" panose="020F0502020204030204" pitchFamily="34" charset="0"/>
              </a:rPr>
              <a:t>et</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m</a:t>
            </a:r>
            <a:r>
              <a:rPr lang="en-US" sz="1200" spc="-10" dirty="0">
                <a:effectLst/>
                <a:latin typeface="Calibri" panose="020F0502020204030204" pitchFamily="34" charset="0"/>
                <a:ea typeface="Calibri" panose="020F0502020204030204" pitchFamily="34" charset="0"/>
              </a:rPr>
              <a:t>e</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t</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g</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as</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 </a:t>
            </a:r>
            <a:r>
              <a:rPr lang="en-US" sz="1200" spc="-15" dirty="0">
                <a:effectLst/>
                <a:latin typeface="Calibri" panose="020F0502020204030204" pitchFamily="34" charset="0"/>
                <a:ea typeface="Calibri" panose="020F0502020204030204" pitchFamily="34" charset="0"/>
              </a:rPr>
              <a:t>p</a:t>
            </a:r>
            <a:r>
              <a:rPr lang="en-US" sz="1200" dirty="0">
                <a:effectLst/>
                <a:latin typeface="Calibri" panose="020F0502020204030204" pitchFamily="34" charset="0"/>
                <a:ea typeface="Calibri" panose="020F0502020204030204" pitchFamily="34" charset="0"/>
              </a:rPr>
              <a:t>ers</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n</a:t>
            </a:r>
            <a:r>
              <a:rPr lang="en-US" sz="1200" spc="-5"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r</a:t>
            </a:r>
            <a:r>
              <a:rPr lang="en-US" sz="1200" dirty="0">
                <a:effectLst/>
                <a:latin typeface="Calibri" panose="020F0502020204030204" pitchFamily="34" charset="0"/>
                <a:ea typeface="Calibri" panose="020F0502020204030204" pitchFamily="34" charset="0"/>
              </a:rPr>
              <a:t>epre</a:t>
            </a:r>
            <a:r>
              <a:rPr lang="en-US" sz="1200" spc="-10" dirty="0">
                <a:effectLst/>
                <a:latin typeface="Calibri" panose="020F0502020204030204" pitchFamily="34" charset="0"/>
                <a:ea typeface="Calibri" panose="020F0502020204030204" pitchFamily="34" charset="0"/>
              </a:rPr>
              <a:t>s</a:t>
            </a:r>
            <a:r>
              <a:rPr lang="en-US" sz="1200" dirty="0">
                <a:effectLst/>
                <a:latin typeface="Calibri" panose="020F0502020204030204" pitchFamily="34" charset="0"/>
                <a:ea typeface="Calibri" panose="020F0502020204030204" pitchFamily="34" charset="0"/>
              </a:rPr>
              <a:t>enti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g</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h</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n</a:t>
            </a:r>
            <a:r>
              <a:rPr lang="en-US" sz="1200" spc="-10" dirty="0">
                <a:effectLst/>
                <a:latin typeface="Calibri" panose="020F0502020204030204" pitchFamily="34" charset="0"/>
                <a:ea typeface="Calibri" panose="020F0502020204030204" pitchFamily="34" charset="0"/>
              </a:rPr>
              <a:t>te</a:t>
            </a:r>
            <a:r>
              <a:rPr lang="en-US" sz="1200" dirty="0">
                <a:effectLst/>
                <a:latin typeface="Calibri" panose="020F0502020204030204" pitchFamily="34" charset="0"/>
                <a:ea typeface="Calibri" panose="020F0502020204030204" pitchFamily="34" charset="0"/>
              </a:rPr>
              <a:t>res</a:t>
            </a:r>
            <a:r>
              <a:rPr lang="en-US" sz="1200" spc="5" dirty="0">
                <a:effectLst/>
                <a:latin typeface="Calibri" panose="020F0502020204030204" pitchFamily="34" charset="0"/>
                <a:ea typeface="Calibri" panose="020F0502020204030204" pitchFamily="34" charset="0"/>
              </a:rPr>
              <a:t>t</a:t>
            </a:r>
            <a:r>
              <a:rPr lang="en-US" sz="1200" dirty="0">
                <a:effectLst/>
                <a:latin typeface="Calibri" panose="020F0502020204030204" pitchFamily="34" charset="0"/>
                <a:ea typeface="Calibri" panose="020F0502020204030204" pitchFamily="34" charset="0"/>
              </a:rPr>
              <a:t>s</a:t>
            </a:r>
            <a:r>
              <a:rPr lang="en-US" sz="1200" spc="-10"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f all U</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n</a:t>
            </a:r>
            <a:r>
              <a:rPr lang="en-US" sz="1200" spc="-1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m</a:t>
            </a:r>
            <a:r>
              <a:rPr lang="en-US" sz="1200" spc="-1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m</a:t>
            </a:r>
            <a:r>
              <a:rPr lang="en-US" sz="1200" spc="-5" dirty="0">
                <a:effectLst/>
                <a:latin typeface="Calibri" panose="020F0502020204030204" pitchFamily="34" charset="0"/>
                <a:ea typeface="Calibri" panose="020F0502020204030204" pitchFamily="34" charset="0"/>
              </a:rPr>
              <a:t>b</a:t>
            </a:r>
            <a:r>
              <a:rPr lang="en-US" sz="1200" dirty="0">
                <a:effectLst/>
                <a:latin typeface="Calibri" panose="020F0502020204030204" pitchFamily="34" charset="0"/>
                <a:ea typeface="Calibri" panose="020F0502020204030204" pitchFamily="34" charset="0"/>
              </a:rPr>
              <a:t>ers.</a:t>
            </a:r>
            <a:endParaRPr lang="en-US" sz="1200" dirty="0">
              <a:effectLst/>
              <a:latin typeface="Times New Roman" panose="02020603050405020304" pitchFamily="18" charset="0"/>
              <a:ea typeface="Times New Roman" panose="02020603050405020304" pitchFamily="18" charset="0"/>
            </a:endParaRPr>
          </a:p>
          <a:p>
            <a:pPr marL="520700" marR="219075" indent="-228600">
              <a:lnSpc>
                <a:spcPct val="107000"/>
              </a:lnSpc>
              <a:spcBef>
                <a:spcPts val="45"/>
              </a:spcBef>
              <a:spcAft>
                <a:spcPts val="0"/>
              </a:spcAft>
              <a:tabLst>
                <a:tab pos="520700" algn="l"/>
              </a:tabLst>
            </a:pPr>
            <a:r>
              <a:rPr lang="en-US" sz="1200" dirty="0">
                <a:effectLst/>
                <a:latin typeface="Verdana" panose="020B0604030504040204" pitchFamily="34" charset="0"/>
                <a:ea typeface="Verdana" panose="020B0604030504040204" pitchFamily="34" charset="0"/>
                <a:cs typeface="Verdana" panose="020B0604030504040204" pitchFamily="34" charset="0"/>
              </a:rPr>
              <a:t>•	</a:t>
            </a:r>
            <a:r>
              <a:rPr lang="en-US" sz="1200" spc="5" dirty="0">
                <a:effectLst/>
                <a:latin typeface="Calibri" panose="020F0502020204030204" pitchFamily="34" charset="0"/>
                <a:ea typeface="Calibri" panose="020F0502020204030204" pitchFamily="34" charset="0"/>
              </a:rPr>
              <a:t>Lo</a:t>
            </a:r>
            <a:r>
              <a:rPr lang="en-US" sz="1200" dirty="0">
                <a:effectLst/>
                <a:latin typeface="Calibri" panose="020F0502020204030204" pitchFamily="34" charset="0"/>
                <a:ea typeface="Calibri" panose="020F0502020204030204" pitchFamily="34" charset="0"/>
              </a:rPr>
              <a:t>cal</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sc</a:t>
            </a:r>
            <a:r>
              <a:rPr lang="en-US" sz="1200" spc="-15" dirty="0">
                <a:effectLst/>
                <a:latin typeface="Calibri" panose="020F0502020204030204" pitchFamily="34" charset="0"/>
                <a:ea typeface="Calibri" panose="020F0502020204030204" pitchFamily="34" charset="0"/>
              </a:rPr>
              <a:t>h</a:t>
            </a:r>
            <a:r>
              <a:rPr lang="en-US" sz="1200" spc="5" dirty="0">
                <a:effectLst/>
                <a:latin typeface="Calibri" panose="020F0502020204030204" pitchFamily="34" charset="0"/>
                <a:ea typeface="Calibri" panose="020F0502020204030204" pitchFamily="34" charset="0"/>
              </a:rPr>
              <a:t>oo</a:t>
            </a:r>
            <a:r>
              <a:rPr lang="en-US" sz="1200" dirty="0">
                <a:effectLst/>
                <a:latin typeface="Calibri" panose="020F0502020204030204" pitchFamily="34" charset="0"/>
                <a:ea typeface="Calibri" panose="020F0502020204030204" pitchFamily="34" charset="0"/>
              </a:rPr>
              <a:t>l d</a:t>
            </a:r>
            <a:r>
              <a:rPr lang="en-US" sz="1200" spc="-15"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v</a:t>
            </a:r>
            <a:r>
              <a:rPr lang="en-US" sz="1200" dirty="0">
                <a:effectLst/>
                <a:latin typeface="Calibri" panose="020F0502020204030204" pitchFamily="34" charset="0"/>
                <a:ea typeface="Calibri" panose="020F0502020204030204" pitchFamily="34" charset="0"/>
              </a:rPr>
              <a:t>is</a:t>
            </a:r>
            <a:r>
              <a:rPr lang="en-US" sz="1200" spc="-15"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s had</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d</a:t>
            </a:r>
            <a:r>
              <a:rPr lang="en-US" sz="1200" spc="-5" dirty="0">
                <a:effectLst/>
                <a:latin typeface="Calibri" panose="020F0502020204030204" pitchFamily="34" charset="0"/>
                <a:ea typeface="Calibri" panose="020F0502020204030204" pitchFamily="34" charset="0"/>
              </a:rPr>
              <a:t>u</a:t>
            </a:r>
            <a:r>
              <a:rPr lang="en-US" sz="1200"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y</a:t>
            </a:r>
            <a:r>
              <a:rPr lang="en-US" sz="1200" dirty="0">
                <a:effectLst/>
                <a:latin typeface="Calibri" panose="020F0502020204030204" pitchFamily="34" charset="0"/>
                <a:ea typeface="Calibri" panose="020F0502020204030204" pitchFamily="34" charset="0"/>
              </a:rPr>
              <a:t>, as</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prescri</a:t>
            </a:r>
            <a:r>
              <a:rPr lang="en-US" sz="1200" spc="-15" dirty="0">
                <a:effectLst/>
                <a:latin typeface="Calibri" panose="020F0502020204030204" pitchFamily="34" charset="0"/>
                <a:ea typeface="Calibri" panose="020F0502020204030204" pitchFamily="34" charset="0"/>
              </a:rPr>
              <a:t>b</a:t>
            </a:r>
            <a:r>
              <a:rPr lang="en-US" sz="1200" dirty="0">
                <a:effectLst/>
                <a:latin typeface="Calibri" panose="020F0502020204030204" pitchFamily="34" charset="0"/>
                <a:ea typeface="Calibri" panose="020F0502020204030204" pitchFamily="34" charset="0"/>
              </a:rPr>
              <a:t>ed by</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the</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Sta</a:t>
            </a:r>
            <a:r>
              <a:rPr lang="en-US" sz="1200" spc="-5" dirty="0">
                <a:effectLst/>
                <a:latin typeface="Calibri" panose="020F0502020204030204" pitchFamily="34" charset="0"/>
                <a:ea typeface="Calibri" panose="020F0502020204030204" pitchFamily="34" charset="0"/>
              </a:rPr>
              <a:t>nd</a:t>
            </a:r>
            <a:r>
              <a:rPr lang="en-US" sz="1200" dirty="0">
                <a:effectLst/>
                <a:latin typeface="Calibri" panose="020F0502020204030204" pitchFamily="34" charset="0"/>
                <a:ea typeface="Calibri" panose="020F0502020204030204" pitchFamily="34" charset="0"/>
              </a:rPr>
              <a:t>ar</a:t>
            </a:r>
            <a:r>
              <a:rPr lang="en-US" sz="1200" spc="-5" dirty="0">
                <a:effectLst/>
                <a:latin typeface="Calibri" panose="020F0502020204030204" pitchFamily="34" charset="0"/>
                <a:ea typeface="Calibri" panose="020F0502020204030204" pitchFamily="34" charset="0"/>
              </a:rPr>
              <a:t>d</a:t>
            </a:r>
            <a:r>
              <a:rPr lang="en-US" sz="1200" dirty="0">
                <a:effectLst/>
                <a:latin typeface="Calibri" panose="020F0502020204030204" pitchFamily="34" charset="0"/>
                <a:ea typeface="Calibri" panose="020F0502020204030204" pitchFamily="34" charset="0"/>
              </a:rPr>
              <a:t>s </a:t>
            </a:r>
            <a:r>
              <a:rPr lang="en-US" sz="1200" spc="20"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f</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Qu</a:t>
            </a:r>
            <a:r>
              <a:rPr lang="en-US" sz="1200" spc="-5" dirty="0">
                <a:effectLst/>
                <a:latin typeface="Calibri" panose="020F0502020204030204" pitchFamily="34" charset="0"/>
                <a:ea typeface="Calibri" panose="020F0502020204030204" pitchFamily="34" charset="0"/>
              </a:rPr>
              <a:t>a</a:t>
            </a:r>
            <a:r>
              <a:rPr lang="en-US" sz="1200" dirty="0">
                <a:effectLst/>
                <a:latin typeface="Calibri" panose="020F0502020204030204" pitchFamily="34" charset="0"/>
                <a:ea typeface="Calibri" panose="020F0502020204030204" pitchFamily="34" charset="0"/>
              </a:rPr>
              <a:t>lit</a:t>
            </a:r>
            <a:r>
              <a:rPr lang="en-US" sz="1200" spc="5" dirty="0">
                <a:effectLst/>
                <a:latin typeface="Calibri" panose="020F0502020204030204" pitchFamily="34" charset="0"/>
                <a:ea typeface="Calibri" panose="020F0502020204030204" pitchFamily="34" charset="0"/>
              </a:rPr>
              <a:t>y</a:t>
            </a:r>
            <a:r>
              <a:rPr lang="en-US" sz="1200" dirty="0">
                <a:effectLst/>
                <a:latin typeface="Calibri" panose="020F0502020204030204" pitchFamily="34" charset="0"/>
                <a:ea typeface="Calibri" panose="020F0502020204030204" pitchFamily="34" charset="0"/>
              </a:rPr>
              <a:t>,</a:t>
            </a:r>
            <a:r>
              <a:rPr lang="en-US" sz="1200" spc="-10" dirty="0">
                <a:effectLst/>
                <a:latin typeface="Calibri" panose="020F0502020204030204" pitchFamily="34" charset="0"/>
                <a:ea typeface="Calibri" panose="020F0502020204030204" pitchFamily="34" charset="0"/>
              </a:rPr>
              <a:t> t</a:t>
            </a:r>
            <a:r>
              <a:rPr lang="en-US" sz="1200"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 e</a:t>
            </a:r>
            <a:r>
              <a:rPr lang="en-US" sz="1200" spc="-15" dirty="0">
                <a:effectLst/>
                <a:latin typeface="Calibri" panose="020F0502020204030204" pitchFamily="34" charset="0"/>
                <a:ea typeface="Calibri" panose="020F0502020204030204" pitchFamily="34" charset="0"/>
              </a:rPr>
              <a:t>n</a:t>
            </a:r>
            <a:r>
              <a:rPr lang="en-US" sz="1200" spc="-5" dirty="0">
                <a:effectLst/>
                <a:latin typeface="Calibri" panose="020F0502020204030204" pitchFamily="34" charset="0"/>
                <a:ea typeface="Calibri" panose="020F0502020204030204" pitchFamily="34" charset="0"/>
              </a:rPr>
              <a:t>g</a:t>
            </a:r>
            <a:r>
              <a:rPr lang="en-US" sz="1200" dirty="0">
                <a:effectLst/>
                <a:latin typeface="Calibri" panose="020F0502020204030204" pitchFamily="34" charset="0"/>
                <a:ea typeface="Calibri" panose="020F0502020204030204" pitchFamily="34" charset="0"/>
              </a:rPr>
              <a:t>a</a:t>
            </a:r>
            <a:r>
              <a:rPr lang="en-US" sz="1200" spc="-5" dirty="0">
                <a:effectLst/>
                <a:latin typeface="Calibri" panose="020F0502020204030204" pitchFamily="34" charset="0"/>
                <a:ea typeface="Calibri" panose="020F0502020204030204" pitchFamily="34" charset="0"/>
              </a:rPr>
              <a:t>g</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in</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t</a:t>
            </a:r>
            <a:r>
              <a:rPr lang="en-US" sz="1200" spc="-10" dirty="0">
                <a:effectLst/>
                <a:latin typeface="Calibri" panose="020F0502020204030204" pitchFamily="34" charset="0"/>
                <a:ea typeface="Calibri" panose="020F0502020204030204" pitchFamily="34" charset="0"/>
              </a:rPr>
              <a:t>w</a:t>
            </a:r>
            <a:r>
              <a:rPr lang="en-US" sz="1200" spc="1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 way</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c</a:t>
            </a:r>
            <a:r>
              <a:rPr lang="en-US" sz="1200" spc="-5" dirty="0">
                <a:effectLst/>
                <a:latin typeface="Calibri" panose="020F0502020204030204" pitchFamily="34" charset="0"/>
                <a:ea typeface="Calibri" panose="020F0502020204030204" pitchFamily="34" charset="0"/>
              </a:rPr>
              <a:t>om</a:t>
            </a:r>
            <a:r>
              <a:rPr lang="en-US" sz="1200" spc="5" dirty="0">
                <a:effectLst/>
                <a:latin typeface="Calibri" panose="020F0502020204030204" pitchFamily="34" charset="0"/>
                <a:ea typeface="Calibri" panose="020F0502020204030204" pitchFamily="34" charset="0"/>
              </a:rPr>
              <a:t>m</a:t>
            </a:r>
            <a:r>
              <a:rPr lang="en-US" sz="1200" spc="-5" dirty="0">
                <a:effectLst/>
                <a:latin typeface="Calibri" panose="020F0502020204030204" pitchFamily="34" charset="0"/>
                <a:ea typeface="Calibri" panose="020F0502020204030204" pitchFamily="34" charset="0"/>
              </a:rPr>
              <a:t>un</a:t>
            </a:r>
            <a:r>
              <a:rPr lang="en-US" sz="1200" dirty="0">
                <a:effectLst/>
                <a:latin typeface="Calibri" panose="020F0502020204030204" pitchFamily="34" charset="0"/>
                <a:ea typeface="Calibri" panose="020F0502020204030204" pitchFamily="34" charset="0"/>
              </a:rPr>
              <a:t>icat</a:t>
            </a:r>
            <a:r>
              <a:rPr lang="en-US" sz="1200" spc="-1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n</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w</a:t>
            </a:r>
            <a:r>
              <a:rPr lang="en-US" sz="1200" dirty="0">
                <a:effectLst/>
                <a:latin typeface="Calibri" panose="020F0502020204030204" pitchFamily="34" charset="0"/>
                <a:ea typeface="Calibri" panose="020F0502020204030204" pitchFamily="34" charset="0"/>
              </a:rPr>
              <a:t>ith</a:t>
            </a:r>
            <a:r>
              <a:rPr lang="en-US" sz="1200" spc="-1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m</a:t>
            </a:r>
            <a:r>
              <a:rPr lang="en-US" sz="1200" spc="-5" dirty="0">
                <a:effectLst/>
                <a:latin typeface="Calibri" panose="020F0502020204030204" pitchFamily="34" charset="0"/>
                <a:ea typeface="Calibri" panose="020F0502020204030204" pitchFamily="34" charset="0"/>
              </a:rPr>
              <a:t>p</a:t>
            </a:r>
            <a:r>
              <a:rPr lang="en-US" sz="1200" dirty="0">
                <a:effectLst/>
                <a:latin typeface="Calibri" panose="020F0502020204030204" pitchFamily="34" charset="0"/>
                <a:ea typeface="Calibri" panose="020F0502020204030204" pitchFamily="34" charset="0"/>
              </a:rPr>
              <a:t>l</a:t>
            </a:r>
            <a:r>
              <a:rPr lang="en-US" sz="1200" spc="-10"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y</a:t>
            </a:r>
            <a:r>
              <a:rPr lang="en-US" sz="1200" spc="-10" dirty="0">
                <a:effectLst/>
                <a:latin typeface="Calibri" panose="020F0502020204030204" pitchFamily="34" charset="0"/>
                <a:ea typeface="Calibri" panose="020F0502020204030204" pitchFamily="34" charset="0"/>
              </a:rPr>
              <a:t>e</a:t>
            </a:r>
            <a:r>
              <a:rPr lang="en-US" sz="1200" dirty="0">
                <a:effectLst/>
                <a:latin typeface="Calibri" panose="020F0502020204030204" pitchFamily="34" charset="0"/>
                <a:ea typeface="Calibri" panose="020F0502020204030204" pitchFamily="34" charset="0"/>
              </a:rPr>
              <a:t>es</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d</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disc</a:t>
            </a:r>
            <a:r>
              <a:rPr lang="en-US" sz="1200" spc="-5" dirty="0">
                <a:effectLst/>
                <a:latin typeface="Calibri" panose="020F0502020204030204" pitchFamily="34" charset="0"/>
                <a:ea typeface="Calibri" panose="020F0502020204030204" pitchFamily="34" charset="0"/>
              </a:rPr>
              <a:t>u</a:t>
            </a:r>
            <a:r>
              <a:rPr lang="en-US" sz="1200" dirty="0">
                <a:effectLst/>
                <a:latin typeface="Calibri" panose="020F0502020204030204" pitchFamily="34" charset="0"/>
                <a:ea typeface="Calibri" panose="020F0502020204030204" pitchFamily="34" charset="0"/>
              </a:rPr>
              <a:t>ss</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c</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n</a:t>
            </a:r>
            <a:r>
              <a:rPr lang="en-US" sz="1200" spc="-10" dirty="0">
                <a:effectLst/>
                <a:latin typeface="Calibri" panose="020F0502020204030204" pitchFamily="34" charset="0"/>
                <a:ea typeface="Calibri" panose="020F0502020204030204" pitchFamily="34" charset="0"/>
              </a:rPr>
              <a:t>c</a:t>
            </a:r>
            <a:r>
              <a:rPr lang="en-US" sz="1200" dirty="0">
                <a:effectLst/>
                <a:latin typeface="Calibri" panose="020F0502020204030204" pitchFamily="34" charset="0"/>
                <a:ea typeface="Calibri" panose="020F0502020204030204" pitchFamily="34" charset="0"/>
              </a:rPr>
              <a:t>erns in</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an</a:t>
            </a:r>
            <a:r>
              <a:rPr lang="en-US" sz="1200" spc="-1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r</a:t>
            </a:r>
            <a:r>
              <a:rPr lang="en-US" sz="1200" spc="-5" dirty="0">
                <a:effectLst/>
                <a:latin typeface="Calibri" panose="020F0502020204030204" pitchFamily="34" charset="0"/>
                <a:ea typeface="Calibri" panose="020F0502020204030204" pitchFamily="34" charset="0"/>
              </a:rPr>
              <a:t>d</a:t>
            </a:r>
            <a:r>
              <a:rPr lang="en-US" sz="1200" dirty="0">
                <a:effectLst/>
                <a:latin typeface="Calibri" panose="020F0502020204030204" pitchFamily="34" charset="0"/>
                <a:ea typeface="Calibri" panose="020F0502020204030204" pitchFamily="34" charset="0"/>
              </a:rPr>
              <a:t>erly</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and</a:t>
            </a:r>
            <a:r>
              <a:rPr lang="en-US" sz="1200" spc="-5"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c</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n</a:t>
            </a:r>
            <a:r>
              <a:rPr lang="en-US" sz="1200" spc="-10" dirty="0">
                <a:effectLst/>
                <a:latin typeface="Calibri" panose="020F0502020204030204" pitchFamily="34" charset="0"/>
                <a:ea typeface="Calibri" panose="020F0502020204030204" pitchFamily="34" charset="0"/>
              </a:rPr>
              <a:t>s</a:t>
            </a:r>
            <a:r>
              <a:rPr lang="en-US" sz="1200" dirty="0">
                <a:effectLst/>
                <a:latin typeface="Calibri" panose="020F0502020204030204" pitchFamily="34" charset="0"/>
                <a:ea typeface="Calibri" panose="020F0502020204030204" pitchFamily="34" charset="0"/>
              </a:rPr>
              <a:t>tructi</a:t>
            </a:r>
            <a:r>
              <a:rPr lang="en-US" sz="1200" spc="-10" dirty="0">
                <a:effectLst/>
                <a:latin typeface="Calibri" panose="020F0502020204030204" pitchFamily="34" charset="0"/>
                <a:ea typeface="Calibri" panose="020F0502020204030204" pitchFamily="34" charset="0"/>
              </a:rPr>
              <a:t>v</a:t>
            </a:r>
            <a:r>
              <a:rPr lang="en-US" sz="1200" dirty="0">
                <a:effectLst/>
                <a:latin typeface="Calibri" panose="020F0502020204030204" pitchFamily="34" charset="0"/>
                <a:ea typeface="Calibri" panose="020F0502020204030204" pitchFamily="34" charset="0"/>
              </a:rPr>
              <a:t>e </a:t>
            </a:r>
            <a:r>
              <a:rPr lang="en-US" sz="1200" spc="5" dirty="0">
                <a:effectLst/>
                <a:latin typeface="Calibri" panose="020F0502020204030204" pitchFamily="34" charset="0"/>
                <a:ea typeface="Calibri" panose="020F0502020204030204" pitchFamily="34" charset="0"/>
              </a:rPr>
              <a:t>m</a:t>
            </a:r>
            <a:r>
              <a:rPr lang="en-US" sz="1200" dirty="0">
                <a:effectLst/>
                <a:latin typeface="Calibri" panose="020F0502020204030204" pitchFamily="34" charset="0"/>
                <a:ea typeface="Calibri" panose="020F0502020204030204" pitchFamily="34" charset="0"/>
              </a:rPr>
              <a:t>a</a:t>
            </a:r>
            <a:r>
              <a:rPr lang="en-US" sz="1200" spc="-5" dirty="0">
                <a:effectLst/>
                <a:latin typeface="Calibri" panose="020F0502020204030204" pitchFamily="34" charset="0"/>
                <a:ea typeface="Calibri" panose="020F0502020204030204" pitchFamily="34" charset="0"/>
              </a:rPr>
              <a:t>nn</a:t>
            </a:r>
            <a:r>
              <a:rPr lang="en-US" sz="1200" dirty="0">
                <a:effectLst/>
                <a:latin typeface="Calibri" panose="020F0502020204030204" pitchFamily="34" charset="0"/>
                <a:ea typeface="Calibri" panose="020F0502020204030204" pitchFamily="34" charset="0"/>
              </a:rPr>
              <a:t>er.</a:t>
            </a:r>
            <a:endParaRPr lang="en-US" sz="1200" dirty="0">
              <a:effectLst/>
              <a:latin typeface="Times New Roman" panose="02020603050405020304" pitchFamily="18" charset="0"/>
              <a:ea typeface="Times New Roman" panose="02020603050405020304" pitchFamily="18" charset="0"/>
            </a:endParaRPr>
          </a:p>
          <a:p>
            <a:pPr marL="520700" marR="134620" indent="-228600">
              <a:lnSpc>
                <a:spcPct val="107000"/>
              </a:lnSpc>
              <a:spcBef>
                <a:spcPts val="45"/>
              </a:spcBef>
              <a:spcAft>
                <a:spcPts val="0"/>
              </a:spcAft>
              <a:tabLst>
                <a:tab pos="520700" algn="l"/>
              </a:tabLst>
            </a:pPr>
            <a:r>
              <a:rPr lang="en-US" sz="1200" dirty="0">
                <a:effectLst/>
                <a:latin typeface="Verdana" panose="020B0604030504040204" pitchFamily="34" charset="0"/>
                <a:ea typeface="Verdana" panose="020B0604030504040204" pitchFamily="34" charset="0"/>
                <a:cs typeface="Verdana" panose="020B0604030504040204" pitchFamily="34" charset="0"/>
              </a:rPr>
              <a:t>•	</a:t>
            </a:r>
            <a:r>
              <a:rPr lang="en-US" sz="1200" spc="-5" dirty="0">
                <a:effectLst/>
                <a:latin typeface="Calibri" panose="020F0502020204030204" pitchFamily="34" charset="0"/>
                <a:ea typeface="Calibri" panose="020F0502020204030204" pitchFamily="34" charset="0"/>
              </a:rPr>
              <a:t>N</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th</a:t>
            </a:r>
            <a:r>
              <a:rPr lang="en-US" sz="1200" spc="-5" dirty="0">
                <a:effectLst/>
                <a:latin typeface="Calibri" panose="020F0502020204030204" pitchFamily="34" charset="0"/>
                <a:ea typeface="Calibri" panose="020F0502020204030204" pitchFamily="34" charset="0"/>
              </a:rPr>
              <a:t>in</a:t>
            </a:r>
            <a:r>
              <a:rPr lang="en-US" sz="1200" dirty="0">
                <a:effectLst/>
                <a:latin typeface="Calibri" panose="020F0502020204030204" pitchFamily="34" charset="0"/>
                <a:ea typeface="Calibri" panose="020F0502020204030204" pitchFamily="34" charset="0"/>
              </a:rPr>
              <a:t>g</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pre</a:t>
            </a:r>
            <a:r>
              <a:rPr lang="en-US" sz="1200" spc="-5" dirty="0">
                <a:effectLst/>
                <a:latin typeface="Calibri" panose="020F0502020204030204" pitchFamily="34" charset="0"/>
                <a:ea typeface="Calibri" panose="020F0502020204030204" pitchFamily="34" charset="0"/>
              </a:rPr>
              <a:t>v</a:t>
            </a:r>
            <a:r>
              <a:rPr lang="en-US" sz="1200" dirty="0">
                <a:effectLst/>
                <a:latin typeface="Calibri" panose="020F0502020204030204" pitchFamily="34" charset="0"/>
                <a:ea typeface="Calibri" panose="020F0502020204030204" pitchFamily="34" charset="0"/>
              </a:rPr>
              <a:t>ented </a:t>
            </a:r>
            <a:r>
              <a:rPr lang="en-US" sz="1200" spc="-15" dirty="0">
                <a:effectLst/>
                <a:latin typeface="Calibri" panose="020F0502020204030204" pitchFamily="34" charset="0"/>
                <a:ea typeface="Calibri" panose="020F0502020204030204" pitchFamily="34" charset="0"/>
              </a:rPr>
              <a:t>V</a:t>
            </a:r>
            <a:r>
              <a:rPr lang="en-US" sz="1200" dirty="0">
                <a:effectLst/>
                <a:latin typeface="Calibri" panose="020F0502020204030204" pitchFamily="34" charset="0"/>
                <a:ea typeface="Calibri" panose="020F0502020204030204" pitchFamily="34" charset="0"/>
              </a:rPr>
              <a:t>EA </a:t>
            </a:r>
            <a:r>
              <a:rPr lang="en-US" sz="1200" spc="-5" dirty="0">
                <a:effectLst/>
                <a:latin typeface="Calibri" panose="020F0502020204030204" pitchFamily="34" charset="0"/>
                <a:ea typeface="Calibri" panose="020F0502020204030204" pitchFamily="34" charset="0"/>
              </a:rPr>
              <a:t>L</a:t>
            </a:r>
            <a:r>
              <a:rPr lang="en-US" sz="1200" spc="5" dirty="0">
                <a:effectLst/>
                <a:latin typeface="Calibri" panose="020F0502020204030204" pitchFamily="34" charset="0"/>
                <a:ea typeface="Calibri" panose="020F0502020204030204" pitchFamily="34" charset="0"/>
              </a:rPr>
              <a:t>o</a:t>
            </a:r>
            <a:r>
              <a:rPr lang="en-US" sz="1200" spc="-10" dirty="0">
                <a:effectLst/>
                <a:latin typeface="Calibri" panose="020F0502020204030204" pitchFamily="34" charset="0"/>
                <a:ea typeface="Calibri" panose="020F0502020204030204" pitchFamily="34" charset="0"/>
              </a:rPr>
              <a:t>c</a:t>
            </a:r>
            <a:r>
              <a:rPr lang="en-US" sz="1200" dirty="0">
                <a:effectLst/>
                <a:latin typeface="Calibri" panose="020F0502020204030204" pitchFamily="34" charset="0"/>
                <a:ea typeface="Calibri" panose="020F0502020204030204" pitchFamily="34" charset="0"/>
              </a:rPr>
              <a:t>als a</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d</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sc</a:t>
            </a:r>
            <a:r>
              <a:rPr lang="en-US" sz="1200" spc="-5" dirty="0">
                <a:effectLst/>
                <a:latin typeface="Calibri" panose="020F0502020204030204" pitchFamily="34" charset="0"/>
                <a:ea typeface="Calibri" panose="020F0502020204030204" pitchFamily="34" charset="0"/>
              </a:rPr>
              <a:t>ho</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l d</a:t>
            </a:r>
            <a:r>
              <a:rPr lang="en-US" sz="1200" spc="-15"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v</a:t>
            </a:r>
            <a:r>
              <a:rPr lang="en-US" sz="1200" dirty="0">
                <a:effectLst/>
                <a:latin typeface="Calibri" panose="020F0502020204030204" pitchFamily="34" charset="0"/>
                <a:ea typeface="Calibri" panose="020F0502020204030204" pitchFamily="34" charset="0"/>
              </a:rPr>
              <a:t>isi</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s</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fr</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m</a:t>
            </a:r>
            <a:r>
              <a:rPr lang="en-US" sz="1200" spc="5" dirty="0">
                <a:effectLst/>
                <a:latin typeface="Calibri" panose="020F0502020204030204" pitchFamily="34" charset="0"/>
                <a:ea typeface="Calibri" panose="020F0502020204030204" pitchFamily="34" charset="0"/>
              </a:rPr>
              <a:t> e</a:t>
            </a:r>
            <a:r>
              <a:rPr lang="en-US" sz="1200" spc="-5" dirty="0">
                <a:effectLst/>
                <a:latin typeface="Calibri" panose="020F0502020204030204" pitchFamily="34" charset="0"/>
                <a:ea typeface="Calibri" panose="020F0502020204030204" pitchFamily="34" charset="0"/>
              </a:rPr>
              <a:t>ng</a:t>
            </a:r>
            <a:r>
              <a:rPr lang="en-US" sz="1200" dirty="0">
                <a:effectLst/>
                <a:latin typeface="Calibri" panose="020F0502020204030204" pitchFamily="34" charset="0"/>
                <a:ea typeface="Calibri" panose="020F0502020204030204" pitchFamily="34" charset="0"/>
              </a:rPr>
              <a:t>a</a:t>
            </a:r>
            <a:r>
              <a:rPr lang="en-US" sz="1200" spc="-5" dirty="0">
                <a:effectLst/>
                <a:latin typeface="Calibri" panose="020F0502020204030204" pitchFamily="34" charset="0"/>
                <a:ea typeface="Calibri" panose="020F0502020204030204" pitchFamily="34" charset="0"/>
              </a:rPr>
              <a:t>g</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g</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in a p</a:t>
            </a:r>
            <a:r>
              <a:rPr lang="en-US" sz="1200" spc="-15" dirty="0">
                <a:effectLst/>
                <a:latin typeface="Calibri" panose="020F0502020204030204" pitchFamily="34" charset="0"/>
                <a:ea typeface="Calibri" panose="020F0502020204030204" pitchFamily="34" charset="0"/>
              </a:rPr>
              <a:t>r</a:t>
            </a:r>
            <a:r>
              <a:rPr lang="en-US" sz="1200" spc="5" dirty="0">
                <a:effectLst/>
                <a:latin typeface="Calibri" panose="020F0502020204030204" pitchFamily="34" charset="0"/>
                <a:ea typeface="Calibri" panose="020F0502020204030204" pitchFamily="34" charset="0"/>
              </a:rPr>
              <a:t>o</a:t>
            </a:r>
            <a:r>
              <a:rPr lang="en-US" sz="1200" spc="-10" dirty="0">
                <a:effectLst/>
                <a:latin typeface="Calibri" panose="020F0502020204030204" pitchFamily="34" charset="0"/>
                <a:ea typeface="Calibri" panose="020F0502020204030204" pitchFamily="34" charset="0"/>
              </a:rPr>
              <a:t>c</a:t>
            </a:r>
            <a:r>
              <a:rPr lang="en-US" sz="1200" dirty="0">
                <a:effectLst/>
                <a:latin typeface="Calibri" panose="020F0502020204030204" pitchFamily="34" charset="0"/>
                <a:ea typeface="Calibri" panose="020F0502020204030204" pitchFamily="34" charset="0"/>
              </a:rPr>
              <a:t>ess</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t</a:t>
            </a:r>
            <a:r>
              <a:rPr lang="en-US" sz="1200" spc="-15" dirty="0">
                <a:effectLst/>
                <a:latin typeface="Calibri" panose="020F0502020204030204" pitchFamily="34" charset="0"/>
                <a:ea typeface="Calibri" panose="020F0502020204030204" pitchFamily="34" charset="0"/>
              </a:rPr>
              <a:t>h</a:t>
            </a:r>
            <a:r>
              <a:rPr lang="en-US" sz="1200" dirty="0">
                <a:effectLst/>
                <a:latin typeface="Calibri" panose="020F0502020204030204" pitchFamily="34" charset="0"/>
                <a:ea typeface="Calibri" panose="020F0502020204030204" pitchFamily="34" charset="0"/>
              </a:rPr>
              <a:t>at</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b</a:t>
            </a:r>
            <a:r>
              <a:rPr lang="en-US" sz="1200" dirty="0">
                <a:effectLst/>
                <a:latin typeface="Calibri" panose="020F0502020204030204" pitchFamily="34" charset="0"/>
                <a:ea typeface="Calibri" panose="020F0502020204030204" pitchFamily="34" charset="0"/>
              </a:rPr>
              <a:t>ec</a:t>
            </a:r>
            <a:r>
              <a:rPr lang="en-US" sz="1200" spc="-10" dirty="0">
                <a:effectLst/>
                <a:latin typeface="Calibri" panose="020F0502020204030204" pitchFamily="34" charset="0"/>
                <a:ea typeface="Calibri" panose="020F0502020204030204" pitchFamily="34" charset="0"/>
              </a:rPr>
              <a:t>a</a:t>
            </a:r>
            <a:r>
              <a:rPr lang="en-US" sz="1200" spc="5" dirty="0">
                <a:effectLst/>
                <a:latin typeface="Calibri" panose="020F0502020204030204" pitchFamily="34" charset="0"/>
                <a:ea typeface="Calibri" panose="020F0502020204030204" pitchFamily="34" charset="0"/>
              </a:rPr>
              <a:t>m</a:t>
            </a:r>
            <a:r>
              <a:rPr lang="en-US" sz="1200" dirty="0">
                <a:effectLst/>
                <a:latin typeface="Calibri" panose="020F0502020204030204" pitchFamily="34" charset="0"/>
                <a:ea typeface="Calibri" panose="020F0502020204030204" pitchFamily="34" charset="0"/>
              </a:rPr>
              <a:t>e kn</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wn </a:t>
            </a:r>
            <a:r>
              <a:rPr lang="en-US" sz="1200" spc="-10" dirty="0">
                <a:effectLst/>
                <a:latin typeface="Calibri" panose="020F0502020204030204" pitchFamily="34" charset="0"/>
                <a:ea typeface="Calibri" panose="020F0502020204030204" pitchFamily="34" charset="0"/>
              </a:rPr>
              <a:t>a</a:t>
            </a:r>
            <a:r>
              <a:rPr lang="en-US" sz="1200" dirty="0">
                <a:effectLst/>
                <a:latin typeface="Calibri" panose="020F0502020204030204" pitchFamily="34" charset="0"/>
                <a:ea typeface="Calibri" panose="020F0502020204030204" pitchFamily="34" charset="0"/>
              </a:rPr>
              <a:t>s</a:t>
            </a:r>
            <a:r>
              <a:rPr lang="en-US" sz="1200" spc="-10"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a:t>
            </a:r>
            <a:r>
              <a:rPr lang="en-US" sz="1200" spc="-5" dirty="0">
                <a:effectLst/>
                <a:latin typeface="Calibri" panose="020F0502020204030204" pitchFamily="34" charset="0"/>
                <a:ea typeface="Calibri" panose="020F0502020204030204" pitchFamily="34" charset="0"/>
              </a:rPr>
              <a:t>m</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e</a:t>
            </a:r>
            <a:r>
              <a:rPr lang="en-US" sz="1200" spc="10" dirty="0">
                <a:effectLst/>
                <a:latin typeface="Calibri" panose="020F0502020204030204" pitchFamily="34" charset="0"/>
                <a:ea typeface="Calibri" panose="020F0502020204030204" pitchFamily="34" charset="0"/>
              </a:rPr>
              <a:t>t</a:t>
            </a:r>
            <a:r>
              <a:rPr lang="en-US" sz="1200" dirty="0">
                <a:effectLst/>
                <a:latin typeface="Calibri" panose="020F0502020204030204" pitchFamily="34" charset="0"/>
                <a:ea typeface="Calibri" panose="020F0502020204030204" pitchFamily="34" charset="0"/>
              </a:rPr>
              <a:t>-a</a:t>
            </a:r>
            <a:r>
              <a:rPr lang="en-US" sz="1200" spc="-5" dirty="0">
                <a:effectLst/>
                <a:latin typeface="Calibri" panose="020F0502020204030204" pitchFamily="34" charset="0"/>
                <a:ea typeface="Calibri" panose="020F0502020204030204" pitchFamily="34" charset="0"/>
              </a:rPr>
              <a:t>nd</a:t>
            </a:r>
            <a:r>
              <a:rPr lang="en-US" sz="1200" dirty="0">
                <a:effectLst/>
                <a:latin typeface="Calibri" panose="020F0502020204030204" pitchFamily="34" charset="0"/>
                <a:ea typeface="Calibri" panose="020F0502020204030204" pitchFamily="34" charset="0"/>
              </a:rPr>
              <a:t>-</a:t>
            </a:r>
            <a:r>
              <a:rPr lang="en-US" sz="1200" spc="-10" dirty="0">
                <a:effectLst/>
                <a:latin typeface="Calibri" panose="020F0502020204030204" pitchFamily="34" charset="0"/>
                <a:ea typeface="Calibri" panose="020F0502020204030204" pitchFamily="34" charset="0"/>
              </a:rPr>
              <a:t>c</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f</a:t>
            </a:r>
            <a:r>
              <a:rPr lang="en-US" sz="1200" spc="-10" dirty="0">
                <a:effectLst/>
                <a:latin typeface="Calibri" panose="020F0502020204030204" pitchFamily="34" charset="0"/>
                <a:ea typeface="Calibri" panose="020F0502020204030204" pitchFamily="34" charset="0"/>
              </a:rPr>
              <a:t>e</a:t>
            </a:r>
            <a:r>
              <a:rPr lang="en-US" sz="1200" dirty="0">
                <a:effectLst/>
                <a:latin typeface="Calibri" panose="020F0502020204030204" pitchFamily="34" charset="0"/>
                <a:ea typeface="Calibri" panose="020F0502020204030204" pitchFamily="34" charset="0"/>
              </a:rPr>
              <a:t>r</a:t>
            </a:r>
            <a:r>
              <a:rPr lang="en-US" sz="1200" spc="-5" dirty="0">
                <a:effectLst/>
                <a:latin typeface="Calibri" panose="020F0502020204030204" pitchFamily="34" charset="0"/>
                <a:ea typeface="Calibri" panose="020F0502020204030204" pitchFamily="34" charset="0"/>
              </a:rPr>
              <a:t>.</a:t>
            </a:r>
            <a:r>
              <a:rPr lang="en-US" sz="1200" dirty="0">
                <a:effectLst/>
                <a:latin typeface="Calibri" panose="020F0502020204030204" pitchFamily="34" charset="0"/>
                <a:ea typeface="Calibri" panose="020F0502020204030204" pitchFamily="34" charset="0"/>
              </a:rPr>
              <a:t>”</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Sim</a:t>
            </a:r>
            <a:r>
              <a:rPr lang="en-US" sz="1200" spc="-5" dirty="0">
                <a:effectLst/>
                <a:latin typeface="Calibri" panose="020F0502020204030204" pitchFamily="34" charset="0"/>
                <a:ea typeface="Calibri" panose="020F0502020204030204" pitchFamily="34" charset="0"/>
              </a:rPr>
              <a:t>p</a:t>
            </a:r>
            <a:r>
              <a:rPr lang="en-US" sz="1200" spc="-15" dirty="0">
                <a:effectLst/>
                <a:latin typeface="Calibri" panose="020F0502020204030204" pitchFamily="34" charset="0"/>
                <a:ea typeface="Calibri" panose="020F0502020204030204" pitchFamily="34" charset="0"/>
              </a:rPr>
              <a:t>l</a:t>
            </a:r>
            <a:r>
              <a:rPr lang="en-US" sz="1200" dirty="0">
                <a:effectLst/>
                <a:latin typeface="Calibri" panose="020F0502020204030204" pitchFamily="34" charset="0"/>
                <a:ea typeface="Calibri" panose="020F0502020204030204" pitchFamily="34" charset="0"/>
              </a:rPr>
              <a:t>y</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p</a:t>
            </a:r>
            <a:r>
              <a:rPr lang="en-US" sz="1200" spc="-5" dirty="0">
                <a:effectLst/>
                <a:latin typeface="Calibri" panose="020F0502020204030204" pitchFamily="34" charset="0"/>
                <a:ea typeface="Calibri" panose="020F0502020204030204" pitchFamily="34" charset="0"/>
              </a:rPr>
              <a:t>u</a:t>
            </a:r>
            <a:r>
              <a:rPr lang="en-US" sz="1200"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 m</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et</a:t>
            </a:r>
            <a:r>
              <a:rPr lang="en-US" sz="1200" dirty="0">
                <a:effectLst/>
                <a:latin typeface="Calibri" panose="020F0502020204030204" pitchFamily="34" charset="0"/>
                <a:ea typeface="Calibri" panose="020F0502020204030204" pitchFamily="34" charset="0"/>
              </a:rPr>
              <a:t>-a</a:t>
            </a:r>
            <a:r>
              <a:rPr lang="en-US" sz="1200" spc="-5" dirty="0">
                <a:effectLst/>
                <a:latin typeface="Calibri" panose="020F0502020204030204" pitchFamily="34" charset="0"/>
                <a:ea typeface="Calibri" panose="020F0502020204030204" pitchFamily="34" charset="0"/>
              </a:rPr>
              <a:t>nd</a:t>
            </a:r>
            <a:r>
              <a:rPr lang="en-US" sz="1200" dirty="0">
                <a:effectLst/>
                <a:latin typeface="Calibri" panose="020F0502020204030204" pitchFamily="34" charset="0"/>
                <a:ea typeface="Calibri" panose="020F0502020204030204" pitchFamily="34" charset="0"/>
              </a:rPr>
              <a:t>-</a:t>
            </a:r>
            <a:r>
              <a:rPr lang="en-US" sz="1200" spc="-10" dirty="0">
                <a:effectLst/>
                <a:latin typeface="Calibri" panose="020F0502020204030204" pitchFamily="34" charset="0"/>
                <a:ea typeface="Calibri" panose="020F0502020204030204" pitchFamily="34" charset="0"/>
              </a:rPr>
              <a:t>c</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fer</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m</a:t>
            </a:r>
            <a:r>
              <a:rPr lang="en-US" sz="1200" dirty="0">
                <a:effectLst/>
                <a:latin typeface="Calibri" panose="020F0502020204030204" pitchFamily="34" charset="0"/>
                <a:ea typeface="Calibri" panose="020F0502020204030204" pitchFamily="34" charset="0"/>
              </a:rPr>
              <a:t>ea</a:t>
            </a:r>
            <a:r>
              <a:rPr lang="en-US" sz="1200" spc="-1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that</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VEA</a:t>
            </a:r>
            <a:r>
              <a:rPr lang="en-US" sz="1200" spc="-10"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Lo</a:t>
            </a:r>
            <a:r>
              <a:rPr lang="en-US" sz="1200" spc="-10" dirty="0">
                <a:effectLst/>
                <a:latin typeface="Calibri" panose="020F0502020204030204" pitchFamily="34" charset="0"/>
                <a:ea typeface="Calibri" panose="020F0502020204030204" pitchFamily="34" charset="0"/>
              </a:rPr>
              <a:t>c</a:t>
            </a:r>
            <a:r>
              <a:rPr lang="en-US" sz="1200" dirty="0">
                <a:effectLst/>
                <a:latin typeface="Calibri" panose="020F0502020204030204" pitchFamily="34" charset="0"/>
                <a:ea typeface="Calibri" panose="020F0502020204030204" pitchFamily="34" charset="0"/>
              </a:rPr>
              <a:t>a</a:t>
            </a:r>
            <a:r>
              <a:rPr lang="en-US" sz="1200" spc="-15" dirty="0">
                <a:effectLst/>
                <a:latin typeface="Calibri" panose="020F0502020204030204" pitchFamily="34" charset="0"/>
                <a:ea typeface="Calibri" panose="020F0502020204030204" pitchFamily="34" charset="0"/>
              </a:rPr>
              <a:t>l</a:t>
            </a:r>
            <a:r>
              <a:rPr lang="en-US" sz="1200" dirty="0">
                <a:effectLst/>
                <a:latin typeface="Calibri" panose="020F0502020204030204" pitchFamily="34" charset="0"/>
                <a:ea typeface="Calibri" panose="020F0502020204030204" pitchFamily="34" charset="0"/>
              </a:rPr>
              <a:t>s c</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u</a:t>
            </a:r>
            <a:r>
              <a:rPr lang="en-US" sz="1200" dirty="0">
                <a:effectLst/>
                <a:latin typeface="Calibri" panose="020F0502020204030204" pitchFamily="34" charset="0"/>
                <a:ea typeface="Calibri" panose="020F0502020204030204" pitchFamily="34" charset="0"/>
              </a:rPr>
              <a:t>ld reg</a:t>
            </a:r>
            <a:r>
              <a:rPr lang="en-US" sz="1200" spc="-5" dirty="0">
                <a:effectLst/>
                <a:latin typeface="Calibri" panose="020F0502020204030204" pitchFamily="34" charset="0"/>
                <a:ea typeface="Calibri" panose="020F0502020204030204" pitchFamily="34" charset="0"/>
              </a:rPr>
              <a:t>u</a:t>
            </a:r>
            <a:r>
              <a:rPr lang="en-US" sz="1200" dirty="0">
                <a:effectLst/>
                <a:latin typeface="Calibri" panose="020F0502020204030204" pitchFamily="34" charset="0"/>
                <a:ea typeface="Calibri" panose="020F0502020204030204" pitchFamily="34" charset="0"/>
              </a:rPr>
              <a:t>la</a:t>
            </a:r>
            <a:r>
              <a:rPr lang="en-US" sz="1200" spc="-5" dirty="0">
                <a:effectLst/>
                <a:latin typeface="Calibri" panose="020F0502020204030204" pitchFamily="34" charset="0"/>
                <a:ea typeface="Calibri" panose="020F0502020204030204" pitchFamily="34" charset="0"/>
              </a:rPr>
              <a:t>r</a:t>
            </a:r>
            <a:r>
              <a:rPr lang="en-US" sz="1200" dirty="0">
                <a:effectLst/>
                <a:latin typeface="Calibri" panose="020F0502020204030204" pitchFamily="34" charset="0"/>
                <a:ea typeface="Calibri" panose="020F0502020204030204" pitchFamily="34" charset="0"/>
              </a:rPr>
              <a:t>ly</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b</a:t>
            </a:r>
            <a:r>
              <a:rPr lang="en-US" sz="1200" dirty="0">
                <a:effectLst/>
                <a:latin typeface="Calibri" panose="020F0502020204030204" pitchFamily="34" charset="0"/>
                <a:ea typeface="Calibri" panose="020F0502020204030204" pitchFamily="34" charset="0"/>
              </a:rPr>
              <a:t>ri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g</a:t>
            </a:r>
            <a:r>
              <a:rPr lang="en-US" sz="1200" spc="-1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m</a:t>
            </a:r>
            <a:r>
              <a:rPr lang="en-US" sz="1200" spc="-1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m</a:t>
            </a:r>
            <a:r>
              <a:rPr lang="en-US" sz="1200" spc="-5" dirty="0">
                <a:effectLst/>
                <a:latin typeface="Calibri" panose="020F0502020204030204" pitchFamily="34" charset="0"/>
                <a:ea typeface="Calibri" panose="020F0502020204030204" pitchFamily="34" charset="0"/>
              </a:rPr>
              <a:t>b</a:t>
            </a:r>
            <a:r>
              <a:rPr lang="en-US" sz="1200" dirty="0">
                <a:effectLst/>
                <a:latin typeface="Calibri" panose="020F0502020204030204" pitchFamily="34" charset="0"/>
                <a:ea typeface="Calibri" panose="020F0502020204030204" pitchFamily="34" charset="0"/>
              </a:rPr>
              <a:t>ers’</a:t>
            </a:r>
            <a:r>
              <a:rPr lang="en-US" sz="1200" spc="-5"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c</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cern</a:t>
            </a:r>
            <a:r>
              <a:rPr lang="en-US" sz="1200" spc="5" dirty="0">
                <a:effectLst/>
                <a:latin typeface="Calibri" panose="020F0502020204030204" pitchFamily="34" charset="0"/>
                <a:ea typeface="Calibri" panose="020F0502020204030204" pitchFamily="34" charset="0"/>
              </a:rPr>
              <a:t>s</a:t>
            </a:r>
            <a:r>
              <a:rPr lang="en-US" sz="1200" spc="-5" dirty="0">
                <a:effectLst/>
                <a:latin typeface="Calibri" panose="020F0502020204030204" pitchFamily="34" charset="0"/>
                <a:ea typeface="Calibri" panose="020F0502020204030204" pitchFamily="34" charset="0"/>
              </a:rPr>
              <a:t>—</a:t>
            </a:r>
            <a:r>
              <a:rPr lang="en-US" sz="1200" dirty="0">
                <a:effectLst/>
                <a:latin typeface="Calibri" panose="020F0502020204030204" pitchFamily="34" charset="0"/>
                <a:ea typeface="Calibri" panose="020F0502020204030204" pitchFamily="34" charset="0"/>
              </a:rPr>
              <a:t>iss</a:t>
            </a:r>
            <a:r>
              <a:rPr lang="en-US" sz="1200" spc="-15" dirty="0">
                <a:effectLst/>
                <a:latin typeface="Calibri" panose="020F0502020204030204" pitchFamily="34" charset="0"/>
                <a:ea typeface="Calibri" panose="020F0502020204030204" pitchFamily="34" charset="0"/>
              </a:rPr>
              <a:t>u</a:t>
            </a:r>
            <a:r>
              <a:rPr lang="en-US" sz="1200" dirty="0">
                <a:effectLst/>
                <a:latin typeface="Calibri" panose="020F0502020204030204" pitchFamily="34" charset="0"/>
                <a:ea typeface="Calibri" panose="020F0502020204030204" pitchFamily="34" charset="0"/>
              </a:rPr>
              <a:t>es</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r cha</a:t>
            </a:r>
            <a:r>
              <a:rPr lang="en-US" sz="1200" spc="-5" dirty="0">
                <a:effectLst/>
                <a:latin typeface="Calibri" panose="020F0502020204030204" pitchFamily="34" charset="0"/>
                <a:ea typeface="Calibri" panose="020F0502020204030204" pitchFamily="34" charset="0"/>
              </a:rPr>
              <a:t>l</a:t>
            </a:r>
            <a:r>
              <a:rPr lang="en-US" sz="1200" dirty="0">
                <a:effectLst/>
                <a:latin typeface="Calibri" panose="020F0502020204030204" pitchFamily="34" charset="0"/>
                <a:ea typeface="Calibri" panose="020F0502020204030204" pitchFamily="34" charset="0"/>
              </a:rPr>
              <a:t>le</a:t>
            </a:r>
            <a:r>
              <a:rPr lang="en-US" sz="1200" spc="-15" dirty="0">
                <a:effectLst/>
                <a:latin typeface="Calibri" panose="020F0502020204030204" pitchFamily="34" charset="0"/>
                <a:ea typeface="Calibri" panose="020F0502020204030204" pitchFamily="34" charset="0"/>
              </a:rPr>
              <a:t>n</a:t>
            </a:r>
            <a:r>
              <a:rPr lang="en-US" sz="1200" spc="-5" dirty="0">
                <a:effectLst/>
                <a:latin typeface="Calibri" panose="020F0502020204030204" pitchFamily="34" charset="0"/>
                <a:ea typeface="Calibri" panose="020F0502020204030204" pitchFamily="34" charset="0"/>
              </a:rPr>
              <a:t>g</a:t>
            </a:r>
            <a:r>
              <a:rPr lang="en-US" sz="1200" dirty="0">
                <a:effectLst/>
                <a:latin typeface="Calibri" panose="020F0502020204030204" pitchFamily="34" charset="0"/>
                <a:ea typeface="Calibri" panose="020F0502020204030204" pitchFamily="34" charset="0"/>
              </a:rPr>
              <a:t>es</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m</a:t>
            </a:r>
            <a:r>
              <a:rPr lang="en-US" sz="1200" spc="-1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m</a:t>
            </a:r>
            <a:r>
              <a:rPr lang="en-US" sz="1200" spc="-5" dirty="0">
                <a:effectLst/>
                <a:latin typeface="Calibri" panose="020F0502020204030204" pitchFamily="34" charset="0"/>
                <a:ea typeface="Calibri" panose="020F0502020204030204" pitchFamily="34" charset="0"/>
              </a:rPr>
              <a:t>b</a:t>
            </a:r>
            <a:r>
              <a:rPr lang="en-US" sz="1200" dirty="0">
                <a:effectLst/>
                <a:latin typeface="Calibri" panose="020F0502020204030204" pitchFamily="34" charset="0"/>
                <a:ea typeface="Calibri" panose="020F0502020204030204" pitchFamily="34" charset="0"/>
              </a:rPr>
              <a:t>ers</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w</a:t>
            </a:r>
            <a:r>
              <a:rPr lang="en-US" sz="1200" spc="5" dirty="0">
                <a:effectLst/>
                <a:latin typeface="Calibri" panose="020F0502020204030204" pitchFamily="34" charset="0"/>
                <a:ea typeface="Calibri" panose="020F0502020204030204" pitchFamily="34" charset="0"/>
              </a:rPr>
              <a:t>e</a:t>
            </a:r>
            <a:r>
              <a:rPr lang="en-US" sz="1200" spc="-15" dirty="0">
                <a:effectLst/>
                <a:latin typeface="Calibri" panose="020F0502020204030204" pitchFamily="34" charset="0"/>
                <a:ea typeface="Calibri" panose="020F0502020204030204" pitchFamily="34" charset="0"/>
              </a:rPr>
              <a:t>r</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faci</a:t>
            </a:r>
            <a:r>
              <a:rPr lang="en-US" sz="1200" spc="-5" dirty="0">
                <a:effectLst/>
                <a:latin typeface="Calibri" panose="020F0502020204030204" pitchFamily="34" charset="0"/>
                <a:ea typeface="Calibri" panose="020F0502020204030204" pitchFamily="34" charset="0"/>
              </a:rPr>
              <a:t>ng—</a:t>
            </a:r>
            <a:r>
              <a:rPr lang="en-US" sz="1200" dirty="0">
                <a:effectLst/>
                <a:latin typeface="Calibri" panose="020F0502020204030204" pitchFamily="34" charset="0"/>
                <a:ea typeface="Calibri" panose="020F0502020204030204" pitchFamily="34" charset="0"/>
              </a:rPr>
              <a:t>to the sc</a:t>
            </a:r>
            <a:r>
              <a:rPr lang="en-US" sz="1200" spc="-15" dirty="0">
                <a:effectLst/>
                <a:latin typeface="Calibri" panose="020F0502020204030204" pitchFamily="34" charset="0"/>
                <a:ea typeface="Calibri" panose="020F0502020204030204" pitchFamily="34" charset="0"/>
              </a:rPr>
              <a:t>h</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l </a:t>
            </a:r>
            <a:r>
              <a:rPr lang="en-US" sz="1200" spc="-5" dirty="0">
                <a:effectLst/>
                <a:latin typeface="Calibri" panose="020F0502020204030204" pitchFamily="34" charset="0"/>
                <a:ea typeface="Calibri" panose="020F0502020204030204" pitchFamily="34" charset="0"/>
              </a:rPr>
              <a:t>d</a:t>
            </a:r>
            <a:r>
              <a:rPr lang="en-US" sz="1200" dirty="0">
                <a:effectLst/>
                <a:latin typeface="Calibri" panose="020F0502020204030204" pitchFamily="34" charset="0"/>
                <a:ea typeface="Calibri" panose="020F0502020204030204" pitchFamily="34" charset="0"/>
              </a:rPr>
              <a:t>ivisi</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’s</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at</a:t>
            </a:r>
            <a:r>
              <a:rPr lang="en-US" sz="1200" spc="-10" dirty="0">
                <a:effectLst/>
                <a:latin typeface="Calibri" panose="020F0502020204030204" pitchFamily="34" charset="0"/>
                <a:ea typeface="Calibri" panose="020F0502020204030204" pitchFamily="34" charset="0"/>
              </a:rPr>
              <a:t>t</a:t>
            </a:r>
            <a:r>
              <a:rPr lang="en-US" sz="1200" dirty="0">
                <a:effectLst/>
                <a:latin typeface="Calibri" panose="020F0502020204030204" pitchFamily="34" charset="0"/>
                <a:ea typeface="Calibri" panose="020F0502020204030204" pitchFamily="34" charset="0"/>
              </a:rPr>
              <a:t>enti</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They</a:t>
            </a:r>
            <a:r>
              <a:rPr lang="en-US" sz="1200" spc="-5"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c</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u</a:t>
            </a:r>
            <a:r>
              <a:rPr lang="en-US" sz="1200" dirty="0">
                <a:effectLst/>
                <a:latin typeface="Calibri" panose="020F0502020204030204" pitchFamily="34" charset="0"/>
                <a:ea typeface="Calibri" panose="020F0502020204030204" pitchFamily="34" charset="0"/>
              </a:rPr>
              <a:t>ld</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als</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 and</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di</a:t>
            </a:r>
            <a:r>
              <a:rPr lang="en-US" sz="1200" spc="-5" dirty="0">
                <a:effectLst/>
                <a:latin typeface="Calibri" panose="020F0502020204030204" pitchFamily="34" charset="0"/>
                <a:ea typeface="Calibri" panose="020F0502020204030204" pitchFamily="34" charset="0"/>
              </a:rPr>
              <a:t>d</a:t>
            </a:r>
            <a:r>
              <a:rPr lang="en-US" sz="1200" dirty="0">
                <a:effectLst/>
                <a:latin typeface="Calibri" panose="020F0502020204030204" pitchFamily="34" charset="0"/>
                <a:ea typeface="Calibri" panose="020F0502020204030204" pitchFamily="34" charset="0"/>
              </a:rPr>
              <a:t>,</a:t>
            </a:r>
            <a:r>
              <a:rPr lang="en-US" sz="1200" spc="-10"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m</a:t>
            </a:r>
            <a:r>
              <a:rPr lang="en-US" sz="1200" dirty="0">
                <a:effectLst/>
                <a:latin typeface="Calibri" panose="020F0502020204030204" pitchFamily="34" charset="0"/>
                <a:ea typeface="Calibri" panose="020F0502020204030204" pitchFamily="34" charset="0"/>
              </a:rPr>
              <a:t>ake</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p</a:t>
            </a:r>
            <a:r>
              <a:rPr lang="en-US" sz="1200" spc="-15" dirty="0">
                <a:effectLst/>
                <a:latin typeface="Calibri" panose="020F0502020204030204" pitchFamily="34" charset="0"/>
                <a:ea typeface="Calibri" panose="020F0502020204030204" pitchFamily="34" charset="0"/>
              </a:rPr>
              <a:t>r</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p</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sals</a:t>
            </a:r>
            <a:r>
              <a:rPr lang="en-US" sz="1200" spc="-1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r</a:t>
            </a:r>
            <a:r>
              <a:rPr lang="en-US" sz="1200" spc="5"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g</a:t>
            </a:r>
            <a:r>
              <a:rPr lang="en-US" sz="1200" dirty="0">
                <a:effectLst/>
                <a:latin typeface="Calibri" panose="020F0502020204030204" pitchFamily="34" charset="0"/>
                <a:ea typeface="Calibri" panose="020F0502020204030204" pitchFamily="34" charset="0"/>
              </a:rPr>
              <a:t>ar</a:t>
            </a:r>
            <a:r>
              <a:rPr lang="en-US" sz="1200" spc="-5" dirty="0">
                <a:effectLst/>
                <a:latin typeface="Calibri" panose="020F0502020204030204" pitchFamily="34" charset="0"/>
                <a:ea typeface="Calibri" panose="020F0502020204030204" pitchFamily="34" charset="0"/>
              </a:rPr>
              <a:t>d</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g</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salar</a:t>
            </a:r>
            <a:r>
              <a:rPr lang="en-US" sz="1200" spc="-15" dirty="0">
                <a:effectLst/>
                <a:latin typeface="Calibri" panose="020F0502020204030204" pitchFamily="34" charset="0"/>
                <a:ea typeface="Calibri" panose="020F0502020204030204" pitchFamily="34" charset="0"/>
              </a:rPr>
              <a:t>i</a:t>
            </a:r>
            <a:r>
              <a:rPr lang="en-US" sz="1200" dirty="0">
                <a:effectLst/>
                <a:latin typeface="Calibri" panose="020F0502020204030204" pitchFamily="34" charset="0"/>
                <a:ea typeface="Calibri" panose="020F0502020204030204" pitchFamily="34" charset="0"/>
              </a:rPr>
              <a:t>es</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d</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adv</a:t>
            </a:r>
            <a:r>
              <a:rPr lang="en-US" sz="1200" spc="5" dirty="0">
                <a:effectLst/>
                <a:latin typeface="Calibri" panose="020F0502020204030204" pitchFamily="34" charset="0"/>
                <a:ea typeface="Calibri" panose="020F0502020204030204" pitchFamily="34" charset="0"/>
              </a:rPr>
              <a:t>o</a:t>
            </a:r>
            <a:r>
              <a:rPr lang="en-US" sz="1200" spc="-10" dirty="0">
                <a:effectLst/>
                <a:latin typeface="Calibri" panose="020F0502020204030204" pitchFamily="34" charset="0"/>
                <a:ea typeface="Calibri" panose="020F0502020204030204" pitchFamily="34" charset="0"/>
              </a:rPr>
              <a:t>c</a:t>
            </a:r>
            <a:r>
              <a:rPr lang="en-US" sz="1200" dirty="0">
                <a:effectLst/>
                <a:latin typeface="Calibri" panose="020F0502020204030204" pitchFamily="34" charset="0"/>
                <a:ea typeface="Calibri" panose="020F0502020204030204" pitchFamily="34" charset="0"/>
              </a:rPr>
              <a:t>ate f</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r</a:t>
            </a:r>
            <a:r>
              <a:rPr lang="en-US" sz="1200" spc="-10"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m</a:t>
            </a:r>
            <a:r>
              <a:rPr lang="en-US" sz="1200" spc="-1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m</a:t>
            </a:r>
            <a:r>
              <a:rPr lang="en-US" sz="1200" spc="-5" dirty="0">
                <a:effectLst/>
                <a:latin typeface="Calibri" panose="020F0502020204030204" pitchFamily="34" charset="0"/>
                <a:ea typeface="Calibri" panose="020F0502020204030204" pitchFamily="34" charset="0"/>
              </a:rPr>
              <a:t>b</a:t>
            </a:r>
            <a:r>
              <a:rPr lang="en-US" sz="1200" dirty="0">
                <a:effectLst/>
                <a:latin typeface="Calibri" panose="020F0502020204030204" pitchFamily="34" charset="0"/>
                <a:ea typeface="Calibri" panose="020F0502020204030204" pitchFamily="34" charset="0"/>
              </a:rPr>
              <a:t>ers</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by</a:t>
            </a:r>
            <a:r>
              <a:rPr lang="en-US" sz="1200" spc="5"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s</a:t>
            </a:r>
            <a:r>
              <a:rPr lang="en-US" sz="1200" dirty="0">
                <a:effectLst/>
                <a:latin typeface="Calibri" panose="020F0502020204030204" pitchFamily="34" charset="0"/>
                <a:ea typeface="Calibri" panose="020F0502020204030204" pitchFamily="34" charset="0"/>
              </a:rPr>
              <a:t>er</a:t>
            </a:r>
            <a:r>
              <a:rPr lang="en-US" sz="1200" spc="5" dirty="0">
                <a:effectLst/>
                <a:latin typeface="Calibri" panose="020F0502020204030204" pitchFamily="34" charset="0"/>
                <a:ea typeface="Calibri" panose="020F0502020204030204" pitchFamily="34" charset="0"/>
              </a:rPr>
              <a:t>v</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g</a:t>
            </a:r>
            <a:r>
              <a:rPr lang="en-US" sz="1200" spc="-1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n</a:t>
            </a:r>
            <a:r>
              <a:rPr lang="en-US" sz="1200" spc="-1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su</a:t>
            </a:r>
            <a:r>
              <a:rPr lang="en-US" sz="1200" spc="-5" dirty="0">
                <a:effectLst/>
                <a:latin typeface="Calibri" panose="020F0502020204030204" pitchFamily="34" charset="0"/>
                <a:ea typeface="Calibri" panose="020F0502020204030204" pitchFamily="34" charset="0"/>
              </a:rPr>
              <a:t>r</a:t>
            </a:r>
            <a:r>
              <a:rPr lang="en-US" sz="1200" dirty="0">
                <a:effectLst/>
                <a:latin typeface="Calibri" panose="020F0502020204030204" pitchFamily="34" charset="0"/>
                <a:ea typeface="Calibri" panose="020F0502020204030204" pitchFamily="34" charset="0"/>
              </a:rPr>
              <a:t>a</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ce</a:t>
            </a:r>
            <a:r>
              <a:rPr lang="en-US" sz="1200" spc="5"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c</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m</a:t>
            </a:r>
            <a:r>
              <a:rPr lang="en-US" sz="1200" spc="5" dirty="0">
                <a:effectLst/>
                <a:latin typeface="Calibri" panose="020F0502020204030204" pitchFamily="34" charset="0"/>
                <a:ea typeface="Calibri" panose="020F0502020204030204" pitchFamily="34" charset="0"/>
              </a:rPr>
              <a:t>m</a:t>
            </a:r>
            <a:r>
              <a:rPr lang="en-US" sz="1200" dirty="0">
                <a:effectLst/>
                <a:latin typeface="Calibri" panose="020F0502020204030204" pitchFamily="34" charset="0"/>
                <a:ea typeface="Calibri" panose="020F0502020204030204" pitchFamily="34" charset="0"/>
              </a:rPr>
              <a:t>i</a:t>
            </a:r>
            <a:r>
              <a:rPr lang="en-US" sz="1200" spc="-10" dirty="0">
                <a:effectLst/>
                <a:latin typeface="Calibri" panose="020F0502020204030204" pitchFamily="34" charset="0"/>
                <a:ea typeface="Calibri" panose="020F0502020204030204" pitchFamily="34" charset="0"/>
              </a:rPr>
              <a:t>t</a:t>
            </a:r>
            <a:r>
              <a:rPr lang="en-US" sz="1200"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e</a:t>
            </a:r>
            <a:r>
              <a:rPr lang="en-US" sz="1200" spc="-10" dirty="0">
                <a:effectLst/>
                <a:latin typeface="Calibri" panose="020F0502020204030204" pitchFamily="34" charset="0"/>
                <a:ea typeface="Calibri" panose="020F0502020204030204" pitchFamily="34" charset="0"/>
              </a:rPr>
              <a:t>e</a:t>
            </a:r>
            <a:r>
              <a:rPr lang="en-US" sz="1200" dirty="0">
                <a:effectLst/>
                <a:latin typeface="Calibri" panose="020F0502020204030204" pitchFamily="34" charset="0"/>
                <a:ea typeface="Calibri" panose="020F0502020204030204" pitchFamily="34" charset="0"/>
              </a:rPr>
              <a:t>s, </a:t>
            </a:r>
            <a:r>
              <a:rPr lang="en-US" sz="1200" spc="-10" dirty="0">
                <a:effectLst/>
                <a:latin typeface="Calibri" panose="020F0502020204030204" pitchFamily="34" charset="0"/>
                <a:ea typeface="Calibri" panose="020F0502020204030204" pitchFamily="34" charset="0"/>
              </a:rPr>
              <a:t>f</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r</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x</a:t>
            </a:r>
            <a:r>
              <a:rPr lang="en-US" sz="1200" spc="-15" dirty="0">
                <a:effectLst/>
                <a:latin typeface="Calibri" panose="020F0502020204030204" pitchFamily="34" charset="0"/>
                <a:ea typeface="Calibri" panose="020F0502020204030204" pitchFamily="34" charset="0"/>
              </a:rPr>
              <a:t>a</a:t>
            </a:r>
            <a:r>
              <a:rPr lang="en-US" sz="1200" spc="5" dirty="0">
                <a:effectLst/>
                <a:latin typeface="Calibri" panose="020F0502020204030204" pitchFamily="34" charset="0"/>
                <a:ea typeface="Calibri" panose="020F0502020204030204" pitchFamily="34" charset="0"/>
              </a:rPr>
              <a:t>m</a:t>
            </a:r>
            <a:r>
              <a:rPr lang="en-US" sz="1200" spc="-5" dirty="0">
                <a:effectLst/>
                <a:latin typeface="Calibri" panose="020F0502020204030204" pitchFamily="34" charset="0"/>
                <a:ea typeface="Calibri" panose="020F0502020204030204" pitchFamily="34" charset="0"/>
              </a:rPr>
              <a:t>p</a:t>
            </a:r>
            <a:r>
              <a:rPr lang="en-US" sz="1200" dirty="0">
                <a:effectLst/>
                <a:latin typeface="Calibri" panose="020F0502020204030204" pitchFamily="34" charset="0"/>
                <a:ea typeface="Calibri" panose="020F0502020204030204" pitchFamily="34" charset="0"/>
              </a:rPr>
              <a:t>le.</a:t>
            </a:r>
            <a:r>
              <a:rPr lang="en-US" sz="1200" spc="1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It</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was</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far c</a:t>
            </a:r>
            <a:r>
              <a:rPr lang="en-US" sz="1200" spc="-10" dirty="0">
                <a:effectLst/>
                <a:latin typeface="Calibri" panose="020F0502020204030204" pitchFamily="34" charset="0"/>
                <a:ea typeface="Calibri" panose="020F0502020204030204" pitchFamily="34" charset="0"/>
              </a:rPr>
              <a:t>r</a:t>
            </a:r>
            <a:r>
              <a:rPr lang="en-US" sz="1200" dirty="0">
                <a:effectLst/>
                <a:latin typeface="Calibri" panose="020F0502020204030204" pitchFamily="34" charset="0"/>
                <a:ea typeface="Calibri" panose="020F0502020204030204" pitchFamily="34" charset="0"/>
              </a:rPr>
              <a:t>y</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f</a:t>
            </a:r>
            <a:r>
              <a:rPr lang="en-US" sz="1200" spc="-10" dirty="0">
                <a:effectLst/>
                <a:latin typeface="Calibri" panose="020F0502020204030204" pitchFamily="34" charset="0"/>
                <a:ea typeface="Calibri" panose="020F0502020204030204" pitchFamily="34" charset="0"/>
              </a:rPr>
              <a:t>r</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m</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bar</a:t>
            </a:r>
            <a:r>
              <a:rPr lang="en-US" sz="1200" spc="-5" dirty="0">
                <a:effectLst/>
                <a:latin typeface="Calibri" panose="020F0502020204030204" pitchFamily="34" charset="0"/>
                <a:ea typeface="Calibri" panose="020F0502020204030204" pitchFamily="34" charset="0"/>
              </a:rPr>
              <a:t>g</a:t>
            </a:r>
            <a:r>
              <a:rPr lang="en-US" sz="1200" dirty="0">
                <a:effectLst/>
                <a:latin typeface="Calibri" panose="020F0502020204030204" pitchFamily="34" charset="0"/>
                <a:ea typeface="Calibri" panose="020F0502020204030204" pitchFamily="34" charset="0"/>
              </a:rPr>
              <a:t>ai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g that led</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to an</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n</a:t>
            </a:r>
            <a:r>
              <a:rPr lang="en-US" sz="1200" spc="-15" dirty="0">
                <a:effectLst/>
                <a:latin typeface="Calibri" panose="020F0502020204030204" pitchFamily="34" charset="0"/>
                <a:ea typeface="Calibri" panose="020F0502020204030204" pitchFamily="34" charset="0"/>
              </a:rPr>
              <a:t>f</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rceab</a:t>
            </a:r>
            <a:r>
              <a:rPr lang="en-US" sz="1200" spc="-15" dirty="0">
                <a:effectLst/>
                <a:latin typeface="Calibri" panose="020F0502020204030204" pitchFamily="34" charset="0"/>
                <a:ea typeface="Calibri" panose="020F0502020204030204" pitchFamily="34" charset="0"/>
              </a:rPr>
              <a:t>l</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c</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tra</a:t>
            </a:r>
            <a:r>
              <a:rPr lang="en-US" sz="1200" spc="-10" dirty="0">
                <a:effectLst/>
                <a:latin typeface="Calibri" panose="020F0502020204030204" pitchFamily="34" charset="0"/>
                <a:ea typeface="Calibri" panose="020F0502020204030204" pitchFamily="34" charset="0"/>
              </a:rPr>
              <a:t>c</a:t>
            </a:r>
            <a:r>
              <a:rPr lang="en-US" sz="1200"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bu</a:t>
            </a:r>
            <a:r>
              <a:rPr lang="en-US" sz="1200"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 </a:t>
            </a:r>
            <a:r>
              <a:rPr lang="en-US" sz="1200" spc="-15" dirty="0">
                <a:effectLst/>
                <a:latin typeface="Calibri" panose="020F0502020204030204" pitchFamily="34" charset="0"/>
                <a:ea typeface="Calibri" panose="020F0502020204030204" pitchFamily="34" charset="0"/>
              </a:rPr>
              <a:t>a</a:t>
            </a:r>
            <a:r>
              <a:rPr lang="en-US" sz="1200"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its</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best</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it</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m</a:t>
            </a:r>
            <a:r>
              <a:rPr lang="en-US" sz="1200" dirty="0">
                <a:effectLst/>
                <a:latin typeface="Calibri" panose="020F0502020204030204" pitchFamily="34" charset="0"/>
                <a:ea typeface="Calibri" panose="020F0502020204030204" pitchFamily="34" charset="0"/>
              </a:rPr>
              <a:t>a</a:t>
            </a:r>
            <a:r>
              <a:rPr lang="en-US" sz="1200" spc="-5" dirty="0">
                <a:effectLst/>
                <a:latin typeface="Calibri" panose="020F0502020204030204" pitchFamily="34" charset="0"/>
                <a:ea typeface="Calibri" panose="020F0502020204030204" pitchFamily="34" charset="0"/>
              </a:rPr>
              <a:t>d</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su</a:t>
            </a:r>
            <a:r>
              <a:rPr lang="en-US" sz="1200" spc="-15" dirty="0">
                <a:effectLst/>
                <a:latin typeface="Calibri" panose="020F0502020204030204" pitchFamily="34" charset="0"/>
                <a:ea typeface="Calibri" panose="020F0502020204030204" pitchFamily="34" charset="0"/>
              </a:rPr>
              <a:t>r</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th</a:t>
            </a:r>
            <a:r>
              <a:rPr lang="en-US" sz="1200" spc="-15" dirty="0">
                <a:effectLst/>
                <a:latin typeface="Calibri" panose="020F0502020204030204" pitchFamily="34" charset="0"/>
                <a:ea typeface="Calibri" panose="020F0502020204030204" pitchFamily="34" charset="0"/>
              </a:rPr>
              <a:t>a</a:t>
            </a:r>
            <a:r>
              <a:rPr lang="en-US" sz="1200"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m</a:t>
            </a:r>
            <a:r>
              <a:rPr lang="en-US" sz="1200" spc="-1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m</a:t>
            </a:r>
            <a:r>
              <a:rPr lang="en-US" sz="1200" spc="-5" dirty="0">
                <a:effectLst/>
                <a:latin typeface="Calibri" panose="020F0502020204030204" pitchFamily="34" charset="0"/>
                <a:ea typeface="Calibri" panose="020F0502020204030204" pitchFamily="34" charset="0"/>
              </a:rPr>
              <a:t>b</a:t>
            </a:r>
            <a:r>
              <a:rPr lang="en-US" sz="1200" dirty="0">
                <a:effectLst/>
                <a:latin typeface="Calibri" panose="020F0502020204030204" pitchFamily="34" charset="0"/>
                <a:ea typeface="Calibri" panose="020F0502020204030204" pitchFamily="34" charset="0"/>
              </a:rPr>
              <a:t>ers’</a:t>
            </a:r>
            <a:r>
              <a:rPr lang="en-US" sz="1200" spc="-2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c</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cerns</a:t>
            </a:r>
            <a:r>
              <a:rPr lang="en-US" sz="1200" spc="-10"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w</a:t>
            </a:r>
            <a:r>
              <a:rPr lang="en-US" sz="1200" spc="-10" dirty="0">
                <a:effectLst/>
                <a:latin typeface="Calibri" panose="020F0502020204030204" pitchFamily="34" charset="0"/>
                <a:ea typeface="Calibri" panose="020F0502020204030204" pitchFamily="34" charset="0"/>
              </a:rPr>
              <a:t>e</a:t>
            </a:r>
            <a:r>
              <a:rPr lang="en-US" sz="1200" dirty="0">
                <a:effectLst/>
                <a:latin typeface="Calibri" panose="020F0502020204030204" pitchFamily="34" charset="0"/>
                <a:ea typeface="Calibri" panose="020F0502020204030204" pitchFamily="34" charset="0"/>
              </a:rPr>
              <a:t>re </a:t>
            </a:r>
            <a:r>
              <a:rPr lang="en-US" sz="1200" spc="-5" dirty="0">
                <a:effectLst/>
                <a:latin typeface="Calibri" panose="020F0502020204030204" pitchFamily="34" charset="0"/>
                <a:ea typeface="Calibri" panose="020F0502020204030204" pitchFamily="34" charset="0"/>
              </a:rPr>
              <a:t>h</a:t>
            </a:r>
            <a:r>
              <a:rPr lang="en-US" sz="1200" dirty="0">
                <a:effectLst/>
                <a:latin typeface="Calibri" panose="020F0502020204030204" pitchFamily="34" charset="0"/>
                <a:ea typeface="Calibri" panose="020F0502020204030204" pitchFamily="34" charset="0"/>
              </a:rPr>
              <a:t>ear</a:t>
            </a:r>
            <a:r>
              <a:rPr lang="en-US" sz="1200" spc="-5" dirty="0">
                <a:effectLst/>
                <a:latin typeface="Calibri" panose="020F0502020204030204" pitchFamily="34" charset="0"/>
                <a:ea typeface="Calibri" panose="020F0502020204030204" pitchFamily="34" charset="0"/>
              </a:rPr>
              <a:t>d</a:t>
            </a:r>
            <a:r>
              <a:rPr lang="en-US" sz="1200" dirty="0">
                <a:effectLst/>
                <a:latin typeface="Calibri" panose="020F0502020204030204" pitchFamily="34" charset="0"/>
                <a:ea typeface="Calibri" panose="020F0502020204030204" pitchFamily="34" charset="0"/>
              </a:rPr>
              <a:t>.</a:t>
            </a:r>
            <a:endParaRPr lang="en-US" sz="1200" dirty="0">
              <a:effectLst/>
              <a:latin typeface="Times New Roman" panose="02020603050405020304" pitchFamily="18" charset="0"/>
              <a:ea typeface="Times New Roman" panose="02020603050405020304" pitchFamily="18" charset="0"/>
            </a:endParaRPr>
          </a:p>
          <a:p>
            <a:pPr marL="0" marR="0">
              <a:lnSpc>
                <a:spcPts val="800"/>
              </a:lnSpc>
              <a:spcBef>
                <a:spcPts val="25"/>
              </a:spcBef>
              <a:spcAft>
                <a:spcPts val="0"/>
              </a:spcAft>
            </a:pPr>
            <a:r>
              <a:rPr lang="en-US" sz="1200" dirty="0">
                <a:effectLst/>
                <a:latin typeface="Times New Roman" panose="02020603050405020304" pitchFamily="18" charset="0"/>
                <a:ea typeface="Times New Roman" panose="02020603050405020304" pitchFamily="18" charset="0"/>
              </a:rPr>
              <a:t> </a:t>
            </a:r>
          </a:p>
          <a:p>
            <a:pPr marL="63500" marR="208280">
              <a:lnSpc>
                <a:spcPct val="107000"/>
              </a:lnSpc>
              <a:spcBef>
                <a:spcPts val="0"/>
              </a:spcBef>
              <a:spcAft>
                <a:spcPts val="0"/>
              </a:spcAft>
            </a:pPr>
            <a:r>
              <a:rPr lang="en-US" sz="1200" dirty="0">
                <a:effectLst/>
                <a:latin typeface="Calibri" panose="020F0502020204030204" pitchFamily="34" charset="0"/>
                <a:ea typeface="Calibri" panose="020F0502020204030204" pitchFamily="34" charset="0"/>
              </a:rPr>
              <a:t>A</a:t>
            </a:r>
            <a:r>
              <a:rPr lang="en-US" sz="1200" spc="-5" dirty="0">
                <a:effectLst/>
                <a:latin typeface="Calibri" panose="020F0502020204030204" pitchFamily="34" charset="0"/>
                <a:ea typeface="Calibri" panose="020F0502020204030204" pitchFamily="34" charset="0"/>
              </a:rPr>
              <a:t>f</a:t>
            </a:r>
            <a:r>
              <a:rPr lang="en-US" sz="1200"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e</a:t>
            </a:r>
            <a:r>
              <a:rPr lang="en-US" sz="1200" dirty="0">
                <a:effectLst/>
                <a:latin typeface="Calibri" panose="020F0502020204030204" pitchFamily="34" charset="0"/>
                <a:ea typeface="Calibri" panose="020F0502020204030204" pitchFamily="34" charset="0"/>
              </a:rPr>
              <a:t>r</a:t>
            </a:r>
            <a:r>
              <a:rPr lang="en-US" sz="1200" spc="-10"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1</a:t>
            </a:r>
            <a:r>
              <a:rPr lang="en-US" sz="1200" spc="-10" dirty="0">
                <a:effectLst/>
                <a:latin typeface="Calibri" panose="020F0502020204030204" pitchFamily="34" charset="0"/>
                <a:ea typeface="Calibri" panose="020F0502020204030204" pitchFamily="34" charset="0"/>
              </a:rPr>
              <a:t>9</a:t>
            </a:r>
            <a:r>
              <a:rPr lang="en-US" sz="1200" spc="5" dirty="0">
                <a:effectLst/>
                <a:latin typeface="Calibri" panose="020F0502020204030204" pitchFamily="34" charset="0"/>
                <a:ea typeface="Calibri" panose="020F0502020204030204" pitchFamily="34" charset="0"/>
              </a:rPr>
              <a:t>77</a:t>
            </a:r>
            <a:r>
              <a:rPr lang="en-US" sz="1200" dirty="0">
                <a:effectLst/>
                <a:latin typeface="Calibri" panose="020F0502020204030204" pitchFamily="34" charset="0"/>
                <a:ea typeface="Calibri" panose="020F0502020204030204" pitchFamily="34" charset="0"/>
              </a:rPr>
              <a:t>,</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VEA c</a:t>
            </a:r>
            <a:r>
              <a:rPr lang="en-US" sz="1200" spc="-10" dirty="0">
                <a:effectLst/>
                <a:latin typeface="Calibri" panose="020F0502020204030204" pitchFamily="34" charset="0"/>
                <a:ea typeface="Calibri" panose="020F0502020204030204" pitchFamily="34" charset="0"/>
              </a:rPr>
              <a:t>a</a:t>
            </a:r>
            <a:r>
              <a:rPr lang="en-US" sz="1200" spc="5" dirty="0">
                <a:effectLst/>
                <a:latin typeface="Calibri" panose="020F0502020204030204" pitchFamily="34" charset="0"/>
                <a:ea typeface="Calibri" panose="020F0502020204030204" pitchFamily="34" charset="0"/>
              </a:rPr>
              <a:t>m</a:t>
            </a:r>
            <a:r>
              <a:rPr lang="en-US" sz="1200" spc="-5" dirty="0">
                <a:effectLst/>
                <a:latin typeface="Calibri" panose="020F0502020204030204" pitchFamily="34" charset="0"/>
                <a:ea typeface="Calibri" panose="020F0502020204030204" pitchFamily="34" charset="0"/>
              </a:rPr>
              <a:t>p</a:t>
            </a:r>
            <a:r>
              <a:rPr lang="en-US" sz="1200" dirty="0">
                <a:effectLst/>
                <a:latin typeface="Calibri" panose="020F0502020204030204" pitchFamily="34" charset="0"/>
                <a:ea typeface="Calibri" panose="020F0502020204030204" pitchFamily="34" charset="0"/>
              </a:rPr>
              <a:t>ai</a:t>
            </a:r>
            <a:r>
              <a:rPr lang="en-US" sz="1200" spc="-5" dirty="0">
                <a:effectLst/>
                <a:latin typeface="Calibri" panose="020F0502020204030204" pitchFamily="34" charset="0"/>
                <a:ea typeface="Calibri" panose="020F0502020204030204" pitchFamily="34" charset="0"/>
              </a:rPr>
              <a:t>gn</a:t>
            </a:r>
            <a:r>
              <a:rPr lang="en-US" sz="1200" spc="-10" dirty="0">
                <a:effectLst/>
                <a:latin typeface="Calibri" panose="020F0502020204030204" pitchFamily="34" charset="0"/>
                <a:ea typeface="Calibri" panose="020F0502020204030204" pitchFamily="34" charset="0"/>
              </a:rPr>
              <a:t>e</a:t>
            </a:r>
            <a:r>
              <a:rPr lang="en-US" sz="1200" dirty="0">
                <a:effectLst/>
                <a:latin typeface="Calibri" panose="020F0502020204030204" pitchFamily="34" charset="0"/>
                <a:ea typeface="Calibri" panose="020F0502020204030204" pitchFamily="34" charset="0"/>
              </a:rPr>
              <a:t>d</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t</a:t>
            </a:r>
            <a:r>
              <a:rPr lang="en-US" sz="1200"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 o</a:t>
            </a:r>
            <a:r>
              <a:rPr lang="en-US" sz="1200" spc="5" dirty="0">
                <a:effectLst/>
                <a:latin typeface="Calibri" panose="020F0502020204030204" pitchFamily="34" charset="0"/>
                <a:ea typeface="Calibri" panose="020F0502020204030204" pitchFamily="34" charset="0"/>
              </a:rPr>
              <a:t>v</a:t>
            </a:r>
            <a:r>
              <a:rPr lang="en-US" sz="1200" dirty="0">
                <a:effectLst/>
                <a:latin typeface="Calibri" panose="020F0502020204030204" pitchFamily="34" charset="0"/>
                <a:ea typeface="Calibri" panose="020F0502020204030204" pitchFamily="34" charset="0"/>
              </a:rPr>
              <a:t>erturn</a:t>
            </a:r>
            <a:r>
              <a:rPr lang="en-US" sz="1200" spc="-1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the ban</a:t>
            </a:r>
            <a:r>
              <a:rPr lang="en-US" sz="1200" spc="-1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n</a:t>
            </a:r>
            <a:r>
              <a:rPr lang="en-US" sz="1200" spc="-5" dirty="0">
                <a:effectLst/>
                <a:latin typeface="Calibri" panose="020F0502020204030204" pitchFamily="34" charset="0"/>
                <a:ea typeface="Calibri" panose="020F0502020204030204" pitchFamily="34" charset="0"/>
              </a:rPr>
              <a:t> </a:t>
            </a:r>
            <a:r>
              <a:rPr lang="en-US" sz="1200" spc="-15" dirty="0">
                <a:effectLst/>
                <a:latin typeface="Calibri" panose="020F0502020204030204" pitchFamily="34" charset="0"/>
                <a:ea typeface="Calibri" panose="020F0502020204030204" pitchFamily="34" charset="0"/>
              </a:rPr>
              <a:t>p</a:t>
            </a:r>
            <a:r>
              <a:rPr lang="en-US" sz="1200" spc="-5" dirty="0">
                <a:effectLst/>
                <a:latin typeface="Calibri" panose="020F0502020204030204" pitchFamily="34" charset="0"/>
                <a:ea typeface="Calibri" panose="020F0502020204030204" pitchFamily="34" charset="0"/>
              </a:rPr>
              <a:t>ub</a:t>
            </a:r>
            <a:r>
              <a:rPr lang="en-US" sz="1200" dirty="0">
                <a:effectLst/>
                <a:latin typeface="Calibri" panose="020F0502020204030204" pitchFamily="34" charset="0"/>
                <a:ea typeface="Calibri" panose="020F0502020204030204" pitchFamily="34" charset="0"/>
              </a:rPr>
              <a:t>lic</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se</a:t>
            </a:r>
            <a:r>
              <a:rPr lang="en-US" sz="1200" spc="5" dirty="0">
                <a:effectLst/>
                <a:latin typeface="Calibri" panose="020F0502020204030204" pitchFamily="34" charset="0"/>
                <a:ea typeface="Calibri" panose="020F0502020204030204" pitchFamily="34" charset="0"/>
              </a:rPr>
              <a:t>c</a:t>
            </a:r>
            <a:r>
              <a:rPr lang="en-US" sz="1200" spc="-10"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r </a:t>
            </a:r>
            <a:r>
              <a:rPr lang="en-US" sz="1200" spc="-10" dirty="0">
                <a:effectLst/>
                <a:latin typeface="Calibri" panose="020F0502020204030204" pitchFamily="34" charset="0"/>
                <a:ea typeface="Calibri" panose="020F0502020204030204" pitchFamily="34" charset="0"/>
              </a:rPr>
              <a:t>c</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ll</a:t>
            </a:r>
            <a:r>
              <a:rPr lang="en-US" sz="1200" spc="-10" dirty="0">
                <a:effectLst/>
                <a:latin typeface="Calibri" panose="020F0502020204030204" pitchFamily="34" charset="0"/>
                <a:ea typeface="Calibri" panose="020F0502020204030204" pitchFamily="34" charset="0"/>
              </a:rPr>
              <a:t>e</a:t>
            </a:r>
            <a:r>
              <a:rPr lang="en-US" sz="1200" dirty="0">
                <a:effectLst/>
                <a:latin typeface="Calibri" panose="020F0502020204030204" pitchFamily="34" charset="0"/>
                <a:ea typeface="Calibri" panose="020F0502020204030204" pitchFamily="34" charset="0"/>
              </a:rPr>
              <a:t>cti</a:t>
            </a:r>
            <a:r>
              <a:rPr lang="en-US" sz="1200" spc="-5" dirty="0">
                <a:effectLst/>
                <a:latin typeface="Calibri" panose="020F0502020204030204" pitchFamily="34" charset="0"/>
                <a:ea typeface="Calibri" panose="020F0502020204030204" pitchFamily="34" charset="0"/>
              </a:rPr>
              <a:t>v</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b</a:t>
            </a:r>
            <a:r>
              <a:rPr lang="en-US" sz="1200" dirty="0">
                <a:effectLst/>
                <a:latin typeface="Calibri" panose="020F0502020204030204" pitchFamily="34" charset="0"/>
                <a:ea typeface="Calibri" panose="020F0502020204030204" pitchFamily="34" charset="0"/>
              </a:rPr>
              <a:t>ar</a:t>
            </a:r>
            <a:r>
              <a:rPr lang="en-US" sz="1200" spc="-15" dirty="0">
                <a:effectLst/>
                <a:latin typeface="Calibri" panose="020F0502020204030204" pitchFamily="34" charset="0"/>
                <a:ea typeface="Calibri" panose="020F0502020204030204" pitchFamily="34" charset="0"/>
              </a:rPr>
              <a:t>g</a:t>
            </a:r>
            <a:r>
              <a:rPr lang="en-US" sz="1200" dirty="0">
                <a:effectLst/>
                <a:latin typeface="Calibri" panose="020F0502020204030204" pitchFamily="34" charset="0"/>
                <a:ea typeface="Calibri" panose="020F0502020204030204" pitchFamily="34" charset="0"/>
              </a:rPr>
              <a:t>ai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g</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in</a:t>
            </a:r>
            <a:r>
              <a:rPr lang="en-US" sz="1200" spc="2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V</a:t>
            </a:r>
            <a:r>
              <a:rPr lang="en-US" sz="1200" spc="-5" dirty="0">
                <a:effectLst/>
                <a:latin typeface="Calibri" panose="020F0502020204030204" pitchFamily="34" charset="0"/>
                <a:ea typeface="Calibri" panose="020F0502020204030204" pitchFamily="34" charset="0"/>
              </a:rPr>
              <a:t>i</a:t>
            </a:r>
            <a:r>
              <a:rPr lang="en-US" sz="1200" dirty="0">
                <a:effectLst/>
                <a:latin typeface="Calibri" panose="020F0502020204030204" pitchFamily="34" charset="0"/>
                <a:ea typeface="Calibri" panose="020F0502020204030204" pitchFamily="34" charset="0"/>
              </a:rPr>
              <a:t>r</a:t>
            </a:r>
            <a:r>
              <a:rPr lang="en-US" sz="1200" spc="-5" dirty="0">
                <a:effectLst/>
                <a:latin typeface="Calibri" panose="020F0502020204030204" pitchFamily="34" charset="0"/>
                <a:ea typeface="Calibri" panose="020F0502020204030204" pitchFamily="34" charset="0"/>
              </a:rPr>
              <a:t>g</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ia. As </a:t>
            </a:r>
            <a:r>
              <a:rPr lang="en-US" sz="1200" spc="-5" dirty="0">
                <a:effectLst/>
                <a:latin typeface="Calibri" panose="020F0502020204030204" pitchFamily="34" charset="0"/>
                <a:ea typeface="Calibri" panose="020F0502020204030204" pitchFamily="34" charset="0"/>
              </a:rPr>
              <a:t>p</a:t>
            </a:r>
            <a:r>
              <a:rPr lang="en-US" sz="1200" dirty="0">
                <a:effectLst/>
                <a:latin typeface="Calibri" panose="020F0502020204030204" pitchFamily="34" charset="0"/>
                <a:ea typeface="Calibri" panose="020F0502020204030204" pitchFamily="34" charset="0"/>
              </a:rPr>
              <a:t>art </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f</a:t>
            </a:r>
            <a:r>
              <a:rPr lang="en-US" sz="1200" spc="-10"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e</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c</a:t>
            </a:r>
            <a:r>
              <a:rPr lang="en-US" sz="1200" spc="-15" dirty="0">
                <a:effectLst/>
                <a:latin typeface="Calibri" panose="020F0502020204030204" pitchFamily="34" charset="0"/>
                <a:ea typeface="Calibri" panose="020F0502020204030204" pitchFamily="34" charset="0"/>
              </a:rPr>
              <a:t>a</a:t>
            </a:r>
            <a:r>
              <a:rPr lang="en-US" sz="1200" spc="5" dirty="0">
                <a:effectLst/>
                <a:latin typeface="Calibri" panose="020F0502020204030204" pitchFamily="34" charset="0"/>
                <a:ea typeface="Calibri" panose="020F0502020204030204" pitchFamily="34" charset="0"/>
              </a:rPr>
              <a:t>m</a:t>
            </a:r>
            <a:r>
              <a:rPr lang="en-US" sz="1200" spc="-5" dirty="0">
                <a:effectLst/>
                <a:latin typeface="Calibri" panose="020F0502020204030204" pitchFamily="34" charset="0"/>
                <a:ea typeface="Calibri" panose="020F0502020204030204" pitchFamily="34" charset="0"/>
              </a:rPr>
              <a:t>p</a:t>
            </a:r>
            <a:r>
              <a:rPr lang="en-US" sz="1200" dirty="0">
                <a:effectLst/>
                <a:latin typeface="Calibri" panose="020F0502020204030204" pitchFamily="34" charset="0"/>
                <a:ea typeface="Calibri" panose="020F0502020204030204" pitchFamily="34" charset="0"/>
              </a:rPr>
              <a:t>ai</a:t>
            </a:r>
            <a:r>
              <a:rPr lang="en-US" sz="1200" spc="-5" dirty="0">
                <a:effectLst/>
                <a:latin typeface="Calibri" panose="020F0502020204030204" pitchFamily="34" charset="0"/>
                <a:ea typeface="Calibri" panose="020F0502020204030204" pitchFamily="34" charset="0"/>
              </a:rPr>
              <a:t>gn</a:t>
            </a:r>
            <a:r>
              <a:rPr lang="en-US" sz="1200"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m</a:t>
            </a:r>
            <a:r>
              <a:rPr lang="en-US" sz="1200" spc="-1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m</a:t>
            </a:r>
            <a:r>
              <a:rPr lang="en-US" sz="1200" spc="-5" dirty="0">
                <a:effectLst/>
                <a:latin typeface="Calibri" panose="020F0502020204030204" pitchFamily="34" charset="0"/>
                <a:ea typeface="Calibri" panose="020F0502020204030204" pitchFamily="34" charset="0"/>
              </a:rPr>
              <a:t>b</a:t>
            </a:r>
            <a:r>
              <a:rPr lang="en-US" sz="1200" dirty="0">
                <a:effectLst/>
                <a:latin typeface="Calibri" panose="020F0502020204030204" pitchFamily="34" charset="0"/>
                <a:ea typeface="Calibri" panose="020F0502020204030204" pitchFamily="34" charset="0"/>
              </a:rPr>
              <a:t>ers</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a:t>
            </a:r>
            <a:r>
              <a:rPr lang="en-US" sz="1200" spc="-5" dirty="0">
                <a:effectLst/>
                <a:latin typeface="Calibri" panose="020F0502020204030204" pitchFamily="34" charset="0"/>
                <a:ea typeface="Calibri" panose="020F0502020204030204" pitchFamily="34" charset="0"/>
              </a:rPr>
              <a:t>pp</a:t>
            </a:r>
            <a:r>
              <a:rPr lang="en-US" sz="1200" dirty="0">
                <a:effectLst/>
                <a:latin typeface="Calibri" panose="020F0502020204030204" pitchFamily="34" charset="0"/>
                <a:ea typeface="Calibri" panose="020F0502020204030204" pitchFamily="34" charset="0"/>
              </a:rPr>
              <a:t>r</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v</a:t>
            </a:r>
            <a:r>
              <a:rPr lang="en-US" sz="1200" dirty="0">
                <a:effectLst/>
                <a:latin typeface="Calibri" panose="020F0502020204030204" pitchFamily="34" charset="0"/>
                <a:ea typeface="Calibri" panose="020F0502020204030204" pitchFamily="34" charset="0"/>
              </a:rPr>
              <a:t>ed a</a:t>
            </a:r>
            <a:r>
              <a:rPr lang="en-US" sz="1200" spc="-10"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10</a:t>
            </a:r>
            <a:r>
              <a:rPr lang="en-US" sz="1200" spc="-15" dirty="0">
                <a:effectLst/>
                <a:latin typeface="Calibri" panose="020F0502020204030204" pitchFamily="34" charset="0"/>
                <a:ea typeface="Calibri" panose="020F0502020204030204" pitchFamily="34" charset="0"/>
              </a:rPr>
              <a:t>-</a:t>
            </a:r>
            <a:r>
              <a:rPr lang="en-US" sz="1200" spc="5" dirty="0">
                <a:effectLst/>
                <a:latin typeface="Calibri" panose="020F0502020204030204" pitchFamily="34" charset="0"/>
                <a:ea typeface="Calibri" panose="020F0502020204030204" pitchFamily="34" charset="0"/>
              </a:rPr>
              <a:t>y</a:t>
            </a:r>
            <a:r>
              <a:rPr lang="en-US" sz="1200" dirty="0">
                <a:effectLst/>
                <a:latin typeface="Calibri" panose="020F0502020204030204" pitchFamily="34" charset="0"/>
                <a:ea typeface="Calibri" panose="020F0502020204030204" pitchFamily="34" charset="0"/>
              </a:rPr>
              <a:t>ear</a:t>
            </a:r>
            <a:r>
              <a:rPr lang="en-US" sz="1200" spc="-20"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p</a:t>
            </a:r>
            <a:r>
              <a:rPr lang="en-US" sz="1200" dirty="0">
                <a:effectLst/>
                <a:latin typeface="Calibri" panose="020F0502020204030204" pitchFamily="34" charset="0"/>
                <a:ea typeface="Calibri" panose="020F0502020204030204" pitchFamily="34" charset="0"/>
              </a:rPr>
              <a:t>lan</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t</a:t>
            </a:r>
            <a:r>
              <a:rPr lang="en-US" sz="1200"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win</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b</a:t>
            </a:r>
            <a:r>
              <a:rPr lang="en-US" sz="1200" dirty="0">
                <a:effectLst/>
                <a:latin typeface="Calibri" panose="020F0502020204030204" pitchFamily="34" charset="0"/>
                <a:ea typeface="Calibri" panose="020F0502020204030204" pitchFamily="34" charset="0"/>
              </a:rPr>
              <a:t>ar</a:t>
            </a:r>
            <a:r>
              <a:rPr lang="en-US" sz="1200" spc="-5" dirty="0">
                <a:effectLst/>
                <a:latin typeface="Calibri" panose="020F0502020204030204" pitchFamily="34" charset="0"/>
                <a:ea typeface="Calibri" panose="020F0502020204030204" pitchFamily="34" charset="0"/>
              </a:rPr>
              <a:t>g</a:t>
            </a:r>
            <a:r>
              <a:rPr lang="en-US" sz="1200" dirty="0">
                <a:effectLst/>
                <a:latin typeface="Calibri" panose="020F0502020204030204" pitchFamily="34" charset="0"/>
                <a:ea typeface="Calibri" panose="020F0502020204030204" pitchFamily="34" charset="0"/>
              </a:rPr>
              <a:t>ai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g</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bac</a:t>
            </a:r>
            <a:r>
              <a:rPr lang="en-US" sz="1200" spc="-10" dirty="0">
                <a:effectLst/>
                <a:latin typeface="Calibri" panose="020F0502020204030204" pitchFamily="34" charset="0"/>
                <a:ea typeface="Calibri" panose="020F0502020204030204" pitchFamily="34" charset="0"/>
              </a:rPr>
              <a:t>k</a:t>
            </a:r>
            <a:r>
              <a:rPr lang="en-US" sz="1200" dirty="0">
                <a:effectLst/>
                <a:latin typeface="Calibri" panose="020F0502020204030204" pitchFamily="34" charset="0"/>
                <a:ea typeface="Calibri" panose="020F0502020204030204" pitchFamily="34" charset="0"/>
              </a:rPr>
              <a:t>, b</a:t>
            </a:r>
            <a:r>
              <a:rPr lang="en-US" sz="1200" spc="-5" dirty="0">
                <a:effectLst/>
                <a:latin typeface="Calibri" panose="020F0502020204030204" pitchFamily="34" charset="0"/>
                <a:ea typeface="Calibri" panose="020F0502020204030204" pitchFamily="34" charset="0"/>
              </a:rPr>
              <a:t>u</a:t>
            </a:r>
            <a:r>
              <a:rPr lang="en-US" sz="1200"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it fai</a:t>
            </a:r>
            <a:r>
              <a:rPr lang="en-US" sz="1200" spc="-15" dirty="0">
                <a:effectLst/>
                <a:latin typeface="Calibri" panose="020F0502020204030204" pitchFamily="34" charset="0"/>
                <a:ea typeface="Calibri" panose="020F0502020204030204" pitchFamily="34" charset="0"/>
              </a:rPr>
              <a:t>l</a:t>
            </a:r>
            <a:r>
              <a:rPr lang="en-US" sz="1200" dirty="0">
                <a:effectLst/>
                <a:latin typeface="Calibri" panose="020F0502020204030204" pitchFamily="34" charset="0"/>
                <a:ea typeface="Calibri" panose="020F0502020204030204" pitchFamily="34" charset="0"/>
              </a:rPr>
              <a:t>ed </a:t>
            </a:r>
            <a:r>
              <a:rPr lang="en-US" sz="1200" spc="-10" dirty="0">
                <a:effectLst/>
                <a:latin typeface="Calibri" panose="020F0502020204030204" pitchFamily="34" charset="0"/>
                <a:ea typeface="Calibri" panose="020F0502020204030204" pitchFamily="34" charset="0"/>
              </a:rPr>
              <a:t>t</a:t>
            </a:r>
            <a:r>
              <a:rPr lang="en-US" sz="1200"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ga</a:t>
            </a:r>
            <a:r>
              <a:rPr lang="en-US" sz="1200" spc="-5" dirty="0">
                <a:effectLst/>
                <a:latin typeface="Calibri" panose="020F0502020204030204" pitchFamily="34" charset="0"/>
                <a:ea typeface="Calibri" panose="020F0502020204030204" pitchFamily="34" charset="0"/>
              </a:rPr>
              <a:t>i</a:t>
            </a:r>
            <a:r>
              <a:rPr lang="en-US" sz="1200" dirty="0">
                <a:effectLst/>
                <a:latin typeface="Calibri" panose="020F0502020204030204" pitchFamily="34" charset="0"/>
                <a:ea typeface="Calibri" panose="020F0502020204030204" pitchFamily="34" charset="0"/>
              </a:rPr>
              <a:t>n tract</a:t>
            </a:r>
            <a:r>
              <a:rPr lang="en-US" sz="1200" spc="-1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n in the</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G</a:t>
            </a:r>
            <a:r>
              <a:rPr lang="en-US" sz="1200" spc="5"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eral</a:t>
            </a:r>
            <a:r>
              <a:rPr lang="en-US" sz="1200" spc="-1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As</a:t>
            </a:r>
            <a:r>
              <a:rPr lang="en-US" sz="1200" spc="-10" dirty="0">
                <a:effectLst/>
                <a:latin typeface="Calibri" panose="020F0502020204030204" pitchFamily="34" charset="0"/>
                <a:ea typeface="Calibri" panose="020F0502020204030204" pitchFamily="34" charset="0"/>
              </a:rPr>
              <a:t>s</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m</a:t>
            </a:r>
            <a:r>
              <a:rPr lang="en-US" sz="1200" spc="-5" dirty="0">
                <a:effectLst/>
                <a:latin typeface="Calibri" panose="020F0502020204030204" pitchFamily="34" charset="0"/>
                <a:ea typeface="Calibri" panose="020F0502020204030204" pitchFamily="34" charset="0"/>
              </a:rPr>
              <a:t>b</a:t>
            </a:r>
            <a:r>
              <a:rPr lang="en-US" sz="1200" dirty="0">
                <a:effectLst/>
                <a:latin typeface="Calibri" panose="020F0502020204030204" pitchFamily="34" charset="0"/>
                <a:ea typeface="Calibri" panose="020F0502020204030204" pitchFamily="34" charset="0"/>
              </a:rPr>
              <a:t>ly.</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 su</a:t>
            </a:r>
            <a:r>
              <a:rPr lang="en-US" sz="1200" spc="-5" dirty="0">
                <a:effectLst/>
                <a:latin typeface="Calibri" panose="020F0502020204030204" pitchFamily="34" charset="0"/>
                <a:ea typeface="Calibri" panose="020F0502020204030204" pitchFamily="34" charset="0"/>
              </a:rPr>
              <a:t>b</a:t>
            </a:r>
            <a:r>
              <a:rPr lang="en-US" sz="1200" dirty="0">
                <a:effectLst/>
                <a:latin typeface="Calibri" panose="020F0502020204030204" pitchFamily="34" charset="0"/>
                <a:ea typeface="Calibri" panose="020F0502020204030204" pitchFamily="34" charset="0"/>
              </a:rPr>
              <a:t>seq</a:t>
            </a:r>
            <a:r>
              <a:rPr lang="en-US" sz="1200" spc="-5" dirty="0">
                <a:effectLst/>
                <a:latin typeface="Calibri" panose="020F0502020204030204" pitchFamily="34" charset="0"/>
                <a:ea typeface="Calibri" panose="020F0502020204030204" pitchFamily="34" charset="0"/>
              </a:rPr>
              <a:t>u</a:t>
            </a:r>
            <a:r>
              <a:rPr lang="en-US" sz="1200" dirty="0">
                <a:effectLst/>
                <a:latin typeface="Calibri" panose="020F0502020204030204" pitchFamily="34" charset="0"/>
                <a:ea typeface="Calibri" panose="020F0502020204030204" pitchFamily="34" charset="0"/>
              </a:rPr>
              <a:t>ent</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VEA </a:t>
            </a:r>
            <a:r>
              <a:rPr lang="en-US" sz="1200" spc="-10" dirty="0">
                <a:effectLst/>
                <a:latin typeface="Calibri" panose="020F0502020204030204" pitchFamily="34" charset="0"/>
                <a:ea typeface="Calibri" panose="020F0502020204030204" pitchFamily="34" charset="0"/>
              </a:rPr>
              <a:t>c</a:t>
            </a:r>
            <a:r>
              <a:rPr lang="en-US" sz="1200" dirty="0">
                <a:effectLst/>
                <a:latin typeface="Calibri" panose="020F0502020204030204" pitchFamily="34" charset="0"/>
                <a:ea typeface="Calibri" panose="020F0502020204030204" pitchFamily="34" charset="0"/>
              </a:rPr>
              <a:t>a</a:t>
            </a:r>
            <a:r>
              <a:rPr lang="en-US" sz="1200" spc="5" dirty="0">
                <a:effectLst/>
                <a:latin typeface="Calibri" panose="020F0502020204030204" pitchFamily="34" charset="0"/>
                <a:ea typeface="Calibri" panose="020F0502020204030204" pitchFamily="34" charset="0"/>
              </a:rPr>
              <a:t>m</a:t>
            </a:r>
            <a:r>
              <a:rPr lang="en-US" sz="1200" spc="-5" dirty="0">
                <a:effectLst/>
                <a:latin typeface="Calibri" panose="020F0502020204030204" pitchFamily="34" charset="0"/>
                <a:ea typeface="Calibri" panose="020F0502020204030204" pitchFamily="34" charset="0"/>
              </a:rPr>
              <a:t>p</a:t>
            </a:r>
            <a:r>
              <a:rPr lang="en-US" sz="1200" dirty="0">
                <a:effectLst/>
                <a:latin typeface="Calibri" panose="020F0502020204030204" pitchFamily="34" charset="0"/>
                <a:ea typeface="Calibri" panose="020F0502020204030204" pitchFamily="34" charset="0"/>
              </a:rPr>
              <a:t>ai</a:t>
            </a:r>
            <a:r>
              <a:rPr lang="en-US" sz="1200" spc="-5" dirty="0">
                <a:effectLst/>
                <a:latin typeface="Calibri" panose="020F0502020204030204" pitchFamily="34" charset="0"/>
                <a:ea typeface="Calibri" panose="020F0502020204030204" pitchFamily="34" charset="0"/>
              </a:rPr>
              <a:t>g</a:t>
            </a:r>
            <a:r>
              <a:rPr lang="en-US" sz="1200" dirty="0">
                <a:effectLst/>
                <a:latin typeface="Calibri" panose="020F0502020204030204" pitchFamily="34" charset="0"/>
                <a:ea typeface="Calibri" panose="020F0502020204030204" pitchFamily="34" charset="0"/>
              </a:rPr>
              <a:t>n usi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g</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h</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catc</a:t>
            </a:r>
            <a:r>
              <a:rPr lang="en-US" sz="1200" spc="-5" dirty="0">
                <a:effectLst/>
                <a:latin typeface="Calibri" panose="020F0502020204030204" pitchFamily="34" charset="0"/>
                <a:ea typeface="Calibri" panose="020F0502020204030204" pitchFamily="34" charset="0"/>
              </a:rPr>
              <a:t>hp</a:t>
            </a:r>
            <a:r>
              <a:rPr lang="en-US" sz="1200" spc="-15" dirty="0">
                <a:effectLst/>
                <a:latin typeface="Calibri" panose="020F0502020204030204" pitchFamily="34" charset="0"/>
                <a:ea typeface="Calibri" panose="020F0502020204030204" pitchFamily="34" charset="0"/>
              </a:rPr>
              <a:t>h</a:t>
            </a:r>
            <a:r>
              <a:rPr lang="en-US" sz="1200" dirty="0">
                <a:effectLst/>
                <a:latin typeface="Calibri" panose="020F0502020204030204" pitchFamily="34" charset="0"/>
                <a:ea typeface="Calibri" panose="020F0502020204030204" pitchFamily="34" charset="0"/>
              </a:rPr>
              <a:t>rase</a:t>
            </a:r>
            <a:r>
              <a:rPr lang="en-US" sz="1200" spc="-10"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“P</a:t>
            </a:r>
            <a:r>
              <a:rPr lang="en-US" sz="1200" spc="-15" dirty="0">
                <a:effectLst/>
                <a:latin typeface="Calibri" panose="020F0502020204030204" pitchFamily="34" charset="0"/>
                <a:ea typeface="Calibri" panose="020F0502020204030204" pitchFamily="34" charset="0"/>
              </a:rPr>
              <a:t>r</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fe</a:t>
            </a:r>
            <a:r>
              <a:rPr lang="en-US" sz="1200" spc="-10" dirty="0">
                <a:effectLst/>
                <a:latin typeface="Calibri" panose="020F0502020204030204" pitchFamily="34" charset="0"/>
                <a:ea typeface="Calibri" panose="020F0502020204030204" pitchFamily="34" charset="0"/>
              </a:rPr>
              <a:t>s</a:t>
            </a:r>
            <a:r>
              <a:rPr lang="en-US" sz="1200" dirty="0">
                <a:effectLst/>
                <a:latin typeface="Calibri" panose="020F0502020204030204" pitchFamily="34" charset="0"/>
                <a:ea typeface="Calibri" panose="020F0502020204030204" pitchFamily="34" charset="0"/>
              </a:rPr>
              <a:t>si</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al </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eg</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tiat</a:t>
            </a:r>
            <a:r>
              <a:rPr lang="en-US" sz="1200" spc="-1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n</a:t>
            </a:r>
            <a:r>
              <a:rPr lang="en-US" sz="1200" spc="-10" dirty="0">
                <a:effectLst/>
                <a:latin typeface="Calibri" panose="020F0502020204030204" pitchFamily="34" charset="0"/>
                <a:ea typeface="Calibri" panose="020F0502020204030204" pitchFamily="34" charset="0"/>
              </a:rPr>
              <a:t>s</a:t>
            </a:r>
            <a:r>
              <a:rPr lang="en-US" sz="1200" dirty="0">
                <a:effectLst/>
                <a:latin typeface="Calibri" panose="020F0502020204030204" pitchFamily="34" charset="0"/>
                <a:ea typeface="Calibri" panose="020F0502020204030204" pitchFamily="34" charset="0"/>
              </a:rPr>
              <a:t>”</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al</a:t>
            </a:r>
            <a:r>
              <a:rPr lang="en-US" sz="1200" spc="-10" dirty="0">
                <a:effectLst/>
                <a:latin typeface="Calibri" panose="020F0502020204030204" pitchFamily="34" charset="0"/>
                <a:ea typeface="Calibri" panose="020F0502020204030204" pitchFamily="34" charset="0"/>
              </a:rPr>
              <a:t>s</a:t>
            </a:r>
            <a:r>
              <a:rPr lang="en-US" sz="1200"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failed</a:t>
            </a:r>
            <a:r>
              <a:rPr lang="en-US" sz="1200" spc="-1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t</a:t>
            </a:r>
            <a:r>
              <a:rPr lang="en-US" sz="1200"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deliv</a:t>
            </a:r>
            <a:r>
              <a:rPr lang="en-US" sz="1200" spc="5" dirty="0">
                <a:effectLst/>
                <a:latin typeface="Calibri" panose="020F0502020204030204" pitchFamily="34" charset="0"/>
                <a:ea typeface="Calibri" panose="020F0502020204030204" pitchFamily="34" charset="0"/>
              </a:rPr>
              <a:t>e</a:t>
            </a:r>
            <a:r>
              <a:rPr lang="en-US" sz="1200" dirty="0">
                <a:effectLst/>
                <a:latin typeface="Calibri" panose="020F0502020204030204" pitchFamily="34" charset="0"/>
                <a:ea typeface="Calibri" panose="020F0502020204030204" pitchFamily="34" charset="0"/>
              </a:rPr>
              <a:t>r</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a:t>
            </a:r>
            <a:r>
              <a:rPr lang="en-US" sz="1200" spc="5"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s</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l</a:t>
            </a:r>
            <a:r>
              <a:rPr lang="en-US" sz="1200" spc="-5" dirty="0">
                <a:effectLst/>
                <a:latin typeface="Calibri" panose="020F0502020204030204" pitchFamily="34" charset="0"/>
                <a:ea typeface="Calibri" panose="020F0502020204030204" pitchFamily="34" charset="0"/>
              </a:rPr>
              <a:t>u</a:t>
            </a:r>
            <a:r>
              <a:rPr lang="en-US" sz="1200" dirty="0">
                <a:effectLst/>
                <a:latin typeface="Calibri" panose="020F0502020204030204" pitchFamily="34" charset="0"/>
                <a:ea typeface="Calibri" panose="020F0502020204030204" pitchFamily="34" charset="0"/>
              </a:rPr>
              <a:t>t</a:t>
            </a:r>
            <a:r>
              <a:rPr lang="en-US" sz="1200" spc="-1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o</a:t>
            </a:r>
            <a:r>
              <a:rPr lang="en-US" sz="1200" spc="10"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 In</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fac</a:t>
            </a:r>
            <a:r>
              <a:rPr lang="en-US" sz="1200" spc="5" dirty="0">
                <a:effectLst/>
                <a:latin typeface="Calibri" panose="020F0502020204030204" pitchFamily="34" charset="0"/>
                <a:ea typeface="Calibri" panose="020F0502020204030204" pitchFamily="34" charset="0"/>
              </a:rPr>
              <a:t>t</a:t>
            </a:r>
            <a:r>
              <a:rPr lang="en-US" sz="1200" dirty="0">
                <a:effectLst/>
                <a:latin typeface="Calibri" panose="020F0502020204030204" pitchFamily="34" charset="0"/>
                <a:ea typeface="Calibri" panose="020F0502020204030204" pitchFamily="34" charset="0"/>
              </a:rPr>
              <a:t>,</a:t>
            </a:r>
            <a:r>
              <a:rPr lang="en-US" sz="1200" spc="-10" dirty="0">
                <a:effectLst/>
                <a:latin typeface="Calibri" panose="020F0502020204030204" pitchFamily="34" charset="0"/>
                <a:ea typeface="Calibri" panose="020F0502020204030204" pitchFamily="34" charset="0"/>
              </a:rPr>
              <a:t> t</a:t>
            </a:r>
            <a:r>
              <a:rPr lang="en-US" sz="1200" spc="-5" dirty="0">
                <a:effectLst/>
                <a:latin typeface="Calibri" panose="020F0502020204030204" pitchFamily="34" charset="0"/>
                <a:ea typeface="Calibri" panose="020F0502020204030204" pitchFamily="34" charset="0"/>
              </a:rPr>
              <a:t>h</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General</a:t>
            </a:r>
            <a:r>
              <a:rPr lang="en-US" sz="1200" spc="-1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Ass</a:t>
            </a:r>
            <a:r>
              <a:rPr lang="en-US" sz="1200" spc="-1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m</a:t>
            </a:r>
            <a:r>
              <a:rPr lang="en-US" sz="1200" spc="-5" dirty="0">
                <a:effectLst/>
                <a:latin typeface="Calibri" panose="020F0502020204030204" pitchFamily="34" charset="0"/>
                <a:ea typeface="Calibri" panose="020F0502020204030204" pitchFamily="34" charset="0"/>
              </a:rPr>
              <a:t>b</a:t>
            </a:r>
            <a:r>
              <a:rPr lang="en-US" sz="1200" dirty="0">
                <a:effectLst/>
                <a:latin typeface="Calibri" panose="020F0502020204030204" pitchFamily="34" charset="0"/>
                <a:ea typeface="Calibri" panose="020F0502020204030204" pitchFamily="34" charset="0"/>
              </a:rPr>
              <a:t>ly in</a:t>
            </a:r>
            <a:r>
              <a:rPr lang="en-US" sz="1200" spc="-5" dirty="0">
                <a:effectLst/>
                <a:latin typeface="Calibri" panose="020F0502020204030204" pitchFamily="34" charset="0"/>
                <a:ea typeface="Calibri" panose="020F0502020204030204" pitchFamily="34" charset="0"/>
              </a:rPr>
              <a:t> 1</a:t>
            </a:r>
            <a:r>
              <a:rPr lang="en-US" sz="1200" spc="-10" dirty="0">
                <a:effectLst/>
                <a:latin typeface="Calibri" panose="020F0502020204030204" pitchFamily="34" charset="0"/>
                <a:ea typeface="Calibri" panose="020F0502020204030204" pitchFamily="34" charset="0"/>
              </a:rPr>
              <a:t>9</a:t>
            </a:r>
            <a:r>
              <a:rPr lang="en-US" sz="1200" spc="5" dirty="0">
                <a:effectLst/>
                <a:latin typeface="Calibri" panose="020F0502020204030204" pitchFamily="34" charset="0"/>
                <a:ea typeface="Calibri" panose="020F0502020204030204" pitchFamily="34" charset="0"/>
              </a:rPr>
              <a:t>9</a:t>
            </a:r>
            <a:r>
              <a:rPr lang="en-US" sz="1200" dirty="0">
                <a:effectLst/>
                <a:latin typeface="Calibri" panose="020F0502020204030204" pitchFamily="34" charset="0"/>
                <a:ea typeface="Calibri" panose="020F0502020204030204" pitchFamily="34" charset="0"/>
              </a:rPr>
              <a:t>3</a:t>
            </a:r>
            <a:r>
              <a:rPr lang="en-US" sz="1200" spc="10"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p</a:t>
            </a:r>
            <a:r>
              <a:rPr lang="en-US" sz="1200" dirty="0">
                <a:effectLst/>
                <a:latin typeface="Calibri" panose="020F0502020204030204" pitchFamily="34" charset="0"/>
                <a:ea typeface="Calibri" panose="020F0502020204030204" pitchFamily="34" charset="0"/>
              </a:rPr>
              <a:t>a</a:t>
            </a:r>
            <a:r>
              <a:rPr lang="en-US" sz="1200" spc="-10" dirty="0">
                <a:effectLst/>
                <a:latin typeface="Calibri" panose="020F0502020204030204" pitchFamily="34" charset="0"/>
                <a:ea typeface="Calibri" panose="020F0502020204030204" pitchFamily="34" charset="0"/>
              </a:rPr>
              <a:t>s</a:t>
            </a:r>
            <a:r>
              <a:rPr lang="en-US" sz="1200" dirty="0">
                <a:effectLst/>
                <a:latin typeface="Calibri" panose="020F0502020204030204" pitchFamily="34" charset="0"/>
                <a:ea typeface="Calibri" panose="020F0502020204030204" pitchFamily="34" charset="0"/>
              </a:rPr>
              <a:t>sed legisl</a:t>
            </a:r>
            <a:r>
              <a:rPr lang="en-US" sz="1200" spc="-15" dirty="0">
                <a:effectLst/>
                <a:latin typeface="Calibri" panose="020F0502020204030204" pitchFamily="34" charset="0"/>
                <a:ea typeface="Calibri" panose="020F0502020204030204" pitchFamily="34" charset="0"/>
              </a:rPr>
              <a:t>a</a:t>
            </a:r>
            <a:r>
              <a:rPr lang="en-US" sz="1200" dirty="0">
                <a:effectLst/>
                <a:latin typeface="Calibri" panose="020F0502020204030204" pitchFamily="34" charset="0"/>
                <a:ea typeface="Calibri" panose="020F0502020204030204" pitchFamily="34" charset="0"/>
              </a:rPr>
              <a:t>ti</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n c</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d</a:t>
            </a:r>
            <a:r>
              <a:rPr lang="en-US" sz="1200" dirty="0">
                <a:effectLst/>
                <a:latin typeface="Calibri" panose="020F0502020204030204" pitchFamily="34" charset="0"/>
                <a:ea typeface="Calibri" panose="020F0502020204030204" pitchFamily="34" charset="0"/>
              </a:rPr>
              <a:t>ifyi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g</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t</a:t>
            </a:r>
            <a:r>
              <a:rPr lang="en-US" sz="1200" spc="-15" dirty="0">
                <a:effectLst/>
                <a:latin typeface="Calibri" panose="020F0502020204030204" pitchFamily="34" charset="0"/>
                <a:ea typeface="Calibri" panose="020F0502020204030204" pitchFamily="34" charset="0"/>
              </a:rPr>
              <a:t>h</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V</a:t>
            </a:r>
            <a:r>
              <a:rPr lang="en-US" sz="1200" spc="-5" dirty="0">
                <a:effectLst/>
                <a:latin typeface="Calibri" panose="020F0502020204030204" pitchFamily="34" charset="0"/>
                <a:ea typeface="Calibri" panose="020F0502020204030204" pitchFamily="34" charset="0"/>
              </a:rPr>
              <a:t>i</a:t>
            </a:r>
            <a:r>
              <a:rPr lang="en-US" sz="1200" dirty="0">
                <a:effectLst/>
                <a:latin typeface="Calibri" panose="020F0502020204030204" pitchFamily="34" charset="0"/>
                <a:ea typeface="Calibri" panose="020F0502020204030204" pitchFamily="34" charset="0"/>
              </a:rPr>
              <a:t>r</a:t>
            </a:r>
            <a:r>
              <a:rPr lang="en-US" sz="1200" spc="-5" dirty="0">
                <a:effectLst/>
                <a:latin typeface="Calibri" panose="020F0502020204030204" pitchFamily="34" charset="0"/>
                <a:ea typeface="Calibri" panose="020F0502020204030204" pitchFamily="34" charset="0"/>
              </a:rPr>
              <a:t>g</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ia S</a:t>
            </a:r>
            <a:r>
              <a:rPr lang="en-US" sz="1200" spc="-5" dirty="0">
                <a:effectLst/>
                <a:latin typeface="Calibri" panose="020F0502020204030204" pitchFamily="34" charset="0"/>
                <a:ea typeface="Calibri" panose="020F0502020204030204" pitchFamily="34" charset="0"/>
              </a:rPr>
              <a:t>up</a:t>
            </a:r>
            <a:r>
              <a:rPr lang="en-US" sz="1200" dirty="0">
                <a:effectLst/>
                <a:latin typeface="Calibri" panose="020F0502020204030204" pitchFamily="34" charset="0"/>
                <a:ea typeface="Calibri" panose="020F0502020204030204" pitchFamily="34" charset="0"/>
              </a:rPr>
              <a:t>r</a:t>
            </a:r>
            <a:r>
              <a:rPr lang="en-US" sz="1200" spc="-1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m</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C</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u</a:t>
            </a:r>
            <a:r>
              <a:rPr lang="en-US" sz="1200" dirty="0">
                <a:effectLst/>
                <a:latin typeface="Calibri" panose="020F0502020204030204" pitchFamily="34" charset="0"/>
                <a:ea typeface="Calibri" panose="020F0502020204030204" pitchFamily="34" charset="0"/>
              </a:rPr>
              <a:t>rt</a:t>
            </a:r>
            <a:r>
              <a:rPr lang="en-US" sz="1200" spc="-10" dirty="0">
                <a:effectLst/>
                <a:latin typeface="Calibri" panose="020F0502020204030204" pitchFamily="34" charset="0"/>
                <a:ea typeface="Calibri" panose="020F0502020204030204" pitchFamily="34" charset="0"/>
              </a:rPr>
              <a:t>’</a:t>
            </a:r>
            <a:r>
              <a:rPr lang="en-US" sz="1200" dirty="0">
                <a:effectLst/>
                <a:latin typeface="Calibri" panose="020F0502020204030204" pitchFamily="34" charset="0"/>
                <a:ea typeface="Calibri" panose="020F0502020204030204" pitchFamily="34" charset="0"/>
              </a:rPr>
              <a:t>s pr</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h</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b</a:t>
            </a:r>
            <a:r>
              <a:rPr lang="en-US" sz="1200" dirty="0">
                <a:effectLst/>
                <a:latin typeface="Calibri" panose="020F0502020204030204" pitchFamily="34" charset="0"/>
                <a:ea typeface="Calibri" panose="020F0502020204030204" pitchFamily="34" charset="0"/>
              </a:rPr>
              <a:t>iti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g</a:t>
            </a:r>
            <a:r>
              <a:rPr lang="en-US" sz="1200" spc="-5"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c</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l</a:t>
            </a:r>
            <a:r>
              <a:rPr lang="en-US" sz="1200" spc="-15" dirty="0">
                <a:effectLst/>
                <a:latin typeface="Calibri" panose="020F0502020204030204" pitchFamily="34" charset="0"/>
                <a:ea typeface="Calibri" panose="020F0502020204030204" pitchFamily="34" charset="0"/>
              </a:rPr>
              <a:t>l</a:t>
            </a:r>
            <a:r>
              <a:rPr lang="en-US" sz="1200" dirty="0">
                <a:effectLst/>
                <a:latin typeface="Calibri" panose="020F0502020204030204" pitchFamily="34" charset="0"/>
                <a:ea typeface="Calibri" panose="020F0502020204030204" pitchFamily="34" charset="0"/>
              </a:rPr>
              <a:t>ec</a:t>
            </a:r>
            <a:r>
              <a:rPr lang="en-US" sz="1200" spc="5" dirty="0">
                <a:effectLst/>
                <a:latin typeface="Calibri" panose="020F0502020204030204" pitchFamily="34" charset="0"/>
                <a:ea typeface="Calibri" panose="020F0502020204030204" pitchFamily="34" charset="0"/>
              </a:rPr>
              <a:t>t</a:t>
            </a:r>
            <a:r>
              <a:rPr lang="en-US" sz="1200" dirty="0">
                <a:effectLst/>
                <a:latin typeface="Calibri" panose="020F0502020204030204" pitchFamily="34" charset="0"/>
                <a:ea typeface="Calibri" panose="020F0502020204030204" pitchFamily="34" charset="0"/>
              </a:rPr>
              <a:t>i</a:t>
            </a:r>
            <a:r>
              <a:rPr lang="en-US" sz="1200" spc="-10" dirty="0">
                <a:effectLst/>
                <a:latin typeface="Calibri" panose="020F0502020204030204" pitchFamily="34" charset="0"/>
                <a:ea typeface="Calibri" panose="020F0502020204030204" pitchFamily="34" charset="0"/>
              </a:rPr>
              <a:t>v</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b</a:t>
            </a:r>
            <a:r>
              <a:rPr lang="en-US" sz="1200" dirty="0">
                <a:effectLst/>
                <a:latin typeface="Calibri" panose="020F0502020204030204" pitchFamily="34" charset="0"/>
                <a:ea typeface="Calibri" panose="020F0502020204030204" pitchFamily="34" charset="0"/>
              </a:rPr>
              <a:t>ar</a:t>
            </a:r>
            <a:r>
              <a:rPr lang="en-US" sz="1200" spc="-5" dirty="0">
                <a:effectLst/>
                <a:latin typeface="Calibri" panose="020F0502020204030204" pitchFamily="34" charset="0"/>
                <a:ea typeface="Calibri" panose="020F0502020204030204" pitchFamily="34" charset="0"/>
              </a:rPr>
              <a:t>g</a:t>
            </a:r>
            <a:r>
              <a:rPr lang="en-US" sz="1200" dirty="0">
                <a:effectLst/>
                <a:latin typeface="Calibri" panose="020F0502020204030204" pitchFamily="34" charset="0"/>
                <a:ea typeface="Calibri" panose="020F0502020204030204" pitchFamily="34" charset="0"/>
              </a:rPr>
              <a:t>ai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g</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by</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pub</a:t>
            </a:r>
            <a:r>
              <a:rPr lang="en-US" sz="1200" dirty="0">
                <a:effectLst/>
                <a:latin typeface="Calibri" panose="020F0502020204030204" pitchFamily="34" charset="0"/>
                <a:ea typeface="Calibri" panose="020F0502020204030204" pitchFamily="34" charset="0"/>
              </a:rPr>
              <a:t>l</a:t>
            </a:r>
            <a:r>
              <a:rPr lang="en-US" sz="1200" spc="-5" dirty="0">
                <a:effectLst/>
                <a:latin typeface="Calibri" panose="020F0502020204030204" pitchFamily="34" charset="0"/>
                <a:ea typeface="Calibri" panose="020F0502020204030204" pitchFamily="34" charset="0"/>
              </a:rPr>
              <a:t>i</a:t>
            </a:r>
            <a:r>
              <a:rPr lang="en-US" sz="1200" dirty="0">
                <a:effectLst/>
                <a:latin typeface="Calibri" panose="020F0502020204030204" pitchFamily="34" charset="0"/>
                <a:ea typeface="Calibri" panose="020F0502020204030204" pitchFamily="34" charset="0"/>
              </a:rPr>
              <a:t>c</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m</a:t>
            </a:r>
            <a:r>
              <a:rPr lang="en-US" sz="1200" spc="-5" dirty="0">
                <a:effectLst/>
                <a:latin typeface="Calibri" panose="020F0502020204030204" pitchFamily="34" charset="0"/>
                <a:ea typeface="Calibri" panose="020F0502020204030204" pitchFamily="34" charset="0"/>
              </a:rPr>
              <a:t>p</a:t>
            </a:r>
            <a:r>
              <a:rPr lang="en-US" sz="1200" spc="-15" dirty="0">
                <a:effectLst/>
                <a:latin typeface="Calibri" panose="020F0502020204030204" pitchFamily="34" charset="0"/>
                <a:ea typeface="Calibri" panose="020F0502020204030204" pitchFamily="34" charset="0"/>
              </a:rPr>
              <a:t>l</a:t>
            </a:r>
            <a:r>
              <a:rPr lang="en-US" sz="1200" spc="5" dirty="0">
                <a:effectLst/>
                <a:latin typeface="Calibri" panose="020F0502020204030204" pitchFamily="34" charset="0"/>
                <a:ea typeface="Calibri" panose="020F0502020204030204" pitchFamily="34" charset="0"/>
              </a:rPr>
              <a:t>o</a:t>
            </a:r>
            <a:r>
              <a:rPr lang="en-US" sz="1200" spc="-10" dirty="0">
                <a:effectLst/>
                <a:latin typeface="Calibri" panose="020F0502020204030204" pitchFamily="34" charset="0"/>
                <a:ea typeface="Calibri" panose="020F0502020204030204" pitchFamily="34" charset="0"/>
              </a:rPr>
              <a:t>y</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e</a:t>
            </a:r>
            <a:r>
              <a:rPr lang="en-US" sz="1200" spc="25" dirty="0">
                <a:effectLst/>
                <a:latin typeface="Calibri" panose="020F0502020204030204" pitchFamily="34" charset="0"/>
                <a:ea typeface="Calibri" panose="020F0502020204030204" pitchFamily="34" charset="0"/>
              </a:rPr>
              <a:t>s as noted on the slide.</a:t>
            </a:r>
            <a:endParaRPr lang="en-US" sz="1200" dirty="0">
              <a:effectLst/>
              <a:latin typeface="Times New Roman" panose="02020603050405020304" pitchFamily="18" charset="0"/>
              <a:ea typeface="Times New Roman" panose="02020603050405020304" pitchFamily="18" charset="0"/>
            </a:endParaRPr>
          </a:p>
          <a:p>
            <a:pPr marL="0" marR="0">
              <a:lnSpc>
                <a:spcPts val="800"/>
              </a:lnSpc>
              <a:spcBef>
                <a:spcPts val="15"/>
              </a:spcBef>
              <a:spcAft>
                <a:spcPts val="0"/>
              </a:spcAft>
            </a:pPr>
            <a:r>
              <a:rPr lang="en-US" sz="1200" dirty="0">
                <a:effectLst/>
                <a:latin typeface="Times New Roman" panose="02020603050405020304" pitchFamily="18" charset="0"/>
                <a:ea typeface="Times New Roman" panose="02020603050405020304" pitchFamily="18" charset="0"/>
              </a:rPr>
              <a:t> </a:t>
            </a:r>
          </a:p>
          <a:p>
            <a:pPr marL="63500" marR="0">
              <a:spcBef>
                <a:spcPts val="0"/>
              </a:spcBef>
              <a:spcAft>
                <a:spcPts val="0"/>
              </a:spcAft>
            </a:pPr>
            <a:r>
              <a:rPr lang="en-US" sz="1200" dirty="0">
                <a:effectLst/>
                <a:latin typeface="Calibri" panose="020F0502020204030204" pitchFamily="34" charset="0"/>
                <a:ea typeface="Calibri" panose="020F0502020204030204" pitchFamily="34" charset="0"/>
              </a:rPr>
              <a:t>The</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d</a:t>
            </a:r>
            <a:r>
              <a:rPr lang="en-US" sz="1200" dirty="0">
                <a:effectLst/>
                <a:latin typeface="Calibri" panose="020F0502020204030204" pitchFamily="34" charset="0"/>
                <a:ea typeface="Calibri" panose="020F0502020204030204" pitchFamily="34" charset="0"/>
              </a:rPr>
              <a:t>r</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ugh</a:t>
            </a:r>
            <a:r>
              <a:rPr lang="en-US" sz="1200"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c</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ti</a:t>
            </a:r>
            <a:r>
              <a:rPr lang="en-US" sz="1200" spc="-5" dirty="0">
                <a:effectLst/>
                <a:latin typeface="Calibri" panose="020F0502020204030204" pitchFamily="34" charset="0"/>
                <a:ea typeface="Calibri" panose="020F0502020204030204" pitchFamily="34" charset="0"/>
              </a:rPr>
              <a:t>nu</a:t>
            </a:r>
            <a:r>
              <a:rPr lang="en-US" sz="1200" dirty="0">
                <a:effectLst/>
                <a:latin typeface="Calibri" panose="020F0502020204030204" pitchFamily="34" charset="0"/>
                <a:ea typeface="Calibri" panose="020F0502020204030204" pitchFamily="34" charset="0"/>
              </a:rPr>
              <a:t>ed</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u</a:t>
            </a:r>
            <a:r>
              <a:rPr lang="en-US" sz="1200" spc="-5" dirty="0">
                <a:effectLst/>
                <a:latin typeface="Calibri" panose="020F0502020204030204" pitchFamily="34" charset="0"/>
                <a:ea typeface="Calibri" panose="020F0502020204030204" pitchFamily="34" charset="0"/>
              </a:rPr>
              <a:t>n</a:t>
            </a:r>
            <a:r>
              <a:rPr lang="en-US" sz="1200" spc="-10" dirty="0">
                <a:effectLst/>
                <a:latin typeface="Calibri" panose="020F0502020204030204" pitchFamily="34" charset="0"/>
                <a:ea typeface="Calibri" panose="020F0502020204030204" pitchFamily="34" charset="0"/>
              </a:rPr>
              <a:t>t</a:t>
            </a:r>
            <a:r>
              <a:rPr lang="en-US" sz="1200" dirty="0">
                <a:effectLst/>
                <a:latin typeface="Calibri" panose="020F0502020204030204" pitchFamily="34" charset="0"/>
                <a:ea typeface="Calibri" panose="020F0502020204030204" pitchFamily="34" charset="0"/>
              </a:rPr>
              <a:t>il </a:t>
            </a:r>
            <a:r>
              <a:rPr lang="en-US" sz="1200" spc="5" dirty="0">
                <a:effectLst/>
                <a:latin typeface="Calibri" panose="020F0502020204030204" pitchFamily="34" charset="0"/>
                <a:ea typeface="Calibri" panose="020F0502020204030204" pitchFamily="34" charset="0"/>
              </a:rPr>
              <a:t>2</a:t>
            </a:r>
            <a:r>
              <a:rPr lang="en-US" sz="1200" spc="-10" dirty="0">
                <a:effectLst/>
                <a:latin typeface="Calibri" panose="020F0502020204030204" pitchFamily="34" charset="0"/>
                <a:ea typeface="Calibri" panose="020F0502020204030204" pitchFamily="34" charset="0"/>
              </a:rPr>
              <a:t>0</a:t>
            </a:r>
            <a:r>
              <a:rPr lang="en-US" sz="1200" spc="5" dirty="0">
                <a:effectLst/>
                <a:latin typeface="Calibri" panose="020F0502020204030204" pitchFamily="34" charset="0"/>
                <a:ea typeface="Calibri" panose="020F0502020204030204" pitchFamily="34" charset="0"/>
              </a:rPr>
              <a:t>20</a:t>
            </a:r>
            <a:r>
              <a:rPr lang="en-US" sz="1200" dirty="0">
                <a:effectLst/>
                <a:latin typeface="Calibri" panose="020F0502020204030204" pitchFamily="34" charset="0"/>
                <a:ea typeface="Calibri" panose="020F0502020204030204" pitchFamily="34" charset="0"/>
              </a:rPr>
              <a:t>.</a:t>
            </a:r>
            <a:endParaRPr lang="en-US" sz="1200" dirty="0">
              <a:effectLst/>
              <a:latin typeface="Times New Roman" panose="02020603050405020304" pitchFamily="18" charset="0"/>
              <a:ea typeface="Times New Roman" panose="02020603050405020304" pitchFamily="18" charset="0"/>
            </a:endParaRPr>
          </a:p>
          <a:p>
            <a:pPr marL="63500" marR="0">
              <a:spcBef>
                <a:spcPts val="275"/>
              </a:spcBef>
              <a:spcAft>
                <a:spcPts val="0"/>
              </a:spcAft>
            </a:pPr>
            <a:br>
              <a:rPr lang="en-US" sz="1200" dirty="0">
                <a:effectLst/>
                <a:latin typeface="Calibri" panose="020F0502020204030204" pitchFamily="34" charset="0"/>
                <a:ea typeface="Calibri" panose="020F0502020204030204" pitchFamily="34" charset="0"/>
              </a:rPr>
            </a:br>
            <a:r>
              <a:rPr lang="en-US" sz="1200" i="1" spc="5" dirty="0">
                <a:effectLst/>
                <a:latin typeface="Calibri" panose="020F0502020204030204" pitchFamily="34" charset="0"/>
                <a:ea typeface="Calibri" panose="020F0502020204030204" pitchFamily="34" charset="0"/>
              </a:rPr>
              <a:t>S</a:t>
            </a:r>
            <a:r>
              <a:rPr lang="en-US" sz="1200" i="1" dirty="0">
                <a:effectLst/>
                <a:latin typeface="Calibri" panose="020F0502020204030204" pitchFamily="34" charset="0"/>
                <a:ea typeface="Calibri" panose="020F0502020204030204" pitchFamily="34" charset="0"/>
              </a:rPr>
              <a:t>o</a:t>
            </a:r>
            <a:r>
              <a:rPr lang="en-US" sz="1200" i="1" spc="-5" dirty="0">
                <a:effectLst/>
                <a:latin typeface="Calibri" panose="020F0502020204030204" pitchFamily="34" charset="0"/>
                <a:ea typeface="Calibri" panose="020F0502020204030204" pitchFamily="34" charset="0"/>
              </a:rPr>
              <a:t>u</a:t>
            </a:r>
            <a:r>
              <a:rPr lang="en-US" sz="1200" i="1" spc="5" dirty="0">
                <a:effectLst/>
                <a:latin typeface="Calibri" panose="020F0502020204030204" pitchFamily="34" charset="0"/>
                <a:ea typeface="Calibri" panose="020F0502020204030204" pitchFamily="34" charset="0"/>
              </a:rPr>
              <a:t>r</a:t>
            </a:r>
            <a:r>
              <a:rPr lang="en-US" sz="1200" i="1" dirty="0">
                <a:effectLst/>
                <a:latin typeface="Calibri" panose="020F0502020204030204" pitchFamily="34" charset="0"/>
                <a:ea typeface="Calibri" panose="020F0502020204030204" pitchFamily="34" charset="0"/>
              </a:rPr>
              <a:t>ces</a:t>
            </a:r>
            <a:endParaRPr lang="en-US" sz="1200" dirty="0">
              <a:effectLst/>
              <a:latin typeface="Times New Roman" panose="02020603050405020304" pitchFamily="18" charset="0"/>
              <a:ea typeface="Times New Roman" panose="02020603050405020304" pitchFamily="18" charset="0"/>
            </a:endParaRPr>
          </a:p>
          <a:p>
            <a:pPr marL="63500" marR="0">
              <a:spcBef>
                <a:spcPts val="110"/>
              </a:spcBef>
              <a:spcAft>
                <a:spcPts val="0"/>
              </a:spcAft>
            </a:pPr>
            <a:r>
              <a:rPr lang="en-US" sz="1200" dirty="0">
                <a:effectLst/>
                <a:latin typeface="Calibri" panose="020F0502020204030204" pitchFamily="34" charset="0"/>
                <a:ea typeface="Calibri" panose="020F0502020204030204" pitchFamily="34" charset="0"/>
              </a:rPr>
              <a:t>V</a:t>
            </a:r>
            <a:r>
              <a:rPr lang="en-US" sz="1200" spc="-5" dirty="0">
                <a:effectLst/>
                <a:latin typeface="Calibri" panose="020F0502020204030204" pitchFamily="34" charset="0"/>
                <a:ea typeface="Calibri" panose="020F0502020204030204" pitchFamily="34" charset="0"/>
              </a:rPr>
              <a:t>i</a:t>
            </a:r>
            <a:r>
              <a:rPr lang="en-US" sz="1200" dirty="0">
                <a:effectLst/>
                <a:latin typeface="Calibri" panose="020F0502020204030204" pitchFamily="34" charset="0"/>
                <a:ea typeface="Calibri" panose="020F0502020204030204" pitchFamily="34" charset="0"/>
              </a:rPr>
              <a:t>r</a:t>
            </a:r>
            <a:r>
              <a:rPr lang="en-US" sz="1200" spc="-5" dirty="0">
                <a:effectLst/>
                <a:latin typeface="Calibri" panose="020F0502020204030204" pitchFamily="34" charset="0"/>
                <a:ea typeface="Calibri" panose="020F0502020204030204" pitchFamily="34" charset="0"/>
              </a:rPr>
              <a:t>g</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ia Ed</a:t>
            </a:r>
            <a:r>
              <a:rPr lang="en-US" sz="1200" spc="-10" dirty="0">
                <a:effectLst/>
                <a:latin typeface="Calibri" panose="020F0502020204030204" pitchFamily="34" charset="0"/>
                <a:ea typeface="Calibri" panose="020F0502020204030204" pitchFamily="34" charset="0"/>
              </a:rPr>
              <a:t>u</a:t>
            </a:r>
            <a:r>
              <a:rPr lang="en-US" sz="1200" dirty="0">
                <a:effectLst/>
                <a:latin typeface="Calibri" panose="020F0502020204030204" pitchFamily="34" charset="0"/>
                <a:ea typeface="Calibri" panose="020F0502020204030204" pitchFamily="34" charset="0"/>
              </a:rPr>
              <a:t>cati</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n</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As</a:t>
            </a:r>
            <a:r>
              <a:rPr lang="en-US" sz="1200" spc="-10" dirty="0">
                <a:effectLst/>
                <a:latin typeface="Calibri" panose="020F0502020204030204" pitchFamily="34" charset="0"/>
                <a:ea typeface="Calibri" panose="020F0502020204030204" pitchFamily="34" charset="0"/>
              </a:rPr>
              <a:t>s</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ci</a:t>
            </a:r>
            <a:r>
              <a:rPr lang="en-US" sz="1200" spc="-15" dirty="0">
                <a:effectLst/>
                <a:latin typeface="Calibri" panose="020F0502020204030204" pitchFamily="34" charset="0"/>
                <a:ea typeface="Calibri" panose="020F0502020204030204" pitchFamily="34" charset="0"/>
              </a:rPr>
              <a:t>a</a:t>
            </a:r>
            <a:r>
              <a:rPr lang="en-US" sz="1200" spc="-10" dirty="0">
                <a:effectLst/>
                <a:latin typeface="Calibri" panose="020F0502020204030204" pitchFamily="34" charset="0"/>
                <a:ea typeface="Calibri" panose="020F0502020204030204" pitchFamily="34" charset="0"/>
              </a:rPr>
              <a:t>t</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n</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His</a:t>
            </a:r>
            <a:r>
              <a:rPr lang="en-US" sz="1200" spc="-15"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ry</a:t>
            </a:r>
            <a:endParaRPr lang="en-US" sz="1200" dirty="0">
              <a:effectLst/>
              <a:latin typeface="Times New Roman" panose="02020603050405020304" pitchFamily="18" charset="0"/>
              <a:ea typeface="Times New Roman" panose="02020603050405020304" pitchFamily="18" charset="0"/>
            </a:endParaRPr>
          </a:p>
          <a:p>
            <a:pPr marL="63500" marR="0">
              <a:spcBef>
                <a:spcPts val="110"/>
              </a:spcBef>
              <a:spcAft>
                <a:spcPts val="0"/>
              </a:spcAft>
            </a:pPr>
            <a:r>
              <a:rPr lang="en-US" sz="1200" i="1" dirty="0">
                <a:effectLst/>
                <a:latin typeface="Calibri" panose="020F0502020204030204" pitchFamily="34" charset="0"/>
                <a:ea typeface="Calibri" panose="020F0502020204030204" pitchFamily="34" charset="0"/>
              </a:rPr>
              <a:t>Keepi</a:t>
            </a:r>
            <a:r>
              <a:rPr lang="en-US" sz="1200" i="1" spc="-5" dirty="0">
                <a:effectLst/>
                <a:latin typeface="Calibri" panose="020F0502020204030204" pitchFamily="34" charset="0"/>
                <a:ea typeface="Calibri" panose="020F0502020204030204" pitchFamily="34" charset="0"/>
              </a:rPr>
              <a:t>n</a:t>
            </a:r>
            <a:r>
              <a:rPr lang="en-US" sz="1200" i="1" dirty="0">
                <a:effectLst/>
                <a:latin typeface="Calibri" panose="020F0502020204030204" pitchFamily="34" charset="0"/>
                <a:ea typeface="Calibri" panose="020F0502020204030204" pitchFamily="34" charset="0"/>
              </a:rPr>
              <a:t>g</a:t>
            </a:r>
            <a:r>
              <a:rPr lang="en-US" sz="1200" i="1" spc="-5" dirty="0">
                <a:effectLst/>
                <a:latin typeface="Calibri" panose="020F0502020204030204" pitchFamily="34" charset="0"/>
                <a:ea typeface="Calibri" panose="020F0502020204030204" pitchFamily="34" charset="0"/>
              </a:rPr>
              <a:t> </a:t>
            </a:r>
            <a:r>
              <a:rPr lang="en-US" sz="1200" i="1" spc="5" dirty="0">
                <a:effectLst/>
                <a:latin typeface="Calibri" panose="020F0502020204030204" pitchFamily="34" charset="0"/>
                <a:ea typeface="Calibri" panose="020F0502020204030204" pitchFamily="34" charset="0"/>
              </a:rPr>
              <a:t>t</a:t>
            </a:r>
            <a:r>
              <a:rPr lang="en-US" sz="1200" i="1" spc="-5" dirty="0">
                <a:effectLst/>
                <a:latin typeface="Calibri" panose="020F0502020204030204" pitchFamily="34" charset="0"/>
                <a:ea typeface="Calibri" panose="020F0502020204030204" pitchFamily="34" charset="0"/>
              </a:rPr>
              <a:t>h</a:t>
            </a:r>
            <a:r>
              <a:rPr lang="en-US" sz="1200" i="1" dirty="0">
                <a:effectLst/>
                <a:latin typeface="Calibri" panose="020F0502020204030204" pitchFamily="34" charset="0"/>
                <a:ea typeface="Calibri" panose="020F0502020204030204" pitchFamily="34" charset="0"/>
              </a:rPr>
              <a:t>e</a:t>
            </a:r>
            <a:r>
              <a:rPr lang="en-US" sz="1200" i="1" spc="-5" dirty="0">
                <a:effectLst/>
                <a:latin typeface="Calibri" panose="020F0502020204030204" pitchFamily="34" charset="0"/>
                <a:ea typeface="Calibri" panose="020F0502020204030204" pitchFamily="34" charset="0"/>
              </a:rPr>
              <a:t> P</a:t>
            </a:r>
            <a:r>
              <a:rPr lang="en-US" sz="1200" i="1" spc="5" dirty="0">
                <a:effectLst/>
                <a:latin typeface="Calibri" panose="020F0502020204030204" pitchFamily="34" charset="0"/>
                <a:ea typeface="Calibri" panose="020F0502020204030204" pitchFamily="34" charset="0"/>
              </a:rPr>
              <a:t>r</a:t>
            </a:r>
            <a:r>
              <a:rPr lang="en-US" sz="1200" i="1" dirty="0">
                <a:effectLst/>
                <a:latin typeface="Calibri" panose="020F0502020204030204" pitchFamily="34" charset="0"/>
                <a:ea typeface="Calibri" panose="020F0502020204030204" pitchFamily="34" charset="0"/>
              </a:rPr>
              <a:t>omis</a:t>
            </a:r>
            <a:r>
              <a:rPr lang="en-US" sz="1200" i="1" spc="-10" dirty="0">
                <a:effectLst/>
                <a:latin typeface="Calibri" panose="020F0502020204030204" pitchFamily="34" charset="0"/>
                <a:ea typeface="Calibri" panose="020F0502020204030204" pitchFamily="34" charset="0"/>
              </a:rPr>
              <a:t>e</a:t>
            </a:r>
            <a:r>
              <a:rPr lang="en-US" sz="1200" i="1" dirty="0">
                <a:effectLst/>
                <a:latin typeface="Calibri" panose="020F0502020204030204" pitchFamily="34" charset="0"/>
                <a:ea typeface="Calibri" panose="020F0502020204030204" pitchFamily="34" charset="0"/>
              </a:rPr>
              <a:t>:</a:t>
            </a:r>
            <a:r>
              <a:rPr lang="en-US" sz="1200" i="1" spc="-5" dirty="0">
                <a:effectLst/>
                <a:latin typeface="Calibri" panose="020F0502020204030204" pitchFamily="34" charset="0"/>
                <a:ea typeface="Calibri" panose="020F0502020204030204" pitchFamily="34" charset="0"/>
              </a:rPr>
              <a:t> </a:t>
            </a:r>
            <a:r>
              <a:rPr lang="en-US" sz="1200" i="1" spc="5" dirty="0">
                <a:effectLst/>
                <a:latin typeface="Calibri" panose="020F0502020204030204" pitchFamily="34" charset="0"/>
                <a:ea typeface="Calibri" panose="020F0502020204030204" pitchFamily="34" charset="0"/>
              </a:rPr>
              <a:t>1</a:t>
            </a:r>
            <a:r>
              <a:rPr lang="en-US" sz="1200" i="1" spc="-10" dirty="0">
                <a:effectLst/>
                <a:latin typeface="Calibri" panose="020F0502020204030204" pitchFamily="34" charset="0"/>
                <a:ea typeface="Calibri" panose="020F0502020204030204" pitchFamily="34" charset="0"/>
              </a:rPr>
              <a:t>5</a:t>
            </a:r>
            <a:r>
              <a:rPr lang="en-US" sz="1200" i="1" dirty="0">
                <a:effectLst/>
                <a:latin typeface="Calibri" panose="020F0502020204030204" pitchFamily="34" charset="0"/>
                <a:ea typeface="Calibri" panose="020F0502020204030204" pitchFamily="34" charset="0"/>
              </a:rPr>
              <a:t>0</a:t>
            </a:r>
            <a:r>
              <a:rPr lang="en-US" sz="1200" i="1" spc="5" dirty="0">
                <a:effectLst/>
                <a:latin typeface="Calibri" panose="020F0502020204030204" pitchFamily="34" charset="0"/>
                <a:ea typeface="Calibri" panose="020F0502020204030204" pitchFamily="34" charset="0"/>
              </a:rPr>
              <a:t> </a:t>
            </a:r>
            <a:r>
              <a:rPr lang="en-US" sz="1200" i="1" spc="-5" dirty="0">
                <a:effectLst/>
                <a:latin typeface="Calibri" panose="020F0502020204030204" pitchFamily="34" charset="0"/>
                <a:ea typeface="Calibri" panose="020F0502020204030204" pitchFamily="34" charset="0"/>
              </a:rPr>
              <a:t>Y</a:t>
            </a:r>
            <a:r>
              <a:rPr lang="en-US" sz="1200" i="1" dirty="0">
                <a:effectLst/>
                <a:latin typeface="Calibri" panose="020F0502020204030204" pitchFamily="34" charset="0"/>
                <a:ea typeface="Calibri" panose="020F0502020204030204" pitchFamily="34" charset="0"/>
              </a:rPr>
              <a:t>ears</a:t>
            </a:r>
            <a:r>
              <a:rPr lang="en-US" sz="1200" i="1" spc="5" dirty="0">
                <a:effectLst/>
                <a:latin typeface="Calibri" panose="020F0502020204030204" pitchFamily="34" charset="0"/>
                <a:ea typeface="Calibri" panose="020F0502020204030204" pitchFamily="34" charset="0"/>
              </a:rPr>
              <a:t> </a:t>
            </a:r>
            <a:r>
              <a:rPr lang="en-US" sz="1200" i="1" dirty="0">
                <a:effectLst/>
                <a:latin typeface="Calibri" panose="020F0502020204030204" pitchFamily="34" charset="0"/>
                <a:ea typeface="Calibri" panose="020F0502020204030204" pitchFamily="34" charset="0"/>
              </a:rPr>
              <a:t>of</a:t>
            </a:r>
            <a:r>
              <a:rPr lang="en-US" sz="1200" i="1" spc="-10" dirty="0">
                <a:effectLst/>
                <a:latin typeface="Calibri" panose="020F0502020204030204" pitchFamily="34" charset="0"/>
                <a:ea typeface="Calibri" panose="020F0502020204030204" pitchFamily="34" charset="0"/>
              </a:rPr>
              <a:t> </a:t>
            </a:r>
            <a:r>
              <a:rPr lang="en-US" sz="1200" i="1" dirty="0">
                <a:effectLst/>
                <a:latin typeface="Calibri" panose="020F0502020204030204" pitchFamily="34" charset="0"/>
                <a:ea typeface="Calibri" panose="020F0502020204030204" pitchFamily="34" charset="0"/>
              </a:rPr>
              <a:t>A</a:t>
            </a:r>
            <a:r>
              <a:rPr lang="en-US" sz="1200" i="1" spc="-5" dirty="0">
                <a:effectLst/>
                <a:latin typeface="Calibri" panose="020F0502020204030204" pitchFamily="34" charset="0"/>
                <a:ea typeface="Calibri" panose="020F0502020204030204" pitchFamily="34" charset="0"/>
              </a:rPr>
              <a:t>d</a:t>
            </a:r>
            <a:r>
              <a:rPr lang="en-US" sz="1200" i="1" dirty="0">
                <a:effectLst/>
                <a:latin typeface="Calibri" panose="020F0502020204030204" pitchFamily="34" charset="0"/>
                <a:ea typeface="Calibri" panose="020F0502020204030204" pitchFamily="34" charset="0"/>
              </a:rPr>
              <a:t>vo</a:t>
            </a:r>
            <a:r>
              <a:rPr lang="en-US" sz="1200" i="1" spc="-5" dirty="0">
                <a:effectLst/>
                <a:latin typeface="Calibri" panose="020F0502020204030204" pitchFamily="34" charset="0"/>
                <a:ea typeface="Calibri" panose="020F0502020204030204" pitchFamily="34" charset="0"/>
              </a:rPr>
              <a:t>ca</a:t>
            </a:r>
            <a:r>
              <a:rPr lang="en-US" sz="1200" i="1" dirty="0">
                <a:effectLst/>
                <a:latin typeface="Calibri" panose="020F0502020204030204" pitchFamily="34" charset="0"/>
                <a:ea typeface="Calibri" panose="020F0502020204030204" pitchFamily="34" charset="0"/>
              </a:rPr>
              <a:t>cy</a:t>
            </a:r>
            <a:r>
              <a:rPr lang="en-US" sz="1200" i="1" spc="-5" dirty="0">
                <a:effectLst/>
                <a:latin typeface="Calibri" panose="020F0502020204030204" pitchFamily="34" charset="0"/>
                <a:ea typeface="Calibri" panose="020F0502020204030204" pitchFamily="34" charset="0"/>
              </a:rPr>
              <a:t> </a:t>
            </a:r>
            <a:r>
              <a:rPr lang="en-US" sz="1200" i="1" dirty="0">
                <a:effectLst/>
                <a:latin typeface="Calibri" panose="020F0502020204030204" pitchFamily="34" charset="0"/>
                <a:ea typeface="Calibri" panose="020F0502020204030204" pitchFamily="34" charset="0"/>
              </a:rPr>
              <a:t>for</a:t>
            </a:r>
            <a:r>
              <a:rPr lang="en-US" sz="1200" i="1" spc="5" dirty="0">
                <a:effectLst/>
                <a:latin typeface="Calibri" panose="020F0502020204030204" pitchFamily="34" charset="0"/>
                <a:ea typeface="Calibri" panose="020F0502020204030204" pitchFamily="34" charset="0"/>
              </a:rPr>
              <a:t> </a:t>
            </a:r>
            <a:r>
              <a:rPr lang="en-US" sz="1200" i="1" dirty="0">
                <a:effectLst/>
                <a:latin typeface="Calibri" panose="020F0502020204030204" pitchFamily="34" charset="0"/>
                <a:ea typeface="Calibri" panose="020F0502020204030204" pitchFamily="34" charset="0"/>
              </a:rPr>
              <a:t>Chi</a:t>
            </a:r>
            <a:r>
              <a:rPr lang="en-US" sz="1200" i="1" spc="-5" dirty="0">
                <a:effectLst/>
                <a:latin typeface="Calibri" panose="020F0502020204030204" pitchFamily="34" charset="0"/>
                <a:ea typeface="Calibri" panose="020F0502020204030204" pitchFamily="34" charset="0"/>
              </a:rPr>
              <a:t>ldr</a:t>
            </a:r>
            <a:r>
              <a:rPr lang="en-US" sz="1200" i="1" dirty="0">
                <a:effectLst/>
                <a:latin typeface="Calibri" panose="020F0502020204030204" pitchFamily="34" charset="0"/>
                <a:ea typeface="Calibri" panose="020F0502020204030204" pitchFamily="34" charset="0"/>
              </a:rPr>
              <a:t>en </a:t>
            </a:r>
            <a:r>
              <a:rPr lang="en-US" sz="1200" i="1" spc="-5" dirty="0">
                <a:effectLst/>
                <a:latin typeface="Calibri" panose="020F0502020204030204" pitchFamily="34" charset="0"/>
                <a:ea typeface="Calibri" panose="020F0502020204030204" pitchFamily="34" charset="0"/>
              </a:rPr>
              <a:t>an</a:t>
            </a:r>
            <a:r>
              <a:rPr lang="en-US" sz="1200" i="1" dirty="0">
                <a:effectLst/>
                <a:latin typeface="Calibri" panose="020F0502020204030204" pitchFamily="34" charset="0"/>
                <a:ea typeface="Calibri" panose="020F0502020204030204" pitchFamily="34" charset="0"/>
              </a:rPr>
              <a:t>d</a:t>
            </a:r>
            <a:r>
              <a:rPr lang="en-US" sz="1200" i="1" spc="-5" dirty="0">
                <a:effectLst/>
                <a:latin typeface="Calibri" panose="020F0502020204030204" pitchFamily="34" charset="0"/>
                <a:ea typeface="Calibri" panose="020F0502020204030204" pitchFamily="34" charset="0"/>
              </a:rPr>
              <a:t> </a:t>
            </a:r>
            <a:r>
              <a:rPr lang="en-US" sz="1200" i="1" spc="5" dirty="0">
                <a:effectLst/>
                <a:latin typeface="Calibri" panose="020F0502020204030204" pitchFamily="34" charset="0"/>
                <a:ea typeface="Calibri" panose="020F0502020204030204" pitchFamily="34" charset="0"/>
              </a:rPr>
              <a:t>P</a:t>
            </a:r>
            <a:r>
              <a:rPr lang="en-US" sz="1200" i="1" spc="-5" dirty="0">
                <a:effectLst/>
                <a:latin typeface="Calibri" panose="020F0502020204030204" pitchFamily="34" charset="0"/>
                <a:ea typeface="Calibri" panose="020F0502020204030204" pitchFamily="34" charset="0"/>
              </a:rPr>
              <a:t>ub</a:t>
            </a:r>
            <a:r>
              <a:rPr lang="en-US" sz="1200" i="1" dirty="0">
                <a:effectLst/>
                <a:latin typeface="Calibri" panose="020F0502020204030204" pitchFamily="34" charset="0"/>
                <a:ea typeface="Calibri" panose="020F0502020204030204" pitchFamily="34" charset="0"/>
              </a:rPr>
              <a:t>lic Ed</a:t>
            </a:r>
            <a:r>
              <a:rPr lang="en-US" sz="1200" i="1" spc="-5" dirty="0">
                <a:effectLst/>
                <a:latin typeface="Calibri" panose="020F0502020204030204" pitchFamily="34" charset="0"/>
                <a:ea typeface="Calibri" panose="020F0502020204030204" pitchFamily="34" charset="0"/>
              </a:rPr>
              <a:t>u</a:t>
            </a:r>
            <a:r>
              <a:rPr lang="en-US" sz="1200" i="1" dirty="0">
                <a:effectLst/>
                <a:latin typeface="Calibri" panose="020F0502020204030204" pitchFamily="34" charset="0"/>
                <a:ea typeface="Calibri" panose="020F0502020204030204" pitchFamily="34" charset="0"/>
              </a:rPr>
              <a:t>c</a:t>
            </a:r>
            <a:r>
              <a:rPr lang="en-US" sz="1200" i="1" spc="-5" dirty="0">
                <a:effectLst/>
                <a:latin typeface="Calibri" panose="020F0502020204030204" pitchFamily="34" charset="0"/>
                <a:ea typeface="Calibri" panose="020F0502020204030204" pitchFamily="34" charset="0"/>
              </a:rPr>
              <a:t>a</a:t>
            </a:r>
            <a:r>
              <a:rPr lang="en-US" sz="1200" i="1" dirty="0">
                <a:effectLst/>
                <a:latin typeface="Calibri" panose="020F0502020204030204" pitchFamily="34" charset="0"/>
                <a:ea typeface="Calibri" panose="020F0502020204030204" pitchFamily="34" charset="0"/>
              </a:rPr>
              <a:t>tion</a:t>
            </a:r>
            <a:endParaRPr lang="en-US" sz="1200" dirty="0">
              <a:effectLst/>
              <a:latin typeface="Times New Roman" panose="02020603050405020304" pitchFamily="18" charset="0"/>
              <a:ea typeface="Times New Roman" panose="02020603050405020304" pitchFamily="18" charset="0"/>
            </a:endParaRPr>
          </a:p>
          <a:p>
            <a:pPr marL="0" marR="0">
              <a:lnSpc>
                <a:spcPts val="900"/>
              </a:lnSpc>
              <a:spcBef>
                <a:spcPts val="0"/>
              </a:spcBef>
              <a:spcAft>
                <a:spcPts val="0"/>
              </a:spcAft>
            </a:pPr>
            <a:r>
              <a:rPr lang="en-US" sz="1200" dirty="0">
                <a:effectLst/>
                <a:latin typeface="Times New Roman" panose="02020603050405020304" pitchFamily="18" charset="0"/>
                <a:ea typeface="Times New Roman" panose="02020603050405020304" pitchFamily="18" charset="0"/>
              </a:rPr>
              <a:t> </a:t>
            </a:r>
          </a:p>
          <a:p>
            <a:pPr marL="63500" marR="0">
              <a:spcBef>
                <a:spcPts val="0"/>
              </a:spcBef>
              <a:spcAft>
                <a:spcPts val="0"/>
              </a:spcAft>
            </a:pPr>
            <a:r>
              <a:rPr lang="en-US" sz="1200" dirty="0">
                <a:effectLst/>
                <a:latin typeface="Calibri" panose="020F0502020204030204" pitchFamily="34" charset="0"/>
                <a:ea typeface="Calibri" panose="020F0502020204030204" pitchFamily="34" charset="0"/>
              </a:rPr>
              <a:t>V</a:t>
            </a:r>
            <a:r>
              <a:rPr lang="en-US" sz="1200" spc="-5" dirty="0">
                <a:effectLst/>
                <a:latin typeface="Calibri" panose="020F0502020204030204" pitchFamily="34" charset="0"/>
                <a:ea typeface="Calibri" panose="020F0502020204030204" pitchFamily="34" charset="0"/>
              </a:rPr>
              <a:t>i</a:t>
            </a:r>
            <a:r>
              <a:rPr lang="en-US" sz="1200" dirty="0">
                <a:effectLst/>
                <a:latin typeface="Calibri" panose="020F0502020204030204" pitchFamily="34" charset="0"/>
                <a:ea typeface="Calibri" panose="020F0502020204030204" pitchFamily="34" charset="0"/>
              </a:rPr>
              <a:t>r</a:t>
            </a:r>
            <a:r>
              <a:rPr lang="en-US" sz="1200" spc="-5" dirty="0">
                <a:effectLst/>
                <a:latin typeface="Calibri" panose="020F0502020204030204" pitchFamily="34" charset="0"/>
                <a:ea typeface="Calibri" panose="020F0502020204030204" pitchFamily="34" charset="0"/>
              </a:rPr>
              <a:t>g</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ia Ed</a:t>
            </a:r>
            <a:r>
              <a:rPr lang="en-US" sz="1200" spc="-5" dirty="0">
                <a:effectLst/>
                <a:latin typeface="Calibri" panose="020F0502020204030204" pitchFamily="34" charset="0"/>
                <a:ea typeface="Calibri" panose="020F0502020204030204" pitchFamily="34" charset="0"/>
              </a:rPr>
              <a:t>u</a:t>
            </a:r>
            <a:r>
              <a:rPr lang="en-US" sz="1200" dirty="0">
                <a:effectLst/>
                <a:latin typeface="Calibri" panose="020F0502020204030204" pitchFamily="34" charset="0"/>
                <a:ea typeface="Calibri" panose="020F0502020204030204" pitchFamily="34" charset="0"/>
              </a:rPr>
              <a:t>cati</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n</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As</a:t>
            </a:r>
            <a:r>
              <a:rPr lang="en-US" sz="1200" spc="-10" dirty="0">
                <a:effectLst/>
                <a:latin typeface="Calibri" panose="020F0502020204030204" pitchFamily="34" charset="0"/>
                <a:ea typeface="Calibri" panose="020F0502020204030204" pitchFamily="34" charset="0"/>
              </a:rPr>
              <a:t>s</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ci</a:t>
            </a:r>
            <a:r>
              <a:rPr lang="en-US" sz="1200" spc="-15" dirty="0">
                <a:effectLst/>
                <a:latin typeface="Calibri" panose="020F0502020204030204" pitchFamily="34" charset="0"/>
                <a:ea typeface="Calibri" panose="020F0502020204030204" pitchFamily="34" charset="0"/>
              </a:rPr>
              <a:t>a</a:t>
            </a:r>
            <a:r>
              <a:rPr lang="en-US" sz="1200" spc="-10" dirty="0">
                <a:effectLst/>
                <a:latin typeface="Calibri" panose="020F0502020204030204" pitchFamily="34" charset="0"/>
                <a:ea typeface="Calibri" panose="020F0502020204030204" pitchFamily="34" charset="0"/>
              </a:rPr>
              <a:t>t</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n</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Re</a:t>
            </a:r>
            <a:r>
              <a:rPr lang="en-US" sz="1200" spc="-15" dirty="0">
                <a:effectLst/>
                <a:latin typeface="Calibri" panose="020F0502020204030204" pitchFamily="34" charset="0"/>
                <a:ea typeface="Calibri" panose="020F0502020204030204" pitchFamily="34" charset="0"/>
              </a:rPr>
              <a:t>p</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rt</a:t>
            </a:r>
            <a:endParaRPr lang="en-US" sz="1200" dirty="0">
              <a:effectLst/>
              <a:latin typeface="Times New Roman" panose="02020603050405020304" pitchFamily="18" charset="0"/>
              <a:ea typeface="Times New Roman" panose="02020603050405020304" pitchFamily="18" charset="0"/>
            </a:endParaRPr>
          </a:p>
          <a:p>
            <a:pPr marL="63500" marR="0">
              <a:spcBef>
                <a:spcPts val="110"/>
              </a:spcBef>
              <a:spcAft>
                <a:spcPts val="0"/>
              </a:spcAft>
            </a:pPr>
            <a:r>
              <a:rPr lang="en-US" sz="1200" spc="5" dirty="0">
                <a:effectLst/>
                <a:latin typeface="Calibri" panose="020F0502020204030204" pitchFamily="34" charset="0"/>
                <a:ea typeface="Calibri" panose="020F0502020204030204" pitchFamily="34" charset="0"/>
              </a:rPr>
              <a:t>“</a:t>
            </a:r>
            <a:r>
              <a:rPr lang="en-US" sz="1200" dirty="0">
                <a:effectLst/>
                <a:latin typeface="Calibri" panose="020F0502020204030204" pitchFamily="34" charset="0"/>
                <a:ea typeface="Calibri" panose="020F0502020204030204" pitchFamily="34" charset="0"/>
              </a:rPr>
              <a:t>C</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l</a:t>
            </a:r>
            <a:r>
              <a:rPr lang="en-US" sz="1200" spc="-15" dirty="0">
                <a:effectLst/>
                <a:latin typeface="Calibri" panose="020F0502020204030204" pitchFamily="34" charset="0"/>
                <a:ea typeface="Calibri" panose="020F0502020204030204" pitchFamily="34" charset="0"/>
              </a:rPr>
              <a:t>l</a:t>
            </a:r>
            <a:r>
              <a:rPr lang="en-US" sz="1200" dirty="0">
                <a:effectLst/>
                <a:latin typeface="Calibri" panose="020F0502020204030204" pitchFamily="34" charset="0"/>
                <a:ea typeface="Calibri" panose="020F0502020204030204" pitchFamily="34" charset="0"/>
              </a:rPr>
              <a:t>ec</a:t>
            </a:r>
            <a:r>
              <a:rPr lang="en-US" sz="1200" spc="5" dirty="0">
                <a:effectLst/>
                <a:latin typeface="Calibri" panose="020F0502020204030204" pitchFamily="34" charset="0"/>
                <a:ea typeface="Calibri" panose="020F0502020204030204" pitchFamily="34" charset="0"/>
              </a:rPr>
              <a:t>t</a:t>
            </a:r>
            <a:r>
              <a:rPr lang="en-US" sz="1200" spc="-15"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v</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Bar</a:t>
            </a:r>
            <a:r>
              <a:rPr lang="en-US" sz="1200" spc="-5" dirty="0">
                <a:effectLst/>
                <a:latin typeface="Calibri" panose="020F0502020204030204" pitchFamily="34" charset="0"/>
                <a:ea typeface="Calibri" panose="020F0502020204030204" pitchFamily="34" charset="0"/>
              </a:rPr>
              <a:t>g</a:t>
            </a:r>
            <a:r>
              <a:rPr lang="en-US" sz="1200" dirty="0">
                <a:effectLst/>
                <a:latin typeface="Calibri" panose="020F0502020204030204" pitchFamily="34" charset="0"/>
                <a:ea typeface="Calibri" panose="020F0502020204030204" pitchFamily="34" charset="0"/>
              </a:rPr>
              <a:t>ai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g</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in V</a:t>
            </a:r>
            <a:r>
              <a:rPr lang="en-US" sz="1200" spc="-5" dirty="0">
                <a:effectLst/>
                <a:latin typeface="Calibri" panose="020F0502020204030204" pitchFamily="34" charset="0"/>
                <a:ea typeface="Calibri" panose="020F0502020204030204" pitchFamily="34" charset="0"/>
              </a:rPr>
              <a:t>i</a:t>
            </a:r>
            <a:r>
              <a:rPr lang="en-US" sz="1200" dirty="0">
                <a:effectLst/>
                <a:latin typeface="Calibri" panose="020F0502020204030204" pitchFamily="34" charset="0"/>
                <a:ea typeface="Calibri" panose="020F0502020204030204" pitchFamily="34" charset="0"/>
              </a:rPr>
              <a:t>r</a:t>
            </a:r>
            <a:r>
              <a:rPr lang="en-US" sz="1200" spc="-5" dirty="0">
                <a:effectLst/>
                <a:latin typeface="Calibri" panose="020F0502020204030204" pitchFamily="34" charset="0"/>
                <a:ea typeface="Calibri" panose="020F0502020204030204" pitchFamily="34" charset="0"/>
              </a:rPr>
              <a:t>g</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ia:</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What’s</a:t>
            </a:r>
            <a:r>
              <a:rPr lang="en-US" sz="1200" spc="-10"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P</a:t>
            </a:r>
            <a:r>
              <a:rPr lang="en-US" sz="1200" spc="-15" dirty="0">
                <a:effectLst/>
                <a:latin typeface="Calibri" panose="020F0502020204030204" pitchFamily="34" charset="0"/>
                <a:ea typeface="Calibri" panose="020F0502020204030204" pitchFamily="34" charset="0"/>
              </a:rPr>
              <a:t>r</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h</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b</a:t>
            </a:r>
            <a:r>
              <a:rPr lang="en-US" sz="1200" dirty="0">
                <a:effectLst/>
                <a:latin typeface="Calibri" panose="020F0502020204030204" pitchFamily="34" charset="0"/>
                <a:ea typeface="Calibri" panose="020F0502020204030204" pitchFamily="34" charset="0"/>
              </a:rPr>
              <a:t>ite</a:t>
            </a:r>
            <a:r>
              <a:rPr lang="en-US" sz="1200" spc="10" dirty="0">
                <a:effectLst/>
                <a:latin typeface="Calibri" panose="020F0502020204030204" pitchFamily="34" charset="0"/>
                <a:ea typeface="Calibri" panose="020F0502020204030204" pitchFamily="34" charset="0"/>
              </a:rPr>
              <a:t>d</a:t>
            </a:r>
            <a:r>
              <a:rPr lang="en-US" sz="1200" spc="-15" dirty="0">
                <a:effectLst/>
                <a:latin typeface="Calibri" panose="020F0502020204030204" pitchFamily="34" charset="0"/>
                <a:ea typeface="Calibri" panose="020F0502020204030204" pitchFamily="34" charset="0"/>
              </a:rPr>
              <a:t>—</a:t>
            </a:r>
            <a:r>
              <a:rPr lang="en-US" sz="1200" dirty="0">
                <a:effectLst/>
                <a:latin typeface="Calibri" panose="020F0502020204030204" pitchFamily="34" charset="0"/>
                <a:ea typeface="Calibri" panose="020F0502020204030204" pitchFamily="34" charset="0"/>
              </a:rPr>
              <a:t>What’s </a:t>
            </a:r>
            <a:r>
              <a:rPr lang="en-US" sz="1200" spc="-15" dirty="0">
                <a:effectLst/>
                <a:latin typeface="Calibri" panose="020F0502020204030204" pitchFamily="34" charset="0"/>
                <a:ea typeface="Calibri" panose="020F0502020204030204" pitchFamily="34" charset="0"/>
              </a:rPr>
              <a:t>N</a:t>
            </a:r>
            <a:r>
              <a:rPr lang="en-US" sz="1200" spc="5" dirty="0">
                <a:effectLst/>
                <a:latin typeface="Calibri" panose="020F0502020204030204" pitchFamily="34" charset="0"/>
                <a:ea typeface="Calibri" panose="020F0502020204030204" pitchFamily="34" charset="0"/>
              </a:rPr>
              <a:t>o</a:t>
            </a:r>
            <a:r>
              <a:rPr lang="en-US" sz="1200" spc="-10" dirty="0">
                <a:effectLst/>
                <a:latin typeface="Calibri" panose="020F0502020204030204" pitchFamily="34" charset="0"/>
                <a:ea typeface="Calibri" panose="020F0502020204030204" pitchFamily="34" charset="0"/>
              </a:rPr>
              <a:t>t</a:t>
            </a:r>
            <a:r>
              <a:rPr lang="en-US" sz="1200" dirty="0">
                <a:effectLst/>
                <a:latin typeface="Calibri" panose="020F0502020204030204" pitchFamily="34" charset="0"/>
                <a:ea typeface="Calibri" panose="020F0502020204030204" pitchFamily="34" charset="0"/>
              </a:rPr>
              <a:t>”</a:t>
            </a:r>
            <a:endParaRPr lang="en-US" sz="1200" dirty="0">
              <a:effectLst/>
              <a:latin typeface="Times New Roman" panose="02020603050405020304" pitchFamily="18" charset="0"/>
              <a:ea typeface="Times New Roman" panose="02020603050405020304" pitchFamily="18" charset="0"/>
            </a:endParaRPr>
          </a:p>
          <a:p>
            <a:br>
              <a:rPr lang="en-US" sz="1200" dirty="0">
                <a:effectLst/>
                <a:latin typeface="Calibri" panose="020F0502020204030204" pitchFamily="34" charset="0"/>
                <a:ea typeface="Calibri" panose="020F0502020204030204" pitchFamily="34" charset="0"/>
              </a:rPr>
            </a:br>
            <a:endParaRPr lang="en-US" dirty="0">
              <a:cs typeface="Calibri"/>
            </a:endParaRPr>
          </a:p>
        </p:txBody>
      </p:sp>
      <p:sp>
        <p:nvSpPr>
          <p:cNvPr id="4" name="Slide Number Placeholder 3"/>
          <p:cNvSpPr>
            <a:spLocks noGrp="1"/>
          </p:cNvSpPr>
          <p:nvPr>
            <p:ph type="sldNum" sz="quarter" idx="5"/>
          </p:nvPr>
        </p:nvSpPr>
        <p:spPr/>
        <p:txBody>
          <a:bodyPr/>
          <a:lstStyle/>
          <a:p>
            <a:fld id="{EAAF822A-833B-4790-BF78-EB2911829EED}" type="slidenum">
              <a:rPr lang="en-US" smtClean="0"/>
              <a:t>12</a:t>
            </a:fld>
            <a:endParaRPr lang="en-US"/>
          </a:p>
        </p:txBody>
      </p:sp>
    </p:spTree>
    <p:extLst>
      <p:ext uri="{BB962C8B-B14F-4D97-AF65-F5344CB8AC3E}">
        <p14:creationId xmlns:p14="http://schemas.microsoft.com/office/powerpoint/2010/main" val="257256318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US" sz="2000" dirty="0">
                <a:effectLst/>
                <a:highlight>
                  <a:srgbClr val="00FFFF"/>
                </a:highlight>
                <a:latin typeface="Calibri" panose="020F0502020204030204" pitchFamily="34" charset="0"/>
                <a:ea typeface="Calibri" panose="020F0502020204030204" pitchFamily="34" charset="0"/>
                <a:cs typeface="Times New Roman" panose="02020603050405020304" pitchFamily="18" charset="0"/>
              </a:rPr>
              <a:t>Time: 1 min</a:t>
            </a:r>
          </a:p>
          <a:p>
            <a:pPr marL="0" marR="0">
              <a:lnSpc>
                <a:spcPct val="107000"/>
              </a:lnSpc>
              <a:spcBef>
                <a:spcPts val="0"/>
              </a:spcBef>
              <a:spcAft>
                <a:spcPts val="800"/>
              </a:spcAft>
            </a:pPr>
            <a:r>
              <a:rPr lang="en-US" sz="2000" dirty="0">
                <a:effectLst/>
                <a:highlight>
                  <a:srgbClr val="00FFFF"/>
                </a:highlight>
                <a:latin typeface="Calibri" panose="020F0502020204030204" pitchFamily="34" charset="0"/>
                <a:ea typeface="Calibri" panose="020F0502020204030204" pitchFamily="34" charset="0"/>
                <a:cs typeface="Times New Roman" panose="02020603050405020304" pitchFamily="18" charset="0"/>
              </a:rPr>
              <a:t>It is a New Day!</a:t>
            </a:r>
            <a:r>
              <a:rPr lang="en-US" sz="2000" dirty="0">
                <a:effectLst/>
                <a:latin typeface="Calibri" panose="020F0502020204030204" pitchFamily="34" charset="0"/>
                <a:ea typeface="Calibri" panose="020F0502020204030204" pitchFamily="34" charset="0"/>
                <a:cs typeface="Times New Roman" panose="02020603050405020304" pitchFamily="18" charset="0"/>
              </a:rPr>
              <a:t> </a:t>
            </a:r>
          </a:p>
          <a:p>
            <a:pPr marL="0" marR="0" lvl="0" indent="0" algn="l" defTabSz="914400" rtl="0" eaLnBrk="1" fontAlgn="auto" latinLnBrk="0" hangingPunct="1">
              <a:lnSpc>
                <a:spcPct val="107000"/>
              </a:lnSpc>
              <a:spcBef>
                <a:spcPts val="0"/>
              </a:spcBef>
              <a:spcAft>
                <a:spcPts val="800"/>
              </a:spcAft>
              <a:buClrTx/>
              <a:buSzTx/>
              <a:buFontTx/>
              <a:buNone/>
              <a:tabLst/>
              <a:defRPr/>
            </a:pPr>
            <a:r>
              <a:rPr lang="en-US" sz="1200" dirty="0"/>
              <a:t>Chapter 1276 of the 2020 Acts of Assembly </a:t>
            </a:r>
            <a:r>
              <a:rPr lang="en-US" sz="1200" b="1" dirty="0"/>
              <a:t>permits</a:t>
            </a:r>
            <a:r>
              <a:rPr lang="en-US" sz="1200" dirty="0"/>
              <a:t> </a:t>
            </a:r>
            <a:r>
              <a:rPr lang="en-US" sz="1200" b="1" dirty="0"/>
              <a:t>but does not require local school boards </a:t>
            </a:r>
            <a:r>
              <a:rPr lang="en-US" sz="1200" dirty="0"/>
              <a:t>to extend recognition to and bargain collectively with local association/union representing employees</a:t>
            </a:r>
          </a:p>
          <a:p>
            <a:pPr marL="0" marR="0">
              <a:lnSpc>
                <a:spcPct val="107000"/>
              </a:lnSpc>
              <a:spcBef>
                <a:spcPts val="0"/>
              </a:spcBef>
              <a:spcAft>
                <a:spcPts val="800"/>
              </a:spcAft>
            </a:pP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200" dirty="0">
                <a:effectLst/>
                <a:highlight>
                  <a:srgbClr val="00FFFF"/>
                </a:highlight>
                <a:latin typeface="Calibri" panose="020F0502020204030204" pitchFamily="34" charset="0"/>
                <a:ea typeface="Calibri" panose="020F0502020204030204" pitchFamily="34" charset="0"/>
                <a:cs typeface="Times New Roman" panose="02020603050405020304" pitchFamily="18" charset="0"/>
              </a:rPr>
              <a:t>What does the new law say?</a:t>
            </a:r>
            <a:r>
              <a:rPr lang="en-US" sz="1200" dirty="0">
                <a:effectLst/>
                <a:latin typeface="Calibri" panose="020F0502020204030204" pitchFamily="34" charset="0"/>
                <a:ea typeface="Calibri" panose="020F0502020204030204" pitchFamily="34" charset="0"/>
                <a:cs typeface="Times New Roman" panose="02020603050405020304" pitchFamily="18" charset="0"/>
              </a:rPr>
              <a:t> </a:t>
            </a:r>
          </a:p>
          <a:p>
            <a:pPr marL="342900" marR="0" lvl="0" indent="-342900">
              <a:lnSpc>
                <a:spcPct val="107000"/>
              </a:lnSpc>
              <a:spcBef>
                <a:spcPts val="0"/>
              </a:spcBef>
              <a:spcAft>
                <a:spcPts val="0"/>
              </a:spcAft>
              <a:buFont typeface="Calibri" panose="020F0502020204030204" pitchFamily="34" charset="0"/>
              <a:buChar char="-"/>
            </a:pPr>
            <a:r>
              <a:rPr lang="en-US" sz="1200" dirty="0">
                <a:effectLst/>
                <a:latin typeface="Calibri" panose="020F0502020204030204" pitchFamily="34" charset="0"/>
                <a:ea typeface="Calibri" panose="020F0502020204030204" pitchFamily="34" charset="0"/>
                <a:cs typeface="Times New Roman" panose="02020603050405020304" pitchFamily="18" charset="0"/>
              </a:rPr>
              <a:t>It repeals the ban on May 1, 2021. </a:t>
            </a:r>
          </a:p>
          <a:p>
            <a:pPr marL="342900" marR="0" lvl="0" indent="-342900">
              <a:lnSpc>
                <a:spcPct val="107000"/>
              </a:lnSpc>
              <a:spcBef>
                <a:spcPts val="0"/>
              </a:spcBef>
              <a:spcAft>
                <a:spcPts val="0"/>
              </a:spcAft>
              <a:buFont typeface="Calibri" panose="020F0502020204030204" pitchFamily="34" charset="0"/>
              <a:buChar char="-"/>
            </a:pPr>
            <a:r>
              <a:rPr lang="en-US" sz="1200" dirty="0">
                <a:effectLst/>
                <a:latin typeface="Calibri" panose="020F0502020204030204" pitchFamily="34" charset="0"/>
                <a:ea typeface="Calibri" panose="020F0502020204030204" pitchFamily="34" charset="0"/>
                <a:cs typeface="Times New Roman" panose="02020603050405020304" pitchFamily="18" charset="0"/>
              </a:rPr>
              <a:t>Your school board must pass a resolution before you can bargain.</a:t>
            </a:r>
          </a:p>
          <a:p>
            <a:pPr marL="342900" marR="0" lvl="0" indent="-342900">
              <a:lnSpc>
                <a:spcPct val="107000"/>
              </a:lnSpc>
              <a:spcBef>
                <a:spcPts val="0"/>
              </a:spcBef>
              <a:spcAft>
                <a:spcPts val="800"/>
              </a:spcAft>
              <a:buFont typeface="Calibri" panose="020F0502020204030204" pitchFamily="34" charset="0"/>
              <a:buChar char="-"/>
            </a:pPr>
            <a:r>
              <a:rPr lang="en-US" sz="1200" dirty="0">
                <a:effectLst/>
                <a:latin typeface="Calibri" panose="020F0502020204030204" pitchFamily="34" charset="0"/>
                <a:ea typeface="Calibri" panose="020F0502020204030204" pitchFamily="34" charset="0"/>
                <a:cs typeface="Times New Roman" panose="02020603050405020304" pitchFamily="18" charset="0"/>
              </a:rPr>
              <a:t>If they do not, you can move authorization cards to assert you have 50%+1 of the bargaining unit that wants to be represented. From there, the law is not clear. It will take power. </a:t>
            </a:r>
          </a:p>
          <a:p>
            <a:endParaRPr lang="en-US" dirty="0">
              <a:cs typeface="Calibri"/>
            </a:endParaRPr>
          </a:p>
        </p:txBody>
      </p:sp>
      <p:sp>
        <p:nvSpPr>
          <p:cNvPr id="4" name="Slide Number Placeholder 3"/>
          <p:cNvSpPr>
            <a:spLocks noGrp="1"/>
          </p:cNvSpPr>
          <p:nvPr>
            <p:ph type="sldNum" sz="quarter" idx="5"/>
          </p:nvPr>
        </p:nvSpPr>
        <p:spPr/>
        <p:txBody>
          <a:bodyPr/>
          <a:lstStyle/>
          <a:p>
            <a:fld id="{EAAF822A-833B-4790-BF78-EB2911829EED}" type="slidenum">
              <a:rPr lang="en-US" smtClean="0"/>
              <a:t>13</a:t>
            </a:fld>
            <a:endParaRPr lang="en-US"/>
          </a:p>
        </p:txBody>
      </p:sp>
    </p:spTree>
    <p:extLst>
      <p:ext uri="{BB962C8B-B14F-4D97-AF65-F5344CB8AC3E}">
        <p14:creationId xmlns:p14="http://schemas.microsoft.com/office/powerpoint/2010/main" val="82791033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Time: 2 min</a:t>
            </a:r>
          </a:p>
          <a:p>
            <a:pPr marL="63500" marR="48260">
              <a:lnSpc>
                <a:spcPct val="107000"/>
              </a:lnSpc>
              <a:spcBef>
                <a:spcPts val="0"/>
              </a:spcBef>
              <a:spcAft>
                <a:spcPts val="0"/>
              </a:spcAft>
            </a:pPr>
            <a:r>
              <a:rPr lang="en-US" sz="1200" dirty="0">
                <a:effectLst/>
                <a:latin typeface="Calibri" panose="020F0502020204030204" pitchFamily="34" charset="0"/>
                <a:ea typeface="Calibri" panose="020F0502020204030204" pitchFamily="34" charset="0"/>
              </a:rPr>
              <a:t>F</a:t>
            </a:r>
            <a:r>
              <a:rPr lang="en-US" sz="1200" spc="-5" dirty="0">
                <a:effectLst/>
                <a:latin typeface="Calibri" panose="020F0502020204030204" pitchFamily="34" charset="0"/>
                <a:ea typeface="Calibri" panose="020F0502020204030204" pitchFamily="34" charset="0"/>
              </a:rPr>
              <a:t>in</a:t>
            </a:r>
            <a:r>
              <a:rPr lang="en-US" sz="1200" dirty="0">
                <a:effectLst/>
                <a:latin typeface="Calibri" panose="020F0502020204030204" pitchFamily="34" charset="0"/>
                <a:ea typeface="Calibri" panose="020F0502020204030204" pitchFamily="34" charset="0"/>
              </a:rPr>
              <a:t>al</a:t>
            </a:r>
            <a:r>
              <a:rPr lang="en-US" sz="1200" spc="-5" dirty="0">
                <a:effectLst/>
                <a:latin typeface="Calibri" panose="020F0502020204030204" pitchFamily="34" charset="0"/>
                <a:ea typeface="Calibri" panose="020F0502020204030204" pitchFamily="34" charset="0"/>
              </a:rPr>
              <a:t>l</a:t>
            </a:r>
            <a:r>
              <a:rPr lang="en-US" sz="1200" spc="5" dirty="0">
                <a:effectLst/>
                <a:latin typeface="Calibri" panose="020F0502020204030204" pitchFamily="34" charset="0"/>
                <a:ea typeface="Calibri" panose="020F0502020204030204" pitchFamily="34" charset="0"/>
              </a:rPr>
              <a:t>y</a:t>
            </a:r>
            <a:r>
              <a:rPr lang="en-US" sz="1200"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n</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the</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la</a:t>
            </a:r>
            <a:r>
              <a:rPr lang="en-US" sz="1200" spc="-15" dirty="0">
                <a:effectLst/>
                <a:latin typeface="Calibri" panose="020F0502020204030204" pitchFamily="34" charset="0"/>
                <a:ea typeface="Calibri" panose="020F0502020204030204" pitchFamily="34" charset="0"/>
              </a:rPr>
              <a:t>s</a:t>
            </a:r>
            <a:r>
              <a:rPr lang="en-US" sz="1200"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w</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e</a:t>
            </a:r>
            <a:r>
              <a:rPr lang="en-US" sz="1200" spc="-10" dirty="0">
                <a:effectLst/>
                <a:latin typeface="Calibri" panose="020F0502020204030204" pitchFamily="34" charset="0"/>
                <a:ea typeface="Calibri" panose="020F0502020204030204" pitchFamily="34" charset="0"/>
              </a:rPr>
              <a:t>k</a:t>
            </a:r>
            <a:r>
              <a:rPr lang="en-US" sz="1200" dirty="0">
                <a:effectLst/>
                <a:latin typeface="Calibri" panose="020F0502020204030204" pitchFamily="34" charset="0"/>
                <a:ea typeface="Calibri" panose="020F0502020204030204" pitchFamily="34" charset="0"/>
              </a:rPr>
              <a:t>e</a:t>
            </a:r>
            <a:r>
              <a:rPr lang="en-US" sz="1200" spc="-1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d</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f </a:t>
            </a:r>
            <a:r>
              <a:rPr lang="en-US" sz="1200" spc="5" dirty="0">
                <a:effectLst/>
                <a:latin typeface="Calibri" panose="020F0502020204030204" pitchFamily="34" charset="0"/>
                <a:ea typeface="Calibri" panose="020F0502020204030204" pitchFamily="34" charset="0"/>
              </a:rPr>
              <a:t>t</a:t>
            </a:r>
            <a:r>
              <a:rPr lang="en-US" sz="1200" spc="-15" dirty="0">
                <a:effectLst/>
                <a:latin typeface="Calibri" panose="020F0502020204030204" pitchFamily="34" charset="0"/>
                <a:ea typeface="Calibri" panose="020F0502020204030204" pitchFamily="34" charset="0"/>
              </a:rPr>
              <a:t>h</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2</a:t>
            </a:r>
            <a:r>
              <a:rPr lang="en-US" sz="1200" spc="5" dirty="0">
                <a:effectLst/>
                <a:latin typeface="Calibri" panose="020F0502020204030204" pitchFamily="34" charset="0"/>
                <a:ea typeface="Calibri" panose="020F0502020204030204" pitchFamily="34" charset="0"/>
              </a:rPr>
              <a:t>0</a:t>
            </a:r>
            <a:r>
              <a:rPr lang="en-US" sz="1200" spc="-10" dirty="0">
                <a:effectLst/>
                <a:latin typeface="Calibri" panose="020F0502020204030204" pitchFamily="34" charset="0"/>
                <a:ea typeface="Calibri" panose="020F0502020204030204" pitchFamily="34" charset="0"/>
              </a:rPr>
              <a:t>2</a:t>
            </a:r>
            <a:r>
              <a:rPr lang="en-US" sz="1200" dirty="0">
                <a:effectLst/>
                <a:latin typeface="Calibri" panose="020F0502020204030204" pitchFamily="34" charset="0"/>
                <a:ea typeface="Calibri" panose="020F0502020204030204" pitchFamily="34" charset="0"/>
              </a:rPr>
              <a:t>0</a:t>
            </a:r>
            <a:r>
              <a:rPr lang="en-US" sz="1200" spc="5"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r</a:t>
            </a:r>
            <a:r>
              <a:rPr lang="en-US" sz="1200" dirty="0">
                <a:effectLst/>
                <a:latin typeface="Calibri" panose="020F0502020204030204" pitchFamily="34" charset="0"/>
                <a:ea typeface="Calibri" panose="020F0502020204030204" pitchFamily="34" charset="0"/>
              </a:rPr>
              <a:t>eg</a:t>
            </a:r>
            <a:r>
              <a:rPr lang="en-US" sz="1200" spc="-5" dirty="0">
                <a:effectLst/>
                <a:latin typeface="Calibri" panose="020F0502020204030204" pitchFamily="34" charset="0"/>
                <a:ea typeface="Calibri" panose="020F0502020204030204" pitchFamily="34" charset="0"/>
              </a:rPr>
              <a:t>u</a:t>
            </a:r>
            <a:r>
              <a:rPr lang="en-US" sz="1200" dirty="0">
                <a:effectLst/>
                <a:latin typeface="Calibri" panose="020F0502020204030204" pitchFamily="34" charset="0"/>
                <a:ea typeface="Calibri" panose="020F0502020204030204" pitchFamily="34" charset="0"/>
              </a:rPr>
              <a:t>lar</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s</a:t>
            </a:r>
            <a:r>
              <a:rPr lang="en-US" sz="1200" spc="5" dirty="0">
                <a:effectLst/>
                <a:latin typeface="Calibri" panose="020F0502020204030204" pitchFamily="34" charset="0"/>
                <a:ea typeface="Calibri" panose="020F0502020204030204" pitchFamily="34" charset="0"/>
              </a:rPr>
              <a:t>e</a:t>
            </a:r>
            <a:r>
              <a:rPr lang="en-US" sz="1200" spc="-10" dirty="0">
                <a:effectLst/>
                <a:latin typeface="Calibri" panose="020F0502020204030204" pitchFamily="34" charset="0"/>
                <a:ea typeface="Calibri" panose="020F0502020204030204" pitchFamily="34" charset="0"/>
              </a:rPr>
              <a:t>s</a:t>
            </a:r>
            <a:r>
              <a:rPr lang="en-US" sz="1200" dirty="0">
                <a:effectLst/>
                <a:latin typeface="Calibri" panose="020F0502020204030204" pitchFamily="34" charset="0"/>
                <a:ea typeface="Calibri" panose="020F0502020204030204" pitchFamily="34" charset="0"/>
              </a:rPr>
              <a:t>s</a:t>
            </a:r>
            <a:r>
              <a:rPr lang="en-US" sz="1200" spc="-15"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n</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f</a:t>
            </a:r>
            <a:r>
              <a:rPr lang="en-US" sz="1200" spc="-1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h</a:t>
            </a:r>
            <a:r>
              <a:rPr lang="en-US" sz="1200" dirty="0">
                <a:effectLst/>
                <a:latin typeface="Calibri" panose="020F0502020204030204" pitchFamily="34" charset="0"/>
                <a:ea typeface="Calibri" panose="020F0502020204030204" pitchFamily="34" charset="0"/>
              </a:rPr>
              <a:t>e</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G</a:t>
            </a:r>
            <a:r>
              <a:rPr lang="en-US" sz="1200" spc="5"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eral</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Ass</a:t>
            </a:r>
            <a:r>
              <a:rPr lang="en-US" sz="1200" spc="-1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m</a:t>
            </a:r>
            <a:r>
              <a:rPr lang="en-US" sz="1200" spc="-5" dirty="0">
                <a:effectLst/>
                <a:latin typeface="Calibri" panose="020F0502020204030204" pitchFamily="34" charset="0"/>
                <a:ea typeface="Calibri" panose="020F0502020204030204" pitchFamily="34" charset="0"/>
              </a:rPr>
              <a:t>b</a:t>
            </a:r>
            <a:r>
              <a:rPr lang="en-US" sz="1200" spc="-15" dirty="0">
                <a:effectLst/>
                <a:latin typeface="Calibri" panose="020F0502020204030204" pitchFamily="34" charset="0"/>
                <a:ea typeface="Calibri" panose="020F0502020204030204" pitchFamily="34" charset="0"/>
              </a:rPr>
              <a:t>l</a:t>
            </a:r>
            <a:r>
              <a:rPr lang="en-US" sz="1200" spc="5" dirty="0">
                <a:effectLst/>
                <a:latin typeface="Calibri" panose="020F0502020204030204" pitchFamily="34" charset="0"/>
                <a:ea typeface="Calibri" panose="020F0502020204030204" pitchFamily="34" charset="0"/>
              </a:rPr>
              <a:t>y</a:t>
            </a:r>
            <a:r>
              <a:rPr lang="en-US" sz="1200" dirty="0">
                <a:effectLst/>
                <a:latin typeface="Calibri" panose="020F0502020204030204" pitchFamily="34" charset="0"/>
                <a:ea typeface="Calibri" panose="020F0502020204030204" pitchFamily="34" charset="0"/>
              </a:rPr>
              <a:t>,</a:t>
            </a:r>
            <a:r>
              <a:rPr lang="en-US" sz="1200" spc="2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the</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Vir</a:t>
            </a:r>
            <a:r>
              <a:rPr lang="en-US" sz="1200" spc="-5" dirty="0">
                <a:effectLst/>
                <a:latin typeface="Calibri" panose="020F0502020204030204" pitchFamily="34" charset="0"/>
                <a:ea typeface="Calibri" panose="020F0502020204030204" pitchFamily="34" charset="0"/>
              </a:rPr>
              <a:t>g</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ia </a:t>
            </a:r>
            <a:r>
              <a:rPr lang="en-US" sz="1200" spc="-5" dirty="0">
                <a:effectLst/>
                <a:latin typeface="Calibri" panose="020F0502020204030204" pitchFamily="34" charset="0"/>
                <a:ea typeface="Calibri" panose="020F0502020204030204" pitchFamily="34" charset="0"/>
              </a:rPr>
              <a:t>H</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u</a:t>
            </a:r>
            <a:r>
              <a:rPr lang="en-US" sz="1200" spc="-10" dirty="0">
                <a:effectLst/>
                <a:latin typeface="Calibri" panose="020F0502020204030204" pitchFamily="34" charset="0"/>
                <a:ea typeface="Calibri" panose="020F0502020204030204" pitchFamily="34" charset="0"/>
              </a:rPr>
              <a:t>s</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d Se</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ate</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pas</a:t>
            </a:r>
            <a:r>
              <a:rPr lang="en-US" sz="1200" spc="-15" dirty="0">
                <a:effectLst/>
                <a:latin typeface="Calibri" panose="020F0502020204030204" pitchFamily="34" charset="0"/>
                <a:ea typeface="Calibri" panose="020F0502020204030204" pitchFamily="34" charset="0"/>
              </a:rPr>
              <a:t>s</a:t>
            </a:r>
            <a:r>
              <a:rPr lang="en-US" sz="1200" dirty="0">
                <a:effectLst/>
                <a:latin typeface="Calibri" panose="020F0502020204030204" pitchFamily="34" charset="0"/>
                <a:ea typeface="Calibri" panose="020F0502020204030204" pitchFamily="34" charset="0"/>
              </a:rPr>
              <a:t>ed</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 </a:t>
            </a:r>
            <a:r>
              <a:rPr lang="en-US" sz="1200" spc="-10" dirty="0">
                <a:effectLst/>
                <a:latin typeface="Calibri" panose="020F0502020204030204" pitchFamily="34" charset="0"/>
                <a:ea typeface="Calibri" panose="020F0502020204030204" pitchFamily="34" charset="0"/>
              </a:rPr>
              <a:t>c</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m</a:t>
            </a:r>
            <a:r>
              <a:rPr lang="en-US" sz="1200" spc="-5" dirty="0">
                <a:effectLst/>
                <a:latin typeface="Calibri" panose="020F0502020204030204" pitchFamily="34" charset="0"/>
                <a:ea typeface="Calibri" panose="020F0502020204030204" pitchFamily="34" charset="0"/>
              </a:rPr>
              <a:t>p</a:t>
            </a:r>
            <a:r>
              <a:rPr lang="en-US" sz="1200" dirty="0">
                <a:effectLst/>
                <a:latin typeface="Calibri" panose="020F0502020204030204" pitchFamily="34" charset="0"/>
                <a:ea typeface="Calibri" panose="020F0502020204030204" pitchFamily="34" charset="0"/>
              </a:rPr>
              <a:t>r</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m</a:t>
            </a:r>
            <a:r>
              <a:rPr lang="en-US" sz="1200" spc="-15" dirty="0">
                <a:effectLst/>
                <a:latin typeface="Calibri" panose="020F0502020204030204" pitchFamily="34" charset="0"/>
                <a:ea typeface="Calibri" panose="020F0502020204030204" pitchFamily="34" charset="0"/>
              </a:rPr>
              <a:t>i</a:t>
            </a:r>
            <a:r>
              <a:rPr lang="en-US" sz="1200" dirty="0">
                <a:effectLst/>
                <a:latin typeface="Calibri" panose="020F0502020204030204" pitchFamily="34" charset="0"/>
                <a:ea typeface="Calibri" panose="020F0502020204030204" pitchFamily="34" charset="0"/>
              </a:rPr>
              <a:t>se</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b</a:t>
            </a:r>
            <a:r>
              <a:rPr lang="en-US" sz="1200" dirty="0">
                <a:effectLst/>
                <a:latin typeface="Calibri" panose="020F0502020204030204" pitchFamily="34" charset="0"/>
                <a:ea typeface="Calibri" panose="020F0502020204030204" pitchFamily="34" charset="0"/>
              </a:rPr>
              <a:t>il</a:t>
            </a:r>
            <a:r>
              <a:rPr lang="en-US" sz="1200" spc="5" dirty="0">
                <a:effectLst/>
                <a:latin typeface="Calibri" panose="020F0502020204030204" pitchFamily="34" charset="0"/>
                <a:ea typeface="Calibri" panose="020F0502020204030204" pitchFamily="34" charset="0"/>
              </a:rPr>
              <a:t>l</a:t>
            </a:r>
            <a:r>
              <a:rPr lang="en-US" sz="1200" dirty="0">
                <a:effectLst/>
                <a:latin typeface="Calibri" panose="020F0502020204030204" pitchFamily="34" charset="0"/>
                <a:ea typeface="Calibri" panose="020F0502020204030204" pitchFamily="34" charset="0"/>
              </a:rPr>
              <a:t>, SB</a:t>
            </a:r>
            <a:r>
              <a:rPr lang="en-US" sz="1200" spc="-10"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9</a:t>
            </a:r>
            <a:r>
              <a:rPr lang="en-US" sz="1200" spc="-10" dirty="0">
                <a:effectLst/>
                <a:latin typeface="Calibri" panose="020F0502020204030204" pitchFamily="34" charset="0"/>
                <a:ea typeface="Calibri" panose="020F0502020204030204" pitchFamily="34" charset="0"/>
              </a:rPr>
              <a:t>3</a:t>
            </a:r>
            <a:r>
              <a:rPr lang="en-US" sz="1200" spc="5" dirty="0">
                <a:effectLst/>
                <a:latin typeface="Calibri" panose="020F0502020204030204" pitchFamily="34" charset="0"/>
                <a:ea typeface="Calibri" panose="020F0502020204030204" pitchFamily="34" charset="0"/>
              </a:rPr>
              <a:t>9</a:t>
            </a:r>
            <a:r>
              <a:rPr lang="en-US" sz="1200" dirty="0">
                <a:effectLst/>
                <a:latin typeface="Calibri" panose="020F0502020204030204" pitchFamily="34" charset="0"/>
                <a:ea typeface="Calibri" panose="020F0502020204030204" pitchFamily="34" charset="0"/>
              </a:rPr>
              <a:t>,</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that r</a:t>
            </a:r>
            <a:r>
              <a:rPr lang="en-US" sz="1200" spc="5" dirty="0">
                <a:effectLst/>
                <a:latin typeface="Calibri" panose="020F0502020204030204" pitchFamily="34" charset="0"/>
                <a:ea typeface="Calibri" panose="020F0502020204030204" pitchFamily="34" charset="0"/>
              </a:rPr>
              <a:t>e</a:t>
            </a:r>
            <a:r>
              <a:rPr lang="en-US" sz="1200" spc="-15" dirty="0">
                <a:effectLst/>
                <a:latin typeface="Calibri" panose="020F0502020204030204" pitchFamily="34" charset="0"/>
                <a:ea typeface="Calibri" panose="020F0502020204030204" pitchFamily="34" charset="0"/>
              </a:rPr>
              <a:t>p</a:t>
            </a:r>
            <a:r>
              <a:rPr lang="en-US" sz="1200" spc="5" dirty="0">
                <a:effectLst/>
                <a:latin typeface="Calibri" panose="020F0502020204030204" pitchFamily="34" charset="0"/>
                <a:ea typeface="Calibri" panose="020F0502020204030204" pitchFamily="34" charset="0"/>
              </a:rPr>
              <a:t>e</a:t>
            </a:r>
            <a:r>
              <a:rPr lang="en-US" sz="1200" dirty="0">
                <a:effectLst/>
                <a:latin typeface="Calibri" panose="020F0502020204030204" pitchFamily="34" charset="0"/>
                <a:ea typeface="Calibri" panose="020F0502020204030204" pitchFamily="34" charset="0"/>
              </a:rPr>
              <a:t>al</a:t>
            </a:r>
            <a:r>
              <a:rPr lang="en-US" sz="1200" spc="-10" dirty="0">
                <a:effectLst/>
                <a:latin typeface="Calibri" panose="020F0502020204030204" pitchFamily="34" charset="0"/>
                <a:ea typeface="Calibri" panose="020F0502020204030204" pitchFamily="34" charset="0"/>
              </a:rPr>
              <a:t>e</a:t>
            </a:r>
            <a:r>
              <a:rPr lang="en-US" sz="1200" dirty="0">
                <a:effectLst/>
                <a:latin typeface="Calibri" panose="020F0502020204030204" pitchFamily="34" charset="0"/>
                <a:ea typeface="Calibri" panose="020F0502020204030204" pitchFamily="34" charset="0"/>
              </a:rPr>
              <a:t>d </a:t>
            </a:r>
            <a:r>
              <a:rPr lang="en-US" sz="1200" spc="5"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h</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b</a:t>
            </a:r>
            <a:r>
              <a:rPr lang="en-US" sz="1200" dirty="0">
                <a:effectLst/>
                <a:latin typeface="Calibri" panose="020F0502020204030204" pitchFamily="34" charset="0"/>
                <a:ea typeface="Calibri" panose="020F0502020204030204" pitchFamily="34" charset="0"/>
              </a:rPr>
              <a:t>an</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and</a:t>
            </a:r>
            <a:r>
              <a:rPr lang="en-US" sz="1200" spc="-5" dirty="0">
                <a:effectLst/>
                <a:latin typeface="Calibri" panose="020F0502020204030204" pitchFamily="34" charset="0"/>
                <a:ea typeface="Calibri" panose="020F0502020204030204" pitchFamily="34" charset="0"/>
              </a:rPr>
              <a:t> w</a:t>
            </a:r>
            <a:r>
              <a:rPr lang="en-US" sz="1200" dirty="0">
                <a:effectLst/>
                <a:latin typeface="Calibri" panose="020F0502020204030204" pitchFamily="34" charset="0"/>
                <a:ea typeface="Calibri" panose="020F0502020204030204" pitchFamily="34" charset="0"/>
              </a:rPr>
              <a:t>as</a:t>
            </a:r>
            <a:r>
              <a:rPr lang="en-US" sz="1200" spc="-10"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a:t>
            </a:r>
            <a:r>
              <a:rPr lang="en-US" sz="1200" spc="-5" dirty="0">
                <a:effectLst/>
                <a:latin typeface="Calibri" panose="020F0502020204030204" pitchFamily="34" charset="0"/>
                <a:ea typeface="Calibri" panose="020F0502020204030204" pitchFamily="34" charset="0"/>
              </a:rPr>
              <a:t>p</a:t>
            </a:r>
            <a:r>
              <a:rPr lang="en-US" sz="1200" dirty="0">
                <a:effectLst/>
                <a:latin typeface="Calibri" panose="020F0502020204030204" pitchFamily="34" charset="0"/>
                <a:ea typeface="Calibri" panose="020F0502020204030204" pitchFamily="34" charset="0"/>
              </a:rPr>
              <a:t>e</a:t>
            </a:r>
            <a:r>
              <a:rPr lang="en-US" sz="1200" spc="-10" dirty="0">
                <a:effectLst/>
                <a:latin typeface="Calibri" panose="020F0502020204030204" pitchFamily="34" charset="0"/>
                <a:ea typeface="Calibri" panose="020F0502020204030204" pitchFamily="34" charset="0"/>
              </a:rPr>
              <a:t>r</a:t>
            </a:r>
            <a:r>
              <a:rPr lang="en-US" sz="1200" spc="5" dirty="0">
                <a:effectLst/>
                <a:latin typeface="Calibri" panose="020F0502020204030204" pitchFamily="34" charset="0"/>
                <a:ea typeface="Calibri" panose="020F0502020204030204" pitchFamily="34" charset="0"/>
              </a:rPr>
              <a:t>m</a:t>
            </a:r>
            <a:r>
              <a:rPr lang="en-US" sz="1200" dirty="0">
                <a:effectLst/>
                <a:latin typeface="Calibri" panose="020F0502020204030204" pitchFamily="34" charset="0"/>
                <a:ea typeface="Calibri" panose="020F0502020204030204" pitchFamily="34" charset="0"/>
              </a:rPr>
              <a:t>i</a:t>
            </a:r>
            <a:r>
              <a:rPr lang="en-US" sz="1200" spc="-15" dirty="0">
                <a:effectLst/>
                <a:latin typeface="Calibri" panose="020F0502020204030204" pitchFamily="34" charset="0"/>
                <a:ea typeface="Calibri" panose="020F0502020204030204" pitchFamily="34" charset="0"/>
              </a:rPr>
              <a:t>s</a:t>
            </a:r>
            <a:r>
              <a:rPr lang="en-US" sz="1200" dirty="0">
                <a:effectLst/>
                <a:latin typeface="Calibri" panose="020F0502020204030204" pitchFamily="34" charset="0"/>
                <a:ea typeface="Calibri" panose="020F0502020204030204" pitchFamily="34" charset="0"/>
              </a:rPr>
              <a:t>siv</a:t>
            </a:r>
            <a:r>
              <a:rPr lang="en-US" sz="1200" spc="-10" dirty="0">
                <a:effectLst/>
                <a:latin typeface="Calibri" panose="020F0502020204030204" pitchFamily="34" charset="0"/>
                <a:ea typeface="Calibri" panose="020F0502020204030204" pitchFamily="34" charset="0"/>
              </a:rPr>
              <a:t>e</a:t>
            </a:r>
            <a:r>
              <a:rPr lang="en-US" sz="1200" dirty="0">
                <a:effectLst/>
                <a:latin typeface="Calibri" panose="020F0502020204030204" pitchFamily="34" charset="0"/>
                <a:ea typeface="Calibri" panose="020F0502020204030204" pitchFamily="34" charset="0"/>
              </a:rPr>
              <a:t>”</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re</a:t>
            </a:r>
            <a:r>
              <a:rPr lang="en-US" sz="1200" spc="-5" dirty="0">
                <a:effectLst/>
                <a:latin typeface="Calibri" panose="020F0502020204030204" pitchFamily="34" charset="0"/>
                <a:ea typeface="Calibri" panose="020F0502020204030204" pitchFamily="34" charset="0"/>
              </a:rPr>
              <a:t>g</a:t>
            </a:r>
            <a:r>
              <a:rPr lang="en-US" sz="1200" dirty="0">
                <a:effectLst/>
                <a:latin typeface="Calibri" panose="020F0502020204030204" pitchFamily="34" charset="0"/>
                <a:ea typeface="Calibri" panose="020F0502020204030204" pitchFamily="34" charset="0"/>
              </a:rPr>
              <a:t>ar</a:t>
            </a:r>
            <a:r>
              <a:rPr lang="en-US" sz="1200" spc="-5" dirty="0">
                <a:effectLst/>
                <a:latin typeface="Calibri" panose="020F0502020204030204" pitchFamily="34" charset="0"/>
                <a:ea typeface="Calibri" panose="020F0502020204030204" pitchFamily="34" charset="0"/>
              </a:rPr>
              <a:t>d</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g </a:t>
            </a:r>
            <a:r>
              <a:rPr lang="en-US" sz="1200" spc="-5" dirty="0">
                <a:effectLst/>
                <a:latin typeface="Calibri" panose="020F0502020204030204" pitchFamily="34" charset="0"/>
                <a:ea typeface="Calibri" panose="020F0502020204030204" pitchFamily="34" charset="0"/>
              </a:rPr>
              <a:t>b</a:t>
            </a:r>
            <a:r>
              <a:rPr lang="en-US" sz="1200" dirty="0">
                <a:effectLst/>
                <a:latin typeface="Calibri" panose="020F0502020204030204" pitchFamily="34" charset="0"/>
                <a:ea typeface="Calibri" panose="020F0502020204030204" pitchFamily="34" charset="0"/>
              </a:rPr>
              <a:t>ar</a:t>
            </a:r>
            <a:r>
              <a:rPr lang="en-US" sz="1200" spc="-5" dirty="0">
                <a:effectLst/>
                <a:latin typeface="Calibri" panose="020F0502020204030204" pitchFamily="34" charset="0"/>
                <a:ea typeface="Calibri" panose="020F0502020204030204" pitchFamily="34" charset="0"/>
              </a:rPr>
              <a:t>g</a:t>
            </a:r>
            <a:r>
              <a:rPr lang="en-US" sz="1200" dirty="0">
                <a:effectLst/>
                <a:latin typeface="Calibri" panose="020F0502020204030204" pitchFamily="34" charset="0"/>
                <a:ea typeface="Calibri" panose="020F0502020204030204" pitchFamily="34" charset="0"/>
              </a:rPr>
              <a:t>ai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ng</a:t>
            </a:r>
            <a:r>
              <a:rPr lang="en-US" sz="1200" dirty="0">
                <a:effectLst/>
                <a:latin typeface="Calibri" panose="020F0502020204030204" pitchFamily="34" charset="0"/>
                <a:ea typeface="Calibri" panose="020F0502020204030204" pitchFamily="34" charset="0"/>
              </a:rPr>
              <a:t>:</a:t>
            </a:r>
            <a:r>
              <a:rPr lang="en-US" sz="1200" spc="5" dirty="0">
                <a:effectLst/>
                <a:latin typeface="Calibri" panose="020F0502020204030204" pitchFamily="34" charset="0"/>
                <a:ea typeface="Calibri" panose="020F0502020204030204" pitchFamily="34" charset="0"/>
              </a:rPr>
              <a:t> Lo</a:t>
            </a:r>
            <a:r>
              <a:rPr lang="en-US" sz="1200" spc="-10" dirty="0">
                <a:effectLst/>
                <a:latin typeface="Calibri" panose="020F0502020204030204" pitchFamily="34" charset="0"/>
                <a:ea typeface="Calibri" panose="020F0502020204030204" pitchFamily="34" charset="0"/>
              </a:rPr>
              <a:t>c</a:t>
            </a:r>
            <a:r>
              <a:rPr lang="en-US" sz="1200" dirty="0">
                <a:effectLst/>
                <a:latin typeface="Calibri" panose="020F0502020204030204" pitchFamily="34" charset="0"/>
                <a:ea typeface="Calibri" panose="020F0502020204030204" pitchFamily="34" charset="0"/>
              </a:rPr>
              <a:t>al</a:t>
            </a:r>
            <a:r>
              <a:rPr lang="en-US" sz="1200" spc="-5" dirty="0">
                <a:effectLst/>
                <a:latin typeface="Calibri" panose="020F0502020204030204" pitchFamily="34" charset="0"/>
                <a:ea typeface="Calibri" panose="020F0502020204030204" pitchFamily="34" charset="0"/>
              </a:rPr>
              <a:t>i</a:t>
            </a:r>
            <a:r>
              <a:rPr lang="en-US" sz="1200" dirty="0">
                <a:effectLst/>
                <a:latin typeface="Calibri" panose="020F0502020204030204" pitchFamily="34" charset="0"/>
                <a:ea typeface="Calibri" panose="020F0502020204030204" pitchFamily="34" charset="0"/>
              </a:rPr>
              <a:t>ties</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h</a:t>
            </a:r>
            <a:r>
              <a:rPr lang="en-US" sz="1200" dirty="0">
                <a:effectLst/>
                <a:latin typeface="Calibri" panose="020F0502020204030204" pitchFamily="34" charset="0"/>
                <a:ea typeface="Calibri" panose="020F0502020204030204" pitchFamily="34" charset="0"/>
              </a:rPr>
              <a:t>at</a:t>
            </a:r>
            <a:r>
              <a:rPr lang="en-US" sz="1200" spc="-5"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c</a:t>
            </a:r>
            <a:r>
              <a:rPr lang="en-US" sz="1200" spc="-5" dirty="0">
                <a:effectLst/>
                <a:latin typeface="Calibri" panose="020F0502020204030204" pitchFamily="34" charset="0"/>
                <a:ea typeface="Calibri" panose="020F0502020204030204" pitchFamily="34" charset="0"/>
              </a:rPr>
              <a:t>h</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se</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to</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r</a:t>
            </a:r>
            <a:r>
              <a:rPr lang="en-US" sz="1200" spc="5" dirty="0">
                <a:effectLst/>
                <a:latin typeface="Calibri" panose="020F0502020204030204" pitchFamily="34" charset="0"/>
                <a:ea typeface="Calibri" panose="020F0502020204030204" pitchFamily="34" charset="0"/>
              </a:rPr>
              <a:t>e</a:t>
            </a:r>
            <a:r>
              <a:rPr lang="en-US" sz="1200" spc="-10" dirty="0">
                <a:effectLst/>
                <a:latin typeface="Calibri" panose="020F0502020204030204" pitchFamily="34" charset="0"/>
                <a:ea typeface="Calibri" panose="020F0502020204030204" pitchFamily="34" charset="0"/>
              </a:rPr>
              <a:t>c</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gn</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z</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an</a:t>
            </a:r>
            <a:r>
              <a:rPr lang="en-US" sz="1200" spc="-1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m</a:t>
            </a:r>
            <a:r>
              <a:rPr lang="en-US" sz="1200" spc="-5" dirty="0">
                <a:effectLst/>
                <a:latin typeface="Calibri" panose="020F0502020204030204" pitchFamily="34" charset="0"/>
                <a:ea typeface="Calibri" panose="020F0502020204030204" pitchFamily="34" charset="0"/>
              </a:rPr>
              <a:t>p</a:t>
            </a:r>
            <a:r>
              <a:rPr lang="en-US" sz="1200" spc="-15" dirty="0">
                <a:effectLst/>
                <a:latin typeface="Calibri" panose="020F0502020204030204" pitchFamily="34" charset="0"/>
                <a:ea typeface="Calibri" panose="020F0502020204030204" pitchFamily="34" charset="0"/>
              </a:rPr>
              <a:t>l</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y</a:t>
            </a:r>
            <a:r>
              <a:rPr lang="en-US" sz="1200" dirty="0">
                <a:effectLst/>
                <a:latin typeface="Calibri" panose="020F0502020204030204" pitchFamily="34" charset="0"/>
                <a:ea typeface="Calibri" panose="020F0502020204030204" pitchFamily="34" charset="0"/>
              </a:rPr>
              <a:t>ee</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g</a:t>
            </a:r>
            <a:r>
              <a:rPr lang="en-US" sz="1200" spc="-15" dirty="0">
                <a:effectLst/>
                <a:latin typeface="Calibri" panose="020F0502020204030204" pitchFamily="34" charset="0"/>
                <a:ea typeface="Calibri" panose="020F0502020204030204" pitchFamily="34" charset="0"/>
              </a:rPr>
              <a:t>r</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u</a:t>
            </a:r>
            <a:r>
              <a:rPr lang="en-US" sz="1200" dirty="0">
                <a:effectLst/>
                <a:latin typeface="Calibri" panose="020F0502020204030204" pitchFamily="34" charset="0"/>
                <a:ea typeface="Calibri" panose="020F0502020204030204" pitchFamily="34" charset="0"/>
              </a:rPr>
              <a:t>p</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and</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neg</a:t>
            </a:r>
            <a:r>
              <a:rPr lang="en-US" sz="1200" spc="-10"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tiate</a:t>
            </a:r>
            <a:r>
              <a:rPr lang="en-US" sz="1200" spc="-1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a:t>
            </a:r>
            <a:r>
              <a:rPr lang="en-US" sz="1200" spc="-5" dirty="0">
                <a:effectLst/>
                <a:latin typeface="Calibri" panose="020F0502020204030204" pitchFamily="34" charset="0"/>
                <a:ea typeface="Calibri" panose="020F0502020204030204" pitchFamily="34" charset="0"/>
              </a:rPr>
              <a:t>g</a:t>
            </a:r>
            <a:r>
              <a:rPr lang="en-US" sz="1200" dirty="0">
                <a:effectLst/>
                <a:latin typeface="Calibri" panose="020F0502020204030204" pitchFamily="34" charset="0"/>
                <a:ea typeface="Calibri" panose="020F0502020204030204" pitchFamily="34" charset="0"/>
              </a:rPr>
              <a:t>re</a:t>
            </a:r>
            <a:r>
              <a:rPr lang="en-US" sz="1200" spc="-5"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m</a:t>
            </a:r>
            <a:r>
              <a:rPr lang="en-US" sz="1200" dirty="0">
                <a:effectLst/>
                <a:latin typeface="Calibri" panose="020F0502020204030204" pitchFamily="34" charset="0"/>
                <a:ea typeface="Calibri" panose="020F0502020204030204" pitchFamily="34" charset="0"/>
              </a:rPr>
              <a:t>ents</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w</a:t>
            </a:r>
            <a:r>
              <a:rPr lang="en-US" sz="1200" spc="5" dirty="0">
                <a:effectLst/>
                <a:latin typeface="Calibri" panose="020F0502020204030204" pitchFamily="34" charset="0"/>
                <a:ea typeface="Calibri" panose="020F0502020204030204" pitchFamily="34" charset="0"/>
              </a:rPr>
              <a:t>e</a:t>
            </a:r>
            <a:r>
              <a:rPr lang="en-US" sz="1200" spc="-15" dirty="0">
                <a:effectLst/>
                <a:latin typeface="Calibri" panose="020F0502020204030204" pitchFamily="34" charset="0"/>
                <a:ea typeface="Calibri" panose="020F0502020204030204" pitchFamily="34" charset="0"/>
              </a:rPr>
              <a:t>r</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 </a:t>
            </a:r>
            <a:r>
              <a:rPr lang="en-US" sz="1200" spc="-15" dirty="0">
                <a:effectLst/>
                <a:latin typeface="Calibri" panose="020F0502020204030204" pitchFamily="34" charset="0"/>
                <a:ea typeface="Calibri" panose="020F0502020204030204" pitchFamily="34" charset="0"/>
              </a:rPr>
              <a:t>n</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w </a:t>
            </a:r>
            <a:r>
              <a:rPr lang="en-US" sz="1200" spc="-5" dirty="0">
                <a:effectLst/>
                <a:latin typeface="Calibri" panose="020F0502020204030204" pitchFamily="34" charset="0"/>
                <a:ea typeface="Calibri" panose="020F0502020204030204" pitchFamily="34" charset="0"/>
              </a:rPr>
              <a:t>p</a:t>
            </a:r>
            <a:r>
              <a:rPr lang="en-US" sz="1200" dirty="0">
                <a:effectLst/>
                <a:latin typeface="Calibri" panose="020F0502020204030204" pitchFamily="34" charset="0"/>
                <a:ea typeface="Calibri" panose="020F0502020204030204" pitchFamily="34" charset="0"/>
              </a:rPr>
              <a:t>er</a:t>
            </a:r>
            <a:r>
              <a:rPr lang="en-US" sz="1200" spc="5" dirty="0">
                <a:effectLst/>
                <a:latin typeface="Calibri" panose="020F0502020204030204" pitchFamily="34" charset="0"/>
                <a:ea typeface="Calibri" panose="020F0502020204030204" pitchFamily="34" charset="0"/>
              </a:rPr>
              <a:t>m</a:t>
            </a:r>
            <a:r>
              <a:rPr lang="en-US" sz="1200" dirty="0">
                <a:effectLst/>
                <a:latin typeface="Calibri" panose="020F0502020204030204" pitchFamily="34" charset="0"/>
                <a:ea typeface="Calibri" panose="020F0502020204030204" pitchFamily="34" charset="0"/>
              </a:rPr>
              <a:t>i</a:t>
            </a:r>
            <a:r>
              <a:rPr lang="en-US" sz="1200" spc="-10" dirty="0">
                <a:effectLst/>
                <a:latin typeface="Calibri" panose="020F0502020204030204" pitchFamily="34" charset="0"/>
                <a:ea typeface="Calibri" panose="020F0502020204030204" pitchFamily="34" charset="0"/>
              </a:rPr>
              <a:t>t</a:t>
            </a:r>
            <a:r>
              <a:rPr lang="en-US" sz="1200"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e</a:t>
            </a:r>
            <a:r>
              <a:rPr lang="en-US" sz="1200" dirty="0">
                <a:effectLst/>
                <a:latin typeface="Calibri" panose="020F0502020204030204" pitchFamily="34" charset="0"/>
                <a:ea typeface="Calibri" panose="020F0502020204030204" pitchFamily="34" charset="0"/>
              </a:rPr>
              <a:t>d</a:t>
            </a:r>
            <a:r>
              <a:rPr lang="en-US" sz="1200" spc="-5"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t</a:t>
            </a:r>
            <a:r>
              <a:rPr lang="en-US" sz="1200"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 </a:t>
            </a:r>
            <a:r>
              <a:rPr lang="en-US" sz="1200" spc="-15" dirty="0">
                <a:effectLst/>
                <a:latin typeface="Calibri" panose="020F0502020204030204" pitchFamily="34" charset="0"/>
                <a:ea typeface="Calibri" panose="020F0502020204030204" pitchFamily="34" charset="0"/>
              </a:rPr>
              <a:t>d</a:t>
            </a:r>
            <a:r>
              <a:rPr lang="en-US" sz="1200"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s</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 b</a:t>
            </a:r>
            <a:r>
              <a:rPr lang="en-US" sz="1200" spc="-5" dirty="0">
                <a:effectLst/>
                <a:latin typeface="Calibri" panose="020F0502020204030204" pitchFamily="34" charset="0"/>
                <a:ea typeface="Calibri" panose="020F0502020204030204" pitchFamily="34" charset="0"/>
              </a:rPr>
              <a:t>u</a:t>
            </a:r>
            <a:r>
              <a:rPr lang="en-US" sz="1200" dirty="0">
                <a:effectLst/>
                <a:latin typeface="Calibri" panose="020F0502020204030204" pitchFamily="34" charset="0"/>
                <a:ea typeface="Calibri" panose="020F0502020204030204" pitchFamily="34" charset="0"/>
              </a:rPr>
              <a:t>t</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l</a:t>
            </a:r>
            <a:r>
              <a:rPr lang="en-US" sz="1200" spc="5" dirty="0">
                <a:effectLst/>
                <a:latin typeface="Calibri" panose="020F0502020204030204" pitchFamily="34" charset="0"/>
                <a:ea typeface="Calibri" panose="020F0502020204030204" pitchFamily="34" charset="0"/>
              </a:rPr>
              <a:t>o</a:t>
            </a:r>
            <a:r>
              <a:rPr lang="en-US" sz="1200" spc="-10" dirty="0">
                <a:effectLst/>
                <a:latin typeface="Calibri" panose="020F0502020204030204" pitchFamily="34" charset="0"/>
                <a:ea typeface="Calibri" panose="020F0502020204030204" pitchFamily="34" charset="0"/>
              </a:rPr>
              <a:t>c</a:t>
            </a:r>
            <a:r>
              <a:rPr lang="en-US" sz="1200" dirty="0">
                <a:effectLst/>
                <a:latin typeface="Calibri" panose="020F0502020204030204" pitchFamily="34" charset="0"/>
                <a:ea typeface="Calibri" panose="020F0502020204030204" pitchFamily="34" charset="0"/>
              </a:rPr>
              <a:t>al</a:t>
            </a:r>
            <a:r>
              <a:rPr lang="en-US" sz="1200" spc="-5" dirty="0">
                <a:effectLst/>
                <a:latin typeface="Calibri" panose="020F0502020204030204" pitchFamily="34" charset="0"/>
                <a:ea typeface="Calibri" panose="020F0502020204030204" pitchFamily="34" charset="0"/>
              </a:rPr>
              <a:t>i</a:t>
            </a:r>
            <a:r>
              <a:rPr lang="en-US" sz="1200" dirty="0">
                <a:effectLst/>
                <a:latin typeface="Calibri" panose="020F0502020204030204" pitchFamily="34" charset="0"/>
                <a:ea typeface="Calibri" panose="020F0502020204030204" pitchFamily="34" charset="0"/>
              </a:rPr>
              <a:t>ties</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al</a:t>
            </a:r>
            <a:r>
              <a:rPr lang="en-US" sz="1200" spc="-15" dirty="0">
                <a:effectLst/>
                <a:latin typeface="Calibri" panose="020F0502020204030204" pitchFamily="34" charset="0"/>
                <a:ea typeface="Calibri" panose="020F0502020204030204" pitchFamily="34" charset="0"/>
              </a:rPr>
              <a:t>s</a:t>
            </a:r>
            <a:r>
              <a:rPr lang="en-US" sz="1200"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had</a:t>
            </a:r>
            <a:r>
              <a:rPr lang="en-US" sz="1200" spc="-1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the ri</a:t>
            </a:r>
            <a:r>
              <a:rPr lang="en-US" sz="1200" spc="-5" dirty="0">
                <a:effectLst/>
                <a:latin typeface="Calibri" panose="020F0502020204030204" pitchFamily="34" charset="0"/>
                <a:ea typeface="Calibri" panose="020F0502020204030204" pitchFamily="34" charset="0"/>
              </a:rPr>
              <a:t>gh</a:t>
            </a:r>
            <a:r>
              <a:rPr lang="en-US" sz="1200"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 </a:t>
            </a:r>
            <a:r>
              <a:rPr lang="en-US" sz="1200" spc="-15" dirty="0">
                <a:effectLst/>
                <a:latin typeface="Calibri" panose="020F0502020204030204" pitchFamily="34" charset="0"/>
                <a:ea typeface="Calibri" panose="020F0502020204030204" pitchFamily="34" charset="0"/>
              </a:rPr>
              <a:t>n</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t</a:t>
            </a:r>
            <a:r>
              <a:rPr lang="en-US" sz="1200"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 t</a:t>
            </a:r>
            <a:r>
              <a:rPr lang="en-US" sz="1200" dirty="0">
                <a:effectLst/>
                <a:latin typeface="Calibri" panose="020F0502020204030204" pitchFamily="34" charset="0"/>
                <a:ea typeface="Calibri" panose="020F0502020204030204" pitchFamily="34" charset="0"/>
              </a:rPr>
              <a:t>a</a:t>
            </a:r>
            <a:r>
              <a:rPr lang="en-US" sz="1200" spc="-10" dirty="0">
                <a:effectLst/>
                <a:latin typeface="Calibri" panose="020F0502020204030204" pitchFamily="34" charset="0"/>
                <a:ea typeface="Calibri" panose="020F0502020204030204" pitchFamily="34" charset="0"/>
              </a:rPr>
              <a:t>k</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t</a:t>
            </a:r>
            <a:r>
              <a:rPr lang="en-US" sz="1200" spc="-15" dirty="0">
                <a:effectLst/>
                <a:latin typeface="Calibri" panose="020F0502020204030204" pitchFamily="34" charset="0"/>
                <a:ea typeface="Calibri" panose="020F0502020204030204" pitchFamily="34" charset="0"/>
              </a:rPr>
              <a:t>h</a:t>
            </a:r>
            <a:r>
              <a:rPr lang="en-US" sz="1200" dirty="0">
                <a:effectLst/>
                <a:latin typeface="Calibri" panose="020F0502020204030204" pitchFamily="34" charset="0"/>
                <a:ea typeface="Calibri" panose="020F0502020204030204" pitchFamily="34" charset="0"/>
              </a:rPr>
              <a:t>ese</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act</a:t>
            </a:r>
            <a:r>
              <a:rPr lang="en-US" sz="1200" spc="-1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s.</a:t>
            </a:r>
            <a:r>
              <a:rPr lang="en-US" sz="1200" spc="20" dirty="0">
                <a:effectLst/>
                <a:latin typeface="Calibri" panose="020F0502020204030204" pitchFamily="34" charset="0"/>
                <a:ea typeface="Calibri" panose="020F0502020204030204" pitchFamily="34" charset="0"/>
              </a:rPr>
              <a:t> </a:t>
            </a:r>
          </a:p>
          <a:p>
            <a:pPr marL="63500" marR="48260">
              <a:lnSpc>
                <a:spcPct val="107000"/>
              </a:lnSpc>
              <a:spcBef>
                <a:spcPts val="0"/>
              </a:spcBef>
              <a:spcAft>
                <a:spcPts val="0"/>
              </a:spcAft>
            </a:pPr>
            <a:endParaRPr lang="en-US" sz="1200" spc="20" dirty="0">
              <a:effectLst/>
              <a:latin typeface="Calibri" panose="020F0502020204030204" pitchFamily="34" charset="0"/>
              <a:ea typeface="Calibri" panose="020F0502020204030204" pitchFamily="34" charset="0"/>
            </a:endParaRPr>
          </a:p>
          <a:p>
            <a:pPr marL="63500" marR="126365">
              <a:lnSpc>
                <a:spcPct val="107000"/>
              </a:lnSpc>
              <a:spcBef>
                <a:spcPts val="0"/>
              </a:spcBef>
              <a:spcAft>
                <a:spcPts val="0"/>
              </a:spcAft>
            </a:pPr>
            <a:r>
              <a:rPr lang="en-US" sz="1200" dirty="0">
                <a:effectLst/>
                <a:latin typeface="Calibri" panose="020F0502020204030204" pitchFamily="34" charset="0"/>
                <a:ea typeface="Calibri" panose="020F0502020204030204" pitchFamily="34" charset="0"/>
              </a:rPr>
              <a:t>Th</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ug</a:t>
            </a:r>
            <a:r>
              <a:rPr lang="en-US" sz="1200" dirty="0">
                <a:effectLst/>
                <a:latin typeface="Calibri" panose="020F0502020204030204" pitchFamily="34" charset="0"/>
                <a:ea typeface="Calibri" panose="020F0502020204030204" pitchFamily="34" charset="0"/>
              </a:rPr>
              <a:t>h </a:t>
            </a:r>
            <a:r>
              <a:rPr lang="en-US" sz="1200" spc="5"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h</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a:t>
            </a:r>
            <a:r>
              <a:rPr lang="en-US" sz="1200" spc="-5" dirty="0">
                <a:effectLst/>
                <a:latin typeface="Calibri" panose="020F0502020204030204" pitchFamily="34" charset="0"/>
                <a:ea typeface="Calibri" panose="020F0502020204030204" pitchFamily="34" charset="0"/>
              </a:rPr>
              <a:t>p</a:t>
            </a:r>
            <a:r>
              <a:rPr lang="en-US" sz="1200" dirty="0">
                <a:effectLst/>
                <a:latin typeface="Calibri" panose="020F0502020204030204" pitchFamily="34" charset="0"/>
                <a:ea typeface="Calibri" panose="020F0502020204030204" pitchFamily="34" charset="0"/>
              </a:rPr>
              <a:t>e</a:t>
            </a:r>
            <a:r>
              <a:rPr lang="en-US" sz="1200" spc="-10" dirty="0">
                <a:effectLst/>
                <a:latin typeface="Calibri" panose="020F0502020204030204" pitchFamily="34" charset="0"/>
                <a:ea typeface="Calibri" panose="020F0502020204030204" pitchFamily="34" charset="0"/>
              </a:rPr>
              <a:t>r</a:t>
            </a:r>
            <a:r>
              <a:rPr lang="en-US" sz="1200" spc="5" dirty="0">
                <a:effectLst/>
                <a:latin typeface="Calibri" panose="020F0502020204030204" pitchFamily="34" charset="0"/>
                <a:ea typeface="Calibri" panose="020F0502020204030204" pitchFamily="34" charset="0"/>
              </a:rPr>
              <a:t>m</a:t>
            </a:r>
            <a:r>
              <a:rPr lang="en-US" sz="1200" dirty="0">
                <a:effectLst/>
                <a:latin typeface="Calibri" panose="020F0502020204030204" pitchFamily="34" charset="0"/>
                <a:ea typeface="Calibri" panose="020F0502020204030204" pitchFamily="34" charset="0"/>
              </a:rPr>
              <a:t>iss</a:t>
            </a:r>
            <a:r>
              <a:rPr lang="en-US" sz="1200" spc="-15"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v</a:t>
            </a:r>
            <a:r>
              <a:rPr lang="en-US" sz="1200" spc="-10" dirty="0">
                <a:effectLst/>
                <a:latin typeface="Calibri" panose="020F0502020204030204" pitchFamily="34" charset="0"/>
                <a:ea typeface="Calibri" panose="020F0502020204030204" pitchFamily="34" charset="0"/>
              </a:rPr>
              <a:t>e</a:t>
            </a:r>
            <a:r>
              <a:rPr lang="en-US" sz="1200" dirty="0">
                <a:effectLst/>
                <a:latin typeface="Calibri" panose="020F0502020204030204" pitchFamily="34" charset="0"/>
                <a:ea typeface="Calibri" panose="020F0502020204030204" pitchFamily="34" charset="0"/>
              </a:rPr>
              <a:t>”</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b</a:t>
            </a:r>
            <a:r>
              <a:rPr lang="en-US" sz="1200" spc="-15" dirty="0">
                <a:effectLst/>
                <a:latin typeface="Calibri" panose="020F0502020204030204" pitchFamily="34" charset="0"/>
                <a:ea typeface="Calibri" panose="020F0502020204030204" pitchFamily="34" charset="0"/>
              </a:rPr>
              <a:t>i</a:t>
            </a:r>
            <a:r>
              <a:rPr lang="en-US" sz="1200" dirty="0">
                <a:effectLst/>
                <a:latin typeface="Calibri" panose="020F0502020204030204" pitchFamily="34" charset="0"/>
                <a:ea typeface="Calibri" panose="020F0502020204030204" pitchFamily="34" charset="0"/>
              </a:rPr>
              <a:t>ll </a:t>
            </a:r>
            <a:r>
              <a:rPr lang="en-US" sz="1200" spc="5" dirty="0">
                <a:effectLst/>
                <a:latin typeface="Calibri" panose="020F0502020204030204" pitchFamily="34" charset="0"/>
                <a:ea typeface="Calibri" panose="020F0502020204030204" pitchFamily="34" charset="0"/>
              </a:rPr>
              <a:t>w</a:t>
            </a:r>
            <a:r>
              <a:rPr lang="en-US" sz="1200" dirty="0">
                <a:effectLst/>
                <a:latin typeface="Calibri" panose="020F0502020204030204" pitchFamily="34" charset="0"/>
                <a:ea typeface="Calibri" panose="020F0502020204030204" pitchFamily="34" charset="0"/>
              </a:rPr>
              <a:t>as </a:t>
            </a:r>
            <a:r>
              <a:rPr lang="en-US" sz="1200" spc="-15" dirty="0">
                <a:effectLst/>
                <a:latin typeface="Calibri" panose="020F0502020204030204" pitchFamily="34" charset="0"/>
                <a:ea typeface="Calibri" panose="020F0502020204030204" pitchFamily="34" charset="0"/>
              </a:rPr>
              <a:t>n</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as</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r</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bu</a:t>
            </a:r>
            <a:r>
              <a:rPr lang="en-US" sz="1200" spc="-10" dirty="0">
                <a:effectLst/>
                <a:latin typeface="Calibri" panose="020F0502020204030204" pitchFamily="34" charset="0"/>
                <a:ea typeface="Calibri" panose="020F0502020204030204" pitchFamily="34" charset="0"/>
              </a:rPr>
              <a:t>s</a:t>
            </a:r>
            <a:r>
              <a:rPr lang="en-US" sz="1200"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as a</a:t>
            </a:r>
            <a:r>
              <a:rPr lang="en-US" sz="1200" spc="-15" dirty="0">
                <a:effectLst/>
                <a:latin typeface="Calibri" panose="020F0502020204030204" pitchFamily="34" charset="0"/>
                <a:ea typeface="Calibri" panose="020F0502020204030204" pitchFamily="34" charset="0"/>
              </a:rPr>
              <a:t>d</a:t>
            </a:r>
            <a:r>
              <a:rPr lang="en-US" sz="1200" spc="-5" dirty="0">
                <a:effectLst/>
                <a:latin typeface="Calibri" panose="020F0502020204030204" pitchFamily="34" charset="0"/>
                <a:ea typeface="Calibri" panose="020F0502020204030204" pitchFamily="34" charset="0"/>
              </a:rPr>
              <a:t>vo</a:t>
            </a:r>
            <a:r>
              <a:rPr lang="en-US" sz="1200" dirty="0">
                <a:effectLst/>
                <a:latin typeface="Calibri" panose="020F0502020204030204" pitchFamily="34" charset="0"/>
                <a:ea typeface="Calibri" panose="020F0502020204030204" pitchFamily="34" charset="0"/>
              </a:rPr>
              <a:t>cat</a:t>
            </a:r>
            <a:r>
              <a:rPr lang="en-US" sz="1200" spc="5" dirty="0">
                <a:effectLst/>
                <a:latin typeface="Calibri" panose="020F0502020204030204" pitchFamily="34" charset="0"/>
                <a:ea typeface="Calibri" panose="020F0502020204030204" pitchFamily="34" charset="0"/>
              </a:rPr>
              <a:t>e</a:t>
            </a:r>
            <a:r>
              <a:rPr lang="en-US" sz="1200" dirty="0">
                <a:effectLst/>
                <a:latin typeface="Calibri" panose="020F0502020204030204" pitchFamily="34" charset="0"/>
                <a:ea typeface="Calibri" panose="020F0502020204030204" pitchFamily="34" charset="0"/>
              </a:rPr>
              <a:t>s</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s</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ugh</a:t>
            </a:r>
            <a:r>
              <a:rPr lang="en-US" sz="1200"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 </a:t>
            </a:r>
            <a:r>
              <a:rPr lang="en-US" sz="1200" spc="-15" dirty="0">
                <a:effectLst/>
                <a:latin typeface="Calibri" panose="020F0502020204030204" pitchFamily="34" charset="0"/>
                <a:ea typeface="Calibri" panose="020F0502020204030204" pitchFamily="34" charset="0"/>
              </a:rPr>
              <a:t>i</a:t>
            </a:r>
            <a:r>
              <a:rPr lang="en-US" sz="1200"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w</a:t>
            </a:r>
            <a:r>
              <a:rPr lang="en-US" sz="1200" dirty="0">
                <a:effectLst/>
                <a:latin typeface="Calibri" panose="020F0502020204030204" pitchFamily="34" charset="0"/>
                <a:ea typeface="Calibri" panose="020F0502020204030204" pitchFamily="34" charset="0"/>
              </a:rPr>
              <a:t>as n</a:t>
            </a:r>
            <a:r>
              <a:rPr lang="en-US" sz="1200" spc="5" dirty="0">
                <a:effectLst/>
                <a:latin typeface="Calibri" panose="020F0502020204030204" pitchFamily="34" charset="0"/>
                <a:ea typeface="Calibri" panose="020F0502020204030204" pitchFamily="34" charset="0"/>
              </a:rPr>
              <a:t>o</a:t>
            </a:r>
            <a:r>
              <a:rPr lang="en-US" sz="1200" spc="-1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t</a:t>
            </a:r>
            <a:r>
              <a:rPr lang="en-US" sz="1200" spc="-15" dirty="0">
                <a:effectLst/>
                <a:latin typeface="Calibri" panose="020F0502020204030204" pitchFamily="34" charset="0"/>
                <a:ea typeface="Calibri" panose="020F0502020204030204" pitchFamily="34" charset="0"/>
              </a:rPr>
              <a:t>h</a:t>
            </a:r>
            <a:r>
              <a:rPr lang="en-US" sz="1200" dirty="0">
                <a:effectLst/>
                <a:latin typeface="Calibri" panose="020F0502020204030204" pitchFamily="34" charset="0"/>
                <a:ea typeface="Calibri" panose="020F0502020204030204" pitchFamily="34" charset="0"/>
              </a:rPr>
              <a:t>eless</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an</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hi</a:t>
            </a:r>
            <a:r>
              <a:rPr lang="en-US" sz="1200" spc="-15" dirty="0">
                <a:effectLst/>
                <a:latin typeface="Calibri" panose="020F0502020204030204" pitchFamily="34" charset="0"/>
                <a:ea typeface="Calibri" panose="020F0502020204030204" pitchFamily="34" charset="0"/>
              </a:rPr>
              <a:t>s</a:t>
            </a:r>
            <a:r>
              <a:rPr lang="en-US" sz="1200" dirty="0">
                <a:effectLst/>
                <a:latin typeface="Calibri" panose="020F0502020204030204" pitchFamily="34" charset="0"/>
                <a:ea typeface="Calibri" panose="020F0502020204030204" pitchFamily="34" charset="0"/>
              </a:rPr>
              <a:t>t</a:t>
            </a:r>
            <a:r>
              <a:rPr lang="en-US" sz="1200" spc="10"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r</a:t>
            </a:r>
            <a:r>
              <a:rPr lang="en-US" sz="1200" spc="-15" dirty="0">
                <a:effectLst/>
                <a:latin typeface="Calibri" panose="020F0502020204030204" pitchFamily="34" charset="0"/>
                <a:ea typeface="Calibri" panose="020F0502020204030204" pitchFamily="34" charset="0"/>
              </a:rPr>
              <a:t>i</a:t>
            </a:r>
            <a:r>
              <a:rPr lang="en-US" sz="1200" dirty="0">
                <a:effectLst/>
                <a:latin typeface="Calibri" panose="020F0502020204030204" pitchFamily="34" charset="0"/>
                <a:ea typeface="Calibri" panose="020F0502020204030204" pitchFamily="34" charset="0"/>
              </a:rPr>
              <a:t>c</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win f</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r t</a:t>
            </a:r>
            <a:r>
              <a:rPr lang="en-US" sz="1200" spc="-15" dirty="0">
                <a:effectLst/>
                <a:latin typeface="Calibri" panose="020F0502020204030204" pitchFamily="34" charset="0"/>
                <a:ea typeface="Calibri" panose="020F0502020204030204" pitchFamily="34" charset="0"/>
              </a:rPr>
              <a:t>h</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la</a:t>
            </a:r>
            <a:r>
              <a:rPr lang="en-US" sz="1200" spc="-5" dirty="0">
                <a:effectLst/>
                <a:latin typeface="Calibri" panose="020F0502020204030204" pitchFamily="34" charset="0"/>
                <a:ea typeface="Calibri" panose="020F0502020204030204" pitchFamily="34" charset="0"/>
              </a:rPr>
              <a:t>b</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r</a:t>
            </a:r>
            <a:r>
              <a:rPr lang="en-US" sz="1200" spc="-10"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mo</a:t>
            </a:r>
            <a:r>
              <a:rPr lang="en-US" sz="1200" spc="5" dirty="0">
                <a:effectLst/>
                <a:latin typeface="Calibri" panose="020F0502020204030204" pitchFamily="34" charset="0"/>
                <a:ea typeface="Calibri" panose="020F0502020204030204" pitchFamily="34" charset="0"/>
              </a:rPr>
              <a:t>v</a:t>
            </a:r>
            <a:r>
              <a:rPr lang="en-US" sz="1200" spc="-1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m</a:t>
            </a:r>
            <a:r>
              <a:rPr lang="en-US" sz="1200" dirty="0">
                <a:effectLst/>
                <a:latin typeface="Calibri" panose="020F0502020204030204" pitchFamily="34" charset="0"/>
                <a:ea typeface="Calibri" panose="020F0502020204030204" pitchFamily="34" charset="0"/>
              </a:rPr>
              <a:t>ent</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a:t>
            </a:r>
            <a:r>
              <a:rPr lang="en-US" sz="1200" spc="-1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d</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f</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r p</a:t>
            </a:r>
            <a:r>
              <a:rPr lang="en-US" sz="1200" spc="-5" dirty="0">
                <a:effectLst/>
                <a:latin typeface="Calibri" panose="020F0502020204030204" pitchFamily="34" charset="0"/>
                <a:ea typeface="Calibri" panose="020F0502020204030204" pitchFamily="34" charset="0"/>
              </a:rPr>
              <a:t>ub</a:t>
            </a:r>
            <a:r>
              <a:rPr lang="en-US" sz="1200" dirty="0">
                <a:effectLst/>
                <a:latin typeface="Calibri" panose="020F0502020204030204" pitchFamily="34" charset="0"/>
                <a:ea typeface="Calibri" panose="020F0502020204030204" pitchFamily="34" charset="0"/>
              </a:rPr>
              <a:t>lic</a:t>
            </a:r>
            <a:r>
              <a:rPr lang="en-US" sz="1200" spc="5"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s</a:t>
            </a:r>
            <a:r>
              <a:rPr lang="en-US" sz="1200" dirty="0">
                <a:effectLst/>
                <a:latin typeface="Calibri" panose="020F0502020204030204" pitchFamily="34" charset="0"/>
                <a:ea typeface="Calibri" panose="020F0502020204030204" pitchFamily="34" charset="0"/>
              </a:rPr>
              <a:t>ec</a:t>
            </a:r>
            <a:r>
              <a:rPr lang="en-US" sz="1200" spc="-5"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r </a:t>
            </a:r>
            <a:r>
              <a:rPr lang="en-US" sz="1200" spc="-10" dirty="0">
                <a:effectLst/>
                <a:latin typeface="Calibri" panose="020F0502020204030204" pitchFamily="34" charset="0"/>
                <a:ea typeface="Calibri" panose="020F0502020204030204" pitchFamily="34" charset="0"/>
              </a:rPr>
              <a:t>c</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ll</a:t>
            </a:r>
            <a:r>
              <a:rPr lang="en-US" sz="1200" spc="-10" dirty="0">
                <a:effectLst/>
                <a:latin typeface="Calibri" panose="020F0502020204030204" pitchFamily="34" charset="0"/>
                <a:ea typeface="Calibri" panose="020F0502020204030204" pitchFamily="34" charset="0"/>
              </a:rPr>
              <a:t>e</a:t>
            </a:r>
            <a:r>
              <a:rPr lang="en-US" sz="1200" dirty="0">
                <a:effectLst/>
                <a:latin typeface="Calibri" panose="020F0502020204030204" pitchFamily="34" charset="0"/>
                <a:ea typeface="Calibri" panose="020F0502020204030204" pitchFamily="34" charset="0"/>
              </a:rPr>
              <a:t>cti</a:t>
            </a:r>
            <a:r>
              <a:rPr lang="en-US" sz="1200" spc="-5" dirty="0">
                <a:effectLst/>
                <a:latin typeface="Calibri" panose="020F0502020204030204" pitchFamily="34" charset="0"/>
                <a:ea typeface="Calibri" panose="020F0502020204030204" pitchFamily="34" charset="0"/>
              </a:rPr>
              <a:t>v</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b</a:t>
            </a:r>
            <a:r>
              <a:rPr lang="en-US" sz="1200" dirty="0">
                <a:effectLst/>
                <a:latin typeface="Calibri" panose="020F0502020204030204" pitchFamily="34" charset="0"/>
                <a:ea typeface="Calibri" panose="020F0502020204030204" pitchFamily="34" charset="0"/>
              </a:rPr>
              <a:t>ar</a:t>
            </a:r>
            <a:r>
              <a:rPr lang="en-US" sz="1200" spc="-5" dirty="0">
                <a:effectLst/>
                <a:latin typeface="Calibri" panose="020F0502020204030204" pitchFamily="34" charset="0"/>
                <a:ea typeface="Calibri" panose="020F0502020204030204" pitchFamily="34" charset="0"/>
              </a:rPr>
              <a:t>g</a:t>
            </a:r>
            <a:r>
              <a:rPr lang="en-US" sz="1200" dirty="0">
                <a:effectLst/>
                <a:latin typeface="Calibri" panose="020F0502020204030204" pitchFamily="34" charset="0"/>
                <a:ea typeface="Calibri" panose="020F0502020204030204" pitchFamily="34" charset="0"/>
              </a:rPr>
              <a:t>ai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g</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in </a:t>
            </a:r>
            <a:r>
              <a:rPr lang="en-US" sz="1200" spc="-5" dirty="0">
                <a:effectLst/>
                <a:latin typeface="Calibri" panose="020F0502020204030204" pitchFamily="34" charset="0"/>
                <a:ea typeface="Calibri" panose="020F0502020204030204" pitchFamily="34" charset="0"/>
              </a:rPr>
              <a:t>p</a:t>
            </a:r>
            <a:r>
              <a:rPr lang="en-US" sz="1200" dirty="0">
                <a:effectLst/>
                <a:latin typeface="Calibri" panose="020F0502020204030204" pitchFamily="34" charset="0"/>
                <a:ea typeface="Calibri" panose="020F0502020204030204" pitchFamily="34" charset="0"/>
              </a:rPr>
              <a:t>artic</a:t>
            </a:r>
            <a:r>
              <a:rPr lang="en-US" sz="1200" spc="-5" dirty="0">
                <a:effectLst/>
                <a:latin typeface="Calibri" panose="020F0502020204030204" pitchFamily="34" charset="0"/>
                <a:ea typeface="Calibri" panose="020F0502020204030204" pitchFamily="34" charset="0"/>
              </a:rPr>
              <a:t>u</a:t>
            </a:r>
            <a:r>
              <a:rPr lang="en-US" sz="1200" dirty="0">
                <a:effectLst/>
                <a:latin typeface="Calibri" panose="020F0502020204030204" pitchFamily="34" charset="0"/>
                <a:ea typeface="Calibri" panose="020F0502020204030204" pitchFamily="34" charset="0"/>
              </a:rPr>
              <a:t>la</a:t>
            </a:r>
            <a:r>
              <a:rPr lang="en-US" sz="1200" spc="-5" dirty="0">
                <a:effectLst/>
                <a:latin typeface="Calibri" panose="020F0502020204030204" pitchFamily="34" charset="0"/>
                <a:ea typeface="Calibri" panose="020F0502020204030204" pitchFamily="34" charset="0"/>
              </a:rPr>
              <a:t>r</a:t>
            </a:r>
            <a:r>
              <a:rPr lang="en-US" sz="1200"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h</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b</a:t>
            </a:r>
            <a:r>
              <a:rPr lang="en-US" sz="1200" dirty="0">
                <a:effectLst/>
                <a:latin typeface="Calibri" panose="020F0502020204030204" pitchFamily="34" charset="0"/>
                <a:ea typeface="Calibri" panose="020F0502020204030204" pitchFamily="34" charset="0"/>
              </a:rPr>
              <a:t>an</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h</a:t>
            </a:r>
            <a:r>
              <a:rPr lang="en-US" sz="1200" dirty="0">
                <a:effectLst/>
                <a:latin typeface="Calibri" panose="020F0502020204030204" pitchFamily="34" charset="0"/>
                <a:ea typeface="Calibri" panose="020F0502020204030204" pitchFamily="34" charset="0"/>
              </a:rPr>
              <a:t>at</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h</a:t>
            </a:r>
            <a:r>
              <a:rPr lang="en-US" sz="1200" dirty="0">
                <a:effectLst/>
                <a:latin typeface="Calibri" panose="020F0502020204030204" pitchFamily="34" charset="0"/>
                <a:ea typeface="Calibri" panose="020F0502020204030204" pitchFamily="34" charset="0"/>
              </a:rPr>
              <a:t>ad</a:t>
            </a:r>
            <a:r>
              <a:rPr lang="en-US" sz="1200" spc="-5"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s</a:t>
            </a:r>
            <a:r>
              <a:rPr lang="en-US" sz="1200"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d si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ce</a:t>
            </a:r>
            <a:r>
              <a:rPr lang="en-US" sz="1200" spc="5"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1</a:t>
            </a:r>
            <a:r>
              <a:rPr lang="en-US" sz="1200" spc="5" dirty="0">
                <a:effectLst/>
                <a:latin typeface="Calibri" panose="020F0502020204030204" pitchFamily="34" charset="0"/>
                <a:ea typeface="Calibri" panose="020F0502020204030204" pitchFamily="34" charset="0"/>
              </a:rPr>
              <a:t>9</a:t>
            </a:r>
            <a:r>
              <a:rPr lang="en-US" sz="1200" spc="-10" dirty="0">
                <a:effectLst/>
                <a:latin typeface="Calibri" panose="020F0502020204030204" pitchFamily="34" charset="0"/>
                <a:ea typeface="Calibri" panose="020F0502020204030204" pitchFamily="34" charset="0"/>
              </a:rPr>
              <a:t>7</a:t>
            </a:r>
            <a:r>
              <a:rPr lang="en-US" sz="1200" dirty="0">
                <a:effectLst/>
                <a:latin typeface="Calibri" panose="020F0502020204030204" pitchFamily="34" charset="0"/>
                <a:ea typeface="Calibri" panose="020F0502020204030204" pitchFamily="34" charset="0"/>
              </a:rPr>
              <a:t>7</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was</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v</a:t>
            </a:r>
            <a:r>
              <a:rPr lang="en-US" sz="1200" dirty="0">
                <a:effectLst/>
                <a:latin typeface="Calibri" panose="020F0502020204030204" pitchFamily="34" charset="0"/>
                <a:ea typeface="Calibri" panose="020F0502020204030204" pitchFamily="34" charset="0"/>
              </a:rPr>
              <a:t>erturne</a:t>
            </a:r>
            <a:r>
              <a:rPr lang="en-US" sz="1200" spc="-15" dirty="0">
                <a:effectLst/>
                <a:latin typeface="Calibri" panose="020F0502020204030204" pitchFamily="34" charset="0"/>
                <a:ea typeface="Calibri" panose="020F0502020204030204" pitchFamily="34" charset="0"/>
              </a:rPr>
              <a:t>d</a:t>
            </a:r>
            <a:r>
              <a:rPr lang="en-US" sz="1200"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a:t>
            </a:r>
            <a:r>
              <a:rPr lang="en-US" sz="1200" dirty="0">
                <a:effectLst/>
                <a:latin typeface="Calibri" panose="020F0502020204030204" pitchFamily="34" charset="0"/>
                <a:ea typeface="Calibri" panose="020F0502020204030204" pitchFamily="34" charset="0"/>
              </a:rPr>
              <a:t>This is</a:t>
            </a:r>
            <a:r>
              <a:rPr lang="en-US" sz="1200" spc="-1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h</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 m</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st</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sig</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if</a:t>
            </a:r>
            <a:r>
              <a:rPr lang="en-US" sz="1200" spc="-5" dirty="0">
                <a:effectLst/>
                <a:latin typeface="Calibri" panose="020F0502020204030204" pitchFamily="34" charset="0"/>
                <a:ea typeface="Calibri" panose="020F0502020204030204" pitchFamily="34" charset="0"/>
              </a:rPr>
              <a:t>i</a:t>
            </a:r>
            <a:r>
              <a:rPr lang="en-US" sz="1200" dirty="0">
                <a:effectLst/>
                <a:latin typeface="Calibri" panose="020F0502020204030204" pitchFamily="34" charset="0"/>
                <a:ea typeface="Calibri" panose="020F0502020204030204" pitchFamily="34" charset="0"/>
              </a:rPr>
              <a:t>c</a:t>
            </a:r>
            <a:r>
              <a:rPr lang="en-US" sz="1200" spc="-10" dirty="0">
                <a:effectLst/>
                <a:latin typeface="Calibri" panose="020F0502020204030204" pitchFamily="34" charset="0"/>
                <a:ea typeface="Calibri" panose="020F0502020204030204" pitchFamily="34" charset="0"/>
              </a:rPr>
              <a:t>a</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ch</a:t>
            </a:r>
            <a:r>
              <a:rPr lang="en-US" sz="1200" spc="-5" dirty="0">
                <a:effectLst/>
                <a:latin typeface="Calibri" panose="020F0502020204030204" pitchFamily="34" charset="0"/>
                <a:ea typeface="Calibri" panose="020F0502020204030204" pitchFamily="34" charset="0"/>
              </a:rPr>
              <a:t>ang</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in</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Vir</a:t>
            </a:r>
            <a:r>
              <a:rPr lang="en-US" sz="1200" spc="-5" dirty="0">
                <a:effectLst/>
                <a:latin typeface="Calibri" panose="020F0502020204030204" pitchFamily="34" charset="0"/>
                <a:ea typeface="Calibri" panose="020F0502020204030204" pitchFamily="34" charset="0"/>
              </a:rPr>
              <a:t>g</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ia la</a:t>
            </a:r>
            <a:r>
              <a:rPr lang="en-US" sz="1200" spc="-5" dirty="0">
                <a:effectLst/>
                <a:latin typeface="Calibri" panose="020F0502020204030204" pitchFamily="34" charset="0"/>
                <a:ea typeface="Calibri" panose="020F0502020204030204" pitchFamily="34" charset="0"/>
              </a:rPr>
              <a:t>bo</a:t>
            </a:r>
            <a:r>
              <a:rPr lang="en-US" sz="1200" dirty="0">
                <a:effectLst/>
                <a:latin typeface="Calibri" panose="020F0502020204030204" pitchFamily="34" charset="0"/>
                <a:ea typeface="Calibri" panose="020F0502020204030204" pitchFamily="34" charset="0"/>
              </a:rPr>
              <a:t>r </a:t>
            </a:r>
            <a:r>
              <a:rPr lang="en-US" sz="1200" spc="-15" dirty="0">
                <a:effectLst/>
                <a:latin typeface="Calibri" panose="020F0502020204030204" pitchFamily="34" charset="0"/>
                <a:ea typeface="Calibri" panose="020F0502020204030204" pitchFamily="34" charset="0"/>
              </a:rPr>
              <a:t>l</a:t>
            </a:r>
            <a:r>
              <a:rPr lang="en-US" sz="1200" dirty="0">
                <a:effectLst/>
                <a:latin typeface="Calibri" panose="020F0502020204030204" pitchFamily="34" charset="0"/>
                <a:ea typeface="Calibri" panose="020F0502020204030204" pitchFamily="34" charset="0"/>
              </a:rPr>
              <a:t>aw</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in</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deca</a:t>
            </a:r>
            <a:r>
              <a:rPr lang="en-US" sz="1200" spc="-15" dirty="0">
                <a:effectLst/>
                <a:latin typeface="Calibri" panose="020F0502020204030204" pitchFamily="34" charset="0"/>
                <a:ea typeface="Calibri" panose="020F0502020204030204" pitchFamily="34" charset="0"/>
              </a:rPr>
              <a:t>d</a:t>
            </a:r>
            <a:r>
              <a:rPr lang="en-US" sz="1200" dirty="0">
                <a:effectLst/>
                <a:latin typeface="Calibri" panose="020F0502020204030204" pitchFamily="34" charset="0"/>
                <a:ea typeface="Calibri" panose="020F0502020204030204" pitchFamily="34" charset="0"/>
              </a:rPr>
              <a:t>es</a:t>
            </a:r>
            <a:r>
              <a:rPr lang="en-US" sz="1200" spc="-10" dirty="0">
                <a:effectLst/>
                <a:latin typeface="Calibri" panose="020F0502020204030204" pitchFamily="34" charset="0"/>
                <a:ea typeface="Calibri" panose="020F0502020204030204" pitchFamily="34" charset="0"/>
              </a:rPr>
              <a:t>,</a:t>
            </a:r>
            <a:r>
              <a:rPr lang="en-US" sz="1200" dirty="0">
                <a:effectLst/>
                <a:latin typeface="Calibri" panose="020F0502020204030204" pitchFamily="34" charset="0"/>
                <a:ea typeface="Calibri" panose="020F0502020204030204" pitchFamily="34" charset="0"/>
              </a:rPr>
              <a:t>” Ec</a:t>
            </a:r>
            <a:r>
              <a:rPr lang="en-US" sz="1200" spc="5" dirty="0">
                <a:effectLst/>
                <a:latin typeface="Calibri" panose="020F0502020204030204" pitchFamily="34" charset="0"/>
                <a:ea typeface="Calibri" panose="020F0502020204030204" pitchFamily="34" charset="0"/>
              </a:rPr>
              <a:t>o</a:t>
            </a:r>
            <a:r>
              <a:rPr lang="en-US" sz="1200" spc="-15" dirty="0">
                <a:effectLst/>
                <a:latin typeface="Calibri" panose="020F0502020204030204" pitchFamily="34" charset="0"/>
                <a:ea typeface="Calibri" panose="020F0502020204030204" pitchFamily="34" charset="0"/>
              </a:rPr>
              <a:t>n</a:t>
            </a:r>
            <a:r>
              <a:rPr lang="en-US" sz="1200" spc="5" dirty="0">
                <a:effectLst/>
                <a:latin typeface="Calibri" panose="020F0502020204030204" pitchFamily="34" charset="0"/>
                <a:ea typeface="Calibri" panose="020F0502020204030204" pitchFamily="34" charset="0"/>
              </a:rPr>
              <a:t>om</a:t>
            </a:r>
            <a:r>
              <a:rPr lang="en-US" sz="1200" spc="-15" dirty="0">
                <a:effectLst/>
                <a:latin typeface="Calibri" panose="020F0502020204030204" pitchFamily="34" charset="0"/>
                <a:ea typeface="Calibri" panose="020F0502020204030204" pitchFamily="34" charset="0"/>
              </a:rPr>
              <a:t>i</a:t>
            </a:r>
            <a:r>
              <a:rPr lang="en-US" sz="1200" dirty="0">
                <a:effectLst/>
                <a:latin typeface="Calibri" panose="020F0502020204030204" pitchFamily="34" charset="0"/>
                <a:ea typeface="Calibri" panose="020F0502020204030204" pitchFamily="34" charset="0"/>
              </a:rPr>
              <a:t>c</a:t>
            </a:r>
            <a:r>
              <a:rPr lang="en-US" sz="1200" spc="-10"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Po</a:t>
            </a:r>
            <a:r>
              <a:rPr lang="en-US" sz="1200" dirty="0">
                <a:effectLst/>
                <a:latin typeface="Calibri" panose="020F0502020204030204" pitchFamily="34" charset="0"/>
                <a:ea typeface="Calibri" panose="020F0502020204030204" pitchFamily="34" charset="0"/>
              </a:rPr>
              <a:t>li</a:t>
            </a:r>
            <a:r>
              <a:rPr lang="en-US" sz="1200" spc="-10" dirty="0">
                <a:effectLst/>
                <a:latin typeface="Calibri" panose="020F0502020204030204" pitchFamily="34" charset="0"/>
                <a:ea typeface="Calibri" panose="020F0502020204030204" pitchFamily="34" charset="0"/>
              </a:rPr>
              <a:t>c</a:t>
            </a:r>
            <a:r>
              <a:rPr lang="en-US" sz="1200" dirty="0">
                <a:effectLst/>
                <a:latin typeface="Calibri" panose="020F0502020204030204" pitchFamily="34" charset="0"/>
                <a:ea typeface="Calibri" panose="020F0502020204030204" pitchFamily="34" charset="0"/>
              </a:rPr>
              <a:t>y</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st</a:t>
            </a:r>
            <a:r>
              <a:rPr lang="en-US" sz="1200" spc="-10" dirty="0">
                <a:effectLst/>
                <a:latin typeface="Calibri" panose="020F0502020204030204" pitchFamily="34" charset="0"/>
                <a:ea typeface="Calibri" panose="020F0502020204030204" pitchFamily="34" charset="0"/>
              </a:rPr>
              <a:t>i</a:t>
            </a:r>
            <a:r>
              <a:rPr lang="en-US" sz="1200" dirty="0">
                <a:effectLst/>
                <a:latin typeface="Calibri" panose="020F0502020204030204" pitchFamily="34" charset="0"/>
                <a:ea typeface="Calibri" panose="020F0502020204030204" pitchFamily="34" charset="0"/>
              </a:rPr>
              <a:t>tute</a:t>
            </a:r>
            <a:r>
              <a:rPr lang="en-US" sz="1200" spc="-5" dirty="0">
                <a:effectLst/>
                <a:latin typeface="Calibri" panose="020F0502020204030204" pitchFamily="34" charset="0"/>
                <a:ea typeface="Calibri" panose="020F0502020204030204" pitchFamily="34" charset="0"/>
              </a:rPr>
              <a:t> P</a:t>
            </a:r>
            <a:r>
              <a:rPr lang="en-US" sz="1200" dirty="0">
                <a:effectLst/>
                <a:latin typeface="Calibri" panose="020F0502020204030204" pitchFamily="34" charset="0"/>
                <a:ea typeface="Calibri" panose="020F0502020204030204" pitchFamily="34" charset="0"/>
              </a:rPr>
              <a:t>resi</a:t>
            </a:r>
            <a:r>
              <a:rPr lang="en-US" sz="1200" spc="-5" dirty="0">
                <a:effectLst/>
                <a:latin typeface="Calibri" panose="020F0502020204030204" pitchFamily="34" charset="0"/>
                <a:ea typeface="Calibri" panose="020F0502020204030204" pitchFamily="34" charset="0"/>
              </a:rPr>
              <a:t>d</a:t>
            </a:r>
            <a:r>
              <a:rPr lang="en-US" sz="1200" dirty="0">
                <a:effectLst/>
                <a:latin typeface="Calibri" panose="020F0502020204030204" pitchFamily="34" charset="0"/>
                <a:ea typeface="Calibri" panose="020F0502020204030204" pitchFamily="34" charset="0"/>
              </a:rPr>
              <a:t>ent</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T</a:t>
            </a:r>
            <a:r>
              <a:rPr lang="en-US" sz="1200" spc="-15" dirty="0">
                <a:effectLst/>
                <a:latin typeface="Calibri" panose="020F0502020204030204" pitchFamily="34" charset="0"/>
                <a:ea typeface="Calibri" panose="020F0502020204030204" pitchFamily="34" charset="0"/>
              </a:rPr>
              <a:t>h</a:t>
            </a:r>
            <a:r>
              <a:rPr lang="en-US" sz="1200" dirty="0">
                <a:effectLst/>
                <a:latin typeface="Calibri" panose="020F0502020204030204" pitchFamily="34" charset="0"/>
                <a:ea typeface="Calibri" panose="020F0502020204030204" pitchFamily="34" charset="0"/>
              </a:rPr>
              <a:t>ea</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L</a:t>
            </a:r>
            <a:r>
              <a:rPr lang="en-US" sz="1200" dirty="0">
                <a:effectLst/>
                <a:latin typeface="Calibri" panose="020F0502020204030204" pitchFamily="34" charset="0"/>
                <a:ea typeface="Calibri" panose="020F0502020204030204" pitchFamily="34" charset="0"/>
              </a:rPr>
              <a:t>ee</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said</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ab</a:t>
            </a:r>
            <a:r>
              <a:rPr lang="en-US" sz="1200" spc="-10"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u</a:t>
            </a:r>
            <a:r>
              <a:rPr lang="en-US" sz="1200"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the </a:t>
            </a:r>
            <a:r>
              <a:rPr lang="en-US" sz="1200" spc="-10" dirty="0">
                <a:effectLst/>
                <a:latin typeface="Calibri" panose="020F0502020204030204" pitchFamily="34" charset="0"/>
                <a:ea typeface="Calibri" panose="020F0502020204030204" pitchFamily="34" charset="0"/>
              </a:rPr>
              <a:t>l</a:t>
            </a:r>
            <a:r>
              <a:rPr lang="en-US" sz="1200" dirty="0">
                <a:effectLst/>
                <a:latin typeface="Calibri" panose="020F0502020204030204" pitchFamily="34" charset="0"/>
                <a:ea typeface="Calibri" panose="020F0502020204030204" pitchFamily="34" charset="0"/>
              </a:rPr>
              <a:t>egislati</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a:t>
            </a:r>
            <a:endParaRPr lang="en-US" sz="1200" dirty="0">
              <a:effectLst/>
              <a:latin typeface="Times New Roman" panose="02020603050405020304" pitchFamily="18" charset="0"/>
              <a:ea typeface="Times New Roman" panose="02020603050405020304" pitchFamily="18" charset="0"/>
            </a:endParaRPr>
          </a:p>
          <a:p>
            <a:pPr marL="0" marR="0">
              <a:lnSpc>
                <a:spcPts val="800"/>
              </a:lnSpc>
              <a:spcBef>
                <a:spcPts val="10"/>
              </a:spcBef>
              <a:spcAft>
                <a:spcPts val="0"/>
              </a:spcAft>
            </a:pPr>
            <a:r>
              <a:rPr lang="en-US" sz="1200" dirty="0">
                <a:effectLst/>
                <a:latin typeface="Times New Roman" panose="02020603050405020304" pitchFamily="18" charset="0"/>
                <a:ea typeface="Times New Roman" panose="02020603050405020304" pitchFamily="18" charset="0"/>
              </a:rPr>
              <a:t> </a:t>
            </a:r>
          </a:p>
          <a:p>
            <a:pPr marL="63500" marR="64135">
              <a:lnSpc>
                <a:spcPct val="107000"/>
              </a:lnSpc>
              <a:spcBef>
                <a:spcPts val="0"/>
              </a:spcBef>
              <a:spcAft>
                <a:spcPts val="0"/>
              </a:spcAft>
            </a:pPr>
            <a:r>
              <a:rPr lang="en-US" sz="1200" dirty="0">
                <a:effectLst/>
                <a:latin typeface="Calibri" panose="020F0502020204030204" pitchFamily="34" charset="0"/>
                <a:ea typeface="Calibri" panose="020F0502020204030204" pitchFamily="34" charset="0"/>
              </a:rPr>
              <a:t>G</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v</a:t>
            </a:r>
            <a:r>
              <a:rPr lang="en-US" sz="1200" dirty="0">
                <a:effectLst/>
                <a:latin typeface="Calibri" panose="020F0502020204030204" pitchFamily="34" charset="0"/>
                <a:ea typeface="Calibri" panose="020F0502020204030204" pitchFamily="34" charset="0"/>
              </a:rPr>
              <a:t>ernor</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Ral</a:t>
            </a:r>
            <a:r>
              <a:rPr lang="en-US" sz="1200" spc="-5" dirty="0">
                <a:effectLst/>
                <a:latin typeface="Calibri" panose="020F0502020204030204" pitchFamily="34" charset="0"/>
                <a:ea typeface="Calibri" panose="020F0502020204030204" pitchFamily="34" charset="0"/>
              </a:rPr>
              <a:t>p</a:t>
            </a:r>
            <a:r>
              <a:rPr lang="en-US" sz="1200" dirty="0">
                <a:effectLst/>
                <a:latin typeface="Calibri" panose="020F0502020204030204" pitchFamily="34" charset="0"/>
                <a:ea typeface="Calibri" panose="020F0502020204030204" pitchFamily="34" charset="0"/>
              </a:rPr>
              <a:t>h</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No</a:t>
            </a:r>
            <a:r>
              <a:rPr lang="en-US" sz="1200" spc="-15" dirty="0">
                <a:effectLst/>
                <a:latin typeface="Calibri" panose="020F0502020204030204" pitchFamily="34" charset="0"/>
                <a:ea typeface="Calibri" panose="020F0502020204030204" pitchFamily="34" charset="0"/>
              </a:rPr>
              <a:t>r</a:t>
            </a:r>
            <a:r>
              <a:rPr lang="en-US" sz="1200" dirty="0">
                <a:effectLst/>
                <a:latin typeface="Calibri" panose="020F0502020204030204" pitchFamily="34" charset="0"/>
                <a:ea typeface="Calibri" panose="020F0502020204030204" pitchFamily="34" charset="0"/>
              </a:rPr>
              <a:t>tham</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s</a:t>
            </a:r>
            <a:r>
              <a:rPr lang="en-US" sz="1200" spc="-1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gn</a:t>
            </a:r>
            <a:r>
              <a:rPr lang="en-US" sz="1200" dirty="0">
                <a:effectLst/>
                <a:latin typeface="Calibri" panose="020F0502020204030204" pitchFamily="34" charset="0"/>
                <a:ea typeface="Calibri" panose="020F0502020204030204" pitchFamily="34" charset="0"/>
              </a:rPr>
              <a:t>ed the</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legisl</a:t>
            </a:r>
            <a:r>
              <a:rPr lang="en-US" sz="1200" spc="-15" dirty="0">
                <a:effectLst/>
                <a:latin typeface="Calibri" panose="020F0502020204030204" pitchFamily="34" charset="0"/>
                <a:ea typeface="Calibri" panose="020F0502020204030204" pitchFamily="34" charset="0"/>
              </a:rPr>
              <a:t>a</a:t>
            </a:r>
            <a:r>
              <a:rPr lang="en-US" sz="1200" dirty="0">
                <a:effectLst/>
                <a:latin typeface="Calibri" panose="020F0502020204030204" pitchFamily="34" charset="0"/>
                <a:ea typeface="Calibri" panose="020F0502020204030204" pitchFamily="34" charset="0"/>
              </a:rPr>
              <a:t>ti</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 b</a:t>
            </a:r>
            <a:r>
              <a:rPr lang="en-US" sz="1200" spc="-5" dirty="0">
                <a:effectLst/>
                <a:latin typeface="Calibri" panose="020F0502020204030204" pitchFamily="34" charset="0"/>
                <a:ea typeface="Calibri" panose="020F0502020204030204" pitchFamily="34" charset="0"/>
              </a:rPr>
              <a:t>u</a:t>
            </a:r>
            <a:r>
              <a:rPr lang="en-US" sz="1200" dirty="0">
                <a:effectLst/>
                <a:latin typeface="Calibri" panose="020F0502020204030204" pitchFamily="34" charset="0"/>
                <a:ea typeface="Calibri" panose="020F0502020204030204" pitchFamily="34" charset="0"/>
              </a:rPr>
              <a:t>t</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he</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ad</a:t>
            </a:r>
            <a:r>
              <a:rPr lang="en-US" sz="1200" spc="-5" dirty="0">
                <a:effectLst/>
                <a:latin typeface="Calibri" panose="020F0502020204030204" pitchFamily="34" charset="0"/>
                <a:ea typeface="Calibri" panose="020F0502020204030204" pitchFamily="34" charset="0"/>
              </a:rPr>
              <a:t>d</a:t>
            </a:r>
            <a:r>
              <a:rPr lang="en-US" sz="1200" dirty="0">
                <a:effectLst/>
                <a:latin typeface="Calibri" panose="020F0502020204030204" pitchFamily="34" charset="0"/>
                <a:ea typeface="Calibri" panose="020F0502020204030204" pitchFamily="34" charset="0"/>
              </a:rPr>
              <a:t>ed an ena</a:t>
            </a:r>
            <a:r>
              <a:rPr lang="en-US" sz="1200" spc="-15" dirty="0">
                <a:effectLst/>
                <a:latin typeface="Calibri" panose="020F0502020204030204" pitchFamily="34" charset="0"/>
                <a:ea typeface="Calibri" panose="020F0502020204030204" pitchFamily="34" charset="0"/>
              </a:rPr>
              <a:t>c</a:t>
            </a:r>
            <a:r>
              <a:rPr lang="en-US" sz="1200"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m</a:t>
            </a:r>
            <a:r>
              <a:rPr lang="en-US" sz="1200" dirty="0">
                <a:effectLst/>
                <a:latin typeface="Calibri" panose="020F0502020204030204" pitchFamily="34" charset="0"/>
                <a:ea typeface="Calibri" panose="020F0502020204030204" pitchFamily="34" charset="0"/>
              </a:rPr>
              <a:t>ent </a:t>
            </a:r>
            <a:r>
              <a:rPr lang="en-US" sz="1200" spc="5" dirty="0">
                <a:effectLst/>
                <a:latin typeface="Calibri" panose="020F0502020204030204" pitchFamily="34" charset="0"/>
                <a:ea typeface="Calibri" panose="020F0502020204030204" pitchFamily="34" charset="0"/>
              </a:rPr>
              <a:t>c</a:t>
            </a:r>
            <a:r>
              <a:rPr lang="en-US" sz="1200" dirty="0">
                <a:effectLst/>
                <a:latin typeface="Calibri" panose="020F0502020204030204" pitchFamily="34" charset="0"/>
                <a:ea typeface="Calibri" panose="020F0502020204030204" pitchFamily="34" charset="0"/>
              </a:rPr>
              <a:t>la</a:t>
            </a:r>
            <a:r>
              <a:rPr lang="en-US" sz="1200" spc="-5" dirty="0">
                <a:effectLst/>
                <a:latin typeface="Calibri" panose="020F0502020204030204" pitchFamily="34" charset="0"/>
                <a:ea typeface="Calibri" panose="020F0502020204030204" pitchFamily="34" charset="0"/>
              </a:rPr>
              <a:t>u</a:t>
            </a:r>
            <a:r>
              <a:rPr lang="en-US" sz="1200" spc="-10" dirty="0">
                <a:effectLst/>
                <a:latin typeface="Calibri" panose="020F0502020204030204" pitchFamily="34" charset="0"/>
                <a:ea typeface="Calibri" panose="020F0502020204030204" pitchFamily="34" charset="0"/>
              </a:rPr>
              <a:t>s</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d</a:t>
            </a:r>
            <a:r>
              <a:rPr lang="en-US" sz="1200" dirty="0">
                <a:effectLst/>
                <a:latin typeface="Calibri" panose="020F0502020204030204" pitchFamily="34" charset="0"/>
                <a:ea typeface="Calibri" panose="020F0502020204030204" pitchFamily="34" charset="0"/>
              </a:rPr>
              <a:t>ela</a:t>
            </a:r>
            <a:r>
              <a:rPr lang="en-US" sz="1200" spc="5" dirty="0">
                <a:effectLst/>
                <a:latin typeface="Calibri" panose="020F0502020204030204" pitchFamily="34" charset="0"/>
                <a:ea typeface="Calibri" panose="020F0502020204030204" pitchFamily="34" charset="0"/>
              </a:rPr>
              <a:t>y</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g i</a:t>
            </a:r>
            <a:r>
              <a:rPr lang="en-US" sz="1200" spc="5" dirty="0">
                <a:effectLst/>
                <a:latin typeface="Calibri" panose="020F0502020204030204" pitchFamily="34" charset="0"/>
                <a:ea typeface="Calibri" panose="020F0502020204030204" pitchFamily="34" charset="0"/>
              </a:rPr>
              <a:t>m</a:t>
            </a:r>
            <a:r>
              <a:rPr lang="en-US" sz="1200" spc="-5" dirty="0">
                <a:effectLst/>
                <a:latin typeface="Calibri" panose="020F0502020204030204" pitchFamily="34" charset="0"/>
                <a:ea typeface="Calibri" panose="020F0502020204030204" pitchFamily="34" charset="0"/>
              </a:rPr>
              <a:t>p</a:t>
            </a:r>
            <a:r>
              <a:rPr lang="en-US" sz="1200" dirty="0">
                <a:effectLst/>
                <a:latin typeface="Calibri" panose="020F0502020204030204" pitchFamily="34" charset="0"/>
                <a:ea typeface="Calibri" panose="020F0502020204030204" pitchFamily="34" charset="0"/>
              </a:rPr>
              <a:t>l</a:t>
            </a:r>
            <a:r>
              <a:rPr lang="en-US" sz="1200" spc="-1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m</a:t>
            </a:r>
            <a:r>
              <a:rPr lang="en-US" sz="1200" dirty="0">
                <a:effectLst/>
                <a:latin typeface="Calibri" panose="020F0502020204030204" pitchFamily="34" charset="0"/>
                <a:ea typeface="Calibri" panose="020F0502020204030204" pitchFamily="34" charset="0"/>
              </a:rPr>
              <a:t>ent</a:t>
            </a:r>
            <a:r>
              <a:rPr lang="en-US" sz="1200" spc="-10" dirty="0">
                <a:effectLst/>
                <a:latin typeface="Calibri" panose="020F0502020204030204" pitchFamily="34" charset="0"/>
                <a:ea typeface="Calibri" panose="020F0502020204030204" pitchFamily="34" charset="0"/>
              </a:rPr>
              <a:t>a</a:t>
            </a:r>
            <a:r>
              <a:rPr lang="en-US" sz="1200" dirty="0">
                <a:effectLst/>
                <a:latin typeface="Calibri" panose="020F0502020204030204" pitchFamily="34" charset="0"/>
                <a:ea typeface="Calibri" panose="020F0502020204030204" pitchFamily="34" charset="0"/>
              </a:rPr>
              <a:t>ti</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n</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u</a:t>
            </a:r>
            <a:r>
              <a:rPr lang="en-US" sz="1200" spc="-5" dirty="0">
                <a:effectLst/>
                <a:latin typeface="Calibri" panose="020F0502020204030204" pitchFamily="34" charset="0"/>
                <a:ea typeface="Calibri" panose="020F0502020204030204" pitchFamily="34" charset="0"/>
              </a:rPr>
              <a:t>n</a:t>
            </a:r>
            <a:r>
              <a:rPr lang="en-US" sz="1200" spc="5" dirty="0">
                <a:effectLst/>
                <a:latin typeface="Calibri" panose="020F0502020204030204" pitchFamily="34" charset="0"/>
                <a:ea typeface="Calibri" panose="020F0502020204030204" pitchFamily="34" charset="0"/>
              </a:rPr>
              <a:t>t</a:t>
            </a:r>
            <a:r>
              <a:rPr lang="en-US" sz="1200" dirty="0">
                <a:effectLst/>
                <a:latin typeface="Calibri" panose="020F0502020204030204" pitchFamily="34" charset="0"/>
                <a:ea typeface="Calibri" panose="020F0502020204030204" pitchFamily="34" charset="0"/>
              </a:rPr>
              <a:t>il</a:t>
            </a:r>
            <a:r>
              <a:rPr lang="en-US" sz="1200" spc="-10"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M</a:t>
            </a:r>
            <a:r>
              <a:rPr lang="en-US" sz="1200" spc="-15" dirty="0">
                <a:effectLst/>
                <a:latin typeface="Calibri" panose="020F0502020204030204" pitchFamily="34" charset="0"/>
                <a:ea typeface="Calibri" panose="020F0502020204030204" pitchFamily="34" charset="0"/>
              </a:rPr>
              <a:t>a</a:t>
            </a:r>
            <a:r>
              <a:rPr lang="en-US" sz="1200" dirty="0">
                <a:effectLst/>
                <a:latin typeface="Calibri" panose="020F0502020204030204" pitchFamily="34" charset="0"/>
                <a:ea typeface="Calibri" panose="020F0502020204030204" pitchFamily="34" charset="0"/>
              </a:rPr>
              <a:t>y</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1</a:t>
            </a:r>
            <a:r>
              <a:rPr lang="en-US" sz="1200"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2</a:t>
            </a:r>
            <a:r>
              <a:rPr lang="en-US" sz="1200" spc="-10" dirty="0">
                <a:effectLst/>
                <a:latin typeface="Calibri" panose="020F0502020204030204" pitchFamily="34" charset="0"/>
                <a:ea typeface="Calibri" panose="020F0502020204030204" pitchFamily="34" charset="0"/>
              </a:rPr>
              <a:t>0</a:t>
            </a:r>
            <a:r>
              <a:rPr lang="en-US" sz="1200" spc="5" dirty="0">
                <a:effectLst/>
                <a:latin typeface="Calibri" panose="020F0502020204030204" pitchFamily="34" charset="0"/>
                <a:ea typeface="Calibri" panose="020F0502020204030204" pitchFamily="34" charset="0"/>
              </a:rPr>
              <a:t>21</a:t>
            </a:r>
            <a:r>
              <a:rPr lang="en-US" sz="1200" dirty="0">
                <a:effectLst/>
                <a:latin typeface="Calibri" panose="020F0502020204030204" pitchFamily="34" charset="0"/>
                <a:ea typeface="Calibri" panose="020F0502020204030204" pitchFamily="34" charset="0"/>
              </a:rPr>
              <a:t>,</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sayi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g</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t</a:t>
            </a:r>
            <a:r>
              <a:rPr lang="en-US" sz="1200" spc="-15" dirty="0">
                <a:effectLst/>
                <a:latin typeface="Calibri" panose="020F0502020204030204" pitchFamily="34" charset="0"/>
                <a:ea typeface="Calibri" panose="020F0502020204030204" pitchFamily="34" charset="0"/>
              </a:rPr>
              <a:t>h</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 </a:t>
            </a:r>
            <a:r>
              <a:rPr lang="en-US" sz="1200" spc="-15"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m</a:t>
            </a:r>
            <a:r>
              <a:rPr lang="en-US" sz="1200" spc="-5" dirty="0">
                <a:effectLst/>
                <a:latin typeface="Calibri" panose="020F0502020204030204" pitchFamily="34" charset="0"/>
                <a:ea typeface="Calibri" panose="020F0502020204030204" pitchFamily="34" charset="0"/>
              </a:rPr>
              <a:t>p</a:t>
            </a:r>
            <a:r>
              <a:rPr lang="en-US" sz="1200" dirty="0">
                <a:effectLst/>
                <a:latin typeface="Calibri" panose="020F0502020204030204" pitchFamily="34" charset="0"/>
                <a:ea typeface="Calibri" panose="020F0502020204030204" pitchFamily="34" charset="0"/>
              </a:rPr>
              <a:t>act</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COV</a:t>
            </a:r>
            <a:r>
              <a:rPr lang="en-US" sz="1200" spc="-5" dirty="0">
                <a:effectLst/>
                <a:latin typeface="Calibri" panose="020F0502020204030204" pitchFamily="34" charset="0"/>
                <a:ea typeface="Calibri" panose="020F0502020204030204" pitchFamily="34" charset="0"/>
              </a:rPr>
              <a:t>I</a:t>
            </a:r>
            <a:r>
              <a:rPr lang="en-US" sz="1200" spc="20" dirty="0">
                <a:effectLst/>
                <a:latin typeface="Calibri" panose="020F0502020204030204" pitchFamily="34" charset="0"/>
                <a:ea typeface="Calibri" panose="020F0502020204030204" pitchFamily="34" charset="0"/>
              </a:rPr>
              <a:t>D</a:t>
            </a:r>
            <a:r>
              <a:rPr lang="en-US" sz="1200" dirty="0">
                <a:effectLst/>
                <a:latin typeface="Calibri" panose="020F0502020204030204" pitchFamily="34" charset="0"/>
                <a:ea typeface="Calibri" panose="020F0502020204030204" pitchFamily="34" charset="0"/>
              </a:rPr>
              <a:t>-</a:t>
            </a:r>
            <a:r>
              <a:rPr lang="en-US" sz="1200" spc="-10" dirty="0">
                <a:effectLst/>
                <a:latin typeface="Calibri" panose="020F0502020204030204" pitchFamily="34" charset="0"/>
                <a:ea typeface="Calibri" panose="020F0502020204030204" pitchFamily="34" charset="0"/>
              </a:rPr>
              <a:t>1</a:t>
            </a:r>
            <a:r>
              <a:rPr lang="en-US" sz="1200" dirty="0">
                <a:effectLst/>
                <a:latin typeface="Calibri" panose="020F0502020204030204" pitchFamily="34" charset="0"/>
                <a:ea typeface="Calibri" panose="020F0502020204030204" pitchFamily="34" charset="0"/>
              </a:rPr>
              <a:t>9</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was</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h</a:t>
            </a:r>
            <a:r>
              <a:rPr lang="en-US" sz="1200" spc="-15" dirty="0">
                <a:effectLst/>
                <a:latin typeface="Calibri" panose="020F0502020204030204" pitchFamily="34" charset="0"/>
                <a:ea typeface="Calibri" panose="020F0502020204030204" pitchFamily="34" charset="0"/>
              </a:rPr>
              <a:t>a</a:t>
            </a:r>
            <a:r>
              <a:rPr lang="en-US" sz="1200" spc="5" dirty="0">
                <a:effectLst/>
                <a:latin typeface="Calibri" panose="020F0502020204030204" pitchFamily="34" charset="0"/>
                <a:ea typeface="Calibri" panose="020F0502020204030204" pitchFamily="34" charset="0"/>
              </a:rPr>
              <a:t>v</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g</a:t>
            </a:r>
            <a:r>
              <a:rPr lang="en-US" sz="1200" spc="-5"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n V</a:t>
            </a:r>
            <a:r>
              <a:rPr lang="en-US" sz="1200" spc="-15" dirty="0">
                <a:effectLst/>
                <a:latin typeface="Calibri" panose="020F0502020204030204" pitchFamily="34" charset="0"/>
                <a:ea typeface="Calibri" panose="020F0502020204030204" pitchFamily="34" charset="0"/>
              </a:rPr>
              <a:t>i</a:t>
            </a:r>
            <a:r>
              <a:rPr lang="en-US" sz="1200" dirty="0">
                <a:effectLst/>
                <a:latin typeface="Calibri" panose="020F0502020204030204" pitchFamily="34" charset="0"/>
                <a:ea typeface="Calibri" panose="020F0502020204030204" pitchFamily="34" charset="0"/>
              </a:rPr>
              <a:t>r</a:t>
            </a:r>
            <a:r>
              <a:rPr lang="en-US" sz="1200" spc="-5" dirty="0">
                <a:effectLst/>
                <a:latin typeface="Calibri" panose="020F0502020204030204" pitchFamily="34" charset="0"/>
                <a:ea typeface="Calibri" panose="020F0502020204030204" pitchFamily="34" charset="0"/>
              </a:rPr>
              <a:t>g</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ia’s e</a:t>
            </a:r>
            <a:r>
              <a:rPr lang="en-US" sz="1200" spc="-10" dirty="0">
                <a:effectLst/>
                <a:latin typeface="Calibri" panose="020F0502020204030204" pitchFamily="34" charset="0"/>
                <a:ea typeface="Calibri" panose="020F0502020204030204" pitchFamily="34" charset="0"/>
              </a:rPr>
              <a:t>c</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no</a:t>
            </a:r>
            <a:r>
              <a:rPr lang="en-US" sz="1200" spc="5" dirty="0">
                <a:effectLst/>
                <a:latin typeface="Calibri" panose="020F0502020204030204" pitchFamily="34" charset="0"/>
                <a:ea typeface="Calibri" panose="020F0502020204030204" pitchFamily="34" charset="0"/>
              </a:rPr>
              <a:t>m</a:t>
            </a:r>
            <a:r>
              <a:rPr lang="en-US" sz="1200" dirty="0">
                <a:effectLst/>
                <a:latin typeface="Calibri" panose="020F0502020204030204" pitchFamily="34" charset="0"/>
                <a:ea typeface="Calibri" panose="020F0502020204030204" pitchFamily="34" charset="0"/>
              </a:rPr>
              <a:t>y</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f</a:t>
            </a:r>
            <a:r>
              <a:rPr lang="en-US" sz="1200" spc="5" dirty="0">
                <a:effectLst/>
                <a:latin typeface="Calibri" panose="020F0502020204030204" pitchFamily="34" charset="0"/>
                <a:ea typeface="Calibri" panose="020F0502020204030204" pitchFamily="34" charset="0"/>
              </a:rPr>
              <a:t>o</a:t>
            </a:r>
            <a:r>
              <a:rPr lang="en-US" sz="1200" spc="-15" dirty="0">
                <a:effectLst/>
                <a:latin typeface="Calibri" panose="020F0502020204030204" pitchFamily="34" charset="0"/>
                <a:ea typeface="Calibri" panose="020F0502020204030204" pitchFamily="34" charset="0"/>
              </a:rPr>
              <a:t>r</a:t>
            </a:r>
            <a:r>
              <a:rPr lang="en-US" sz="1200" dirty="0">
                <a:effectLst/>
                <a:latin typeface="Calibri" panose="020F0502020204030204" pitchFamily="34" charset="0"/>
                <a:ea typeface="Calibri" panose="020F0502020204030204" pitchFamily="34" charset="0"/>
              </a:rPr>
              <a:t>ced that ac</a:t>
            </a:r>
            <a:r>
              <a:rPr lang="en-US" sz="1200" spc="5" dirty="0">
                <a:effectLst/>
                <a:latin typeface="Calibri" panose="020F0502020204030204" pitchFamily="34" charset="0"/>
                <a:ea typeface="Calibri" panose="020F0502020204030204" pitchFamily="34" charset="0"/>
              </a:rPr>
              <a:t>t</a:t>
            </a:r>
            <a:r>
              <a:rPr lang="en-US" sz="1200" spc="-15"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a:t>
            </a:r>
            <a:endParaRPr lang="en-US" sz="1200" dirty="0">
              <a:effectLst/>
              <a:latin typeface="Times New Roman" panose="02020603050405020304" pitchFamily="18" charset="0"/>
              <a:ea typeface="Times New Roman" panose="02020603050405020304" pitchFamily="18" charset="0"/>
            </a:endParaRPr>
          </a:p>
          <a:p>
            <a:pPr marL="0" marR="0">
              <a:lnSpc>
                <a:spcPts val="800"/>
              </a:lnSpc>
              <a:spcBef>
                <a:spcPts val="10"/>
              </a:spcBef>
              <a:spcAft>
                <a:spcPts val="0"/>
              </a:spcAft>
            </a:pPr>
            <a:r>
              <a:rPr lang="en-US" sz="1200" dirty="0">
                <a:effectLst/>
                <a:latin typeface="Times New Roman" panose="02020603050405020304" pitchFamily="18" charset="0"/>
                <a:ea typeface="Times New Roman" panose="02020603050405020304" pitchFamily="18" charset="0"/>
              </a:rPr>
              <a:t> </a:t>
            </a:r>
          </a:p>
          <a:p>
            <a:pPr marL="63500" marR="0">
              <a:spcBef>
                <a:spcPts val="0"/>
              </a:spcBef>
              <a:spcAft>
                <a:spcPts val="0"/>
              </a:spcAft>
            </a:pPr>
            <a:r>
              <a:rPr lang="en-US" sz="1200" dirty="0">
                <a:effectLst/>
                <a:latin typeface="Calibri" panose="020F0502020204030204" pitchFamily="34" charset="0"/>
                <a:ea typeface="Calibri" panose="020F0502020204030204" pitchFamily="34" charset="0"/>
              </a:rPr>
              <a:t>VE</a:t>
            </a:r>
            <a:r>
              <a:rPr lang="en-US" sz="1200" spc="-5" dirty="0">
                <a:effectLst/>
                <a:latin typeface="Calibri" panose="020F0502020204030204" pitchFamily="34" charset="0"/>
                <a:ea typeface="Calibri" panose="020F0502020204030204" pitchFamily="34" charset="0"/>
              </a:rPr>
              <a:t>A</a:t>
            </a:r>
            <a:r>
              <a:rPr lang="en-US" sz="1200" dirty="0">
                <a:effectLst/>
                <a:latin typeface="Calibri" panose="020F0502020204030204" pitchFamily="34" charset="0"/>
                <a:ea typeface="Calibri" panose="020F0502020204030204" pitchFamily="34" charset="0"/>
              </a:rPr>
              <a:t>’s </a:t>
            </a:r>
            <a:r>
              <a:rPr lang="en-US" sz="1200" spc="-5" dirty="0">
                <a:effectLst/>
                <a:latin typeface="Calibri" panose="020F0502020204030204" pitchFamily="34" charset="0"/>
                <a:ea typeface="Calibri" panose="020F0502020204030204" pitchFamily="34" charset="0"/>
              </a:rPr>
              <a:t>w</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rk</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f</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l</a:t>
            </a:r>
            <a:r>
              <a:rPr lang="en-US" sz="1200" spc="-15" dirty="0">
                <a:effectLst/>
                <a:latin typeface="Calibri" panose="020F0502020204030204" pitchFamily="34" charset="0"/>
                <a:ea typeface="Calibri" panose="020F0502020204030204" pitchFamily="34" charset="0"/>
              </a:rPr>
              <a:t>l</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wing</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bi</a:t>
            </a:r>
            <a:r>
              <a:rPr lang="en-US" sz="1200" spc="-5" dirty="0">
                <a:effectLst/>
                <a:latin typeface="Calibri" panose="020F0502020204030204" pitchFamily="34" charset="0"/>
                <a:ea typeface="Calibri" panose="020F0502020204030204" pitchFamily="34" charset="0"/>
              </a:rPr>
              <a:t>l</a:t>
            </a:r>
            <a:r>
              <a:rPr lang="en-US" sz="1200" dirty="0">
                <a:effectLst/>
                <a:latin typeface="Calibri" panose="020F0502020204030204" pitchFamily="34" charset="0"/>
                <a:ea typeface="Calibri" panose="020F0502020204030204" pitchFamily="34" charset="0"/>
              </a:rPr>
              <a:t>l </a:t>
            </a:r>
            <a:r>
              <a:rPr lang="en-US" sz="1200" spc="-15" dirty="0">
                <a:effectLst/>
                <a:latin typeface="Calibri" panose="020F0502020204030204" pitchFamily="34" charset="0"/>
                <a:ea typeface="Calibri" panose="020F0502020204030204" pitchFamily="34" charset="0"/>
              </a:rPr>
              <a:t>p</a:t>
            </a:r>
            <a:r>
              <a:rPr lang="en-US" sz="1200" dirty="0">
                <a:effectLst/>
                <a:latin typeface="Calibri" panose="020F0502020204030204" pitchFamily="34" charset="0"/>
                <a:ea typeface="Calibri" panose="020F0502020204030204" pitchFamily="34" charset="0"/>
              </a:rPr>
              <a:t>assa</a:t>
            </a:r>
            <a:r>
              <a:rPr lang="en-US" sz="1200" spc="-5" dirty="0">
                <a:effectLst/>
                <a:latin typeface="Calibri" panose="020F0502020204030204" pitchFamily="34" charset="0"/>
                <a:ea typeface="Calibri" panose="020F0502020204030204" pitchFamily="34" charset="0"/>
              </a:rPr>
              <a:t>g</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b</a:t>
            </a:r>
            <a:r>
              <a:rPr lang="en-US" sz="1200" dirty="0">
                <a:effectLst/>
                <a:latin typeface="Calibri" panose="020F0502020204030204" pitchFamily="34" charset="0"/>
                <a:ea typeface="Calibri" panose="020F0502020204030204" pitchFamily="34" charset="0"/>
              </a:rPr>
              <a:t>egan</a:t>
            </a:r>
            <a:r>
              <a:rPr lang="en-US" sz="1200" spc="-1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with ga</a:t>
            </a:r>
            <a:r>
              <a:rPr lang="en-US" sz="1200" spc="-5" dirty="0">
                <a:effectLst/>
                <a:latin typeface="Calibri" panose="020F0502020204030204" pitchFamily="34" charset="0"/>
                <a:ea typeface="Calibri" panose="020F0502020204030204" pitchFamily="34" charset="0"/>
              </a:rPr>
              <a:t>in</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g</a:t>
            </a:r>
            <a:r>
              <a:rPr lang="en-US" sz="1200" spc="-1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 bet</a:t>
            </a:r>
            <a:r>
              <a:rPr lang="en-US" sz="1200" spc="-10" dirty="0">
                <a:effectLst/>
                <a:latin typeface="Calibri" panose="020F0502020204030204" pitchFamily="34" charset="0"/>
                <a:ea typeface="Calibri" panose="020F0502020204030204" pitchFamily="34" charset="0"/>
              </a:rPr>
              <a:t>t</a:t>
            </a:r>
            <a:r>
              <a:rPr lang="en-US" sz="1200" dirty="0">
                <a:effectLst/>
                <a:latin typeface="Calibri" panose="020F0502020204030204" pitchFamily="34" charset="0"/>
                <a:ea typeface="Calibri" panose="020F0502020204030204" pitchFamily="34" charset="0"/>
              </a:rPr>
              <a:t>er</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und</a:t>
            </a:r>
            <a:r>
              <a:rPr lang="en-US" sz="1200" dirty="0">
                <a:effectLst/>
                <a:latin typeface="Calibri" panose="020F0502020204030204" pitchFamily="34" charset="0"/>
                <a:ea typeface="Calibri" panose="020F0502020204030204" pitchFamily="34" charset="0"/>
              </a:rPr>
              <a:t>ersta</a:t>
            </a:r>
            <a:r>
              <a:rPr lang="en-US" sz="1200" spc="-5" dirty="0">
                <a:effectLst/>
                <a:latin typeface="Calibri" panose="020F0502020204030204" pitchFamily="34" charset="0"/>
                <a:ea typeface="Calibri" panose="020F0502020204030204" pitchFamily="34" charset="0"/>
              </a:rPr>
              <a:t>nd</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g</a:t>
            </a:r>
            <a:r>
              <a:rPr lang="en-US" sz="1200" spc="-1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f</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what </a:t>
            </a:r>
            <a:r>
              <a:rPr lang="en-US" sz="1200" spc="5"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h</a:t>
            </a:r>
            <a:r>
              <a:rPr lang="en-US" sz="1200" dirty="0">
                <a:effectLst/>
                <a:latin typeface="Calibri" panose="020F0502020204030204" pitchFamily="34" charset="0"/>
                <a:ea typeface="Calibri" panose="020F0502020204030204" pitchFamily="34" charset="0"/>
              </a:rPr>
              <a:t>e</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new</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law</a:t>
            </a:r>
            <a:r>
              <a:rPr lang="en-US" sz="1200" spc="10" dirty="0">
                <a:effectLst/>
                <a:latin typeface="Calibri" panose="020F0502020204030204" pitchFamily="34" charset="0"/>
                <a:ea typeface="Calibri" panose="020F0502020204030204" pitchFamily="34" charset="0"/>
              </a:rPr>
              <a:t> </a:t>
            </a:r>
            <a:r>
              <a:rPr lang="en-US" sz="1200" i="1" dirty="0">
                <a:effectLst/>
                <a:latin typeface="Calibri" panose="020F0502020204030204" pitchFamily="34" charset="0"/>
                <a:ea typeface="Calibri" panose="020F0502020204030204" pitchFamily="34" charset="0"/>
              </a:rPr>
              <a:t>wou</a:t>
            </a:r>
            <a:r>
              <a:rPr lang="en-US" sz="1200" i="1" spc="-5" dirty="0">
                <a:effectLst/>
                <a:latin typeface="Calibri" panose="020F0502020204030204" pitchFamily="34" charset="0"/>
                <a:ea typeface="Calibri" panose="020F0502020204030204" pitchFamily="34" charset="0"/>
              </a:rPr>
              <a:t>l</a:t>
            </a:r>
            <a:r>
              <a:rPr lang="en-US" sz="1200" i="1" dirty="0">
                <a:effectLst/>
                <a:latin typeface="Calibri" panose="020F0502020204030204" pitchFamily="34" charset="0"/>
                <a:ea typeface="Calibri" panose="020F0502020204030204" pitchFamily="34" charset="0"/>
              </a:rPr>
              <a:t>d</a:t>
            </a:r>
            <a:endParaRPr lang="en-US" sz="1200" dirty="0">
              <a:effectLst/>
              <a:latin typeface="Times New Roman" panose="02020603050405020304" pitchFamily="18" charset="0"/>
              <a:ea typeface="Times New Roman" panose="02020603050405020304" pitchFamily="18" charset="0"/>
            </a:endParaRPr>
          </a:p>
          <a:p>
            <a:pPr marL="63500" marR="0">
              <a:spcBef>
                <a:spcPts val="110"/>
              </a:spcBef>
              <a:spcAft>
                <a:spcPts val="0"/>
              </a:spcAft>
            </a:pPr>
            <a:r>
              <a:rPr lang="en-US" sz="1200" spc="5" dirty="0">
                <a:effectLst/>
                <a:latin typeface="Calibri" panose="020F0502020204030204" pitchFamily="34" charset="0"/>
                <a:ea typeface="Calibri" panose="020F0502020204030204" pitchFamily="34" charset="0"/>
              </a:rPr>
              <a:t>m</a:t>
            </a:r>
            <a:r>
              <a:rPr lang="en-US" sz="1200" dirty="0">
                <a:effectLst/>
                <a:latin typeface="Calibri" panose="020F0502020204030204" pitchFamily="34" charset="0"/>
                <a:ea typeface="Calibri" panose="020F0502020204030204" pitchFamily="34" charset="0"/>
              </a:rPr>
              <a:t>ean a</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d</a:t>
            </a:r>
            <a:r>
              <a:rPr lang="en-US" sz="1200" spc="-1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what </a:t>
            </a:r>
            <a:r>
              <a:rPr lang="en-US" sz="1200" spc="-10" dirty="0">
                <a:effectLst/>
                <a:latin typeface="Calibri" panose="020F0502020204030204" pitchFamily="34" charset="0"/>
                <a:ea typeface="Calibri" panose="020F0502020204030204" pitchFamily="34" charset="0"/>
              </a:rPr>
              <a:t>i</a:t>
            </a:r>
            <a:r>
              <a:rPr lang="en-US" sz="1200"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 </a:t>
            </a:r>
            <a:r>
              <a:rPr lang="en-US" sz="1200" i="1" dirty="0">
                <a:effectLst/>
                <a:latin typeface="Calibri" panose="020F0502020204030204" pitchFamily="34" charset="0"/>
                <a:ea typeface="Calibri" panose="020F0502020204030204" pitchFamily="34" charset="0"/>
              </a:rPr>
              <a:t>c</a:t>
            </a:r>
            <a:r>
              <a:rPr lang="en-US" sz="1200" i="1" spc="-5" dirty="0">
                <a:effectLst/>
                <a:latin typeface="Calibri" panose="020F0502020204030204" pitchFamily="34" charset="0"/>
                <a:ea typeface="Calibri" panose="020F0502020204030204" pitchFamily="34" charset="0"/>
              </a:rPr>
              <a:t>ou</a:t>
            </a:r>
            <a:r>
              <a:rPr lang="en-US" sz="1200" i="1" dirty="0">
                <a:effectLst/>
                <a:latin typeface="Calibri" panose="020F0502020204030204" pitchFamily="34" charset="0"/>
                <a:ea typeface="Calibri" panose="020F0502020204030204" pitchFamily="34" charset="0"/>
              </a:rPr>
              <a:t>ld </a:t>
            </a:r>
            <a:r>
              <a:rPr lang="en-US" sz="1200" spc="-5" dirty="0">
                <a:effectLst/>
                <a:latin typeface="Calibri" panose="020F0502020204030204" pitchFamily="34" charset="0"/>
                <a:ea typeface="Calibri" panose="020F0502020204030204" pitchFamily="34" charset="0"/>
              </a:rPr>
              <a:t>m</a:t>
            </a:r>
            <a:r>
              <a:rPr lang="en-US" sz="1200" spc="-10" dirty="0">
                <a:effectLst/>
                <a:latin typeface="Calibri" panose="020F0502020204030204" pitchFamily="34" charset="0"/>
                <a:ea typeface="Calibri" panose="020F0502020204030204" pitchFamily="34" charset="0"/>
              </a:rPr>
              <a:t>e</a:t>
            </a:r>
            <a:r>
              <a:rPr lang="en-US" sz="1200" dirty="0">
                <a:effectLst/>
                <a:latin typeface="Calibri" panose="020F0502020204030204" pitchFamily="34" charset="0"/>
                <a:ea typeface="Calibri" panose="020F0502020204030204" pitchFamily="34" charset="0"/>
              </a:rPr>
              <a:t>an</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f</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r VEA</a:t>
            </a:r>
            <a:r>
              <a:rPr lang="en-US" sz="1200" spc="-1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L</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cals</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d</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f</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r</a:t>
            </a:r>
            <a:r>
              <a:rPr lang="en-US" sz="1200" spc="-10" dirty="0">
                <a:effectLst/>
                <a:latin typeface="Calibri" panose="020F0502020204030204" pitchFamily="34" charset="0"/>
                <a:ea typeface="Calibri" panose="020F0502020204030204" pitchFamily="34" charset="0"/>
              </a:rPr>
              <a:t> s</a:t>
            </a:r>
            <a:r>
              <a:rPr lang="en-US" sz="1200" dirty="0">
                <a:effectLst/>
                <a:latin typeface="Calibri" panose="020F0502020204030204" pitchFamily="34" charset="0"/>
                <a:ea typeface="Calibri" panose="020F0502020204030204" pitchFamily="34" charset="0"/>
              </a:rPr>
              <a:t>cho</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l </a:t>
            </a:r>
            <a:r>
              <a:rPr lang="en-US" sz="1200" spc="-5" dirty="0">
                <a:effectLst/>
                <a:latin typeface="Calibri" panose="020F0502020204030204" pitchFamily="34" charset="0"/>
                <a:ea typeface="Calibri" panose="020F0502020204030204" pitchFamily="34" charset="0"/>
              </a:rPr>
              <a:t>d</a:t>
            </a:r>
            <a:r>
              <a:rPr lang="en-US" sz="1200" dirty="0">
                <a:effectLst/>
                <a:latin typeface="Calibri" panose="020F0502020204030204" pitchFamily="34" charset="0"/>
                <a:ea typeface="Calibri" panose="020F0502020204030204" pitchFamily="34" charset="0"/>
              </a:rPr>
              <a:t>ivis</a:t>
            </a:r>
            <a:r>
              <a:rPr lang="en-US" sz="1200" spc="-1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s.</a:t>
            </a:r>
            <a:endParaRPr lang="en-US" sz="1200" dirty="0">
              <a:effectLst/>
              <a:latin typeface="Times New Roman" panose="02020603050405020304" pitchFamily="18" charset="0"/>
              <a:ea typeface="Times New Roman" panose="02020603050405020304" pitchFamily="18" charset="0"/>
            </a:endParaRPr>
          </a:p>
          <a:p>
            <a:pPr marL="0" marR="0">
              <a:lnSpc>
                <a:spcPts val="900"/>
              </a:lnSpc>
              <a:spcBef>
                <a:spcPts val="0"/>
              </a:spcBef>
              <a:spcAft>
                <a:spcPts val="0"/>
              </a:spcAft>
            </a:pPr>
            <a:r>
              <a:rPr lang="en-US" sz="1200" dirty="0">
                <a:effectLst/>
                <a:latin typeface="Times New Roman" panose="02020603050405020304" pitchFamily="18" charset="0"/>
                <a:ea typeface="Times New Roman" panose="02020603050405020304" pitchFamily="18" charset="0"/>
              </a:rPr>
              <a:t> </a:t>
            </a:r>
          </a:p>
          <a:p>
            <a:pPr marL="63500" marR="613410">
              <a:lnSpc>
                <a:spcPct val="107000"/>
              </a:lnSpc>
              <a:spcBef>
                <a:spcPts val="0"/>
              </a:spcBef>
              <a:spcAft>
                <a:spcPts val="0"/>
              </a:spcAft>
            </a:pPr>
            <a:r>
              <a:rPr lang="en-US" sz="1200" dirty="0">
                <a:effectLst/>
                <a:latin typeface="Calibri" panose="020F0502020204030204" pitchFamily="34" charset="0"/>
                <a:ea typeface="Calibri" panose="020F0502020204030204" pitchFamily="34" charset="0"/>
              </a:rPr>
              <a:t>SB</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9</a:t>
            </a:r>
            <a:r>
              <a:rPr lang="en-US" sz="1200" spc="-10" dirty="0">
                <a:effectLst/>
                <a:latin typeface="Calibri" panose="020F0502020204030204" pitchFamily="34" charset="0"/>
                <a:ea typeface="Calibri" panose="020F0502020204030204" pitchFamily="34" charset="0"/>
              </a:rPr>
              <a:t>3</a:t>
            </a:r>
            <a:r>
              <a:rPr lang="en-US" sz="1200" spc="5" dirty="0">
                <a:effectLst/>
                <a:latin typeface="Calibri" panose="020F0502020204030204" pitchFamily="34" charset="0"/>
                <a:ea typeface="Calibri" panose="020F0502020204030204" pitchFamily="34" charset="0"/>
              </a:rPr>
              <a:t>9</a:t>
            </a:r>
            <a:r>
              <a:rPr lang="en-US" sz="1200"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a</a:t>
            </a:r>
            <a:r>
              <a:rPr lang="en-US" sz="1200" dirty="0">
                <a:effectLst/>
                <a:latin typeface="Calibri" panose="020F0502020204030204" pitchFamily="34" charset="0"/>
                <a:ea typeface="Calibri" panose="020F0502020204030204" pitchFamily="34" charset="0"/>
              </a:rPr>
              <a:t>s pr</a:t>
            </a:r>
            <a:r>
              <a:rPr lang="en-US" sz="1200" spc="-1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v</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u</a:t>
            </a:r>
            <a:r>
              <a:rPr lang="en-US" sz="1200" dirty="0">
                <a:effectLst/>
                <a:latin typeface="Calibri" panose="020F0502020204030204" pitchFamily="34" charset="0"/>
                <a:ea typeface="Calibri" panose="020F0502020204030204" pitchFamily="34" charset="0"/>
              </a:rPr>
              <a:t>s</a:t>
            </a:r>
            <a:r>
              <a:rPr lang="en-US" sz="1200" spc="-15" dirty="0">
                <a:effectLst/>
                <a:latin typeface="Calibri" panose="020F0502020204030204" pitchFamily="34" charset="0"/>
                <a:ea typeface="Calibri" panose="020F0502020204030204" pitchFamily="34" charset="0"/>
              </a:rPr>
              <a:t>l</a:t>
            </a:r>
            <a:r>
              <a:rPr lang="en-US" sz="1200" dirty="0">
                <a:effectLst/>
                <a:latin typeface="Calibri" panose="020F0502020204030204" pitchFamily="34" charset="0"/>
                <a:ea typeface="Calibri" panose="020F0502020204030204" pitchFamily="34" charset="0"/>
              </a:rPr>
              <a:t>y</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n</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e</a:t>
            </a:r>
            <a:r>
              <a:rPr lang="en-US" sz="1200" spc="-15" dirty="0">
                <a:effectLst/>
                <a:latin typeface="Calibri" panose="020F0502020204030204" pitchFamily="34" charset="0"/>
                <a:ea typeface="Calibri" panose="020F0502020204030204" pitchFamily="34" charset="0"/>
              </a:rPr>
              <a:t>d</a:t>
            </a:r>
            <a:r>
              <a:rPr lang="en-US" sz="1200" dirty="0">
                <a:effectLst/>
                <a:latin typeface="Calibri" panose="020F0502020204030204" pitchFamily="34" charset="0"/>
                <a:ea typeface="Calibri" panose="020F0502020204030204" pitchFamily="34" charset="0"/>
              </a:rPr>
              <a:t>, did</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n</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p</a:t>
            </a:r>
            <a:r>
              <a:rPr lang="en-US" sz="1200" spc="-15" dirty="0">
                <a:effectLst/>
                <a:latin typeface="Calibri" panose="020F0502020204030204" pitchFamily="34" charset="0"/>
                <a:ea typeface="Calibri" panose="020F0502020204030204" pitchFamily="34" charset="0"/>
              </a:rPr>
              <a:t>r</a:t>
            </a:r>
            <a:r>
              <a:rPr lang="en-US" sz="1200" dirty="0">
                <a:effectLst/>
                <a:latin typeface="Calibri" panose="020F0502020204030204" pitchFamily="34" charset="0"/>
                <a:ea typeface="Calibri" panose="020F0502020204030204" pitchFamily="34" charset="0"/>
              </a:rPr>
              <a:t>es</a:t>
            </a:r>
            <a:r>
              <a:rPr lang="en-US" sz="1200" spc="5" dirty="0">
                <a:effectLst/>
                <a:latin typeface="Calibri" panose="020F0502020204030204" pitchFamily="34" charset="0"/>
                <a:ea typeface="Calibri" panose="020F0502020204030204" pitchFamily="34" charset="0"/>
              </a:rPr>
              <a:t>c</a:t>
            </a:r>
            <a:r>
              <a:rPr lang="en-US" sz="1200" dirty="0">
                <a:effectLst/>
                <a:latin typeface="Calibri" panose="020F0502020204030204" pitchFamily="34" charset="0"/>
                <a:ea typeface="Calibri" panose="020F0502020204030204" pitchFamily="34" charset="0"/>
              </a:rPr>
              <a:t>ri</a:t>
            </a:r>
            <a:r>
              <a:rPr lang="en-US" sz="1200" spc="-5" dirty="0">
                <a:effectLst/>
                <a:latin typeface="Calibri" panose="020F0502020204030204" pitchFamily="34" charset="0"/>
                <a:ea typeface="Calibri" panose="020F0502020204030204" pitchFamily="34" charset="0"/>
              </a:rPr>
              <a:t>b</a:t>
            </a:r>
            <a:r>
              <a:rPr lang="en-US" sz="1200" dirty="0">
                <a:effectLst/>
                <a:latin typeface="Calibri" panose="020F0502020204030204" pitchFamily="34" charset="0"/>
                <a:ea typeface="Calibri" panose="020F0502020204030204" pitchFamily="34" charset="0"/>
              </a:rPr>
              <a:t>e</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all </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f</a:t>
            </a:r>
            <a:r>
              <a:rPr lang="en-US" sz="1200" spc="-1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t</a:t>
            </a:r>
            <a:r>
              <a:rPr lang="en-US" sz="1200" spc="-15" dirty="0">
                <a:effectLst/>
                <a:latin typeface="Calibri" panose="020F0502020204030204" pitchFamily="34" charset="0"/>
                <a:ea typeface="Calibri" panose="020F0502020204030204" pitchFamily="34" charset="0"/>
              </a:rPr>
              <a:t>h</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p</a:t>
            </a:r>
            <a:r>
              <a:rPr lang="en-US" sz="1200" dirty="0">
                <a:effectLst/>
                <a:latin typeface="Calibri" panose="020F0502020204030204" pitchFamily="34" charset="0"/>
                <a:ea typeface="Calibri" panose="020F0502020204030204" pitchFamily="34" charset="0"/>
              </a:rPr>
              <a:t>ara</a:t>
            </a:r>
            <a:r>
              <a:rPr lang="en-US" sz="1200" spc="-10" dirty="0">
                <a:effectLst/>
                <a:latin typeface="Calibri" panose="020F0502020204030204" pitchFamily="34" charset="0"/>
                <a:ea typeface="Calibri" panose="020F0502020204030204" pitchFamily="34" charset="0"/>
              </a:rPr>
              <a:t>m</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t</a:t>
            </a:r>
            <a:r>
              <a:rPr lang="en-US" sz="1200" dirty="0">
                <a:effectLst/>
                <a:latin typeface="Calibri" panose="020F0502020204030204" pitchFamily="34" charset="0"/>
                <a:ea typeface="Calibri" panose="020F0502020204030204" pitchFamily="34" charset="0"/>
              </a:rPr>
              <a:t>ers</a:t>
            </a:r>
            <a:r>
              <a:rPr lang="en-US" sz="1200" spc="5"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y</a:t>
            </a:r>
            <a:r>
              <a:rPr lang="en-US" sz="1200" spc="-5" dirty="0">
                <a:effectLst/>
                <a:latin typeface="Calibri" panose="020F0502020204030204" pitchFamily="34" charset="0"/>
                <a:ea typeface="Calibri" panose="020F0502020204030204" pitchFamily="34" charset="0"/>
              </a:rPr>
              <a:t>p</a:t>
            </a:r>
            <a:r>
              <a:rPr lang="en-US" sz="1200" dirty="0">
                <a:effectLst/>
                <a:latin typeface="Calibri" panose="020F0502020204030204" pitchFamily="34" charset="0"/>
                <a:ea typeface="Calibri" panose="020F0502020204030204" pitchFamily="34" charset="0"/>
              </a:rPr>
              <a:t>ically</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f</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u</a:t>
            </a:r>
            <a:r>
              <a:rPr lang="en-US" sz="1200" spc="-1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d</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in c</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ll</a:t>
            </a:r>
            <a:r>
              <a:rPr lang="en-US" sz="1200" spc="-10" dirty="0">
                <a:effectLst/>
                <a:latin typeface="Calibri" panose="020F0502020204030204" pitchFamily="34" charset="0"/>
                <a:ea typeface="Calibri" panose="020F0502020204030204" pitchFamily="34" charset="0"/>
              </a:rPr>
              <a:t>e</a:t>
            </a:r>
            <a:r>
              <a:rPr lang="en-US" sz="1200" dirty="0">
                <a:effectLst/>
                <a:latin typeface="Calibri" panose="020F0502020204030204" pitchFamily="34" charset="0"/>
                <a:ea typeface="Calibri" panose="020F0502020204030204" pitchFamily="34" charset="0"/>
              </a:rPr>
              <a:t>cti</a:t>
            </a:r>
            <a:r>
              <a:rPr lang="en-US" sz="1200" spc="-5" dirty="0">
                <a:effectLst/>
                <a:latin typeface="Calibri" panose="020F0502020204030204" pitchFamily="34" charset="0"/>
                <a:ea typeface="Calibri" panose="020F0502020204030204" pitchFamily="34" charset="0"/>
              </a:rPr>
              <a:t>v</a:t>
            </a:r>
            <a:r>
              <a:rPr lang="en-US" sz="1200" dirty="0">
                <a:effectLst/>
                <a:latin typeface="Calibri" panose="020F0502020204030204" pitchFamily="34" charset="0"/>
                <a:ea typeface="Calibri" panose="020F0502020204030204" pitchFamily="34" charset="0"/>
              </a:rPr>
              <a:t>e </a:t>
            </a:r>
            <a:r>
              <a:rPr lang="en-US" sz="1200" spc="-5" dirty="0">
                <a:effectLst/>
                <a:latin typeface="Calibri" panose="020F0502020204030204" pitchFamily="34" charset="0"/>
                <a:ea typeface="Calibri" panose="020F0502020204030204" pitchFamily="34" charset="0"/>
              </a:rPr>
              <a:t>b</a:t>
            </a:r>
            <a:r>
              <a:rPr lang="en-US" sz="1200" dirty="0">
                <a:effectLst/>
                <a:latin typeface="Calibri" panose="020F0502020204030204" pitchFamily="34" charset="0"/>
                <a:ea typeface="Calibri" panose="020F0502020204030204" pitchFamily="34" charset="0"/>
              </a:rPr>
              <a:t>ar</a:t>
            </a:r>
            <a:r>
              <a:rPr lang="en-US" sz="1200" spc="-5" dirty="0">
                <a:effectLst/>
                <a:latin typeface="Calibri" panose="020F0502020204030204" pitchFamily="34" charset="0"/>
                <a:ea typeface="Calibri" panose="020F0502020204030204" pitchFamily="34" charset="0"/>
              </a:rPr>
              <a:t>g</a:t>
            </a:r>
            <a:r>
              <a:rPr lang="en-US" sz="1200" dirty="0">
                <a:effectLst/>
                <a:latin typeface="Calibri" panose="020F0502020204030204" pitchFamily="34" charset="0"/>
                <a:ea typeface="Calibri" panose="020F0502020204030204" pitchFamily="34" charset="0"/>
              </a:rPr>
              <a:t>ai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g</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fra</a:t>
            </a:r>
            <a:r>
              <a:rPr lang="en-US" sz="1200" spc="5" dirty="0">
                <a:effectLst/>
                <a:latin typeface="Calibri" panose="020F0502020204030204" pitchFamily="34" charset="0"/>
                <a:ea typeface="Calibri" panose="020F0502020204030204" pitchFamily="34" charset="0"/>
              </a:rPr>
              <a:t>m</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w</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r</a:t>
            </a:r>
            <a:r>
              <a:rPr lang="en-US" sz="1200" spc="-10" dirty="0">
                <a:effectLst/>
                <a:latin typeface="Calibri" panose="020F0502020204030204" pitchFamily="34" charset="0"/>
                <a:ea typeface="Calibri" panose="020F0502020204030204" pitchFamily="34" charset="0"/>
              </a:rPr>
              <a:t>k</a:t>
            </a:r>
            <a:r>
              <a:rPr lang="en-US" sz="1200" dirty="0">
                <a:effectLst/>
                <a:latin typeface="Calibri" panose="020F0502020204030204" pitchFamily="34" charset="0"/>
                <a:ea typeface="Calibri" panose="020F0502020204030204" pitchFamily="34" charset="0"/>
              </a:rPr>
              <a:t>s </a:t>
            </a:r>
            <a:r>
              <a:rPr lang="en-US" sz="1200" spc="-10" dirty="0">
                <a:effectLst/>
                <a:latin typeface="Calibri" panose="020F0502020204030204" pitchFamily="34" charset="0"/>
                <a:ea typeface="Calibri" panose="020F0502020204030204" pitchFamily="34" charset="0"/>
              </a:rPr>
              <a:t>f</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r</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sch</a:t>
            </a:r>
            <a:r>
              <a:rPr lang="en-US" sz="1200" spc="-10"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l </a:t>
            </a:r>
            <a:r>
              <a:rPr lang="en-US" sz="1200" spc="-10" dirty="0">
                <a:effectLst/>
                <a:latin typeface="Calibri" panose="020F0502020204030204" pitchFamily="34" charset="0"/>
                <a:ea typeface="Calibri" panose="020F0502020204030204" pitchFamily="34" charset="0"/>
              </a:rPr>
              <a:t>w</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r</a:t>
            </a:r>
            <a:r>
              <a:rPr lang="en-US" sz="1200" spc="-10" dirty="0">
                <a:effectLst/>
                <a:latin typeface="Calibri" panose="020F0502020204030204" pitchFamily="34" charset="0"/>
                <a:ea typeface="Calibri" panose="020F0502020204030204" pitchFamily="34" charset="0"/>
              </a:rPr>
              <a:t>k</a:t>
            </a:r>
            <a:r>
              <a:rPr lang="en-US" sz="1200" dirty="0">
                <a:effectLst/>
                <a:latin typeface="Calibri" panose="020F0502020204030204" pitchFamily="34" charset="0"/>
                <a:ea typeface="Calibri" panose="020F0502020204030204" pitchFamily="34" charset="0"/>
              </a:rPr>
              <a:t>ers</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d</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t</a:t>
            </a:r>
            <a:r>
              <a:rPr lang="en-US" sz="1200" spc="-15" dirty="0">
                <a:effectLst/>
                <a:latin typeface="Calibri" panose="020F0502020204030204" pitchFamily="34" charset="0"/>
                <a:ea typeface="Calibri" panose="020F0502020204030204" pitchFamily="34" charset="0"/>
              </a:rPr>
              <a:t>h</a:t>
            </a:r>
            <a:r>
              <a:rPr lang="en-US" sz="1200" dirty="0">
                <a:effectLst/>
                <a:latin typeface="Calibri" panose="020F0502020204030204" pitchFamily="34" charset="0"/>
                <a:ea typeface="Calibri" panose="020F0502020204030204" pitchFamily="34" charset="0"/>
              </a:rPr>
              <a:t>eir </a:t>
            </a:r>
            <a:r>
              <a:rPr lang="en-US" sz="1200" spc="-1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m</a:t>
            </a:r>
            <a:r>
              <a:rPr lang="en-US" sz="1200" spc="-5" dirty="0">
                <a:effectLst/>
                <a:latin typeface="Calibri" panose="020F0502020204030204" pitchFamily="34" charset="0"/>
                <a:ea typeface="Calibri" panose="020F0502020204030204" pitchFamily="34" charset="0"/>
              </a:rPr>
              <a:t>p</a:t>
            </a:r>
            <a:r>
              <a:rPr lang="en-US" sz="1200" dirty="0">
                <a:effectLst/>
                <a:latin typeface="Calibri" panose="020F0502020204030204" pitchFamily="34" charset="0"/>
                <a:ea typeface="Calibri" panose="020F0502020204030204" pitchFamily="34" charset="0"/>
              </a:rPr>
              <a:t>l</a:t>
            </a:r>
            <a:r>
              <a:rPr lang="en-US" sz="1200" spc="-10"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y</a:t>
            </a:r>
            <a:r>
              <a:rPr lang="en-US" sz="1200" dirty="0">
                <a:effectLst/>
                <a:latin typeface="Calibri" panose="020F0502020204030204" pitchFamily="34" charset="0"/>
                <a:ea typeface="Calibri" panose="020F0502020204030204" pitchFamily="34" charset="0"/>
              </a:rPr>
              <a:t>ers.</a:t>
            </a:r>
            <a:endParaRPr lang="en-US" sz="1200" dirty="0">
              <a:effectLst/>
              <a:latin typeface="Times New Roman" panose="02020603050405020304" pitchFamily="18" charset="0"/>
              <a:ea typeface="Times New Roman" panose="02020603050405020304" pitchFamily="18" charset="0"/>
            </a:endParaRPr>
          </a:p>
          <a:p>
            <a:pPr marL="0" marR="0">
              <a:lnSpc>
                <a:spcPts val="800"/>
              </a:lnSpc>
              <a:spcBef>
                <a:spcPts val="10"/>
              </a:spcBef>
              <a:spcAft>
                <a:spcPts val="0"/>
              </a:spcAft>
            </a:pPr>
            <a:r>
              <a:rPr lang="en-US" sz="1200" dirty="0">
                <a:effectLst/>
                <a:latin typeface="Times New Roman" panose="02020603050405020304" pitchFamily="18" charset="0"/>
                <a:ea typeface="Times New Roman" panose="02020603050405020304" pitchFamily="18" charset="0"/>
              </a:rPr>
              <a:t> </a:t>
            </a:r>
          </a:p>
          <a:p>
            <a:pPr marL="63500" marR="0">
              <a:spcBef>
                <a:spcPts val="0"/>
              </a:spcBef>
              <a:spcAft>
                <a:spcPts val="0"/>
              </a:spcAft>
            </a:pPr>
            <a:r>
              <a:rPr lang="en-US" sz="1200" dirty="0">
                <a:effectLst/>
                <a:latin typeface="Calibri" panose="020F0502020204030204" pitchFamily="34" charset="0"/>
                <a:ea typeface="Calibri" panose="020F0502020204030204" pitchFamily="34" charset="0"/>
              </a:rPr>
              <a:t>It IS clear</a:t>
            </a:r>
            <a:r>
              <a:rPr lang="en-US" sz="1200" spc="-10"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h</a:t>
            </a:r>
            <a:r>
              <a:rPr lang="en-US" sz="1200" dirty="0">
                <a:effectLst/>
                <a:latin typeface="Calibri" panose="020F0502020204030204" pitchFamily="34" charset="0"/>
                <a:ea typeface="Calibri" panose="020F0502020204030204" pitchFamily="34" charset="0"/>
              </a:rPr>
              <a:t>at</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in</a:t>
            </a:r>
            <a:r>
              <a:rPr lang="en-US" sz="1200" spc="-1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r</a:t>
            </a:r>
            <a:r>
              <a:rPr lang="en-US" sz="1200" spc="-5" dirty="0">
                <a:effectLst/>
                <a:latin typeface="Calibri" panose="020F0502020204030204" pitchFamily="34" charset="0"/>
                <a:ea typeface="Calibri" panose="020F0502020204030204" pitchFamily="34" charset="0"/>
              </a:rPr>
              <a:t>d</a:t>
            </a:r>
            <a:r>
              <a:rPr lang="en-US" sz="1200" dirty="0">
                <a:effectLst/>
                <a:latin typeface="Calibri" panose="020F0502020204030204" pitchFamily="34" charset="0"/>
                <a:ea typeface="Calibri" panose="020F0502020204030204" pitchFamily="34" charset="0"/>
              </a:rPr>
              <a:t>er</a:t>
            </a:r>
            <a:r>
              <a:rPr lang="en-US" sz="1200" spc="-10" dirty="0">
                <a:effectLst/>
                <a:latin typeface="Calibri" panose="020F0502020204030204" pitchFamily="34" charset="0"/>
                <a:ea typeface="Calibri" panose="020F0502020204030204" pitchFamily="34" charset="0"/>
              </a:rPr>
              <a:t> t</a:t>
            </a:r>
            <a:r>
              <a:rPr lang="en-US" sz="1200"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w</a:t>
            </a:r>
            <a:r>
              <a:rPr lang="en-US" sz="1200" dirty="0">
                <a:effectLst/>
                <a:latin typeface="Calibri" panose="020F0502020204030204" pitchFamily="34" charset="0"/>
                <a:ea typeface="Calibri" panose="020F0502020204030204" pitchFamily="34" charset="0"/>
              </a:rPr>
              <a:t>in</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l</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cal b</a:t>
            </a:r>
            <a:r>
              <a:rPr lang="en-US" sz="1200" spc="-5" dirty="0">
                <a:effectLst/>
                <a:latin typeface="Calibri" panose="020F0502020204030204" pitchFamily="34" charset="0"/>
                <a:ea typeface="Calibri" panose="020F0502020204030204" pitchFamily="34" charset="0"/>
              </a:rPr>
              <a:t>a</a:t>
            </a:r>
            <a:r>
              <a:rPr lang="en-US" sz="1200" dirty="0">
                <a:effectLst/>
                <a:latin typeface="Calibri" panose="020F0502020204030204" pitchFamily="34" charset="0"/>
                <a:ea typeface="Calibri" panose="020F0502020204030204" pitchFamily="34" charset="0"/>
              </a:rPr>
              <a:t>r</a:t>
            </a:r>
            <a:r>
              <a:rPr lang="en-US" sz="1200" spc="-5" dirty="0">
                <a:effectLst/>
                <a:latin typeface="Calibri" panose="020F0502020204030204" pitchFamily="34" charset="0"/>
                <a:ea typeface="Calibri" panose="020F0502020204030204" pitchFamily="34" charset="0"/>
              </a:rPr>
              <a:t>g</a:t>
            </a:r>
            <a:r>
              <a:rPr lang="en-US" sz="1200" dirty="0">
                <a:effectLst/>
                <a:latin typeface="Calibri" panose="020F0502020204030204" pitchFamily="34" charset="0"/>
                <a:ea typeface="Calibri" panose="020F0502020204030204" pitchFamily="34" charset="0"/>
              </a:rPr>
              <a:t>ai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ng</a:t>
            </a:r>
            <a:r>
              <a:rPr lang="en-US" sz="1200" dirty="0">
                <a:effectLst/>
                <a:latin typeface="Calibri" panose="020F0502020204030204" pitchFamily="34" charset="0"/>
                <a:ea typeface="Calibri" panose="020F0502020204030204" pitchFamily="34" charset="0"/>
              </a:rPr>
              <a:t>, a</a:t>
            </a:r>
            <a:r>
              <a:rPr lang="en-US" sz="1200" spc="5" dirty="0">
                <a:effectLst/>
                <a:latin typeface="Calibri" panose="020F0502020204030204" pitchFamily="34" charset="0"/>
                <a:ea typeface="Calibri" panose="020F0502020204030204" pitchFamily="34" charset="0"/>
              </a:rPr>
              <a:t> </a:t>
            </a:r>
            <a:r>
              <a:rPr lang="en-US" sz="1200" spc="-15" dirty="0">
                <a:effectLst/>
                <a:latin typeface="Calibri" panose="020F0502020204030204" pitchFamily="34" charset="0"/>
                <a:ea typeface="Calibri" panose="020F0502020204030204" pitchFamily="34" charset="0"/>
              </a:rPr>
              <a:t>V</a:t>
            </a:r>
            <a:r>
              <a:rPr lang="en-US" sz="1200" dirty="0">
                <a:effectLst/>
                <a:latin typeface="Calibri" panose="020F0502020204030204" pitchFamily="34" charset="0"/>
                <a:ea typeface="Calibri" panose="020F0502020204030204" pitchFamily="34" charset="0"/>
              </a:rPr>
              <a:t>EA </a:t>
            </a:r>
            <a:r>
              <a:rPr lang="en-US" sz="1200" spc="-5" dirty="0">
                <a:effectLst/>
                <a:latin typeface="Calibri" panose="020F0502020204030204" pitchFamily="34" charset="0"/>
                <a:ea typeface="Calibri" panose="020F0502020204030204" pitchFamily="34" charset="0"/>
              </a:rPr>
              <a:t>L</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cal</a:t>
            </a:r>
            <a:r>
              <a:rPr lang="en-US" sz="1200" spc="-10"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m</a:t>
            </a:r>
            <a:r>
              <a:rPr lang="en-US" sz="1200" spc="-5" dirty="0">
                <a:effectLst/>
                <a:latin typeface="Calibri" panose="020F0502020204030204" pitchFamily="34" charset="0"/>
                <a:ea typeface="Calibri" panose="020F0502020204030204" pitchFamily="34" charset="0"/>
              </a:rPr>
              <a:t>u</a:t>
            </a:r>
            <a:r>
              <a:rPr lang="en-US" sz="1200" dirty="0">
                <a:effectLst/>
                <a:latin typeface="Calibri" panose="020F0502020204030204" pitchFamily="34" charset="0"/>
                <a:ea typeface="Calibri" panose="020F0502020204030204" pitchFamily="34" charset="0"/>
              </a:rPr>
              <a:t>st</a:t>
            </a:r>
            <a:r>
              <a:rPr lang="en-US" sz="1200" spc="-10"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su</a:t>
            </a:r>
            <a:r>
              <a:rPr lang="en-US" sz="1200" spc="-5" dirty="0">
                <a:effectLst/>
                <a:latin typeface="Calibri" panose="020F0502020204030204" pitchFamily="34" charset="0"/>
                <a:ea typeface="Calibri" panose="020F0502020204030204" pitchFamily="34" charset="0"/>
              </a:rPr>
              <a:t>r</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that</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the</a:t>
            </a:r>
            <a:r>
              <a:rPr lang="en-US" sz="1200" spc="25" dirty="0">
                <a:effectLst/>
                <a:latin typeface="Calibri" panose="020F0502020204030204" pitchFamily="34" charset="0"/>
                <a:ea typeface="Calibri" panose="020F0502020204030204" pitchFamily="34" charset="0"/>
              </a:rPr>
              <a:t> </a:t>
            </a:r>
            <a:r>
              <a:rPr lang="en-US" sz="1200" spc="-15" dirty="0">
                <a:effectLst/>
                <a:latin typeface="Calibri" panose="020F0502020204030204" pitchFamily="34" charset="0"/>
                <a:ea typeface="Calibri" panose="020F0502020204030204" pitchFamily="34" charset="0"/>
              </a:rPr>
              <a:t>l</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cal </a:t>
            </a:r>
            <a:r>
              <a:rPr lang="en-US" sz="1200" spc="-10" dirty="0">
                <a:effectLst/>
                <a:latin typeface="Calibri" panose="020F0502020204030204" pitchFamily="34" charset="0"/>
                <a:ea typeface="Calibri" panose="020F0502020204030204" pitchFamily="34" charset="0"/>
              </a:rPr>
              <a:t>s</a:t>
            </a:r>
            <a:r>
              <a:rPr lang="en-US" sz="1200" dirty="0">
                <a:effectLst/>
                <a:latin typeface="Calibri" panose="020F0502020204030204" pitchFamily="34" charset="0"/>
                <a:ea typeface="Calibri" panose="020F0502020204030204" pitchFamily="34" charset="0"/>
              </a:rPr>
              <a:t>ch</a:t>
            </a:r>
            <a:r>
              <a:rPr lang="en-US" sz="1200" spc="-10"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l b</a:t>
            </a:r>
            <a:r>
              <a:rPr lang="en-US" sz="1200" spc="-10"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ard</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BO</a:t>
            </a:r>
            <a:r>
              <a:rPr lang="en-US" sz="1200" spc="5" dirty="0">
                <a:effectLst/>
                <a:latin typeface="Calibri" panose="020F0502020204030204" pitchFamily="34" charset="0"/>
                <a:ea typeface="Calibri" panose="020F0502020204030204" pitchFamily="34" charset="0"/>
              </a:rPr>
              <a:t>T</a:t>
            </a:r>
            <a:r>
              <a:rPr lang="en-US" sz="1200" dirty="0">
                <a:effectLst/>
                <a:latin typeface="Calibri" panose="020F0502020204030204" pitchFamily="34" charset="0"/>
                <a:ea typeface="Calibri" panose="020F0502020204030204" pitchFamily="34" charset="0"/>
              </a:rPr>
              <a:t>H</a:t>
            </a:r>
            <a:endParaRPr lang="en-US" sz="1200" dirty="0">
              <a:effectLst/>
              <a:latin typeface="Times New Roman" panose="02020603050405020304" pitchFamily="18" charset="0"/>
              <a:ea typeface="Times New Roman" panose="02020603050405020304" pitchFamily="18" charset="0"/>
            </a:endParaRPr>
          </a:p>
          <a:p>
            <a:pPr marL="63500" marR="0">
              <a:spcBef>
                <a:spcPts val="110"/>
              </a:spcBef>
              <a:spcAft>
                <a:spcPts val="0"/>
              </a:spcAft>
            </a:pPr>
            <a:r>
              <a:rPr lang="en-US" sz="1200" dirty="0">
                <a:effectLst/>
                <a:latin typeface="Calibri" panose="020F0502020204030204" pitchFamily="34" charset="0"/>
                <a:ea typeface="Calibri" panose="020F0502020204030204" pitchFamily="34" charset="0"/>
              </a:rPr>
              <a:t>a</a:t>
            </a:r>
            <a:r>
              <a:rPr lang="en-US" sz="1200" spc="-5" dirty="0">
                <a:effectLst/>
                <a:latin typeface="Calibri" panose="020F0502020204030204" pitchFamily="34" charset="0"/>
                <a:ea typeface="Calibri" panose="020F0502020204030204" pitchFamily="34" charset="0"/>
              </a:rPr>
              <a:t>d</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p</a:t>
            </a:r>
            <a:r>
              <a:rPr lang="en-US" sz="1200" dirty="0">
                <a:effectLst/>
                <a:latin typeface="Calibri" panose="020F0502020204030204" pitchFamily="34" charset="0"/>
                <a:ea typeface="Calibri" panose="020F0502020204030204" pitchFamily="34" charset="0"/>
              </a:rPr>
              <a:t>ts</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Re</a:t>
            </a:r>
            <a:r>
              <a:rPr lang="en-US" sz="1200" spc="-10" dirty="0">
                <a:effectLst/>
                <a:latin typeface="Calibri" panose="020F0502020204030204" pitchFamily="34" charset="0"/>
                <a:ea typeface="Calibri" panose="020F0502020204030204" pitchFamily="34" charset="0"/>
              </a:rPr>
              <a:t>s</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l</a:t>
            </a:r>
            <a:r>
              <a:rPr lang="en-US" sz="1200" spc="-5" dirty="0">
                <a:effectLst/>
                <a:latin typeface="Calibri" panose="020F0502020204030204" pitchFamily="34" charset="0"/>
                <a:ea typeface="Calibri" panose="020F0502020204030204" pitchFamily="34" charset="0"/>
              </a:rPr>
              <a:t>u</a:t>
            </a:r>
            <a:r>
              <a:rPr lang="en-US" sz="1200" dirty="0">
                <a:effectLst/>
                <a:latin typeface="Calibri" panose="020F0502020204030204" pitchFamily="34" charset="0"/>
                <a:ea typeface="Calibri" panose="020F0502020204030204" pitchFamily="34" charset="0"/>
              </a:rPr>
              <a:t>t</a:t>
            </a:r>
            <a:r>
              <a:rPr lang="en-US" sz="1200" spc="-1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n</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nd</a:t>
            </a:r>
            <a:r>
              <a:rPr lang="en-US" sz="1200" spc="5" dirty="0">
                <a:effectLst/>
                <a:latin typeface="Calibri" panose="020F0502020204030204" pitchFamily="34" charset="0"/>
                <a:ea typeface="Calibri" panose="020F0502020204030204" pitchFamily="34" charset="0"/>
              </a:rPr>
              <a:t>o</a:t>
            </a:r>
            <a:r>
              <a:rPr lang="en-US" sz="1200" spc="-15" dirty="0">
                <a:effectLst/>
                <a:latin typeface="Calibri" panose="020F0502020204030204" pitchFamily="34" charset="0"/>
                <a:ea typeface="Calibri" panose="020F0502020204030204" pitchFamily="34" charset="0"/>
              </a:rPr>
              <a:t>r</a:t>
            </a:r>
            <a:r>
              <a:rPr lang="en-US" sz="1200" spc="-10" dirty="0">
                <a:effectLst/>
                <a:latin typeface="Calibri" panose="020F0502020204030204" pitchFamily="34" charset="0"/>
                <a:ea typeface="Calibri" panose="020F0502020204030204" pitchFamily="34" charset="0"/>
              </a:rPr>
              <a:t>s</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g</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bar</a:t>
            </a:r>
            <a:r>
              <a:rPr lang="en-US" sz="1200" spc="-5" dirty="0">
                <a:effectLst/>
                <a:latin typeface="Calibri" panose="020F0502020204030204" pitchFamily="34" charset="0"/>
                <a:ea typeface="Calibri" panose="020F0502020204030204" pitchFamily="34" charset="0"/>
              </a:rPr>
              <a:t>g</a:t>
            </a:r>
            <a:r>
              <a:rPr lang="en-US" sz="1200" dirty="0">
                <a:effectLst/>
                <a:latin typeface="Calibri" panose="020F0502020204030204" pitchFamily="34" charset="0"/>
                <a:ea typeface="Calibri" panose="020F0502020204030204" pitchFamily="34" charset="0"/>
              </a:rPr>
              <a:t>ai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g</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D</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r</a:t>
            </a:r>
            <a:r>
              <a:rPr lang="en-US" sz="1200" spc="5" dirty="0">
                <a:effectLst/>
                <a:latin typeface="Calibri" panose="020F0502020204030204" pitchFamily="34" charset="0"/>
                <a:ea typeface="Calibri" panose="020F0502020204030204" pitchFamily="34" charset="0"/>
              </a:rPr>
              <a:t>e</a:t>
            </a:r>
            <a:r>
              <a:rPr lang="en-US" sz="1200" spc="-10" dirty="0">
                <a:effectLst/>
                <a:latin typeface="Calibri" panose="020F0502020204030204" pitchFamily="34" charset="0"/>
                <a:ea typeface="Calibri" panose="020F0502020204030204" pitchFamily="34" charset="0"/>
              </a:rPr>
              <a:t>c</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gn</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z</a:t>
            </a:r>
            <a:r>
              <a:rPr lang="en-US" sz="1200" dirty="0">
                <a:effectLst/>
                <a:latin typeface="Calibri" panose="020F0502020204030204" pitchFamily="34" charset="0"/>
                <a:ea typeface="Calibri" panose="020F0502020204030204" pitchFamily="34" charset="0"/>
              </a:rPr>
              <a:t>es</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the </a:t>
            </a:r>
            <a:r>
              <a:rPr lang="en-US" sz="1200" spc="-10" dirty="0">
                <a:effectLst/>
                <a:latin typeface="Calibri" panose="020F0502020204030204" pitchFamily="34" charset="0"/>
                <a:ea typeface="Calibri" panose="020F0502020204030204" pitchFamily="34" charset="0"/>
              </a:rPr>
              <a:t>V</a:t>
            </a:r>
            <a:r>
              <a:rPr lang="en-US" sz="1200" dirty="0">
                <a:effectLst/>
                <a:latin typeface="Calibri" panose="020F0502020204030204" pitchFamily="34" charset="0"/>
                <a:ea typeface="Calibri" panose="020F0502020204030204" pitchFamily="34" charset="0"/>
              </a:rPr>
              <a:t>EA </a:t>
            </a:r>
            <a:r>
              <a:rPr lang="en-US" sz="1200" spc="-5" dirty="0">
                <a:effectLst/>
                <a:latin typeface="Calibri" panose="020F0502020204030204" pitchFamily="34" charset="0"/>
                <a:ea typeface="Calibri" panose="020F0502020204030204" pitchFamily="34" charset="0"/>
              </a:rPr>
              <a:t>L</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cal</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as</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t</a:t>
            </a:r>
            <a:r>
              <a:rPr lang="en-US" sz="1200" spc="-15" dirty="0">
                <a:effectLst/>
                <a:latin typeface="Calibri" panose="020F0502020204030204" pitchFamily="34" charset="0"/>
                <a:ea typeface="Calibri" panose="020F0502020204030204" pitchFamily="34" charset="0"/>
              </a:rPr>
              <a:t>h</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b</a:t>
            </a:r>
            <a:r>
              <a:rPr lang="en-US" sz="1200" spc="-15" dirty="0">
                <a:effectLst/>
                <a:latin typeface="Calibri" panose="020F0502020204030204" pitchFamily="34" charset="0"/>
                <a:ea typeface="Calibri" panose="020F0502020204030204" pitchFamily="34" charset="0"/>
              </a:rPr>
              <a:t>a</a:t>
            </a:r>
            <a:r>
              <a:rPr lang="en-US" sz="1200" dirty="0">
                <a:effectLst/>
                <a:latin typeface="Calibri" panose="020F0502020204030204" pitchFamily="34" charset="0"/>
                <a:ea typeface="Calibri" panose="020F0502020204030204" pitchFamily="34" charset="0"/>
              </a:rPr>
              <a:t>r</a:t>
            </a:r>
            <a:r>
              <a:rPr lang="en-US" sz="1200" spc="-5" dirty="0">
                <a:effectLst/>
                <a:latin typeface="Calibri" panose="020F0502020204030204" pitchFamily="34" charset="0"/>
                <a:ea typeface="Calibri" panose="020F0502020204030204" pitchFamily="34" charset="0"/>
              </a:rPr>
              <a:t>g</a:t>
            </a:r>
            <a:r>
              <a:rPr lang="en-US" sz="1200" dirty="0">
                <a:effectLst/>
                <a:latin typeface="Calibri" panose="020F0502020204030204" pitchFamily="34" charset="0"/>
                <a:ea typeface="Calibri" panose="020F0502020204030204" pitchFamily="34" charset="0"/>
              </a:rPr>
              <a:t>ai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g</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age</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t.</a:t>
            </a:r>
            <a:endParaRPr lang="en-US" sz="1200" dirty="0">
              <a:effectLst/>
              <a:latin typeface="Times New Roman" panose="02020603050405020304" pitchFamily="18" charset="0"/>
              <a:ea typeface="Times New Roman" panose="02020603050405020304" pitchFamily="18" charset="0"/>
            </a:endParaRPr>
          </a:p>
          <a:p>
            <a:pPr marL="63500" marR="48895">
              <a:lnSpc>
                <a:spcPct val="107000"/>
              </a:lnSpc>
              <a:spcBef>
                <a:spcPts val="275"/>
              </a:spcBef>
              <a:spcAft>
                <a:spcPts val="0"/>
              </a:spcAft>
            </a:pPr>
            <a:br>
              <a:rPr lang="en-US" sz="1200" dirty="0">
                <a:effectLst/>
                <a:latin typeface="Calibri" panose="020F0502020204030204" pitchFamily="34" charset="0"/>
                <a:ea typeface="Calibri" panose="020F0502020204030204" pitchFamily="34" charset="0"/>
              </a:rPr>
            </a:br>
            <a:r>
              <a:rPr lang="en-US" sz="1200" dirty="0">
                <a:effectLst/>
                <a:latin typeface="Calibri" panose="020F0502020204030204" pitchFamily="34" charset="0"/>
                <a:ea typeface="Calibri" panose="020F0502020204030204" pitchFamily="34" charset="0"/>
              </a:rPr>
              <a:t>Secti</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n</a:t>
            </a:r>
            <a:r>
              <a:rPr lang="en-US" sz="1200" spc="-1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C</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f </a:t>
            </a:r>
            <a:r>
              <a:rPr lang="en-US" sz="1200" spc="5"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h</a:t>
            </a:r>
            <a:r>
              <a:rPr lang="en-US" sz="1200" dirty="0">
                <a:effectLst/>
                <a:latin typeface="Calibri" panose="020F0502020204030204" pitchFamily="34" charset="0"/>
                <a:ea typeface="Calibri" panose="020F0502020204030204" pitchFamily="34" charset="0"/>
              </a:rPr>
              <a:t>e</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new</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law</a:t>
            </a:r>
            <a:r>
              <a:rPr lang="en-US" sz="1200" spc="-5" dirty="0">
                <a:effectLst/>
                <a:latin typeface="Calibri" panose="020F0502020204030204" pitchFamily="34" charset="0"/>
                <a:ea typeface="Calibri" panose="020F0502020204030204" pitchFamily="34" charset="0"/>
              </a:rPr>
              <a:t> </a:t>
            </a:r>
            <a:r>
              <a:rPr lang="en-US" sz="1200" spc="-15" dirty="0">
                <a:effectLst/>
                <a:latin typeface="Calibri" panose="020F0502020204030204" pitchFamily="34" charset="0"/>
                <a:ea typeface="Calibri" panose="020F0502020204030204" pitchFamily="34" charset="0"/>
              </a:rPr>
              <a:t>a</a:t>
            </a:r>
            <a:r>
              <a:rPr lang="en-US" sz="1200" spc="-5" dirty="0">
                <a:effectLst/>
                <a:latin typeface="Calibri" panose="020F0502020204030204" pitchFamily="34" charset="0"/>
                <a:ea typeface="Calibri" panose="020F0502020204030204" pitchFamily="34" charset="0"/>
              </a:rPr>
              <a:t>pp</a:t>
            </a:r>
            <a:r>
              <a:rPr lang="en-US" sz="1200" dirty="0">
                <a:effectLst/>
                <a:latin typeface="Calibri" panose="020F0502020204030204" pitchFamily="34" charset="0"/>
                <a:ea typeface="Calibri" panose="020F0502020204030204" pitchFamily="34" charset="0"/>
              </a:rPr>
              <a:t>ears </a:t>
            </a:r>
            <a:r>
              <a:rPr lang="en-US" sz="1200" spc="-5" dirty="0">
                <a:effectLst/>
                <a:latin typeface="Calibri" panose="020F0502020204030204" pitchFamily="34" charset="0"/>
                <a:ea typeface="Calibri" panose="020F0502020204030204" pitchFamily="34" charset="0"/>
              </a:rPr>
              <a:t>t</a:t>
            </a:r>
            <a:r>
              <a:rPr lang="en-US" sz="1200"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all</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w e</a:t>
            </a:r>
            <a:r>
              <a:rPr lang="en-US" sz="1200" spc="5" dirty="0">
                <a:effectLst/>
                <a:latin typeface="Calibri" panose="020F0502020204030204" pitchFamily="34" charset="0"/>
                <a:ea typeface="Calibri" panose="020F0502020204030204" pitchFamily="34" charset="0"/>
              </a:rPr>
              <a:t>m</a:t>
            </a:r>
            <a:r>
              <a:rPr lang="en-US" sz="1200" spc="-5" dirty="0">
                <a:effectLst/>
                <a:latin typeface="Calibri" panose="020F0502020204030204" pitchFamily="34" charset="0"/>
                <a:ea typeface="Calibri" panose="020F0502020204030204" pitchFamily="34" charset="0"/>
              </a:rPr>
              <a:t>p</a:t>
            </a:r>
            <a:r>
              <a:rPr lang="en-US" sz="1200" spc="-15" dirty="0">
                <a:effectLst/>
                <a:latin typeface="Calibri" panose="020F0502020204030204" pitchFamily="34" charset="0"/>
                <a:ea typeface="Calibri" panose="020F0502020204030204" pitchFamily="34" charset="0"/>
              </a:rPr>
              <a:t>l</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y</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e</a:t>
            </a:r>
            <a:r>
              <a:rPr lang="en-US" sz="1200" dirty="0">
                <a:effectLst/>
                <a:latin typeface="Calibri" panose="020F0502020204030204" pitchFamily="34" charset="0"/>
                <a:ea typeface="Calibri" panose="020F0502020204030204" pitchFamily="34" charset="0"/>
              </a:rPr>
              <a:t>s</a:t>
            </a:r>
            <a:r>
              <a:rPr lang="en-US" sz="1200" spc="-2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to</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g</a:t>
            </a:r>
            <a:r>
              <a:rPr lang="en-US" sz="1200" spc="-10" dirty="0">
                <a:effectLst/>
                <a:latin typeface="Calibri" panose="020F0502020204030204" pitchFamily="34" charset="0"/>
                <a:ea typeface="Calibri" panose="020F0502020204030204" pitchFamily="34" charset="0"/>
              </a:rPr>
              <a:t>e</a:t>
            </a:r>
            <a:r>
              <a:rPr lang="en-US" sz="1200"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t</a:t>
            </a:r>
            <a:r>
              <a:rPr lang="en-US" sz="1200" spc="-15" dirty="0">
                <a:effectLst/>
                <a:latin typeface="Calibri" panose="020F0502020204030204" pitchFamily="34" charset="0"/>
                <a:ea typeface="Calibri" panose="020F0502020204030204" pitchFamily="34" charset="0"/>
              </a:rPr>
              <a:t>h</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pub</a:t>
            </a:r>
            <a:r>
              <a:rPr lang="en-US" sz="1200" dirty="0">
                <a:effectLst/>
                <a:latin typeface="Calibri" panose="020F0502020204030204" pitchFamily="34" charset="0"/>
                <a:ea typeface="Calibri" panose="020F0502020204030204" pitchFamily="34" charset="0"/>
              </a:rPr>
              <a:t>lic</a:t>
            </a:r>
            <a:r>
              <a:rPr lang="en-US" sz="1200" spc="5"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m</a:t>
            </a:r>
            <a:r>
              <a:rPr lang="en-US" sz="1200" spc="-5" dirty="0">
                <a:effectLst/>
                <a:latin typeface="Calibri" panose="020F0502020204030204" pitchFamily="34" charset="0"/>
                <a:ea typeface="Calibri" panose="020F0502020204030204" pitchFamily="34" charset="0"/>
              </a:rPr>
              <a:t>p</a:t>
            </a:r>
            <a:r>
              <a:rPr lang="en-US" sz="1200" dirty="0">
                <a:effectLst/>
                <a:latin typeface="Calibri" panose="020F0502020204030204" pitchFamily="34" charset="0"/>
                <a:ea typeface="Calibri" panose="020F0502020204030204" pitchFamily="34" charset="0"/>
              </a:rPr>
              <a:t>l</a:t>
            </a:r>
            <a:r>
              <a:rPr lang="en-US" sz="1200" spc="-10"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y</a:t>
            </a:r>
            <a:r>
              <a:rPr lang="en-US" sz="1200" dirty="0">
                <a:effectLst/>
                <a:latin typeface="Calibri" panose="020F0502020204030204" pitchFamily="34" charset="0"/>
                <a:ea typeface="Calibri" panose="020F0502020204030204" pitchFamily="34" charset="0"/>
              </a:rPr>
              <a:t>er</a:t>
            </a:r>
            <a:r>
              <a:rPr lang="en-US" sz="1200" spc="-2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to</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a:t>
            </a:r>
            <a:r>
              <a:rPr lang="en-US" sz="1200" spc="-15" dirty="0">
                <a:effectLst/>
                <a:latin typeface="Calibri" panose="020F0502020204030204" pitchFamily="34" charset="0"/>
                <a:ea typeface="Calibri" panose="020F0502020204030204" pitchFamily="34" charset="0"/>
              </a:rPr>
              <a:t>d</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p</a:t>
            </a:r>
            <a:r>
              <a:rPr lang="en-US" sz="1200" dirty="0">
                <a:effectLst/>
                <a:latin typeface="Calibri" panose="020F0502020204030204" pitchFamily="34" charset="0"/>
                <a:ea typeface="Calibri" panose="020F0502020204030204" pitchFamily="34" charset="0"/>
              </a:rPr>
              <a:t>t</a:t>
            </a:r>
            <a:r>
              <a:rPr lang="en-US" sz="1200" spc="2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a:t>
            </a:r>
            <a:r>
              <a:rPr lang="en-US" sz="1200" spc="-10"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b</a:t>
            </a:r>
            <a:r>
              <a:rPr lang="en-US" sz="1200" dirty="0">
                <a:effectLst/>
                <a:latin typeface="Calibri" panose="020F0502020204030204" pitchFamily="34" charset="0"/>
                <a:ea typeface="Calibri" panose="020F0502020204030204" pitchFamily="34" charset="0"/>
              </a:rPr>
              <a:t>ar</a:t>
            </a:r>
            <a:r>
              <a:rPr lang="en-US" sz="1200" spc="-5" dirty="0">
                <a:effectLst/>
                <a:latin typeface="Calibri" panose="020F0502020204030204" pitchFamily="34" charset="0"/>
                <a:ea typeface="Calibri" panose="020F0502020204030204" pitchFamily="34" charset="0"/>
              </a:rPr>
              <a:t>g</a:t>
            </a:r>
            <a:r>
              <a:rPr lang="en-US" sz="1200" dirty="0">
                <a:effectLst/>
                <a:latin typeface="Calibri" panose="020F0502020204030204" pitchFamily="34" charset="0"/>
                <a:ea typeface="Calibri" panose="020F0502020204030204" pitchFamily="34" charset="0"/>
              </a:rPr>
              <a:t>ai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g res</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l</a:t>
            </a:r>
            <a:r>
              <a:rPr lang="en-US" sz="1200" spc="-5" dirty="0">
                <a:effectLst/>
                <a:latin typeface="Calibri" panose="020F0502020204030204" pitchFamily="34" charset="0"/>
                <a:ea typeface="Calibri" panose="020F0502020204030204" pitchFamily="34" charset="0"/>
              </a:rPr>
              <a:t>u</a:t>
            </a:r>
            <a:r>
              <a:rPr lang="en-US" sz="1200" dirty="0">
                <a:effectLst/>
                <a:latin typeface="Calibri" panose="020F0502020204030204" pitchFamily="34" charset="0"/>
                <a:ea typeface="Calibri" panose="020F0502020204030204" pitchFamily="34" charset="0"/>
              </a:rPr>
              <a:t>t</a:t>
            </a:r>
            <a:r>
              <a:rPr lang="en-US" sz="1200" spc="-1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n</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and</a:t>
            </a:r>
            <a:r>
              <a:rPr lang="en-US" sz="1200" spc="-5"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r</a:t>
            </a:r>
            <a:r>
              <a:rPr lang="en-US" sz="1200" dirty="0">
                <a:effectLst/>
                <a:latin typeface="Calibri" panose="020F0502020204030204" pitchFamily="34" charset="0"/>
                <a:ea typeface="Calibri" panose="020F0502020204030204" pitchFamily="34" charset="0"/>
              </a:rPr>
              <a:t>ec</a:t>
            </a:r>
            <a:r>
              <a:rPr lang="en-US" sz="1200" spc="10"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gn</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z</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e</a:t>
            </a:r>
            <a:r>
              <a:rPr lang="en-US" sz="1200" dirty="0">
                <a:effectLst/>
                <a:latin typeface="Calibri" panose="020F0502020204030204" pitchFamily="34" charset="0"/>
                <a:ea typeface="Calibri" panose="020F0502020204030204" pitchFamily="34" charset="0"/>
              </a:rPr>
              <a:t>xclus</a:t>
            </a:r>
            <a:r>
              <a:rPr lang="en-US" sz="1200" spc="-5"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v</a:t>
            </a:r>
            <a:r>
              <a:rPr lang="en-US" sz="1200" dirty="0">
                <a:effectLst/>
                <a:latin typeface="Calibri" panose="020F0502020204030204" pitchFamily="34" charset="0"/>
                <a:ea typeface="Calibri" panose="020F0502020204030204" pitchFamily="34" charset="0"/>
              </a:rPr>
              <a:t>e</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r</a:t>
            </a:r>
            <a:r>
              <a:rPr lang="en-US" sz="1200" spc="5"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p</a:t>
            </a:r>
            <a:r>
              <a:rPr lang="en-US" sz="1200" dirty="0">
                <a:effectLst/>
                <a:latin typeface="Calibri" panose="020F0502020204030204" pitchFamily="34" charset="0"/>
                <a:ea typeface="Calibri" panose="020F0502020204030204" pitchFamily="34" charset="0"/>
              </a:rPr>
              <a:t>r</a:t>
            </a:r>
            <a:r>
              <a:rPr lang="en-US" sz="1200" spc="-10" dirty="0">
                <a:effectLst/>
                <a:latin typeface="Calibri" panose="020F0502020204030204" pitchFamily="34" charset="0"/>
                <a:ea typeface="Calibri" panose="020F0502020204030204" pitchFamily="34" charset="0"/>
              </a:rPr>
              <a:t>e</a:t>
            </a:r>
            <a:r>
              <a:rPr lang="en-US" sz="1200" dirty="0">
                <a:effectLst/>
                <a:latin typeface="Calibri" panose="020F0502020204030204" pitchFamily="34" charset="0"/>
                <a:ea typeface="Calibri" panose="020F0502020204030204" pitchFamily="34" charset="0"/>
              </a:rPr>
              <a:t>sentat</a:t>
            </a:r>
            <a:r>
              <a:rPr lang="en-US" sz="1200" spc="-1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v</a:t>
            </a:r>
            <a:r>
              <a:rPr lang="en-US" sz="1200" dirty="0">
                <a:effectLst/>
                <a:latin typeface="Calibri" panose="020F0502020204030204" pitchFamily="34" charset="0"/>
                <a:ea typeface="Calibri" panose="020F0502020204030204" pitchFamily="34" charset="0"/>
              </a:rPr>
              <a:t>e</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at</a:t>
            </a:r>
            <a:r>
              <a:rPr lang="en-US" sz="1200" spc="-5"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h</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sa</a:t>
            </a:r>
            <a:r>
              <a:rPr lang="en-US" sz="1200" spc="-5" dirty="0">
                <a:effectLst/>
                <a:latin typeface="Calibri" panose="020F0502020204030204" pitchFamily="34" charset="0"/>
                <a:ea typeface="Calibri" panose="020F0502020204030204" pitchFamily="34" charset="0"/>
              </a:rPr>
              <a:t>m</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t</a:t>
            </a:r>
            <a:r>
              <a:rPr lang="en-US" sz="1200" spc="-1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m</a:t>
            </a:r>
            <a:r>
              <a:rPr lang="en-US" sz="1200" dirty="0">
                <a:effectLst/>
                <a:latin typeface="Calibri" panose="020F0502020204030204" pitchFamily="34" charset="0"/>
                <a:ea typeface="Calibri" panose="020F0502020204030204" pitchFamily="34" charset="0"/>
              </a:rPr>
              <a:t>e. </a:t>
            </a:r>
            <a:r>
              <a:rPr lang="en-US" sz="1200" spc="5"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h</a:t>
            </a:r>
            <a:r>
              <a:rPr lang="en-US" sz="1200" dirty="0">
                <a:effectLst/>
                <a:latin typeface="Calibri" panose="020F0502020204030204" pitchFamily="34" charset="0"/>
                <a:ea typeface="Calibri" panose="020F0502020204030204" pitchFamily="34" charset="0"/>
              </a:rPr>
              <a:t>is p</a:t>
            </a:r>
            <a:r>
              <a:rPr lang="en-US" sz="1200" spc="-15" dirty="0">
                <a:effectLst/>
                <a:latin typeface="Calibri" panose="020F0502020204030204" pitchFamily="34" charset="0"/>
                <a:ea typeface="Calibri" panose="020F0502020204030204" pitchFamily="34" charset="0"/>
              </a:rPr>
              <a:t>r</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c</a:t>
            </a:r>
            <a:r>
              <a:rPr lang="en-US" sz="1200" spc="-10" dirty="0">
                <a:effectLst/>
                <a:latin typeface="Calibri" panose="020F0502020204030204" pitchFamily="34" charset="0"/>
                <a:ea typeface="Calibri" panose="020F0502020204030204" pitchFamily="34" charset="0"/>
              </a:rPr>
              <a:t>e</a:t>
            </a:r>
            <a:r>
              <a:rPr lang="en-US" sz="1200" dirty="0">
                <a:effectLst/>
                <a:latin typeface="Calibri" panose="020F0502020204030204" pitchFamily="34" charset="0"/>
                <a:ea typeface="Calibri" panose="020F0502020204030204" pitchFamily="34" charset="0"/>
              </a:rPr>
              <a:t>ss</a:t>
            </a:r>
            <a:r>
              <a:rPr lang="en-US" sz="1200" spc="-10"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wo</a:t>
            </a:r>
            <a:r>
              <a:rPr lang="en-US" sz="1200" spc="-15" dirty="0">
                <a:effectLst/>
                <a:latin typeface="Calibri" panose="020F0502020204030204" pitchFamily="34" charset="0"/>
                <a:ea typeface="Calibri" panose="020F0502020204030204" pitchFamily="34" charset="0"/>
              </a:rPr>
              <a:t>r</a:t>
            </a:r>
            <a:r>
              <a:rPr lang="en-US" sz="1200" dirty="0">
                <a:effectLst/>
                <a:latin typeface="Calibri" panose="020F0502020204030204" pitchFamily="34" charset="0"/>
                <a:ea typeface="Calibri" panose="020F0502020204030204" pitchFamily="34" charset="0"/>
              </a:rPr>
              <a:t>ks</a:t>
            </a:r>
            <a:r>
              <a:rPr lang="en-US" sz="1200" spc="2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O</a:t>
            </a:r>
            <a:r>
              <a:rPr lang="en-US" sz="1200" spc="-15" dirty="0">
                <a:effectLst/>
                <a:latin typeface="Calibri" panose="020F0502020204030204" pitchFamily="34" charset="0"/>
                <a:ea typeface="Calibri" panose="020F0502020204030204" pitchFamily="34" charset="0"/>
              </a:rPr>
              <a:t>N</a:t>
            </a:r>
            <a:r>
              <a:rPr lang="en-US" sz="1200" spc="5" dirty="0">
                <a:effectLst/>
                <a:latin typeface="Calibri" panose="020F0502020204030204" pitchFamily="34" charset="0"/>
                <a:ea typeface="Calibri" panose="020F0502020204030204" pitchFamily="34" charset="0"/>
              </a:rPr>
              <a:t>L</a:t>
            </a:r>
            <a:r>
              <a:rPr lang="en-US" sz="1200" dirty="0">
                <a:effectLst/>
                <a:latin typeface="Calibri" panose="020F0502020204030204" pitchFamily="34" charset="0"/>
                <a:ea typeface="Calibri" panose="020F0502020204030204" pitchFamily="34" charset="0"/>
              </a:rPr>
              <a:t>Y</a:t>
            </a:r>
            <a:r>
              <a:rPr lang="en-US" sz="1200" spc="5" dirty="0">
                <a:effectLst/>
                <a:latin typeface="Calibri" panose="020F0502020204030204" pitchFamily="34" charset="0"/>
                <a:ea typeface="Calibri" panose="020F0502020204030204" pitchFamily="34" charset="0"/>
              </a:rPr>
              <a:t> </a:t>
            </a:r>
            <a:r>
              <a:rPr lang="en-US" sz="1200" spc="-15" dirty="0">
                <a:effectLst/>
                <a:latin typeface="Calibri" panose="020F0502020204030204" pitchFamily="34" charset="0"/>
                <a:ea typeface="Calibri" panose="020F0502020204030204" pitchFamily="34" charset="0"/>
              </a:rPr>
              <a:t>f</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r 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itial rec</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gn</a:t>
            </a:r>
            <a:r>
              <a:rPr lang="en-US" sz="1200" dirty="0">
                <a:effectLst/>
                <a:latin typeface="Calibri" panose="020F0502020204030204" pitchFamily="34" charset="0"/>
                <a:ea typeface="Calibri" panose="020F0502020204030204" pitchFamily="34" charset="0"/>
              </a:rPr>
              <a:t>it</a:t>
            </a:r>
            <a:r>
              <a:rPr lang="en-US" sz="1200" spc="-1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n</a:t>
            </a:r>
            <a:r>
              <a:rPr lang="en-US" sz="1200" spc="-5"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t</a:t>
            </a:r>
            <a:r>
              <a:rPr lang="en-US" sz="1200"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s</a:t>
            </a:r>
            <a:r>
              <a:rPr lang="en-US" sz="1200" dirty="0">
                <a:effectLst/>
                <a:latin typeface="Calibri" panose="020F0502020204030204" pitchFamily="34" charset="0"/>
                <a:ea typeface="Calibri" panose="020F0502020204030204" pitchFamily="34" charset="0"/>
              </a:rPr>
              <a:t>tart</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b</a:t>
            </a:r>
            <a:r>
              <a:rPr lang="en-US" sz="1200" dirty="0">
                <a:effectLst/>
                <a:latin typeface="Calibri" panose="020F0502020204030204" pitchFamily="34" charset="0"/>
                <a:ea typeface="Calibri" panose="020F0502020204030204" pitchFamily="34" charset="0"/>
              </a:rPr>
              <a:t>ar</a:t>
            </a:r>
            <a:r>
              <a:rPr lang="en-US" sz="1200" spc="-5" dirty="0">
                <a:effectLst/>
                <a:latin typeface="Calibri" panose="020F0502020204030204" pitchFamily="34" charset="0"/>
                <a:ea typeface="Calibri" panose="020F0502020204030204" pitchFamily="34" charset="0"/>
              </a:rPr>
              <a:t>g</a:t>
            </a:r>
            <a:r>
              <a:rPr lang="en-US" sz="1200" dirty="0">
                <a:effectLst/>
                <a:latin typeface="Calibri" panose="020F0502020204030204" pitchFamily="34" charset="0"/>
                <a:ea typeface="Calibri" panose="020F0502020204030204" pitchFamily="34" charset="0"/>
              </a:rPr>
              <a:t>ai</a:t>
            </a:r>
            <a:r>
              <a:rPr lang="en-US" sz="1200" spc="-20"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ng</a:t>
            </a:r>
            <a:r>
              <a:rPr lang="en-US" sz="1200" dirty="0">
                <a:effectLst/>
                <a:latin typeface="Calibri" panose="020F0502020204030204" pitchFamily="34" charset="0"/>
                <a:ea typeface="Calibri" panose="020F0502020204030204" pitchFamily="34" charset="0"/>
              </a:rPr>
              <a:t>.</a:t>
            </a:r>
            <a:r>
              <a:rPr lang="en-US" sz="1200" spc="25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VEA h</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p</a:t>
            </a:r>
            <a:r>
              <a:rPr lang="en-US" sz="1200" dirty="0">
                <a:effectLst/>
                <a:latin typeface="Calibri" panose="020F0502020204030204" pitchFamily="34" charset="0"/>
                <a:ea typeface="Calibri" panose="020F0502020204030204" pitchFamily="34" charset="0"/>
              </a:rPr>
              <a:t>es</a:t>
            </a:r>
            <a:r>
              <a:rPr lang="en-US" sz="1200" spc="-10" dirty="0">
                <a:effectLst/>
                <a:latin typeface="Calibri" panose="020F0502020204030204" pitchFamily="34" charset="0"/>
                <a:ea typeface="Calibri" panose="020F0502020204030204" pitchFamily="34" charset="0"/>
              </a:rPr>
              <a:t> t</a:t>
            </a:r>
            <a:r>
              <a:rPr lang="en-US" sz="1200"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s</a:t>
            </a:r>
            <a:r>
              <a:rPr lang="en-US" sz="1200" spc="-5" dirty="0">
                <a:effectLst/>
                <a:latin typeface="Calibri" panose="020F0502020204030204" pitchFamily="34" charset="0"/>
                <a:ea typeface="Calibri" panose="020F0502020204030204" pitchFamily="34" charset="0"/>
              </a:rPr>
              <a:t>e</a:t>
            </a:r>
            <a:r>
              <a:rPr lang="en-US" sz="1200" dirty="0">
                <a:effectLst/>
                <a:latin typeface="Calibri" panose="020F0502020204030204" pitchFamily="34" charset="0"/>
                <a:ea typeface="Calibri" panose="020F0502020204030204" pitchFamily="34" charset="0"/>
              </a:rPr>
              <a:t>ek</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in</a:t>
            </a:r>
            <a:r>
              <a:rPr lang="en-US" sz="1200" spc="-5" dirty="0">
                <a:effectLst/>
                <a:latin typeface="Calibri" panose="020F0502020204030204" pitchFamily="34" charset="0"/>
                <a:ea typeface="Calibri" panose="020F0502020204030204" pitchFamily="34" charset="0"/>
              </a:rPr>
              <a:t>i</a:t>
            </a:r>
            <a:r>
              <a:rPr lang="en-US" sz="1200" spc="-10" dirty="0">
                <a:effectLst/>
                <a:latin typeface="Calibri" panose="020F0502020204030204" pitchFamily="34" charset="0"/>
                <a:ea typeface="Calibri" panose="020F0502020204030204" pitchFamily="34" charset="0"/>
              </a:rPr>
              <a:t>t</a:t>
            </a:r>
            <a:r>
              <a:rPr lang="en-US" sz="1200" dirty="0">
                <a:effectLst/>
                <a:latin typeface="Calibri" panose="020F0502020204030204" pitchFamily="34" charset="0"/>
                <a:ea typeface="Calibri" panose="020F0502020204030204" pitchFamily="34" charset="0"/>
              </a:rPr>
              <a:t>ial r</a:t>
            </a:r>
            <a:r>
              <a:rPr lang="en-US" sz="1200" spc="5" dirty="0">
                <a:effectLst/>
                <a:latin typeface="Calibri" panose="020F0502020204030204" pitchFamily="34" charset="0"/>
                <a:ea typeface="Calibri" panose="020F0502020204030204" pitchFamily="34" charset="0"/>
              </a:rPr>
              <a:t>e</a:t>
            </a:r>
            <a:r>
              <a:rPr lang="en-US" sz="1200" spc="-10" dirty="0">
                <a:effectLst/>
                <a:latin typeface="Calibri" panose="020F0502020204030204" pitchFamily="34" charset="0"/>
                <a:ea typeface="Calibri" panose="020F0502020204030204" pitchFamily="34" charset="0"/>
              </a:rPr>
              <a:t>c</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gn</a:t>
            </a:r>
            <a:r>
              <a:rPr lang="en-US" sz="1200" dirty="0">
                <a:effectLst/>
                <a:latin typeface="Calibri" panose="020F0502020204030204" pitchFamily="34" charset="0"/>
                <a:ea typeface="Calibri" panose="020F0502020204030204" pitchFamily="34" charset="0"/>
              </a:rPr>
              <a:t>iti</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n</a:t>
            </a:r>
            <a:r>
              <a:rPr lang="en-US" sz="1200" spc="-5" dirty="0">
                <a:effectLst/>
                <a:latin typeface="Calibri" panose="020F0502020204030204" pitchFamily="34" charset="0"/>
                <a:ea typeface="Calibri" panose="020F0502020204030204" pitchFamily="34" charset="0"/>
              </a:rPr>
              <a:t> </a:t>
            </a:r>
            <a:r>
              <a:rPr lang="en-US" sz="1200" spc="-15" dirty="0">
                <a:effectLst/>
                <a:latin typeface="Calibri" panose="020F0502020204030204" pitchFamily="34" charset="0"/>
                <a:ea typeface="Calibri" panose="020F0502020204030204" pitchFamily="34" charset="0"/>
              </a:rPr>
              <a:t>b</a:t>
            </a:r>
            <a:r>
              <a:rPr lang="en-US" sz="1200" dirty="0">
                <a:effectLst/>
                <a:latin typeface="Calibri" panose="020F0502020204030204" pitchFamily="34" charset="0"/>
                <a:ea typeface="Calibri" panose="020F0502020204030204" pitchFamily="34" charset="0"/>
              </a:rPr>
              <a:t>y</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pre</a:t>
            </a:r>
            <a:r>
              <a:rPr lang="en-US" sz="1200" spc="-10" dirty="0">
                <a:effectLst/>
                <a:latin typeface="Calibri" panose="020F0502020204030204" pitchFamily="34" charset="0"/>
                <a:ea typeface="Calibri" panose="020F0502020204030204" pitchFamily="34" charset="0"/>
              </a:rPr>
              <a:t>s</a:t>
            </a:r>
            <a:r>
              <a:rPr lang="en-US" sz="1200" dirty="0">
                <a:effectLst/>
                <a:latin typeface="Calibri" panose="020F0502020204030204" pitchFamily="34" charset="0"/>
                <a:ea typeface="Calibri" panose="020F0502020204030204" pitchFamily="34" charset="0"/>
              </a:rPr>
              <a:t>enti</a:t>
            </a:r>
            <a:r>
              <a:rPr lang="en-US" sz="1200" spc="-1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g</a:t>
            </a:r>
            <a:r>
              <a:rPr lang="en-US" sz="1200" spc="1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sch</a:t>
            </a:r>
            <a:r>
              <a:rPr lang="en-US" sz="1200" spc="-10"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l </a:t>
            </a:r>
            <a:r>
              <a:rPr lang="en-US" sz="1200" spc="-15" dirty="0">
                <a:effectLst/>
                <a:latin typeface="Calibri" panose="020F0502020204030204" pitchFamily="34" charset="0"/>
                <a:ea typeface="Calibri" panose="020F0502020204030204" pitchFamily="34" charset="0"/>
              </a:rPr>
              <a:t>b</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ard</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w</a:t>
            </a:r>
            <a:r>
              <a:rPr lang="en-US" sz="1200" spc="-15" dirty="0">
                <a:effectLst/>
                <a:latin typeface="Calibri" panose="020F0502020204030204" pitchFamily="34" charset="0"/>
                <a:ea typeface="Calibri" panose="020F0502020204030204" pitchFamily="34" charset="0"/>
              </a:rPr>
              <a:t>i</a:t>
            </a:r>
            <a:r>
              <a:rPr lang="en-US" sz="1200" dirty="0">
                <a:effectLst/>
                <a:latin typeface="Calibri" panose="020F0502020204030204" pitchFamily="34" charset="0"/>
                <a:ea typeface="Calibri" panose="020F0502020204030204" pitchFamily="34" charset="0"/>
              </a:rPr>
              <a:t>th car</a:t>
            </a:r>
            <a:r>
              <a:rPr lang="en-US" sz="1200" spc="-5" dirty="0">
                <a:effectLst/>
                <a:latin typeface="Calibri" panose="020F0502020204030204" pitchFamily="34" charset="0"/>
                <a:ea typeface="Calibri" panose="020F0502020204030204" pitchFamily="34" charset="0"/>
              </a:rPr>
              <a:t>d</a:t>
            </a:r>
            <a:r>
              <a:rPr lang="en-US" sz="1200" dirty="0">
                <a:effectLst/>
                <a:latin typeface="Calibri" panose="020F0502020204030204" pitchFamily="34" charset="0"/>
                <a:ea typeface="Calibri" panose="020F0502020204030204" pitchFamily="34" charset="0"/>
              </a:rPr>
              <a:t>s </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r</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p</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t</a:t>
            </a:r>
            <a:r>
              <a:rPr lang="en-US" sz="1200" spc="-15" dirty="0">
                <a:effectLst/>
                <a:latin typeface="Calibri" panose="020F0502020204030204" pitchFamily="34" charset="0"/>
                <a:ea typeface="Calibri" panose="020F0502020204030204" pitchFamily="34" charset="0"/>
              </a:rPr>
              <a:t>i</a:t>
            </a:r>
            <a:r>
              <a:rPr lang="en-US" sz="1200" dirty="0">
                <a:effectLst/>
                <a:latin typeface="Calibri" panose="020F0502020204030204" pitchFamily="34" charset="0"/>
                <a:ea typeface="Calibri" panose="020F0502020204030204" pitchFamily="34" charset="0"/>
              </a:rPr>
              <a:t>ti</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n</a:t>
            </a:r>
            <a:r>
              <a:rPr lang="en-US" sz="1200" spc="-1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sh</a:t>
            </a:r>
            <a:r>
              <a:rPr lang="en-US" sz="1200" spc="-10"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wing that a</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su</a:t>
            </a:r>
            <a:r>
              <a:rPr lang="en-US" sz="1200" spc="-10" dirty="0">
                <a:effectLst/>
                <a:latin typeface="Calibri" panose="020F0502020204030204" pitchFamily="34" charset="0"/>
                <a:ea typeface="Calibri" panose="020F0502020204030204" pitchFamily="34" charset="0"/>
              </a:rPr>
              <a:t>b</a:t>
            </a:r>
            <a:r>
              <a:rPr lang="en-US" sz="1200" dirty="0">
                <a:effectLst/>
                <a:latin typeface="Calibri" panose="020F0502020204030204" pitchFamily="34" charset="0"/>
                <a:ea typeface="Calibri" panose="020F0502020204030204" pitchFamily="34" charset="0"/>
              </a:rPr>
              <a:t>stantial</a:t>
            </a:r>
            <a:r>
              <a:rPr lang="en-US" sz="1200" spc="-1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m</a:t>
            </a:r>
            <a:r>
              <a:rPr lang="en-US" sz="1200" dirty="0">
                <a:effectLst/>
                <a:latin typeface="Calibri" panose="020F0502020204030204" pitchFamily="34" charset="0"/>
                <a:ea typeface="Calibri" panose="020F0502020204030204" pitchFamily="34" charset="0"/>
              </a:rPr>
              <a:t>a</a:t>
            </a:r>
            <a:r>
              <a:rPr lang="en-US" sz="1200" spc="-10" dirty="0">
                <a:effectLst/>
                <a:latin typeface="Calibri" panose="020F0502020204030204" pitchFamily="34" charset="0"/>
                <a:ea typeface="Calibri" panose="020F0502020204030204" pitchFamily="34" charset="0"/>
              </a:rPr>
              <a:t>j</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ri</a:t>
            </a:r>
            <a:r>
              <a:rPr lang="en-US" sz="1200" spc="-10" dirty="0">
                <a:effectLst/>
                <a:latin typeface="Calibri" panose="020F0502020204030204" pitchFamily="34" charset="0"/>
                <a:ea typeface="Calibri" panose="020F0502020204030204" pitchFamily="34" charset="0"/>
              </a:rPr>
              <a:t>t</a:t>
            </a:r>
            <a:r>
              <a:rPr lang="en-US" sz="1200" dirty="0">
                <a:effectLst/>
                <a:latin typeface="Calibri" panose="020F0502020204030204" pitchFamily="34" charset="0"/>
                <a:ea typeface="Calibri" panose="020F0502020204030204" pitchFamily="34" charset="0"/>
              </a:rPr>
              <a:t>y</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f sc</a:t>
            </a:r>
            <a:r>
              <a:rPr lang="en-US" sz="1200" spc="-15" dirty="0">
                <a:effectLst/>
                <a:latin typeface="Calibri" panose="020F0502020204030204" pitchFamily="34" charset="0"/>
                <a:ea typeface="Calibri" panose="020F0502020204030204" pitchFamily="34" charset="0"/>
              </a:rPr>
              <a:t>h</a:t>
            </a:r>
            <a:r>
              <a:rPr lang="en-US" sz="1200" spc="5" dirty="0">
                <a:effectLst/>
                <a:latin typeface="Calibri" panose="020F0502020204030204" pitchFamily="34" charset="0"/>
                <a:ea typeface="Calibri" panose="020F0502020204030204" pitchFamily="34" charset="0"/>
              </a:rPr>
              <a:t>oo</a:t>
            </a:r>
            <a:r>
              <a:rPr lang="en-US" sz="1200" dirty="0">
                <a:effectLst/>
                <a:latin typeface="Calibri" panose="020F0502020204030204" pitchFamily="34" charset="0"/>
                <a:ea typeface="Calibri" panose="020F0502020204030204" pitchFamily="34" charset="0"/>
              </a:rPr>
              <a:t>l</a:t>
            </a:r>
            <a:r>
              <a:rPr lang="en-US" sz="1200" spc="-1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m</a:t>
            </a:r>
            <a:r>
              <a:rPr lang="en-US" sz="1200" spc="-5" dirty="0">
                <a:effectLst/>
                <a:latin typeface="Calibri" panose="020F0502020204030204" pitchFamily="34" charset="0"/>
                <a:ea typeface="Calibri" panose="020F0502020204030204" pitchFamily="34" charset="0"/>
              </a:rPr>
              <a:t>p</a:t>
            </a:r>
            <a:r>
              <a:rPr lang="en-US" sz="1200" dirty="0">
                <a:effectLst/>
                <a:latin typeface="Calibri" panose="020F0502020204030204" pitchFamily="34" charset="0"/>
                <a:ea typeface="Calibri" panose="020F0502020204030204" pitchFamily="34" charset="0"/>
              </a:rPr>
              <a:t>l</a:t>
            </a:r>
            <a:r>
              <a:rPr lang="en-US" sz="1200" spc="-10"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y</a:t>
            </a:r>
            <a:r>
              <a:rPr lang="en-US" sz="1200" spc="-10" dirty="0">
                <a:effectLst/>
                <a:latin typeface="Calibri" panose="020F0502020204030204" pitchFamily="34" charset="0"/>
                <a:ea typeface="Calibri" panose="020F0502020204030204" pitchFamily="34" charset="0"/>
              </a:rPr>
              <a:t>e</a:t>
            </a:r>
            <a:r>
              <a:rPr lang="en-US" sz="1200" dirty="0">
                <a:effectLst/>
                <a:latin typeface="Calibri" panose="020F0502020204030204" pitchFamily="34" charset="0"/>
                <a:ea typeface="Calibri" panose="020F0502020204030204" pitchFamily="34" charset="0"/>
              </a:rPr>
              <a:t>es</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d</a:t>
            </a:r>
            <a:r>
              <a:rPr lang="en-US" sz="1200" dirty="0">
                <a:effectLst/>
                <a:latin typeface="Calibri" panose="020F0502020204030204" pitchFamily="34" charset="0"/>
                <a:ea typeface="Calibri" panose="020F0502020204030204" pitchFamily="34" charset="0"/>
              </a:rPr>
              <a:t>esi</a:t>
            </a:r>
            <a:r>
              <a:rPr lang="en-US" sz="1200" spc="-15" dirty="0">
                <a:effectLst/>
                <a:latin typeface="Calibri" panose="020F0502020204030204" pitchFamily="34" charset="0"/>
                <a:ea typeface="Calibri" panose="020F0502020204030204" pitchFamily="34" charset="0"/>
              </a:rPr>
              <a:t>g</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ate</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VEA </a:t>
            </a:r>
            <a:r>
              <a:rPr lang="en-US" sz="1200" spc="-10" dirty="0">
                <a:effectLst/>
                <a:latin typeface="Calibri" panose="020F0502020204030204" pitchFamily="34" charset="0"/>
                <a:ea typeface="Calibri" panose="020F0502020204030204" pitchFamily="34" charset="0"/>
              </a:rPr>
              <a:t>a</a:t>
            </a:r>
            <a:r>
              <a:rPr lang="en-US" sz="1200" dirty="0">
                <a:effectLst/>
                <a:latin typeface="Calibri" panose="020F0502020204030204" pitchFamily="34" charset="0"/>
                <a:ea typeface="Calibri" panose="020F0502020204030204" pitchFamily="34" charset="0"/>
              </a:rPr>
              <a:t>s</a:t>
            </a:r>
            <a:r>
              <a:rPr lang="en-US" sz="1200" spc="2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their rep</a:t>
            </a:r>
            <a:r>
              <a:rPr lang="en-US" sz="1200" spc="-5" dirty="0">
                <a:effectLst/>
                <a:latin typeface="Calibri" panose="020F0502020204030204" pitchFamily="34" charset="0"/>
                <a:ea typeface="Calibri" panose="020F0502020204030204" pitchFamily="34" charset="0"/>
              </a:rPr>
              <a:t>r</a:t>
            </a:r>
            <a:r>
              <a:rPr lang="en-US" sz="1200" dirty="0">
                <a:effectLst/>
                <a:latin typeface="Calibri" panose="020F0502020204030204" pitchFamily="34" charset="0"/>
                <a:ea typeface="Calibri" panose="020F0502020204030204" pitchFamily="34" charset="0"/>
              </a:rPr>
              <a:t>es</a:t>
            </a:r>
            <a:r>
              <a:rPr lang="en-US" sz="1200" spc="5"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t</a:t>
            </a:r>
            <a:r>
              <a:rPr lang="en-US" sz="1200" spc="-10" dirty="0">
                <a:effectLst/>
                <a:latin typeface="Calibri" panose="020F0502020204030204" pitchFamily="34" charset="0"/>
                <a:ea typeface="Calibri" panose="020F0502020204030204" pitchFamily="34" charset="0"/>
              </a:rPr>
              <a:t>a</a:t>
            </a:r>
            <a:r>
              <a:rPr lang="en-US" sz="1200" dirty="0">
                <a:effectLst/>
                <a:latin typeface="Calibri" panose="020F0502020204030204" pitchFamily="34" charset="0"/>
                <a:ea typeface="Calibri" panose="020F0502020204030204" pitchFamily="34" charset="0"/>
              </a:rPr>
              <a:t>ti</a:t>
            </a:r>
            <a:r>
              <a:rPr lang="en-US" sz="1200" spc="-5" dirty="0">
                <a:effectLst/>
                <a:latin typeface="Calibri" panose="020F0502020204030204" pitchFamily="34" charset="0"/>
                <a:ea typeface="Calibri" panose="020F0502020204030204" pitchFamily="34" charset="0"/>
              </a:rPr>
              <a:t>v</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in</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bar</a:t>
            </a:r>
            <a:r>
              <a:rPr lang="en-US" sz="1200" spc="-5" dirty="0">
                <a:effectLst/>
                <a:latin typeface="Calibri" panose="020F0502020204030204" pitchFamily="34" charset="0"/>
                <a:ea typeface="Calibri" panose="020F0502020204030204" pitchFamily="34" charset="0"/>
              </a:rPr>
              <a:t>g</a:t>
            </a:r>
            <a:r>
              <a:rPr lang="en-US" sz="1200" dirty="0">
                <a:effectLst/>
                <a:latin typeface="Calibri" panose="020F0502020204030204" pitchFamily="34" charset="0"/>
                <a:ea typeface="Calibri" panose="020F0502020204030204" pitchFamily="34" charset="0"/>
              </a:rPr>
              <a:t>ai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i</a:t>
            </a:r>
            <a:r>
              <a:rPr lang="en-US" sz="1200" spc="-20" dirty="0">
                <a:effectLst/>
                <a:latin typeface="Calibri" panose="020F0502020204030204" pitchFamily="34" charset="0"/>
                <a:ea typeface="Calibri" panose="020F0502020204030204" pitchFamily="34" charset="0"/>
              </a:rPr>
              <a:t>n</a:t>
            </a:r>
            <a:r>
              <a:rPr lang="en-US" sz="1200" spc="-5" dirty="0">
                <a:effectLst/>
                <a:latin typeface="Calibri" panose="020F0502020204030204" pitchFamily="34" charset="0"/>
                <a:ea typeface="Calibri" panose="020F0502020204030204" pitchFamily="34" charset="0"/>
              </a:rPr>
              <a:t>g</a:t>
            </a:r>
            <a:r>
              <a:rPr lang="en-US" sz="1200" dirty="0">
                <a:effectLst/>
                <a:latin typeface="Calibri" panose="020F0502020204030204" pitchFamily="34" charset="0"/>
                <a:ea typeface="Calibri" panose="020F0502020204030204" pitchFamily="34" charset="0"/>
              </a:rPr>
              <a:t>.</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The</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Sc</a:t>
            </a:r>
            <a:r>
              <a:rPr lang="en-US" sz="1200" spc="-5" dirty="0">
                <a:effectLst/>
                <a:latin typeface="Calibri" panose="020F0502020204030204" pitchFamily="34" charset="0"/>
                <a:ea typeface="Calibri" panose="020F0502020204030204" pitchFamily="34" charset="0"/>
              </a:rPr>
              <a:t>ho</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l </a:t>
            </a:r>
            <a:r>
              <a:rPr lang="en-US" sz="1200" spc="-15" dirty="0">
                <a:effectLst/>
                <a:latin typeface="Calibri" panose="020F0502020204030204" pitchFamily="34" charset="0"/>
                <a:ea typeface="Calibri" panose="020F0502020204030204" pitchFamily="34" charset="0"/>
              </a:rPr>
              <a:t>b</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ard</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t</a:t>
            </a:r>
            <a:r>
              <a:rPr lang="en-US" sz="1200" spc="-15" dirty="0">
                <a:effectLst/>
                <a:latin typeface="Calibri" panose="020F0502020204030204" pitchFamily="34" charset="0"/>
                <a:ea typeface="Calibri" panose="020F0502020204030204" pitchFamily="34" charset="0"/>
              </a:rPr>
              <a:t>h</a:t>
            </a:r>
            <a:r>
              <a:rPr lang="en-US" sz="1200" dirty="0">
                <a:effectLst/>
                <a:latin typeface="Calibri" panose="020F0502020204030204" pitchFamily="34" charset="0"/>
                <a:ea typeface="Calibri" panose="020F0502020204030204" pitchFamily="34" charset="0"/>
              </a:rPr>
              <a:t>en h</a:t>
            </a:r>
            <a:r>
              <a:rPr lang="en-US" sz="1200" spc="-5" dirty="0">
                <a:effectLst/>
                <a:latin typeface="Calibri" panose="020F0502020204030204" pitchFamily="34" charset="0"/>
                <a:ea typeface="Calibri" panose="020F0502020204030204" pitchFamily="34" charset="0"/>
              </a:rPr>
              <a:t>a</a:t>
            </a:r>
            <a:r>
              <a:rPr lang="en-US" sz="1200" dirty="0">
                <a:effectLst/>
                <a:latin typeface="Calibri" panose="020F0502020204030204" pitchFamily="34" charset="0"/>
                <a:ea typeface="Calibri" panose="020F0502020204030204" pitchFamily="34" charset="0"/>
              </a:rPr>
              <a:t>s dead</a:t>
            </a:r>
            <a:r>
              <a:rPr lang="en-US" sz="1200" spc="-5" dirty="0">
                <a:effectLst/>
                <a:latin typeface="Calibri" panose="020F0502020204030204" pitchFamily="34" charset="0"/>
                <a:ea typeface="Calibri" panose="020F0502020204030204" pitchFamily="34" charset="0"/>
              </a:rPr>
              <a:t>l</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a:t>
            </a:r>
            <a:r>
              <a:rPr lang="en-US" sz="1200" spc="5" dirty="0">
                <a:effectLst/>
                <a:latin typeface="Calibri" panose="020F0502020204030204" pitchFamily="34" charset="0"/>
                <a:ea typeface="Calibri" panose="020F0502020204030204" pitchFamily="34" charset="0"/>
              </a:rPr>
              <a:t>1</a:t>
            </a:r>
            <a:r>
              <a:rPr lang="en-US" sz="1200" spc="-10" dirty="0">
                <a:effectLst/>
                <a:latin typeface="Calibri" panose="020F0502020204030204" pitchFamily="34" charset="0"/>
                <a:ea typeface="Calibri" panose="020F0502020204030204" pitchFamily="34" charset="0"/>
              </a:rPr>
              <a:t>2</a:t>
            </a:r>
            <a:r>
              <a:rPr lang="en-US" sz="1200" dirty="0">
                <a:effectLst/>
                <a:latin typeface="Calibri" panose="020F0502020204030204" pitchFamily="34" charset="0"/>
                <a:ea typeface="Calibri" panose="020F0502020204030204" pitchFamily="34" charset="0"/>
              </a:rPr>
              <a:t>0</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d</a:t>
            </a:r>
            <a:r>
              <a:rPr lang="en-US" sz="1200" spc="-15" dirty="0">
                <a:effectLst/>
                <a:latin typeface="Calibri" panose="020F0502020204030204" pitchFamily="34" charset="0"/>
                <a:ea typeface="Calibri" panose="020F0502020204030204" pitchFamily="34" charset="0"/>
              </a:rPr>
              <a:t>a</a:t>
            </a:r>
            <a:r>
              <a:rPr lang="en-US" sz="1200" spc="5" dirty="0">
                <a:effectLst/>
                <a:latin typeface="Calibri" panose="020F0502020204030204" pitchFamily="34" charset="0"/>
                <a:ea typeface="Calibri" panose="020F0502020204030204" pitchFamily="34" charset="0"/>
              </a:rPr>
              <a:t>y</a:t>
            </a:r>
            <a:r>
              <a:rPr lang="en-US" sz="1200" dirty="0">
                <a:effectLst/>
                <a:latin typeface="Calibri" panose="020F0502020204030204" pitchFamily="34" charset="0"/>
                <a:ea typeface="Calibri" panose="020F0502020204030204" pitchFamily="34" charset="0"/>
              </a:rPr>
              <a:t>s)</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in</a:t>
            </a:r>
            <a:r>
              <a:rPr lang="en-US" sz="1200" spc="-15"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w</a:t>
            </a:r>
            <a:r>
              <a:rPr lang="en-US" sz="1200" spc="-5" dirty="0">
                <a:effectLst/>
                <a:latin typeface="Calibri" panose="020F0502020204030204" pitchFamily="34" charset="0"/>
                <a:ea typeface="Calibri" panose="020F0502020204030204" pitchFamily="34" charset="0"/>
              </a:rPr>
              <a:t>h</a:t>
            </a:r>
            <a:r>
              <a:rPr lang="en-US" sz="1200" dirty="0">
                <a:effectLst/>
                <a:latin typeface="Calibri" panose="020F0502020204030204" pitchFamily="34" charset="0"/>
                <a:ea typeface="Calibri" panose="020F0502020204030204" pitchFamily="34" charset="0"/>
              </a:rPr>
              <a:t>ich</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t</a:t>
            </a:r>
            <a:r>
              <a:rPr lang="en-US" sz="1200"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a:t>
            </a:r>
            <a:r>
              <a:rPr lang="en-US" sz="1200" spc="-15" dirty="0">
                <a:effectLst/>
                <a:latin typeface="Calibri" panose="020F0502020204030204" pitchFamily="34" charset="0"/>
                <a:ea typeface="Calibri" panose="020F0502020204030204" pitchFamily="34" charset="0"/>
              </a:rPr>
              <a:t>d</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p</a:t>
            </a:r>
            <a:r>
              <a:rPr lang="en-US" sz="1200"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c</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l</a:t>
            </a:r>
            <a:r>
              <a:rPr lang="en-US" sz="1200" spc="-15" dirty="0">
                <a:effectLst/>
                <a:latin typeface="Calibri" panose="020F0502020204030204" pitchFamily="34" charset="0"/>
                <a:ea typeface="Calibri" panose="020F0502020204030204" pitchFamily="34" charset="0"/>
              </a:rPr>
              <a:t>l</a:t>
            </a:r>
            <a:r>
              <a:rPr lang="en-US" sz="1200" dirty="0">
                <a:effectLst/>
                <a:latin typeface="Calibri" panose="020F0502020204030204" pitchFamily="34" charset="0"/>
                <a:ea typeface="Calibri" panose="020F0502020204030204" pitchFamily="34" charset="0"/>
              </a:rPr>
              <a:t>ec</a:t>
            </a:r>
            <a:r>
              <a:rPr lang="en-US" sz="1200" spc="5" dirty="0">
                <a:effectLst/>
                <a:latin typeface="Calibri" panose="020F0502020204030204" pitchFamily="34" charset="0"/>
                <a:ea typeface="Calibri" panose="020F0502020204030204" pitchFamily="34" charset="0"/>
              </a:rPr>
              <a:t>t</a:t>
            </a:r>
            <a:r>
              <a:rPr lang="en-US" sz="1200" spc="-15"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v</a:t>
            </a:r>
            <a:r>
              <a:rPr lang="en-US" sz="1200" dirty="0">
                <a:effectLst/>
                <a:latin typeface="Calibri" panose="020F0502020204030204" pitchFamily="34" charset="0"/>
                <a:ea typeface="Calibri" panose="020F0502020204030204" pitchFamily="34" charset="0"/>
              </a:rPr>
              <a:t>e </a:t>
            </a:r>
            <a:r>
              <a:rPr lang="en-US" sz="1200" spc="-5" dirty="0">
                <a:effectLst/>
                <a:latin typeface="Calibri" panose="020F0502020204030204" pitchFamily="34" charset="0"/>
                <a:ea typeface="Calibri" panose="020F0502020204030204" pitchFamily="34" charset="0"/>
              </a:rPr>
              <a:t>b</a:t>
            </a:r>
            <a:r>
              <a:rPr lang="en-US" sz="1200" dirty="0">
                <a:effectLst/>
                <a:latin typeface="Calibri" panose="020F0502020204030204" pitchFamily="34" charset="0"/>
                <a:ea typeface="Calibri" panose="020F0502020204030204" pitchFamily="34" charset="0"/>
              </a:rPr>
              <a:t>ar</a:t>
            </a:r>
            <a:r>
              <a:rPr lang="en-US" sz="1200" spc="-5" dirty="0">
                <a:effectLst/>
                <a:latin typeface="Calibri" panose="020F0502020204030204" pitchFamily="34" charset="0"/>
                <a:ea typeface="Calibri" panose="020F0502020204030204" pitchFamily="34" charset="0"/>
              </a:rPr>
              <a:t>g</a:t>
            </a:r>
            <a:r>
              <a:rPr lang="en-US" sz="1200" dirty="0">
                <a:effectLst/>
                <a:latin typeface="Calibri" panose="020F0502020204030204" pitchFamily="34" charset="0"/>
                <a:ea typeface="Calibri" panose="020F0502020204030204" pitchFamily="34" charset="0"/>
              </a:rPr>
              <a:t>ai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g</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r</a:t>
            </a:r>
            <a:r>
              <a:rPr lang="en-US" sz="1200" spc="5" dirty="0">
                <a:effectLst/>
                <a:latin typeface="Calibri" panose="020F0502020204030204" pitchFamily="34" charset="0"/>
                <a:ea typeface="Calibri" panose="020F0502020204030204" pitchFamily="34" charset="0"/>
              </a:rPr>
              <a:t>e</a:t>
            </a:r>
            <a:r>
              <a:rPr lang="en-US" sz="1200" dirty="0">
                <a:effectLst/>
                <a:latin typeface="Calibri" panose="020F0502020204030204" pitchFamily="34" charset="0"/>
                <a:ea typeface="Calibri" panose="020F0502020204030204" pitchFamily="34" charset="0"/>
              </a:rPr>
              <a:t>s</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l</a:t>
            </a:r>
            <a:r>
              <a:rPr lang="en-US" sz="1200" spc="-5" dirty="0">
                <a:effectLst/>
                <a:latin typeface="Calibri" panose="020F0502020204030204" pitchFamily="34" charset="0"/>
                <a:ea typeface="Calibri" panose="020F0502020204030204" pitchFamily="34" charset="0"/>
              </a:rPr>
              <a:t>u</a:t>
            </a:r>
            <a:r>
              <a:rPr lang="en-US" sz="1200" dirty="0">
                <a:effectLst/>
                <a:latin typeface="Calibri" panose="020F0502020204030204" pitchFamily="34" charset="0"/>
                <a:ea typeface="Calibri" panose="020F0502020204030204" pitchFamily="34" charset="0"/>
              </a:rPr>
              <a:t>t</a:t>
            </a:r>
            <a:r>
              <a:rPr lang="en-US" sz="1200" spc="-1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n</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and</a:t>
            </a:r>
            <a:r>
              <a:rPr lang="en-US" sz="1200" spc="-5" dirty="0">
                <a:effectLst/>
                <a:latin typeface="Calibri" panose="020F0502020204030204" pitchFamily="34" charset="0"/>
                <a:ea typeface="Calibri" panose="020F0502020204030204" pitchFamily="34" charset="0"/>
              </a:rPr>
              <a:t> e</a:t>
            </a:r>
            <a:r>
              <a:rPr lang="en-US" sz="1200" dirty="0">
                <a:effectLst/>
                <a:latin typeface="Calibri" panose="020F0502020204030204" pitchFamily="34" charset="0"/>
                <a:ea typeface="Calibri" panose="020F0502020204030204" pitchFamily="34" charset="0"/>
              </a:rPr>
              <a:t>x</a:t>
            </a:r>
            <a:r>
              <a:rPr lang="en-US" sz="1200" spc="5" dirty="0">
                <a:effectLst/>
                <a:latin typeface="Calibri" panose="020F0502020204030204" pitchFamily="34" charset="0"/>
                <a:ea typeface="Calibri" panose="020F0502020204030204" pitchFamily="34" charset="0"/>
              </a:rPr>
              <a:t>t</a:t>
            </a:r>
            <a:r>
              <a:rPr lang="en-US" sz="1200" dirty="0">
                <a:effectLst/>
                <a:latin typeface="Calibri" panose="020F0502020204030204" pitchFamily="34" charset="0"/>
                <a:ea typeface="Calibri" panose="020F0502020204030204" pitchFamily="34" charset="0"/>
              </a:rPr>
              <a:t>end</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r</a:t>
            </a:r>
            <a:r>
              <a:rPr lang="en-US" sz="1200" spc="-10" dirty="0">
                <a:effectLst/>
                <a:latin typeface="Calibri" panose="020F0502020204030204" pitchFamily="34" charset="0"/>
                <a:ea typeface="Calibri" panose="020F0502020204030204" pitchFamily="34" charset="0"/>
              </a:rPr>
              <a:t>e</a:t>
            </a:r>
            <a:r>
              <a:rPr lang="en-US" sz="1200" dirty="0">
                <a:effectLst/>
                <a:latin typeface="Calibri" panose="020F0502020204030204" pitchFamily="34" charset="0"/>
                <a:ea typeface="Calibri" panose="020F0502020204030204" pitchFamily="34" charset="0"/>
              </a:rPr>
              <a:t>c</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gn</a:t>
            </a:r>
            <a:r>
              <a:rPr lang="en-US" sz="1200" dirty="0">
                <a:effectLst/>
                <a:latin typeface="Calibri" panose="020F0502020204030204" pitchFamily="34" charset="0"/>
                <a:ea typeface="Calibri" panose="020F0502020204030204" pitchFamily="34" charset="0"/>
              </a:rPr>
              <a:t>it</a:t>
            </a:r>
            <a:r>
              <a:rPr lang="en-US" sz="1200" spc="-1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a:t>
            </a:r>
            <a:endParaRPr lang="en-US" sz="1200" dirty="0">
              <a:effectLst/>
              <a:latin typeface="Times New Roman" panose="02020603050405020304" pitchFamily="18" charset="0"/>
              <a:ea typeface="Times New Roman" panose="02020603050405020304" pitchFamily="18" charset="0"/>
            </a:endParaRPr>
          </a:p>
          <a:p>
            <a:pPr marL="63500" marR="48260">
              <a:lnSpc>
                <a:spcPct val="107000"/>
              </a:lnSpc>
              <a:spcBef>
                <a:spcPts val="0"/>
              </a:spcBef>
              <a:spcAft>
                <a:spcPts val="0"/>
              </a:spcAft>
            </a:pPr>
            <a:endParaRPr lang="en-US" sz="1200" spc="20" dirty="0">
              <a:effectLst/>
              <a:latin typeface="Calibri" panose="020F0502020204030204" pitchFamily="34" charset="0"/>
              <a:ea typeface="Calibri" panose="020F0502020204030204" pitchFamily="34" charset="0"/>
            </a:endParaRPr>
          </a:p>
          <a:p>
            <a:pPr marL="63500" marR="48260" lvl="0" indent="0" algn="l" defTabSz="914400" rtl="0" eaLnBrk="1" fontAlgn="auto" latinLnBrk="0" hangingPunct="1">
              <a:lnSpc>
                <a:spcPct val="107000"/>
              </a:lnSpc>
              <a:spcBef>
                <a:spcPts val="0"/>
              </a:spcBef>
              <a:spcAft>
                <a:spcPts val="0"/>
              </a:spcAft>
              <a:buClrTx/>
              <a:buSzTx/>
              <a:buFontTx/>
              <a:buNone/>
              <a:tabLst/>
              <a:defRPr/>
            </a:pPr>
            <a:r>
              <a:rPr lang="en-US" sz="1200" dirty="0">
                <a:effectLst/>
                <a:latin typeface="Calibri" panose="020F0502020204030204" pitchFamily="34" charset="0"/>
                <a:ea typeface="Calibri" panose="020F0502020204030204" pitchFamily="34" charset="0"/>
              </a:rPr>
              <a:t>S</a:t>
            </a:r>
            <a:r>
              <a:rPr lang="en-US" sz="1200" spc="-5" dirty="0">
                <a:effectLst/>
                <a:latin typeface="Calibri" panose="020F0502020204030204" pitchFamily="34" charset="0"/>
                <a:ea typeface="Calibri" panose="020F0502020204030204" pitchFamily="34" charset="0"/>
              </a:rPr>
              <a:t>ign</a:t>
            </a:r>
            <a:r>
              <a:rPr lang="en-US" sz="1200" dirty="0">
                <a:effectLst/>
                <a:latin typeface="Calibri" panose="020F0502020204030204" pitchFamily="34" charset="0"/>
                <a:ea typeface="Calibri" panose="020F0502020204030204" pitchFamily="34" charset="0"/>
              </a:rPr>
              <a:t>if</a:t>
            </a:r>
            <a:r>
              <a:rPr lang="en-US" sz="1200" spc="-5" dirty="0">
                <a:effectLst/>
                <a:latin typeface="Calibri" panose="020F0502020204030204" pitchFamily="34" charset="0"/>
                <a:ea typeface="Calibri" panose="020F0502020204030204" pitchFamily="34" charset="0"/>
              </a:rPr>
              <a:t>i</a:t>
            </a:r>
            <a:r>
              <a:rPr lang="en-US" sz="1200" dirty="0">
                <a:effectLst/>
                <a:latin typeface="Calibri" panose="020F0502020204030204" pitchFamily="34" charset="0"/>
                <a:ea typeface="Calibri" panose="020F0502020204030204" pitchFamily="34" charset="0"/>
              </a:rPr>
              <a:t>ca</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tl</a:t>
            </a:r>
            <a:r>
              <a:rPr lang="en-US" sz="1200" spc="5" dirty="0">
                <a:effectLst/>
                <a:latin typeface="Calibri" panose="020F0502020204030204" pitchFamily="34" charset="0"/>
                <a:ea typeface="Calibri" panose="020F0502020204030204" pitchFamily="34" charset="0"/>
              </a:rPr>
              <a:t>y</a:t>
            </a:r>
            <a:r>
              <a:rPr lang="en-US" sz="1200"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h</a:t>
            </a:r>
            <a:r>
              <a:rPr lang="en-US" sz="1200" dirty="0">
                <a:effectLst/>
                <a:latin typeface="Calibri" panose="020F0502020204030204" pitchFamily="34" charset="0"/>
                <a:ea typeface="Calibri" panose="020F0502020204030204" pitchFamily="34" charset="0"/>
              </a:rPr>
              <a:t>e</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law</a:t>
            </a:r>
            <a:r>
              <a:rPr lang="en-US" sz="1200" spc="5" dirty="0">
                <a:effectLst/>
                <a:latin typeface="Calibri" panose="020F0502020204030204" pitchFamily="34" charset="0"/>
                <a:ea typeface="Calibri" panose="020F0502020204030204" pitchFamily="34" charset="0"/>
              </a:rPr>
              <a:t> </a:t>
            </a:r>
            <a:r>
              <a:rPr lang="en-US" sz="1200" spc="-15" dirty="0">
                <a:effectLst/>
                <a:latin typeface="Calibri" panose="020F0502020204030204" pitchFamily="34" charset="0"/>
                <a:ea typeface="Calibri" panose="020F0502020204030204" pitchFamily="34" charset="0"/>
              </a:rPr>
              <a:t>d</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es</a:t>
            </a:r>
            <a:r>
              <a:rPr lang="en-US" sz="1200" spc="-20"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n</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t</a:t>
            </a:r>
            <a:r>
              <a:rPr lang="en-US" sz="1200" spc="5"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R</a:t>
            </a:r>
            <a:r>
              <a:rPr lang="en-US" sz="1200" dirty="0">
                <a:effectLst/>
                <a:latin typeface="Calibri" panose="020F0502020204030204" pitchFamily="34" charset="0"/>
                <a:ea typeface="Calibri" panose="020F0502020204030204" pitchFamily="34" charset="0"/>
              </a:rPr>
              <a:t>EQUIRE the </a:t>
            </a:r>
            <a:r>
              <a:rPr lang="en-US" sz="1200" spc="-10" dirty="0">
                <a:effectLst/>
                <a:latin typeface="Calibri" panose="020F0502020204030204" pitchFamily="34" charset="0"/>
                <a:ea typeface="Calibri" panose="020F0502020204030204" pitchFamily="34" charset="0"/>
              </a:rPr>
              <a:t>l</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cal</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sc</a:t>
            </a:r>
            <a:r>
              <a:rPr lang="en-US" sz="1200" spc="-5" dirty="0">
                <a:effectLst/>
                <a:latin typeface="Calibri" panose="020F0502020204030204" pitchFamily="34" charset="0"/>
                <a:ea typeface="Calibri" panose="020F0502020204030204" pitchFamily="34" charset="0"/>
              </a:rPr>
              <a:t>ho</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l d</a:t>
            </a:r>
            <a:r>
              <a:rPr lang="en-US" sz="1200" spc="-5"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v</a:t>
            </a:r>
            <a:r>
              <a:rPr lang="en-US" sz="1200" dirty="0">
                <a:effectLst/>
                <a:latin typeface="Calibri" panose="020F0502020204030204" pitchFamily="34" charset="0"/>
                <a:ea typeface="Calibri" panose="020F0502020204030204" pitchFamily="34" charset="0"/>
              </a:rPr>
              <a:t>is</a:t>
            </a:r>
            <a:r>
              <a:rPr lang="en-US" sz="1200" spc="-15"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n</a:t>
            </a:r>
            <a:r>
              <a:rPr lang="en-US" sz="1200" spc="-5"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t</a:t>
            </a:r>
            <a:r>
              <a:rPr lang="en-US" sz="1200"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 </a:t>
            </a:r>
            <a:r>
              <a:rPr lang="en-US" sz="1200" spc="-15" dirty="0">
                <a:effectLst/>
                <a:latin typeface="Calibri" panose="020F0502020204030204" pitchFamily="34" charset="0"/>
                <a:ea typeface="Calibri" panose="020F0502020204030204" pitchFamily="34" charset="0"/>
              </a:rPr>
              <a:t>d</a:t>
            </a:r>
            <a:r>
              <a:rPr lang="en-US" sz="1200"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 e</a:t>
            </a:r>
            <a:r>
              <a:rPr lang="en-US" sz="1200" spc="-15" dirty="0">
                <a:effectLst/>
                <a:latin typeface="Calibri" panose="020F0502020204030204" pitchFamily="34" charset="0"/>
                <a:ea typeface="Calibri" panose="020F0502020204030204" pitchFamily="34" charset="0"/>
              </a:rPr>
              <a:t>i</a:t>
            </a:r>
            <a:r>
              <a:rPr lang="en-US" sz="1200" dirty="0">
                <a:effectLst/>
                <a:latin typeface="Calibri" panose="020F0502020204030204" pitchFamily="34" charset="0"/>
                <a:ea typeface="Calibri" panose="020F0502020204030204" pitchFamily="34" charset="0"/>
              </a:rPr>
              <a:t>ther</a:t>
            </a:r>
            <a:r>
              <a:rPr lang="en-US" sz="1200" spc="-10"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f</a:t>
            </a:r>
            <a:r>
              <a:rPr lang="en-US" sz="1200" spc="-10" dirty="0">
                <a:effectLst/>
                <a:latin typeface="Calibri" panose="020F0502020204030204" pitchFamily="34" charset="0"/>
                <a:ea typeface="Calibri" panose="020F0502020204030204" pitchFamily="34" charset="0"/>
              </a:rPr>
              <a:t> t</a:t>
            </a:r>
            <a:r>
              <a:rPr lang="en-US" sz="1200" spc="-5" dirty="0">
                <a:effectLst/>
                <a:latin typeface="Calibri" panose="020F0502020204030204" pitchFamily="34" charset="0"/>
                <a:ea typeface="Calibri" panose="020F0502020204030204" pitchFamily="34" charset="0"/>
              </a:rPr>
              <a:t>h</a:t>
            </a:r>
            <a:r>
              <a:rPr lang="en-US" sz="1200" dirty="0">
                <a:effectLst/>
                <a:latin typeface="Calibri" panose="020F0502020204030204" pitchFamily="34" charset="0"/>
                <a:ea typeface="Calibri" panose="020F0502020204030204" pitchFamily="34" charset="0"/>
              </a:rPr>
              <a:t>ese</a:t>
            </a:r>
            <a:r>
              <a:rPr lang="en-US" sz="1200" spc="5" dirty="0">
                <a:effectLst/>
                <a:latin typeface="Calibri" panose="020F0502020204030204" pitchFamily="34" charset="0"/>
                <a:ea typeface="Calibri" panose="020F0502020204030204" pitchFamily="34" charset="0"/>
              </a:rPr>
              <a:t> t</a:t>
            </a:r>
            <a:r>
              <a:rPr lang="en-US" sz="1200" spc="-5" dirty="0">
                <a:effectLst/>
                <a:latin typeface="Calibri" panose="020F0502020204030204" pitchFamily="34" charset="0"/>
                <a:ea typeface="Calibri" panose="020F0502020204030204" pitchFamily="34" charset="0"/>
              </a:rPr>
              <a:t>h</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ng</a:t>
            </a:r>
            <a:r>
              <a:rPr lang="en-US" sz="1200" dirty="0">
                <a:effectLst/>
                <a:latin typeface="Calibri" panose="020F0502020204030204" pitchFamily="34" charset="0"/>
                <a:ea typeface="Calibri" panose="020F0502020204030204" pitchFamily="34" charset="0"/>
              </a:rPr>
              <a:t>s. VEA</a:t>
            </a:r>
            <a:r>
              <a:rPr lang="en-US" sz="1200" spc="-1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L</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cals </a:t>
            </a:r>
            <a:r>
              <a:rPr lang="en-US" sz="1200" spc="5" dirty="0">
                <a:effectLst/>
                <a:latin typeface="Calibri" panose="020F0502020204030204" pitchFamily="34" charset="0"/>
                <a:ea typeface="Calibri" panose="020F0502020204030204" pitchFamily="34" charset="0"/>
              </a:rPr>
              <a:t>m</a:t>
            </a:r>
            <a:r>
              <a:rPr lang="en-US" sz="1200" spc="-5" dirty="0">
                <a:effectLst/>
                <a:latin typeface="Calibri" panose="020F0502020204030204" pitchFamily="34" charset="0"/>
                <a:ea typeface="Calibri" panose="020F0502020204030204" pitchFamily="34" charset="0"/>
              </a:rPr>
              <a:t>u</a:t>
            </a:r>
            <a:r>
              <a:rPr lang="en-US" sz="1200" dirty="0">
                <a:effectLst/>
                <a:latin typeface="Calibri" panose="020F0502020204030204" pitchFamily="34" charset="0"/>
                <a:ea typeface="Calibri" panose="020F0502020204030204" pitchFamily="34" charset="0"/>
              </a:rPr>
              <a:t>st</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w</a:t>
            </a:r>
            <a:r>
              <a:rPr lang="en-US" sz="1200" spc="10" dirty="0">
                <a:effectLst/>
                <a:latin typeface="Calibri" panose="020F0502020204030204" pitchFamily="34" charset="0"/>
                <a:ea typeface="Calibri" panose="020F0502020204030204" pitchFamily="34" charset="0"/>
              </a:rPr>
              <a:t>o</a:t>
            </a:r>
            <a:r>
              <a:rPr lang="en-US" sz="1200" spc="-15" dirty="0">
                <a:effectLst/>
                <a:latin typeface="Calibri" panose="020F0502020204030204" pitchFamily="34" charset="0"/>
                <a:ea typeface="Calibri" panose="020F0502020204030204" pitchFamily="34" charset="0"/>
              </a:rPr>
              <a:t>r</a:t>
            </a:r>
            <a:r>
              <a:rPr lang="en-US" sz="1200" dirty="0">
                <a:effectLst/>
                <a:latin typeface="Calibri" panose="020F0502020204030204" pitchFamily="34" charset="0"/>
                <a:ea typeface="Calibri" panose="020F0502020204030204" pitchFamily="34" charset="0"/>
              </a:rPr>
              <a:t>k</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d</a:t>
            </a:r>
            <a:r>
              <a:rPr lang="en-US" sz="1200" dirty="0">
                <a:effectLst/>
                <a:latin typeface="Calibri" panose="020F0502020204030204" pitchFamily="34" charset="0"/>
                <a:ea typeface="Calibri" panose="020F0502020204030204" pitchFamily="34" charset="0"/>
              </a:rPr>
              <a:t>ili</a:t>
            </a:r>
            <a:r>
              <a:rPr lang="en-US" sz="1200" spc="-5" dirty="0">
                <a:effectLst/>
                <a:latin typeface="Calibri" panose="020F0502020204030204" pitchFamily="34" charset="0"/>
                <a:ea typeface="Calibri" panose="020F0502020204030204" pitchFamily="34" charset="0"/>
              </a:rPr>
              <a:t>g</a:t>
            </a:r>
            <a:r>
              <a:rPr lang="en-US" sz="1200" dirty="0">
                <a:effectLst/>
                <a:latin typeface="Calibri" panose="020F0502020204030204" pitchFamily="34" charset="0"/>
                <a:ea typeface="Calibri" panose="020F0502020204030204" pitchFamily="34" charset="0"/>
              </a:rPr>
              <a:t>ent</a:t>
            </a:r>
            <a:r>
              <a:rPr lang="en-US" sz="1200" spc="-15" dirty="0">
                <a:effectLst/>
                <a:latin typeface="Calibri" panose="020F0502020204030204" pitchFamily="34" charset="0"/>
                <a:ea typeface="Calibri" panose="020F0502020204030204" pitchFamily="34" charset="0"/>
              </a:rPr>
              <a:t>l</a:t>
            </a:r>
            <a:r>
              <a:rPr lang="en-US" sz="1200" dirty="0">
                <a:effectLst/>
                <a:latin typeface="Calibri" panose="020F0502020204030204" pitchFamily="34" charset="0"/>
                <a:ea typeface="Calibri" panose="020F0502020204030204" pitchFamily="34" charset="0"/>
              </a:rPr>
              <a:t>y</a:t>
            </a:r>
            <a:r>
              <a:rPr lang="en-US" sz="1200" spc="5"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t</a:t>
            </a:r>
            <a:r>
              <a:rPr lang="en-US" sz="1200"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s</a:t>
            </a:r>
            <a:r>
              <a:rPr lang="en-US" sz="1200" dirty="0">
                <a:effectLst/>
                <a:latin typeface="Calibri" panose="020F0502020204030204" pitchFamily="34" charset="0"/>
                <a:ea typeface="Calibri" panose="020F0502020204030204" pitchFamily="34" charset="0"/>
              </a:rPr>
              <a:t>e</a:t>
            </a:r>
            <a:r>
              <a:rPr lang="en-US" sz="1200" spc="-10" dirty="0">
                <a:effectLst/>
                <a:latin typeface="Calibri" panose="020F0502020204030204" pitchFamily="34" charset="0"/>
                <a:ea typeface="Calibri" panose="020F0502020204030204" pitchFamily="34" charset="0"/>
              </a:rPr>
              <a:t>c</a:t>
            </a:r>
            <a:r>
              <a:rPr lang="en-US" sz="1200" spc="-5" dirty="0">
                <a:effectLst/>
                <a:latin typeface="Calibri" panose="020F0502020204030204" pitchFamily="34" charset="0"/>
                <a:ea typeface="Calibri" panose="020F0502020204030204" pitchFamily="34" charset="0"/>
              </a:rPr>
              <a:t>u</a:t>
            </a:r>
            <a:r>
              <a:rPr lang="en-US" sz="1200" dirty="0">
                <a:effectLst/>
                <a:latin typeface="Calibri" panose="020F0502020204030204" pitchFamily="34" charset="0"/>
                <a:ea typeface="Calibri" panose="020F0502020204030204" pitchFamily="34" charset="0"/>
              </a:rPr>
              <a:t>re</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sch</a:t>
            </a:r>
            <a:r>
              <a:rPr lang="en-US" sz="1200" spc="-10"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l </a:t>
            </a:r>
            <a:r>
              <a:rPr lang="en-US" sz="1200" spc="-15" dirty="0">
                <a:effectLst/>
                <a:latin typeface="Calibri" panose="020F0502020204030204" pitchFamily="34" charset="0"/>
                <a:ea typeface="Calibri" panose="020F0502020204030204" pitchFamily="34" charset="0"/>
              </a:rPr>
              <a:t>b</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ard</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ap</a:t>
            </a:r>
            <a:r>
              <a:rPr lang="en-US" sz="1200" spc="-5" dirty="0">
                <a:effectLst/>
                <a:latin typeface="Calibri" panose="020F0502020204030204" pitchFamily="34" charset="0"/>
                <a:ea typeface="Calibri" panose="020F0502020204030204" pitchFamily="34" charset="0"/>
              </a:rPr>
              <a:t>p</a:t>
            </a:r>
            <a:r>
              <a:rPr lang="en-US" sz="1200" dirty="0">
                <a:effectLst/>
                <a:latin typeface="Calibri" panose="020F0502020204030204" pitchFamily="34" charset="0"/>
                <a:ea typeface="Calibri" panose="020F0502020204030204" pitchFamily="34" charset="0"/>
              </a:rPr>
              <a:t>r</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v</a:t>
            </a:r>
            <a:r>
              <a:rPr lang="en-US" sz="1200" dirty="0">
                <a:effectLst/>
                <a:latin typeface="Calibri" panose="020F0502020204030204" pitchFamily="34" charset="0"/>
                <a:ea typeface="Calibri" panose="020F0502020204030204" pitchFamily="34" charset="0"/>
              </a:rPr>
              <a:t>al</a:t>
            </a:r>
            <a:r>
              <a:rPr lang="en-US" sz="1200" spc="-10"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un</a:t>
            </a:r>
            <a:r>
              <a:rPr lang="en-US" sz="1200" dirty="0">
                <a:effectLst/>
                <a:latin typeface="Calibri" panose="020F0502020204030204" pitchFamily="34" charset="0"/>
                <a:ea typeface="Calibri" panose="020F0502020204030204" pitchFamily="34" charset="0"/>
              </a:rPr>
              <a:t>less</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d</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u</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til a</a:t>
            </a:r>
            <a:r>
              <a:rPr lang="en-US" sz="1200" spc="-10"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m</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re</a:t>
            </a:r>
            <a:r>
              <a:rPr lang="en-US" sz="1200" spc="5" dirty="0">
                <a:effectLst/>
                <a:latin typeface="Calibri" panose="020F0502020204030204" pitchFamily="34" charset="0"/>
                <a:ea typeface="Calibri" panose="020F0502020204030204" pitchFamily="34" charset="0"/>
              </a:rPr>
              <a:t> </a:t>
            </a:r>
            <a:r>
              <a:rPr lang="en-US" sz="1200" spc="-15" dirty="0">
                <a:effectLst/>
                <a:latin typeface="Calibri" panose="020F0502020204030204" pitchFamily="34" charset="0"/>
                <a:ea typeface="Calibri" panose="020F0502020204030204" pitchFamily="34" charset="0"/>
              </a:rPr>
              <a:t>f</a:t>
            </a:r>
            <a:r>
              <a:rPr lang="en-US" sz="1200" spc="5" dirty="0">
                <a:effectLst/>
                <a:latin typeface="Calibri" panose="020F0502020204030204" pitchFamily="34" charset="0"/>
                <a:ea typeface="Calibri" panose="020F0502020204030204" pitchFamily="34" charset="0"/>
              </a:rPr>
              <a:t>o</a:t>
            </a:r>
            <a:r>
              <a:rPr lang="en-US" sz="1200" spc="-15" dirty="0">
                <a:effectLst/>
                <a:latin typeface="Calibri" panose="020F0502020204030204" pitchFamily="34" charset="0"/>
                <a:ea typeface="Calibri" panose="020F0502020204030204" pitchFamily="34" charset="0"/>
              </a:rPr>
              <a:t>r</a:t>
            </a:r>
            <a:r>
              <a:rPr lang="en-US" sz="1200" dirty="0">
                <a:effectLst/>
                <a:latin typeface="Calibri" panose="020F0502020204030204" pitchFamily="34" charset="0"/>
                <a:ea typeface="Calibri" panose="020F0502020204030204" pitchFamily="34" charset="0"/>
              </a:rPr>
              <a:t>ceful law</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is</a:t>
            </a:r>
            <a:r>
              <a:rPr lang="en-US" sz="1200" spc="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p</a:t>
            </a:r>
            <a:r>
              <a:rPr lang="en-US" sz="1200" dirty="0">
                <a:effectLst/>
                <a:latin typeface="Calibri" panose="020F0502020204030204" pitchFamily="34" charset="0"/>
                <a:ea typeface="Calibri" panose="020F0502020204030204" pitchFamily="34" charset="0"/>
              </a:rPr>
              <a:t>assed</a:t>
            </a:r>
            <a:r>
              <a:rPr lang="en-US" sz="1200" spc="-1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in a f</a:t>
            </a:r>
            <a:r>
              <a:rPr lang="en-US" sz="1200" spc="-5" dirty="0">
                <a:effectLst/>
                <a:latin typeface="Calibri" panose="020F0502020204030204" pitchFamily="34" charset="0"/>
                <a:ea typeface="Calibri" panose="020F0502020204030204" pitchFamily="34" charset="0"/>
              </a:rPr>
              <a:t>u</a:t>
            </a:r>
            <a:r>
              <a:rPr lang="en-US" sz="1200" dirty="0">
                <a:effectLst/>
                <a:latin typeface="Calibri" panose="020F0502020204030204" pitchFamily="34" charset="0"/>
                <a:ea typeface="Calibri" panose="020F0502020204030204" pitchFamily="34" charset="0"/>
              </a:rPr>
              <a:t>ture s</a:t>
            </a:r>
            <a:r>
              <a:rPr lang="en-US" sz="1200" spc="5" dirty="0">
                <a:effectLst/>
                <a:latin typeface="Calibri" panose="020F0502020204030204" pitchFamily="34" charset="0"/>
                <a:ea typeface="Calibri" panose="020F0502020204030204" pitchFamily="34" charset="0"/>
              </a:rPr>
              <a:t>e</a:t>
            </a:r>
            <a:r>
              <a:rPr lang="en-US" sz="1200" spc="-10" dirty="0">
                <a:effectLst/>
                <a:latin typeface="Calibri" panose="020F0502020204030204" pitchFamily="34" charset="0"/>
                <a:ea typeface="Calibri" panose="020F0502020204030204" pitchFamily="34" charset="0"/>
              </a:rPr>
              <a:t>s</a:t>
            </a:r>
            <a:r>
              <a:rPr lang="en-US" sz="1200" dirty="0">
                <a:effectLst/>
                <a:latin typeface="Calibri" panose="020F0502020204030204" pitchFamily="34" charset="0"/>
                <a:ea typeface="Calibri" panose="020F0502020204030204" pitchFamily="34" charset="0"/>
              </a:rPr>
              <a:t>si</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n</a:t>
            </a:r>
            <a:r>
              <a:rPr lang="en-US" sz="1200" spc="-15" dirty="0">
                <a:effectLst/>
                <a:latin typeface="Calibri" panose="020F0502020204030204" pitchFamily="34" charset="0"/>
                <a:ea typeface="Calibri" panose="020F0502020204030204" pitchFamily="34" charset="0"/>
              </a:rPr>
              <a:t> </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f </a:t>
            </a:r>
            <a:r>
              <a:rPr lang="en-US" sz="1200" spc="5" dirty="0">
                <a:effectLst/>
                <a:latin typeface="Calibri" panose="020F0502020204030204" pitchFamily="34" charset="0"/>
                <a:ea typeface="Calibri" panose="020F0502020204030204" pitchFamily="34" charset="0"/>
              </a:rPr>
              <a:t>t</a:t>
            </a:r>
            <a:r>
              <a:rPr lang="en-US" sz="1200" spc="-15" dirty="0">
                <a:effectLst/>
                <a:latin typeface="Calibri" panose="020F0502020204030204" pitchFamily="34" charset="0"/>
                <a:ea typeface="Calibri" panose="020F0502020204030204" pitchFamily="34" charset="0"/>
              </a:rPr>
              <a:t>h</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 </a:t>
            </a:r>
            <a:r>
              <a:rPr lang="en-US" sz="1200" spc="-10" dirty="0">
                <a:effectLst/>
                <a:latin typeface="Calibri" panose="020F0502020204030204" pitchFamily="34" charset="0"/>
                <a:ea typeface="Calibri" panose="020F0502020204030204" pitchFamily="34" charset="0"/>
              </a:rPr>
              <a:t>G</a:t>
            </a:r>
            <a:r>
              <a:rPr lang="en-US" sz="1200" dirty="0">
                <a:effectLst/>
                <a:latin typeface="Calibri" panose="020F0502020204030204" pitchFamily="34" charset="0"/>
                <a:ea typeface="Calibri" panose="020F0502020204030204" pitchFamily="34" charset="0"/>
              </a:rPr>
              <a:t>ene</a:t>
            </a:r>
            <a:r>
              <a:rPr lang="en-US" sz="1200" spc="-10" dirty="0">
                <a:effectLst/>
                <a:latin typeface="Calibri" panose="020F0502020204030204" pitchFamily="34" charset="0"/>
                <a:ea typeface="Calibri" panose="020F0502020204030204" pitchFamily="34" charset="0"/>
              </a:rPr>
              <a:t>r</a:t>
            </a:r>
            <a:r>
              <a:rPr lang="en-US" sz="1200" dirty="0">
                <a:effectLst/>
                <a:latin typeface="Calibri" panose="020F0502020204030204" pitchFamily="34" charset="0"/>
                <a:ea typeface="Calibri" panose="020F0502020204030204" pitchFamily="34" charset="0"/>
              </a:rPr>
              <a:t>al </a:t>
            </a:r>
            <a:r>
              <a:rPr lang="en-US" sz="1200" spc="-5" dirty="0">
                <a:effectLst/>
                <a:latin typeface="Calibri" panose="020F0502020204030204" pitchFamily="34" charset="0"/>
                <a:ea typeface="Calibri" panose="020F0502020204030204" pitchFamily="34" charset="0"/>
              </a:rPr>
              <a:t>A</a:t>
            </a:r>
            <a:r>
              <a:rPr lang="en-US" sz="1200" dirty="0">
                <a:effectLst/>
                <a:latin typeface="Calibri" panose="020F0502020204030204" pitchFamily="34" charset="0"/>
                <a:ea typeface="Calibri" panose="020F0502020204030204" pitchFamily="34" charset="0"/>
              </a:rPr>
              <a:t>ss</a:t>
            </a:r>
            <a:r>
              <a:rPr lang="en-US" sz="1200" spc="-1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m</a:t>
            </a:r>
            <a:r>
              <a:rPr lang="en-US" sz="1200" spc="-5" dirty="0">
                <a:effectLst/>
                <a:latin typeface="Calibri" panose="020F0502020204030204" pitchFamily="34" charset="0"/>
                <a:ea typeface="Calibri" panose="020F0502020204030204" pitchFamily="34" charset="0"/>
              </a:rPr>
              <a:t>b</a:t>
            </a:r>
            <a:r>
              <a:rPr lang="en-US" sz="1200" dirty="0">
                <a:effectLst/>
                <a:latin typeface="Calibri" panose="020F0502020204030204" pitchFamily="34" charset="0"/>
                <a:ea typeface="Calibri" panose="020F0502020204030204" pitchFamily="34" charset="0"/>
              </a:rPr>
              <a:t>ly.</a:t>
            </a:r>
            <a:endParaRPr lang="en-US" sz="1200" dirty="0">
              <a:effectLst/>
              <a:latin typeface="Times New Roman" panose="02020603050405020304" pitchFamily="18" charset="0"/>
              <a:ea typeface="Times New Roman" panose="02020603050405020304" pitchFamily="18" charset="0"/>
            </a:endParaRPr>
          </a:p>
          <a:p>
            <a:pPr marL="63500" marR="48260">
              <a:lnSpc>
                <a:spcPct val="107000"/>
              </a:lnSpc>
              <a:spcBef>
                <a:spcPts val="0"/>
              </a:spcBef>
              <a:spcAft>
                <a:spcPts val="0"/>
              </a:spcAft>
            </a:pPr>
            <a:endParaRPr lang="en-US" sz="1200" spc="20" dirty="0">
              <a:effectLst/>
              <a:latin typeface="Calibri" panose="020F0502020204030204" pitchFamily="34" charset="0"/>
              <a:ea typeface="Calibri" panose="020F0502020204030204" pitchFamily="34" charset="0"/>
            </a:endParaRPr>
          </a:p>
          <a:p>
            <a:pPr marL="63500" marR="48260">
              <a:lnSpc>
                <a:spcPct val="107000"/>
              </a:lnSpc>
              <a:spcBef>
                <a:spcPts val="0"/>
              </a:spcBef>
              <a:spcAft>
                <a:spcPts val="0"/>
              </a:spcAft>
            </a:pPr>
            <a:endParaRPr lang="en-US" sz="1200" spc="20" dirty="0">
              <a:effectLst/>
              <a:latin typeface="Calibri" panose="020F0502020204030204" pitchFamily="34" charset="0"/>
              <a:ea typeface="Calibri" panose="020F0502020204030204" pitchFamily="34" charset="0"/>
            </a:endParaRPr>
          </a:p>
          <a:p>
            <a:pPr marL="63500" marR="48260">
              <a:lnSpc>
                <a:spcPct val="107000"/>
              </a:lnSpc>
              <a:spcBef>
                <a:spcPts val="0"/>
              </a:spcBef>
              <a:spcAft>
                <a:spcPts val="0"/>
              </a:spcAft>
            </a:pPr>
            <a:r>
              <a:rPr lang="en-US" sz="1200" dirty="0">
                <a:effectLst/>
                <a:latin typeface="Calibri" panose="020F0502020204030204" pitchFamily="34" charset="0"/>
                <a:ea typeface="Calibri" panose="020F0502020204030204" pitchFamily="34" charset="0"/>
              </a:rPr>
              <a:t>The</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ap</a:t>
            </a:r>
            <a:r>
              <a:rPr lang="en-US" sz="1200" spc="-5" dirty="0">
                <a:effectLst/>
                <a:latin typeface="Calibri" panose="020F0502020204030204" pitchFamily="34" charset="0"/>
                <a:ea typeface="Calibri" panose="020F0502020204030204" pitchFamily="34" charset="0"/>
              </a:rPr>
              <a:t>p</a:t>
            </a:r>
            <a:r>
              <a:rPr lang="en-US" sz="1200" dirty="0">
                <a:effectLst/>
                <a:latin typeface="Calibri" panose="020F0502020204030204" pitchFamily="34" charset="0"/>
                <a:ea typeface="Calibri" panose="020F0502020204030204" pitchFamily="34" charset="0"/>
              </a:rPr>
              <a:t>r</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v</a:t>
            </a:r>
            <a:r>
              <a:rPr lang="en-US" sz="1200" dirty="0">
                <a:effectLst/>
                <a:latin typeface="Calibri" panose="020F0502020204030204" pitchFamily="34" charset="0"/>
                <a:ea typeface="Calibri" panose="020F0502020204030204" pitchFamily="34" charset="0"/>
              </a:rPr>
              <a:t>ed cha</a:t>
            </a:r>
            <a:r>
              <a:rPr lang="en-US" sz="1200" spc="-5" dirty="0">
                <a:effectLst/>
                <a:latin typeface="Calibri" panose="020F0502020204030204" pitchFamily="34" charset="0"/>
                <a:ea typeface="Calibri" panose="020F0502020204030204" pitchFamily="34" charset="0"/>
              </a:rPr>
              <a:t>ng</a:t>
            </a:r>
            <a:r>
              <a:rPr lang="en-US" sz="1200" dirty="0">
                <a:effectLst/>
                <a:latin typeface="Calibri" panose="020F0502020204030204" pitchFamily="34" charset="0"/>
                <a:ea typeface="Calibri" panose="020F0502020204030204" pitchFamily="34" charset="0"/>
              </a:rPr>
              <a:t>es</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to V</a:t>
            </a:r>
            <a:r>
              <a:rPr lang="en-US" sz="1200" spc="-5" dirty="0">
                <a:effectLst/>
                <a:latin typeface="Calibri" panose="020F0502020204030204" pitchFamily="34" charset="0"/>
                <a:ea typeface="Calibri" panose="020F0502020204030204" pitchFamily="34" charset="0"/>
              </a:rPr>
              <a:t>i</a:t>
            </a:r>
            <a:r>
              <a:rPr lang="en-US" sz="1200" dirty="0">
                <a:effectLst/>
                <a:latin typeface="Calibri" panose="020F0502020204030204" pitchFamily="34" charset="0"/>
                <a:ea typeface="Calibri" panose="020F0502020204030204" pitchFamily="34" charset="0"/>
              </a:rPr>
              <a:t>r</a:t>
            </a:r>
            <a:r>
              <a:rPr lang="en-US" sz="1200" spc="-5" dirty="0">
                <a:effectLst/>
                <a:latin typeface="Calibri" panose="020F0502020204030204" pitchFamily="34" charset="0"/>
                <a:ea typeface="Calibri" panose="020F0502020204030204" pitchFamily="34" charset="0"/>
              </a:rPr>
              <a:t>g</a:t>
            </a:r>
            <a:r>
              <a:rPr lang="en-US" sz="1200" dirty="0">
                <a:effectLst/>
                <a:latin typeface="Calibri" panose="020F0502020204030204" pitchFamily="34" charset="0"/>
                <a:ea typeface="Calibri" panose="020F0502020204030204" pitchFamily="34" charset="0"/>
              </a:rPr>
              <a:t>i</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ia c</a:t>
            </a:r>
            <a:r>
              <a:rPr lang="en-US" sz="1200" spc="5" dirty="0">
                <a:effectLst/>
                <a:latin typeface="Calibri" panose="020F0502020204030204" pitchFamily="34" charset="0"/>
                <a:ea typeface="Calibri" panose="020F0502020204030204" pitchFamily="34" charset="0"/>
              </a:rPr>
              <a:t>o</a:t>
            </a:r>
            <a:r>
              <a:rPr lang="en-US" sz="1200" spc="-5" dirty="0">
                <a:effectLst/>
                <a:latin typeface="Calibri" panose="020F0502020204030204" pitchFamily="34" charset="0"/>
                <a:ea typeface="Calibri" panose="020F0502020204030204" pitchFamily="34" charset="0"/>
              </a:rPr>
              <a:t>d</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 </a:t>
            </a:r>
            <a:r>
              <a:rPr lang="en-US" sz="1200" spc="-15" dirty="0">
                <a:effectLst/>
                <a:latin typeface="Calibri" panose="020F0502020204030204" pitchFamily="34" charset="0"/>
                <a:ea typeface="Calibri" panose="020F0502020204030204" pitchFamily="34" charset="0"/>
              </a:rPr>
              <a:t>f</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l</a:t>
            </a:r>
            <a:r>
              <a:rPr lang="en-US" sz="1200" spc="-15" dirty="0">
                <a:effectLst/>
                <a:latin typeface="Calibri" panose="020F0502020204030204" pitchFamily="34" charset="0"/>
                <a:ea typeface="Calibri" panose="020F0502020204030204" pitchFamily="34" charset="0"/>
              </a:rPr>
              <a:t>l</a:t>
            </a:r>
            <a:r>
              <a:rPr lang="en-US" sz="1200" spc="5" dirty="0">
                <a:effectLst/>
                <a:latin typeface="Calibri" panose="020F0502020204030204" pitchFamily="34" charset="0"/>
                <a:ea typeface="Calibri" panose="020F0502020204030204" pitchFamily="34" charset="0"/>
              </a:rPr>
              <a:t>o</a:t>
            </a:r>
            <a:r>
              <a:rPr lang="en-US" sz="1200" dirty="0">
                <a:effectLst/>
                <a:latin typeface="Calibri" panose="020F0502020204030204" pitchFamily="34" charset="0"/>
                <a:ea typeface="Calibri" panose="020F0502020204030204" pitchFamily="34" charset="0"/>
              </a:rPr>
              <a:t>w,</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with </a:t>
            </a:r>
            <a:r>
              <a:rPr lang="en-US" sz="1200" spc="-10" dirty="0">
                <a:effectLst/>
                <a:latin typeface="Calibri" panose="020F0502020204030204" pitchFamily="34" charset="0"/>
                <a:ea typeface="Calibri" panose="020F0502020204030204" pitchFamily="34" charset="0"/>
              </a:rPr>
              <a:t>l</a:t>
            </a:r>
            <a:r>
              <a:rPr lang="en-US" sz="1200" dirty="0">
                <a:effectLst/>
                <a:latin typeface="Calibri" panose="020F0502020204030204" pitchFamily="34" charset="0"/>
                <a:ea typeface="Calibri" panose="020F0502020204030204" pitchFamily="34" charset="0"/>
              </a:rPr>
              <a:t>a</a:t>
            </a:r>
            <a:r>
              <a:rPr lang="en-US" sz="1200" spc="-5" dirty="0">
                <a:effectLst/>
                <a:latin typeface="Calibri" panose="020F0502020204030204" pitchFamily="34" charset="0"/>
                <a:ea typeface="Calibri" panose="020F0502020204030204" pitchFamily="34" charset="0"/>
              </a:rPr>
              <a:t>ngu</a:t>
            </a:r>
            <a:r>
              <a:rPr lang="en-US" sz="1200" dirty="0">
                <a:effectLst/>
                <a:latin typeface="Calibri" panose="020F0502020204030204" pitchFamily="34" charset="0"/>
                <a:ea typeface="Calibri" panose="020F0502020204030204" pitchFamily="34" charset="0"/>
              </a:rPr>
              <a:t>a</a:t>
            </a:r>
            <a:r>
              <a:rPr lang="en-US" sz="1200" spc="-5" dirty="0">
                <a:effectLst/>
                <a:latin typeface="Calibri" panose="020F0502020204030204" pitchFamily="34" charset="0"/>
                <a:ea typeface="Calibri" panose="020F0502020204030204" pitchFamily="34" charset="0"/>
              </a:rPr>
              <a:t>g</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that </a:t>
            </a:r>
            <a:r>
              <a:rPr lang="en-US" sz="1200" spc="-5" dirty="0">
                <a:effectLst/>
                <a:latin typeface="Calibri" panose="020F0502020204030204" pitchFamily="34" charset="0"/>
                <a:ea typeface="Calibri" panose="020F0502020204030204" pitchFamily="34" charset="0"/>
              </a:rPr>
              <a:t>w</a:t>
            </a:r>
            <a:r>
              <a:rPr lang="en-US" sz="1200" dirty="0">
                <a:effectLst/>
                <a:latin typeface="Calibri" panose="020F0502020204030204" pitchFamily="34" charset="0"/>
                <a:ea typeface="Calibri" panose="020F0502020204030204" pitchFamily="34" charset="0"/>
              </a:rPr>
              <a:t>as s</a:t>
            </a:r>
            <a:r>
              <a:rPr lang="en-US" sz="1200" spc="5" dirty="0">
                <a:effectLst/>
                <a:latin typeface="Calibri" panose="020F0502020204030204" pitchFamily="34" charset="0"/>
                <a:ea typeface="Calibri" panose="020F0502020204030204" pitchFamily="34" charset="0"/>
              </a:rPr>
              <a:t>t</a:t>
            </a:r>
            <a:r>
              <a:rPr lang="en-US" sz="1200" dirty="0">
                <a:effectLst/>
                <a:latin typeface="Calibri" panose="020F0502020204030204" pitchFamily="34" charset="0"/>
                <a:ea typeface="Calibri" panose="020F0502020204030204" pitchFamily="34" charset="0"/>
              </a:rPr>
              <a:t>r</a:t>
            </a:r>
            <a:r>
              <a:rPr lang="en-US" sz="1200" spc="-15" dirty="0">
                <a:effectLst/>
                <a:latin typeface="Calibri" panose="020F0502020204030204" pitchFamily="34" charset="0"/>
                <a:ea typeface="Calibri" panose="020F0502020204030204" pitchFamily="34" charset="0"/>
              </a:rPr>
              <a:t>u</a:t>
            </a:r>
            <a:r>
              <a:rPr lang="en-US" sz="1200" dirty="0">
                <a:effectLst/>
                <a:latin typeface="Calibri" panose="020F0502020204030204" pitchFamily="34" charset="0"/>
                <a:ea typeface="Calibri" panose="020F0502020204030204" pitchFamily="34" charset="0"/>
              </a:rPr>
              <a:t>ck</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i</a:t>
            </a:r>
            <a:r>
              <a:rPr lang="en-US" sz="1200" spc="-20" dirty="0">
                <a:effectLst/>
                <a:latin typeface="Calibri" panose="020F0502020204030204" pitchFamily="34" charset="0"/>
                <a:ea typeface="Calibri" panose="020F0502020204030204" pitchFamily="34" charset="0"/>
              </a:rPr>
              <a:t>n</a:t>
            </a:r>
            <a:r>
              <a:rPr lang="en-US" sz="1200" spc="-5" dirty="0">
                <a:effectLst/>
                <a:latin typeface="Calibri" panose="020F0502020204030204" pitchFamily="34" charset="0"/>
                <a:ea typeface="Calibri" panose="020F0502020204030204" pitchFamily="34" charset="0"/>
              </a:rPr>
              <a:t>d</a:t>
            </a:r>
            <a:r>
              <a:rPr lang="en-US" sz="1200" dirty="0">
                <a:effectLst/>
                <a:latin typeface="Calibri" panose="020F0502020204030204" pitchFamily="34" charset="0"/>
                <a:ea typeface="Calibri" panose="020F0502020204030204" pitchFamily="34" charset="0"/>
              </a:rPr>
              <a:t>icated </a:t>
            </a:r>
            <a:r>
              <a:rPr lang="en-US" sz="1200" spc="5" dirty="0">
                <a:effectLst/>
                <a:latin typeface="Calibri" panose="020F0502020204030204" pitchFamily="34" charset="0"/>
                <a:ea typeface="Calibri" panose="020F0502020204030204" pitchFamily="34" charset="0"/>
              </a:rPr>
              <a:t>w</a:t>
            </a:r>
            <a:r>
              <a:rPr lang="en-US" sz="1200" spc="-15" dirty="0">
                <a:effectLst/>
                <a:latin typeface="Calibri" panose="020F0502020204030204" pitchFamily="34" charset="0"/>
                <a:ea typeface="Calibri" panose="020F0502020204030204" pitchFamily="34" charset="0"/>
              </a:rPr>
              <a:t>i</a:t>
            </a:r>
            <a:r>
              <a:rPr lang="en-US" sz="1200" dirty="0">
                <a:effectLst/>
                <a:latin typeface="Calibri" panose="020F0502020204030204" pitchFamily="34" charset="0"/>
                <a:ea typeface="Calibri" panose="020F0502020204030204" pitchFamily="34" charset="0"/>
              </a:rPr>
              <a:t>th</a:t>
            </a:r>
            <a:r>
              <a:rPr lang="en-US" sz="1200" spc="15" dirty="0">
                <a:effectLst/>
                <a:latin typeface="Calibri" panose="020F0502020204030204" pitchFamily="34" charset="0"/>
                <a:ea typeface="Calibri" panose="020F0502020204030204" pitchFamily="34" charset="0"/>
              </a:rPr>
              <a:t> </a:t>
            </a:r>
            <a:r>
              <a:rPr lang="en-US" sz="1200" strike="sngStrike" dirty="0">
                <a:effectLst/>
                <a:latin typeface="Calibri" panose="020F0502020204030204" pitchFamily="34" charset="0"/>
                <a:ea typeface="Calibri" panose="020F0502020204030204" pitchFamily="34" charset="0"/>
              </a:rPr>
              <a:t>str</a:t>
            </a:r>
            <a:r>
              <a:rPr lang="en-US" sz="1200" strike="sngStrike" spc="-10" dirty="0">
                <a:effectLst/>
                <a:latin typeface="Calibri" panose="020F0502020204030204" pitchFamily="34" charset="0"/>
                <a:ea typeface="Calibri" panose="020F0502020204030204" pitchFamily="34" charset="0"/>
              </a:rPr>
              <a:t>i</a:t>
            </a:r>
            <a:r>
              <a:rPr lang="en-US" sz="1200" strike="sngStrike" dirty="0">
                <a:effectLst/>
                <a:latin typeface="Calibri" panose="020F0502020204030204" pitchFamily="34" charset="0"/>
                <a:ea typeface="Calibri" panose="020F0502020204030204" pitchFamily="34" charset="0"/>
              </a:rPr>
              <a:t>k</a:t>
            </a:r>
            <a:r>
              <a:rPr lang="en-US" sz="1200" strike="sngStrike" spc="5" dirty="0">
                <a:effectLst/>
                <a:latin typeface="Calibri" panose="020F0502020204030204" pitchFamily="34" charset="0"/>
                <a:ea typeface="Calibri" panose="020F0502020204030204" pitchFamily="34" charset="0"/>
              </a:rPr>
              <a:t>e</a:t>
            </a:r>
            <a:r>
              <a:rPr lang="en-US" sz="1200" strike="sngStrike" dirty="0">
                <a:effectLst/>
                <a:latin typeface="Calibri" panose="020F0502020204030204" pitchFamily="34" charset="0"/>
                <a:ea typeface="Calibri" panose="020F0502020204030204" pitchFamily="34" charset="0"/>
              </a:rPr>
              <a:t>th</a:t>
            </a:r>
            <a:r>
              <a:rPr lang="en-US" sz="1200" strike="sngStrike" spc="-15" dirty="0">
                <a:effectLst/>
                <a:latin typeface="Calibri" panose="020F0502020204030204" pitchFamily="34" charset="0"/>
                <a:ea typeface="Calibri" panose="020F0502020204030204" pitchFamily="34" charset="0"/>
              </a:rPr>
              <a:t>r</a:t>
            </a:r>
            <a:r>
              <a:rPr lang="en-US" sz="1200" strike="sngStrike" spc="5" dirty="0">
                <a:effectLst/>
                <a:latin typeface="Calibri" panose="020F0502020204030204" pitchFamily="34" charset="0"/>
                <a:ea typeface="Calibri" panose="020F0502020204030204" pitchFamily="34" charset="0"/>
              </a:rPr>
              <a:t>o</a:t>
            </a:r>
            <a:r>
              <a:rPr lang="en-US" sz="1200" strike="sngStrike" spc="-5" dirty="0">
                <a:effectLst/>
                <a:latin typeface="Calibri" panose="020F0502020204030204" pitchFamily="34" charset="0"/>
                <a:ea typeface="Calibri" panose="020F0502020204030204" pitchFamily="34" charset="0"/>
              </a:rPr>
              <a:t>ug</a:t>
            </a:r>
            <a:r>
              <a:rPr lang="en-US" sz="1200" strike="sngStrike" dirty="0">
                <a:effectLst/>
                <a:latin typeface="Calibri" panose="020F0502020204030204" pitchFamily="34" charset="0"/>
                <a:ea typeface="Calibri" panose="020F0502020204030204" pitchFamily="34" charset="0"/>
              </a:rPr>
              <a:t>h</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d</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la</a:t>
            </a:r>
            <a:r>
              <a:rPr lang="en-US" sz="1200" spc="-5" dirty="0">
                <a:effectLst/>
                <a:latin typeface="Calibri" panose="020F0502020204030204" pitchFamily="34" charset="0"/>
                <a:ea typeface="Calibri" panose="020F0502020204030204" pitchFamily="34" charset="0"/>
              </a:rPr>
              <a:t>ngu</a:t>
            </a:r>
            <a:r>
              <a:rPr lang="en-US" sz="1200" dirty="0">
                <a:effectLst/>
                <a:latin typeface="Calibri" panose="020F0502020204030204" pitchFamily="34" charset="0"/>
                <a:ea typeface="Calibri" panose="020F0502020204030204" pitchFamily="34" charset="0"/>
              </a:rPr>
              <a:t>a</a:t>
            </a:r>
            <a:r>
              <a:rPr lang="en-US" sz="1200" spc="-5" dirty="0">
                <a:effectLst/>
                <a:latin typeface="Calibri" panose="020F0502020204030204" pitchFamily="34" charset="0"/>
                <a:ea typeface="Calibri" panose="020F0502020204030204" pitchFamily="34" charset="0"/>
              </a:rPr>
              <a:t>g</a:t>
            </a:r>
            <a:r>
              <a:rPr lang="en-US" sz="1200" dirty="0">
                <a:effectLst/>
                <a:latin typeface="Calibri" panose="020F0502020204030204" pitchFamily="34" charset="0"/>
                <a:ea typeface="Calibri" panose="020F0502020204030204" pitchFamily="34" charset="0"/>
              </a:rPr>
              <a:t>e</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that </a:t>
            </a:r>
            <a:r>
              <a:rPr lang="en-US" sz="1200" spc="-5" dirty="0">
                <a:effectLst/>
                <a:latin typeface="Calibri" panose="020F0502020204030204" pitchFamily="34" charset="0"/>
                <a:ea typeface="Calibri" panose="020F0502020204030204" pitchFamily="34" charset="0"/>
              </a:rPr>
              <a:t>w</a:t>
            </a:r>
            <a:r>
              <a:rPr lang="en-US" sz="1200" dirty="0">
                <a:effectLst/>
                <a:latin typeface="Calibri" panose="020F0502020204030204" pitchFamily="34" charset="0"/>
                <a:ea typeface="Calibri" panose="020F0502020204030204" pitchFamily="34" charset="0"/>
              </a:rPr>
              <a:t>as a</a:t>
            </a:r>
            <a:r>
              <a:rPr lang="en-US" sz="1200" spc="-5" dirty="0">
                <a:effectLst/>
                <a:latin typeface="Calibri" panose="020F0502020204030204" pitchFamily="34" charset="0"/>
                <a:ea typeface="Calibri" panose="020F0502020204030204" pitchFamily="34" charset="0"/>
              </a:rPr>
              <a:t>dd</a:t>
            </a:r>
            <a:r>
              <a:rPr lang="en-US" sz="1200" dirty="0">
                <a:effectLst/>
                <a:latin typeface="Calibri" panose="020F0502020204030204" pitchFamily="34" charset="0"/>
                <a:ea typeface="Calibri" panose="020F0502020204030204" pitchFamily="34" charset="0"/>
              </a:rPr>
              <a:t>ed i</a:t>
            </a:r>
            <a:r>
              <a:rPr lang="en-US" sz="1200" spc="-5" dirty="0">
                <a:effectLst/>
                <a:latin typeface="Calibri" panose="020F0502020204030204" pitchFamily="34" charset="0"/>
                <a:ea typeface="Calibri" panose="020F0502020204030204" pitchFamily="34" charset="0"/>
              </a:rPr>
              <a:t>nd</a:t>
            </a:r>
            <a:r>
              <a:rPr lang="en-US" sz="1200" dirty="0">
                <a:effectLst/>
                <a:latin typeface="Calibri" panose="020F0502020204030204" pitchFamily="34" charset="0"/>
                <a:ea typeface="Calibri" panose="020F0502020204030204" pitchFamily="34" charset="0"/>
              </a:rPr>
              <a:t>icated </a:t>
            </a:r>
            <a:r>
              <a:rPr lang="en-US" sz="1200" spc="5" dirty="0">
                <a:effectLst/>
                <a:latin typeface="Calibri" panose="020F0502020204030204" pitchFamily="34" charset="0"/>
                <a:ea typeface="Calibri" panose="020F0502020204030204" pitchFamily="34" charset="0"/>
              </a:rPr>
              <a:t>w</a:t>
            </a:r>
            <a:r>
              <a:rPr lang="en-US" sz="1200" spc="-15" dirty="0">
                <a:effectLst/>
                <a:latin typeface="Calibri" panose="020F0502020204030204" pitchFamily="34" charset="0"/>
                <a:ea typeface="Calibri" panose="020F0502020204030204" pitchFamily="34" charset="0"/>
              </a:rPr>
              <a:t>i</a:t>
            </a:r>
            <a:r>
              <a:rPr lang="en-US" sz="1200" dirty="0">
                <a:effectLst/>
                <a:latin typeface="Calibri" panose="020F0502020204030204" pitchFamily="34" charset="0"/>
                <a:ea typeface="Calibri" panose="020F0502020204030204" pitchFamily="34" charset="0"/>
              </a:rPr>
              <a:t>th </a:t>
            </a:r>
            <a:r>
              <a:rPr lang="en-US" sz="1200" i="1" dirty="0">
                <a:effectLst/>
                <a:latin typeface="Calibri" panose="020F0502020204030204" pitchFamily="34" charset="0"/>
                <a:ea typeface="Calibri" panose="020F0502020204030204" pitchFamily="34" charset="0"/>
              </a:rPr>
              <a:t>ita</a:t>
            </a:r>
            <a:r>
              <a:rPr lang="en-US" sz="1200" i="1" spc="-5" dirty="0">
                <a:effectLst/>
                <a:latin typeface="Calibri" panose="020F0502020204030204" pitchFamily="34" charset="0"/>
                <a:ea typeface="Calibri" panose="020F0502020204030204" pitchFamily="34" charset="0"/>
              </a:rPr>
              <a:t>l</a:t>
            </a:r>
            <a:r>
              <a:rPr lang="en-US" sz="1200" i="1" dirty="0">
                <a:effectLst/>
                <a:latin typeface="Calibri" panose="020F0502020204030204" pitchFamily="34" charset="0"/>
                <a:ea typeface="Calibri" panose="020F0502020204030204" pitchFamily="34" charset="0"/>
              </a:rPr>
              <a:t>ic</a:t>
            </a:r>
            <a:r>
              <a:rPr lang="en-US" sz="1200" i="1" spc="-15" dirty="0">
                <a:effectLst/>
                <a:latin typeface="Calibri" panose="020F0502020204030204" pitchFamily="34" charset="0"/>
                <a:ea typeface="Calibri" panose="020F0502020204030204" pitchFamily="34" charset="0"/>
              </a:rPr>
              <a:t> </a:t>
            </a:r>
            <a:r>
              <a:rPr lang="en-US" sz="1200" i="1" dirty="0">
                <a:effectLst/>
                <a:latin typeface="Calibri" panose="020F0502020204030204" pitchFamily="34" charset="0"/>
                <a:ea typeface="Calibri" panose="020F0502020204030204" pitchFamily="34" charset="0"/>
              </a:rPr>
              <a:t>te</a:t>
            </a:r>
            <a:r>
              <a:rPr lang="en-US" sz="1200" i="1" spc="5" dirty="0">
                <a:effectLst/>
                <a:latin typeface="Calibri" panose="020F0502020204030204" pitchFamily="34" charset="0"/>
                <a:ea typeface="Calibri" panose="020F0502020204030204" pitchFamily="34" charset="0"/>
              </a:rPr>
              <a:t>x</a:t>
            </a:r>
            <a:r>
              <a:rPr lang="en-US" sz="1200" i="1" dirty="0">
                <a:effectLst/>
                <a:latin typeface="Calibri" panose="020F0502020204030204" pitchFamily="34" charset="0"/>
                <a:ea typeface="Calibri" panose="020F0502020204030204" pitchFamily="34" charset="0"/>
              </a:rPr>
              <a:t>t</a:t>
            </a:r>
            <a:r>
              <a:rPr lang="en-US" sz="1200" i="1"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a</a:t>
            </a:r>
            <a:r>
              <a:rPr lang="en-US" sz="1200" spc="-5" dirty="0">
                <a:effectLst/>
                <a:latin typeface="Calibri" panose="020F0502020204030204" pitchFamily="34" charset="0"/>
                <a:ea typeface="Calibri" panose="020F0502020204030204" pitchFamily="34" charset="0"/>
              </a:rPr>
              <a:t>n</a:t>
            </a:r>
            <a:r>
              <a:rPr lang="en-US" sz="1200" dirty="0">
                <a:effectLst/>
                <a:latin typeface="Calibri" panose="020F0502020204030204" pitchFamily="34" charset="0"/>
                <a:ea typeface="Calibri" panose="020F0502020204030204" pitchFamily="34" charset="0"/>
              </a:rPr>
              <a:t>d</a:t>
            </a:r>
            <a:r>
              <a:rPr lang="en-US" sz="1200" spc="-15" dirty="0">
                <a:effectLst/>
                <a:latin typeface="Calibri" panose="020F0502020204030204" pitchFamily="34" charset="0"/>
                <a:ea typeface="Calibri" panose="020F0502020204030204" pitchFamily="34" charset="0"/>
              </a:rPr>
              <a:t> </a:t>
            </a:r>
            <a:r>
              <a:rPr lang="en-US" sz="1200" spc="5" dirty="0">
                <a:effectLst/>
                <a:highlight>
                  <a:srgbClr val="FFFF00"/>
                </a:highlight>
                <a:latin typeface="Calibri" panose="020F0502020204030204" pitchFamily="34" charset="0"/>
                <a:ea typeface="Calibri" panose="020F0502020204030204" pitchFamily="34" charset="0"/>
              </a:rPr>
              <a:t>y</a:t>
            </a:r>
            <a:r>
              <a:rPr lang="en-US" sz="1200" dirty="0">
                <a:effectLst/>
                <a:highlight>
                  <a:srgbClr val="FFFF00"/>
                </a:highlight>
                <a:latin typeface="Calibri" panose="020F0502020204030204" pitchFamily="34" charset="0"/>
                <a:ea typeface="Calibri" panose="020F0502020204030204" pitchFamily="34" charset="0"/>
              </a:rPr>
              <a:t>el</a:t>
            </a:r>
            <a:r>
              <a:rPr lang="en-US" sz="1200" spc="-10" dirty="0">
                <a:effectLst/>
                <a:highlight>
                  <a:srgbClr val="FFFF00"/>
                </a:highlight>
                <a:latin typeface="Calibri" panose="020F0502020204030204" pitchFamily="34" charset="0"/>
                <a:ea typeface="Calibri" panose="020F0502020204030204" pitchFamily="34" charset="0"/>
              </a:rPr>
              <a:t>l</a:t>
            </a:r>
            <a:r>
              <a:rPr lang="en-US" sz="1200" spc="5" dirty="0">
                <a:effectLst/>
                <a:highlight>
                  <a:srgbClr val="FFFF00"/>
                </a:highlight>
                <a:latin typeface="Calibri" panose="020F0502020204030204" pitchFamily="34" charset="0"/>
                <a:ea typeface="Calibri" panose="020F0502020204030204" pitchFamily="34" charset="0"/>
              </a:rPr>
              <a:t>o</a:t>
            </a:r>
            <a:r>
              <a:rPr lang="en-US" sz="1200" dirty="0">
                <a:effectLst/>
                <a:highlight>
                  <a:srgbClr val="FFFF00"/>
                </a:highlight>
                <a:latin typeface="Calibri" panose="020F0502020204030204" pitchFamily="34" charset="0"/>
                <a:ea typeface="Calibri" panose="020F0502020204030204" pitchFamily="34" charset="0"/>
              </a:rPr>
              <a:t>w</a:t>
            </a:r>
            <a:r>
              <a:rPr lang="en-US" sz="1200" spc="-10" dirty="0">
                <a:effectLst/>
                <a:highlight>
                  <a:srgbClr val="FFFF00"/>
                </a:highlight>
                <a:latin typeface="Calibri" panose="020F0502020204030204" pitchFamily="34" charset="0"/>
                <a:ea typeface="Calibri" panose="020F0502020204030204" pitchFamily="34" charset="0"/>
              </a:rPr>
              <a:t> </a:t>
            </a:r>
            <a:r>
              <a:rPr lang="en-US" sz="1200" dirty="0">
                <a:effectLst/>
                <a:highlight>
                  <a:srgbClr val="FFFF00"/>
                </a:highlight>
                <a:latin typeface="Calibri" panose="020F0502020204030204" pitchFamily="34" charset="0"/>
                <a:ea typeface="Calibri" panose="020F0502020204030204" pitchFamily="34" charset="0"/>
              </a:rPr>
              <a:t>hi</a:t>
            </a:r>
            <a:r>
              <a:rPr lang="en-US" sz="1200" spc="-5" dirty="0">
                <a:effectLst/>
                <a:highlight>
                  <a:srgbClr val="FFFF00"/>
                </a:highlight>
                <a:latin typeface="Calibri" panose="020F0502020204030204" pitchFamily="34" charset="0"/>
                <a:ea typeface="Calibri" panose="020F0502020204030204" pitchFamily="34" charset="0"/>
              </a:rPr>
              <a:t>gh</a:t>
            </a:r>
            <a:r>
              <a:rPr lang="en-US" sz="1200" dirty="0">
                <a:effectLst/>
                <a:highlight>
                  <a:srgbClr val="FFFF00"/>
                </a:highlight>
                <a:latin typeface="Calibri" panose="020F0502020204030204" pitchFamily="34" charset="0"/>
                <a:ea typeface="Calibri" panose="020F0502020204030204" pitchFamily="34" charset="0"/>
              </a:rPr>
              <a:t>li</a:t>
            </a:r>
            <a:r>
              <a:rPr lang="en-US" sz="1200" spc="-5" dirty="0">
                <a:effectLst/>
                <a:highlight>
                  <a:srgbClr val="FFFF00"/>
                </a:highlight>
                <a:latin typeface="Calibri" panose="020F0502020204030204" pitchFamily="34" charset="0"/>
                <a:ea typeface="Calibri" panose="020F0502020204030204" pitchFamily="34" charset="0"/>
              </a:rPr>
              <a:t>gh</a:t>
            </a:r>
            <a:r>
              <a:rPr lang="en-US" sz="1200" dirty="0">
                <a:effectLst/>
                <a:highlight>
                  <a:srgbClr val="FFFF00"/>
                </a:highlight>
                <a:latin typeface="Calibri" panose="020F0502020204030204" pitchFamily="34" charset="0"/>
                <a:ea typeface="Calibri" panose="020F0502020204030204" pitchFamily="34" charset="0"/>
              </a:rPr>
              <a:t>ti</a:t>
            </a:r>
            <a:r>
              <a:rPr lang="en-US" sz="1200" spc="-5" dirty="0">
                <a:effectLst/>
                <a:highlight>
                  <a:srgbClr val="FFFF00"/>
                </a:highlight>
                <a:latin typeface="Calibri" panose="020F0502020204030204" pitchFamily="34" charset="0"/>
                <a:ea typeface="Calibri" panose="020F0502020204030204" pitchFamily="34" charset="0"/>
              </a:rPr>
              <a:t>n</a:t>
            </a:r>
            <a:r>
              <a:rPr lang="en-US" sz="1200" dirty="0">
                <a:effectLst/>
                <a:highlight>
                  <a:srgbClr val="FFFF00"/>
                </a:highlight>
                <a:latin typeface="Calibri" panose="020F0502020204030204" pitchFamily="34" charset="0"/>
                <a:ea typeface="Calibri" panose="020F0502020204030204" pitchFamily="34" charset="0"/>
              </a:rPr>
              <a:t>g</a:t>
            </a:r>
            <a:r>
              <a:rPr lang="en-US" sz="1200" dirty="0">
                <a:effectLst/>
                <a:latin typeface="Calibri" panose="020F0502020204030204" pitchFamily="34" charset="0"/>
                <a:ea typeface="Calibri" panose="020F0502020204030204" pitchFamily="34" charset="0"/>
              </a:rPr>
              <a:t>. The</a:t>
            </a:r>
            <a:r>
              <a:rPr lang="en-US" sz="1200" spc="5"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law</a:t>
            </a:r>
            <a:r>
              <a:rPr lang="en-US" sz="1200" spc="-10" dirty="0">
                <a:effectLst/>
                <a:latin typeface="Calibri" panose="020F0502020204030204" pitchFamily="34" charset="0"/>
                <a:ea typeface="Calibri" panose="020F0502020204030204" pitchFamily="34" charset="0"/>
              </a:rPr>
              <a:t> </a:t>
            </a:r>
            <a:r>
              <a:rPr lang="en-US" sz="1200" dirty="0">
                <a:effectLst/>
                <a:latin typeface="Calibri" panose="020F0502020204030204" pitchFamily="34" charset="0"/>
                <a:ea typeface="Calibri" panose="020F0502020204030204" pitchFamily="34" charset="0"/>
              </a:rPr>
              <a:t>s</a:t>
            </a:r>
            <a:r>
              <a:rPr lang="en-US" sz="1200" spc="5" dirty="0">
                <a:effectLst/>
                <a:latin typeface="Calibri" panose="020F0502020204030204" pitchFamily="34" charset="0"/>
                <a:ea typeface="Calibri" panose="020F0502020204030204" pitchFamily="34" charset="0"/>
              </a:rPr>
              <a:t>t</a:t>
            </a:r>
            <a:r>
              <a:rPr lang="en-US" sz="1200" dirty="0">
                <a:effectLst/>
                <a:latin typeface="Calibri" panose="020F0502020204030204" pitchFamily="34" charset="0"/>
                <a:ea typeface="Calibri" panose="020F0502020204030204" pitchFamily="34" charset="0"/>
              </a:rPr>
              <a:t>a</a:t>
            </a:r>
            <a:r>
              <a:rPr lang="en-US" sz="1200" spc="-10" dirty="0">
                <a:effectLst/>
                <a:latin typeface="Calibri" panose="020F0502020204030204" pitchFamily="34" charset="0"/>
                <a:ea typeface="Calibri" panose="020F0502020204030204" pitchFamily="34" charset="0"/>
              </a:rPr>
              <a:t>t</a:t>
            </a:r>
            <a:r>
              <a:rPr lang="en-US" sz="1200" dirty="0">
                <a:effectLst/>
                <a:latin typeface="Calibri" panose="020F0502020204030204" pitchFamily="34" charset="0"/>
                <a:ea typeface="Calibri" panose="020F0502020204030204" pitchFamily="34" charset="0"/>
              </a:rPr>
              <a:t>ed:</a:t>
            </a:r>
            <a:endParaRPr lang="en-US" sz="1200" dirty="0">
              <a:effectLst/>
              <a:latin typeface="Times New Roman" panose="02020603050405020304" pitchFamily="18" charset="0"/>
              <a:ea typeface="Times New Roman" panose="02020603050405020304" pitchFamily="18" charset="0"/>
            </a:endParaRPr>
          </a:p>
          <a:p>
            <a:pPr marL="0" marR="0">
              <a:lnSpc>
                <a:spcPts val="1100"/>
              </a:lnSpc>
              <a:spcBef>
                <a:spcPts val="55"/>
              </a:spcBef>
              <a:spcAft>
                <a:spcPts val="0"/>
              </a:spcAft>
            </a:pPr>
            <a:r>
              <a:rPr lang="en-US" sz="1200" dirty="0">
                <a:effectLst/>
                <a:latin typeface="Times New Roman" panose="02020603050405020304" pitchFamily="18" charset="0"/>
                <a:ea typeface="Times New Roman" panose="02020603050405020304" pitchFamily="18" charset="0"/>
              </a:rPr>
              <a:t> </a:t>
            </a:r>
          </a:p>
          <a:p>
            <a:pPr marL="0" marR="0">
              <a:lnSpc>
                <a:spcPts val="1100"/>
              </a:lnSpc>
              <a:spcBef>
                <a:spcPts val="55"/>
              </a:spcBef>
              <a:spcAft>
                <a:spcPts val="0"/>
              </a:spcAft>
            </a:pPr>
            <a:r>
              <a:rPr lang="en-US" sz="1200" dirty="0">
                <a:effectLst/>
                <a:latin typeface="Times New Roman" panose="02020603050405020304" pitchFamily="18" charset="0"/>
                <a:ea typeface="Times New Roman" panose="02020603050405020304" pitchFamily="18" charset="0"/>
              </a:rPr>
              <a:t>(Use the text of the law only as a reference and to answer possible questions.</a:t>
            </a:r>
          </a:p>
          <a:p>
            <a:pPr marL="337820" marR="0">
              <a:spcBef>
                <a:spcPts val="0"/>
              </a:spcBef>
              <a:spcAft>
                <a:spcPts val="0"/>
              </a:spcAft>
            </a:pPr>
            <a:r>
              <a:rPr lang="en-US" sz="1200" dirty="0">
                <a:solidFill>
                  <a:srgbClr val="333333"/>
                </a:solidFill>
                <a:effectLst/>
                <a:latin typeface="Arial" panose="020B0604020202020204" pitchFamily="34" charset="0"/>
                <a:ea typeface="Arial" panose="020B0604020202020204" pitchFamily="34" charset="0"/>
              </a:rPr>
              <a:t>Be</a:t>
            </a:r>
            <a:r>
              <a:rPr lang="en-US" sz="1200" spc="5" dirty="0">
                <a:solidFill>
                  <a:srgbClr val="333333"/>
                </a:solidFill>
                <a:effectLst/>
                <a:latin typeface="Arial" panose="020B0604020202020204" pitchFamily="34" charset="0"/>
                <a:ea typeface="Arial" panose="020B0604020202020204" pitchFamily="34" charset="0"/>
              </a:rPr>
              <a:t> i</a:t>
            </a:r>
            <a:r>
              <a:rPr lang="en-US" sz="1200" dirty="0">
                <a:solidFill>
                  <a:srgbClr val="333333"/>
                </a:solidFill>
                <a:effectLst/>
                <a:latin typeface="Arial" panose="020B0604020202020204" pitchFamily="34" charset="0"/>
                <a:ea typeface="Arial" panose="020B0604020202020204" pitchFamily="34" charset="0"/>
              </a:rPr>
              <a:t>t</a:t>
            </a:r>
            <a:r>
              <a:rPr lang="en-US" sz="1200" spc="5" dirty="0">
                <a:solidFill>
                  <a:srgbClr val="333333"/>
                </a:solidFill>
                <a:effectLst/>
                <a:latin typeface="Arial" panose="020B0604020202020204" pitchFamily="34" charset="0"/>
                <a:ea typeface="Arial" panose="020B0604020202020204" pitchFamily="34" charset="0"/>
              </a:rPr>
              <a:t> </a:t>
            </a:r>
            <a:r>
              <a:rPr lang="en-US" sz="1200" spc="-10" dirty="0">
                <a:solidFill>
                  <a:srgbClr val="333333"/>
                </a:solidFill>
                <a:effectLst/>
                <a:latin typeface="Arial" panose="020B0604020202020204" pitchFamily="34" charset="0"/>
                <a:ea typeface="Arial" panose="020B0604020202020204" pitchFamily="34" charset="0"/>
              </a:rPr>
              <a:t>e</a:t>
            </a:r>
            <a:r>
              <a:rPr lang="en-US" sz="1200" spc="5" dirty="0">
                <a:solidFill>
                  <a:srgbClr val="333333"/>
                </a:solidFill>
                <a:effectLst/>
                <a:latin typeface="Arial" panose="020B0604020202020204" pitchFamily="34" charset="0"/>
                <a:ea typeface="Arial" panose="020B0604020202020204" pitchFamily="34" charset="0"/>
              </a:rPr>
              <a:t>na</a:t>
            </a:r>
            <a:r>
              <a:rPr lang="en-US" sz="1200" spc="-5" dirty="0">
                <a:solidFill>
                  <a:srgbClr val="333333"/>
                </a:solidFill>
                <a:effectLst/>
                <a:latin typeface="Arial" panose="020B0604020202020204" pitchFamily="34" charset="0"/>
                <a:ea typeface="Arial" panose="020B0604020202020204" pitchFamily="34" charset="0"/>
              </a:rPr>
              <a:t>c</a:t>
            </a:r>
            <a:r>
              <a:rPr lang="en-US" sz="1200" dirty="0">
                <a:solidFill>
                  <a:srgbClr val="333333"/>
                </a:solidFill>
                <a:effectLst/>
                <a:latin typeface="Arial" panose="020B0604020202020204" pitchFamily="34" charset="0"/>
                <a:ea typeface="Arial" panose="020B0604020202020204" pitchFamily="34" charset="0"/>
              </a:rPr>
              <a:t>t</a:t>
            </a:r>
            <a:r>
              <a:rPr lang="en-US" sz="1200" spc="5" dirty="0">
                <a:solidFill>
                  <a:srgbClr val="333333"/>
                </a:solidFill>
                <a:effectLst/>
                <a:latin typeface="Arial" panose="020B0604020202020204" pitchFamily="34" charset="0"/>
                <a:ea typeface="Arial" panose="020B0604020202020204" pitchFamily="34" charset="0"/>
              </a:rPr>
              <a:t>e</a:t>
            </a:r>
            <a:r>
              <a:rPr lang="en-US" sz="1200" dirty="0">
                <a:solidFill>
                  <a:srgbClr val="333333"/>
                </a:solidFill>
                <a:effectLst/>
                <a:latin typeface="Arial" panose="020B0604020202020204" pitchFamily="34" charset="0"/>
                <a:ea typeface="Arial" panose="020B0604020202020204" pitchFamily="34" charset="0"/>
              </a:rPr>
              <a:t>d</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b</a:t>
            </a:r>
            <a:r>
              <a:rPr lang="en-US" sz="1200" dirty="0">
                <a:solidFill>
                  <a:srgbClr val="333333"/>
                </a:solidFill>
                <a:effectLst/>
                <a:latin typeface="Arial" panose="020B0604020202020204" pitchFamily="34" charset="0"/>
                <a:ea typeface="Arial" panose="020B0604020202020204" pitchFamily="34" charset="0"/>
              </a:rPr>
              <a:t>y</a:t>
            </a:r>
            <a:r>
              <a:rPr lang="en-US" sz="1200" spc="5" dirty="0">
                <a:solidFill>
                  <a:srgbClr val="333333"/>
                </a:solidFill>
                <a:effectLst/>
                <a:latin typeface="Arial" panose="020B0604020202020204" pitchFamily="34" charset="0"/>
                <a:ea typeface="Arial" panose="020B0604020202020204" pitchFamily="34" charset="0"/>
              </a:rPr>
              <a:t> </a:t>
            </a:r>
            <a:r>
              <a:rPr lang="en-US" sz="1200" spc="-10" dirty="0">
                <a:solidFill>
                  <a:srgbClr val="333333"/>
                </a:solidFill>
                <a:effectLst/>
                <a:latin typeface="Arial" panose="020B0604020202020204" pitchFamily="34" charset="0"/>
                <a:ea typeface="Arial" panose="020B0604020202020204" pitchFamily="34" charset="0"/>
              </a:rPr>
              <a:t>t</a:t>
            </a:r>
            <a:r>
              <a:rPr lang="en-US" sz="1200" spc="5" dirty="0">
                <a:solidFill>
                  <a:srgbClr val="333333"/>
                </a:solidFill>
                <a:effectLst/>
                <a:latin typeface="Arial" panose="020B0604020202020204" pitchFamily="34" charset="0"/>
                <a:ea typeface="Arial" panose="020B0604020202020204" pitchFamily="34" charset="0"/>
              </a:rPr>
              <a:t>h</a:t>
            </a:r>
            <a:r>
              <a:rPr lang="en-US" sz="1200" dirty="0">
                <a:solidFill>
                  <a:srgbClr val="333333"/>
                </a:solidFill>
                <a:effectLst/>
                <a:latin typeface="Arial" panose="020B0604020202020204" pitchFamily="34" charset="0"/>
                <a:ea typeface="Arial" panose="020B0604020202020204" pitchFamily="34" charset="0"/>
              </a:rPr>
              <a:t>e</a:t>
            </a:r>
            <a:r>
              <a:rPr lang="en-US" sz="1200" spc="5" dirty="0">
                <a:solidFill>
                  <a:srgbClr val="333333"/>
                </a:solidFill>
                <a:effectLst/>
                <a:latin typeface="Arial" panose="020B0604020202020204" pitchFamily="34" charset="0"/>
                <a:ea typeface="Arial" panose="020B0604020202020204" pitchFamily="34" charset="0"/>
              </a:rPr>
              <a:t> </a:t>
            </a:r>
            <a:r>
              <a:rPr lang="en-US" sz="1200" dirty="0">
                <a:solidFill>
                  <a:srgbClr val="333333"/>
                </a:solidFill>
                <a:effectLst/>
                <a:latin typeface="Arial" panose="020B0604020202020204" pitchFamily="34" charset="0"/>
                <a:ea typeface="Arial" panose="020B0604020202020204" pitchFamily="34" charset="0"/>
              </a:rPr>
              <a:t>Ge</a:t>
            </a:r>
            <a:r>
              <a:rPr lang="en-US" sz="1200" spc="-5" dirty="0">
                <a:solidFill>
                  <a:srgbClr val="333333"/>
                </a:solidFill>
                <a:effectLst/>
                <a:latin typeface="Arial" panose="020B0604020202020204" pitchFamily="34" charset="0"/>
                <a:ea typeface="Arial" panose="020B0604020202020204" pitchFamily="34" charset="0"/>
              </a:rPr>
              <a:t>n</a:t>
            </a:r>
            <a:r>
              <a:rPr lang="en-US" sz="1200" spc="5" dirty="0">
                <a:solidFill>
                  <a:srgbClr val="333333"/>
                </a:solidFill>
                <a:effectLst/>
                <a:latin typeface="Arial" panose="020B0604020202020204" pitchFamily="34" charset="0"/>
                <a:ea typeface="Arial" panose="020B0604020202020204" pitchFamily="34" charset="0"/>
              </a:rPr>
              <a:t>e</a:t>
            </a:r>
            <a:r>
              <a:rPr lang="en-US" sz="1200" dirty="0">
                <a:solidFill>
                  <a:srgbClr val="333333"/>
                </a:solidFill>
                <a:effectLst/>
                <a:latin typeface="Arial" panose="020B0604020202020204" pitchFamily="34" charset="0"/>
                <a:ea typeface="Arial" panose="020B0604020202020204" pitchFamily="34" charset="0"/>
              </a:rPr>
              <a:t>r</a:t>
            </a:r>
            <a:r>
              <a:rPr lang="en-US" sz="1200" spc="5" dirty="0">
                <a:solidFill>
                  <a:srgbClr val="333333"/>
                </a:solidFill>
                <a:effectLst/>
                <a:latin typeface="Arial" panose="020B0604020202020204" pitchFamily="34" charset="0"/>
                <a:ea typeface="Arial" panose="020B0604020202020204" pitchFamily="34" charset="0"/>
              </a:rPr>
              <a:t>a</a:t>
            </a:r>
            <a:r>
              <a:rPr lang="en-US" sz="1200" dirty="0">
                <a:solidFill>
                  <a:srgbClr val="333333"/>
                </a:solidFill>
                <a:effectLst/>
                <a:latin typeface="Arial" panose="020B0604020202020204" pitchFamily="34" charset="0"/>
                <a:ea typeface="Arial" panose="020B0604020202020204" pitchFamily="34" charset="0"/>
              </a:rPr>
              <a:t>l</a:t>
            </a:r>
            <a:r>
              <a:rPr lang="en-US" sz="1200" spc="5" dirty="0">
                <a:solidFill>
                  <a:srgbClr val="333333"/>
                </a:solidFill>
                <a:effectLst/>
                <a:latin typeface="Arial" panose="020B0604020202020204" pitchFamily="34" charset="0"/>
                <a:ea typeface="Arial" panose="020B0604020202020204" pitchFamily="34" charset="0"/>
              </a:rPr>
              <a:t> </a:t>
            </a:r>
            <a:r>
              <a:rPr lang="en-US" sz="1200" spc="-10" dirty="0">
                <a:solidFill>
                  <a:srgbClr val="333333"/>
                </a:solidFill>
                <a:effectLst/>
                <a:latin typeface="Arial" panose="020B0604020202020204" pitchFamily="34" charset="0"/>
                <a:ea typeface="Arial" panose="020B0604020202020204" pitchFamily="34" charset="0"/>
              </a:rPr>
              <a:t>A</a:t>
            </a:r>
            <a:r>
              <a:rPr lang="en-US" sz="1200" spc="5" dirty="0">
                <a:solidFill>
                  <a:srgbClr val="333333"/>
                </a:solidFill>
                <a:effectLst/>
                <a:latin typeface="Arial" panose="020B0604020202020204" pitchFamily="34" charset="0"/>
                <a:ea typeface="Arial" panose="020B0604020202020204" pitchFamily="34" charset="0"/>
              </a:rPr>
              <a:t>ss</a:t>
            </a:r>
            <a:r>
              <a:rPr lang="en-US" sz="1200" spc="-10" dirty="0">
                <a:solidFill>
                  <a:srgbClr val="333333"/>
                </a:solidFill>
                <a:effectLst/>
                <a:latin typeface="Arial" panose="020B0604020202020204" pitchFamily="34" charset="0"/>
                <a:ea typeface="Arial" panose="020B0604020202020204" pitchFamily="34" charset="0"/>
              </a:rPr>
              <a:t>e</a:t>
            </a:r>
            <a:r>
              <a:rPr lang="en-US" sz="1200" spc="5" dirty="0">
                <a:solidFill>
                  <a:srgbClr val="333333"/>
                </a:solidFill>
                <a:effectLst/>
                <a:latin typeface="Arial" panose="020B0604020202020204" pitchFamily="34" charset="0"/>
                <a:ea typeface="Arial" panose="020B0604020202020204" pitchFamily="34" charset="0"/>
              </a:rPr>
              <a:t>mb</a:t>
            </a:r>
            <a:r>
              <a:rPr lang="en-US" sz="1200" spc="-10" dirty="0">
                <a:solidFill>
                  <a:srgbClr val="333333"/>
                </a:solidFill>
                <a:effectLst/>
                <a:latin typeface="Arial" panose="020B0604020202020204" pitchFamily="34" charset="0"/>
                <a:ea typeface="Arial" panose="020B0604020202020204" pitchFamily="34" charset="0"/>
              </a:rPr>
              <a:t>l</a:t>
            </a:r>
            <a:r>
              <a:rPr lang="en-US" sz="1200" dirty="0">
                <a:solidFill>
                  <a:srgbClr val="333333"/>
                </a:solidFill>
                <a:effectLst/>
                <a:latin typeface="Arial" panose="020B0604020202020204" pitchFamily="34" charset="0"/>
                <a:ea typeface="Arial" panose="020B0604020202020204" pitchFamily="34" charset="0"/>
              </a:rPr>
              <a:t>y</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o</a:t>
            </a:r>
            <a:r>
              <a:rPr lang="en-US" sz="1200" dirty="0">
                <a:solidFill>
                  <a:srgbClr val="333333"/>
                </a:solidFill>
                <a:effectLst/>
                <a:latin typeface="Arial" panose="020B0604020202020204" pitchFamily="34" charset="0"/>
                <a:ea typeface="Arial" panose="020B0604020202020204" pitchFamily="34" charset="0"/>
              </a:rPr>
              <a:t>f</a:t>
            </a:r>
            <a:r>
              <a:rPr lang="en-US" sz="1200" spc="5" dirty="0">
                <a:solidFill>
                  <a:srgbClr val="333333"/>
                </a:solidFill>
                <a:effectLst/>
                <a:latin typeface="Arial" panose="020B0604020202020204" pitchFamily="34" charset="0"/>
                <a:ea typeface="Arial" panose="020B0604020202020204" pitchFamily="34" charset="0"/>
              </a:rPr>
              <a:t> </a:t>
            </a:r>
            <a:r>
              <a:rPr lang="en-US" sz="1200" dirty="0">
                <a:solidFill>
                  <a:srgbClr val="333333"/>
                </a:solidFill>
                <a:effectLst/>
                <a:latin typeface="Arial" panose="020B0604020202020204" pitchFamily="34" charset="0"/>
                <a:ea typeface="Arial" panose="020B0604020202020204" pitchFamily="34" charset="0"/>
              </a:rPr>
              <a:t>V</a:t>
            </a:r>
            <a:r>
              <a:rPr lang="en-US" sz="1200" spc="5" dirty="0">
                <a:solidFill>
                  <a:srgbClr val="333333"/>
                </a:solidFill>
                <a:effectLst/>
                <a:latin typeface="Arial" panose="020B0604020202020204" pitchFamily="34" charset="0"/>
                <a:ea typeface="Arial" panose="020B0604020202020204" pitchFamily="34" charset="0"/>
              </a:rPr>
              <a:t>i</a:t>
            </a:r>
            <a:r>
              <a:rPr lang="en-US" sz="1200" dirty="0">
                <a:solidFill>
                  <a:srgbClr val="333333"/>
                </a:solidFill>
                <a:effectLst/>
                <a:latin typeface="Arial" panose="020B0604020202020204" pitchFamily="34" charset="0"/>
                <a:ea typeface="Arial" panose="020B0604020202020204" pitchFamily="34" charset="0"/>
              </a:rPr>
              <a:t>r</a:t>
            </a:r>
            <a:r>
              <a:rPr lang="en-US" sz="1200" spc="-10" dirty="0">
                <a:solidFill>
                  <a:srgbClr val="333333"/>
                </a:solidFill>
                <a:effectLst/>
                <a:latin typeface="Arial" panose="020B0604020202020204" pitchFamily="34" charset="0"/>
                <a:ea typeface="Arial" panose="020B0604020202020204" pitchFamily="34" charset="0"/>
              </a:rPr>
              <a:t>g</a:t>
            </a:r>
            <a:r>
              <a:rPr lang="en-US" sz="1200" spc="5" dirty="0">
                <a:solidFill>
                  <a:srgbClr val="333333"/>
                </a:solidFill>
                <a:effectLst/>
                <a:latin typeface="Arial" panose="020B0604020202020204" pitchFamily="34" charset="0"/>
                <a:ea typeface="Arial" panose="020B0604020202020204" pitchFamily="34" charset="0"/>
              </a:rPr>
              <a:t>in</a:t>
            </a:r>
            <a:r>
              <a:rPr lang="en-US" sz="1200" spc="-10" dirty="0">
                <a:solidFill>
                  <a:srgbClr val="333333"/>
                </a:solidFill>
                <a:effectLst/>
                <a:latin typeface="Arial" panose="020B0604020202020204" pitchFamily="34" charset="0"/>
                <a:ea typeface="Arial" panose="020B0604020202020204" pitchFamily="34" charset="0"/>
              </a:rPr>
              <a:t>i</a:t>
            </a:r>
            <a:r>
              <a:rPr lang="en-US" sz="1200" spc="5" dirty="0">
                <a:solidFill>
                  <a:srgbClr val="333333"/>
                </a:solidFill>
                <a:effectLst/>
                <a:latin typeface="Arial" panose="020B0604020202020204" pitchFamily="34" charset="0"/>
                <a:ea typeface="Arial" panose="020B0604020202020204" pitchFamily="34" charset="0"/>
              </a:rPr>
              <a:t>a</a:t>
            </a:r>
            <a:r>
              <a:rPr lang="en-US" sz="1200" dirty="0">
                <a:solidFill>
                  <a:srgbClr val="333333"/>
                </a:solidFill>
                <a:effectLst/>
                <a:latin typeface="Arial" panose="020B0604020202020204" pitchFamily="34" charset="0"/>
                <a:ea typeface="Arial" panose="020B0604020202020204" pitchFamily="34" charset="0"/>
              </a:rPr>
              <a:t>:</a:t>
            </a:r>
            <a:endParaRPr lang="en-US" sz="1200" dirty="0">
              <a:effectLst/>
              <a:latin typeface="Times New Roman" panose="02020603050405020304" pitchFamily="18" charset="0"/>
              <a:ea typeface="Times New Roman" panose="02020603050405020304" pitchFamily="18" charset="0"/>
            </a:endParaRPr>
          </a:p>
          <a:p>
            <a:pPr marL="337820" marR="669290">
              <a:lnSpc>
                <a:spcPct val="129000"/>
              </a:lnSpc>
              <a:spcBef>
                <a:spcPts val="320"/>
              </a:spcBef>
              <a:spcAft>
                <a:spcPts val="0"/>
              </a:spcAft>
            </a:pPr>
            <a:r>
              <a:rPr lang="en-US" sz="1200" spc="5" dirty="0">
                <a:solidFill>
                  <a:srgbClr val="333333"/>
                </a:solidFill>
                <a:effectLst/>
                <a:latin typeface="Arial" panose="020B0604020202020204" pitchFamily="34" charset="0"/>
                <a:ea typeface="Arial" panose="020B0604020202020204" pitchFamily="34" charset="0"/>
              </a:rPr>
              <a:t>1</a:t>
            </a:r>
            <a:r>
              <a:rPr lang="en-US" sz="1200" dirty="0">
                <a:solidFill>
                  <a:srgbClr val="333333"/>
                </a:solidFill>
                <a:effectLst/>
                <a:latin typeface="Arial" panose="020B0604020202020204" pitchFamily="34" charset="0"/>
                <a:ea typeface="Arial" panose="020B0604020202020204" pitchFamily="34" charset="0"/>
              </a:rPr>
              <a:t>.</a:t>
            </a:r>
            <a:r>
              <a:rPr lang="en-US" sz="1200" spc="5" dirty="0">
                <a:solidFill>
                  <a:srgbClr val="333333"/>
                </a:solidFill>
                <a:effectLst/>
                <a:latin typeface="Arial" panose="020B0604020202020204" pitchFamily="34" charset="0"/>
                <a:ea typeface="Arial" panose="020B0604020202020204" pitchFamily="34" charset="0"/>
              </a:rPr>
              <a:t> </a:t>
            </a:r>
            <a:r>
              <a:rPr lang="en-US" sz="1200" dirty="0">
                <a:solidFill>
                  <a:srgbClr val="333333"/>
                </a:solidFill>
                <a:effectLst/>
                <a:latin typeface="Arial" panose="020B0604020202020204" pitchFamily="34" charset="0"/>
                <a:ea typeface="Arial" panose="020B0604020202020204" pitchFamily="34" charset="0"/>
              </a:rPr>
              <a:t>T</a:t>
            </a:r>
            <a:r>
              <a:rPr lang="en-US" sz="1200" spc="5" dirty="0">
                <a:solidFill>
                  <a:srgbClr val="333333"/>
                </a:solidFill>
                <a:effectLst/>
                <a:latin typeface="Arial" panose="020B0604020202020204" pitchFamily="34" charset="0"/>
                <a:ea typeface="Arial" panose="020B0604020202020204" pitchFamily="34" charset="0"/>
              </a:rPr>
              <a:t>h</a:t>
            </a:r>
            <a:r>
              <a:rPr lang="en-US" sz="1200" spc="-10" dirty="0">
                <a:solidFill>
                  <a:srgbClr val="333333"/>
                </a:solidFill>
                <a:effectLst/>
                <a:latin typeface="Arial" panose="020B0604020202020204" pitchFamily="34" charset="0"/>
                <a:ea typeface="Arial" panose="020B0604020202020204" pitchFamily="34" charset="0"/>
              </a:rPr>
              <a:t>a</a:t>
            </a:r>
            <a:r>
              <a:rPr lang="en-US" sz="1200" dirty="0">
                <a:solidFill>
                  <a:srgbClr val="333333"/>
                </a:solidFill>
                <a:effectLst/>
                <a:latin typeface="Arial" panose="020B0604020202020204" pitchFamily="34" charset="0"/>
                <a:ea typeface="Arial" panose="020B0604020202020204" pitchFamily="34" charset="0"/>
              </a:rPr>
              <a:t>t</a:t>
            </a:r>
            <a:r>
              <a:rPr lang="en-US" sz="1200" spc="5" dirty="0">
                <a:solidFill>
                  <a:srgbClr val="333333"/>
                </a:solidFill>
                <a:effectLst/>
                <a:latin typeface="Arial" panose="020B0604020202020204" pitchFamily="34" charset="0"/>
                <a:ea typeface="Arial" panose="020B0604020202020204" pitchFamily="34" charset="0"/>
              </a:rPr>
              <a:t> §</a:t>
            </a:r>
            <a:r>
              <a:rPr lang="en-US" sz="1200" dirty="0">
                <a:solidFill>
                  <a:srgbClr val="333333"/>
                </a:solidFill>
                <a:effectLst/>
                <a:latin typeface="Arial" panose="020B0604020202020204" pitchFamily="34" charset="0"/>
                <a:ea typeface="Arial" panose="020B0604020202020204" pitchFamily="34" charset="0"/>
              </a:rPr>
              <a:t>§ </a:t>
            </a:r>
            <a:r>
              <a:rPr lang="en-US" sz="1200" b="1" u="none" strike="noStrike" spc="5" dirty="0">
                <a:solidFill>
                  <a:srgbClr val="355184"/>
                </a:solidFill>
                <a:effectLst/>
                <a:latin typeface="Arial" panose="020B0604020202020204" pitchFamily="34" charset="0"/>
                <a:ea typeface="Arial" panose="020B0604020202020204" pitchFamily="34" charset="0"/>
                <a:hlinkClick r:id="rId3"/>
              </a:rPr>
              <a:t>40</a:t>
            </a:r>
            <a:r>
              <a:rPr lang="en-US" sz="1200" b="1" u="none" strike="noStrike" dirty="0">
                <a:solidFill>
                  <a:srgbClr val="355184"/>
                </a:solidFill>
                <a:effectLst/>
                <a:latin typeface="Arial" panose="020B0604020202020204" pitchFamily="34" charset="0"/>
                <a:ea typeface="Arial" panose="020B0604020202020204" pitchFamily="34" charset="0"/>
                <a:hlinkClick r:id="rId3"/>
              </a:rPr>
              <a:t>.</a:t>
            </a:r>
            <a:r>
              <a:rPr lang="en-US" sz="1200" b="1" u="none" strike="noStrike" spc="5" dirty="0">
                <a:solidFill>
                  <a:srgbClr val="355184"/>
                </a:solidFill>
                <a:effectLst/>
                <a:latin typeface="Arial" panose="020B0604020202020204" pitchFamily="34" charset="0"/>
                <a:ea typeface="Arial" panose="020B0604020202020204" pitchFamily="34" charset="0"/>
                <a:hlinkClick r:id="rId3"/>
              </a:rPr>
              <a:t>1</a:t>
            </a:r>
            <a:r>
              <a:rPr lang="en-US" sz="1200" b="1" u="none" strike="noStrike" spc="-10" dirty="0">
                <a:solidFill>
                  <a:srgbClr val="355184"/>
                </a:solidFill>
                <a:effectLst/>
                <a:latin typeface="Arial" panose="020B0604020202020204" pitchFamily="34" charset="0"/>
                <a:ea typeface="Arial" panose="020B0604020202020204" pitchFamily="34" charset="0"/>
                <a:hlinkClick r:id="rId3"/>
              </a:rPr>
              <a:t>-</a:t>
            </a:r>
            <a:r>
              <a:rPr lang="en-US" sz="1200" b="1" u="none" strike="noStrike" spc="5" dirty="0">
                <a:solidFill>
                  <a:srgbClr val="355184"/>
                </a:solidFill>
                <a:effectLst/>
                <a:latin typeface="Arial" panose="020B0604020202020204" pitchFamily="34" charset="0"/>
                <a:ea typeface="Arial" panose="020B0604020202020204" pitchFamily="34" charset="0"/>
                <a:hlinkClick r:id="rId3"/>
              </a:rPr>
              <a:t>55</a:t>
            </a:r>
            <a:r>
              <a:rPr lang="en-US" sz="1200" u="none" strike="noStrike" dirty="0">
                <a:solidFill>
                  <a:srgbClr val="333333"/>
                </a:solidFill>
                <a:effectLst/>
                <a:latin typeface="Arial" panose="020B0604020202020204" pitchFamily="34" charset="0"/>
                <a:ea typeface="Arial" panose="020B0604020202020204" pitchFamily="34" charset="0"/>
                <a:hlinkClick r:id="rId3"/>
              </a:rPr>
              <a:t>,</a:t>
            </a:r>
            <a:r>
              <a:rPr lang="en-US" sz="1200" u="none" strike="noStrike" spc="-10" dirty="0">
                <a:solidFill>
                  <a:srgbClr val="333333"/>
                </a:solidFill>
                <a:effectLst/>
                <a:latin typeface="Arial" panose="020B0604020202020204" pitchFamily="34" charset="0"/>
                <a:ea typeface="Arial" panose="020B0604020202020204" pitchFamily="34" charset="0"/>
                <a:hlinkClick r:id="rId3"/>
              </a:rPr>
              <a:t> </a:t>
            </a:r>
            <a:r>
              <a:rPr lang="en-US" sz="1200" b="1" u="none" strike="noStrike" spc="5" dirty="0">
                <a:solidFill>
                  <a:srgbClr val="355184"/>
                </a:solidFill>
                <a:effectLst/>
                <a:latin typeface="Arial" panose="020B0604020202020204" pitchFamily="34" charset="0"/>
                <a:ea typeface="Arial" panose="020B0604020202020204" pitchFamily="34" charset="0"/>
                <a:hlinkClick r:id="rId4"/>
              </a:rPr>
              <a:t>40</a:t>
            </a:r>
            <a:r>
              <a:rPr lang="en-US" sz="1200" b="1" u="none" strike="noStrike" dirty="0">
                <a:solidFill>
                  <a:srgbClr val="355184"/>
                </a:solidFill>
                <a:effectLst/>
                <a:latin typeface="Arial" panose="020B0604020202020204" pitchFamily="34" charset="0"/>
                <a:ea typeface="Arial" panose="020B0604020202020204" pitchFamily="34" charset="0"/>
                <a:hlinkClick r:id="rId4"/>
              </a:rPr>
              <a:t>.</a:t>
            </a:r>
            <a:r>
              <a:rPr lang="en-US" sz="1200" b="1" u="none" strike="noStrike" spc="10" dirty="0">
                <a:solidFill>
                  <a:srgbClr val="355184"/>
                </a:solidFill>
                <a:effectLst/>
                <a:latin typeface="Arial" panose="020B0604020202020204" pitchFamily="34" charset="0"/>
                <a:ea typeface="Arial" panose="020B0604020202020204" pitchFamily="34" charset="0"/>
                <a:hlinkClick r:id="rId4"/>
              </a:rPr>
              <a:t>1</a:t>
            </a:r>
            <a:r>
              <a:rPr lang="en-US" sz="1200" b="1" u="none" strike="noStrike" spc="-10" dirty="0">
                <a:solidFill>
                  <a:srgbClr val="355184"/>
                </a:solidFill>
                <a:effectLst/>
                <a:latin typeface="Arial" panose="020B0604020202020204" pitchFamily="34" charset="0"/>
                <a:ea typeface="Arial" panose="020B0604020202020204" pitchFamily="34" charset="0"/>
                <a:hlinkClick r:id="rId4"/>
              </a:rPr>
              <a:t>-</a:t>
            </a:r>
            <a:r>
              <a:rPr lang="en-US" sz="1200" b="1" u="none" strike="noStrike" spc="5" dirty="0">
                <a:solidFill>
                  <a:srgbClr val="355184"/>
                </a:solidFill>
                <a:effectLst/>
                <a:latin typeface="Arial" panose="020B0604020202020204" pitchFamily="34" charset="0"/>
                <a:ea typeface="Arial" panose="020B0604020202020204" pitchFamily="34" charset="0"/>
                <a:hlinkClick r:id="rId4"/>
              </a:rPr>
              <a:t>57</a:t>
            </a:r>
            <a:r>
              <a:rPr lang="en-US" sz="1200" b="1" u="none" strike="noStrike" dirty="0">
                <a:solidFill>
                  <a:srgbClr val="355184"/>
                </a:solidFill>
                <a:effectLst/>
                <a:latin typeface="Arial" panose="020B0604020202020204" pitchFamily="34" charset="0"/>
                <a:ea typeface="Arial" panose="020B0604020202020204" pitchFamily="34" charset="0"/>
                <a:hlinkClick r:id="rId4"/>
              </a:rPr>
              <a:t>.</a:t>
            </a:r>
            <a:r>
              <a:rPr lang="en-US" sz="1200" b="1" u="none" strike="noStrike" spc="-5" dirty="0">
                <a:solidFill>
                  <a:srgbClr val="355184"/>
                </a:solidFill>
                <a:effectLst/>
                <a:latin typeface="Arial" panose="020B0604020202020204" pitchFamily="34" charset="0"/>
                <a:ea typeface="Arial" panose="020B0604020202020204" pitchFamily="34" charset="0"/>
                <a:hlinkClick r:id="rId4"/>
              </a:rPr>
              <a:t>2</a:t>
            </a:r>
            <a:r>
              <a:rPr lang="en-US" sz="1200" u="none" strike="noStrike" dirty="0">
                <a:solidFill>
                  <a:srgbClr val="333333"/>
                </a:solidFill>
                <a:effectLst/>
                <a:latin typeface="Arial" panose="020B0604020202020204" pitchFamily="34" charset="0"/>
                <a:ea typeface="Arial" panose="020B0604020202020204" pitchFamily="34" charset="0"/>
                <a:hlinkClick r:id="rId4"/>
              </a:rPr>
              <a:t>,</a:t>
            </a:r>
            <a:r>
              <a:rPr lang="en-US" sz="1200" u="none" strike="noStrike" spc="-5" dirty="0">
                <a:solidFill>
                  <a:srgbClr val="333333"/>
                </a:solidFill>
                <a:effectLst/>
                <a:latin typeface="Arial" panose="020B0604020202020204" pitchFamily="34" charset="0"/>
                <a:ea typeface="Arial" panose="020B0604020202020204" pitchFamily="34" charset="0"/>
                <a:hlinkClick r:id="rId4"/>
              </a:rPr>
              <a:t> </a:t>
            </a:r>
            <a:r>
              <a:rPr lang="en-US" sz="1200" u="none" strike="noStrike" spc="5" dirty="0">
                <a:solidFill>
                  <a:srgbClr val="333333"/>
                </a:solidFill>
                <a:effectLst/>
                <a:latin typeface="Arial" panose="020B0604020202020204" pitchFamily="34" charset="0"/>
                <a:ea typeface="Arial" panose="020B0604020202020204" pitchFamily="34" charset="0"/>
                <a:hlinkClick r:id="rId4"/>
              </a:rPr>
              <a:t>a</a:t>
            </a:r>
            <a:r>
              <a:rPr lang="en-US" sz="1200" spc="5" dirty="0">
                <a:solidFill>
                  <a:srgbClr val="333333"/>
                </a:solidFill>
                <a:effectLst/>
                <a:latin typeface="Arial" panose="020B0604020202020204" pitchFamily="34" charset="0"/>
                <a:ea typeface="Arial" panose="020B0604020202020204" pitchFamily="34" charset="0"/>
              </a:rPr>
              <a:t>n</a:t>
            </a:r>
            <a:r>
              <a:rPr lang="en-US" sz="1200" dirty="0">
                <a:solidFill>
                  <a:srgbClr val="333333"/>
                </a:solidFill>
                <a:effectLst/>
                <a:latin typeface="Arial" panose="020B0604020202020204" pitchFamily="34" charset="0"/>
                <a:ea typeface="Arial" panose="020B0604020202020204" pitchFamily="34" charset="0"/>
              </a:rPr>
              <a:t>d</a:t>
            </a:r>
            <a:r>
              <a:rPr lang="en-US" sz="1200" spc="10" dirty="0">
                <a:solidFill>
                  <a:srgbClr val="333333"/>
                </a:solidFill>
                <a:effectLst/>
                <a:latin typeface="Arial" panose="020B0604020202020204" pitchFamily="34" charset="0"/>
                <a:ea typeface="Arial" panose="020B0604020202020204" pitchFamily="34" charset="0"/>
              </a:rPr>
              <a:t> </a:t>
            </a:r>
            <a:r>
              <a:rPr lang="en-US" sz="1200" b="1" u="none" strike="noStrike" spc="-10" dirty="0">
                <a:solidFill>
                  <a:srgbClr val="355184"/>
                </a:solidFill>
                <a:effectLst/>
                <a:latin typeface="Arial" panose="020B0604020202020204" pitchFamily="34" charset="0"/>
                <a:ea typeface="Arial" panose="020B0604020202020204" pitchFamily="34" charset="0"/>
                <a:hlinkClick r:id="rId5"/>
              </a:rPr>
              <a:t>4</a:t>
            </a:r>
            <a:r>
              <a:rPr lang="en-US" sz="1200" b="1" u="none" strike="noStrike" spc="5" dirty="0">
                <a:solidFill>
                  <a:srgbClr val="355184"/>
                </a:solidFill>
                <a:effectLst/>
                <a:latin typeface="Arial" panose="020B0604020202020204" pitchFamily="34" charset="0"/>
                <a:ea typeface="Arial" panose="020B0604020202020204" pitchFamily="34" charset="0"/>
                <a:hlinkClick r:id="rId5"/>
              </a:rPr>
              <a:t>0</a:t>
            </a:r>
            <a:r>
              <a:rPr lang="en-US" sz="1200" b="1" u="none" strike="noStrike" dirty="0">
                <a:solidFill>
                  <a:srgbClr val="355184"/>
                </a:solidFill>
                <a:effectLst/>
                <a:latin typeface="Arial" panose="020B0604020202020204" pitchFamily="34" charset="0"/>
                <a:ea typeface="Arial" panose="020B0604020202020204" pitchFamily="34" charset="0"/>
                <a:hlinkClick r:id="rId5"/>
              </a:rPr>
              <a:t>.</a:t>
            </a:r>
            <a:r>
              <a:rPr lang="en-US" sz="1200" b="1" u="none" strike="noStrike" spc="5" dirty="0">
                <a:solidFill>
                  <a:srgbClr val="355184"/>
                </a:solidFill>
                <a:effectLst/>
                <a:latin typeface="Arial" panose="020B0604020202020204" pitchFamily="34" charset="0"/>
                <a:ea typeface="Arial" panose="020B0604020202020204" pitchFamily="34" charset="0"/>
                <a:hlinkClick r:id="rId5"/>
              </a:rPr>
              <a:t>1</a:t>
            </a:r>
            <a:r>
              <a:rPr lang="en-US" sz="1200" b="1" u="none" strike="noStrike" dirty="0">
                <a:solidFill>
                  <a:srgbClr val="355184"/>
                </a:solidFill>
                <a:effectLst/>
                <a:latin typeface="Arial" panose="020B0604020202020204" pitchFamily="34" charset="0"/>
                <a:ea typeface="Arial" panose="020B0604020202020204" pitchFamily="34" charset="0"/>
                <a:hlinkClick r:id="rId5"/>
              </a:rPr>
              <a:t>-</a:t>
            </a:r>
            <a:r>
              <a:rPr lang="en-US" sz="1200" b="1" u="none" strike="noStrike" spc="-10" dirty="0">
                <a:solidFill>
                  <a:srgbClr val="355184"/>
                </a:solidFill>
                <a:effectLst/>
                <a:latin typeface="Arial" panose="020B0604020202020204" pitchFamily="34" charset="0"/>
                <a:ea typeface="Arial" panose="020B0604020202020204" pitchFamily="34" charset="0"/>
                <a:hlinkClick r:id="rId5"/>
              </a:rPr>
              <a:t>5</a:t>
            </a:r>
            <a:r>
              <a:rPr lang="en-US" sz="1200" b="1" u="none" strike="noStrike" spc="5" dirty="0">
                <a:solidFill>
                  <a:srgbClr val="355184"/>
                </a:solidFill>
                <a:effectLst/>
                <a:latin typeface="Arial" panose="020B0604020202020204" pitchFamily="34" charset="0"/>
                <a:ea typeface="Arial" panose="020B0604020202020204" pitchFamily="34" charset="0"/>
                <a:hlinkClick r:id="rId5"/>
              </a:rPr>
              <a:t>7</a:t>
            </a:r>
            <a:r>
              <a:rPr lang="en-US" sz="1200" b="1" u="none" strike="noStrike" dirty="0">
                <a:solidFill>
                  <a:srgbClr val="355184"/>
                </a:solidFill>
                <a:effectLst/>
                <a:latin typeface="Arial" panose="020B0604020202020204" pitchFamily="34" charset="0"/>
                <a:ea typeface="Arial" panose="020B0604020202020204" pitchFamily="34" charset="0"/>
                <a:hlinkClick r:id="rId5"/>
              </a:rPr>
              <a:t>.3</a:t>
            </a:r>
            <a:r>
              <a:rPr lang="en-US" sz="1200" b="1" u="none" strike="noStrike" spc="-5" dirty="0">
                <a:solidFill>
                  <a:srgbClr val="355184"/>
                </a:solidFill>
                <a:effectLst/>
                <a:latin typeface="Arial" panose="020B0604020202020204" pitchFamily="34" charset="0"/>
                <a:ea typeface="Arial" panose="020B0604020202020204" pitchFamily="34" charset="0"/>
                <a:hlinkClick r:id="rId5"/>
              </a:rPr>
              <a:t> </a:t>
            </a:r>
            <a:r>
              <a:rPr lang="en-US" sz="1200" u="none" strike="noStrike" spc="5" dirty="0">
                <a:solidFill>
                  <a:srgbClr val="333333"/>
                </a:solidFill>
                <a:effectLst/>
                <a:latin typeface="Arial" panose="020B0604020202020204" pitchFamily="34" charset="0"/>
                <a:ea typeface="Arial" panose="020B0604020202020204" pitchFamily="34" charset="0"/>
                <a:hlinkClick r:id="rId5"/>
              </a:rPr>
              <a:t>o</a:t>
            </a:r>
            <a:r>
              <a:rPr lang="en-US" sz="1200" dirty="0">
                <a:solidFill>
                  <a:srgbClr val="333333"/>
                </a:solidFill>
                <a:effectLst/>
                <a:latin typeface="Arial" panose="020B0604020202020204" pitchFamily="34" charset="0"/>
                <a:ea typeface="Arial" panose="020B0604020202020204" pitchFamily="34" charset="0"/>
              </a:rPr>
              <a:t>f</a:t>
            </a:r>
            <a:r>
              <a:rPr lang="en-US" sz="1200" spc="5" dirty="0">
                <a:solidFill>
                  <a:srgbClr val="333333"/>
                </a:solidFill>
                <a:effectLst/>
                <a:latin typeface="Arial" panose="020B0604020202020204" pitchFamily="34" charset="0"/>
                <a:ea typeface="Arial" panose="020B0604020202020204" pitchFamily="34" charset="0"/>
              </a:rPr>
              <a:t> </a:t>
            </a:r>
            <a:r>
              <a:rPr lang="en-US" sz="1200" dirty="0">
                <a:solidFill>
                  <a:srgbClr val="333333"/>
                </a:solidFill>
                <a:effectLst/>
                <a:latin typeface="Arial" panose="020B0604020202020204" pitchFamily="34" charset="0"/>
                <a:ea typeface="Arial" panose="020B0604020202020204" pitchFamily="34" charset="0"/>
              </a:rPr>
              <a:t>t</a:t>
            </a:r>
            <a:r>
              <a:rPr lang="en-US" sz="1200" spc="-5" dirty="0">
                <a:solidFill>
                  <a:srgbClr val="333333"/>
                </a:solidFill>
                <a:effectLst/>
                <a:latin typeface="Arial" panose="020B0604020202020204" pitchFamily="34" charset="0"/>
                <a:ea typeface="Arial" panose="020B0604020202020204" pitchFamily="34" charset="0"/>
              </a:rPr>
              <a:t>h</a:t>
            </a:r>
            <a:r>
              <a:rPr lang="en-US" sz="1200" dirty="0">
                <a:solidFill>
                  <a:srgbClr val="333333"/>
                </a:solidFill>
                <a:effectLst/>
                <a:latin typeface="Arial" panose="020B0604020202020204" pitchFamily="34" charset="0"/>
                <a:ea typeface="Arial" panose="020B0604020202020204" pitchFamily="34" charset="0"/>
              </a:rPr>
              <a:t>e</a:t>
            </a:r>
            <a:r>
              <a:rPr lang="en-US" sz="1200" spc="5" dirty="0">
                <a:solidFill>
                  <a:srgbClr val="333333"/>
                </a:solidFill>
                <a:effectLst/>
                <a:latin typeface="Arial" panose="020B0604020202020204" pitchFamily="34" charset="0"/>
                <a:ea typeface="Arial" panose="020B0604020202020204" pitchFamily="34" charset="0"/>
              </a:rPr>
              <a:t> </a:t>
            </a:r>
            <a:r>
              <a:rPr lang="en-US" sz="1200" dirty="0">
                <a:solidFill>
                  <a:srgbClr val="333333"/>
                </a:solidFill>
                <a:effectLst/>
                <a:latin typeface="Arial" panose="020B0604020202020204" pitchFamily="34" charset="0"/>
                <a:ea typeface="Arial" panose="020B0604020202020204" pitchFamily="34" charset="0"/>
              </a:rPr>
              <a:t>C</a:t>
            </a:r>
            <a:r>
              <a:rPr lang="en-US" sz="1200" spc="5" dirty="0">
                <a:solidFill>
                  <a:srgbClr val="333333"/>
                </a:solidFill>
                <a:effectLst/>
                <a:latin typeface="Arial" panose="020B0604020202020204" pitchFamily="34" charset="0"/>
                <a:ea typeface="Arial" panose="020B0604020202020204" pitchFamily="34" charset="0"/>
              </a:rPr>
              <a:t>od</a:t>
            </a:r>
            <a:r>
              <a:rPr lang="en-US" sz="1200" dirty="0">
                <a:solidFill>
                  <a:srgbClr val="333333"/>
                </a:solidFill>
                <a:effectLst/>
                <a:latin typeface="Arial" panose="020B0604020202020204" pitchFamily="34" charset="0"/>
                <a:ea typeface="Arial" panose="020B0604020202020204" pitchFamily="34" charset="0"/>
              </a:rPr>
              <a:t>e</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o</a:t>
            </a:r>
            <a:r>
              <a:rPr lang="en-US" sz="1200" dirty="0">
                <a:solidFill>
                  <a:srgbClr val="333333"/>
                </a:solidFill>
                <a:effectLst/>
                <a:latin typeface="Arial" panose="020B0604020202020204" pitchFamily="34" charset="0"/>
                <a:ea typeface="Arial" panose="020B0604020202020204" pitchFamily="34" charset="0"/>
              </a:rPr>
              <a:t>f</a:t>
            </a:r>
            <a:r>
              <a:rPr lang="en-US" sz="1200" spc="-5" dirty="0">
                <a:solidFill>
                  <a:srgbClr val="333333"/>
                </a:solidFill>
                <a:effectLst/>
                <a:latin typeface="Arial" panose="020B0604020202020204" pitchFamily="34" charset="0"/>
                <a:ea typeface="Arial" panose="020B0604020202020204" pitchFamily="34" charset="0"/>
              </a:rPr>
              <a:t> </a:t>
            </a:r>
            <a:r>
              <a:rPr lang="en-US" sz="1200" dirty="0">
                <a:solidFill>
                  <a:srgbClr val="333333"/>
                </a:solidFill>
                <a:effectLst/>
                <a:latin typeface="Arial" panose="020B0604020202020204" pitchFamily="34" charset="0"/>
                <a:ea typeface="Arial" panose="020B0604020202020204" pitchFamily="34" charset="0"/>
              </a:rPr>
              <a:t>V</a:t>
            </a:r>
            <a:r>
              <a:rPr lang="en-US" sz="1200" spc="5" dirty="0">
                <a:solidFill>
                  <a:srgbClr val="333333"/>
                </a:solidFill>
                <a:effectLst/>
                <a:latin typeface="Arial" panose="020B0604020202020204" pitchFamily="34" charset="0"/>
                <a:ea typeface="Arial" panose="020B0604020202020204" pitchFamily="34" charset="0"/>
              </a:rPr>
              <a:t>i</a:t>
            </a:r>
            <a:r>
              <a:rPr lang="en-US" sz="1200" dirty="0">
                <a:solidFill>
                  <a:srgbClr val="333333"/>
                </a:solidFill>
                <a:effectLst/>
                <a:latin typeface="Arial" panose="020B0604020202020204" pitchFamily="34" charset="0"/>
                <a:ea typeface="Arial" panose="020B0604020202020204" pitchFamily="34" charset="0"/>
              </a:rPr>
              <a:t>r</a:t>
            </a:r>
            <a:r>
              <a:rPr lang="en-US" sz="1200" spc="5" dirty="0">
                <a:solidFill>
                  <a:srgbClr val="333333"/>
                </a:solidFill>
                <a:effectLst/>
                <a:latin typeface="Arial" panose="020B0604020202020204" pitchFamily="34" charset="0"/>
                <a:ea typeface="Arial" panose="020B0604020202020204" pitchFamily="34" charset="0"/>
              </a:rPr>
              <a:t>gi</a:t>
            </a:r>
            <a:r>
              <a:rPr lang="en-US" sz="1200" spc="-10" dirty="0">
                <a:solidFill>
                  <a:srgbClr val="333333"/>
                </a:solidFill>
                <a:effectLst/>
                <a:latin typeface="Arial" panose="020B0604020202020204" pitchFamily="34" charset="0"/>
                <a:ea typeface="Arial" panose="020B0604020202020204" pitchFamily="34" charset="0"/>
              </a:rPr>
              <a:t>n</a:t>
            </a:r>
            <a:r>
              <a:rPr lang="en-US" sz="1200" spc="5" dirty="0">
                <a:solidFill>
                  <a:srgbClr val="333333"/>
                </a:solidFill>
                <a:effectLst/>
                <a:latin typeface="Arial" panose="020B0604020202020204" pitchFamily="34" charset="0"/>
                <a:ea typeface="Arial" panose="020B0604020202020204" pitchFamily="34" charset="0"/>
              </a:rPr>
              <a:t>i</a:t>
            </a:r>
            <a:r>
              <a:rPr lang="en-US" sz="1200" dirty="0">
                <a:solidFill>
                  <a:srgbClr val="333333"/>
                </a:solidFill>
                <a:effectLst/>
                <a:latin typeface="Arial" panose="020B0604020202020204" pitchFamily="34" charset="0"/>
                <a:ea typeface="Arial" panose="020B0604020202020204" pitchFamily="34" charset="0"/>
              </a:rPr>
              <a:t>a</a:t>
            </a:r>
            <a:r>
              <a:rPr lang="en-US" sz="1200" spc="5" dirty="0">
                <a:solidFill>
                  <a:srgbClr val="333333"/>
                </a:solidFill>
                <a:effectLst/>
                <a:latin typeface="Arial" panose="020B0604020202020204" pitchFamily="34" charset="0"/>
                <a:ea typeface="Arial" panose="020B0604020202020204" pitchFamily="34" charset="0"/>
              </a:rPr>
              <a:t> a</a:t>
            </a:r>
            <a:r>
              <a:rPr lang="en-US" sz="1200" spc="-10" dirty="0">
                <a:solidFill>
                  <a:srgbClr val="333333"/>
                </a:solidFill>
                <a:effectLst/>
                <a:latin typeface="Arial" panose="020B0604020202020204" pitchFamily="34" charset="0"/>
                <a:ea typeface="Arial" panose="020B0604020202020204" pitchFamily="34" charset="0"/>
              </a:rPr>
              <a:t>r</a:t>
            </a:r>
            <a:r>
              <a:rPr lang="en-US" sz="1200" dirty="0">
                <a:solidFill>
                  <a:srgbClr val="333333"/>
                </a:solidFill>
                <a:effectLst/>
                <a:latin typeface="Arial" panose="020B0604020202020204" pitchFamily="34" charset="0"/>
                <a:ea typeface="Arial" panose="020B0604020202020204" pitchFamily="34" charset="0"/>
              </a:rPr>
              <a:t>e</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a</a:t>
            </a:r>
            <a:r>
              <a:rPr lang="en-US" sz="1200" spc="5" dirty="0">
                <a:solidFill>
                  <a:srgbClr val="333333"/>
                </a:solidFill>
                <a:effectLst/>
                <a:latin typeface="Arial" panose="020B0604020202020204" pitchFamily="34" charset="0"/>
                <a:ea typeface="Arial" panose="020B0604020202020204" pitchFamily="34" charset="0"/>
              </a:rPr>
              <a:t>men</a:t>
            </a:r>
            <a:r>
              <a:rPr lang="en-US" sz="1200" spc="-10" dirty="0">
                <a:solidFill>
                  <a:srgbClr val="333333"/>
                </a:solidFill>
                <a:effectLst/>
                <a:latin typeface="Arial" panose="020B0604020202020204" pitchFamily="34" charset="0"/>
                <a:ea typeface="Arial" panose="020B0604020202020204" pitchFamily="34" charset="0"/>
              </a:rPr>
              <a:t>d</a:t>
            </a:r>
            <a:r>
              <a:rPr lang="en-US" sz="1200" spc="5" dirty="0">
                <a:solidFill>
                  <a:srgbClr val="333333"/>
                </a:solidFill>
                <a:effectLst/>
                <a:latin typeface="Arial" panose="020B0604020202020204" pitchFamily="34" charset="0"/>
                <a:ea typeface="Arial" panose="020B0604020202020204" pitchFamily="34" charset="0"/>
              </a:rPr>
              <a:t>e</a:t>
            </a:r>
            <a:r>
              <a:rPr lang="en-US" sz="1200" dirty="0">
                <a:solidFill>
                  <a:srgbClr val="333333"/>
                </a:solidFill>
                <a:effectLst/>
                <a:latin typeface="Arial" panose="020B0604020202020204" pitchFamily="34" charset="0"/>
                <a:ea typeface="Arial" panose="020B0604020202020204" pitchFamily="34" charset="0"/>
              </a:rPr>
              <a:t>d</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a</a:t>
            </a:r>
            <a:r>
              <a:rPr lang="en-US" sz="1200" spc="5" dirty="0">
                <a:solidFill>
                  <a:srgbClr val="333333"/>
                </a:solidFill>
                <a:effectLst/>
                <a:latin typeface="Arial" panose="020B0604020202020204" pitchFamily="34" charset="0"/>
                <a:ea typeface="Arial" panose="020B0604020202020204" pitchFamily="34" charset="0"/>
              </a:rPr>
              <a:t>n</a:t>
            </a:r>
            <a:r>
              <a:rPr lang="en-US" sz="1200" dirty="0">
                <a:solidFill>
                  <a:srgbClr val="333333"/>
                </a:solidFill>
                <a:effectLst/>
                <a:latin typeface="Arial" panose="020B0604020202020204" pitchFamily="34" charset="0"/>
                <a:ea typeface="Arial" panose="020B0604020202020204" pitchFamily="34" charset="0"/>
              </a:rPr>
              <a:t>d</a:t>
            </a:r>
            <a:r>
              <a:rPr lang="en-US" sz="1200" spc="5" dirty="0">
                <a:solidFill>
                  <a:srgbClr val="333333"/>
                </a:solidFill>
                <a:effectLst/>
                <a:latin typeface="Arial" panose="020B0604020202020204" pitchFamily="34" charset="0"/>
                <a:ea typeface="Arial" panose="020B0604020202020204" pitchFamily="34" charset="0"/>
              </a:rPr>
              <a:t> </a:t>
            </a:r>
            <a:r>
              <a:rPr lang="en-US" sz="1200" dirty="0">
                <a:solidFill>
                  <a:srgbClr val="333333"/>
                </a:solidFill>
                <a:effectLst/>
                <a:latin typeface="Arial" panose="020B0604020202020204" pitchFamily="34" charset="0"/>
                <a:ea typeface="Arial" panose="020B0604020202020204" pitchFamily="34" charset="0"/>
              </a:rPr>
              <a:t>r</a:t>
            </a:r>
            <a:r>
              <a:rPr lang="en-US" sz="1200" spc="-5" dirty="0">
                <a:solidFill>
                  <a:srgbClr val="333333"/>
                </a:solidFill>
                <a:effectLst/>
                <a:latin typeface="Arial" panose="020B0604020202020204" pitchFamily="34" charset="0"/>
                <a:ea typeface="Arial" panose="020B0604020202020204" pitchFamily="34" charset="0"/>
              </a:rPr>
              <a:t>e</a:t>
            </a:r>
            <a:r>
              <a:rPr lang="en-US" sz="1200" spc="-10" dirty="0">
                <a:solidFill>
                  <a:srgbClr val="333333"/>
                </a:solidFill>
                <a:effectLst/>
                <a:latin typeface="Arial" panose="020B0604020202020204" pitchFamily="34" charset="0"/>
                <a:ea typeface="Arial" panose="020B0604020202020204" pitchFamily="34" charset="0"/>
              </a:rPr>
              <a:t>e</a:t>
            </a:r>
            <a:r>
              <a:rPr lang="en-US" sz="1200" spc="5" dirty="0">
                <a:solidFill>
                  <a:srgbClr val="333333"/>
                </a:solidFill>
                <a:effectLst/>
                <a:latin typeface="Arial" panose="020B0604020202020204" pitchFamily="34" charset="0"/>
                <a:ea typeface="Arial" panose="020B0604020202020204" pitchFamily="34" charset="0"/>
              </a:rPr>
              <a:t>nac</a:t>
            </a:r>
            <a:r>
              <a:rPr lang="en-US" sz="1200" spc="-10" dirty="0">
                <a:solidFill>
                  <a:srgbClr val="333333"/>
                </a:solidFill>
                <a:effectLst/>
                <a:latin typeface="Arial" panose="020B0604020202020204" pitchFamily="34" charset="0"/>
                <a:ea typeface="Arial" panose="020B0604020202020204" pitchFamily="34" charset="0"/>
              </a:rPr>
              <a:t>t</a:t>
            </a:r>
            <a:r>
              <a:rPr lang="en-US" sz="1200" spc="5" dirty="0">
                <a:solidFill>
                  <a:srgbClr val="333333"/>
                </a:solidFill>
                <a:effectLst/>
                <a:latin typeface="Arial" panose="020B0604020202020204" pitchFamily="34" charset="0"/>
                <a:ea typeface="Arial" panose="020B0604020202020204" pitchFamily="34" charset="0"/>
              </a:rPr>
              <a:t>e</a:t>
            </a:r>
            <a:r>
              <a:rPr lang="en-US" sz="1200" dirty="0">
                <a:solidFill>
                  <a:srgbClr val="333333"/>
                </a:solidFill>
                <a:effectLst/>
                <a:latin typeface="Arial" panose="020B0604020202020204" pitchFamily="34" charset="0"/>
                <a:ea typeface="Arial" panose="020B0604020202020204" pitchFamily="34" charset="0"/>
              </a:rPr>
              <a:t>d</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a</a:t>
            </a:r>
            <a:r>
              <a:rPr lang="en-US" sz="1200" dirty="0">
                <a:solidFill>
                  <a:srgbClr val="333333"/>
                </a:solidFill>
                <a:effectLst/>
                <a:latin typeface="Arial" panose="020B0604020202020204" pitchFamily="34" charset="0"/>
                <a:ea typeface="Arial" panose="020B0604020202020204" pitchFamily="34" charset="0"/>
              </a:rPr>
              <a:t>s f</a:t>
            </a:r>
            <a:r>
              <a:rPr lang="en-US" sz="1200" spc="5" dirty="0">
                <a:solidFill>
                  <a:srgbClr val="333333"/>
                </a:solidFill>
                <a:effectLst/>
                <a:latin typeface="Arial" panose="020B0604020202020204" pitchFamily="34" charset="0"/>
                <a:ea typeface="Arial" panose="020B0604020202020204" pitchFamily="34" charset="0"/>
              </a:rPr>
              <a:t>ollo</a:t>
            </a:r>
            <a:r>
              <a:rPr lang="en-US" sz="1200" spc="-15" dirty="0">
                <a:solidFill>
                  <a:srgbClr val="333333"/>
                </a:solidFill>
                <a:effectLst/>
                <a:latin typeface="Arial" panose="020B0604020202020204" pitchFamily="34" charset="0"/>
                <a:ea typeface="Arial" panose="020B0604020202020204" pitchFamily="34" charset="0"/>
              </a:rPr>
              <a:t>w</a:t>
            </a:r>
            <a:r>
              <a:rPr lang="en-US" sz="1200" spc="5" dirty="0">
                <a:solidFill>
                  <a:srgbClr val="333333"/>
                </a:solidFill>
                <a:effectLst/>
                <a:latin typeface="Arial" panose="020B0604020202020204" pitchFamily="34" charset="0"/>
                <a:ea typeface="Arial" panose="020B0604020202020204" pitchFamily="34" charset="0"/>
              </a:rPr>
              <a:t>s</a:t>
            </a:r>
            <a:r>
              <a:rPr lang="en-US" sz="1200" dirty="0">
                <a:solidFill>
                  <a:srgbClr val="333333"/>
                </a:solidFill>
                <a:effectLst/>
                <a:latin typeface="Arial" panose="020B0604020202020204" pitchFamily="34" charset="0"/>
                <a:ea typeface="Arial" panose="020B0604020202020204" pitchFamily="34" charset="0"/>
              </a:rPr>
              <a:t>:</a:t>
            </a:r>
            <a:endParaRPr lang="en-US" sz="1200" dirty="0">
              <a:effectLst/>
              <a:latin typeface="Times New Roman" panose="02020603050405020304" pitchFamily="18" charset="0"/>
              <a:ea typeface="Times New Roman" panose="02020603050405020304" pitchFamily="18" charset="0"/>
            </a:endParaRPr>
          </a:p>
          <a:p>
            <a:pPr marL="337820" marR="0">
              <a:spcBef>
                <a:spcPts val="20"/>
              </a:spcBef>
              <a:spcAft>
                <a:spcPts val="0"/>
              </a:spcAft>
            </a:pPr>
            <a:r>
              <a:rPr lang="en-US" sz="1200" dirty="0">
                <a:solidFill>
                  <a:srgbClr val="333333"/>
                </a:solidFill>
                <a:effectLst/>
                <a:latin typeface="Arial" panose="020B0604020202020204" pitchFamily="34" charset="0"/>
                <a:ea typeface="Arial" panose="020B0604020202020204" pitchFamily="34" charset="0"/>
              </a:rPr>
              <a:t>§</a:t>
            </a:r>
            <a:r>
              <a:rPr lang="en-US" sz="1200" spc="5" dirty="0">
                <a:solidFill>
                  <a:srgbClr val="333333"/>
                </a:solidFill>
                <a:effectLst/>
                <a:latin typeface="Arial" panose="020B0604020202020204" pitchFamily="34" charset="0"/>
                <a:ea typeface="Arial" panose="020B0604020202020204" pitchFamily="34" charset="0"/>
              </a:rPr>
              <a:t> </a:t>
            </a:r>
            <a:r>
              <a:rPr lang="en-US" sz="1200" b="1" u="none" strike="noStrike" spc="5" dirty="0">
                <a:solidFill>
                  <a:srgbClr val="355184"/>
                </a:solidFill>
                <a:effectLst/>
                <a:latin typeface="Arial" panose="020B0604020202020204" pitchFamily="34" charset="0"/>
                <a:ea typeface="Arial" panose="020B0604020202020204" pitchFamily="34" charset="0"/>
                <a:hlinkClick r:id="rId3"/>
              </a:rPr>
              <a:t>40</a:t>
            </a:r>
            <a:r>
              <a:rPr lang="en-US" sz="1200" b="1" u="none" strike="noStrike" dirty="0">
                <a:solidFill>
                  <a:srgbClr val="355184"/>
                </a:solidFill>
                <a:effectLst/>
                <a:latin typeface="Arial" panose="020B0604020202020204" pitchFamily="34" charset="0"/>
                <a:ea typeface="Arial" panose="020B0604020202020204" pitchFamily="34" charset="0"/>
                <a:hlinkClick r:id="rId3"/>
              </a:rPr>
              <a:t>.</a:t>
            </a:r>
            <a:r>
              <a:rPr lang="en-US" sz="1200" b="1" u="none" strike="noStrike" spc="5" dirty="0">
                <a:solidFill>
                  <a:srgbClr val="355184"/>
                </a:solidFill>
                <a:effectLst/>
                <a:latin typeface="Arial" panose="020B0604020202020204" pitchFamily="34" charset="0"/>
                <a:ea typeface="Arial" panose="020B0604020202020204" pitchFamily="34" charset="0"/>
                <a:hlinkClick r:id="rId3"/>
              </a:rPr>
              <a:t>1</a:t>
            </a:r>
            <a:r>
              <a:rPr lang="en-US" sz="1200" b="1" u="none" strike="noStrike" spc="-10" dirty="0">
                <a:solidFill>
                  <a:srgbClr val="355184"/>
                </a:solidFill>
                <a:effectLst/>
                <a:latin typeface="Arial" panose="020B0604020202020204" pitchFamily="34" charset="0"/>
                <a:ea typeface="Arial" panose="020B0604020202020204" pitchFamily="34" charset="0"/>
                <a:hlinkClick r:id="rId3"/>
              </a:rPr>
              <a:t>-</a:t>
            </a:r>
            <a:r>
              <a:rPr lang="en-US" sz="1200" b="1" u="none" strike="noStrike" spc="5" dirty="0">
                <a:solidFill>
                  <a:srgbClr val="355184"/>
                </a:solidFill>
                <a:effectLst/>
                <a:latin typeface="Arial" panose="020B0604020202020204" pitchFamily="34" charset="0"/>
                <a:ea typeface="Arial" panose="020B0604020202020204" pitchFamily="34" charset="0"/>
                <a:hlinkClick r:id="rId3"/>
              </a:rPr>
              <a:t>55</a:t>
            </a:r>
            <a:r>
              <a:rPr lang="en-US" sz="1200" u="none" strike="noStrike" dirty="0">
                <a:solidFill>
                  <a:srgbClr val="333333"/>
                </a:solidFill>
                <a:effectLst/>
                <a:latin typeface="Arial" panose="020B0604020202020204" pitchFamily="34" charset="0"/>
                <a:ea typeface="Arial" panose="020B0604020202020204" pitchFamily="34" charset="0"/>
                <a:hlinkClick r:id="rId3"/>
              </a:rPr>
              <a:t>.</a:t>
            </a:r>
            <a:r>
              <a:rPr lang="en-US" sz="1200" u="none" strike="noStrike" spc="5" dirty="0">
                <a:solidFill>
                  <a:srgbClr val="333333"/>
                </a:solidFill>
                <a:effectLst/>
                <a:latin typeface="Arial" panose="020B0604020202020204" pitchFamily="34" charset="0"/>
                <a:ea typeface="Arial" panose="020B0604020202020204" pitchFamily="34" charset="0"/>
                <a:hlinkClick r:id="rId3"/>
              </a:rPr>
              <a:t> </a:t>
            </a:r>
            <a:r>
              <a:rPr lang="en-US" sz="1200" u="none" strike="noStrike" spc="-15" dirty="0">
                <a:solidFill>
                  <a:srgbClr val="333333"/>
                </a:solidFill>
                <a:effectLst/>
                <a:latin typeface="Arial" panose="020B0604020202020204" pitchFamily="34" charset="0"/>
                <a:ea typeface="Arial" panose="020B0604020202020204" pitchFamily="34" charset="0"/>
                <a:hlinkClick r:id="rId3"/>
              </a:rPr>
              <a:t>E</a:t>
            </a:r>
            <a:r>
              <a:rPr lang="en-US" sz="1200" spc="5" dirty="0">
                <a:solidFill>
                  <a:srgbClr val="333333"/>
                </a:solidFill>
                <a:effectLst/>
                <a:latin typeface="Arial" panose="020B0604020202020204" pitchFamily="34" charset="0"/>
                <a:ea typeface="Arial" panose="020B0604020202020204" pitchFamily="34" charset="0"/>
              </a:rPr>
              <a:t>mp</a:t>
            </a:r>
            <a:r>
              <a:rPr lang="en-US" sz="1200" spc="-10" dirty="0">
                <a:solidFill>
                  <a:srgbClr val="333333"/>
                </a:solidFill>
                <a:effectLst/>
                <a:latin typeface="Arial" panose="020B0604020202020204" pitchFamily="34" charset="0"/>
                <a:ea typeface="Arial" panose="020B0604020202020204" pitchFamily="34" charset="0"/>
              </a:rPr>
              <a:t>l</a:t>
            </a:r>
            <a:r>
              <a:rPr lang="en-US" sz="1200" spc="5" dirty="0">
                <a:solidFill>
                  <a:srgbClr val="333333"/>
                </a:solidFill>
                <a:effectLst/>
                <a:latin typeface="Arial" panose="020B0604020202020204" pitchFamily="34" charset="0"/>
                <a:ea typeface="Arial" panose="020B0604020202020204" pitchFamily="34" charset="0"/>
              </a:rPr>
              <a:t>o</a:t>
            </a:r>
            <a:r>
              <a:rPr lang="en-US" sz="1200" spc="-5" dirty="0">
                <a:solidFill>
                  <a:srgbClr val="333333"/>
                </a:solidFill>
                <a:effectLst/>
                <a:latin typeface="Arial" panose="020B0604020202020204" pitchFamily="34" charset="0"/>
                <a:ea typeface="Arial" panose="020B0604020202020204" pitchFamily="34" charset="0"/>
              </a:rPr>
              <a:t>y</a:t>
            </a:r>
            <a:r>
              <a:rPr lang="en-US" sz="1200" spc="5" dirty="0">
                <a:solidFill>
                  <a:srgbClr val="333333"/>
                </a:solidFill>
                <a:effectLst/>
                <a:latin typeface="Arial" panose="020B0604020202020204" pitchFamily="34" charset="0"/>
                <a:ea typeface="Arial" panose="020B0604020202020204" pitchFamily="34" charset="0"/>
              </a:rPr>
              <a:t>e</a:t>
            </a:r>
            <a:r>
              <a:rPr lang="en-US" sz="1200" dirty="0">
                <a:solidFill>
                  <a:srgbClr val="333333"/>
                </a:solidFill>
                <a:effectLst/>
                <a:latin typeface="Arial" panose="020B0604020202020204" pitchFamily="34" charset="0"/>
                <a:ea typeface="Arial" panose="020B0604020202020204" pitchFamily="34" charset="0"/>
              </a:rPr>
              <a:t>e</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s</a:t>
            </a:r>
            <a:r>
              <a:rPr lang="en-US" sz="1200" dirty="0">
                <a:solidFill>
                  <a:srgbClr val="333333"/>
                </a:solidFill>
                <a:effectLst/>
                <a:latin typeface="Arial" panose="020B0604020202020204" pitchFamily="34" charset="0"/>
                <a:ea typeface="Arial" panose="020B0604020202020204" pitchFamily="34" charset="0"/>
              </a:rPr>
              <a:t>tr</a:t>
            </a:r>
            <a:r>
              <a:rPr lang="en-US" sz="1200" spc="-5" dirty="0">
                <a:solidFill>
                  <a:srgbClr val="333333"/>
                </a:solidFill>
                <a:effectLst/>
                <a:latin typeface="Arial" panose="020B0604020202020204" pitchFamily="34" charset="0"/>
                <a:ea typeface="Arial" panose="020B0604020202020204" pitchFamily="34" charset="0"/>
              </a:rPr>
              <a:t>i</a:t>
            </a:r>
            <a:r>
              <a:rPr lang="en-US" sz="1200" spc="5" dirty="0">
                <a:solidFill>
                  <a:srgbClr val="333333"/>
                </a:solidFill>
                <a:effectLst/>
                <a:latin typeface="Arial" panose="020B0604020202020204" pitchFamily="34" charset="0"/>
                <a:ea typeface="Arial" panose="020B0604020202020204" pitchFamily="34" charset="0"/>
              </a:rPr>
              <a:t>kin</a:t>
            </a:r>
            <a:r>
              <a:rPr lang="en-US" sz="1200" dirty="0">
                <a:solidFill>
                  <a:srgbClr val="333333"/>
                </a:solidFill>
                <a:effectLst/>
                <a:latin typeface="Arial" panose="020B0604020202020204" pitchFamily="34" charset="0"/>
                <a:ea typeface="Arial" panose="020B0604020202020204" pitchFamily="34" charset="0"/>
              </a:rPr>
              <a:t>g</a:t>
            </a:r>
            <a:r>
              <a:rPr lang="en-US" sz="1200" spc="-5" dirty="0">
                <a:solidFill>
                  <a:srgbClr val="333333"/>
                </a:solidFill>
                <a:effectLst/>
                <a:latin typeface="Arial" panose="020B0604020202020204" pitchFamily="34" charset="0"/>
                <a:ea typeface="Arial" panose="020B0604020202020204" pitchFamily="34" charset="0"/>
              </a:rPr>
              <a:t> </a:t>
            </a:r>
            <a:r>
              <a:rPr lang="en-US" sz="1200" spc="-10" dirty="0">
                <a:solidFill>
                  <a:srgbClr val="333333"/>
                </a:solidFill>
                <a:effectLst/>
                <a:latin typeface="Arial" panose="020B0604020202020204" pitchFamily="34" charset="0"/>
                <a:ea typeface="Arial" panose="020B0604020202020204" pitchFamily="34" charset="0"/>
              </a:rPr>
              <a:t>t</a:t>
            </a:r>
            <a:r>
              <a:rPr lang="en-US" sz="1200" spc="5" dirty="0">
                <a:solidFill>
                  <a:srgbClr val="333333"/>
                </a:solidFill>
                <a:effectLst/>
                <a:latin typeface="Arial" panose="020B0604020202020204" pitchFamily="34" charset="0"/>
                <a:ea typeface="Arial" panose="020B0604020202020204" pitchFamily="34" charset="0"/>
              </a:rPr>
              <a:t>e</a:t>
            </a:r>
            <a:r>
              <a:rPr lang="en-US" sz="1200" dirty="0">
                <a:solidFill>
                  <a:srgbClr val="333333"/>
                </a:solidFill>
                <a:effectLst/>
                <a:latin typeface="Arial" panose="020B0604020202020204" pitchFamily="34" charset="0"/>
                <a:ea typeface="Arial" panose="020B0604020202020204" pitchFamily="34" charset="0"/>
              </a:rPr>
              <a:t>r</a:t>
            </a:r>
            <a:r>
              <a:rPr lang="en-US" sz="1200" spc="5" dirty="0">
                <a:solidFill>
                  <a:srgbClr val="333333"/>
                </a:solidFill>
                <a:effectLst/>
                <a:latin typeface="Arial" panose="020B0604020202020204" pitchFamily="34" charset="0"/>
                <a:ea typeface="Arial" panose="020B0604020202020204" pitchFamily="34" charset="0"/>
              </a:rPr>
              <a:t>mi</a:t>
            </a:r>
            <a:r>
              <a:rPr lang="en-US" sz="1200" spc="-10" dirty="0">
                <a:solidFill>
                  <a:srgbClr val="333333"/>
                </a:solidFill>
                <a:effectLst/>
                <a:latin typeface="Arial" panose="020B0604020202020204" pitchFamily="34" charset="0"/>
                <a:ea typeface="Arial" panose="020B0604020202020204" pitchFamily="34" charset="0"/>
              </a:rPr>
              <a:t>n</a:t>
            </a:r>
            <a:r>
              <a:rPr lang="en-US" sz="1200" spc="5" dirty="0">
                <a:solidFill>
                  <a:srgbClr val="333333"/>
                </a:solidFill>
                <a:effectLst/>
                <a:latin typeface="Arial" panose="020B0604020202020204" pitchFamily="34" charset="0"/>
                <a:ea typeface="Arial" panose="020B0604020202020204" pitchFamily="34" charset="0"/>
              </a:rPr>
              <a:t>a</a:t>
            </a:r>
            <a:r>
              <a:rPr lang="en-US" sz="1200" dirty="0">
                <a:solidFill>
                  <a:srgbClr val="333333"/>
                </a:solidFill>
                <a:effectLst/>
                <a:latin typeface="Arial" panose="020B0604020202020204" pitchFamily="34" charset="0"/>
                <a:ea typeface="Arial" panose="020B0604020202020204" pitchFamily="34" charset="0"/>
              </a:rPr>
              <a:t>t</a:t>
            </a:r>
            <a:r>
              <a:rPr lang="en-US" sz="1200" spc="-5" dirty="0">
                <a:solidFill>
                  <a:srgbClr val="333333"/>
                </a:solidFill>
                <a:effectLst/>
                <a:latin typeface="Arial" panose="020B0604020202020204" pitchFamily="34" charset="0"/>
                <a:ea typeface="Arial" panose="020B0604020202020204" pitchFamily="34" charset="0"/>
              </a:rPr>
              <a:t>e</a:t>
            </a:r>
            <a:r>
              <a:rPr lang="en-US" sz="1200" spc="5" dirty="0">
                <a:solidFill>
                  <a:srgbClr val="333333"/>
                </a:solidFill>
                <a:effectLst/>
                <a:latin typeface="Arial" panose="020B0604020202020204" pitchFamily="34" charset="0"/>
                <a:ea typeface="Arial" panose="020B0604020202020204" pitchFamily="34" charset="0"/>
              </a:rPr>
              <a:t>s</a:t>
            </a:r>
            <a:r>
              <a:rPr lang="en-US" sz="1200" dirty="0">
                <a:solidFill>
                  <a:srgbClr val="333333"/>
                </a:solidFill>
                <a:effectLst/>
                <a:latin typeface="Arial" panose="020B0604020202020204" pitchFamily="34" charset="0"/>
                <a:ea typeface="Arial" panose="020B0604020202020204" pitchFamily="34" charset="0"/>
              </a:rPr>
              <a:t>,</a:t>
            </a:r>
            <a:r>
              <a:rPr lang="en-US" sz="1200" spc="5" dirty="0">
                <a:solidFill>
                  <a:srgbClr val="333333"/>
                </a:solidFill>
                <a:effectLst/>
                <a:latin typeface="Arial" panose="020B0604020202020204" pitchFamily="34" charset="0"/>
                <a:ea typeface="Arial" panose="020B0604020202020204" pitchFamily="34" charset="0"/>
              </a:rPr>
              <a:t> </a:t>
            </a:r>
            <a:r>
              <a:rPr lang="en-US" sz="1200" spc="-10" dirty="0">
                <a:solidFill>
                  <a:srgbClr val="333333"/>
                </a:solidFill>
                <a:effectLst/>
                <a:latin typeface="Arial" panose="020B0604020202020204" pitchFamily="34" charset="0"/>
                <a:ea typeface="Arial" panose="020B0604020202020204" pitchFamily="34" charset="0"/>
              </a:rPr>
              <a:t>a</a:t>
            </a:r>
            <a:r>
              <a:rPr lang="en-US" sz="1200" spc="5" dirty="0">
                <a:solidFill>
                  <a:srgbClr val="333333"/>
                </a:solidFill>
                <a:effectLst/>
                <a:latin typeface="Arial" panose="020B0604020202020204" pitchFamily="34" charset="0"/>
                <a:ea typeface="Arial" panose="020B0604020202020204" pitchFamily="34" charset="0"/>
              </a:rPr>
              <a:t>n</a:t>
            </a:r>
            <a:r>
              <a:rPr lang="en-US" sz="1200" dirty="0">
                <a:solidFill>
                  <a:srgbClr val="333333"/>
                </a:solidFill>
                <a:effectLst/>
                <a:latin typeface="Arial" panose="020B0604020202020204" pitchFamily="34" charset="0"/>
                <a:ea typeface="Arial" panose="020B0604020202020204" pitchFamily="34" charset="0"/>
              </a:rPr>
              <a:t>d</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b</a:t>
            </a:r>
            <a:r>
              <a:rPr lang="en-US" sz="1200" spc="5" dirty="0">
                <a:solidFill>
                  <a:srgbClr val="333333"/>
                </a:solidFill>
                <a:effectLst/>
                <a:latin typeface="Arial" panose="020B0604020202020204" pitchFamily="34" charset="0"/>
                <a:ea typeface="Arial" panose="020B0604020202020204" pitchFamily="34" charset="0"/>
              </a:rPr>
              <a:t>ec</a:t>
            </a:r>
            <a:r>
              <a:rPr lang="en-US" sz="1200" spc="-10" dirty="0">
                <a:solidFill>
                  <a:srgbClr val="333333"/>
                </a:solidFill>
                <a:effectLst/>
                <a:latin typeface="Arial" panose="020B0604020202020204" pitchFamily="34" charset="0"/>
                <a:ea typeface="Arial" panose="020B0604020202020204" pitchFamily="34" charset="0"/>
              </a:rPr>
              <a:t>o</a:t>
            </a:r>
            <a:r>
              <a:rPr lang="en-US" sz="1200" spc="5" dirty="0">
                <a:solidFill>
                  <a:srgbClr val="333333"/>
                </a:solidFill>
                <a:effectLst/>
                <a:latin typeface="Arial" panose="020B0604020202020204" pitchFamily="34" charset="0"/>
                <a:ea typeface="Arial" panose="020B0604020202020204" pitchFamily="34" charset="0"/>
              </a:rPr>
              <a:t>m</a:t>
            </a:r>
            <a:r>
              <a:rPr lang="en-US" sz="1200" spc="-10" dirty="0">
                <a:solidFill>
                  <a:srgbClr val="333333"/>
                </a:solidFill>
                <a:effectLst/>
                <a:latin typeface="Arial" panose="020B0604020202020204" pitchFamily="34" charset="0"/>
                <a:ea typeface="Arial" panose="020B0604020202020204" pitchFamily="34" charset="0"/>
              </a:rPr>
              <a:t>e</a:t>
            </a:r>
            <a:r>
              <a:rPr lang="en-US" sz="1200" dirty="0">
                <a:solidFill>
                  <a:srgbClr val="333333"/>
                </a:solidFill>
                <a:effectLst/>
                <a:latin typeface="Arial" panose="020B0604020202020204" pitchFamily="34" charset="0"/>
                <a:ea typeface="Arial" panose="020B0604020202020204" pitchFamily="34" charset="0"/>
              </a:rPr>
              <a:t>s</a:t>
            </a:r>
            <a:r>
              <a:rPr lang="en-US" sz="1200" spc="5" dirty="0">
                <a:solidFill>
                  <a:srgbClr val="333333"/>
                </a:solidFill>
                <a:effectLst/>
                <a:latin typeface="Arial" panose="020B0604020202020204" pitchFamily="34" charset="0"/>
                <a:ea typeface="Arial" panose="020B0604020202020204" pitchFamily="34" charset="0"/>
              </a:rPr>
              <a:t> t</a:t>
            </a:r>
            <a:r>
              <a:rPr lang="en-US" sz="1200" spc="-10" dirty="0">
                <a:solidFill>
                  <a:srgbClr val="333333"/>
                </a:solidFill>
                <a:effectLst/>
                <a:latin typeface="Arial" panose="020B0604020202020204" pitchFamily="34" charset="0"/>
                <a:ea typeface="Arial" panose="020B0604020202020204" pitchFamily="34" charset="0"/>
              </a:rPr>
              <a:t>e</a:t>
            </a:r>
            <a:r>
              <a:rPr lang="en-US" sz="1200" spc="5" dirty="0">
                <a:solidFill>
                  <a:srgbClr val="333333"/>
                </a:solidFill>
                <a:effectLst/>
                <a:latin typeface="Arial" panose="020B0604020202020204" pitchFamily="34" charset="0"/>
                <a:ea typeface="Arial" panose="020B0604020202020204" pitchFamily="34" charset="0"/>
              </a:rPr>
              <a:t>m</a:t>
            </a:r>
            <a:r>
              <a:rPr lang="en-US" sz="1200" spc="-10" dirty="0">
                <a:solidFill>
                  <a:srgbClr val="333333"/>
                </a:solidFill>
                <a:effectLst/>
                <a:latin typeface="Arial" panose="020B0604020202020204" pitchFamily="34" charset="0"/>
                <a:ea typeface="Arial" panose="020B0604020202020204" pitchFamily="34" charset="0"/>
              </a:rPr>
              <a:t>p</a:t>
            </a:r>
            <a:r>
              <a:rPr lang="en-US" sz="1200" spc="5" dirty="0">
                <a:solidFill>
                  <a:srgbClr val="333333"/>
                </a:solidFill>
                <a:effectLst/>
                <a:latin typeface="Arial" panose="020B0604020202020204" pitchFamily="34" charset="0"/>
                <a:ea typeface="Arial" panose="020B0604020202020204" pitchFamily="34" charset="0"/>
              </a:rPr>
              <a:t>o</a:t>
            </a:r>
            <a:r>
              <a:rPr lang="en-US" sz="1200" dirty="0">
                <a:solidFill>
                  <a:srgbClr val="333333"/>
                </a:solidFill>
                <a:effectLst/>
                <a:latin typeface="Arial" panose="020B0604020202020204" pitchFamily="34" charset="0"/>
                <a:ea typeface="Arial" panose="020B0604020202020204" pitchFamily="34" charset="0"/>
              </a:rPr>
              <a:t>r</a:t>
            </a:r>
            <a:r>
              <a:rPr lang="en-US" sz="1200" spc="5" dirty="0">
                <a:solidFill>
                  <a:srgbClr val="333333"/>
                </a:solidFill>
                <a:effectLst/>
                <a:latin typeface="Arial" panose="020B0604020202020204" pitchFamily="34" charset="0"/>
                <a:ea typeface="Arial" panose="020B0604020202020204" pitchFamily="34" charset="0"/>
              </a:rPr>
              <a:t>a</a:t>
            </a:r>
            <a:r>
              <a:rPr lang="en-US" sz="1200" dirty="0">
                <a:solidFill>
                  <a:srgbClr val="333333"/>
                </a:solidFill>
                <a:effectLst/>
                <a:latin typeface="Arial" panose="020B0604020202020204" pitchFamily="34" charset="0"/>
                <a:ea typeface="Arial" panose="020B0604020202020204" pitchFamily="34" charset="0"/>
              </a:rPr>
              <a:t>r</a:t>
            </a:r>
            <a:r>
              <a:rPr lang="en-US" sz="1200" spc="5" dirty="0">
                <a:solidFill>
                  <a:srgbClr val="333333"/>
                </a:solidFill>
                <a:effectLst/>
                <a:latin typeface="Arial" panose="020B0604020202020204" pitchFamily="34" charset="0"/>
                <a:ea typeface="Arial" panose="020B0604020202020204" pitchFamily="34" charset="0"/>
              </a:rPr>
              <a:t>i</a:t>
            </a:r>
            <a:r>
              <a:rPr lang="en-US" sz="1200" spc="-10" dirty="0">
                <a:solidFill>
                  <a:srgbClr val="333333"/>
                </a:solidFill>
                <a:effectLst/>
                <a:latin typeface="Arial" panose="020B0604020202020204" pitchFamily="34" charset="0"/>
                <a:ea typeface="Arial" panose="020B0604020202020204" pitchFamily="34" charset="0"/>
              </a:rPr>
              <a:t>l</a:t>
            </a:r>
            <a:r>
              <a:rPr lang="en-US" sz="1200" dirty="0">
                <a:solidFill>
                  <a:srgbClr val="333333"/>
                </a:solidFill>
                <a:effectLst/>
                <a:latin typeface="Arial" panose="020B0604020202020204" pitchFamily="34" charset="0"/>
                <a:ea typeface="Arial" panose="020B0604020202020204" pitchFamily="34" charset="0"/>
              </a:rPr>
              <a:t>y</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i</a:t>
            </a:r>
            <a:r>
              <a:rPr lang="en-US" sz="1200" spc="5" dirty="0">
                <a:solidFill>
                  <a:srgbClr val="333333"/>
                </a:solidFill>
                <a:effectLst/>
                <a:latin typeface="Arial" panose="020B0604020202020204" pitchFamily="34" charset="0"/>
                <a:ea typeface="Arial" panose="020B0604020202020204" pitchFamily="34" charset="0"/>
              </a:rPr>
              <a:t>ne</a:t>
            </a:r>
            <a:r>
              <a:rPr lang="en-US" sz="1200" spc="-10" dirty="0">
                <a:solidFill>
                  <a:srgbClr val="333333"/>
                </a:solidFill>
                <a:effectLst/>
                <a:latin typeface="Arial" panose="020B0604020202020204" pitchFamily="34" charset="0"/>
                <a:ea typeface="Arial" panose="020B0604020202020204" pitchFamily="34" charset="0"/>
              </a:rPr>
              <a:t>l</a:t>
            </a:r>
            <a:r>
              <a:rPr lang="en-US" sz="1200" spc="5" dirty="0">
                <a:solidFill>
                  <a:srgbClr val="333333"/>
                </a:solidFill>
                <a:effectLst/>
                <a:latin typeface="Arial" panose="020B0604020202020204" pitchFamily="34" charset="0"/>
                <a:ea typeface="Arial" panose="020B0604020202020204" pitchFamily="34" charset="0"/>
              </a:rPr>
              <a:t>igi</a:t>
            </a:r>
            <a:r>
              <a:rPr lang="en-US" sz="1200" spc="-10" dirty="0">
                <a:solidFill>
                  <a:srgbClr val="333333"/>
                </a:solidFill>
                <a:effectLst/>
                <a:latin typeface="Arial" panose="020B0604020202020204" pitchFamily="34" charset="0"/>
                <a:ea typeface="Arial" panose="020B0604020202020204" pitchFamily="34" charset="0"/>
              </a:rPr>
              <a:t>b</a:t>
            </a:r>
            <a:r>
              <a:rPr lang="en-US" sz="1200" spc="5" dirty="0">
                <a:solidFill>
                  <a:srgbClr val="333333"/>
                </a:solidFill>
                <a:effectLst/>
                <a:latin typeface="Arial" panose="020B0604020202020204" pitchFamily="34" charset="0"/>
                <a:ea typeface="Arial" panose="020B0604020202020204" pitchFamily="34" charset="0"/>
              </a:rPr>
              <a:t>l</a:t>
            </a:r>
            <a:r>
              <a:rPr lang="en-US" sz="1200" dirty="0">
                <a:solidFill>
                  <a:srgbClr val="333333"/>
                </a:solidFill>
                <a:effectLst/>
                <a:latin typeface="Arial" panose="020B0604020202020204" pitchFamily="34" charset="0"/>
                <a:ea typeface="Arial" panose="020B0604020202020204" pitchFamily="34" charset="0"/>
              </a:rPr>
              <a:t>e</a:t>
            </a:r>
            <a:r>
              <a:rPr lang="en-US" sz="1200" spc="5" dirty="0">
                <a:solidFill>
                  <a:srgbClr val="333333"/>
                </a:solidFill>
                <a:effectLst/>
                <a:latin typeface="Arial" panose="020B0604020202020204" pitchFamily="34" charset="0"/>
                <a:ea typeface="Arial" panose="020B0604020202020204" pitchFamily="34" charset="0"/>
              </a:rPr>
              <a:t> </a:t>
            </a:r>
            <a:r>
              <a:rPr lang="en-US" sz="1200" spc="-10" dirty="0">
                <a:solidFill>
                  <a:srgbClr val="333333"/>
                </a:solidFill>
                <a:effectLst/>
                <a:latin typeface="Arial" panose="020B0604020202020204" pitchFamily="34" charset="0"/>
                <a:ea typeface="Arial" panose="020B0604020202020204" pitchFamily="34" charset="0"/>
              </a:rPr>
              <a:t>f</a:t>
            </a:r>
            <a:r>
              <a:rPr lang="en-US" sz="1200" spc="5" dirty="0">
                <a:solidFill>
                  <a:srgbClr val="333333"/>
                </a:solidFill>
                <a:effectLst/>
                <a:latin typeface="Arial" panose="020B0604020202020204" pitchFamily="34" charset="0"/>
                <a:ea typeface="Arial" panose="020B0604020202020204" pitchFamily="34" charset="0"/>
              </a:rPr>
              <a:t>o</a:t>
            </a:r>
            <a:r>
              <a:rPr lang="en-US" sz="1200" dirty="0">
                <a:solidFill>
                  <a:srgbClr val="333333"/>
                </a:solidFill>
                <a:effectLst/>
                <a:latin typeface="Arial" panose="020B0604020202020204" pitchFamily="34" charset="0"/>
                <a:ea typeface="Arial" panose="020B0604020202020204" pitchFamily="34" charset="0"/>
              </a:rPr>
              <a:t>r,</a:t>
            </a:r>
            <a:r>
              <a:rPr lang="en-US" sz="1200" spc="5" dirty="0">
                <a:solidFill>
                  <a:srgbClr val="333333"/>
                </a:solidFill>
                <a:effectLst/>
                <a:latin typeface="Arial" panose="020B0604020202020204" pitchFamily="34" charset="0"/>
                <a:ea typeface="Arial" panose="020B0604020202020204" pitchFamily="34" charset="0"/>
              </a:rPr>
              <a:t> </a:t>
            </a:r>
            <a:r>
              <a:rPr lang="en-US" sz="1200" spc="-10" dirty="0">
                <a:solidFill>
                  <a:srgbClr val="333333"/>
                </a:solidFill>
                <a:effectLst/>
                <a:latin typeface="Arial" panose="020B0604020202020204" pitchFamily="34" charset="0"/>
                <a:ea typeface="Arial" panose="020B0604020202020204" pitchFamily="34" charset="0"/>
              </a:rPr>
              <a:t>p</a:t>
            </a:r>
            <a:r>
              <a:rPr lang="en-US" sz="1200" spc="5" dirty="0">
                <a:solidFill>
                  <a:srgbClr val="333333"/>
                </a:solidFill>
                <a:effectLst/>
                <a:latin typeface="Arial" panose="020B0604020202020204" pitchFamily="34" charset="0"/>
                <a:ea typeface="Arial" panose="020B0604020202020204" pitchFamily="34" charset="0"/>
              </a:rPr>
              <a:t>ub</a:t>
            </a:r>
            <a:r>
              <a:rPr lang="en-US" sz="1200" spc="-10" dirty="0">
                <a:solidFill>
                  <a:srgbClr val="333333"/>
                </a:solidFill>
                <a:effectLst/>
                <a:latin typeface="Arial" panose="020B0604020202020204" pitchFamily="34" charset="0"/>
                <a:ea typeface="Arial" panose="020B0604020202020204" pitchFamily="34" charset="0"/>
              </a:rPr>
              <a:t>l</a:t>
            </a:r>
            <a:r>
              <a:rPr lang="en-US" sz="1200" spc="5" dirty="0">
                <a:solidFill>
                  <a:srgbClr val="333333"/>
                </a:solidFill>
                <a:effectLst/>
                <a:latin typeface="Arial" panose="020B0604020202020204" pitchFamily="34" charset="0"/>
                <a:ea typeface="Arial" panose="020B0604020202020204" pitchFamily="34" charset="0"/>
              </a:rPr>
              <a:t>i</a:t>
            </a:r>
            <a:r>
              <a:rPr lang="en-US" sz="1200" dirty="0">
                <a:solidFill>
                  <a:srgbClr val="333333"/>
                </a:solidFill>
                <a:effectLst/>
                <a:latin typeface="Arial" panose="020B0604020202020204" pitchFamily="34" charset="0"/>
                <a:ea typeface="Arial" panose="020B0604020202020204" pitchFamily="34" charset="0"/>
              </a:rPr>
              <a:t>c</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em</a:t>
            </a:r>
            <a:r>
              <a:rPr lang="en-US" sz="1200" spc="5" dirty="0">
                <a:solidFill>
                  <a:srgbClr val="333333"/>
                </a:solidFill>
                <a:effectLst/>
                <a:latin typeface="Arial" panose="020B0604020202020204" pitchFamily="34" charset="0"/>
                <a:ea typeface="Arial" panose="020B0604020202020204" pitchFamily="34" charset="0"/>
              </a:rPr>
              <a:t>plo</a:t>
            </a:r>
            <a:r>
              <a:rPr lang="en-US" sz="1200" spc="-5" dirty="0">
                <a:solidFill>
                  <a:srgbClr val="333333"/>
                </a:solidFill>
                <a:effectLst/>
                <a:latin typeface="Arial" panose="020B0604020202020204" pitchFamily="34" charset="0"/>
                <a:ea typeface="Arial" panose="020B0604020202020204" pitchFamily="34" charset="0"/>
              </a:rPr>
              <a:t>y</a:t>
            </a:r>
            <a:r>
              <a:rPr lang="en-US" sz="1200" spc="5" dirty="0">
                <a:solidFill>
                  <a:srgbClr val="333333"/>
                </a:solidFill>
                <a:effectLst/>
                <a:latin typeface="Arial" panose="020B0604020202020204" pitchFamily="34" charset="0"/>
                <a:ea typeface="Arial" panose="020B0604020202020204" pitchFamily="34" charset="0"/>
              </a:rPr>
              <a:t>me</a:t>
            </a:r>
            <a:r>
              <a:rPr lang="en-US" sz="1200" spc="-10" dirty="0">
                <a:solidFill>
                  <a:srgbClr val="333333"/>
                </a:solidFill>
                <a:effectLst/>
                <a:latin typeface="Arial" panose="020B0604020202020204" pitchFamily="34" charset="0"/>
                <a:ea typeface="Arial" panose="020B0604020202020204" pitchFamily="34" charset="0"/>
              </a:rPr>
              <a:t>n</a:t>
            </a:r>
            <a:r>
              <a:rPr lang="en-US" sz="1200" dirty="0">
                <a:solidFill>
                  <a:srgbClr val="333333"/>
                </a:solidFill>
                <a:effectLst/>
                <a:latin typeface="Arial" panose="020B0604020202020204" pitchFamily="34" charset="0"/>
                <a:ea typeface="Arial" panose="020B0604020202020204" pitchFamily="34" charset="0"/>
              </a:rPr>
              <a:t>t.</a:t>
            </a:r>
            <a:endParaRPr lang="en-US" sz="1200" dirty="0">
              <a:effectLst/>
              <a:latin typeface="Times New Roman" panose="02020603050405020304" pitchFamily="18" charset="0"/>
              <a:ea typeface="Times New Roman" panose="02020603050405020304" pitchFamily="18" charset="0"/>
            </a:endParaRPr>
          </a:p>
          <a:p>
            <a:pPr marL="337820" marR="419100">
              <a:lnSpc>
                <a:spcPct val="130000"/>
              </a:lnSpc>
              <a:spcBef>
                <a:spcPts val="310"/>
              </a:spcBef>
              <a:spcAft>
                <a:spcPts val="0"/>
              </a:spcAft>
            </a:pPr>
            <a:r>
              <a:rPr lang="en-US" sz="1200" i="1" dirty="0">
                <a:solidFill>
                  <a:srgbClr val="333333"/>
                </a:solidFill>
                <a:effectLst/>
                <a:latin typeface="Arial" panose="020B0604020202020204" pitchFamily="34" charset="0"/>
                <a:ea typeface="Arial" panose="020B0604020202020204" pitchFamily="34" charset="0"/>
              </a:rPr>
              <a:t>A.</a:t>
            </a:r>
            <a:r>
              <a:rPr lang="en-US" sz="1200" i="1" spc="5" dirty="0">
                <a:solidFill>
                  <a:srgbClr val="333333"/>
                </a:solidFill>
                <a:effectLst/>
                <a:latin typeface="Arial" panose="020B0604020202020204" pitchFamily="34" charset="0"/>
                <a:ea typeface="Arial" panose="020B0604020202020204" pitchFamily="34" charset="0"/>
              </a:rPr>
              <a:t> </a:t>
            </a:r>
            <a:r>
              <a:rPr lang="en-US" sz="1200" dirty="0">
                <a:solidFill>
                  <a:srgbClr val="333333"/>
                </a:solidFill>
                <a:effectLst/>
                <a:latin typeface="Arial" panose="020B0604020202020204" pitchFamily="34" charset="0"/>
                <a:ea typeface="Arial" panose="020B0604020202020204" pitchFamily="34" charset="0"/>
              </a:rPr>
              <a:t>A</a:t>
            </a:r>
            <a:r>
              <a:rPr lang="en-US" sz="1200" spc="5" dirty="0">
                <a:solidFill>
                  <a:srgbClr val="333333"/>
                </a:solidFill>
                <a:effectLst/>
                <a:latin typeface="Arial" panose="020B0604020202020204" pitchFamily="34" charset="0"/>
                <a:ea typeface="Arial" panose="020B0604020202020204" pitchFamily="34" charset="0"/>
              </a:rPr>
              <a:t>n</a:t>
            </a:r>
            <a:r>
              <a:rPr lang="en-US" sz="1200" dirty="0">
                <a:solidFill>
                  <a:srgbClr val="333333"/>
                </a:solidFill>
                <a:effectLst/>
                <a:latin typeface="Arial" panose="020B0604020202020204" pitchFamily="34" charset="0"/>
                <a:ea typeface="Arial" panose="020B0604020202020204" pitchFamily="34" charset="0"/>
              </a:rPr>
              <a:t>y</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e</a:t>
            </a:r>
            <a:r>
              <a:rPr lang="en-US" sz="1200" spc="5" dirty="0">
                <a:solidFill>
                  <a:srgbClr val="333333"/>
                </a:solidFill>
                <a:effectLst/>
                <a:latin typeface="Arial" panose="020B0604020202020204" pitchFamily="34" charset="0"/>
                <a:ea typeface="Arial" panose="020B0604020202020204" pitchFamily="34" charset="0"/>
              </a:rPr>
              <a:t>m</a:t>
            </a:r>
            <a:r>
              <a:rPr lang="en-US" sz="1200" spc="-10" dirty="0">
                <a:solidFill>
                  <a:srgbClr val="333333"/>
                </a:solidFill>
                <a:effectLst/>
                <a:latin typeface="Arial" panose="020B0604020202020204" pitchFamily="34" charset="0"/>
                <a:ea typeface="Arial" panose="020B0604020202020204" pitchFamily="34" charset="0"/>
              </a:rPr>
              <a:t>p</a:t>
            </a:r>
            <a:r>
              <a:rPr lang="en-US" sz="1200" spc="5" dirty="0">
                <a:solidFill>
                  <a:srgbClr val="333333"/>
                </a:solidFill>
                <a:effectLst/>
                <a:latin typeface="Arial" panose="020B0604020202020204" pitchFamily="34" charset="0"/>
                <a:ea typeface="Arial" panose="020B0604020202020204" pitchFamily="34" charset="0"/>
              </a:rPr>
              <a:t>lo</a:t>
            </a:r>
            <a:r>
              <a:rPr lang="en-US" sz="1200" spc="-5" dirty="0">
                <a:solidFill>
                  <a:srgbClr val="333333"/>
                </a:solidFill>
                <a:effectLst/>
                <a:latin typeface="Arial" panose="020B0604020202020204" pitchFamily="34" charset="0"/>
                <a:ea typeface="Arial" panose="020B0604020202020204" pitchFamily="34" charset="0"/>
              </a:rPr>
              <a:t>y</a:t>
            </a:r>
            <a:r>
              <a:rPr lang="en-US" sz="1200" spc="5" dirty="0">
                <a:solidFill>
                  <a:srgbClr val="333333"/>
                </a:solidFill>
                <a:effectLst/>
                <a:latin typeface="Arial" panose="020B0604020202020204" pitchFamily="34" charset="0"/>
                <a:ea typeface="Arial" panose="020B0604020202020204" pitchFamily="34" charset="0"/>
              </a:rPr>
              <a:t>e</a:t>
            </a:r>
            <a:r>
              <a:rPr lang="en-US" sz="1200" dirty="0">
                <a:solidFill>
                  <a:srgbClr val="333333"/>
                </a:solidFill>
                <a:effectLst/>
                <a:latin typeface="Arial" panose="020B0604020202020204" pitchFamily="34" charset="0"/>
                <a:ea typeface="Arial" panose="020B0604020202020204" pitchFamily="34" charset="0"/>
              </a:rPr>
              <a:t>e</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o</a:t>
            </a:r>
            <a:r>
              <a:rPr lang="en-US" sz="1200" dirty="0">
                <a:solidFill>
                  <a:srgbClr val="333333"/>
                </a:solidFill>
                <a:effectLst/>
                <a:latin typeface="Arial" panose="020B0604020202020204" pitchFamily="34" charset="0"/>
                <a:ea typeface="Arial" panose="020B0604020202020204" pitchFamily="34" charset="0"/>
              </a:rPr>
              <a:t>f</a:t>
            </a:r>
            <a:r>
              <a:rPr lang="en-US" sz="1200" spc="5" dirty="0">
                <a:solidFill>
                  <a:srgbClr val="333333"/>
                </a:solidFill>
                <a:effectLst/>
                <a:latin typeface="Arial" panose="020B0604020202020204" pitchFamily="34" charset="0"/>
                <a:ea typeface="Arial" panose="020B0604020202020204" pitchFamily="34" charset="0"/>
              </a:rPr>
              <a:t> </a:t>
            </a:r>
            <a:r>
              <a:rPr lang="en-US" sz="1200" dirty="0">
                <a:solidFill>
                  <a:srgbClr val="333333"/>
                </a:solidFill>
                <a:effectLst/>
                <a:latin typeface="Arial" panose="020B0604020202020204" pitchFamily="34" charset="0"/>
                <a:ea typeface="Arial" panose="020B0604020202020204" pitchFamily="34" charset="0"/>
              </a:rPr>
              <a:t>t</a:t>
            </a:r>
            <a:r>
              <a:rPr lang="en-US" sz="1200" spc="5" dirty="0">
                <a:solidFill>
                  <a:srgbClr val="333333"/>
                </a:solidFill>
                <a:effectLst/>
                <a:latin typeface="Arial" panose="020B0604020202020204" pitchFamily="34" charset="0"/>
                <a:ea typeface="Arial" panose="020B0604020202020204" pitchFamily="34" charset="0"/>
              </a:rPr>
              <a:t>h</a:t>
            </a:r>
            <a:r>
              <a:rPr lang="en-US" sz="1200" dirty="0">
                <a:solidFill>
                  <a:srgbClr val="333333"/>
                </a:solidFill>
                <a:effectLst/>
                <a:latin typeface="Arial" panose="020B0604020202020204" pitchFamily="34" charset="0"/>
                <a:ea typeface="Arial" panose="020B0604020202020204" pitchFamily="34" charset="0"/>
              </a:rPr>
              <a:t>e</a:t>
            </a:r>
            <a:r>
              <a:rPr lang="en-US" sz="1200" spc="-5" dirty="0">
                <a:solidFill>
                  <a:srgbClr val="333333"/>
                </a:solidFill>
                <a:effectLst/>
                <a:latin typeface="Arial" panose="020B0604020202020204" pitchFamily="34" charset="0"/>
                <a:ea typeface="Arial" panose="020B0604020202020204" pitchFamily="34" charset="0"/>
              </a:rPr>
              <a:t> </a:t>
            </a:r>
            <a:r>
              <a:rPr lang="en-US" sz="1200" dirty="0">
                <a:solidFill>
                  <a:srgbClr val="333333"/>
                </a:solidFill>
                <a:effectLst/>
                <a:latin typeface="Arial" panose="020B0604020202020204" pitchFamily="34" charset="0"/>
                <a:ea typeface="Arial" panose="020B0604020202020204" pitchFamily="34" charset="0"/>
              </a:rPr>
              <a:t>C</a:t>
            </a:r>
            <a:r>
              <a:rPr lang="en-US" sz="1200" spc="5" dirty="0">
                <a:solidFill>
                  <a:srgbClr val="333333"/>
                </a:solidFill>
                <a:effectLst/>
                <a:latin typeface="Arial" panose="020B0604020202020204" pitchFamily="34" charset="0"/>
                <a:ea typeface="Arial" panose="020B0604020202020204" pitchFamily="34" charset="0"/>
              </a:rPr>
              <a:t>o</a:t>
            </a:r>
            <a:r>
              <a:rPr lang="en-US" sz="1200" spc="-5" dirty="0">
                <a:solidFill>
                  <a:srgbClr val="333333"/>
                </a:solidFill>
                <a:effectLst/>
                <a:latin typeface="Arial" panose="020B0604020202020204" pitchFamily="34" charset="0"/>
                <a:ea typeface="Arial" panose="020B0604020202020204" pitchFamily="34" charset="0"/>
              </a:rPr>
              <a:t>mm</a:t>
            </a:r>
            <a:r>
              <a:rPr lang="en-US" sz="1200" spc="5" dirty="0">
                <a:solidFill>
                  <a:srgbClr val="333333"/>
                </a:solidFill>
                <a:effectLst/>
                <a:latin typeface="Arial" panose="020B0604020202020204" pitchFamily="34" charset="0"/>
                <a:ea typeface="Arial" panose="020B0604020202020204" pitchFamily="34" charset="0"/>
              </a:rPr>
              <a:t>on</a:t>
            </a:r>
            <a:r>
              <a:rPr lang="en-US" sz="1200" dirty="0">
                <a:solidFill>
                  <a:srgbClr val="333333"/>
                </a:solidFill>
                <a:effectLst/>
                <a:latin typeface="Arial" panose="020B0604020202020204" pitchFamily="34" charset="0"/>
                <a:ea typeface="Arial" panose="020B0604020202020204" pitchFamily="34" charset="0"/>
              </a:rPr>
              <a:t>we</a:t>
            </a:r>
            <a:r>
              <a:rPr lang="en-US" sz="1200" spc="5" dirty="0">
                <a:solidFill>
                  <a:srgbClr val="333333"/>
                </a:solidFill>
                <a:effectLst/>
                <a:latin typeface="Arial" panose="020B0604020202020204" pitchFamily="34" charset="0"/>
                <a:ea typeface="Arial" panose="020B0604020202020204" pitchFamily="34" charset="0"/>
              </a:rPr>
              <a:t>al</a:t>
            </a:r>
            <a:r>
              <a:rPr lang="en-US" sz="1200" spc="-10" dirty="0">
                <a:solidFill>
                  <a:srgbClr val="333333"/>
                </a:solidFill>
                <a:effectLst/>
                <a:latin typeface="Arial" panose="020B0604020202020204" pitchFamily="34" charset="0"/>
                <a:ea typeface="Arial" panose="020B0604020202020204" pitchFamily="34" charset="0"/>
              </a:rPr>
              <a:t>t</a:t>
            </a:r>
            <a:r>
              <a:rPr lang="en-US" sz="1200" spc="5" dirty="0">
                <a:solidFill>
                  <a:srgbClr val="333333"/>
                </a:solidFill>
                <a:effectLst/>
                <a:latin typeface="Arial" panose="020B0604020202020204" pitchFamily="34" charset="0"/>
                <a:ea typeface="Arial" panose="020B0604020202020204" pitchFamily="34" charset="0"/>
              </a:rPr>
              <a:t>h</a:t>
            </a:r>
            <a:r>
              <a:rPr lang="en-US" sz="1200" dirty="0">
                <a:solidFill>
                  <a:srgbClr val="333333"/>
                </a:solidFill>
                <a:effectLst/>
                <a:latin typeface="Arial" panose="020B0604020202020204" pitchFamily="34" charset="0"/>
                <a:ea typeface="Arial" panose="020B0604020202020204" pitchFamily="34" charset="0"/>
              </a:rPr>
              <a:t>,</a:t>
            </a:r>
            <a:r>
              <a:rPr lang="en-US" sz="1200" spc="5" dirty="0">
                <a:solidFill>
                  <a:srgbClr val="333333"/>
                </a:solidFill>
                <a:effectLst/>
                <a:latin typeface="Arial" panose="020B0604020202020204" pitchFamily="34" charset="0"/>
                <a:ea typeface="Arial" panose="020B0604020202020204" pitchFamily="34" charset="0"/>
              </a:rPr>
              <a:t> o</a:t>
            </a:r>
            <a:r>
              <a:rPr lang="en-US" sz="1200" dirty="0">
                <a:solidFill>
                  <a:srgbClr val="333333"/>
                </a:solidFill>
                <a:effectLst/>
                <a:latin typeface="Arial" panose="020B0604020202020204" pitchFamily="34" charset="0"/>
                <a:ea typeface="Arial" panose="020B0604020202020204" pitchFamily="34" charset="0"/>
              </a:rPr>
              <a:t>r</a:t>
            </a:r>
            <a:r>
              <a:rPr lang="en-US" sz="1200" spc="-10"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o</a:t>
            </a:r>
            <a:r>
              <a:rPr lang="en-US" sz="1200" dirty="0">
                <a:solidFill>
                  <a:srgbClr val="333333"/>
                </a:solidFill>
                <a:effectLst/>
                <a:latin typeface="Arial" panose="020B0604020202020204" pitchFamily="34" charset="0"/>
                <a:ea typeface="Arial" panose="020B0604020202020204" pitchFamily="34" charset="0"/>
              </a:rPr>
              <a:t>f</a:t>
            </a:r>
            <a:r>
              <a:rPr lang="en-US" sz="1200" spc="5" dirty="0">
                <a:solidFill>
                  <a:srgbClr val="333333"/>
                </a:solidFill>
                <a:effectLst/>
                <a:latin typeface="Arial" panose="020B0604020202020204" pitchFamily="34" charset="0"/>
                <a:ea typeface="Arial" panose="020B0604020202020204" pitchFamily="34" charset="0"/>
              </a:rPr>
              <a:t> </a:t>
            </a:r>
            <a:r>
              <a:rPr lang="en-US" sz="1200" spc="-10" dirty="0">
                <a:solidFill>
                  <a:srgbClr val="333333"/>
                </a:solidFill>
                <a:effectLst/>
                <a:latin typeface="Arial" panose="020B0604020202020204" pitchFamily="34" charset="0"/>
                <a:ea typeface="Arial" panose="020B0604020202020204" pitchFamily="34" charset="0"/>
              </a:rPr>
              <a:t>a</a:t>
            </a:r>
            <a:r>
              <a:rPr lang="en-US" sz="1200" spc="5" dirty="0">
                <a:solidFill>
                  <a:srgbClr val="333333"/>
                </a:solidFill>
                <a:effectLst/>
                <a:latin typeface="Arial" panose="020B0604020202020204" pitchFamily="34" charset="0"/>
                <a:ea typeface="Arial" panose="020B0604020202020204" pitchFamily="34" charset="0"/>
              </a:rPr>
              <a:t>n</a:t>
            </a:r>
            <a:r>
              <a:rPr lang="en-US" sz="1200" dirty="0">
                <a:solidFill>
                  <a:srgbClr val="333333"/>
                </a:solidFill>
                <a:effectLst/>
                <a:latin typeface="Arial" panose="020B0604020202020204" pitchFamily="34" charset="0"/>
                <a:ea typeface="Arial" panose="020B0604020202020204" pitchFamily="34" charset="0"/>
              </a:rPr>
              <a:t>y</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co</a:t>
            </a:r>
            <a:r>
              <a:rPr lang="en-US" sz="1200" spc="-10" dirty="0">
                <a:solidFill>
                  <a:srgbClr val="333333"/>
                </a:solidFill>
                <a:effectLst/>
                <a:latin typeface="Arial" panose="020B0604020202020204" pitchFamily="34" charset="0"/>
                <a:ea typeface="Arial" panose="020B0604020202020204" pitchFamily="34" charset="0"/>
              </a:rPr>
              <a:t>u</a:t>
            </a:r>
            <a:r>
              <a:rPr lang="en-US" sz="1200" spc="5" dirty="0">
                <a:solidFill>
                  <a:srgbClr val="333333"/>
                </a:solidFill>
                <a:effectLst/>
                <a:latin typeface="Arial" panose="020B0604020202020204" pitchFamily="34" charset="0"/>
                <a:ea typeface="Arial" panose="020B0604020202020204" pitchFamily="34" charset="0"/>
              </a:rPr>
              <a:t>n</a:t>
            </a:r>
            <a:r>
              <a:rPr lang="en-US" sz="1200" dirty="0">
                <a:solidFill>
                  <a:srgbClr val="333333"/>
                </a:solidFill>
                <a:effectLst/>
                <a:latin typeface="Arial" panose="020B0604020202020204" pitchFamily="34" charset="0"/>
                <a:ea typeface="Arial" panose="020B0604020202020204" pitchFamily="34" charset="0"/>
              </a:rPr>
              <a:t>t</a:t>
            </a:r>
            <a:r>
              <a:rPr lang="en-US" sz="1200" spc="-5" dirty="0">
                <a:solidFill>
                  <a:srgbClr val="333333"/>
                </a:solidFill>
                <a:effectLst/>
                <a:latin typeface="Arial" panose="020B0604020202020204" pitchFamily="34" charset="0"/>
                <a:ea typeface="Arial" panose="020B0604020202020204" pitchFamily="34" charset="0"/>
              </a:rPr>
              <a:t>y</a:t>
            </a:r>
            <a:r>
              <a:rPr lang="en-US" sz="1200" dirty="0">
                <a:solidFill>
                  <a:srgbClr val="333333"/>
                </a:solidFill>
                <a:effectLst/>
                <a:latin typeface="Arial" panose="020B0604020202020204" pitchFamily="34" charset="0"/>
                <a:ea typeface="Arial" panose="020B0604020202020204" pitchFamily="34" charset="0"/>
              </a:rPr>
              <a:t>,</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c</a:t>
            </a:r>
            <a:r>
              <a:rPr lang="en-US" sz="1200" spc="5" dirty="0">
                <a:solidFill>
                  <a:srgbClr val="333333"/>
                </a:solidFill>
                <a:effectLst/>
                <a:latin typeface="Arial" panose="020B0604020202020204" pitchFamily="34" charset="0"/>
                <a:ea typeface="Arial" panose="020B0604020202020204" pitchFamily="34" charset="0"/>
              </a:rPr>
              <a:t>i</a:t>
            </a:r>
            <a:r>
              <a:rPr lang="en-US" sz="1200" spc="-10" dirty="0">
                <a:solidFill>
                  <a:srgbClr val="333333"/>
                </a:solidFill>
                <a:effectLst/>
                <a:latin typeface="Arial" panose="020B0604020202020204" pitchFamily="34" charset="0"/>
                <a:ea typeface="Arial" panose="020B0604020202020204" pitchFamily="34" charset="0"/>
              </a:rPr>
              <a:t>t</a:t>
            </a:r>
            <a:r>
              <a:rPr lang="en-US" sz="1200" spc="5" dirty="0">
                <a:solidFill>
                  <a:srgbClr val="333333"/>
                </a:solidFill>
                <a:effectLst/>
                <a:latin typeface="Arial" panose="020B0604020202020204" pitchFamily="34" charset="0"/>
                <a:ea typeface="Arial" panose="020B0604020202020204" pitchFamily="34" charset="0"/>
              </a:rPr>
              <a:t>y</a:t>
            </a:r>
            <a:r>
              <a:rPr lang="en-US" sz="1200" dirty="0">
                <a:solidFill>
                  <a:srgbClr val="333333"/>
                </a:solidFill>
                <a:effectLst/>
                <a:latin typeface="Arial" panose="020B0604020202020204" pitchFamily="34" charset="0"/>
                <a:ea typeface="Arial" panose="020B0604020202020204" pitchFamily="34" charset="0"/>
              </a:rPr>
              <a:t>,</a:t>
            </a:r>
            <a:r>
              <a:rPr lang="en-US" sz="1200" spc="5" dirty="0">
                <a:solidFill>
                  <a:srgbClr val="333333"/>
                </a:solidFill>
                <a:effectLst/>
                <a:latin typeface="Arial" panose="020B0604020202020204" pitchFamily="34" charset="0"/>
                <a:ea typeface="Arial" panose="020B0604020202020204" pitchFamily="34" charset="0"/>
              </a:rPr>
              <a:t> </a:t>
            </a:r>
            <a:r>
              <a:rPr lang="en-US" sz="1200" dirty="0">
                <a:solidFill>
                  <a:srgbClr val="333333"/>
                </a:solidFill>
                <a:effectLst/>
                <a:latin typeface="Arial" panose="020B0604020202020204" pitchFamily="34" charset="0"/>
                <a:ea typeface="Arial" panose="020B0604020202020204" pitchFamily="34" charset="0"/>
              </a:rPr>
              <a:t>t</a:t>
            </a:r>
            <a:r>
              <a:rPr lang="en-US" sz="1200" spc="5" dirty="0">
                <a:solidFill>
                  <a:srgbClr val="333333"/>
                </a:solidFill>
                <a:effectLst/>
                <a:latin typeface="Arial" panose="020B0604020202020204" pitchFamily="34" charset="0"/>
                <a:ea typeface="Arial" panose="020B0604020202020204" pitchFamily="34" charset="0"/>
              </a:rPr>
              <a:t>o</a:t>
            </a:r>
            <a:r>
              <a:rPr lang="en-US" sz="1200" dirty="0">
                <a:solidFill>
                  <a:srgbClr val="333333"/>
                </a:solidFill>
                <a:effectLst/>
                <a:latin typeface="Arial" panose="020B0604020202020204" pitchFamily="34" charset="0"/>
                <a:ea typeface="Arial" panose="020B0604020202020204" pitchFamily="34" charset="0"/>
              </a:rPr>
              <a:t>wn</a:t>
            </a:r>
            <a:r>
              <a:rPr lang="en-US" sz="1200" spc="-10"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o</a:t>
            </a:r>
            <a:r>
              <a:rPr lang="en-US" sz="1200" dirty="0">
                <a:solidFill>
                  <a:srgbClr val="333333"/>
                </a:solidFill>
                <a:effectLst/>
                <a:latin typeface="Arial" panose="020B0604020202020204" pitchFamily="34" charset="0"/>
                <a:ea typeface="Arial" panose="020B0604020202020204" pitchFamily="34" charset="0"/>
              </a:rPr>
              <a:t>r </a:t>
            </a:r>
            <a:r>
              <a:rPr lang="en-US" sz="1200" spc="5" dirty="0">
                <a:solidFill>
                  <a:srgbClr val="333333"/>
                </a:solidFill>
                <a:effectLst/>
                <a:latin typeface="Arial" panose="020B0604020202020204" pitchFamily="34" charset="0"/>
                <a:ea typeface="Arial" panose="020B0604020202020204" pitchFamily="34" charset="0"/>
              </a:rPr>
              <a:t>o</a:t>
            </a:r>
            <a:r>
              <a:rPr lang="en-US" sz="1200" spc="-10" dirty="0">
                <a:solidFill>
                  <a:srgbClr val="333333"/>
                </a:solidFill>
                <a:effectLst/>
                <a:latin typeface="Arial" panose="020B0604020202020204" pitchFamily="34" charset="0"/>
                <a:ea typeface="Arial" panose="020B0604020202020204" pitchFamily="34" charset="0"/>
              </a:rPr>
              <a:t>t</a:t>
            </a:r>
            <a:r>
              <a:rPr lang="en-US" sz="1200" spc="5" dirty="0">
                <a:solidFill>
                  <a:srgbClr val="333333"/>
                </a:solidFill>
                <a:effectLst/>
                <a:latin typeface="Arial" panose="020B0604020202020204" pitchFamily="34" charset="0"/>
                <a:ea typeface="Arial" panose="020B0604020202020204" pitchFamily="34" charset="0"/>
              </a:rPr>
              <a:t>he</a:t>
            </a:r>
            <a:r>
              <a:rPr lang="en-US" sz="1200" dirty="0">
                <a:solidFill>
                  <a:srgbClr val="333333"/>
                </a:solidFill>
                <a:effectLst/>
                <a:latin typeface="Arial" panose="020B0604020202020204" pitchFamily="34" charset="0"/>
                <a:ea typeface="Arial" panose="020B0604020202020204" pitchFamily="34" charset="0"/>
              </a:rPr>
              <a:t>r </a:t>
            </a:r>
            <a:r>
              <a:rPr lang="en-US" sz="1200" spc="-5" dirty="0">
                <a:solidFill>
                  <a:srgbClr val="333333"/>
                </a:solidFill>
                <a:effectLst/>
                <a:latin typeface="Arial" panose="020B0604020202020204" pitchFamily="34" charset="0"/>
                <a:ea typeface="Arial" panose="020B0604020202020204" pitchFamily="34" charset="0"/>
              </a:rPr>
              <a:t>p</a:t>
            </a:r>
            <a:r>
              <a:rPr lang="en-US" sz="1200" spc="5" dirty="0">
                <a:solidFill>
                  <a:srgbClr val="333333"/>
                </a:solidFill>
                <a:effectLst/>
                <a:latin typeface="Arial" panose="020B0604020202020204" pitchFamily="34" charset="0"/>
                <a:ea typeface="Arial" panose="020B0604020202020204" pitchFamily="34" charset="0"/>
              </a:rPr>
              <a:t>ol</a:t>
            </a:r>
            <a:r>
              <a:rPr lang="en-US" sz="1200" spc="-10" dirty="0">
                <a:solidFill>
                  <a:srgbClr val="333333"/>
                </a:solidFill>
                <a:effectLst/>
                <a:latin typeface="Arial" panose="020B0604020202020204" pitchFamily="34" charset="0"/>
                <a:ea typeface="Arial" panose="020B0604020202020204" pitchFamily="34" charset="0"/>
              </a:rPr>
              <a:t>i</a:t>
            </a:r>
            <a:r>
              <a:rPr lang="en-US" sz="1200" dirty="0">
                <a:solidFill>
                  <a:srgbClr val="333333"/>
                </a:solidFill>
                <a:effectLst/>
                <a:latin typeface="Arial" panose="020B0604020202020204" pitchFamily="34" charset="0"/>
                <a:ea typeface="Arial" panose="020B0604020202020204" pitchFamily="34" charset="0"/>
              </a:rPr>
              <a:t>t</a:t>
            </a:r>
            <a:r>
              <a:rPr lang="en-US" sz="1200" spc="5" dirty="0">
                <a:solidFill>
                  <a:srgbClr val="333333"/>
                </a:solidFill>
                <a:effectLst/>
                <a:latin typeface="Arial" panose="020B0604020202020204" pitchFamily="34" charset="0"/>
                <a:ea typeface="Arial" panose="020B0604020202020204" pitchFamily="34" charset="0"/>
              </a:rPr>
              <a:t>i</a:t>
            </a:r>
            <a:r>
              <a:rPr lang="en-US" sz="1200" spc="-5" dirty="0">
                <a:solidFill>
                  <a:srgbClr val="333333"/>
                </a:solidFill>
                <a:effectLst/>
                <a:latin typeface="Arial" panose="020B0604020202020204" pitchFamily="34" charset="0"/>
                <a:ea typeface="Arial" panose="020B0604020202020204" pitchFamily="34" charset="0"/>
              </a:rPr>
              <a:t>c</a:t>
            </a:r>
            <a:r>
              <a:rPr lang="en-US" sz="1200" spc="5" dirty="0">
                <a:solidFill>
                  <a:srgbClr val="333333"/>
                </a:solidFill>
                <a:effectLst/>
                <a:latin typeface="Arial" panose="020B0604020202020204" pitchFamily="34" charset="0"/>
                <a:ea typeface="Arial" panose="020B0604020202020204" pitchFamily="34" charset="0"/>
              </a:rPr>
              <a:t>a</a:t>
            </a:r>
            <a:r>
              <a:rPr lang="en-US" sz="1200" dirty="0">
                <a:solidFill>
                  <a:srgbClr val="333333"/>
                </a:solidFill>
                <a:effectLst/>
                <a:latin typeface="Arial" panose="020B0604020202020204" pitchFamily="34" charset="0"/>
                <a:ea typeface="Arial" panose="020B0604020202020204" pitchFamily="34" charset="0"/>
              </a:rPr>
              <a:t>l</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su</a:t>
            </a:r>
            <a:r>
              <a:rPr lang="en-US" sz="1200" spc="-10" dirty="0">
                <a:solidFill>
                  <a:srgbClr val="333333"/>
                </a:solidFill>
                <a:effectLst/>
                <a:latin typeface="Arial" panose="020B0604020202020204" pitchFamily="34" charset="0"/>
                <a:ea typeface="Arial" panose="020B0604020202020204" pitchFamily="34" charset="0"/>
              </a:rPr>
              <a:t>b</a:t>
            </a:r>
            <a:r>
              <a:rPr lang="en-US" sz="1200" spc="5" dirty="0">
                <a:solidFill>
                  <a:srgbClr val="333333"/>
                </a:solidFill>
                <a:effectLst/>
                <a:latin typeface="Arial" panose="020B0604020202020204" pitchFamily="34" charset="0"/>
                <a:ea typeface="Arial" panose="020B0604020202020204" pitchFamily="34" charset="0"/>
              </a:rPr>
              <a:t>d</a:t>
            </a:r>
            <a:r>
              <a:rPr lang="en-US" sz="1200" spc="-10" dirty="0">
                <a:solidFill>
                  <a:srgbClr val="333333"/>
                </a:solidFill>
                <a:effectLst/>
                <a:latin typeface="Arial" panose="020B0604020202020204" pitchFamily="34" charset="0"/>
                <a:ea typeface="Arial" panose="020B0604020202020204" pitchFamily="34" charset="0"/>
              </a:rPr>
              <a:t>i</a:t>
            </a:r>
            <a:r>
              <a:rPr lang="en-US" sz="1200" spc="5" dirty="0">
                <a:solidFill>
                  <a:srgbClr val="333333"/>
                </a:solidFill>
                <a:effectLst/>
                <a:latin typeface="Arial" panose="020B0604020202020204" pitchFamily="34" charset="0"/>
                <a:ea typeface="Arial" panose="020B0604020202020204" pitchFamily="34" charset="0"/>
              </a:rPr>
              <a:t>vi</a:t>
            </a:r>
            <a:r>
              <a:rPr lang="en-US" sz="1200" spc="-5" dirty="0">
                <a:solidFill>
                  <a:srgbClr val="333333"/>
                </a:solidFill>
                <a:effectLst/>
                <a:latin typeface="Arial" panose="020B0604020202020204" pitchFamily="34" charset="0"/>
                <a:ea typeface="Arial" panose="020B0604020202020204" pitchFamily="34" charset="0"/>
              </a:rPr>
              <a:t>s</a:t>
            </a:r>
            <a:r>
              <a:rPr lang="en-US" sz="1200" spc="5" dirty="0">
                <a:solidFill>
                  <a:srgbClr val="333333"/>
                </a:solidFill>
                <a:effectLst/>
                <a:latin typeface="Arial" panose="020B0604020202020204" pitchFamily="34" charset="0"/>
                <a:ea typeface="Arial" panose="020B0604020202020204" pitchFamily="34" charset="0"/>
              </a:rPr>
              <a:t>io</a:t>
            </a:r>
            <a:r>
              <a:rPr lang="en-US" sz="1200" dirty="0">
                <a:solidFill>
                  <a:srgbClr val="333333"/>
                </a:solidFill>
                <a:effectLst/>
                <a:latin typeface="Arial" panose="020B0604020202020204" pitchFamily="34" charset="0"/>
                <a:ea typeface="Arial" panose="020B0604020202020204" pitchFamily="34" charset="0"/>
              </a:rPr>
              <a:t>n</a:t>
            </a:r>
            <a:r>
              <a:rPr lang="en-US" sz="1200" spc="-5" dirty="0">
                <a:solidFill>
                  <a:srgbClr val="333333"/>
                </a:solidFill>
                <a:effectLst/>
                <a:latin typeface="Arial" panose="020B0604020202020204" pitchFamily="34" charset="0"/>
                <a:ea typeface="Arial" panose="020B0604020202020204" pitchFamily="34" charset="0"/>
              </a:rPr>
              <a:t> </a:t>
            </a:r>
            <a:r>
              <a:rPr lang="en-US" sz="1200" dirty="0">
                <a:solidFill>
                  <a:srgbClr val="333333"/>
                </a:solidFill>
                <a:effectLst/>
                <a:latin typeface="Arial" panose="020B0604020202020204" pitchFamily="34" charset="0"/>
                <a:ea typeface="Arial" panose="020B0604020202020204" pitchFamily="34" charset="0"/>
              </a:rPr>
              <a:t>t</a:t>
            </a:r>
            <a:r>
              <a:rPr lang="en-US" sz="1200" spc="5" dirty="0">
                <a:solidFill>
                  <a:srgbClr val="333333"/>
                </a:solidFill>
                <a:effectLst/>
                <a:latin typeface="Arial" panose="020B0604020202020204" pitchFamily="34" charset="0"/>
                <a:ea typeface="Arial" panose="020B0604020202020204" pitchFamily="34" charset="0"/>
              </a:rPr>
              <a:t>he</a:t>
            </a:r>
            <a:r>
              <a:rPr lang="en-US" sz="1200" spc="45" dirty="0">
                <a:solidFill>
                  <a:srgbClr val="333333"/>
                </a:solidFill>
                <a:effectLst/>
                <a:latin typeface="Arial" panose="020B0604020202020204" pitchFamily="34" charset="0"/>
                <a:ea typeface="Arial" panose="020B0604020202020204" pitchFamily="34" charset="0"/>
              </a:rPr>
              <a:t>r</a:t>
            </a:r>
            <a:r>
              <a:rPr lang="en-US" sz="1200" spc="-10" dirty="0">
                <a:solidFill>
                  <a:srgbClr val="333333"/>
                </a:solidFill>
                <a:effectLst/>
                <a:latin typeface="Arial" panose="020B0604020202020204" pitchFamily="34" charset="0"/>
                <a:ea typeface="Arial" panose="020B0604020202020204" pitchFamily="34" charset="0"/>
              </a:rPr>
              <a:t>e</a:t>
            </a:r>
            <a:r>
              <a:rPr lang="en-US" sz="1200" spc="5" dirty="0">
                <a:solidFill>
                  <a:srgbClr val="333333"/>
                </a:solidFill>
                <a:effectLst/>
                <a:latin typeface="Arial" panose="020B0604020202020204" pitchFamily="34" charset="0"/>
                <a:ea typeface="Arial" panose="020B0604020202020204" pitchFamily="34" charset="0"/>
              </a:rPr>
              <a:t>o</a:t>
            </a:r>
            <a:r>
              <a:rPr lang="en-US" sz="1200" dirty="0">
                <a:solidFill>
                  <a:srgbClr val="333333"/>
                </a:solidFill>
                <a:effectLst/>
                <a:latin typeface="Arial" panose="020B0604020202020204" pitchFamily="34" charset="0"/>
                <a:ea typeface="Arial" panose="020B0604020202020204" pitchFamily="34" charset="0"/>
              </a:rPr>
              <a:t>f, </a:t>
            </a:r>
            <a:r>
              <a:rPr lang="en-US" sz="1200" spc="5" dirty="0">
                <a:solidFill>
                  <a:srgbClr val="333333"/>
                </a:solidFill>
                <a:effectLst/>
                <a:latin typeface="Arial" panose="020B0604020202020204" pitchFamily="34" charset="0"/>
                <a:ea typeface="Arial" panose="020B0604020202020204" pitchFamily="34" charset="0"/>
              </a:rPr>
              <a:t>o</a:t>
            </a:r>
            <a:r>
              <a:rPr lang="en-US" sz="1200" dirty="0">
                <a:solidFill>
                  <a:srgbClr val="333333"/>
                </a:solidFill>
                <a:effectLst/>
                <a:latin typeface="Arial" panose="020B0604020202020204" pitchFamily="34" charset="0"/>
                <a:ea typeface="Arial" panose="020B0604020202020204" pitchFamily="34" charset="0"/>
              </a:rPr>
              <a:t>r </a:t>
            </a:r>
            <a:r>
              <a:rPr lang="en-US" sz="1200" spc="5" dirty="0">
                <a:solidFill>
                  <a:srgbClr val="333333"/>
                </a:solidFill>
                <a:effectLst/>
                <a:latin typeface="Arial" panose="020B0604020202020204" pitchFamily="34" charset="0"/>
                <a:ea typeface="Arial" panose="020B0604020202020204" pitchFamily="34" charset="0"/>
              </a:rPr>
              <a:t>o</a:t>
            </a:r>
            <a:r>
              <a:rPr lang="en-US" sz="1200" dirty="0">
                <a:solidFill>
                  <a:srgbClr val="333333"/>
                </a:solidFill>
                <a:effectLst/>
                <a:latin typeface="Arial" panose="020B0604020202020204" pitchFamily="34" charset="0"/>
                <a:ea typeface="Arial" panose="020B0604020202020204" pitchFamily="34" charset="0"/>
              </a:rPr>
              <a:t>f</a:t>
            </a:r>
            <a:r>
              <a:rPr lang="en-US" sz="1200" spc="5" dirty="0">
                <a:solidFill>
                  <a:srgbClr val="333333"/>
                </a:solidFill>
                <a:effectLst/>
                <a:latin typeface="Arial" panose="020B0604020202020204" pitchFamily="34" charset="0"/>
                <a:ea typeface="Arial" panose="020B0604020202020204" pitchFamily="34" charset="0"/>
              </a:rPr>
              <a:t> </a:t>
            </a:r>
            <a:r>
              <a:rPr lang="en-US" sz="1200" spc="-10" dirty="0">
                <a:solidFill>
                  <a:srgbClr val="333333"/>
                </a:solidFill>
                <a:effectLst/>
                <a:latin typeface="Arial" panose="020B0604020202020204" pitchFamily="34" charset="0"/>
                <a:ea typeface="Arial" panose="020B0604020202020204" pitchFamily="34" charset="0"/>
              </a:rPr>
              <a:t>a</a:t>
            </a:r>
            <a:r>
              <a:rPr lang="en-US" sz="1200" spc="5" dirty="0">
                <a:solidFill>
                  <a:srgbClr val="333333"/>
                </a:solidFill>
                <a:effectLst/>
                <a:latin typeface="Arial" panose="020B0604020202020204" pitchFamily="34" charset="0"/>
                <a:ea typeface="Arial" panose="020B0604020202020204" pitchFamily="34" charset="0"/>
              </a:rPr>
              <a:t>n</a:t>
            </a:r>
            <a:r>
              <a:rPr lang="en-US" sz="1200" dirty="0">
                <a:solidFill>
                  <a:srgbClr val="333333"/>
                </a:solidFill>
                <a:effectLst/>
                <a:latin typeface="Arial" panose="020B0604020202020204" pitchFamily="34" charset="0"/>
                <a:ea typeface="Arial" panose="020B0604020202020204" pitchFamily="34" charset="0"/>
              </a:rPr>
              <a:t>y</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age</a:t>
            </a:r>
            <a:r>
              <a:rPr lang="en-US" sz="1200" spc="-10" dirty="0">
                <a:solidFill>
                  <a:srgbClr val="333333"/>
                </a:solidFill>
                <a:effectLst/>
                <a:latin typeface="Arial" panose="020B0604020202020204" pitchFamily="34" charset="0"/>
                <a:ea typeface="Arial" panose="020B0604020202020204" pitchFamily="34" charset="0"/>
              </a:rPr>
              <a:t>n</a:t>
            </a:r>
            <a:r>
              <a:rPr lang="en-US" sz="1200" spc="5" dirty="0">
                <a:solidFill>
                  <a:srgbClr val="333333"/>
                </a:solidFill>
                <a:effectLst/>
                <a:latin typeface="Arial" panose="020B0604020202020204" pitchFamily="34" charset="0"/>
                <a:ea typeface="Arial" panose="020B0604020202020204" pitchFamily="34" charset="0"/>
              </a:rPr>
              <a:t>c</a:t>
            </a:r>
            <a:r>
              <a:rPr lang="en-US" sz="1200" dirty="0">
                <a:solidFill>
                  <a:srgbClr val="333333"/>
                </a:solidFill>
                <a:effectLst/>
                <a:latin typeface="Arial" panose="020B0604020202020204" pitchFamily="34" charset="0"/>
                <a:ea typeface="Arial" panose="020B0604020202020204" pitchFamily="34" charset="0"/>
              </a:rPr>
              <a:t>y</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o</a:t>
            </a:r>
            <a:r>
              <a:rPr lang="en-US" sz="1200" dirty="0">
                <a:solidFill>
                  <a:srgbClr val="333333"/>
                </a:solidFill>
                <a:effectLst/>
                <a:latin typeface="Arial" panose="020B0604020202020204" pitchFamily="34" charset="0"/>
                <a:ea typeface="Arial" panose="020B0604020202020204" pitchFamily="34" charset="0"/>
              </a:rPr>
              <a:t>f</a:t>
            </a:r>
            <a:r>
              <a:rPr lang="en-US" sz="1200" spc="5" dirty="0">
                <a:solidFill>
                  <a:srgbClr val="333333"/>
                </a:solidFill>
                <a:effectLst/>
                <a:latin typeface="Arial" panose="020B0604020202020204" pitchFamily="34" charset="0"/>
                <a:ea typeface="Arial" panose="020B0604020202020204" pitchFamily="34" charset="0"/>
              </a:rPr>
              <a:t> </a:t>
            </a:r>
            <a:r>
              <a:rPr lang="en-US" sz="1200" spc="-10" dirty="0">
                <a:solidFill>
                  <a:srgbClr val="333333"/>
                </a:solidFill>
                <a:effectLst/>
                <a:latin typeface="Arial" panose="020B0604020202020204" pitchFamily="34" charset="0"/>
                <a:ea typeface="Arial" panose="020B0604020202020204" pitchFamily="34" charset="0"/>
              </a:rPr>
              <a:t>a</a:t>
            </a:r>
            <a:r>
              <a:rPr lang="en-US" sz="1200" spc="5" dirty="0">
                <a:solidFill>
                  <a:srgbClr val="333333"/>
                </a:solidFill>
                <a:effectLst/>
                <a:latin typeface="Arial" panose="020B0604020202020204" pitchFamily="34" charset="0"/>
                <a:ea typeface="Arial" panose="020B0604020202020204" pitchFamily="34" charset="0"/>
              </a:rPr>
              <a:t>n</a:t>
            </a:r>
            <a:r>
              <a:rPr lang="en-US" sz="1200" dirty="0">
                <a:solidFill>
                  <a:srgbClr val="333333"/>
                </a:solidFill>
                <a:effectLst/>
                <a:latin typeface="Arial" panose="020B0604020202020204" pitchFamily="34" charset="0"/>
                <a:ea typeface="Arial" panose="020B0604020202020204" pitchFamily="34" charset="0"/>
              </a:rPr>
              <a:t>y</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on</a:t>
            </a:r>
            <a:r>
              <a:rPr lang="en-US" sz="1200" dirty="0">
                <a:solidFill>
                  <a:srgbClr val="333333"/>
                </a:solidFill>
                <a:effectLst/>
                <a:latin typeface="Arial" panose="020B0604020202020204" pitchFamily="34" charset="0"/>
                <a:ea typeface="Arial" panose="020B0604020202020204" pitchFamily="34" charset="0"/>
              </a:rPr>
              <a:t>e</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o</a:t>
            </a:r>
            <a:r>
              <a:rPr lang="en-US" sz="1200" dirty="0">
                <a:solidFill>
                  <a:srgbClr val="333333"/>
                </a:solidFill>
                <a:effectLst/>
                <a:latin typeface="Arial" panose="020B0604020202020204" pitchFamily="34" charset="0"/>
                <a:ea typeface="Arial" panose="020B0604020202020204" pitchFamily="34" charset="0"/>
              </a:rPr>
              <a:t>f</a:t>
            </a:r>
            <a:r>
              <a:rPr lang="en-US" sz="1200" spc="-10"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the</a:t>
            </a:r>
            <a:r>
              <a:rPr lang="en-US" sz="1200" spc="-5" dirty="0">
                <a:solidFill>
                  <a:srgbClr val="333333"/>
                </a:solidFill>
                <a:effectLst/>
                <a:latin typeface="Arial" panose="020B0604020202020204" pitchFamily="34" charset="0"/>
                <a:ea typeface="Arial" panose="020B0604020202020204" pitchFamily="34" charset="0"/>
              </a:rPr>
              <a:t>m</a:t>
            </a:r>
            <a:r>
              <a:rPr lang="en-US" sz="1200" dirty="0">
                <a:solidFill>
                  <a:srgbClr val="333333"/>
                </a:solidFill>
                <a:effectLst/>
                <a:latin typeface="Arial" panose="020B0604020202020204" pitchFamily="34" charset="0"/>
                <a:ea typeface="Arial" panose="020B0604020202020204" pitchFamily="34" charset="0"/>
              </a:rPr>
              <a:t>,</a:t>
            </a:r>
            <a:r>
              <a:rPr lang="en-US" sz="1200" spc="5" dirty="0">
                <a:solidFill>
                  <a:srgbClr val="333333"/>
                </a:solidFill>
                <a:effectLst/>
                <a:latin typeface="Arial" panose="020B0604020202020204" pitchFamily="34" charset="0"/>
                <a:ea typeface="Arial" panose="020B0604020202020204" pitchFamily="34" charset="0"/>
              </a:rPr>
              <a:t> </a:t>
            </a:r>
            <a:r>
              <a:rPr lang="en-US" sz="1200" dirty="0">
                <a:solidFill>
                  <a:srgbClr val="333333"/>
                </a:solidFill>
                <a:effectLst/>
                <a:latin typeface="Arial" panose="020B0604020202020204" pitchFamily="34" charset="0"/>
                <a:ea typeface="Arial" panose="020B0604020202020204" pitchFamily="34" charset="0"/>
              </a:rPr>
              <a:t>wh</a:t>
            </a:r>
            <a:r>
              <a:rPr lang="en-US" sz="1200" spc="5" dirty="0">
                <a:solidFill>
                  <a:srgbClr val="333333"/>
                </a:solidFill>
                <a:effectLst/>
                <a:latin typeface="Arial" panose="020B0604020202020204" pitchFamily="34" charset="0"/>
                <a:ea typeface="Arial" panose="020B0604020202020204" pitchFamily="34" charset="0"/>
              </a:rPr>
              <a:t>o</a:t>
            </a:r>
            <a:r>
              <a:rPr lang="en-US" sz="1200" dirty="0">
                <a:solidFill>
                  <a:srgbClr val="333333"/>
                </a:solidFill>
                <a:effectLst/>
                <a:latin typeface="Arial" panose="020B0604020202020204" pitchFamily="34" charset="0"/>
                <a:ea typeface="Arial" panose="020B0604020202020204" pitchFamily="34" charset="0"/>
              </a:rPr>
              <a:t>,</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i</a:t>
            </a:r>
            <a:r>
              <a:rPr lang="en-US" sz="1200" dirty="0">
                <a:solidFill>
                  <a:srgbClr val="333333"/>
                </a:solidFill>
                <a:effectLst/>
                <a:latin typeface="Arial" panose="020B0604020202020204" pitchFamily="34" charset="0"/>
                <a:ea typeface="Arial" panose="020B0604020202020204" pitchFamily="34" charset="0"/>
              </a:rPr>
              <a:t>n</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co</a:t>
            </a:r>
            <a:r>
              <a:rPr lang="en-US" sz="1200" spc="-10" dirty="0">
                <a:solidFill>
                  <a:srgbClr val="333333"/>
                </a:solidFill>
                <a:effectLst/>
                <a:latin typeface="Arial" panose="020B0604020202020204" pitchFamily="34" charset="0"/>
                <a:ea typeface="Arial" panose="020B0604020202020204" pitchFamily="34" charset="0"/>
              </a:rPr>
              <a:t>n</a:t>
            </a:r>
            <a:r>
              <a:rPr lang="en-US" sz="1200" spc="5" dirty="0">
                <a:solidFill>
                  <a:srgbClr val="333333"/>
                </a:solidFill>
                <a:effectLst/>
                <a:latin typeface="Arial" panose="020B0604020202020204" pitchFamily="34" charset="0"/>
                <a:ea typeface="Arial" panose="020B0604020202020204" pitchFamily="34" charset="0"/>
              </a:rPr>
              <a:t>ce</a:t>
            </a:r>
            <a:r>
              <a:rPr lang="en-US" sz="1200" dirty="0">
                <a:solidFill>
                  <a:srgbClr val="333333"/>
                </a:solidFill>
                <a:effectLst/>
                <a:latin typeface="Arial" panose="020B0604020202020204" pitchFamily="34" charset="0"/>
                <a:ea typeface="Arial" panose="020B0604020202020204" pitchFamily="34" charset="0"/>
              </a:rPr>
              <a:t>rt</a:t>
            </a:r>
            <a:r>
              <a:rPr lang="en-US" sz="1200" spc="5" dirty="0">
                <a:solidFill>
                  <a:srgbClr val="333333"/>
                </a:solidFill>
                <a:effectLst/>
                <a:latin typeface="Arial" panose="020B0604020202020204" pitchFamily="34" charset="0"/>
                <a:ea typeface="Arial" panose="020B0604020202020204" pitchFamily="34" charset="0"/>
              </a:rPr>
              <a:t> </a:t>
            </a:r>
            <a:r>
              <a:rPr lang="en-US" sz="1200" spc="-15" dirty="0">
                <a:solidFill>
                  <a:srgbClr val="333333"/>
                </a:solidFill>
                <a:effectLst/>
                <a:latin typeface="Arial" panose="020B0604020202020204" pitchFamily="34" charset="0"/>
                <a:ea typeface="Arial" panose="020B0604020202020204" pitchFamily="34" charset="0"/>
              </a:rPr>
              <a:t>w</a:t>
            </a:r>
            <a:r>
              <a:rPr lang="en-US" sz="1200" spc="5" dirty="0">
                <a:solidFill>
                  <a:srgbClr val="333333"/>
                </a:solidFill>
                <a:effectLst/>
                <a:latin typeface="Arial" panose="020B0604020202020204" pitchFamily="34" charset="0"/>
                <a:ea typeface="Arial" panose="020B0604020202020204" pitchFamily="34" charset="0"/>
              </a:rPr>
              <a:t>i</a:t>
            </a:r>
            <a:r>
              <a:rPr lang="en-US" sz="1200" dirty="0">
                <a:solidFill>
                  <a:srgbClr val="333333"/>
                </a:solidFill>
                <a:effectLst/>
                <a:latin typeface="Arial" panose="020B0604020202020204" pitchFamily="34" charset="0"/>
                <a:ea typeface="Arial" panose="020B0604020202020204" pitchFamily="34" charset="0"/>
              </a:rPr>
              <a:t>th</a:t>
            </a:r>
            <a:r>
              <a:rPr lang="en-US" sz="1200" spc="5" dirty="0">
                <a:solidFill>
                  <a:srgbClr val="333333"/>
                </a:solidFill>
                <a:effectLst/>
                <a:latin typeface="Arial" panose="020B0604020202020204" pitchFamily="34" charset="0"/>
                <a:ea typeface="Arial" panose="020B0604020202020204" pitchFamily="34" charset="0"/>
              </a:rPr>
              <a:t> t</a:t>
            </a:r>
            <a:r>
              <a:rPr lang="en-US" sz="1200" spc="-15" dirty="0">
                <a:solidFill>
                  <a:srgbClr val="333333"/>
                </a:solidFill>
                <a:effectLst/>
                <a:latin typeface="Arial" panose="020B0604020202020204" pitchFamily="34" charset="0"/>
                <a:ea typeface="Arial" panose="020B0604020202020204" pitchFamily="34" charset="0"/>
              </a:rPr>
              <a:t>w</a:t>
            </a:r>
            <a:r>
              <a:rPr lang="en-US" sz="1200" dirty="0">
                <a:solidFill>
                  <a:srgbClr val="333333"/>
                </a:solidFill>
                <a:effectLst/>
                <a:latin typeface="Arial" panose="020B0604020202020204" pitchFamily="34" charset="0"/>
                <a:ea typeface="Arial" panose="020B0604020202020204" pitchFamily="34" charset="0"/>
              </a:rPr>
              <a:t>o</a:t>
            </a:r>
            <a:r>
              <a:rPr lang="en-US" sz="1200" spc="5" dirty="0">
                <a:solidFill>
                  <a:srgbClr val="333333"/>
                </a:solidFill>
                <a:effectLst/>
                <a:latin typeface="Arial" panose="020B0604020202020204" pitchFamily="34" charset="0"/>
                <a:ea typeface="Arial" panose="020B0604020202020204" pitchFamily="34" charset="0"/>
              </a:rPr>
              <a:t> o</a:t>
            </a:r>
            <a:r>
              <a:rPr lang="en-US" sz="1200" dirty="0">
                <a:solidFill>
                  <a:srgbClr val="333333"/>
                </a:solidFill>
                <a:effectLst/>
                <a:latin typeface="Arial" panose="020B0604020202020204" pitchFamily="34" charset="0"/>
                <a:ea typeface="Arial" panose="020B0604020202020204" pitchFamily="34" charset="0"/>
              </a:rPr>
              <a:t>r </a:t>
            </a:r>
            <a:r>
              <a:rPr lang="en-US" sz="1200" spc="-5" dirty="0">
                <a:solidFill>
                  <a:srgbClr val="333333"/>
                </a:solidFill>
                <a:effectLst/>
                <a:latin typeface="Arial" panose="020B0604020202020204" pitchFamily="34" charset="0"/>
                <a:ea typeface="Arial" panose="020B0604020202020204" pitchFamily="34" charset="0"/>
              </a:rPr>
              <a:t>m</a:t>
            </a:r>
            <a:r>
              <a:rPr lang="en-US" sz="1200" spc="5" dirty="0">
                <a:solidFill>
                  <a:srgbClr val="333333"/>
                </a:solidFill>
                <a:effectLst/>
                <a:latin typeface="Arial" panose="020B0604020202020204" pitchFamily="34" charset="0"/>
                <a:ea typeface="Arial" panose="020B0604020202020204" pitchFamily="34" charset="0"/>
              </a:rPr>
              <a:t>o</a:t>
            </a:r>
            <a:r>
              <a:rPr lang="en-US" sz="1200" dirty="0">
                <a:solidFill>
                  <a:srgbClr val="333333"/>
                </a:solidFill>
                <a:effectLst/>
                <a:latin typeface="Arial" panose="020B0604020202020204" pitchFamily="34" charset="0"/>
                <a:ea typeface="Arial" panose="020B0604020202020204" pitchFamily="34" charset="0"/>
              </a:rPr>
              <a:t>re</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o</a:t>
            </a:r>
            <a:r>
              <a:rPr lang="en-US" sz="1200" dirty="0">
                <a:solidFill>
                  <a:srgbClr val="333333"/>
                </a:solidFill>
                <a:effectLst/>
                <a:latin typeface="Arial" panose="020B0604020202020204" pitchFamily="34" charset="0"/>
                <a:ea typeface="Arial" panose="020B0604020202020204" pitchFamily="34" charset="0"/>
              </a:rPr>
              <a:t>t</a:t>
            </a:r>
            <a:r>
              <a:rPr lang="en-US" sz="1200" spc="5" dirty="0">
                <a:solidFill>
                  <a:srgbClr val="333333"/>
                </a:solidFill>
                <a:effectLst/>
                <a:latin typeface="Arial" panose="020B0604020202020204" pitchFamily="34" charset="0"/>
                <a:ea typeface="Arial" panose="020B0604020202020204" pitchFamily="34" charset="0"/>
              </a:rPr>
              <a:t>he</a:t>
            </a:r>
            <a:r>
              <a:rPr lang="en-US" sz="1200" dirty="0">
                <a:solidFill>
                  <a:srgbClr val="333333"/>
                </a:solidFill>
                <a:effectLst/>
                <a:latin typeface="Arial" panose="020B0604020202020204" pitchFamily="34" charset="0"/>
                <a:ea typeface="Arial" panose="020B0604020202020204" pitchFamily="34" charset="0"/>
              </a:rPr>
              <a:t>r</a:t>
            </a:r>
            <a:r>
              <a:rPr lang="en-US" sz="1200" spc="-10"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s</a:t>
            </a:r>
            <a:r>
              <a:rPr lang="en-US" sz="1200" spc="-10" dirty="0">
                <a:solidFill>
                  <a:srgbClr val="333333"/>
                </a:solidFill>
                <a:effectLst/>
                <a:latin typeface="Arial" panose="020B0604020202020204" pitchFamily="34" charset="0"/>
                <a:ea typeface="Arial" panose="020B0604020202020204" pitchFamily="34" charset="0"/>
              </a:rPr>
              <a:t>u</a:t>
            </a:r>
            <a:r>
              <a:rPr lang="en-US" sz="1200" spc="5" dirty="0">
                <a:solidFill>
                  <a:srgbClr val="333333"/>
                </a:solidFill>
                <a:effectLst/>
                <a:latin typeface="Arial" panose="020B0604020202020204" pitchFamily="34" charset="0"/>
                <a:ea typeface="Arial" panose="020B0604020202020204" pitchFamily="34" charset="0"/>
              </a:rPr>
              <a:t>c</a:t>
            </a:r>
            <a:r>
              <a:rPr lang="en-US" sz="1200" dirty="0">
                <a:solidFill>
                  <a:srgbClr val="333333"/>
                </a:solidFill>
                <a:effectLst/>
                <a:latin typeface="Arial" panose="020B0604020202020204" pitchFamily="34" charset="0"/>
                <a:ea typeface="Arial" panose="020B0604020202020204" pitchFamily="34" charset="0"/>
              </a:rPr>
              <a:t>h</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e</a:t>
            </a:r>
            <a:r>
              <a:rPr lang="en-US" sz="1200" spc="5" dirty="0">
                <a:solidFill>
                  <a:srgbClr val="333333"/>
                </a:solidFill>
                <a:effectLst/>
                <a:latin typeface="Arial" panose="020B0604020202020204" pitchFamily="34" charset="0"/>
                <a:ea typeface="Arial" panose="020B0604020202020204" pitchFamily="34" charset="0"/>
              </a:rPr>
              <a:t>m</a:t>
            </a:r>
            <a:r>
              <a:rPr lang="en-US" sz="1200" spc="-10" dirty="0">
                <a:solidFill>
                  <a:srgbClr val="333333"/>
                </a:solidFill>
                <a:effectLst/>
                <a:latin typeface="Arial" panose="020B0604020202020204" pitchFamily="34" charset="0"/>
                <a:ea typeface="Arial" panose="020B0604020202020204" pitchFamily="34" charset="0"/>
              </a:rPr>
              <a:t>p</a:t>
            </a:r>
            <a:r>
              <a:rPr lang="en-US" sz="1200" spc="5" dirty="0">
                <a:solidFill>
                  <a:srgbClr val="333333"/>
                </a:solidFill>
                <a:effectLst/>
                <a:latin typeface="Arial" panose="020B0604020202020204" pitchFamily="34" charset="0"/>
                <a:ea typeface="Arial" panose="020B0604020202020204" pitchFamily="34" charset="0"/>
              </a:rPr>
              <a:t>lo</a:t>
            </a:r>
            <a:r>
              <a:rPr lang="en-US" sz="1200" spc="-5" dirty="0">
                <a:solidFill>
                  <a:srgbClr val="333333"/>
                </a:solidFill>
                <a:effectLst/>
                <a:latin typeface="Arial" panose="020B0604020202020204" pitchFamily="34" charset="0"/>
                <a:ea typeface="Arial" panose="020B0604020202020204" pitchFamily="34" charset="0"/>
              </a:rPr>
              <a:t>y</a:t>
            </a:r>
            <a:r>
              <a:rPr lang="en-US" sz="1200" spc="-10" dirty="0">
                <a:solidFill>
                  <a:srgbClr val="333333"/>
                </a:solidFill>
                <a:effectLst/>
                <a:latin typeface="Arial" panose="020B0604020202020204" pitchFamily="34" charset="0"/>
                <a:ea typeface="Arial" panose="020B0604020202020204" pitchFamily="34" charset="0"/>
              </a:rPr>
              <a:t>e</a:t>
            </a:r>
            <a:r>
              <a:rPr lang="en-US" sz="1200" spc="5" dirty="0">
                <a:solidFill>
                  <a:srgbClr val="333333"/>
                </a:solidFill>
                <a:effectLst/>
                <a:latin typeface="Arial" panose="020B0604020202020204" pitchFamily="34" charset="0"/>
                <a:ea typeface="Arial" panose="020B0604020202020204" pitchFamily="34" charset="0"/>
              </a:rPr>
              <a:t>es</a:t>
            </a:r>
            <a:r>
              <a:rPr lang="en-US" sz="1200" dirty="0">
                <a:solidFill>
                  <a:srgbClr val="333333"/>
                </a:solidFill>
                <a:effectLst/>
                <a:latin typeface="Arial" panose="020B0604020202020204" pitchFamily="34" charset="0"/>
                <a:ea typeface="Arial" panose="020B0604020202020204" pitchFamily="34" charset="0"/>
              </a:rPr>
              <a:t>,</a:t>
            </a:r>
            <a:r>
              <a:rPr lang="en-US" sz="1200" spc="5" dirty="0">
                <a:solidFill>
                  <a:srgbClr val="333333"/>
                </a:solidFill>
                <a:effectLst/>
                <a:latin typeface="Arial" panose="020B0604020202020204" pitchFamily="34" charset="0"/>
                <a:ea typeface="Arial" panose="020B0604020202020204" pitchFamily="34" charset="0"/>
              </a:rPr>
              <a:t> </a:t>
            </a:r>
            <a:r>
              <a:rPr lang="en-US" sz="1200" spc="-10" dirty="0">
                <a:solidFill>
                  <a:srgbClr val="333333"/>
                </a:solidFill>
                <a:effectLst/>
                <a:latin typeface="Arial" panose="020B0604020202020204" pitchFamily="34" charset="0"/>
                <a:ea typeface="Arial" panose="020B0604020202020204" pitchFamily="34" charset="0"/>
              </a:rPr>
              <a:t>f</a:t>
            </a:r>
            <a:r>
              <a:rPr lang="en-US" sz="1200" spc="5" dirty="0">
                <a:solidFill>
                  <a:srgbClr val="333333"/>
                </a:solidFill>
                <a:effectLst/>
                <a:latin typeface="Arial" panose="020B0604020202020204" pitchFamily="34" charset="0"/>
                <a:ea typeface="Arial" panose="020B0604020202020204" pitchFamily="34" charset="0"/>
              </a:rPr>
              <a:t>o</a:t>
            </a:r>
            <a:r>
              <a:rPr lang="en-US" sz="1200" dirty="0">
                <a:solidFill>
                  <a:srgbClr val="333333"/>
                </a:solidFill>
                <a:effectLst/>
                <a:latin typeface="Arial" panose="020B0604020202020204" pitchFamily="34" charset="0"/>
                <a:ea typeface="Arial" panose="020B0604020202020204" pitchFamily="34" charset="0"/>
              </a:rPr>
              <a:t>r </a:t>
            </a:r>
            <a:r>
              <a:rPr lang="en-US" sz="1200" spc="5" dirty="0">
                <a:solidFill>
                  <a:srgbClr val="333333"/>
                </a:solidFill>
                <a:effectLst/>
                <a:latin typeface="Arial" panose="020B0604020202020204" pitchFamily="34" charset="0"/>
                <a:ea typeface="Arial" panose="020B0604020202020204" pitchFamily="34" charset="0"/>
              </a:rPr>
              <a:t>th</a:t>
            </a:r>
            <a:r>
              <a:rPr lang="en-US" sz="1200" dirty="0">
                <a:solidFill>
                  <a:srgbClr val="333333"/>
                </a:solidFill>
                <a:effectLst/>
                <a:latin typeface="Arial" panose="020B0604020202020204" pitchFamily="34" charset="0"/>
                <a:ea typeface="Arial" panose="020B0604020202020204" pitchFamily="34" charset="0"/>
              </a:rPr>
              <a:t>e </a:t>
            </a:r>
            <a:r>
              <a:rPr lang="en-US" sz="1200" spc="5" dirty="0">
                <a:solidFill>
                  <a:srgbClr val="333333"/>
                </a:solidFill>
                <a:effectLst/>
                <a:latin typeface="Arial" panose="020B0604020202020204" pitchFamily="34" charset="0"/>
                <a:ea typeface="Arial" panose="020B0604020202020204" pitchFamily="34" charset="0"/>
              </a:rPr>
              <a:t>pu</a:t>
            </a:r>
            <a:r>
              <a:rPr lang="en-US" sz="1200" dirty="0">
                <a:solidFill>
                  <a:srgbClr val="333333"/>
                </a:solidFill>
                <a:effectLst/>
                <a:latin typeface="Arial" panose="020B0604020202020204" pitchFamily="34" charset="0"/>
                <a:ea typeface="Arial" panose="020B0604020202020204" pitchFamily="34" charset="0"/>
              </a:rPr>
              <a:t>r</a:t>
            </a:r>
            <a:r>
              <a:rPr lang="en-US" sz="1200" spc="5" dirty="0">
                <a:solidFill>
                  <a:srgbClr val="333333"/>
                </a:solidFill>
                <a:effectLst/>
                <a:latin typeface="Arial" panose="020B0604020202020204" pitchFamily="34" charset="0"/>
                <a:ea typeface="Arial" panose="020B0604020202020204" pitchFamily="34" charset="0"/>
              </a:rPr>
              <a:t>p</a:t>
            </a:r>
            <a:r>
              <a:rPr lang="en-US" sz="1200" spc="-10" dirty="0">
                <a:solidFill>
                  <a:srgbClr val="333333"/>
                </a:solidFill>
                <a:effectLst/>
                <a:latin typeface="Arial" panose="020B0604020202020204" pitchFamily="34" charset="0"/>
                <a:ea typeface="Arial" panose="020B0604020202020204" pitchFamily="34" charset="0"/>
              </a:rPr>
              <a:t>o</a:t>
            </a:r>
            <a:r>
              <a:rPr lang="en-US" sz="1200" spc="5" dirty="0">
                <a:solidFill>
                  <a:srgbClr val="333333"/>
                </a:solidFill>
                <a:effectLst/>
                <a:latin typeface="Arial" panose="020B0604020202020204" pitchFamily="34" charset="0"/>
                <a:ea typeface="Arial" panose="020B0604020202020204" pitchFamily="34" charset="0"/>
              </a:rPr>
              <a:t>s</a:t>
            </a:r>
            <a:r>
              <a:rPr lang="en-US" sz="1200" dirty="0">
                <a:solidFill>
                  <a:srgbClr val="333333"/>
                </a:solidFill>
                <a:effectLst/>
                <a:latin typeface="Arial" panose="020B0604020202020204" pitchFamily="34" charset="0"/>
                <a:ea typeface="Arial" panose="020B0604020202020204" pitchFamily="34" charset="0"/>
              </a:rPr>
              <a:t>e</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o</a:t>
            </a:r>
            <a:r>
              <a:rPr lang="en-US" sz="1200" dirty="0">
                <a:solidFill>
                  <a:srgbClr val="333333"/>
                </a:solidFill>
                <a:effectLst/>
                <a:latin typeface="Arial" panose="020B0604020202020204" pitchFamily="34" charset="0"/>
                <a:ea typeface="Arial" panose="020B0604020202020204" pitchFamily="34" charset="0"/>
              </a:rPr>
              <a:t>f</a:t>
            </a:r>
            <a:r>
              <a:rPr lang="en-US" sz="1200" spc="5" dirty="0">
                <a:solidFill>
                  <a:srgbClr val="333333"/>
                </a:solidFill>
                <a:effectLst/>
                <a:latin typeface="Arial" panose="020B0604020202020204" pitchFamily="34" charset="0"/>
                <a:ea typeface="Arial" panose="020B0604020202020204" pitchFamily="34" charset="0"/>
              </a:rPr>
              <a:t> o</a:t>
            </a:r>
            <a:r>
              <a:rPr lang="en-US" sz="1200" spc="-10" dirty="0">
                <a:solidFill>
                  <a:srgbClr val="333333"/>
                </a:solidFill>
                <a:effectLst/>
                <a:latin typeface="Arial" panose="020B0604020202020204" pitchFamily="34" charset="0"/>
                <a:ea typeface="Arial" panose="020B0604020202020204" pitchFamily="34" charset="0"/>
              </a:rPr>
              <a:t>b</a:t>
            </a:r>
            <a:r>
              <a:rPr lang="en-US" sz="1200" spc="5" dirty="0">
                <a:solidFill>
                  <a:srgbClr val="333333"/>
                </a:solidFill>
                <a:effectLst/>
                <a:latin typeface="Arial" panose="020B0604020202020204" pitchFamily="34" charset="0"/>
                <a:ea typeface="Arial" panose="020B0604020202020204" pitchFamily="34" charset="0"/>
              </a:rPr>
              <a:t>s</a:t>
            </a:r>
            <a:r>
              <a:rPr lang="en-US" sz="1200" dirty="0">
                <a:solidFill>
                  <a:srgbClr val="333333"/>
                </a:solidFill>
                <a:effectLst/>
                <a:latin typeface="Arial" panose="020B0604020202020204" pitchFamily="34" charset="0"/>
                <a:ea typeface="Arial" panose="020B0604020202020204" pitchFamily="34" charset="0"/>
              </a:rPr>
              <a:t>tr</a:t>
            </a:r>
            <a:r>
              <a:rPr lang="en-US" sz="1200" spc="-5" dirty="0">
                <a:solidFill>
                  <a:srgbClr val="333333"/>
                </a:solidFill>
                <a:effectLst/>
                <a:latin typeface="Arial" panose="020B0604020202020204" pitchFamily="34" charset="0"/>
                <a:ea typeface="Arial" panose="020B0604020202020204" pitchFamily="34" charset="0"/>
              </a:rPr>
              <a:t>u</a:t>
            </a:r>
            <a:r>
              <a:rPr lang="en-US" sz="1200" spc="5" dirty="0">
                <a:solidFill>
                  <a:srgbClr val="333333"/>
                </a:solidFill>
                <a:effectLst/>
                <a:latin typeface="Arial" panose="020B0604020202020204" pitchFamily="34" charset="0"/>
                <a:ea typeface="Arial" panose="020B0604020202020204" pitchFamily="34" charset="0"/>
              </a:rPr>
              <a:t>c</a:t>
            </a:r>
            <a:r>
              <a:rPr lang="en-US" sz="1200" dirty="0">
                <a:solidFill>
                  <a:srgbClr val="333333"/>
                </a:solidFill>
                <a:effectLst/>
                <a:latin typeface="Arial" panose="020B0604020202020204" pitchFamily="34" charset="0"/>
                <a:ea typeface="Arial" panose="020B0604020202020204" pitchFamily="34" charset="0"/>
              </a:rPr>
              <a:t>t</a:t>
            </a:r>
            <a:r>
              <a:rPr lang="en-US" sz="1200" spc="-5" dirty="0">
                <a:solidFill>
                  <a:srgbClr val="333333"/>
                </a:solidFill>
                <a:effectLst/>
                <a:latin typeface="Arial" panose="020B0604020202020204" pitchFamily="34" charset="0"/>
                <a:ea typeface="Arial" panose="020B0604020202020204" pitchFamily="34" charset="0"/>
              </a:rPr>
              <a:t>i</a:t>
            </a:r>
            <a:r>
              <a:rPr lang="en-US" sz="1200" spc="5" dirty="0">
                <a:solidFill>
                  <a:srgbClr val="333333"/>
                </a:solidFill>
                <a:effectLst/>
                <a:latin typeface="Arial" panose="020B0604020202020204" pitchFamily="34" charset="0"/>
                <a:ea typeface="Arial" panose="020B0604020202020204" pitchFamily="34" charset="0"/>
              </a:rPr>
              <a:t>ng</a:t>
            </a:r>
            <a:r>
              <a:rPr lang="en-US" sz="1200" dirty="0">
                <a:solidFill>
                  <a:srgbClr val="333333"/>
                </a:solidFill>
                <a:effectLst/>
                <a:latin typeface="Arial" panose="020B0604020202020204" pitchFamily="34" charset="0"/>
                <a:ea typeface="Arial" panose="020B0604020202020204" pitchFamily="34" charset="0"/>
              </a:rPr>
              <a:t>,</a:t>
            </a:r>
            <a:r>
              <a:rPr lang="en-US" sz="1200" spc="5" dirty="0">
                <a:solidFill>
                  <a:srgbClr val="333333"/>
                </a:solidFill>
                <a:effectLst/>
                <a:latin typeface="Arial" panose="020B0604020202020204" pitchFamily="34" charset="0"/>
                <a:ea typeface="Arial" panose="020B0604020202020204" pitchFamily="34" charset="0"/>
              </a:rPr>
              <a:t> </a:t>
            </a:r>
            <a:r>
              <a:rPr lang="en-US" sz="1200" spc="-10" dirty="0">
                <a:solidFill>
                  <a:srgbClr val="333333"/>
                </a:solidFill>
                <a:effectLst/>
                <a:latin typeface="Arial" panose="020B0604020202020204" pitchFamily="34" charset="0"/>
                <a:ea typeface="Arial" panose="020B0604020202020204" pitchFamily="34" charset="0"/>
              </a:rPr>
              <a:t>i</a:t>
            </a:r>
            <a:r>
              <a:rPr lang="en-US" sz="1200" spc="5" dirty="0">
                <a:solidFill>
                  <a:srgbClr val="333333"/>
                </a:solidFill>
                <a:effectLst/>
                <a:latin typeface="Arial" panose="020B0604020202020204" pitchFamily="34" charset="0"/>
                <a:ea typeface="Arial" panose="020B0604020202020204" pitchFamily="34" charset="0"/>
              </a:rPr>
              <a:t>m</a:t>
            </a:r>
            <a:r>
              <a:rPr lang="en-US" sz="1200" spc="-10" dirty="0">
                <a:solidFill>
                  <a:srgbClr val="333333"/>
                </a:solidFill>
                <a:effectLst/>
                <a:latin typeface="Arial" panose="020B0604020202020204" pitchFamily="34" charset="0"/>
                <a:ea typeface="Arial" panose="020B0604020202020204" pitchFamily="34" charset="0"/>
              </a:rPr>
              <a:t>p</a:t>
            </a:r>
            <a:r>
              <a:rPr lang="en-US" sz="1200" spc="5" dirty="0">
                <a:solidFill>
                  <a:srgbClr val="333333"/>
                </a:solidFill>
                <a:effectLst/>
                <a:latin typeface="Arial" panose="020B0604020202020204" pitchFamily="34" charset="0"/>
                <a:ea typeface="Arial" panose="020B0604020202020204" pitchFamily="34" charset="0"/>
              </a:rPr>
              <a:t>ed</a:t>
            </a:r>
            <a:r>
              <a:rPr lang="en-US" sz="1200" spc="-10" dirty="0">
                <a:solidFill>
                  <a:srgbClr val="333333"/>
                </a:solidFill>
                <a:effectLst/>
                <a:latin typeface="Arial" panose="020B0604020202020204" pitchFamily="34" charset="0"/>
                <a:ea typeface="Arial" panose="020B0604020202020204" pitchFamily="34" charset="0"/>
              </a:rPr>
              <a:t>i</a:t>
            </a:r>
            <a:r>
              <a:rPr lang="en-US" sz="1200" spc="5" dirty="0">
                <a:solidFill>
                  <a:srgbClr val="333333"/>
                </a:solidFill>
                <a:effectLst/>
                <a:latin typeface="Arial" panose="020B0604020202020204" pitchFamily="34" charset="0"/>
                <a:ea typeface="Arial" panose="020B0604020202020204" pitchFamily="34" charset="0"/>
              </a:rPr>
              <a:t>n</a:t>
            </a:r>
            <a:r>
              <a:rPr lang="en-US" sz="1200" dirty="0">
                <a:solidFill>
                  <a:srgbClr val="333333"/>
                </a:solidFill>
                <a:effectLst/>
                <a:latin typeface="Arial" panose="020B0604020202020204" pitchFamily="34" charset="0"/>
                <a:ea typeface="Arial" panose="020B0604020202020204" pitchFamily="34" charset="0"/>
              </a:rPr>
              <a:t>g</a:t>
            </a:r>
            <a:r>
              <a:rPr lang="en-US" sz="1200" spc="5" dirty="0">
                <a:solidFill>
                  <a:srgbClr val="333333"/>
                </a:solidFill>
                <a:effectLst/>
                <a:latin typeface="Arial" panose="020B0604020202020204" pitchFamily="34" charset="0"/>
                <a:ea typeface="Arial" panose="020B0604020202020204" pitchFamily="34" charset="0"/>
              </a:rPr>
              <a:t> o</a:t>
            </a:r>
            <a:r>
              <a:rPr lang="en-US" sz="1200" dirty="0">
                <a:solidFill>
                  <a:srgbClr val="333333"/>
                </a:solidFill>
                <a:effectLst/>
                <a:latin typeface="Arial" panose="020B0604020202020204" pitchFamily="34" charset="0"/>
                <a:ea typeface="Arial" panose="020B0604020202020204" pitchFamily="34" charset="0"/>
              </a:rPr>
              <a:t>r</a:t>
            </a:r>
            <a:r>
              <a:rPr lang="en-US" sz="1200" spc="-10"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su</a:t>
            </a:r>
            <a:r>
              <a:rPr lang="en-US" sz="1200" spc="-5" dirty="0">
                <a:solidFill>
                  <a:srgbClr val="333333"/>
                </a:solidFill>
                <a:effectLst/>
                <a:latin typeface="Arial" panose="020B0604020202020204" pitchFamily="34" charset="0"/>
                <a:ea typeface="Arial" panose="020B0604020202020204" pitchFamily="34" charset="0"/>
              </a:rPr>
              <a:t>s</a:t>
            </a:r>
            <a:r>
              <a:rPr lang="en-US" sz="1200" spc="5" dirty="0">
                <a:solidFill>
                  <a:srgbClr val="333333"/>
                </a:solidFill>
                <a:effectLst/>
                <a:latin typeface="Arial" panose="020B0604020202020204" pitchFamily="34" charset="0"/>
                <a:ea typeface="Arial" panose="020B0604020202020204" pitchFamily="34" charset="0"/>
              </a:rPr>
              <a:t>pe</a:t>
            </a:r>
            <a:r>
              <a:rPr lang="en-US" sz="1200" spc="-10" dirty="0">
                <a:solidFill>
                  <a:srgbClr val="333333"/>
                </a:solidFill>
                <a:effectLst/>
                <a:latin typeface="Arial" panose="020B0604020202020204" pitchFamily="34" charset="0"/>
                <a:ea typeface="Arial" panose="020B0604020202020204" pitchFamily="34" charset="0"/>
              </a:rPr>
              <a:t>n</a:t>
            </a:r>
            <a:r>
              <a:rPr lang="en-US" sz="1200" spc="5" dirty="0">
                <a:solidFill>
                  <a:srgbClr val="333333"/>
                </a:solidFill>
                <a:effectLst/>
                <a:latin typeface="Arial" panose="020B0604020202020204" pitchFamily="34" charset="0"/>
                <a:ea typeface="Arial" panose="020B0604020202020204" pitchFamily="34" charset="0"/>
              </a:rPr>
              <a:t>di</a:t>
            </a:r>
            <a:r>
              <a:rPr lang="en-US" sz="1200" spc="-10" dirty="0">
                <a:solidFill>
                  <a:srgbClr val="333333"/>
                </a:solidFill>
                <a:effectLst/>
                <a:latin typeface="Arial" panose="020B0604020202020204" pitchFamily="34" charset="0"/>
                <a:ea typeface="Arial" panose="020B0604020202020204" pitchFamily="34" charset="0"/>
              </a:rPr>
              <a:t>n</a:t>
            </a:r>
            <a:r>
              <a:rPr lang="en-US" sz="1200" dirty="0">
                <a:solidFill>
                  <a:srgbClr val="333333"/>
                </a:solidFill>
                <a:effectLst/>
                <a:latin typeface="Arial" panose="020B0604020202020204" pitchFamily="34" charset="0"/>
                <a:ea typeface="Arial" panose="020B0604020202020204" pitchFamily="34" charset="0"/>
              </a:rPr>
              <a:t>g</a:t>
            </a:r>
            <a:r>
              <a:rPr lang="en-US" sz="1200" spc="5" dirty="0">
                <a:solidFill>
                  <a:srgbClr val="333333"/>
                </a:solidFill>
                <a:effectLst/>
                <a:latin typeface="Arial" panose="020B0604020202020204" pitchFamily="34" charset="0"/>
                <a:ea typeface="Arial" panose="020B0604020202020204" pitchFamily="34" charset="0"/>
              </a:rPr>
              <a:t> a</a:t>
            </a:r>
            <a:r>
              <a:rPr lang="en-US" sz="1200" spc="-10" dirty="0">
                <a:solidFill>
                  <a:srgbClr val="333333"/>
                </a:solidFill>
                <a:effectLst/>
                <a:latin typeface="Arial" panose="020B0604020202020204" pitchFamily="34" charset="0"/>
                <a:ea typeface="Arial" panose="020B0604020202020204" pitchFamily="34" charset="0"/>
              </a:rPr>
              <a:t>n</a:t>
            </a:r>
            <a:r>
              <a:rPr lang="en-US" sz="1200" dirty="0">
                <a:solidFill>
                  <a:srgbClr val="333333"/>
                </a:solidFill>
                <a:effectLst/>
                <a:latin typeface="Arial" panose="020B0604020202020204" pitchFamily="34" charset="0"/>
                <a:ea typeface="Arial" panose="020B0604020202020204" pitchFamily="34" charset="0"/>
              </a:rPr>
              <a:t>y</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a</a:t>
            </a:r>
            <a:r>
              <a:rPr lang="en-US" sz="1200" spc="5" dirty="0">
                <a:solidFill>
                  <a:srgbClr val="333333"/>
                </a:solidFill>
                <a:effectLst/>
                <a:latin typeface="Arial" panose="020B0604020202020204" pitchFamily="34" charset="0"/>
                <a:ea typeface="Arial" panose="020B0604020202020204" pitchFamily="34" charset="0"/>
              </a:rPr>
              <a:t>c</a:t>
            </a:r>
            <a:r>
              <a:rPr lang="en-US" sz="1200" dirty="0">
                <a:solidFill>
                  <a:srgbClr val="333333"/>
                </a:solidFill>
                <a:effectLst/>
                <a:latin typeface="Arial" panose="020B0604020202020204" pitchFamily="34" charset="0"/>
                <a:ea typeface="Arial" panose="020B0604020202020204" pitchFamily="34" charset="0"/>
              </a:rPr>
              <a:t>t</a:t>
            </a:r>
            <a:r>
              <a:rPr lang="en-US" sz="1200" spc="-5" dirty="0">
                <a:solidFill>
                  <a:srgbClr val="333333"/>
                </a:solidFill>
                <a:effectLst/>
                <a:latin typeface="Arial" panose="020B0604020202020204" pitchFamily="34" charset="0"/>
                <a:ea typeface="Arial" panose="020B0604020202020204" pitchFamily="34" charset="0"/>
              </a:rPr>
              <a:t>i</a:t>
            </a:r>
            <a:r>
              <a:rPr lang="en-US" sz="1200" spc="5" dirty="0">
                <a:solidFill>
                  <a:srgbClr val="333333"/>
                </a:solidFill>
                <a:effectLst/>
                <a:latin typeface="Arial" panose="020B0604020202020204" pitchFamily="34" charset="0"/>
                <a:ea typeface="Arial" panose="020B0604020202020204" pitchFamily="34" charset="0"/>
              </a:rPr>
              <a:t>vi</a:t>
            </a:r>
            <a:r>
              <a:rPr lang="en-US" sz="1200" spc="-10" dirty="0">
                <a:solidFill>
                  <a:srgbClr val="333333"/>
                </a:solidFill>
                <a:effectLst/>
                <a:latin typeface="Arial" panose="020B0604020202020204" pitchFamily="34" charset="0"/>
                <a:ea typeface="Arial" panose="020B0604020202020204" pitchFamily="34" charset="0"/>
              </a:rPr>
              <a:t>t</a:t>
            </a:r>
            <a:r>
              <a:rPr lang="en-US" sz="1200" dirty="0">
                <a:solidFill>
                  <a:srgbClr val="333333"/>
                </a:solidFill>
                <a:effectLst/>
                <a:latin typeface="Arial" panose="020B0604020202020204" pitchFamily="34" charset="0"/>
                <a:ea typeface="Arial" panose="020B0604020202020204" pitchFamily="34" charset="0"/>
              </a:rPr>
              <a:t>y</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o</a:t>
            </a:r>
            <a:r>
              <a:rPr lang="en-US" sz="1200" dirty="0">
                <a:solidFill>
                  <a:srgbClr val="333333"/>
                </a:solidFill>
                <a:effectLst/>
                <a:latin typeface="Arial" panose="020B0604020202020204" pitchFamily="34" charset="0"/>
                <a:ea typeface="Arial" panose="020B0604020202020204" pitchFamily="34" charset="0"/>
              </a:rPr>
              <a:t>r </a:t>
            </a:r>
            <a:r>
              <a:rPr lang="en-US" sz="1200" spc="5" dirty="0">
                <a:solidFill>
                  <a:srgbClr val="333333"/>
                </a:solidFill>
                <a:effectLst/>
                <a:latin typeface="Arial" panose="020B0604020202020204" pitchFamily="34" charset="0"/>
                <a:ea typeface="Arial" panose="020B0604020202020204" pitchFamily="34" charset="0"/>
              </a:rPr>
              <a:t>ope</a:t>
            </a:r>
            <a:r>
              <a:rPr lang="en-US" sz="1200" spc="-10" dirty="0">
                <a:solidFill>
                  <a:srgbClr val="333333"/>
                </a:solidFill>
                <a:effectLst/>
                <a:latin typeface="Arial" panose="020B0604020202020204" pitchFamily="34" charset="0"/>
                <a:ea typeface="Arial" panose="020B0604020202020204" pitchFamily="34" charset="0"/>
              </a:rPr>
              <a:t>r</a:t>
            </a:r>
            <a:r>
              <a:rPr lang="en-US" sz="1200" spc="5" dirty="0">
                <a:solidFill>
                  <a:srgbClr val="333333"/>
                </a:solidFill>
                <a:effectLst/>
                <a:latin typeface="Arial" panose="020B0604020202020204" pitchFamily="34" charset="0"/>
                <a:ea typeface="Arial" panose="020B0604020202020204" pitchFamily="34" charset="0"/>
              </a:rPr>
              <a:t>a</a:t>
            </a:r>
            <a:r>
              <a:rPr lang="en-US" sz="1200" dirty="0">
                <a:solidFill>
                  <a:srgbClr val="333333"/>
                </a:solidFill>
                <a:effectLst/>
                <a:latin typeface="Arial" panose="020B0604020202020204" pitchFamily="34" charset="0"/>
                <a:ea typeface="Arial" panose="020B0604020202020204" pitchFamily="34" charset="0"/>
              </a:rPr>
              <a:t>t</a:t>
            </a:r>
            <a:r>
              <a:rPr lang="en-US" sz="1200" spc="5" dirty="0">
                <a:solidFill>
                  <a:srgbClr val="333333"/>
                </a:solidFill>
                <a:effectLst/>
                <a:latin typeface="Arial" panose="020B0604020202020204" pitchFamily="34" charset="0"/>
                <a:ea typeface="Arial" panose="020B0604020202020204" pitchFamily="34" charset="0"/>
              </a:rPr>
              <a:t>i</a:t>
            </a:r>
            <a:r>
              <a:rPr lang="en-US" sz="1200" spc="-10" dirty="0">
                <a:solidFill>
                  <a:srgbClr val="333333"/>
                </a:solidFill>
                <a:effectLst/>
                <a:latin typeface="Arial" panose="020B0604020202020204" pitchFamily="34" charset="0"/>
                <a:ea typeface="Arial" panose="020B0604020202020204" pitchFamily="34" charset="0"/>
              </a:rPr>
              <a:t>o</a:t>
            </a:r>
            <a:r>
              <a:rPr lang="en-US" sz="1200" dirty="0">
                <a:solidFill>
                  <a:srgbClr val="333333"/>
                </a:solidFill>
                <a:effectLst/>
                <a:latin typeface="Arial" panose="020B0604020202020204" pitchFamily="34" charset="0"/>
                <a:ea typeface="Arial" panose="020B0604020202020204" pitchFamily="34" charset="0"/>
              </a:rPr>
              <a:t>n</a:t>
            </a:r>
            <a:r>
              <a:rPr lang="en-US" sz="1200" spc="5" dirty="0">
                <a:solidFill>
                  <a:srgbClr val="333333"/>
                </a:solidFill>
                <a:effectLst/>
                <a:latin typeface="Arial" panose="020B0604020202020204" pitchFamily="34" charset="0"/>
                <a:ea typeface="Arial" panose="020B0604020202020204" pitchFamily="34" charset="0"/>
              </a:rPr>
              <a:t> o</a:t>
            </a:r>
            <a:r>
              <a:rPr lang="en-US" sz="1200" dirty="0">
                <a:solidFill>
                  <a:srgbClr val="333333"/>
                </a:solidFill>
                <a:effectLst/>
                <a:latin typeface="Arial" panose="020B0604020202020204" pitchFamily="34" charset="0"/>
                <a:ea typeface="Arial" panose="020B0604020202020204" pitchFamily="34" charset="0"/>
              </a:rPr>
              <a:t>f</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h</a:t>
            </a:r>
            <a:r>
              <a:rPr lang="en-US" sz="1200" spc="-10" dirty="0">
                <a:solidFill>
                  <a:srgbClr val="333333"/>
                </a:solidFill>
                <a:effectLst/>
                <a:latin typeface="Arial" panose="020B0604020202020204" pitchFamily="34" charset="0"/>
                <a:ea typeface="Arial" panose="020B0604020202020204" pitchFamily="34" charset="0"/>
              </a:rPr>
              <a:t>i</a:t>
            </a:r>
            <a:r>
              <a:rPr lang="en-US" sz="1200" dirty="0">
                <a:solidFill>
                  <a:srgbClr val="333333"/>
                </a:solidFill>
                <a:effectLst/>
                <a:latin typeface="Arial" panose="020B0604020202020204" pitchFamily="34" charset="0"/>
                <a:ea typeface="Arial" panose="020B0604020202020204" pitchFamily="34" charset="0"/>
              </a:rPr>
              <a:t>s</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e</a:t>
            </a:r>
            <a:r>
              <a:rPr lang="en-US" sz="1200" spc="5" dirty="0">
                <a:solidFill>
                  <a:srgbClr val="333333"/>
                </a:solidFill>
                <a:effectLst/>
                <a:latin typeface="Arial" panose="020B0604020202020204" pitchFamily="34" charset="0"/>
                <a:ea typeface="Arial" panose="020B0604020202020204" pitchFamily="34" charset="0"/>
              </a:rPr>
              <a:t>mpl</a:t>
            </a:r>
            <a:r>
              <a:rPr lang="en-US" sz="1200" spc="-10" dirty="0">
                <a:solidFill>
                  <a:srgbClr val="333333"/>
                </a:solidFill>
                <a:effectLst/>
                <a:latin typeface="Arial" panose="020B0604020202020204" pitchFamily="34" charset="0"/>
                <a:ea typeface="Arial" panose="020B0604020202020204" pitchFamily="34" charset="0"/>
              </a:rPr>
              <a:t>o</a:t>
            </a:r>
            <a:r>
              <a:rPr lang="en-US" sz="1200" spc="5" dirty="0">
                <a:solidFill>
                  <a:srgbClr val="333333"/>
                </a:solidFill>
                <a:effectLst/>
                <a:latin typeface="Arial" panose="020B0604020202020204" pitchFamily="34" charset="0"/>
                <a:ea typeface="Arial" panose="020B0604020202020204" pitchFamily="34" charset="0"/>
              </a:rPr>
              <a:t>y</a:t>
            </a:r>
            <a:r>
              <a:rPr lang="en-US" sz="1200" spc="-10" dirty="0">
                <a:solidFill>
                  <a:srgbClr val="333333"/>
                </a:solidFill>
                <a:effectLst/>
                <a:latin typeface="Arial" panose="020B0604020202020204" pitchFamily="34" charset="0"/>
                <a:ea typeface="Arial" panose="020B0604020202020204" pitchFamily="34" charset="0"/>
              </a:rPr>
              <a:t>i</a:t>
            </a:r>
            <a:r>
              <a:rPr lang="en-US" sz="1200" spc="5" dirty="0">
                <a:solidFill>
                  <a:srgbClr val="333333"/>
                </a:solidFill>
                <a:effectLst/>
                <a:latin typeface="Arial" panose="020B0604020202020204" pitchFamily="34" charset="0"/>
                <a:ea typeface="Arial" panose="020B0604020202020204" pitchFamily="34" charset="0"/>
              </a:rPr>
              <a:t>n</a:t>
            </a:r>
            <a:r>
              <a:rPr lang="en-US" sz="1200" dirty="0">
                <a:solidFill>
                  <a:srgbClr val="333333"/>
                </a:solidFill>
                <a:effectLst/>
                <a:latin typeface="Arial" panose="020B0604020202020204" pitchFamily="34" charset="0"/>
                <a:ea typeface="Arial" panose="020B0604020202020204" pitchFamily="34" charset="0"/>
              </a:rPr>
              <a:t>g</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age</a:t>
            </a:r>
            <a:r>
              <a:rPr lang="en-US" sz="1200" spc="-10" dirty="0">
                <a:solidFill>
                  <a:srgbClr val="333333"/>
                </a:solidFill>
                <a:effectLst/>
                <a:latin typeface="Arial" panose="020B0604020202020204" pitchFamily="34" charset="0"/>
                <a:ea typeface="Arial" panose="020B0604020202020204" pitchFamily="34" charset="0"/>
              </a:rPr>
              <a:t>n</a:t>
            </a:r>
            <a:r>
              <a:rPr lang="en-US" sz="1200" spc="5" dirty="0">
                <a:solidFill>
                  <a:srgbClr val="333333"/>
                </a:solidFill>
                <a:effectLst/>
                <a:latin typeface="Arial" panose="020B0604020202020204" pitchFamily="34" charset="0"/>
                <a:ea typeface="Arial" panose="020B0604020202020204" pitchFamily="34" charset="0"/>
              </a:rPr>
              <a:t>c</a:t>
            </a:r>
            <a:r>
              <a:rPr lang="en-US" sz="1200" dirty="0">
                <a:solidFill>
                  <a:srgbClr val="333333"/>
                </a:solidFill>
                <a:effectLst/>
                <a:latin typeface="Arial" panose="020B0604020202020204" pitchFamily="34" charset="0"/>
                <a:ea typeface="Arial" panose="020B0604020202020204" pitchFamily="34" charset="0"/>
              </a:rPr>
              <a:t>y</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o</a:t>
            </a:r>
            <a:r>
              <a:rPr lang="en-US" sz="1200" dirty="0">
                <a:solidFill>
                  <a:srgbClr val="333333"/>
                </a:solidFill>
                <a:effectLst/>
                <a:latin typeface="Arial" panose="020B0604020202020204" pitchFamily="34" charset="0"/>
                <a:ea typeface="Arial" panose="020B0604020202020204" pitchFamily="34" charset="0"/>
              </a:rPr>
              <a:t>r </a:t>
            </a:r>
            <a:r>
              <a:rPr lang="en-US" sz="1200" spc="5" dirty="0">
                <a:solidFill>
                  <a:srgbClr val="333333"/>
                </a:solidFill>
                <a:effectLst/>
                <a:latin typeface="Arial" panose="020B0604020202020204" pitchFamily="34" charset="0"/>
                <a:ea typeface="Arial" panose="020B0604020202020204" pitchFamily="34" charset="0"/>
              </a:rPr>
              <a:t>a</a:t>
            </a:r>
            <a:r>
              <a:rPr lang="en-US" sz="1200" spc="-10" dirty="0">
                <a:solidFill>
                  <a:srgbClr val="333333"/>
                </a:solidFill>
                <a:effectLst/>
                <a:latin typeface="Arial" panose="020B0604020202020204" pitchFamily="34" charset="0"/>
                <a:ea typeface="Arial" panose="020B0604020202020204" pitchFamily="34" charset="0"/>
              </a:rPr>
              <a:t>n</a:t>
            </a:r>
            <a:r>
              <a:rPr lang="en-US" sz="1200" dirty="0">
                <a:solidFill>
                  <a:srgbClr val="333333"/>
                </a:solidFill>
                <a:effectLst/>
                <a:latin typeface="Arial" panose="020B0604020202020204" pitchFamily="34" charset="0"/>
                <a:ea typeface="Arial" panose="020B0604020202020204" pitchFamily="34" charset="0"/>
              </a:rPr>
              <a:t>y </a:t>
            </a:r>
            <a:r>
              <a:rPr lang="en-US" sz="1200" spc="5" dirty="0">
                <a:solidFill>
                  <a:srgbClr val="333333"/>
                </a:solidFill>
                <a:effectLst/>
                <a:latin typeface="Arial" panose="020B0604020202020204" pitchFamily="34" charset="0"/>
                <a:ea typeface="Arial" panose="020B0604020202020204" pitchFamily="34" charset="0"/>
              </a:rPr>
              <a:t>o</a:t>
            </a:r>
            <a:r>
              <a:rPr lang="en-US" sz="1200" dirty="0">
                <a:solidFill>
                  <a:srgbClr val="333333"/>
                </a:solidFill>
                <a:effectLst/>
                <a:latin typeface="Arial" panose="020B0604020202020204" pitchFamily="34" charset="0"/>
                <a:ea typeface="Arial" panose="020B0604020202020204" pitchFamily="34" charset="0"/>
              </a:rPr>
              <a:t>t</a:t>
            </a:r>
            <a:r>
              <a:rPr lang="en-US" sz="1200" spc="5" dirty="0">
                <a:solidFill>
                  <a:srgbClr val="333333"/>
                </a:solidFill>
                <a:effectLst/>
                <a:latin typeface="Arial" panose="020B0604020202020204" pitchFamily="34" charset="0"/>
                <a:ea typeface="Arial" panose="020B0604020202020204" pitchFamily="34" charset="0"/>
              </a:rPr>
              <a:t>he</a:t>
            </a:r>
            <a:r>
              <a:rPr lang="en-US" sz="1200" dirty="0">
                <a:solidFill>
                  <a:srgbClr val="333333"/>
                </a:solidFill>
                <a:effectLst/>
                <a:latin typeface="Arial" panose="020B0604020202020204" pitchFamily="34" charset="0"/>
                <a:ea typeface="Arial" panose="020B0604020202020204" pitchFamily="34" charset="0"/>
              </a:rPr>
              <a:t>r </a:t>
            </a:r>
            <a:r>
              <a:rPr lang="en-US" sz="1200" spc="-5" dirty="0">
                <a:solidFill>
                  <a:srgbClr val="333333"/>
                </a:solidFill>
                <a:effectLst/>
                <a:latin typeface="Arial" panose="020B0604020202020204" pitchFamily="34" charset="0"/>
                <a:ea typeface="Arial" panose="020B0604020202020204" pitchFamily="34" charset="0"/>
              </a:rPr>
              <a:t>g</a:t>
            </a:r>
            <a:r>
              <a:rPr lang="en-US" sz="1200" spc="5" dirty="0">
                <a:solidFill>
                  <a:srgbClr val="333333"/>
                </a:solidFill>
                <a:effectLst/>
                <a:latin typeface="Arial" panose="020B0604020202020204" pitchFamily="34" charset="0"/>
                <a:ea typeface="Arial" panose="020B0604020202020204" pitchFamily="34" charset="0"/>
              </a:rPr>
              <a:t>o</a:t>
            </a:r>
            <a:r>
              <a:rPr lang="en-US" sz="1200" spc="-5" dirty="0">
                <a:solidFill>
                  <a:srgbClr val="333333"/>
                </a:solidFill>
                <a:effectLst/>
                <a:latin typeface="Arial" panose="020B0604020202020204" pitchFamily="34" charset="0"/>
                <a:ea typeface="Arial" panose="020B0604020202020204" pitchFamily="34" charset="0"/>
              </a:rPr>
              <a:t>v</a:t>
            </a:r>
            <a:r>
              <a:rPr lang="en-US" sz="1200" spc="5" dirty="0">
                <a:solidFill>
                  <a:srgbClr val="333333"/>
                </a:solidFill>
                <a:effectLst/>
                <a:latin typeface="Arial" panose="020B0604020202020204" pitchFamily="34" charset="0"/>
                <a:ea typeface="Arial" panose="020B0604020202020204" pitchFamily="34" charset="0"/>
              </a:rPr>
              <a:t>e</a:t>
            </a:r>
            <a:r>
              <a:rPr lang="en-US" sz="1200" dirty="0">
                <a:solidFill>
                  <a:srgbClr val="333333"/>
                </a:solidFill>
                <a:effectLst/>
                <a:latin typeface="Arial" panose="020B0604020202020204" pitchFamily="34" charset="0"/>
                <a:ea typeface="Arial" panose="020B0604020202020204" pitchFamily="34" charset="0"/>
              </a:rPr>
              <a:t>r</a:t>
            </a:r>
            <a:r>
              <a:rPr lang="en-US" sz="1200" spc="5" dirty="0">
                <a:solidFill>
                  <a:srgbClr val="333333"/>
                </a:solidFill>
                <a:effectLst/>
                <a:latin typeface="Arial" panose="020B0604020202020204" pitchFamily="34" charset="0"/>
                <a:ea typeface="Arial" panose="020B0604020202020204" pitchFamily="34" charset="0"/>
              </a:rPr>
              <a:t>n</a:t>
            </a:r>
            <a:r>
              <a:rPr lang="en-US" sz="1200" spc="-5" dirty="0">
                <a:solidFill>
                  <a:srgbClr val="333333"/>
                </a:solidFill>
                <a:effectLst/>
                <a:latin typeface="Arial" panose="020B0604020202020204" pitchFamily="34" charset="0"/>
                <a:ea typeface="Arial" panose="020B0604020202020204" pitchFamily="34" charset="0"/>
              </a:rPr>
              <a:t>m</a:t>
            </a:r>
            <a:r>
              <a:rPr lang="en-US" sz="1200" spc="5" dirty="0">
                <a:solidFill>
                  <a:srgbClr val="333333"/>
                </a:solidFill>
                <a:effectLst/>
                <a:latin typeface="Arial" panose="020B0604020202020204" pitchFamily="34" charset="0"/>
                <a:ea typeface="Arial" panose="020B0604020202020204" pitchFamily="34" charset="0"/>
              </a:rPr>
              <a:t>en</a:t>
            </a:r>
            <a:r>
              <a:rPr lang="en-US" sz="1200" dirty="0">
                <a:solidFill>
                  <a:srgbClr val="333333"/>
                </a:solidFill>
                <a:effectLst/>
                <a:latin typeface="Arial" panose="020B0604020202020204" pitchFamily="34" charset="0"/>
                <a:ea typeface="Arial" panose="020B0604020202020204" pitchFamily="34" charset="0"/>
              </a:rPr>
              <a:t>t</a:t>
            </a:r>
            <a:r>
              <a:rPr lang="en-US" sz="1200" spc="-5" dirty="0">
                <a:solidFill>
                  <a:srgbClr val="333333"/>
                </a:solidFill>
                <a:effectLst/>
                <a:latin typeface="Arial" panose="020B0604020202020204" pitchFamily="34" charset="0"/>
                <a:ea typeface="Arial" panose="020B0604020202020204" pitchFamily="34" charset="0"/>
              </a:rPr>
              <a:t>a</a:t>
            </a:r>
            <a:r>
              <a:rPr lang="en-US" sz="1200" dirty="0">
                <a:solidFill>
                  <a:srgbClr val="333333"/>
                </a:solidFill>
                <a:effectLst/>
                <a:latin typeface="Arial" panose="020B0604020202020204" pitchFamily="34" charset="0"/>
                <a:ea typeface="Arial" panose="020B0604020202020204" pitchFamily="34" charset="0"/>
              </a:rPr>
              <a:t>l</a:t>
            </a:r>
            <a:r>
              <a:rPr lang="en-US" sz="1200" spc="5" dirty="0">
                <a:solidFill>
                  <a:srgbClr val="333333"/>
                </a:solidFill>
                <a:effectLst/>
                <a:latin typeface="Arial" panose="020B0604020202020204" pitchFamily="34" charset="0"/>
                <a:ea typeface="Arial" panose="020B0604020202020204" pitchFamily="34" charset="0"/>
              </a:rPr>
              <a:t> a</a:t>
            </a:r>
            <a:r>
              <a:rPr lang="en-US" sz="1200" spc="-10" dirty="0">
                <a:solidFill>
                  <a:srgbClr val="333333"/>
                </a:solidFill>
                <a:effectLst/>
                <a:latin typeface="Arial" panose="020B0604020202020204" pitchFamily="34" charset="0"/>
                <a:ea typeface="Arial" panose="020B0604020202020204" pitchFamily="34" charset="0"/>
              </a:rPr>
              <a:t>g</a:t>
            </a:r>
            <a:r>
              <a:rPr lang="en-US" sz="1200" spc="5" dirty="0">
                <a:solidFill>
                  <a:srgbClr val="333333"/>
                </a:solidFill>
                <a:effectLst/>
                <a:latin typeface="Arial" panose="020B0604020202020204" pitchFamily="34" charset="0"/>
                <a:ea typeface="Arial" panose="020B0604020202020204" pitchFamily="34" charset="0"/>
              </a:rPr>
              <a:t>e</a:t>
            </a:r>
            <a:r>
              <a:rPr lang="en-US" sz="1200" spc="-10" dirty="0">
                <a:solidFill>
                  <a:srgbClr val="333333"/>
                </a:solidFill>
                <a:effectLst/>
                <a:latin typeface="Arial" panose="020B0604020202020204" pitchFamily="34" charset="0"/>
                <a:ea typeface="Arial" panose="020B0604020202020204" pitchFamily="34" charset="0"/>
              </a:rPr>
              <a:t>n</a:t>
            </a:r>
            <a:r>
              <a:rPr lang="en-US" sz="1200" spc="5" dirty="0">
                <a:solidFill>
                  <a:srgbClr val="333333"/>
                </a:solidFill>
                <a:effectLst/>
                <a:latin typeface="Arial" panose="020B0604020202020204" pitchFamily="34" charset="0"/>
                <a:ea typeface="Arial" panose="020B0604020202020204" pitchFamily="34" charset="0"/>
              </a:rPr>
              <a:t>cy</a:t>
            </a:r>
            <a:r>
              <a:rPr lang="en-US" sz="1200" dirty="0">
                <a:solidFill>
                  <a:srgbClr val="333333"/>
                </a:solidFill>
                <a:effectLst/>
                <a:latin typeface="Arial" panose="020B0604020202020204" pitchFamily="34" charset="0"/>
                <a:ea typeface="Arial" panose="020B0604020202020204" pitchFamily="34" charset="0"/>
              </a:rPr>
              <a:t>,</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s</a:t>
            </a:r>
            <a:r>
              <a:rPr lang="en-US" sz="1200" spc="-10" dirty="0">
                <a:solidFill>
                  <a:srgbClr val="333333"/>
                </a:solidFill>
                <a:effectLst/>
                <a:latin typeface="Arial" panose="020B0604020202020204" pitchFamily="34" charset="0"/>
                <a:ea typeface="Arial" panose="020B0604020202020204" pitchFamily="34" charset="0"/>
              </a:rPr>
              <a:t>t</a:t>
            </a:r>
            <a:r>
              <a:rPr lang="en-US" sz="1200" dirty="0">
                <a:solidFill>
                  <a:srgbClr val="333333"/>
                </a:solidFill>
                <a:effectLst/>
                <a:latin typeface="Arial" panose="020B0604020202020204" pitchFamily="34" charset="0"/>
                <a:ea typeface="Arial" panose="020B0604020202020204" pitchFamily="34" charset="0"/>
              </a:rPr>
              <a:t>r</a:t>
            </a:r>
            <a:r>
              <a:rPr lang="en-US" sz="1200" spc="5" dirty="0">
                <a:solidFill>
                  <a:srgbClr val="333333"/>
                </a:solidFill>
                <a:effectLst/>
                <a:latin typeface="Arial" panose="020B0604020202020204" pitchFamily="34" charset="0"/>
                <a:ea typeface="Arial" panose="020B0604020202020204" pitchFamily="34" charset="0"/>
              </a:rPr>
              <a:t>ik</a:t>
            </a:r>
            <a:r>
              <a:rPr lang="en-US" sz="1200" spc="-10" dirty="0">
                <a:solidFill>
                  <a:srgbClr val="333333"/>
                </a:solidFill>
                <a:effectLst/>
                <a:latin typeface="Arial" panose="020B0604020202020204" pitchFamily="34" charset="0"/>
                <a:ea typeface="Arial" panose="020B0604020202020204" pitchFamily="34" charset="0"/>
              </a:rPr>
              <a:t>e</a:t>
            </a:r>
            <a:r>
              <a:rPr lang="en-US" sz="1200" dirty="0">
                <a:solidFill>
                  <a:srgbClr val="333333"/>
                </a:solidFill>
                <a:effectLst/>
                <a:latin typeface="Arial" panose="020B0604020202020204" pitchFamily="34" charset="0"/>
                <a:ea typeface="Arial" panose="020B0604020202020204" pitchFamily="34" charset="0"/>
              </a:rPr>
              <a:t>s</a:t>
            </a:r>
            <a:r>
              <a:rPr lang="en-US" sz="1200" spc="5" dirty="0">
                <a:solidFill>
                  <a:srgbClr val="333333"/>
                </a:solidFill>
                <a:effectLst/>
                <a:latin typeface="Arial" panose="020B0604020202020204" pitchFamily="34" charset="0"/>
                <a:ea typeface="Arial" panose="020B0604020202020204" pitchFamily="34" charset="0"/>
              </a:rPr>
              <a:t> o</a:t>
            </a:r>
            <a:r>
              <a:rPr lang="en-US" sz="1200" dirty="0">
                <a:solidFill>
                  <a:srgbClr val="333333"/>
                </a:solidFill>
                <a:effectLst/>
                <a:latin typeface="Arial" panose="020B0604020202020204" pitchFamily="34" charset="0"/>
                <a:ea typeface="Arial" panose="020B0604020202020204" pitchFamily="34" charset="0"/>
              </a:rPr>
              <a:t>r w</a:t>
            </a:r>
            <a:r>
              <a:rPr lang="en-US" sz="1200" spc="-5" dirty="0">
                <a:solidFill>
                  <a:srgbClr val="333333"/>
                </a:solidFill>
                <a:effectLst/>
                <a:latin typeface="Arial" panose="020B0604020202020204" pitchFamily="34" charset="0"/>
                <a:ea typeface="Arial" panose="020B0604020202020204" pitchFamily="34" charset="0"/>
              </a:rPr>
              <a:t>i</a:t>
            </a:r>
            <a:r>
              <a:rPr lang="en-US" sz="1200" spc="5" dirty="0">
                <a:solidFill>
                  <a:srgbClr val="333333"/>
                </a:solidFill>
                <a:effectLst/>
                <a:latin typeface="Arial" panose="020B0604020202020204" pitchFamily="34" charset="0"/>
                <a:ea typeface="Arial" panose="020B0604020202020204" pitchFamily="34" charset="0"/>
              </a:rPr>
              <a:t>ll</a:t>
            </a:r>
            <a:r>
              <a:rPr lang="en-US" sz="1200" spc="-10" dirty="0">
                <a:solidFill>
                  <a:srgbClr val="333333"/>
                </a:solidFill>
                <a:effectLst/>
                <a:latin typeface="Arial" panose="020B0604020202020204" pitchFamily="34" charset="0"/>
                <a:ea typeface="Arial" panose="020B0604020202020204" pitchFamily="34" charset="0"/>
              </a:rPr>
              <a:t>f</a:t>
            </a:r>
            <a:r>
              <a:rPr lang="en-US" sz="1200" spc="5" dirty="0">
                <a:solidFill>
                  <a:srgbClr val="333333"/>
                </a:solidFill>
                <a:effectLst/>
                <a:latin typeface="Arial" panose="020B0604020202020204" pitchFamily="34" charset="0"/>
                <a:ea typeface="Arial" panose="020B0604020202020204" pitchFamily="34" charset="0"/>
              </a:rPr>
              <a:t>ul</a:t>
            </a:r>
            <a:r>
              <a:rPr lang="en-US" sz="1200" spc="-10" dirty="0">
                <a:solidFill>
                  <a:srgbClr val="333333"/>
                </a:solidFill>
                <a:effectLst/>
                <a:latin typeface="Arial" panose="020B0604020202020204" pitchFamily="34" charset="0"/>
                <a:ea typeface="Arial" panose="020B0604020202020204" pitchFamily="34" charset="0"/>
              </a:rPr>
              <a:t>l</a:t>
            </a:r>
            <a:r>
              <a:rPr lang="en-US" sz="1200" dirty="0">
                <a:solidFill>
                  <a:srgbClr val="333333"/>
                </a:solidFill>
                <a:effectLst/>
                <a:latin typeface="Arial" panose="020B0604020202020204" pitchFamily="34" charset="0"/>
                <a:ea typeface="Arial" panose="020B0604020202020204" pitchFamily="34" charset="0"/>
              </a:rPr>
              <a:t>y</a:t>
            </a:r>
            <a:r>
              <a:rPr lang="en-US" sz="1200" spc="25" dirty="0">
                <a:solidFill>
                  <a:srgbClr val="333333"/>
                </a:solidFill>
                <a:effectLst/>
                <a:latin typeface="Arial" panose="020B0604020202020204" pitchFamily="34" charset="0"/>
                <a:ea typeface="Arial" panose="020B0604020202020204" pitchFamily="34" charset="0"/>
              </a:rPr>
              <a:t> </a:t>
            </a:r>
            <a:r>
              <a:rPr lang="en-US" sz="1200" dirty="0">
                <a:solidFill>
                  <a:srgbClr val="333333"/>
                </a:solidFill>
                <a:effectLst/>
                <a:latin typeface="Arial" panose="020B0604020202020204" pitchFamily="34" charset="0"/>
                <a:ea typeface="Arial" panose="020B0604020202020204" pitchFamily="34" charset="0"/>
              </a:rPr>
              <a:t>r</a:t>
            </a:r>
            <a:r>
              <a:rPr lang="en-US" sz="1200" spc="5" dirty="0">
                <a:solidFill>
                  <a:srgbClr val="333333"/>
                </a:solidFill>
                <a:effectLst/>
                <a:latin typeface="Arial" panose="020B0604020202020204" pitchFamily="34" charset="0"/>
                <a:ea typeface="Arial" panose="020B0604020202020204" pitchFamily="34" charset="0"/>
              </a:rPr>
              <a:t>e</a:t>
            </a:r>
            <a:r>
              <a:rPr lang="en-US" sz="1200" spc="-10" dirty="0">
                <a:solidFill>
                  <a:srgbClr val="333333"/>
                </a:solidFill>
                <a:effectLst/>
                <a:latin typeface="Arial" panose="020B0604020202020204" pitchFamily="34" charset="0"/>
                <a:ea typeface="Arial" panose="020B0604020202020204" pitchFamily="34" charset="0"/>
              </a:rPr>
              <a:t>f</a:t>
            </a:r>
            <a:r>
              <a:rPr lang="en-US" sz="1200" spc="5" dirty="0">
                <a:solidFill>
                  <a:srgbClr val="333333"/>
                </a:solidFill>
                <a:effectLst/>
                <a:latin typeface="Arial" panose="020B0604020202020204" pitchFamily="34" charset="0"/>
                <a:ea typeface="Arial" panose="020B0604020202020204" pitchFamily="34" charset="0"/>
              </a:rPr>
              <a:t>us</a:t>
            </a:r>
            <a:r>
              <a:rPr lang="en-US" sz="1200" spc="-10" dirty="0">
                <a:solidFill>
                  <a:srgbClr val="333333"/>
                </a:solidFill>
                <a:effectLst/>
                <a:latin typeface="Arial" panose="020B0604020202020204" pitchFamily="34" charset="0"/>
                <a:ea typeface="Arial" panose="020B0604020202020204" pitchFamily="34" charset="0"/>
              </a:rPr>
              <a:t>e</a:t>
            </a:r>
            <a:r>
              <a:rPr lang="en-US" sz="1200" dirty="0">
                <a:solidFill>
                  <a:srgbClr val="333333"/>
                </a:solidFill>
                <a:effectLst/>
                <a:latin typeface="Arial" panose="020B0604020202020204" pitchFamily="34" charset="0"/>
                <a:ea typeface="Arial" panose="020B0604020202020204" pitchFamily="34" charset="0"/>
              </a:rPr>
              <a:t>s</a:t>
            </a:r>
            <a:r>
              <a:rPr lang="en-US" sz="1200" spc="5" dirty="0">
                <a:solidFill>
                  <a:srgbClr val="333333"/>
                </a:solidFill>
                <a:effectLst/>
                <a:latin typeface="Arial" panose="020B0604020202020204" pitchFamily="34" charset="0"/>
                <a:ea typeface="Arial" panose="020B0604020202020204" pitchFamily="34" charset="0"/>
              </a:rPr>
              <a:t> </a:t>
            </a:r>
            <a:r>
              <a:rPr lang="en-US" sz="1200" spc="-10" dirty="0">
                <a:solidFill>
                  <a:srgbClr val="333333"/>
                </a:solidFill>
                <a:effectLst/>
                <a:latin typeface="Arial" panose="020B0604020202020204" pitchFamily="34" charset="0"/>
                <a:ea typeface="Arial" panose="020B0604020202020204" pitchFamily="34" charset="0"/>
              </a:rPr>
              <a:t>t</a:t>
            </a:r>
            <a:r>
              <a:rPr lang="en-US" sz="1200" dirty="0">
                <a:solidFill>
                  <a:srgbClr val="333333"/>
                </a:solidFill>
                <a:effectLst/>
                <a:latin typeface="Arial" panose="020B0604020202020204" pitchFamily="34" charset="0"/>
                <a:ea typeface="Arial" panose="020B0604020202020204" pitchFamily="34" charset="0"/>
              </a:rPr>
              <a:t>o</a:t>
            </a:r>
            <a:r>
              <a:rPr lang="en-US" sz="1200" spc="5" dirty="0">
                <a:solidFill>
                  <a:srgbClr val="333333"/>
                </a:solidFill>
                <a:effectLst/>
                <a:latin typeface="Arial" panose="020B0604020202020204" pitchFamily="34" charset="0"/>
                <a:ea typeface="Arial" panose="020B0604020202020204" pitchFamily="34" charset="0"/>
              </a:rPr>
              <a:t> pe</a:t>
            </a:r>
            <a:r>
              <a:rPr lang="en-US" sz="1200" dirty="0">
                <a:solidFill>
                  <a:srgbClr val="333333"/>
                </a:solidFill>
                <a:effectLst/>
                <a:latin typeface="Arial" panose="020B0604020202020204" pitchFamily="34" charset="0"/>
                <a:ea typeface="Arial" panose="020B0604020202020204" pitchFamily="34" charset="0"/>
              </a:rPr>
              <a:t>r</a:t>
            </a:r>
            <a:r>
              <a:rPr lang="en-US" sz="1200" spc="-10" dirty="0">
                <a:solidFill>
                  <a:srgbClr val="333333"/>
                </a:solidFill>
                <a:effectLst/>
                <a:latin typeface="Arial" panose="020B0604020202020204" pitchFamily="34" charset="0"/>
                <a:ea typeface="Arial" panose="020B0604020202020204" pitchFamily="34" charset="0"/>
              </a:rPr>
              <a:t>f</a:t>
            </a:r>
            <a:r>
              <a:rPr lang="en-US" sz="1200" spc="5" dirty="0">
                <a:solidFill>
                  <a:srgbClr val="333333"/>
                </a:solidFill>
                <a:effectLst/>
                <a:latin typeface="Arial" panose="020B0604020202020204" pitchFamily="34" charset="0"/>
                <a:ea typeface="Arial" panose="020B0604020202020204" pitchFamily="34" charset="0"/>
              </a:rPr>
              <a:t>o</a:t>
            </a:r>
            <a:r>
              <a:rPr lang="en-US" sz="1200" dirty="0">
                <a:solidFill>
                  <a:srgbClr val="333333"/>
                </a:solidFill>
                <a:effectLst/>
                <a:latin typeface="Arial" panose="020B0604020202020204" pitchFamily="34" charset="0"/>
                <a:ea typeface="Arial" panose="020B0604020202020204" pitchFamily="34" charset="0"/>
              </a:rPr>
              <a:t>rm</a:t>
            </a:r>
            <a:r>
              <a:rPr lang="en-US" sz="1200" spc="5" dirty="0">
                <a:solidFill>
                  <a:srgbClr val="333333"/>
                </a:solidFill>
                <a:effectLst/>
                <a:latin typeface="Arial" panose="020B0604020202020204" pitchFamily="34" charset="0"/>
                <a:ea typeface="Arial" panose="020B0604020202020204" pitchFamily="34" charset="0"/>
              </a:rPr>
              <a:t> t</a:t>
            </a:r>
            <a:r>
              <a:rPr lang="en-US" sz="1200" spc="-10" dirty="0">
                <a:solidFill>
                  <a:srgbClr val="333333"/>
                </a:solidFill>
                <a:effectLst/>
                <a:latin typeface="Arial" panose="020B0604020202020204" pitchFamily="34" charset="0"/>
                <a:ea typeface="Arial" panose="020B0604020202020204" pitchFamily="34" charset="0"/>
              </a:rPr>
              <a:t>h</a:t>
            </a:r>
            <a:r>
              <a:rPr lang="en-US" sz="1200" dirty="0">
                <a:solidFill>
                  <a:srgbClr val="333333"/>
                </a:solidFill>
                <a:effectLst/>
                <a:latin typeface="Arial" panose="020B0604020202020204" pitchFamily="34" charset="0"/>
                <a:ea typeface="Arial" panose="020B0604020202020204" pitchFamily="34" charset="0"/>
              </a:rPr>
              <a:t>e</a:t>
            </a:r>
            <a:r>
              <a:rPr lang="en-US" sz="1200" spc="5" dirty="0">
                <a:solidFill>
                  <a:srgbClr val="333333"/>
                </a:solidFill>
                <a:effectLst/>
                <a:latin typeface="Arial" panose="020B0604020202020204" pitchFamily="34" charset="0"/>
                <a:ea typeface="Arial" panose="020B0604020202020204" pitchFamily="34" charset="0"/>
              </a:rPr>
              <a:t> d</a:t>
            </a:r>
            <a:r>
              <a:rPr lang="en-US" sz="1200" spc="-10" dirty="0">
                <a:solidFill>
                  <a:srgbClr val="333333"/>
                </a:solidFill>
                <a:effectLst/>
                <a:latin typeface="Arial" panose="020B0604020202020204" pitchFamily="34" charset="0"/>
                <a:ea typeface="Arial" panose="020B0604020202020204" pitchFamily="34" charset="0"/>
              </a:rPr>
              <a:t>u</a:t>
            </a:r>
            <a:r>
              <a:rPr lang="en-US" sz="1200" dirty="0">
                <a:solidFill>
                  <a:srgbClr val="333333"/>
                </a:solidFill>
                <a:effectLst/>
                <a:latin typeface="Arial" panose="020B0604020202020204" pitchFamily="34" charset="0"/>
                <a:ea typeface="Arial" panose="020B0604020202020204" pitchFamily="34" charset="0"/>
              </a:rPr>
              <a:t>t</a:t>
            </a:r>
            <a:r>
              <a:rPr lang="en-US" sz="1200" spc="5" dirty="0">
                <a:solidFill>
                  <a:srgbClr val="333333"/>
                </a:solidFill>
                <a:effectLst/>
                <a:latin typeface="Arial" panose="020B0604020202020204" pitchFamily="34" charset="0"/>
                <a:ea typeface="Arial" panose="020B0604020202020204" pitchFamily="34" charset="0"/>
              </a:rPr>
              <a:t>i</a:t>
            </a:r>
            <a:r>
              <a:rPr lang="en-US" sz="1200" spc="-10" dirty="0">
                <a:solidFill>
                  <a:srgbClr val="333333"/>
                </a:solidFill>
                <a:effectLst/>
                <a:latin typeface="Arial" panose="020B0604020202020204" pitchFamily="34" charset="0"/>
                <a:ea typeface="Arial" panose="020B0604020202020204" pitchFamily="34" charset="0"/>
              </a:rPr>
              <a:t>e</a:t>
            </a:r>
            <a:r>
              <a:rPr lang="en-US" sz="1200" dirty="0">
                <a:solidFill>
                  <a:srgbClr val="333333"/>
                </a:solidFill>
                <a:effectLst/>
                <a:latin typeface="Arial" panose="020B0604020202020204" pitchFamily="34" charset="0"/>
                <a:ea typeface="Arial" panose="020B0604020202020204" pitchFamily="34" charset="0"/>
              </a:rPr>
              <a:t>s</a:t>
            </a:r>
            <a:r>
              <a:rPr lang="en-US" sz="1200" spc="5" dirty="0">
                <a:solidFill>
                  <a:srgbClr val="333333"/>
                </a:solidFill>
                <a:effectLst/>
                <a:latin typeface="Arial" panose="020B0604020202020204" pitchFamily="34" charset="0"/>
                <a:ea typeface="Arial" panose="020B0604020202020204" pitchFamily="34" charset="0"/>
              </a:rPr>
              <a:t> o</a:t>
            </a:r>
            <a:r>
              <a:rPr lang="en-US" sz="1200" dirty="0">
                <a:solidFill>
                  <a:srgbClr val="333333"/>
                </a:solidFill>
                <a:effectLst/>
                <a:latin typeface="Arial" panose="020B0604020202020204" pitchFamily="34" charset="0"/>
                <a:ea typeface="Arial" panose="020B0604020202020204" pitchFamily="34" charset="0"/>
              </a:rPr>
              <a:t>f</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h</a:t>
            </a:r>
            <a:r>
              <a:rPr lang="en-US" sz="1200" spc="-10" dirty="0">
                <a:solidFill>
                  <a:srgbClr val="333333"/>
                </a:solidFill>
                <a:effectLst/>
                <a:latin typeface="Arial" panose="020B0604020202020204" pitchFamily="34" charset="0"/>
                <a:ea typeface="Arial" panose="020B0604020202020204" pitchFamily="34" charset="0"/>
              </a:rPr>
              <a:t>i</a:t>
            </a:r>
            <a:r>
              <a:rPr lang="en-US" sz="1200" dirty="0">
                <a:solidFill>
                  <a:srgbClr val="333333"/>
                </a:solidFill>
                <a:effectLst/>
                <a:latin typeface="Arial" panose="020B0604020202020204" pitchFamily="34" charset="0"/>
                <a:ea typeface="Arial" panose="020B0604020202020204" pitchFamily="34" charset="0"/>
              </a:rPr>
              <a:t>s</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e</a:t>
            </a:r>
            <a:r>
              <a:rPr lang="en-US" sz="1200" spc="5" dirty="0">
                <a:solidFill>
                  <a:srgbClr val="333333"/>
                </a:solidFill>
                <a:effectLst/>
                <a:latin typeface="Arial" panose="020B0604020202020204" pitchFamily="34" charset="0"/>
                <a:ea typeface="Arial" panose="020B0604020202020204" pitchFamily="34" charset="0"/>
              </a:rPr>
              <a:t>mpl</a:t>
            </a:r>
            <a:r>
              <a:rPr lang="en-US" sz="1200" spc="-10" dirty="0">
                <a:solidFill>
                  <a:srgbClr val="333333"/>
                </a:solidFill>
                <a:effectLst/>
                <a:latin typeface="Arial" panose="020B0604020202020204" pitchFamily="34" charset="0"/>
                <a:ea typeface="Arial" panose="020B0604020202020204" pitchFamily="34" charset="0"/>
              </a:rPr>
              <a:t>o</a:t>
            </a:r>
            <a:r>
              <a:rPr lang="en-US" sz="1200" spc="-5" dirty="0">
                <a:solidFill>
                  <a:srgbClr val="333333"/>
                </a:solidFill>
                <a:effectLst/>
                <a:latin typeface="Arial" panose="020B0604020202020204" pitchFamily="34" charset="0"/>
                <a:ea typeface="Arial" panose="020B0604020202020204" pitchFamily="34" charset="0"/>
              </a:rPr>
              <a:t>ym</a:t>
            </a:r>
            <a:r>
              <a:rPr lang="en-US" sz="1200" spc="5" dirty="0">
                <a:solidFill>
                  <a:srgbClr val="333333"/>
                </a:solidFill>
                <a:effectLst/>
                <a:latin typeface="Arial" panose="020B0604020202020204" pitchFamily="34" charset="0"/>
                <a:ea typeface="Arial" panose="020B0604020202020204" pitchFamily="34" charset="0"/>
              </a:rPr>
              <a:t>en</a:t>
            </a:r>
            <a:r>
              <a:rPr lang="en-US" sz="1200" dirty="0">
                <a:solidFill>
                  <a:srgbClr val="333333"/>
                </a:solidFill>
                <a:effectLst/>
                <a:latin typeface="Arial" panose="020B0604020202020204" pitchFamily="34" charset="0"/>
                <a:ea typeface="Arial" panose="020B0604020202020204" pitchFamily="34" charset="0"/>
              </a:rPr>
              <a:t>t</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s</a:t>
            </a:r>
            <a:r>
              <a:rPr lang="en-US" sz="1200" spc="5" dirty="0">
                <a:solidFill>
                  <a:srgbClr val="333333"/>
                </a:solidFill>
                <a:effectLst/>
                <a:latin typeface="Arial" panose="020B0604020202020204" pitchFamily="34" charset="0"/>
                <a:ea typeface="Arial" panose="020B0604020202020204" pitchFamily="34" charset="0"/>
              </a:rPr>
              <a:t>ha</a:t>
            </a:r>
            <a:r>
              <a:rPr lang="en-US" sz="1200" spc="-10" dirty="0">
                <a:solidFill>
                  <a:srgbClr val="333333"/>
                </a:solidFill>
                <a:effectLst/>
                <a:latin typeface="Arial" panose="020B0604020202020204" pitchFamily="34" charset="0"/>
                <a:ea typeface="Arial" panose="020B0604020202020204" pitchFamily="34" charset="0"/>
              </a:rPr>
              <a:t>l</a:t>
            </a:r>
            <a:r>
              <a:rPr lang="en-US" sz="1200" spc="5" dirty="0">
                <a:solidFill>
                  <a:srgbClr val="333333"/>
                </a:solidFill>
                <a:effectLst/>
                <a:latin typeface="Arial" panose="020B0604020202020204" pitchFamily="34" charset="0"/>
                <a:ea typeface="Arial" panose="020B0604020202020204" pitchFamily="34" charset="0"/>
              </a:rPr>
              <a:t>l</a:t>
            </a:r>
            <a:r>
              <a:rPr lang="en-US" sz="1200" dirty="0">
                <a:solidFill>
                  <a:srgbClr val="333333"/>
                </a:solidFill>
                <a:effectLst/>
                <a:latin typeface="Arial" panose="020B0604020202020204" pitchFamily="34" charset="0"/>
                <a:ea typeface="Arial" panose="020B0604020202020204" pitchFamily="34" charset="0"/>
              </a:rPr>
              <a:t>,</a:t>
            </a:r>
            <a:r>
              <a:rPr lang="en-US" sz="1200" spc="5" dirty="0">
                <a:solidFill>
                  <a:srgbClr val="333333"/>
                </a:solidFill>
                <a:effectLst/>
                <a:latin typeface="Arial" panose="020B0604020202020204" pitchFamily="34" charset="0"/>
                <a:ea typeface="Arial" panose="020B0604020202020204" pitchFamily="34" charset="0"/>
              </a:rPr>
              <a:t> </a:t>
            </a:r>
            <a:r>
              <a:rPr lang="en-US" sz="1200" spc="-10" dirty="0">
                <a:solidFill>
                  <a:srgbClr val="333333"/>
                </a:solidFill>
                <a:effectLst/>
                <a:latin typeface="Arial" panose="020B0604020202020204" pitchFamily="34" charset="0"/>
                <a:ea typeface="Arial" panose="020B0604020202020204" pitchFamily="34" charset="0"/>
              </a:rPr>
              <a:t>b</a:t>
            </a:r>
            <a:r>
              <a:rPr lang="en-US" sz="1200" dirty="0">
                <a:solidFill>
                  <a:srgbClr val="333333"/>
                </a:solidFill>
                <a:effectLst/>
                <a:latin typeface="Arial" panose="020B0604020202020204" pitchFamily="34" charset="0"/>
                <a:ea typeface="Arial" panose="020B0604020202020204" pitchFamily="34" charset="0"/>
              </a:rPr>
              <a:t>y </a:t>
            </a:r>
            <a:r>
              <a:rPr lang="en-US" sz="1200" spc="5" dirty="0">
                <a:solidFill>
                  <a:srgbClr val="333333"/>
                </a:solidFill>
                <a:effectLst/>
                <a:latin typeface="Arial" panose="020B0604020202020204" pitchFamily="34" charset="0"/>
                <a:ea typeface="Arial" panose="020B0604020202020204" pitchFamily="34" charset="0"/>
              </a:rPr>
              <a:t>su</a:t>
            </a:r>
            <a:r>
              <a:rPr lang="en-US" sz="1200" spc="-5" dirty="0">
                <a:solidFill>
                  <a:srgbClr val="333333"/>
                </a:solidFill>
                <a:effectLst/>
                <a:latin typeface="Arial" panose="020B0604020202020204" pitchFamily="34" charset="0"/>
                <a:ea typeface="Arial" panose="020B0604020202020204" pitchFamily="34" charset="0"/>
              </a:rPr>
              <a:t>c</a:t>
            </a:r>
            <a:r>
              <a:rPr lang="en-US" sz="1200" dirty="0">
                <a:solidFill>
                  <a:srgbClr val="333333"/>
                </a:solidFill>
                <a:effectLst/>
                <a:latin typeface="Arial" panose="020B0604020202020204" pitchFamily="34" charset="0"/>
                <a:ea typeface="Arial" panose="020B0604020202020204" pitchFamily="34" charset="0"/>
              </a:rPr>
              <a:t>h</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a</a:t>
            </a:r>
            <a:r>
              <a:rPr lang="en-US" sz="1200" spc="5" dirty="0">
                <a:solidFill>
                  <a:srgbClr val="333333"/>
                </a:solidFill>
                <a:effectLst/>
                <a:latin typeface="Arial" panose="020B0604020202020204" pitchFamily="34" charset="0"/>
                <a:ea typeface="Arial" panose="020B0604020202020204" pitchFamily="34" charset="0"/>
              </a:rPr>
              <a:t>c</a:t>
            </a:r>
            <a:r>
              <a:rPr lang="en-US" sz="1200" dirty="0">
                <a:solidFill>
                  <a:srgbClr val="333333"/>
                </a:solidFill>
                <a:effectLst/>
                <a:latin typeface="Arial" panose="020B0604020202020204" pitchFamily="34" charset="0"/>
                <a:ea typeface="Arial" panose="020B0604020202020204" pitchFamily="34" charset="0"/>
              </a:rPr>
              <a:t>t</a:t>
            </a:r>
            <a:r>
              <a:rPr lang="en-US" sz="1200" spc="5" dirty="0">
                <a:solidFill>
                  <a:srgbClr val="333333"/>
                </a:solidFill>
                <a:effectLst/>
                <a:latin typeface="Arial" panose="020B0604020202020204" pitchFamily="34" charset="0"/>
                <a:ea typeface="Arial" panose="020B0604020202020204" pitchFamily="34" charset="0"/>
              </a:rPr>
              <a:t>i</a:t>
            </a:r>
            <a:r>
              <a:rPr lang="en-US" sz="1200" spc="-10" dirty="0">
                <a:solidFill>
                  <a:srgbClr val="333333"/>
                </a:solidFill>
                <a:effectLst/>
                <a:latin typeface="Arial" panose="020B0604020202020204" pitchFamily="34" charset="0"/>
                <a:ea typeface="Arial" panose="020B0604020202020204" pitchFamily="34" charset="0"/>
              </a:rPr>
              <a:t>o</a:t>
            </a:r>
            <a:r>
              <a:rPr lang="en-US" sz="1200" spc="5" dirty="0">
                <a:solidFill>
                  <a:srgbClr val="333333"/>
                </a:solidFill>
                <a:effectLst/>
                <a:latin typeface="Arial" panose="020B0604020202020204" pitchFamily="34" charset="0"/>
                <a:ea typeface="Arial" panose="020B0604020202020204" pitchFamily="34" charset="0"/>
              </a:rPr>
              <a:t>n</a:t>
            </a:r>
            <a:r>
              <a:rPr lang="en-US" sz="1200" dirty="0">
                <a:solidFill>
                  <a:srgbClr val="333333"/>
                </a:solidFill>
                <a:effectLst/>
                <a:latin typeface="Arial" panose="020B0604020202020204" pitchFamily="34" charset="0"/>
                <a:ea typeface="Arial" panose="020B0604020202020204" pitchFamily="34" charset="0"/>
              </a:rPr>
              <a:t>,</a:t>
            </a:r>
            <a:r>
              <a:rPr lang="en-US" sz="1200" spc="5" dirty="0">
                <a:solidFill>
                  <a:srgbClr val="333333"/>
                </a:solidFill>
                <a:effectLst/>
                <a:latin typeface="Arial" panose="020B0604020202020204" pitchFamily="34" charset="0"/>
                <a:ea typeface="Arial" panose="020B0604020202020204" pitchFamily="34" charset="0"/>
              </a:rPr>
              <a:t> b</a:t>
            </a:r>
            <a:r>
              <a:rPr lang="en-US" sz="1200" dirty="0">
                <a:solidFill>
                  <a:srgbClr val="333333"/>
                </a:solidFill>
                <a:effectLst/>
                <a:latin typeface="Arial" panose="020B0604020202020204" pitchFamily="34" charset="0"/>
                <a:ea typeface="Arial" panose="020B0604020202020204" pitchFamily="34" charset="0"/>
              </a:rPr>
              <a:t>e</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de</a:t>
            </a:r>
            <a:r>
              <a:rPr lang="en-US" sz="1200" spc="-10" dirty="0">
                <a:solidFill>
                  <a:srgbClr val="333333"/>
                </a:solidFill>
                <a:effectLst/>
                <a:latin typeface="Arial" panose="020B0604020202020204" pitchFamily="34" charset="0"/>
                <a:ea typeface="Arial" panose="020B0604020202020204" pitchFamily="34" charset="0"/>
              </a:rPr>
              <a:t>e</a:t>
            </a:r>
            <a:r>
              <a:rPr lang="en-US" sz="1200" spc="5" dirty="0">
                <a:solidFill>
                  <a:srgbClr val="333333"/>
                </a:solidFill>
                <a:effectLst/>
                <a:latin typeface="Arial" panose="020B0604020202020204" pitchFamily="34" charset="0"/>
                <a:ea typeface="Arial" panose="020B0604020202020204" pitchFamily="34" charset="0"/>
              </a:rPr>
              <a:t>m</a:t>
            </a:r>
            <a:r>
              <a:rPr lang="en-US" sz="1200" spc="-10" dirty="0">
                <a:solidFill>
                  <a:srgbClr val="333333"/>
                </a:solidFill>
                <a:effectLst/>
                <a:latin typeface="Arial" panose="020B0604020202020204" pitchFamily="34" charset="0"/>
                <a:ea typeface="Arial" panose="020B0604020202020204" pitchFamily="34" charset="0"/>
              </a:rPr>
              <a:t>e</a:t>
            </a:r>
            <a:r>
              <a:rPr lang="en-US" sz="1200" dirty="0">
                <a:solidFill>
                  <a:srgbClr val="333333"/>
                </a:solidFill>
                <a:effectLst/>
                <a:latin typeface="Arial" panose="020B0604020202020204" pitchFamily="34" charset="0"/>
                <a:ea typeface="Arial" panose="020B0604020202020204" pitchFamily="34" charset="0"/>
              </a:rPr>
              <a:t>d</a:t>
            </a:r>
            <a:r>
              <a:rPr lang="en-US" sz="1200" spc="5" dirty="0">
                <a:solidFill>
                  <a:srgbClr val="333333"/>
                </a:solidFill>
                <a:effectLst/>
                <a:latin typeface="Arial" panose="020B0604020202020204" pitchFamily="34" charset="0"/>
                <a:ea typeface="Arial" panose="020B0604020202020204" pitchFamily="34" charset="0"/>
              </a:rPr>
              <a:t> t</a:t>
            </a:r>
            <a:r>
              <a:rPr lang="en-US" sz="1200" dirty="0">
                <a:solidFill>
                  <a:srgbClr val="333333"/>
                </a:solidFill>
                <a:effectLst/>
                <a:latin typeface="Arial" panose="020B0604020202020204" pitchFamily="34" charset="0"/>
                <a:ea typeface="Arial" panose="020B0604020202020204" pitchFamily="34" charset="0"/>
              </a:rPr>
              <a:t>o</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ha</a:t>
            </a:r>
            <a:r>
              <a:rPr lang="en-US" sz="1200" spc="-5" dirty="0">
                <a:solidFill>
                  <a:srgbClr val="333333"/>
                </a:solidFill>
                <a:effectLst/>
                <a:latin typeface="Arial" panose="020B0604020202020204" pitchFamily="34" charset="0"/>
                <a:ea typeface="Arial" panose="020B0604020202020204" pitchFamily="34" charset="0"/>
              </a:rPr>
              <a:t>v</a:t>
            </a:r>
            <a:r>
              <a:rPr lang="en-US" sz="1200" dirty="0">
                <a:solidFill>
                  <a:srgbClr val="333333"/>
                </a:solidFill>
                <a:effectLst/>
                <a:latin typeface="Arial" panose="020B0604020202020204" pitchFamily="34" charset="0"/>
                <a:ea typeface="Arial" panose="020B0604020202020204" pitchFamily="34" charset="0"/>
              </a:rPr>
              <a:t>e</a:t>
            </a:r>
            <a:r>
              <a:rPr lang="en-US" sz="1200" spc="5" dirty="0">
                <a:solidFill>
                  <a:srgbClr val="333333"/>
                </a:solidFill>
                <a:effectLst/>
                <a:latin typeface="Arial" panose="020B0604020202020204" pitchFamily="34" charset="0"/>
                <a:ea typeface="Arial" panose="020B0604020202020204" pitchFamily="34" charset="0"/>
              </a:rPr>
              <a:t> te</a:t>
            </a:r>
            <a:r>
              <a:rPr lang="en-US" sz="1200" dirty="0">
                <a:solidFill>
                  <a:srgbClr val="333333"/>
                </a:solidFill>
                <a:effectLst/>
                <a:latin typeface="Arial" panose="020B0604020202020204" pitchFamily="34" charset="0"/>
                <a:ea typeface="Arial" panose="020B0604020202020204" pitchFamily="34" charset="0"/>
              </a:rPr>
              <a:t>r</a:t>
            </a:r>
            <a:r>
              <a:rPr lang="en-US" sz="1200" spc="-5" dirty="0">
                <a:solidFill>
                  <a:srgbClr val="333333"/>
                </a:solidFill>
                <a:effectLst/>
                <a:latin typeface="Arial" panose="020B0604020202020204" pitchFamily="34" charset="0"/>
                <a:ea typeface="Arial" panose="020B0604020202020204" pitchFamily="34" charset="0"/>
              </a:rPr>
              <a:t>m</a:t>
            </a:r>
            <a:r>
              <a:rPr lang="en-US" sz="1200" spc="5" dirty="0">
                <a:solidFill>
                  <a:srgbClr val="333333"/>
                </a:solidFill>
                <a:effectLst/>
                <a:latin typeface="Arial" panose="020B0604020202020204" pitchFamily="34" charset="0"/>
                <a:ea typeface="Arial" panose="020B0604020202020204" pitchFamily="34" charset="0"/>
              </a:rPr>
              <a:t>in</a:t>
            </a:r>
            <a:r>
              <a:rPr lang="en-US" sz="1200" spc="-10" dirty="0">
                <a:solidFill>
                  <a:srgbClr val="333333"/>
                </a:solidFill>
                <a:effectLst/>
                <a:latin typeface="Arial" panose="020B0604020202020204" pitchFamily="34" charset="0"/>
                <a:ea typeface="Arial" panose="020B0604020202020204" pitchFamily="34" charset="0"/>
              </a:rPr>
              <a:t>a</a:t>
            </a:r>
            <a:r>
              <a:rPr lang="en-US" sz="1200" dirty="0">
                <a:solidFill>
                  <a:srgbClr val="333333"/>
                </a:solidFill>
                <a:effectLst/>
                <a:latin typeface="Arial" panose="020B0604020202020204" pitchFamily="34" charset="0"/>
                <a:ea typeface="Arial" panose="020B0604020202020204" pitchFamily="34" charset="0"/>
              </a:rPr>
              <a:t>t</a:t>
            </a:r>
            <a:r>
              <a:rPr lang="en-US" sz="1200" spc="5" dirty="0">
                <a:solidFill>
                  <a:srgbClr val="333333"/>
                </a:solidFill>
                <a:effectLst/>
                <a:latin typeface="Arial" panose="020B0604020202020204" pitchFamily="34" charset="0"/>
                <a:ea typeface="Arial" panose="020B0604020202020204" pitchFamily="34" charset="0"/>
              </a:rPr>
              <a:t>e</a:t>
            </a:r>
            <a:r>
              <a:rPr lang="en-US" sz="1200" dirty="0">
                <a:solidFill>
                  <a:srgbClr val="333333"/>
                </a:solidFill>
                <a:effectLst/>
                <a:latin typeface="Arial" panose="020B0604020202020204" pitchFamily="34" charset="0"/>
                <a:ea typeface="Arial" panose="020B0604020202020204" pitchFamily="34" charset="0"/>
              </a:rPr>
              <a:t>d</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hi</a:t>
            </a:r>
            <a:r>
              <a:rPr lang="en-US" sz="1200" dirty="0">
                <a:solidFill>
                  <a:srgbClr val="333333"/>
                </a:solidFill>
                <a:effectLst/>
                <a:latin typeface="Arial" panose="020B0604020202020204" pitchFamily="34" charset="0"/>
                <a:ea typeface="Arial" panose="020B0604020202020204" pitchFamily="34" charset="0"/>
              </a:rPr>
              <a:t>s</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e</a:t>
            </a:r>
            <a:r>
              <a:rPr lang="en-US" sz="1200" spc="-5" dirty="0">
                <a:solidFill>
                  <a:srgbClr val="333333"/>
                </a:solidFill>
                <a:effectLst/>
                <a:latin typeface="Arial" panose="020B0604020202020204" pitchFamily="34" charset="0"/>
                <a:ea typeface="Arial" panose="020B0604020202020204" pitchFamily="34" charset="0"/>
              </a:rPr>
              <a:t>m</a:t>
            </a:r>
            <a:r>
              <a:rPr lang="en-US" sz="1200" spc="5" dirty="0">
                <a:solidFill>
                  <a:srgbClr val="333333"/>
                </a:solidFill>
                <a:effectLst/>
                <a:latin typeface="Arial" panose="020B0604020202020204" pitchFamily="34" charset="0"/>
                <a:ea typeface="Arial" panose="020B0604020202020204" pitchFamily="34" charset="0"/>
              </a:rPr>
              <a:t>pl</a:t>
            </a:r>
            <a:r>
              <a:rPr lang="en-US" sz="1200" spc="-10" dirty="0">
                <a:solidFill>
                  <a:srgbClr val="333333"/>
                </a:solidFill>
                <a:effectLst/>
                <a:latin typeface="Arial" panose="020B0604020202020204" pitchFamily="34" charset="0"/>
                <a:ea typeface="Arial" panose="020B0604020202020204" pitchFamily="34" charset="0"/>
              </a:rPr>
              <a:t>o</a:t>
            </a:r>
            <a:r>
              <a:rPr lang="en-US" sz="1200" spc="5" dirty="0">
                <a:solidFill>
                  <a:srgbClr val="333333"/>
                </a:solidFill>
                <a:effectLst/>
                <a:latin typeface="Arial" panose="020B0604020202020204" pitchFamily="34" charset="0"/>
                <a:ea typeface="Arial" panose="020B0604020202020204" pitchFamily="34" charset="0"/>
              </a:rPr>
              <a:t>y</a:t>
            </a:r>
            <a:r>
              <a:rPr lang="en-US" sz="1200" spc="-5" dirty="0">
                <a:solidFill>
                  <a:srgbClr val="333333"/>
                </a:solidFill>
                <a:effectLst/>
                <a:latin typeface="Arial" panose="020B0604020202020204" pitchFamily="34" charset="0"/>
                <a:ea typeface="Arial" panose="020B0604020202020204" pitchFamily="34" charset="0"/>
              </a:rPr>
              <a:t>m</a:t>
            </a:r>
            <a:r>
              <a:rPr lang="en-US" sz="1200" spc="5" dirty="0">
                <a:solidFill>
                  <a:srgbClr val="333333"/>
                </a:solidFill>
                <a:effectLst/>
                <a:latin typeface="Arial" panose="020B0604020202020204" pitchFamily="34" charset="0"/>
                <a:ea typeface="Arial" panose="020B0604020202020204" pitchFamily="34" charset="0"/>
              </a:rPr>
              <a:t>en</a:t>
            </a:r>
            <a:r>
              <a:rPr lang="en-US" sz="1200" dirty="0">
                <a:solidFill>
                  <a:srgbClr val="333333"/>
                </a:solidFill>
                <a:effectLst/>
                <a:latin typeface="Arial" panose="020B0604020202020204" pitchFamily="34" charset="0"/>
                <a:ea typeface="Arial" panose="020B0604020202020204" pitchFamily="34" charset="0"/>
              </a:rPr>
              <a:t>t</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an</a:t>
            </a:r>
            <a:r>
              <a:rPr lang="en-US" sz="1200" dirty="0">
                <a:solidFill>
                  <a:srgbClr val="333333"/>
                </a:solidFill>
                <a:effectLst/>
                <a:latin typeface="Arial" panose="020B0604020202020204" pitchFamily="34" charset="0"/>
                <a:ea typeface="Arial" panose="020B0604020202020204" pitchFamily="34" charset="0"/>
              </a:rPr>
              <a:t>d</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sha</a:t>
            </a:r>
            <a:r>
              <a:rPr lang="en-US" sz="1200" spc="-10" dirty="0">
                <a:solidFill>
                  <a:srgbClr val="333333"/>
                </a:solidFill>
                <a:effectLst/>
                <a:latin typeface="Arial" panose="020B0604020202020204" pitchFamily="34" charset="0"/>
                <a:ea typeface="Arial" panose="020B0604020202020204" pitchFamily="34" charset="0"/>
              </a:rPr>
              <a:t>l</a:t>
            </a:r>
            <a:r>
              <a:rPr lang="en-US" sz="1200" dirty="0">
                <a:solidFill>
                  <a:srgbClr val="333333"/>
                </a:solidFill>
                <a:effectLst/>
                <a:latin typeface="Arial" panose="020B0604020202020204" pitchFamily="34" charset="0"/>
                <a:ea typeface="Arial" panose="020B0604020202020204" pitchFamily="34" charset="0"/>
              </a:rPr>
              <a:t>l</a:t>
            </a:r>
            <a:r>
              <a:rPr lang="en-US" sz="1200" spc="5" dirty="0">
                <a:solidFill>
                  <a:srgbClr val="333333"/>
                </a:solidFill>
                <a:effectLst/>
                <a:latin typeface="Arial" panose="020B0604020202020204" pitchFamily="34" charset="0"/>
                <a:ea typeface="Arial" panose="020B0604020202020204" pitchFamily="34" charset="0"/>
              </a:rPr>
              <a:t> t</a:t>
            </a:r>
            <a:r>
              <a:rPr lang="en-US" sz="1200" spc="-10" dirty="0">
                <a:solidFill>
                  <a:srgbClr val="333333"/>
                </a:solidFill>
                <a:effectLst/>
                <a:latin typeface="Arial" panose="020B0604020202020204" pitchFamily="34" charset="0"/>
                <a:ea typeface="Arial" panose="020B0604020202020204" pitchFamily="34" charset="0"/>
              </a:rPr>
              <a:t>h</a:t>
            </a:r>
            <a:r>
              <a:rPr lang="en-US" sz="1200" spc="5" dirty="0">
                <a:solidFill>
                  <a:srgbClr val="333333"/>
                </a:solidFill>
                <a:effectLst/>
                <a:latin typeface="Arial" panose="020B0604020202020204" pitchFamily="34" charset="0"/>
                <a:ea typeface="Arial" panose="020B0604020202020204" pitchFamily="34" charset="0"/>
              </a:rPr>
              <a:t>e</a:t>
            </a:r>
            <a:r>
              <a:rPr lang="en-US" sz="1200" dirty="0">
                <a:solidFill>
                  <a:srgbClr val="333333"/>
                </a:solidFill>
                <a:effectLst/>
                <a:latin typeface="Arial" panose="020B0604020202020204" pitchFamily="34" charset="0"/>
                <a:ea typeface="Arial" panose="020B0604020202020204" pitchFamily="34" charset="0"/>
              </a:rPr>
              <a:t>r</a:t>
            </a:r>
            <a:r>
              <a:rPr lang="en-US" sz="1200" spc="5" dirty="0">
                <a:solidFill>
                  <a:srgbClr val="333333"/>
                </a:solidFill>
                <a:effectLst/>
                <a:latin typeface="Arial" panose="020B0604020202020204" pitchFamily="34" charset="0"/>
                <a:ea typeface="Arial" panose="020B0604020202020204" pitchFamily="34" charset="0"/>
              </a:rPr>
              <a:t>ea</a:t>
            </a:r>
            <a:r>
              <a:rPr lang="en-US" sz="1200" spc="-10" dirty="0">
                <a:solidFill>
                  <a:srgbClr val="333333"/>
                </a:solidFill>
                <a:effectLst/>
                <a:latin typeface="Arial" panose="020B0604020202020204" pitchFamily="34" charset="0"/>
                <a:ea typeface="Arial" panose="020B0604020202020204" pitchFamily="34" charset="0"/>
              </a:rPr>
              <a:t>f</a:t>
            </a:r>
            <a:r>
              <a:rPr lang="en-US" sz="1200" dirty="0">
                <a:solidFill>
                  <a:srgbClr val="333333"/>
                </a:solidFill>
                <a:effectLst/>
                <a:latin typeface="Arial" panose="020B0604020202020204" pitchFamily="34" charset="0"/>
                <a:ea typeface="Arial" panose="020B0604020202020204" pitchFamily="34" charset="0"/>
              </a:rPr>
              <a:t>t</a:t>
            </a:r>
            <a:r>
              <a:rPr lang="en-US" sz="1200" spc="5" dirty="0">
                <a:solidFill>
                  <a:srgbClr val="333333"/>
                </a:solidFill>
                <a:effectLst/>
                <a:latin typeface="Arial" panose="020B0604020202020204" pitchFamily="34" charset="0"/>
                <a:ea typeface="Arial" panose="020B0604020202020204" pitchFamily="34" charset="0"/>
              </a:rPr>
              <a:t>e</a:t>
            </a:r>
            <a:r>
              <a:rPr lang="en-US" sz="1200" dirty="0">
                <a:solidFill>
                  <a:srgbClr val="333333"/>
                </a:solidFill>
                <a:effectLst/>
                <a:latin typeface="Arial" panose="020B0604020202020204" pitchFamily="34" charset="0"/>
                <a:ea typeface="Arial" panose="020B0604020202020204" pitchFamily="34" charset="0"/>
              </a:rPr>
              <a:t>r </a:t>
            </a:r>
            <a:r>
              <a:rPr lang="en-US" sz="1200" spc="-5" dirty="0">
                <a:solidFill>
                  <a:srgbClr val="333333"/>
                </a:solidFill>
                <a:effectLst/>
                <a:latin typeface="Arial" panose="020B0604020202020204" pitchFamily="34" charset="0"/>
                <a:ea typeface="Arial" panose="020B0604020202020204" pitchFamily="34" charset="0"/>
              </a:rPr>
              <a:t>b</a:t>
            </a:r>
            <a:r>
              <a:rPr lang="en-US" sz="1200" dirty="0">
                <a:solidFill>
                  <a:srgbClr val="333333"/>
                </a:solidFill>
                <a:effectLst/>
                <a:latin typeface="Arial" panose="020B0604020202020204" pitchFamily="34" charset="0"/>
                <a:ea typeface="Arial" panose="020B0604020202020204" pitchFamily="34" charset="0"/>
              </a:rPr>
              <a:t>e</a:t>
            </a:r>
            <a:r>
              <a:rPr lang="en-US" sz="1200" spc="5" dirty="0">
                <a:solidFill>
                  <a:srgbClr val="333333"/>
                </a:solidFill>
                <a:effectLst/>
                <a:latin typeface="Arial" panose="020B0604020202020204" pitchFamily="34" charset="0"/>
                <a:ea typeface="Arial" panose="020B0604020202020204" pitchFamily="34" charset="0"/>
              </a:rPr>
              <a:t> i</a:t>
            </a:r>
            <a:r>
              <a:rPr lang="en-US" sz="1200" spc="-10" dirty="0">
                <a:solidFill>
                  <a:srgbClr val="333333"/>
                </a:solidFill>
                <a:effectLst/>
                <a:latin typeface="Arial" panose="020B0604020202020204" pitchFamily="34" charset="0"/>
                <a:ea typeface="Arial" panose="020B0604020202020204" pitchFamily="34" charset="0"/>
              </a:rPr>
              <a:t>n</a:t>
            </a:r>
            <a:r>
              <a:rPr lang="en-US" sz="1200" spc="5" dirty="0">
                <a:solidFill>
                  <a:srgbClr val="333333"/>
                </a:solidFill>
                <a:effectLst/>
                <a:latin typeface="Arial" panose="020B0604020202020204" pitchFamily="34" charset="0"/>
                <a:ea typeface="Arial" panose="020B0604020202020204" pitchFamily="34" charset="0"/>
              </a:rPr>
              <a:t>el</a:t>
            </a:r>
            <a:r>
              <a:rPr lang="en-US" sz="1200" spc="-10" dirty="0">
                <a:solidFill>
                  <a:srgbClr val="333333"/>
                </a:solidFill>
                <a:effectLst/>
                <a:latin typeface="Arial" panose="020B0604020202020204" pitchFamily="34" charset="0"/>
                <a:ea typeface="Arial" panose="020B0604020202020204" pitchFamily="34" charset="0"/>
              </a:rPr>
              <a:t>i</a:t>
            </a:r>
            <a:r>
              <a:rPr lang="en-US" sz="1200" spc="5" dirty="0">
                <a:solidFill>
                  <a:srgbClr val="333333"/>
                </a:solidFill>
                <a:effectLst/>
                <a:latin typeface="Arial" panose="020B0604020202020204" pitchFamily="34" charset="0"/>
                <a:ea typeface="Arial" panose="020B0604020202020204" pitchFamily="34" charset="0"/>
              </a:rPr>
              <a:t>gi</a:t>
            </a:r>
            <a:r>
              <a:rPr lang="en-US" sz="1200" spc="-10" dirty="0">
                <a:solidFill>
                  <a:srgbClr val="333333"/>
                </a:solidFill>
                <a:effectLst/>
                <a:latin typeface="Arial" panose="020B0604020202020204" pitchFamily="34" charset="0"/>
                <a:ea typeface="Arial" panose="020B0604020202020204" pitchFamily="34" charset="0"/>
              </a:rPr>
              <a:t>bl</a:t>
            </a:r>
            <a:r>
              <a:rPr lang="en-US" sz="1200" dirty="0">
                <a:solidFill>
                  <a:srgbClr val="333333"/>
                </a:solidFill>
                <a:effectLst/>
                <a:latin typeface="Arial" panose="020B0604020202020204" pitchFamily="34" charset="0"/>
                <a:ea typeface="Arial" panose="020B0604020202020204" pitchFamily="34" charset="0"/>
              </a:rPr>
              <a:t>e</a:t>
            </a:r>
            <a:r>
              <a:rPr lang="en-US" sz="1200" spc="5" dirty="0">
                <a:solidFill>
                  <a:srgbClr val="333333"/>
                </a:solidFill>
                <a:effectLst/>
                <a:latin typeface="Arial" panose="020B0604020202020204" pitchFamily="34" charset="0"/>
                <a:ea typeface="Arial" panose="020B0604020202020204" pitchFamily="34" charset="0"/>
              </a:rPr>
              <a:t> fo</a:t>
            </a:r>
            <a:r>
              <a:rPr lang="en-US" sz="1200" dirty="0">
                <a:solidFill>
                  <a:srgbClr val="333333"/>
                </a:solidFill>
                <a:effectLst/>
                <a:latin typeface="Arial" panose="020B0604020202020204" pitchFamily="34" charset="0"/>
                <a:ea typeface="Arial" panose="020B0604020202020204" pitchFamily="34" charset="0"/>
              </a:rPr>
              <a:t>r </a:t>
            </a:r>
            <a:r>
              <a:rPr lang="en-US" sz="1200" spc="5" dirty="0">
                <a:solidFill>
                  <a:srgbClr val="333333"/>
                </a:solidFill>
                <a:effectLst/>
                <a:latin typeface="Arial" panose="020B0604020202020204" pitchFamily="34" charset="0"/>
                <a:ea typeface="Arial" panose="020B0604020202020204" pitchFamily="34" charset="0"/>
              </a:rPr>
              <a:t>emp</a:t>
            </a:r>
            <a:r>
              <a:rPr lang="en-US" sz="1200" spc="-10" dirty="0">
                <a:solidFill>
                  <a:srgbClr val="333333"/>
                </a:solidFill>
                <a:effectLst/>
                <a:latin typeface="Arial" panose="020B0604020202020204" pitchFamily="34" charset="0"/>
                <a:ea typeface="Arial" panose="020B0604020202020204" pitchFamily="34" charset="0"/>
              </a:rPr>
              <a:t>l</a:t>
            </a:r>
            <a:r>
              <a:rPr lang="en-US" sz="1200" spc="5" dirty="0">
                <a:solidFill>
                  <a:srgbClr val="333333"/>
                </a:solidFill>
                <a:effectLst/>
                <a:latin typeface="Arial" panose="020B0604020202020204" pitchFamily="34" charset="0"/>
                <a:ea typeface="Arial" panose="020B0604020202020204" pitchFamily="34" charset="0"/>
              </a:rPr>
              <a:t>o</a:t>
            </a:r>
            <a:r>
              <a:rPr lang="en-US" sz="1200" spc="-5" dirty="0">
                <a:solidFill>
                  <a:srgbClr val="333333"/>
                </a:solidFill>
                <a:effectLst/>
                <a:latin typeface="Arial" panose="020B0604020202020204" pitchFamily="34" charset="0"/>
                <a:ea typeface="Arial" panose="020B0604020202020204" pitchFamily="34" charset="0"/>
              </a:rPr>
              <a:t>y</a:t>
            </a:r>
            <a:r>
              <a:rPr lang="en-US" sz="1200" spc="5" dirty="0">
                <a:solidFill>
                  <a:srgbClr val="333333"/>
                </a:solidFill>
                <a:effectLst/>
                <a:latin typeface="Arial" panose="020B0604020202020204" pitchFamily="34" charset="0"/>
                <a:ea typeface="Arial" panose="020B0604020202020204" pitchFamily="34" charset="0"/>
              </a:rPr>
              <a:t>men</a:t>
            </a:r>
            <a:r>
              <a:rPr lang="en-US" sz="1200" dirty="0">
                <a:solidFill>
                  <a:srgbClr val="333333"/>
                </a:solidFill>
                <a:effectLst/>
                <a:latin typeface="Arial" panose="020B0604020202020204" pitchFamily="34" charset="0"/>
                <a:ea typeface="Arial" panose="020B0604020202020204" pitchFamily="34" charset="0"/>
              </a:rPr>
              <a:t>t</a:t>
            </a:r>
            <a:r>
              <a:rPr lang="en-US" sz="1200" spc="-10"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i</a:t>
            </a:r>
            <a:r>
              <a:rPr lang="en-US" sz="1200" dirty="0">
                <a:solidFill>
                  <a:srgbClr val="333333"/>
                </a:solidFill>
                <a:effectLst/>
                <a:latin typeface="Arial" panose="020B0604020202020204" pitchFamily="34" charset="0"/>
                <a:ea typeface="Arial" panose="020B0604020202020204" pitchFamily="34" charset="0"/>
              </a:rPr>
              <a:t>n</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an</a:t>
            </a:r>
            <a:r>
              <a:rPr lang="en-US" sz="1200" dirty="0">
                <a:solidFill>
                  <a:srgbClr val="333333"/>
                </a:solidFill>
                <a:effectLst/>
                <a:latin typeface="Arial" panose="020B0604020202020204" pitchFamily="34" charset="0"/>
                <a:ea typeface="Arial" panose="020B0604020202020204" pitchFamily="34" charset="0"/>
              </a:rPr>
              <a:t>y</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p</a:t>
            </a:r>
            <a:r>
              <a:rPr lang="en-US" sz="1200" spc="-10" dirty="0">
                <a:solidFill>
                  <a:srgbClr val="333333"/>
                </a:solidFill>
                <a:effectLst/>
                <a:latin typeface="Arial" panose="020B0604020202020204" pitchFamily="34" charset="0"/>
                <a:ea typeface="Arial" panose="020B0604020202020204" pitchFamily="34" charset="0"/>
              </a:rPr>
              <a:t>o</a:t>
            </a:r>
            <a:r>
              <a:rPr lang="en-US" sz="1200" spc="5" dirty="0">
                <a:solidFill>
                  <a:srgbClr val="333333"/>
                </a:solidFill>
                <a:effectLst/>
                <a:latin typeface="Arial" panose="020B0604020202020204" pitchFamily="34" charset="0"/>
                <a:ea typeface="Arial" panose="020B0604020202020204" pitchFamily="34" charset="0"/>
              </a:rPr>
              <a:t>si</a:t>
            </a:r>
            <a:r>
              <a:rPr lang="en-US" sz="1200" spc="-10" dirty="0">
                <a:solidFill>
                  <a:srgbClr val="333333"/>
                </a:solidFill>
                <a:effectLst/>
                <a:latin typeface="Arial" panose="020B0604020202020204" pitchFamily="34" charset="0"/>
                <a:ea typeface="Arial" panose="020B0604020202020204" pitchFamily="34" charset="0"/>
              </a:rPr>
              <a:t>t</a:t>
            </a:r>
            <a:r>
              <a:rPr lang="en-US" sz="1200" spc="5" dirty="0">
                <a:solidFill>
                  <a:srgbClr val="333333"/>
                </a:solidFill>
                <a:effectLst/>
                <a:latin typeface="Arial" panose="020B0604020202020204" pitchFamily="34" charset="0"/>
                <a:ea typeface="Arial" panose="020B0604020202020204" pitchFamily="34" charset="0"/>
              </a:rPr>
              <a:t>io</a:t>
            </a:r>
            <a:r>
              <a:rPr lang="en-US" sz="1200" dirty="0">
                <a:solidFill>
                  <a:srgbClr val="333333"/>
                </a:solidFill>
                <a:effectLst/>
                <a:latin typeface="Arial" panose="020B0604020202020204" pitchFamily="34" charset="0"/>
                <a:ea typeface="Arial" panose="020B0604020202020204" pitchFamily="34" charset="0"/>
              </a:rPr>
              <a:t>n</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o</a:t>
            </a:r>
            <a:r>
              <a:rPr lang="en-US" sz="1200" dirty="0">
                <a:solidFill>
                  <a:srgbClr val="333333"/>
                </a:solidFill>
                <a:effectLst/>
                <a:latin typeface="Arial" panose="020B0604020202020204" pitchFamily="34" charset="0"/>
                <a:ea typeface="Arial" panose="020B0604020202020204" pitchFamily="34" charset="0"/>
              </a:rPr>
              <a:t>r</a:t>
            </a:r>
            <a:r>
              <a:rPr lang="en-US" sz="1200" spc="-10"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cap</a:t>
            </a:r>
            <a:r>
              <a:rPr lang="en-US" sz="1200" spc="-10" dirty="0">
                <a:solidFill>
                  <a:srgbClr val="333333"/>
                </a:solidFill>
                <a:effectLst/>
                <a:latin typeface="Arial" panose="020B0604020202020204" pitchFamily="34" charset="0"/>
                <a:ea typeface="Arial" panose="020B0604020202020204" pitchFamily="34" charset="0"/>
              </a:rPr>
              <a:t>a</a:t>
            </a:r>
            <a:r>
              <a:rPr lang="en-US" sz="1200" spc="5" dirty="0">
                <a:solidFill>
                  <a:srgbClr val="333333"/>
                </a:solidFill>
                <a:effectLst/>
                <a:latin typeface="Arial" panose="020B0604020202020204" pitchFamily="34" charset="0"/>
                <a:ea typeface="Arial" panose="020B0604020202020204" pitchFamily="34" charset="0"/>
              </a:rPr>
              <a:t>ci</a:t>
            </a:r>
            <a:r>
              <a:rPr lang="en-US" sz="1200" spc="-10" dirty="0">
                <a:solidFill>
                  <a:srgbClr val="333333"/>
                </a:solidFill>
                <a:effectLst/>
                <a:latin typeface="Arial" panose="020B0604020202020204" pitchFamily="34" charset="0"/>
                <a:ea typeface="Arial" panose="020B0604020202020204" pitchFamily="34" charset="0"/>
              </a:rPr>
              <a:t>t</a:t>
            </a:r>
            <a:r>
              <a:rPr lang="en-US" sz="1200" dirty="0">
                <a:solidFill>
                  <a:srgbClr val="333333"/>
                </a:solidFill>
                <a:effectLst/>
                <a:latin typeface="Arial" panose="020B0604020202020204" pitchFamily="34" charset="0"/>
                <a:ea typeface="Arial" panose="020B0604020202020204" pitchFamily="34" charset="0"/>
              </a:rPr>
              <a:t>y</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d</a:t>
            </a:r>
            <a:r>
              <a:rPr lang="en-US" sz="1200" spc="5" dirty="0">
                <a:solidFill>
                  <a:srgbClr val="333333"/>
                </a:solidFill>
                <a:effectLst/>
                <a:latin typeface="Arial" panose="020B0604020202020204" pitchFamily="34" charset="0"/>
                <a:ea typeface="Arial" panose="020B0604020202020204" pitchFamily="34" charset="0"/>
              </a:rPr>
              <a:t>u</a:t>
            </a:r>
            <a:r>
              <a:rPr lang="en-US" sz="1200" dirty="0">
                <a:solidFill>
                  <a:srgbClr val="333333"/>
                </a:solidFill>
                <a:effectLst/>
                <a:latin typeface="Arial" panose="020B0604020202020204" pitchFamily="34" charset="0"/>
                <a:ea typeface="Arial" panose="020B0604020202020204" pitchFamily="34" charset="0"/>
              </a:rPr>
              <a:t>r</a:t>
            </a:r>
            <a:r>
              <a:rPr lang="en-US" sz="1200" spc="5" dirty="0">
                <a:solidFill>
                  <a:srgbClr val="333333"/>
                </a:solidFill>
                <a:effectLst/>
                <a:latin typeface="Arial" panose="020B0604020202020204" pitchFamily="34" charset="0"/>
                <a:ea typeface="Arial" panose="020B0604020202020204" pitchFamily="34" charset="0"/>
              </a:rPr>
              <a:t>i</a:t>
            </a:r>
            <a:r>
              <a:rPr lang="en-US" sz="1200" spc="-10" dirty="0">
                <a:solidFill>
                  <a:srgbClr val="333333"/>
                </a:solidFill>
                <a:effectLst/>
                <a:latin typeface="Arial" panose="020B0604020202020204" pitchFamily="34" charset="0"/>
                <a:ea typeface="Arial" panose="020B0604020202020204" pitchFamily="34" charset="0"/>
              </a:rPr>
              <a:t>n</a:t>
            </a:r>
            <a:r>
              <a:rPr lang="en-US" sz="1200" dirty="0">
                <a:solidFill>
                  <a:srgbClr val="333333"/>
                </a:solidFill>
                <a:effectLst/>
                <a:latin typeface="Arial" panose="020B0604020202020204" pitchFamily="34" charset="0"/>
                <a:ea typeface="Arial" panose="020B0604020202020204" pitchFamily="34" charset="0"/>
              </a:rPr>
              <a:t>g</a:t>
            </a:r>
            <a:r>
              <a:rPr lang="en-US" sz="1200" spc="5" dirty="0">
                <a:solidFill>
                  <a:srgbClr val="333333"/>
                </a:solidFill>
                <a:effectLst/>
                <a:latin typeface="Arial" panose="020B0604020202020204" pitchFamily="34" charset="0"/>
                <a:ea typeface="Arial" panose="020B0604020202020204" pitchFamily="34" charset="0"/>
              </a:rPr>
              <a:t> th</a:t>
            </a:r>
            <a:r>
              <a:rPr lang="en-US" sz="1200" dirty="0">
                <a:solidFill>
                  <a:srgbClr val="333333"/>
                </a:solidFill>
                <a:effectLst/>
                <a:latin typeface="Arial" panose="020B0604020202020204" pitchFamily="34" charset="0"/>
                <a:ea typeface="Arial" panose="020B0604020202020204" pitchFamily="34" charset="0"/>
              </a:rPr>
              <a:t>e</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n</a:t>
            </a:r>
            <a:r>
              <a:rPr lang="en-US" sz="1200" spc="-10" dirty="0">
                <a:solidFill>
                  <a:srgbClr val="333333"/>
                </a:solidFill>
                <a:effectLst/>
                <a:latin typeface="Arial" panose="020B0604020202020204" pitchFamily="34" charset="0"/>
                <a:ea typeface="Arial" panose="020B0604020202020204" pitchFamily="34" charset="0"/>
              </a:rPr>
              <a:t>e</a:t>
            </a:r>
            <a:r>
              <a:rPr lang="en-US" sz="1200" spc="5" dirty="0">
                <a:solidFill>
                  <a:srgbClr val="333333"/>
                </a:solidFill>
                <a:effectLst/>
                <a:latin typeface="Arial" panose="020B0604020202020204" pitchFamily="34" charset="0"/>
                <a:ea typeface="Arial" panose="020B0604020202020204" pitchFamily="34" charset="0"/>
              </a:rPr>
              <a:t>x</a:t>
            </a:r>
            <a:r>
              <a:rPr lang="en-US" sz="1200" spc="30" dirty="0">
                <a:solidFill>
                  <a:srgbClr val="333333"/>
                </a:solidFill>
                <a:effectLst/>
                <a:latin typeface="Arial" panose="020B0604020202020204" pitchFamily="34" charset="0"/>
                <a:ea typeface="Arial" panose="020B0604020202020204" pitchFamily="34" charset="0"/>
              </a:rPr>
              <a:t>t</a:t>
            </a:r>
            <a:r>
              <a:rPr lang="en-US" sz="1200" strike="sngStrike" dirty="0">
                <a:solidFill>
                  <a:srgbClr val="333333"/>
                </a:solidFill>
                <a:effectLst/>
                <a:latin typeface="Arial" panose="020B0604020202020204" pitchFamily="34" charset="0"/>
                <a:ea typeface="Arial" panose="020B0604020202020204" pitchFamily="34" charset="0"/>
              </a:rPr>
              <a:t> tw</a:t>
            </a:r>
            <a:r>
              <a:rPr lang="en-US" sz="1200" strike="sngStrike" spc="-10" dirty="0">
                <a:solidFill>
                  <a:srgbClr val="333333"/>
                </a:solidFill>
                <a:effectLst/>
                <a:latin typeface="Arial" panose="020B0604020202020204" pitchFamily="34" charset="0"/>
                <a:ea typeface="Arial" panose="020B0604020202020204" pitchFamily="34" charset="0"/>
              </a:rPr>
              <a:t>e</a:t>
            </a:r>
            <a:r>
              <a:rPr lang="en-US" sz="1200" strike="sngStrike" spc="5" dirty="0">
                <a:solidFill>
                  <a:srgbClr val="333333"/>
                </a:solidFill>
                <a:effectLst/>
                <a:latin typeface="Arial" panose="020B0604020202020204" pitchFamily="34" charset="0"/>
                <a:ea typeface="Arial" panose="020B0604020202020204" pitchFamily="34" charset="0"/>
              </a:rPr>
              <a:t>l</a:t>
            </a:r>
            <a:r>
              <a:rPr lang="en-US" sz="1200" strike="sngStrike" spc="-5" dirty="0">
                <a:solidFill>
                  <a:srgbClr val="333333"/>
                </a:solidFill>
                <a:effectLst/>
                <a:latin typeface="Arial" panose="020B0604020202020204" pitchFamily="34" charset="0"/>
                <a:ea typeface="Arial" panose="020B0604020202020204" pitchFamily="34" charset="0"/>
              </a:rPr>
              <a:t>v</a:t>
            </a:r>
            <a:r>
              <a:rPr lang="en-US" sz="1200" strike="sngStrike" dirty="0">
                <a:solidFill>
                  <a:srgbClr val="333333"/>
                </a:solidFill>
                <a:effectLst/>
                <a:latin typeface="Arial" panose="020B0604020202020204" pitchFamily="34" charset="0"/>
                <a:ea typeface="Arial" panose="020B0604020202020204" pitchFamily="34" charset="0"/>
              </a:rPr>
              <a:t>e</a:t>
            </a:r>
            <a:r>
              <a:rPr lang="en-US" sz="1200" dirty="0">
                <a:solidFill>
                  <a:srgbClr val="333333"/>
                </a:solidFill>
                <a:effectLst/>
                <a:latin typeface="Arial" panose="020B0604020202020204" pitchFamily="34" charset="0"/>
                <a:ea typeface="Arial" panose="020B0604020202020204" pitchFamily="34" charset="0"/>
              </a:rPr>
              <a:t> </a:t>
            </a:r>
            <a:r>
              <a:rPr lang="en-US" sz="1200" i="1" spc="-245" dirty="0">
                <a:solidFill>
                  <a:srgbClr val="333333"/>
                </a:solidFill>
                <a:effectLs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1</a:t>
            </a:r>
            <a:r>
              <a:rPr lang="en-US" sz="1200" i="1" dirty="0">
                <a:solidFill>
                  <a:srgbClr val="333333"/>
                </a:solidFill>
                <a:effectLst/>
                <a:highlight>
                  <a:srgbClr val="FFFF00"/>
                </a:highlight>
                <a:latin typeface="Arial" panose="020B0604020202020204" pitchFamily="34" charset="0"/>
                <a:ea typeface="Arial" panose="020B0604020202020204" pitchFamily="34" charset="0"/>
              </a:rPr>
              <a:t>2</a:t>
            </a:r>
            <a:r>
              <a:rPr lang="en-US" sz="1200" i="1" spc="-10"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mon</a:t>
            </a:r>
            <a:r>
              <a:rPr lang="en-US" sz="1200" spc="-10" dirty="0">
                <a:solidFill>
                  <a:srgbClr val="333333"/>
                </a:solidFill>
                <a:effectLst/>
                <a:latin typeface="Arial" panose="020B0604020202020204" pitchFamily="34" charset="0"/>
                <a:ea typeface="Arial" panose="020B0604020202020204" pitchFamily="34" charset="0"/>
              </a:rPr>
              <a:t>t</a:t>
            </a:r>
            <a:r>
              <a:rPr lang="en-US" sz="1200" spc="5" dirty="0">
                <a:solidFill>
                  <a:srgbClr val="333333"/>
                </a:solidFill>
                <a:effectLst/>
                <a:latin typeface="Arial" panose="020B0604020202020204" pitchFamily="34" charset="0"/>
                <a:ea typeface="Arial" panose="020B0604020202020204" pitchFamily="34" charset="0"/>
              </a:rPr>
              <a:t>h</a:t>
            </a:r>
            <a:r>
              <a:rPr lang="en-US" sz="1200" dirty="0">
                <a:solidFill>
                  <a:srgbClr val="333333"/>
                </a:solidFill>
                <a:effectLst/>
                <a:latin typeface="Arial" panose="020B0604020202020204" pitchFamily="34" charset="0"/>
                <a:ea typeface="Arial" panose="020B0604020202020204" pitchFamily="34" charset="0"/>
              </a:rPr>
              <a:t>s</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b</a:t>
            </a:r>
            <a:r>
              <a:rPr lang="en-US" sz="1200" dirty="0">
                <a:solidFill>
                  <a:srgbClr val="333333"/>
                </a:solidFill>
                <a:effectLst/>
                <a:latin typeface="Arial" panose="020B0604020202020204" pitchFamily="34" charset="0"/>
                <a:ea typeface="Arial" panose="020B0604020202020204" pitchFamily="34" charset="0"/>
              </a:rPr>
              <a:t>y</a:t>
            </a:r>
            <a:r>
              <a:rPr lang="en-US" sz="1200" spc="5" dirty="0">
                <a:solidFill>
                  <a:srgbClr val="333333"/>
                </a:solidFill>
                <a:effectLst/>
                <a:latin typeface="Arial" panose="020B0604020202020204" pitchFamily="34" charset="0"/>
                <a:ea typeface="Arial" panose="020B0604020202020204" pitchFamily="34" charset="0"/>
              </a:rPr>
              <a:t> </a:t>
            </a:r>
            <a:r>
              <a:rPr lang="en-US" sz="1200" spc="-10" dirty="0">
                <a:solidFill>
                  <a:srgbClr val="333333"/>
                </a:solidFill>
                <a:effectLst/>
                <a:latin typeface="Arial" panose="020B0604020202020204" pitchFamily="34" charset="0"/>
                <a:ea typeface="Arial" panose="020B0604020202020204" pitchFamily="34" charset="0"/>
              </a:rPr>
              <a:t>t</a:t>
            </a:r>
            <a:r>
              <a:rPr lang="en-US" sz="1200" spc="5" dirty="0">
                <a:solidFill>
                  <a:srgbClr val="333333"/>
                </a:solidFill>
                <a:effectLst/>
                <a:latin typeface="Arial" panose="020B0604020202020204" pitchFamily="34" charset="0"/>
                <a:ea typeface="Arial" panose="020B0604020202020204" pitchFamily="34" charset="0"/>
              </a:rPr>
              <a:t>h</a:t>
            </a:r>
            <a:r>
              <a:rPr lang="en-US" sz="1200" dirty="0">
                <a:solidFill>
                  <a:srgbClr val="333333"/>
                </a:solidFill>
                <a:effectLst/>
                <a:latin typeface="Arial" panose="020B0604020202020204" pitchFamily="34" charset="0"/>
                <a:ea typeface="Arial" panose="020B0604020202020204" pitchFamily="34" charset="0"/>
              </a:rPr>
              <a:t>e</a:t>
            </a:r>
            <a:r>
              <a:rPr lang="en-US" sz="1200" spc="10" dirty="0">
                <a:solidFill>
                  <a:srgbClr val="333333"/>
                </a:solidFill>
                <a:effectLst/>
                <a:latin typeface="Arial" panose="020B0604020202020204" pitchFamily="34" charset="0"/>
                <a:ea typeface="Arial" panose="020B0604020202020204" pitchFamily="34" charset="0"/>
              </a:rPr>
              <a:t> </a:t>
            </a:r>
            <a:r>
              <a:rPr lang="en-US" sz="1200" dirty="0">
                <a:solidFill>
                  <a:srgbClr val="333333"/>
                </a:solidFill>
                <a:effectLst/>
                <a:latin typeface="Arial" panose="020B0604020202020204" pitchFamily="34" charset="0"/>
                <a:ea typeface="Arial" panose="020B0604020202020204" pitchFamily="34" charset="0"/>
              </a:rPr>
              <a:t>C</a:t>
            </a:r>
            <a:r>
              <a:rPr lang="en-US" sz="1200" spc="-10" dirty="0">
                <a:solidFill>
                  <a:srgbClr val="333333"/>
                </a:solidFill>
                <a:effectLst/>
                <a:latin typeface="Arial" panose="020B0604020202020204" pitchFamily="34" charset="0"/>
                <a:ea typeface="Arial" panose="020B0604020202020204" pitchFamily="34" charset="0"/>
              </a:rPr>
              <a:t>o</a:t>
            </a:r>
            <a:r>
              <a:rPr lang="en-US" sz="1200" spc="5" dirty="0">
                <a:solidFill>
                  <a:srgbClr val="333333"/>
                </a:solidFill>
                <a:effectLst/>
                <a:latin typeface="Arial" panose="020B0604020202020204" pitchFamily="34" charset="0"/>
                <a:ea typeface="Arial" panose="020B0604020202020204" pitchFamily="34" charset="0"/>
              </a:rPr>
              <a:t>m</a:t>
            </a:r>
            <a:r>
              <a:rPr lang="en-US" sz="1200" spc="-5" dirty="0">
                <a:solidFill>
                  <a:srgbClr val="333333"/>
                </a:solidFill>
                <a:effectLst/>
                <a:latin typeface="Arial" panose="020B0604020202020204" pitchFamily="34" charset="0"/>
                <a:ea typeface="Arial" panose="020B0604020202020204" pitchFamily="34" charset="0"/>
              </a:rPr>
              <a:t>m</a:t>
            </a:r>
            <a:r>
              <a:rPr lang="en-US" sz="1200" spc="5" dirty="0">
                <a:solidFill>
                  <a:srgbClr val="333333"/>
                </a:solidFill>
                <a:effectLst/>
                <a:latin typeface="Arial" panose="020B0604020202020204" pitchFamily="34" charset="0"/>
                <a:ea typeface="Arial" panose="020B0604020202020204" pitchFamily="34" charset="0"/>
              </a:rPr>
              <a:t>on</a:t>
            </a:r>
            <a:r>
              <a:rPr lang="en-US" sz="1200" spc="-15" dirty="0">
                <a:solidFill>
                  <a:srgbClr val="333333"/>
                </a:solidFill>
                <a:effectLst/>
                <a:latin typeface="Arial" panose="020B0604020202020204" pitchFamily="34" charset="0"/>
                <a:ea typeface="Arial" panose="020B0604020202020204" pitchFamily="34" charset="0"/>
              </a:rPr>
              <a:t>w</a:t>
            </a:r>
            <a:r>
              <a:rPr lang="en-US" sz="1200" spc="5" dirty="0">
                <a:solidFill>
                  <a:srgbClr val="333333"/>
                </a:solidFill>
                <a:effectLst/>
                <a:latin typeface="Arial" panose="020B0604020202020204" pitchFamily="34" charset="0"/>
                <a:ea typeface="Arial" panose="020B0604020202020204" pitchFamily="34" charset="0"/>
              </a:rPr>
              <a:t>eal</a:t>
            </a:r>
            <a:r>
              <a:rPr lang="en-US" sz="1200" dirty="0">
                <a:solidFill>
                  <a:srgbClr val="333333"/>
                </a:solidFill>
                <a:effectLst/>
                <a:latin typeface="Arial" panose="020B0604020202020204" pitchFamily="34" charset="0"/>
                <a:ea typeface="Arial" panose="020B0604020202020204" pitchFamily="34" charset="0"/>
              </a:rPr>
              <a:t>t</a:t>
            </a:r>
            <a:r>
              <a:rPr lang="en-US" sz="1200" spc="-5" dirty="0">
                <a:solidFill>
                  <a:srgbClr val="333333"/>
                </a:solidFill>
                <a:effectLst/>
                <a:latin typeface="Arial" panose="020B0604020202020204" pitchFamily="34" charset="0"/>
                <a:ea typeface="Arial" panose="020B0604020202020204" pitchFamily="34" charset="0"/>
              </a:rPr>
              <a:t>h</a:t>
            </a:r>
            <a:r>
              <a:rPr lang="en-US" sz="1200" dirty="0">
                <a:solidFill>
                  <a:srgbClr val="333333"/>
                </a:solidFill>
                <a:effectLst/>
                <a:latin typeface="Arial" panose="020B0604020202020204" pitchFamily="34" charset="0"/>
                <a:ea typeface="Arial" panose="020B0604020202020204" pitchFamily="34" charset="0"/>
              </a:rPr>
              <a:t>,</a:t>
            </a:r>
            <a:r>
              <a:rPr lang="en-US" sz="1200" spc="5" dirty="0">
                <a:solidFill>
                  <a:srgbClr val="333333"/>
                </a:solidFill>
                <a:effectLst/>
                <a:latin typeface="Arial" panose="020B0604020202020204" pitchFamily="34" charset="0"/>
                <a:ea typeface="Arial" panose="020B0604020202020204" pitchFamily="34" charset="0"/>
              </a:rPr>
              <a:t> o</a:t>
            </a:r>
            <a:r>
              <a:rPr lang="en-US" sz="1200" dirty="0">
                <a:solidFill>
                  <a:srgbClr val="333333"/>
                </a:solidFill>
                <a:effectLst/>
                <a:latin typeface="Arial" panose="020B0604020202020204" pitchFamily="34" charset="0"/>
                <a:ea typeface="Arial" panose="020B0604020202020204" pitchFamily="34" charset="0"/>
              </a:rPr>
              <a:t>r </a:t>
            </a:r>
            <a:r>
              <a:rPr lang="en-US" sz="1200" spc="-5" dirty="0">
                <a:solidFill>
                  <a:srgbClr val="333333"/>
                </a:solidFill>
                <a:effectLst/>
                <a:latin typeface="Arial" panose="020B0604020202020204" pitchFamily="34" charset="0"/>
                <a:ea typeface="Arial" panose="020B0604020202020204" pitchFamily="34" charset="0"/>
              </a:rPr>
              <a:t>a</a:t>
            </a:r>
            <a:r>
              <a:rPr lang="en-US" sz="1200" spc="5" dirty="0">
                <a:solidFill>
                  <a:srgbClr val="333333"/>
                </a:solidFill>
                <a:effectLst/>
                <a:latin typeface="Arial" panose="020B0604020202020204" pitchFamily="34" charset="0"/>
                <a:ea typeface="Arial" panose="020B0604020202020204" pitchFamily="34" charset="0"/>
              </a:rPr>
              <a:t>n</a:t>
            </a:r>
            <a:r>
              <a:rPr lang="en-US" sz="1200" dirty="0">
                <a:solidFill>
                  <a:srgbClr val="333333"/>
                </a:solidFill>
                <a:effectLst/>
                <a:latin typeface="Arial" panose="020B0604020202020204" pitchFamily="34" charset="0"/>
                <a:ea typeface="Arial" panose="020B0604020202020204" pitchFamily="34" charset="0"/>
              </a:rPr>
              <a:t>y </a:t>
            </a:r>
            <a:r>
              <a:rPr lang="en-US" sz="1200" spc="5" dirty="0">
                <a:solidFill>
                  <a:srgbClr val="333333"/>
                </a:solidFill>
                <a:effectLst/>
                <a:latin typeface="Arial" panose="020B0604020202020204" pitchFamily="34" charset="0"/>
                <a:ea typeface="Arial" panose="020B0604020202020204" pitchFamily="34" charset="0"/>
              </a:rPr>
              <a:t>cou</a:t>
            </a:r>
            <a:r>
              <a:rPr lang="en-US" sz="1200" spc="-10" dirty="0">
                <a:solidFill>
                  <a:srgbClr val="333333"/>
                </a:solidFill>
                <a:effectLst/>
                <a:latin typeface="Arial" panose="020B0604020202020204" pitchFamily="34" charset="0"/>
                <a:ea typeface="Arial" panose="020B0604020202020204" pitchFamily="34" charset="0"/>
              </a:rPr>
              <a:t>n</a:t>
            </a:r>
            <a:r>
              <a:rPr lang="en-US" sz="1200" dirty="0">
                <a:solidFill>
                  <a:srgbClr val="333333"/>
                </a:solidFill>
                <a:effectLst/>
                <a:latin typeface="Arial" panose="020B0604020202020204" pitchFamily="34" charset="0"/>
                <a:ea typeface="Arial" panose="020B0604020202020204" pitchFamily="34" charset="0"/>
              </a:rPr>
              <a:t>t</a:t>
            </a:r>
            <a:r>
              <a:rPr lang="en-US" sz="1200" spc="5" dirty="0">
                <a:solidFill>
                  <a:srgbClr val="333333"/>
                </a:solidFill>
                <a:effectLst/>
                <a:latin typeface="Arial" panose="020B0604020202020204" pitchFamily="34" charset="0"/>
                <a:ea typeface="Arial" panose="020B0604020202020204" pitchFamily="34" charset="0"/>
              </a:rPr>
              <a:t>y</a:t>
            </a:r>
            <a:r>
              <a:rPr lang="en-US" sz="1200" dirty="0">
                <a:solidFill>
                  <a:srgbClr val="333333"/>
                </a:solidFill>
                <a:effectLst/>
                <a:latin typeface="Arial" panose="020B0604020202020204" pitchFamily="34" charset="0"/>
                <a:ea typeface="Arial" panose="020B0604020202020204" pitchFamily="34" charset="0"/>
              </a:rPr>
              <a:t>,</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ci</a:t>
            </a:r>
            <a:r>
              <a:rPr lang="en-US" sz="1200" spc="-10" dirty="0">
                <a:solidFill>
                  <a:srgbClr val="333333"/>
                </a:solidFill>
                <a:effectLst/>
                <a:latin typeface="Arial" panose="020B0604020202020204" pitchFamily="34" charset="0"/>
                <a:ea typeface="Arial" panose="020B0604020202020204" pitchFamily="34" charset="0"/>
              </a:rPr>
              <a:t>t</a:t>
            </a:r>
            <a:r>
              <a:rPr lang="en-US" sz="1200" spc="5" dirty="0">
                <a:solidFill>
                  <a:srgbClr val="333333"/>
                </a:solidFill>
                <a:effectLst/>
                <a:latin typeface="Arial" panose="020B0604020202020204" pitchFamily="34" charset="0"/>
                <a:ea typeface="Arial" panose="020B0604020202020204" pitchFamily="34" charset="0"/>
              </a:rPr>
              <a:t>y</a:t>
            </a:r>
            <a:r>
              <a:rPr lang="en-US" sz="1200" dirty="0">
                <a:solidFill>
                  <a:srgbClr val="333333"/>
                </a:solidFill>
                <a:effectLst/>
                <a:latin typeface="Arial" panose="020B0604020202020204" pitchFamily="34" charset="0"/>
                <a:ea typeface="Arial" panose="020B0604020202020204" pitchFamily="34" charset="0"/>
              </a:rPr>
              <a:t>,</a:t>
            </a:r>
            <a:r>
              <a:rPr lang="en-US" sz="1200" spc="5" dirty="0">
                <a:solidFill>
                  <a:srgbClr val="333333"/>
                </a:solidFill>
                <a:effectLst/>
                <a:latin typeface="Arial" panose="020B0604020202020204" pitchFamily="34" charset="0"/>
                <a:ea typeface="Arial" panose="020B0604020202020204" pitchFamily="34" charset="0"/>
              </a:rPr>
              <a:t> </a:t>
            </a:r>
            <a:r>
              <a:rPr lang="en-US" sz="1200" spc="-10" dirty="0">
                <a:solidFill>
                  <a:srgbClr val="333333"/>
                </a:solidFill>
                <a:effectLst/>
                <a:latin typeface="Arial" panose="020B0604020202020204" pitchFamily="34" charset="0"/>
                <a:ea typeface="Arial" panose="020B0604020202020204" pitchFamily="34" charset="0"/>
              </a:rPr>
              <a:t>t</a:t>
            </a:r>
            <a:r>
              <a:rPr lang="en-US" sz="1200" spc="5" dirty="0">
                <a:solidFill>
                  <a:srgbClr val="333333"/>
                </a:solidFill>
                <a:effectLst/>
                <a:latin typeface="Arial" panose="020B0604020202020204" pitchFamily="34" charset="0"/>
                <a:ea typeface="Arial" panose="020B0604020202020204" pitchFamily="34" charset="0"/>
              </a:rPr>
              <a:t>o</a:t>
            </a:r>
            <a:r>
              <a:rPr lang="en-US" sz="1200" dirty="0">
                <a:solidFill>
                  <a:srgbClr val="333333"/>
                </a:solidFill>
                <a:effectLst/>
                <a:latin typeface="Arial" panose="020B0604020202020204" pitchFamily="34" charset="0"/>
                <a:ea typeface="Arial" panose="020B0604020202020204" pitchFamily="34" charset="0"/>
              </a:rPr>
              <a:t>wn</a:t>
            </a:r>
            <a:r>
              <a:rPr lang="en-US" sz="1200" spc="5" dirty="0">
                <a:solidFill>
                  <a:srgbClr val="333333"/>
                </a:solidFill>
                <a:effectLst/>
                <a:latin typeface="Arial" panose="020B0604020202020204" pitchFamily="34" charset="0"/>
                <a:ea typeface="Arial" panose="020B0604020202020204" pitchFamily="34" charset="0"/>
              </a:rPr>
              <a:t> o</a:t>
            </a:r>
            <a:r>
              <a:rPr lang="en-US" sz="1200" dirty="0">
                <a:solidFill>
                  <a:srgbClr val="333333"/>
                </a:solidFill>
                <a:effectLst/>
                <a:latin typeface="Arial" panose="020B0604020202020204" pitchFamily="34" charset="0"/>
                <a:ea typeface="Arial" panose="020B0604020202020204" pitchFamily="34" charset="0"/>
              </a:rPr>
              <a:t>r</a:t>
            </a:r>
            <a:r>
              <a:rPr lang="en-US" sz="1200" spc="-10"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o</a:t>
            </a:r>
            <a:r>
              <a:rPr lang="en-US" sz="1200" dirty="0">
                <a:solidFill>
                  <a:srgbClr val="333333"/>
                </a:solidFill>
                <a:effectLst/>
                <a:latin typeface="Arial" panose="020B0604020202020204" pitchFamily="34" charset="0"/>
                <a:ea typeface="Arial" panose="020B0604020202020204" pitchFamily="34" charset="0"/>
              </a:rPr>
              <a:t>t</a:t>
            </a:r>
            <a:r>
              <a:rPr lang="en-US" sz="1200" spc="5" dirty="0">
                <a:solidFill>
                  <a:srgbClr val="333333"/>
                </a:solidFill>
                <a:effectLst/>
                <a:latin typeface="Arial" panose="020B0604020202020204" pitchFamily="34" charset="0"/>
                <a:ea typeface="Arial" panose="020B0604020202020204" pitchFamily="34" charset="0"/>
              </a:rPr>
              <a:t>he</a:t>
            </a:r>
            <a:r>
              <a:rPr lang="en-US" sz="1200" dirty="0">
                <a:solidFill>
                  <a:srgbClr val="333333"/>
                </a:solidFill>
                <a:effectLst/>
                <a:latin typeface="Arial" panose="020B0604020202020204" pitchFamily="34" charset="0"/>
                <a:ea typeface="Arial" panose="020B0604020202020204" pitchFamily="34" charset="0"/>
              </a:rPr>
              <a:t>r</a:t>
            </a:r>
            <a:r>
              <a:rPr lang="en-US" sz="1200" spc="-10"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po</a:t>
            </a:r>
            <a:r>
              <a:rPr lang="en-US" sz="1200" spc="-10" dirty="0">
                <a:solidFill>
                  <a:srgbClr val="333333"/>
                </a:solidFill>
                <a:effectLst/>
                <a:latin typeface="Arial" panose="020B0604020202020204" pitchFamily="34" charset="0"/>
                <a:ea typeface="Arial" panose="020B0604020202020204" pitchFamily="34" charset="0"/>
              </a:rPr>
              <a:t>l</a:t>
            </a:r>
            <a:r>
              <a:rPr lang="en-US" sz="1200" spc="5" dirty="0">
                <a:solidFill>
                  <a:srgbClr val="333333"/>
                </a:solidFill>
                <a:effectLst/>
                <a:latin typeface="Arial" panose="020B0604020202020204" pitchFamily="34" charset="0"/>
                <a:ea typeface="Arial" panose="020B0604020202020204" pitchFamily="34" charset="0"/>
              </a:rPr>
              <a:t>i</a:t>
            </a:r>
            <a:r>
              <a:rPr lang="en-US" sz="1200" spc="-10" dirty="0">
                <a:solidFill>
                  <a:srgbClr val="333333"/>
                </a:solidFill>
                <a:effectLst/>
                <a:latin typeface="Arial" panose="020B0604020202020204" pitchFamily="34" charset="0"/>
                <a:ea typeface="Arial" panose="020B0604020202020204" pitchFamily="34" charset="0"/>
              </a:rPr>
              <a:t>t</a:t>
            </a:r>
            <a:r>
              <a:rPr lang="en-US" sz="1200" spc="5" dirty="0">
                <a:solidFill>
                  <a:srgbClr val="333333"/>
                </a:solidFill>
                <a:effectLst/>
                <a:latin typeface="Arial" panose="020B0604020202020204" pitchFamily="34" charset="0"/>
                <a:ea typeface="Arial" panose="020B0604020202020204" pitchFamily="34" charset="0"/>
              </a:rPr>
              <a:t>ica</a:t>
            </a:r>
            <a:r>
              <a:rPr lang="en-US" sz="1200" dirty="0">
                <a:solidFill>
                  <a:srgbClr val="333333"/>
                </a:solidFill>
                <a:effectLst/>
                <a:latin typeface="Arial" panose="020B0604020202020204" pitchFamily="34" charset="0"/>
                <a:ea typeface="Arial" panose="020B0604020202020204" pitchFamily="34" charset="0"/>
              </a:rPr>
              <a:t>l</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s</a:t>
            </a:r>
            <a:r>
              <a:rPr lang="en-US" sz="1200" spc="-10" dirty="0">
                <a:solidFill>
                  <a:srgbClr val="333333"/>
                </a:solidFill>
                <a:effectLst/>
                <a:latin typeface="Arial" panose="020B0604020202020204" pitchFamily="34" charset="0"/>
                <a:ea typeface="Arial" panose="020B0604020202020204" pitchFamily="34" charset="0"/>
              </a:rPr>
              <a:t>u</a:t>
            </a:r>
            <a:r>
              <a:rPr lang="en-US" sz="1200" spc="5" dirty="0">
                <a:solidFill>
                  <a:srgbClr val="333333"/>
                </a:solidFill>
                <a:effectLst/>
                <a:latin typeface="Arial" panose="020B0604020202020204" pitchFamily="34" charset="0"/>
                <a:ea typeface="Arial" panose="020B0604020202020204" pitchFamily="34" charset="0"/>
              </a:rPr>
              <a:t>bd</a:t>
            </a:r>
            <a:r>
              <a:rPr lang="en-US" sz="1200" spc="-10" dirty="0">
                <a:solidFill>
                  <a:srgbClr val="333333"/>
                </a:solidFill>
                <a:effectLst/>
                <a:latin typeface="Arial" panose="020B0604020202020204" pitchFamily="34" charset="0"/>
                <a:ea typeface="Arial" panose="020B0604020202020204" pitchFamily="34" charset="0"/>
              </a:rPr>
              <a:t>i</a:t>
            </a:r>
            <a:r>
              <a:rPr lang="en-US" sz="1200" spc="5" dirty="0">
                <a:solidFill>
                  <a:srgbClr val="333333"/>
                </a:solidFill>
                <a:effectLst/>
                <a:latin typeface="Arial" panose="020B0604020202020204" pitchFamily="34" charset="0"/>
                <a:ea typeface="Arial" panose="020B0604020202020204" pitchFamily="34" charset="0"/>
              </a:rPr>
              <a:t>v</a:t>
            </a:r>
            <a:r>
              <a:rPr lang="en-US" sz="1200" spc="-10" dirty="0">
                <a:solidFill>
                  <a:srgbClr val="333333"/>
                </a:solidFill>
                <a:effectLst/>
                <a:latin typeface="Arial" panose="020B0604020202020204" pitchFamily="34" charset="0"/>
                <a:ea typeface="Arial" panose="020B0604020202020204" pitchFamily="34" charset="0"/>
              </a:rPr>
              <a:t>i</a:t>
            </a:r>
            <a:r>
              <a:rPr lang="en-US" sz="1200" spc="5" dirty="0">
                <a:solidFill>
                  <a:srgbClr val="333333"/>
                </a:solidFill>
                <a:effectLst/>
                <a:latin typeface="Arial" panose="020B0604020202020204" pitchFamily="34" charset="0"/>
                <a:ea typeface="Arial" panose="020B0604020202020204" pitchFamily="34" charset="0"/>
              </a:rPr>
              <a:t>si</a:t>
            </a:r>
            <a:r>
              <a:rPr lang="en-US" sz="1200" spc="-10" dirty="0">
                <a:solidFill>
                  <a:srgbClr val="333333"/>
                </a:solidFill>
                <a:effectLst/>
                <a:latin typeface="Arial" panose="020B0604020202020204" pitchFamily="34" charset="0"/>
                <a:ea typeface="Arial" panose="020B0604020202020204" pitchFamily="34" charset="0"/>
              </a:rPr>
              <a:t>o</a:t>
            </a:r>
            <a:r>
              <a:rPr lang="en-US" sz="1200" dirty="0">
                <a:solidFill>
                  <a:srgbClr val="333333"/>
                </a:solidFill>
                <a:effectLst/>
                <a:latin typeface="Arial" panose="020B0604020202020204" pitchFamily="34" charset="0"/>
                <a:ea typeface="Arial" panose="020B0604020202020204" pitchFamily="34" charset="0"/>
              </a:rPr>
              <a:t>n</a:t>
            </a:r>
            <a:r>
              <a:rPr lang="en-US" sz="1200" spc="5" dirty="0">
                <a:solidFill>
                  <a:srgbClr val="333333"/>
                </a:solidFill>
                <a:effectLst/>
                <a:latin typeface="Arial" panose="020B0604020202020204" pitchFamily="34" charset="0"/>
                <a:ea typeface="Arial" panose="020B0604020202020204" pitchFamily="34" charset="0"/>
              </a:rPr>
              <a:t> o</a:t>
            </a:r>
            <a:r>
              <a:rPr lang="en-US" sz="1200" dirty="0">
                <a:solidFill>
                  <a:srgbClr val="333333"/>
                </a:solidFill>
                <a:effectLst/>
                <a:latin typeface="Arial" panose="020B0604020202020204" pitchFamily="34" charset="0"/>
                <a:ea typeface="Arial" panose="020B0604020202020204" pitchFamily="34" charset="0"/>
              </a:rPr>
              <a:t>f</a:t>
            </a:r>
            <a:r>
              <a:rPr lang="en-US" sz="1200" spc="5" dirty="0">
                <a:solidFill>
                  <a:srgbClr val="333333"/>
                </a:solidFill>
                <a:effectLst/>
                <a:latin typeface="Arial" panose="020B0604020202020204" pitchFamily="34" charset="0"/>
                <a:ea typeface="Arial" panose="020B0604020202020204" pitchFamily="34" charset="0"/>
              </a:rPr>
              <a:t> </a:t>
            </a:r>
            <a:r>
              <a:rPr lang="en-US" sz="1200" spc="-10" dirty="0">
                <a:solidFill>
                  <a:srgbClr val="333333"/>
                </a:solidFill>
                <a:effectLst/>
                <a:latin typeface="Arial" panose="020B0604020202020204" pitchFamily="34" charset="0"/>
                <a:ea typeface="Arial" panose="020B0604020202020204" pitchFamily="34" charset="0"/>
              </a:rPr>
              <a:t>t</a:t>
            </a:r>
            <a:r>
              <a:rPr lang="en-US" sz="1200" spc="5" dirty="0">
                <a:solidFill>
                  <a:srgbClr val="333333"/>
                </a:solidFill>
                <a:effectLst/>
                <a:latin typeface="Arial" panose="020B0604020202020204" pitchFamily="34" charset="0"/>
                <a:ea typeface="Arial" panose="020B0604020202020204" pitchFamily="34" charset="0"/>
              </a:rPr>
              <a:t>h</a:t>
            </a:r>
            <a:r>
              <a:rPr lang="en-US" sz="1200" dirty="0">
                <a:solidFill>
                  <a:srgbClr val="333333"/>
                </a:solidFill>
                <a:effectLst/>
                <a:latin typeface="Arial" panose="020B0604020202020204" pitchFamily="34" charset="0"/>
                <a:ea typeface="Arial" panose="020B0604020202020204" pitchFamily="34" charset="0"/>
              </a:rPr>
              <a:t>e</a:t>
            </a:r>
            <a:r>
              <a:rPr lang="en-US" sz="1200" spc="5" dirty="0">
                <a:solidFill>
                  <a:srgbClr val="333333"/>
                </a:solidFill>
                <a:effectLst/>
                <a:latin typeface="Arial" panose="020B0604020202020204" pitchFamily="34" charset="0"/>
                <a:ea typeface="Arial" panose="020B0604020202020204" pitchFamily="34" charset="0"/>
              </a:rPr>
              <a:t> </a:t>
            </a:r>
            <a:r>
              <a:rPr lang="en-US" sz="1200" dirty="0">
                <a:solidFill>
                  <a:srgbClr val="333333"/>
                </a:solidFill>
                <a:effectLst/>
                <a:latin typeface="Arial" panose="020B0604020202020204" pitchFamily="34" charset="0"/>
                <a:ea typeface="Arial" panose="020B0604020202020204" pitchFamily="34" charset="0"/>
              </a:rPr>
              <a:t>C</a:t>
            </a:r>
            <a:r>
              <a:rPr lang="en-US" sz="1200" spc="-10" dirty="0">
                <a:solidFill>
                  <a:srgbClr val="333333"/>
                </a:solidFill>
                <a:effectLst/>
                <a:latin typeface="Arial" panose="020B0604020202020204" pitchFamily="34" charset="0"/>
                <a:ea typeface="Arial" panose="020B0604020202020204" pitchFamily="34" charset="0"/>
              </a:rPr>
              <a:t>o</a:t>
            </a:r>
            <a:r>
              <a:rPr lang="en-US" sz="1200" spc="5" dirty="0">
                <a:solidFill>
                  <a:srgbClr val="333333"/>
                </a:solidFill>
                <a:effectLst/>
                <a:latin typeface="Arial" panose="020B0604020202020204" pitchFamily="34" charset="0"/>
                <a:ea typeface="Arial" panose="020B0604020202020204" pitchFamily="34" charset="0"/>
              </a:rPr>
              <a:t>m</a:t>
            </a:r>
            <a:r>
              <a:rPr lang="en-US" sz="1200" spc="-5" dirty="0">
                <a:solidFill>
                  <a:srgbClr val="333333"/>
                </a:solidFill>
                <a:effectLst/>
                <a:latin typeface="Arial" panose="020B0604020202020204" pitchFamily="34" charset="0"/>
                <a:ea typeface="Arial" panose="020B0604020202020204" pitchFamily="34" charset="0"/>
              </a:rPr>
              <a:t>m</a:t>
            </a:r>
            <a:r>
              <a:rPr lang="en-US" sz="1200" spc="-10" dirty="0">
                <a:solidFill>
                  <a:srgbClr val="333333"/>
                </a:solidFill>
                <a:effectLst/>
                <a:latin typeface="Arial" panose="020B0604020202020204" pitchFamily="34" charset="0"/>
                <a:ea typeface="Arial" panose="020B0604020202020204" pitchFamily="34" charset="0"/>
              </a:rPr>
              <a:t>o</a:t>
            </a:r>
            <a:r>
              <a:rPr lang="en-US" sz="1200" spc="5" dirty="0">
                <a:solidFill>
                  <a:srgbClr val="333333"/>
                </a:solidFill>
                <a:effectLst/>
                <a:latin typeface="Arial" panose="020B0604020202020204" pitchFamily="34" charset="0"/>
                <a:ea typeface="Arial" panose="020B0604020202020204" pitchFamily="34" charset="0"/>
              </a:rPr>
              <a:t>n</a:t>
            </a:r>
            <a:r>
              <a:rPr lang="en-US" sz="1200" dirty="0">
                <a:solidFill>
                  <a:srgbClr val="333333"/>
                </a:solidFill>
                <a:effectLst/>
                <a:latin typeface="Arial" panose="020B0604020202020204" pitchFamily="34" charset="0"/>
                <a:ea typeface="Arial" panose="020B0604020202020204" pitchFamily="34" charset="0"/>
              </a:rPr>
              <a:t>we</a:t>
            </a:r>
            <a:r>
              <a:rPr lang="en-US" sz="1200" spc="5" dirty="0">
                <a:solidFill>
                  <a:srgbClr val="333333"/>
                </a:solidFill>
                <a:effectLst/>
                <a:latin typeface="Arial" panose="020B0604020202020204" pitchFamily="34" charset="0"/>
                <a:ea typeface="Arial" panose="020B0604020202020204" pitchFamily="34" charset="0"/>
              </a:rPr>
              <a:t>al</a:t>
            </a:r>
            <a:r>
              <a:rPr lang="en-US" sz="1200" dirty="0">
                <a:solidFill>
                  <a:srgbClr val="333333"/>
                </a:solidFill>
                <a:effectLst/>
                <a:latin typeface="Arial" panose="020B0604020202020204" pitchFamily="34" charset="0"/>
                <a:ea typeface="Arial" panose="020B0604020202020204" pitchFamily="34" charset="0"/>
              </a:rPr>
              <a:t>t</a:t>
            </a:r>
            <a:r>
              <a:rPr lang="en-US" sz="1200" spc="-5" dirty="0">
                <a:solidFill>
                  <a:srgbClr val="333333"/>
                </a:solidFill>
                <a:effectLst/>
                <a:latin typeface="Arial" panose="020B0604020202020204" pitchFamily="34" charset="0"/>
                <a:ea typeface="Arial" panose="020B0604020202020204" pitchFamily="34" charset="0"/>
              </a:rPr>
              <a:t>h</a:t>
            </a:r>
            <a:r>
              <a:rPr lang="en-US" sz="1200" dirty="0">
                <a:solidFill>
                  <a:srgbClr val="333333"/>
                </a:solidFill>
                <a:effectLst/>
                <a:latin typeface="Arial" panose="020B0604020202020204" pitchFamily="34" charset="0"/>
                <a:ea typeface="Arial" panose="020B0604020202020204" pitchFamily="34" charset="0"/>
              </a:rPr>
              <a:t>,</a:t>
            </a:r>
            <a:r>
              <a:rPr lang="en-US" sz="1200" spc="5" dirty="0">
                <a:solidFill>
                  <a:srgbClr val="333333"/>
                </a:solidFill>
                <a:effectLst/>
                <a:latin typeface="Arial" panose="020B0604020202020204" pitchFamily="34" charset="0"/>
                <a:ea typeface="Arial" panose="020B0604020202020204" pitchFamily="34" charset="0"/>
              </a:rPr>
              <a:t> o</a:t>
            </a:r>
            <a:r>
              <a:rPr lang="en-US" sz="1200" dirty="0">
                <a:solidFill>
                  <a:srgbClr val="333333"/>
                </a:solidFill>
                <a:effectLst/>
                <a:latin typeface="Arial" panose="020B0604020202020204" pitchFamily="34" charset="0"/>
                <a:ea typeface="Arial" panose="020B0604020202020204" pitchFamily="34" charset="0"/>
              </a:rPr>
              <a:t>r</a:t>
            </a:r>
            <a:r>
              <a:rPr lang="en-US" sz="1200" spc="-10"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b</a:t>
            </a:r>
            <a:r>
              <a:rPr lang="en-US" sz="1200" dirty="0">
                <a:solidFill>
                  <a:srgbClr val="333333"/>
                </a:solidFill>
                <a:effectLst/>
                <a:latin typeface="Arial" panose="020B0604020202020204" pitchFamily="34" charset="0"/>
                <a:ea typeface="Arial" panose="020B0604020202020204" pitchFamily="34" charset="0"/>
              </a:rPr>
              <a:t>y</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a</a:t>
            </a:r>
            <a:r>
              <a:rPr lang="en-US" sz="1200" spc="5" dirty="0">
                <a:solidFill>
                  <a:srgbClr val="333333"/>
                </a:solidFill>
                <a:effectLst/>
                <a:latin typeface="Arial" panose="020B0604020202020204" pitchFamily="34" charset="0"/>
                <a:ea typeface="Arial" panose="020B0604020202020204" pitchFamily="34" charset="0"/>
              </a:rPr>
              <a:t>n</a:t>
            </a:r>
            <a:r>
              <a:rPr lang="en-US" sz="1200" dirty="0">
                <a:solidFill>
                  <a:srgbClr val="333333"/>
                </a:solidFill>
                <a:effectLst/>
                <a:latin typeface="Arial" panose="020B0604020202020204" pitchFamily="34" charset="0"/>
                <a:ea typeface="Arial" panose="020B0604020202020204" pitchFamily="34" charset="0"/>
              </a:rPr>
              <a:t>y</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de</a:t>
            </a:r>
            <a:r>
              <a:rPr lang="en-US" sz="1200" spc="-10" dirty="0">
                <a:solidFill>
                  <a:srgbClr val="333333"/>
                </a:solidFill>
                <a:effectLst/>
                <a:latin typeface="Arial" panose="020B0604020202020204" pitchFamily="34" charset="0"/>
                <a:ea typeface="Arial" panose="020B0604020202020204" pitchFamily="34" charset="0"/>
              </a:rPr>
              <a:t>p</a:t>
            </a:r>
            <a:r>
              <a:rPr lang="en-US" sz="1200" spc="5" dirty="0">
                <a:solidFill>
                  <a:srgbClr val="333333"/>
                </a:solidFill>
                <a:effectLst/>
                <a:latin typeface="Arial" panose="020B0604020202020204" pitchFamily="34" charset="0"/>
                <a:ea typeface="Arial" panose="020B0604020202020204" pitchFamily="34" charset="0"/>
              </a:rPr>
              <a:t>a</a:t>
            </a:r>
            <a:r>
              <a:rPr lang="en-US" sz="1200" dirty="0">
                <a:solidFill>
                  <a:srgbClr val="333333"/>
                </a:solidFill>
                <a:effectLst/>
                <a:latin typeface="Arial" panose="020B0604020202020204" pitchFamily="34" charset="0"/>
                <a:ea typeface="Arial" panose="020B0604020202020204" pitchFamily="34" charset="0"/>
              </a:rPr>
              <a:t>rt</a:t>
            </a:r>
            <a:r>
              <a:rPr lang="en-US" sz="1200" spc="-5" dirty="0">
                <a:solidFill>
                  <a:srgbClr val="333333"/>
                </a:solidFill>
                <a:effectLst/>
                <a:latin typeface="Arial" panose="020B0604020202020204" pitchFamily="34" charset="0"/>
                <a:ea typeface="Arial" panose="020B0604020202020204" pitchFamily="34" charset="0"/>
              </a:rPr>
              <a:t>m</a:t>
            </a:r>
            <a:r>
              <a:rPr lang="en-US" sz="1200" spc="5" dirty="0">
                <a:solidFill>
                  <a:srgbClr val="333333"/>
                </a:solidFill>
                <a:effectLst/>
                <a:latin typeface="Arial" panose="020B0604020202020204" pitchFamily="34" charset="0"/>
                <a:ea typeface="Arial" panose="020B0604020202020204" pitchFamily="34" charset="0"/>
              </a:rPr>
              <a:t>en</a:t>
            </a:r>
            <a:r>
              <a:rPr lang="en-US" sz="1200" dirty="0">
                <a:solidFill>
                  <a:srgbClr val="333333"/>
                </a:solidFill>
                <a:effectLst/>
                <a:latin typeface="Arial" panose="020B0604020202020204" pitchFamily="34" charset="0"/>
                <a:ea typeface="Arial" panose="020B0604020202020204" pitchFamily="34" charset="0"/>
              </a:rPr>
              <a:t>t</a:t>
            </a:r>
            <a:r>
              <a:rPr lang="en-US" sz="1200" spc="-10"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o</a:t>
            </a:r>
            <a:r>
              <a:rPr lang="en-US" sz="1200" dirty="0">
                <a:solidFill>
                  <a:srgbClr val="333333"/>
                </a:solidFill>
                <a:effectLst/>
                <a:latin typeface="Arial" panose="020B0604020202020204" pitchFamily="34" charset="0"/>
                <a:ea typeface="Arial" panose="020B0604020202020204" pitchFamily="34" charset="0"/>
              </a:rPr>
              <a:t>r </a:t>
            </a:r>
            <a:r>
              <a:rPr lang="en-US" sz="1200" spc="5" dirty="0">
                <a:solidFill>
                  <a:srgbClr val="333333"/>
                </a:solidFill>
                <a:effectLst/>
                <a:latin typeface="Arial" panose="020B0604020202020204" pitchFamily="34" charset="0"/>
                <a:ea typeface="Arial" panose="020B0604020202020204" pitchFamily="34" charset="0"/>
              </a:rPr>
              <a:t>ag</a:t>
            </a:r>
            <a:r>
              <a:rPr lang="en-US" sz="1200" spc="-10" dirty="0">
                <a:solidFill>
                  <a:srgbClr val="333333"/>
                </a:solidFill>
                <a:effectLst/>
                <a:latin typeface="Arial" panose="020B0604020202020204" pitchFamily="34" charset="0"/>
                <a:ea typeface="Arial" panose="020B0604020202020204" pitchFamily="34" charset="0"/>
              </a:rPr>
              <a:t>e</a:t>
            </a:r>
            <a:r>
              <a:rPr lang="en-US" sz="1200" spc="5" dirty="0">
                <a:solidFill>
                  <a:srgbClr val="333333"/>
                </a:solidFill>
                <a:effectLst/>
                <a:latin typeface="Arial" panose="020B0604020202020204" pitchFamily="34" charset="0"/>
                <a:ea typeface="Arial" panose="020B0604020202020204" pitchFamily="34" charset="0"/>
              </a:rPr>
              <a:t>n</a:t>
            </a:r>
            <a:r>
              <a:rPr lang="en-US" sz="1200" spc="-5" dirty="0">
                <a:solidFill>
                  <a:srgbClr val="333333"/>
                </a:solidFill>
                <a:effectLst/>
                <a:latin typeface="Arial" panose="020B0604020202020204" pitchFamily="34" charset="0"/>
                <a:ea typeface="Arial" panose="020B0604020202020204" pitchFamily="34" charset="0"/>
              </a:rPr>
              <a:t>c</a:t>
            </a:r>
            <a:r>
              <a:rPr lang="en-US" sz="1200" dirty="0">
                <a:solidFill>
                  <a:srgbClr val="333333"/>
                </a:solidFill>
                <a:effectLst/>
                <a:latin typeface="Arial" panose="020B0604020202020204" pitchFamily="34" charset="0"/>
                <a:ea typeface="Arial" panose="020B0604020202020204" pitchFamily="34" charset="0"/>
              </a:rPr>
              <a:t>y</a:t>
            </a:r>
            <a:r>
              <a:rPr lang="en-US" sz="1200" spc="5" dirty="0">
                <a:solidFill>
                  <a:srgbClr val="333333"/>
                </a:solidFill>
                <a:effectLst/>
                <a:latin typeface="Arial" panose="020B0604020202020204" pitchFamily="34" charset="0"/>
                <a:ea typeface="Arial" panose="020B0604020202020204" pitchFamily="34" charset="0"/>
              </a:rPr>
              <a:t> o</a:t>
            </a:r>
            <a:r>
              <a:rPr lang="en-US" sz="1200" dirty="0">
                <a:solidFill>
                  <a:srgbClr val="333333"/>
                </a:solidFill>
                <a:effectLst/>
                <a:latin typeface="Arial" panose="020B0604020202020204" pitchFamily="34" charset="0"/>
                <a:ea typeface="Arial" panose="020B0604020202020204" pitchFamily="34" charset="0"/>
              </a:rPr>
              <a:t>f </a:t>
            </a:r>
            <a:r>
              <a:rPr lang="en-US" sz="1200" spc="5" dirty="0">
                <a:solidFill>
                  <a:srgbClr val="333333"/>
                </a:solidFill>
                <a:effectLst/>
                <a:latin typeface="Arial" panose="020B0604020202020204" pitchFamily="34" charset="0"/>
                <a:ea typeface="Arial" panose="020B0604020202020204" pitchFamily="34" charset="0"/>
              </a:rPr>
              <a:t>an</a:t>
            </a:r>
            <a:r>
              <a:rPr lang="en-US" sz="1200" dirty="0">
                <a:solidFill>
                  <a:srgbClr val="333333"/>
                </a:solidFill>
                <a:effectLst/>
                <a:latin typeface="Arial" panose="020B0604020202020204" pitchFamily="34" charset="0"/>
                <a:ea typeface="Arial" panose="020B0604020202020204" pitchFamily="34" charset="0"/>
              </a:rPr>
              <a:t>y</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o</a:t>
            </a:r>
            <a:r>
              <a:rPr lang="en-US" sz="1200" dirty="0">
                <a:solidFill>
                  <a:srgbClr val="333333"/>
                </a:solidFill>
                <a:effectLst/>
                <a:latin typeface="Arial" panose="020B0604020202020204" pitchFamily="34" charset="0"/>
                <a:ea typeface="Arial" panose="020B0604020202020204" pitchFamily="34" charset="0"/>
              </a:rPr>
              <a:t>f</a:t>
            </a:r>
            <a:r>
              <a:rPr lang="en-US" sz="1200" spc="5" dirty="0">
                <a:solidFill>
                  <a:srgbClr val="333333"/>
                </a:solidFill>
                <a:effectLst/>
                <a:latin typeface="Arial" panose="020B0604020202020204" pitchFamily="34" charset="0"/>
                <a:ea typeface="Arial" panose="020B0604020202020204" pitchFamily="34" charset="0"/>
              </a:rPr>
              <a:t> </a:t>
            </a:r>
            <a:r>
              <a:rPr lang="en-US" sz="1200" dirty="0">
                <a:solidFill>
                  <a:srgbClr val="333333"/>
                </a:solidFill>
                <a:effectLst/>
                <a:latin typeface="Arial" panose="020B0604020202020204" pitchFamily="34" charset="0"/>
                <a:ea typeface="Arial" panose="020B0604020202020204" pitchFamily="34" charset="0"/>
              </a:rPr>
              <a:t>t</a:t>
            </a:r>
            <a:r>
              <a:rPr lang="en-US" sz="1200" spc="-5" dirty="0">
                <a:solidFill>
                  <a:srgbClr val="333333"/>
                </a:solidFill>
                <a:effectLst/>
                <a:latin typeface="Arial" panose="020B0604020202020204" pitchFamily="34" charset="0"/>
                <a:ea typeface="Arial" panose="020B0604020202020204" pitchFamily="34" charset="0"/>
              </a:rPr>
              <a:t>h</a:t>
            </a:r>
            <a:r>
              <a:rPr lang="en-US" sz="1200" spc="5" dirty="0">
                <a:solidFill>
                  <a:srgbClr val="333333"/>
                </a:solidFill>
                <a:effectLst/>
                <a:latin typeface="Arial" panose="020B0604020202020204" pitchFamily="34" charset="0"/>
                <a:ea typeface="Arial" panose="020B0604020202020204" pitchFamily="34" charset="0"/>
              </a:rPr>
              <a:t>em</a:t>
            </a:r>
            <a:r>
              <a:rPr lang="en-US" sz="1200" dirty="0">
                <a:solidFill>
                  <a:srgbClr val="333333"/>
                </a:solidFill>
                <a:effectLst/>
                <a:latin typeface="Arial" panose="020B0604020202020204" pitchFamily="34" charset="0"/>
                <a:ea typeface="Arial" panose="020B0604020202020204" pitchFamily="34" charset="0"/>
              </a:rPr>
              <a:t>.</a:t>
            </a:r>
            <a:endParaRPr lang="en-US" sz="1200" dirty="0">
              <a:effectLst/>
              <a:latin typeface="Times New Roman" panose="02020603050405020304" pitchFamily="18" charset="0"/>
              <a:ea typeface="Times New Roman" panose="02020603050405020304" pitchFamily="18" charset="0"/>
            </a:endParaRPr>
          </a:p>
          <a:p>
            <a:pPr marL="337820" marR="361315">
              <a:lnSpc>
                <a:spcPct val="130000"/>
              </a:lnSpc>
              <a:spcBef>
                <a:spcPts val="0"/>
              </a:spcBef>
              <a:spcAft>
                <a:spcPts val="0"/>
              </a:spcAft>
            </a:pPr>
            <a:r>
              <a:rPr lang="en-US" sz="1200" i="1" dirty="0">
                <a:solidFill>
                  <a:srgbClr val="333333"/>
                </a:solidFill>
                <a:effectLst/>
                <a:latin typeface="Arial" panose="020B0604020202020204" pitchFamily="34" charset="0"/>
                <a:ea typeface="Arial" panose="020B0604020202020204" pitchFamily="34" charset="0"/>
              </a:rPr>
              <a:t>B.</a:t>
            </a:r>
            <a:r>
              <a:rPr lang="en-US" sz="1200" i="1" spc="5" dirty="0">
                <a:solidFill>
                  <a:srgbClr val="333333"/>
                </a:solidFill>
                <a:effectLst/>
                <a:latin typeface="Arial" panose="020B0604020202020204" pitchFamily="34" charset="0"/>
                <a:ea typeface="Arial" panose="020B0604020202020204" pitchFamily="34" charset="0"/>
              </a:rPr>
              <a:t> </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h</a:t>
            </a:r>
            <a:r>
              <a:rPr lang="en-US" sz="1200" i="1"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p</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v</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is</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dirty="0">
                <a:solidFill>
                  <a:srgbClr val="333333"/>
                </a:solidFill>
                <a:effectLst/>
                <a:highlight>
                  <a:srgbClr val="FFFF00"/>
                </a:highlight>
                <a:latin typeface="Arial" panose="020B0604020202020204" pitchFamily="34" charset="0"/>
                <a:ea typeface="Arial" panose="020B0604020202020204" pitchFamily="34" charset="0"/>
              </a:rPr>
              <a:t>s</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f</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su</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b</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s</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c</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dirty="0">
                <a:solidFill>
                  <a:srgbClr val="333333"/>
                </a:solidFill>
                <a:effectLst/>
                <a:highlight>
                  <a:srgbClr val="FFFF00"/>
                </a:highlight>
                <a:latin typeface="Arial" panose="020B0604020202020204" pitchFamily="34" charset="0"/>
                <a:ea typeface="Arial" panose="020B0604020202020204" pitchFamily="34" charset="0"/>
              </a:rPr>
              <a:t>A</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s</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h</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al</a:t>
            </a:r>
            <a:r>
              <a:rPr lang="en-US" sz="1200" i="1" dirty="0">
                <a:solidFill>
                  <a:srgbClr val="333333"/>
                </a:solidFill>
                <a:effectLst/>
                <a:highlight>
                  <a:srgbClr val="FFFF00"/>
                </a:highlight>
                <a:latin typeface="Arial" panose="020B0604020202020204" pitchFamily="34" charset="0"/>
                <a:ea typeface="Arial" panose="020B0604020202020204" pitchFamily="34" charset="0"/>
              </a:rPr>
              <a:t>l</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ap</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p</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l</a:t>
            </a:r>
            <a:r>
              <a:rPr lang="en-US" sz="1200" i="1" dirty="0">
                <a:solidFill>
                  <a:srgbClr val="333333"/>
                </a:solidFill>
                <a:effectLst/>
                <a:highlight>
                  <a:srgbClr val="FFFF00"/>
                </a:highlight>
                <a:latin typeface="Arial" panose="020B0604020202020204" pitchFamily="34" charset="0"/>
                <a:ea typeface="Arial" panose="020B0604020202020204" pitchFamily="34" charset="0"/>
              </a:rPr>
              <a:t>y</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a</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dirty="0">
                <a:solidFill>
                  <a:srgbClr val="333333"/>
                </a:solidFill>
                <a:effectLst/>
                <a:highlight>
                  <a:srgbClr val="FFFF00"/>
                </a:highlight>
                <a:latin typeface="Arial" panose="020B0604020202020204" pitchFamily="34" charset="0"/>
                <a:ea typeface="Arial" panose="020B0604020202020204" pitchFamily="34" charset="0"/>
              </a:rPr>
              <a:t>y</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m</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p</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lo</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y</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f</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a</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dirty="0">
                <a:solidFill>
                  <a:srgbClr val="333333"/>
                </a:solidFill>
                <a:effectLst/>
                <a:highlight>
                  <a:srgbClr val="FFFF00"/>
                </a:highlight>
                <a:latin typeface="Arial" panose="020B0604020202020204" pitchFamily="34" charset="0"/>
                <a:ea typeface="Arial" panose="020B0604020202020204" pitchFamily="34" charset="0"/>
              </a:rPr>
              <a:t>y</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co</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u</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y</a:t>
            </a:r>
            <a:r>
              <a:rPr lang="en-US" sz="1200" i="1" dirty="0">
                <a:solidFill>
                  <a:srgbClr val="333333"/>
                </a:solidFill>
                <a:effectLst/>
                <a:highlight>
                  <a:srgbClr val="FFFF00"/>
                </a:highlight>
                <a:latin typeface="Arial" panose="020B0604020202020204" pitchFamily="34" charset="0"/>
                <a:ea typeface="Arial" panose="020B0604020202020204" pitchFamily="34" charset="0"/>
              </a:rPr>
              <a:t>,</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c</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y</a:t>
            </a:r>
            <a:r>
              <a:rPr lang="en-US" sz="1200" i="1" dirty="0">
                <a:solidFill>
                  <a:srgbClr val="333333"/>
                </a:solidFill>
                <a:effectLst/>
                <a:highlight>
                  <a:srgbClr val="FFFF00"/>
                </a:highlight>
                <a:latin typeface="Arial" panose="020B0604020202020204" pitchFamily="34" charset="0"/>
                <a:ea typeface="Arial" panose="020B0604020202020204" pitchFamily="34" charset="0"/>
              </a:rPr>
              <a:t>,</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to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wn</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lo</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c</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a</a:t>
            </a:r>
            <a:r>
              <a:rPr lang="en-US" sz="1200" i="1" dirty="0">
                <a:solidFill>
                  <a:srgbClr val="333333"/>
                </a:solidFill>
                <a:effectLst/>
                <a:highlight>
                  <a:srgbClr val="FFFF00"/>
                </a:highlight>
                <a:latin typeface="Arial" panose="020B0604020202020204" pitchFamily="34" charset="0"/>
                <a:ea typeface="Arial" panose="020B0604020202020204" pitchFamily="34" charset="0"/>
              </a:rPr>
              <a:t>l</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sc</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h</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oo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l</a:t>
            </a:r>
            <a:r>
              <a:rPr lang="en-US" sz="1200" i="1" dirty="0">
                <a:solidFill>
                  <a:srgbClr val="333333"/>
                </a:solidFill>
                <a:effectLs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boa</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rd</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dirty="0">
                <a:solidFill>
                  <a:srgbClr val="333333"/>
                </a:solidFill>
                <a:effectLst/>
                <a:highlight>
                  <a:srgbClr val="FFFF00"/>
                </a:highlight>
                <a:latin typeface="Arial" panose="020B0604020202020204" pitchFamily="34" charset="0"/>
                <a:ea typeface="Arial" panose="020B0604020202020204" pitchFamily="34" charset="0"/>
              </a:rPr>
              <a:t>w</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h</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u</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g</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a</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rd</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dirty="0">
                <a:solidFill>
                  <a:srgbClr val="333333"/>
                </a:solidFill>
                <a:effectLst/>
                <a:highlight>
                  <a:srgbClr val="FFFF00"/>
                </a:highlight>
                <a:latin typeface="Arial" panose="020B0604020202020204" pitchFamily="34" charset="0"/>
                <a:ea typeface="Arial" panose="020B0604020202020204" pitchFamily="34" charset="0"/>
              </a:rPr>
              <a:t>y</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l</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ca</a:t>
            </a:r>
            <a:r>
              <a:rPr lang="en-US" sz="1200" i="1" dirty="0">
                <a:solidFill>
                  <a:srgbClr val="333333"/>
                </a:solidFill>
                <a:effectLst/>
                <a:highlight>
                  <a:srgbClr val="FFFF00"/>
                </a:highlight>
                <a:latin typeface="Arial" panose="020B0604020202020204" pitchFamily="34" charset="0"/>
                <a:ea typeface="Arial" panose="020B0604020202020204" pitchFamily="34" charset="0"/>
              </a:rPr>
              <a:t>l</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di</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a</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c</a:t>
            </a:r>
            <a:r>
              <a:rPr lang="en-US" sz="1200" i="1"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 </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s</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olu</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a</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d</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op</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dirty="0">
                <a:solidFill>
                  <a:srgbClr val="333333"/>
                </a:solidFill>
                <a:effectLst/>
                <a:highlight>
                  <a:srgbClr val="FFFF00"/>
                </a:highlight>
                <a:latin typeface="Arial" panose="020B0604020202020204" pitchFamily="34" charset="0"/>
                <a:ea typeface="Arial" panose="020B0604020202020204" pitchFamily="34" charset="0"/>
              </a:rPr>
              <a:t>d</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pu</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sua</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to</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dirty="0">
                <a:solidFill>
                  <a:srgbClr val="333333"/>
                </a:solidFill>
                <a:effectLst/>
                <a:highlight>
                  <a:srgbClr val="FFFF00"/>
                </a:highlight>
                <a:latin typeface="Arial" panose="020B0604020202020204" pitchFamily="34" charset="0"/>
                <a:ea typeface="Arial" panose="020B0604020202020204" pitchFamily="34" charset="0"/>
              </a:rPr>
              <a:t>§</a:t>
            </a:r>
            <a:r>
              <a:rPr lang="en-US" sz="1200" i="1" u="none" strike="noStrike" dirty="0">
                <a:solidFill>
                  <a:srgbClr val="333333"/>
                </a:solidFill>
                <a:effectLst/>
                <a:highlight>
                  <a:srgbClr val="FFFF00"/>
                </a:highlight>
                <a:latin typeface="Arial" panose="020B0604020202020204" pitchFamily="34" charset="0"/>
                <a:ea typeface="Arial" panose="020B0604020202020204" pitchFamily="34" charset="0"/>
                <a:hlinkClick r:id="rId4"/>
              </a:rPr>
              <a:t> </a:t>
            </a:r>
            <a:r>
              <a:rPr lang="en-US" sz="1200" i="1" u="none" strike="noStrike" spc="-210" dirty="0">
                <a:solidFill>
                  <a:srgbClr val="333333"/>
                </a:solidFill>
                <a:effectLst/>
                <a:highlight>
                  <a:srgbClr val="FFFF00"/>
                </a:highlight>
                <a:latin typeface="Arial" panose="020B0604020202020204" pitchFamily="34" charset="0"/>
                <a:ea typeface="Arial" panose="020B0604020202020204" pitchFamily="34" charset="0"/>
                <a:hlinkClick r:id="rId4"/>
              </a:rPr>
              <a:t> </a:t>
            </a:r>
            <a:r>
              <a:rPr lang="en-US" sz="1200" b="1" i="1" u="none" strike="noStrike" spc="5" dirty="0">
                <a:solidFill>
                  <a:srgbClr val="355184"/>
                </a:solidFill>
                <a:effectLst/>
                <a:highlight>
                  <a:srgbClr val="FFFF00"/>
                </a:highlight>
                <a:latin typeface="Arial" panose="020B0604020202020204" pitchFamily="34" charset="0"/>
                <a:ea typeface="Arial" panose="020B0604020202020204" pitchFamily="34" charset="0"/>
                <a:hlinkClick r:id="rId4"/>
              </a:rPr>
              <a:t>4</a:t>
            </a:r>
            <a:r>
              <a:rPr lang="en-US" sz="1200" b="1" i="1" u="none" strike="noStrike" spc="-10" dirty="0">
                <a:solidFill>
                  <a:srgbClr val="355184"/>
                </a:solidFill>
                <a:effectLst/>
                <a:highlight>
                  <a:srgbClr val="FFFF00"/>
                </a:highlight>
                <a:latin typeface="Arial" panose="020B0604020202020204" pitchFamily="34" charset="0"/>
                <a:ea typeface="Arial" panose="020B0604020202020204" pitchFamily="34" charset="0"/>
                <a:hlinkClick r:id="rId4"/>
              </a:rPr>
              <a:t>0</a:t>
            </a:r>
            <a:r>
              <a:rPr lang="en-US" sz="1200" b="1" i="1" u="none" strike="noStrike" dirty="0">
                <a:solidFill>
                  <a:srgbClr val="355184"/>
                </a:solidFill>
                <a:effectLst/>
                <a:highlight>
                  <a:srgbClr val="FFFF00"/>
                </a:highlight>
                <a:latin typeface="Arial" panose="020B0604020202020204" pitchFamily="34" charset="0"/>
                <a:ea typeface="Arial" panose="020B0604020202020204" pitchFamily="34" charset="0"/>
                <a:hlinkClick r:id="rId4"/>
              </a:rPr>
              <a:t>.</a:t>
            </a:r>
            <a:r>
              <a:rPr lang="en-US" sz="1200" b="1" i="1" u="none" strike="noStrike" spc="10" dirty="0">
                <a:solidFill>
                  <a:srgbClr val="355184"/>
                </a:solidFill>
                <a:effectLst/>
                <a:highlight>
                  <a:srgbClr val="FFFF00"/>
                </a:highlight>
                <a:latin typeface="Arial" panose="020B0604020202020204" pitchFamily="34" charset="0"/>
                <a:ea typeface="Arial" panose="020B0604020202020204" pitchFamily="34" charset="0"/>
                <a:hlinkClick r:id="rId4"/>
              </a:rPr>
              <a:t>1</a:t>
            </a:r>
            <a:r>
              <a:rPr lang="en-US" sz="1200" b="1" i="1" u="none" strike="noStrike" dirty="0">
                <a:solidFill>
                  <a:srgbClr val="355184"/>
                </a:solidFill>
                <a:effectLst/>
                <a:highlight>
                  <a:srgbClr val="FFFF00"/>
                </a:highlight>
                <a:latin typeface="Arial" panose="020B0604020202020204" pitchFamily="34" charset="0"/>
                <a:ea typeface="Arial" panose="020B0604020202020204" pitchFamily="34" charset="0"/>
                <a:hlinkClick r:id="rId4"/>
              </a:rPr>
              <a:t>-</a:t>
            </a:r>
            <a:r>
              <a:rPr lang="en-US" sz="1200" b="1" i="1" u="none" strike="noStrike" spc="5" dirty="0">
                <a:solidFill>
                  <a:srgbClr val="355184"/>
                </a:solidFill>
                <a:effectLst/>
                <a:highlight>
                  <a:srgbClr val="FFFF00"/>
                </a:highlight>
                <a:latin typeface="Arial" panose="020B0604020202020204" pitchFamily="34" charset="0"/>
                <a:ea typeface="Arial" panose="020B0604020202020204" pitchFamily="34" charset="0"/>
                <a:hlinkClick r:id="rId4"/>
              </a:rPr>
              <a:t>5</a:t>
            </a:r>
            <a:r>
              <a:rPr lang="en-US" sz="1200" b="1" i="1" u="none" strike="noStrike" spc="-10" dirty="0">
                <a:solidFill>
                  <a:srgbClr val="355184"/>
                </a:solidFill>
                <a:effectLst/>
                <a:highlight>
                  <a:srgbClr val="FFFF00"/>
                </a:highlight>
                <a:latin typeface="Arial" panose="020B0604020202020204" pitchFamily="34" charset="0"/>
                <a:ea typeface="Arial" panose="020B0604020202020204" pitchFamily="34" charset="0"/>
                <a:hlinkClick r:id="rId4"/>
              </a:rPr>
              <a:t>7</a:t>
            </a:r>
            <a:r>
              <a:rPr lang="en-US" sz="1200" b="1" i="1" u="none" strike="noStrike" dirty="0">
                <a:solidFill>
                  <a:srgbClr val="355184"/>
                </a:solidFill>
                <a:effectLst/>
                <a:highlight>
                  <a:srgbClr val="FFFF00"/>
                </a:highlight>
                <a:latin typeface="Arial" panose="020B0604020202020204" pitchFamily="34" charset="0"/>
                <a:ea typeface="Arial" panose="020B0604020202020204" pitchFamily="34" charset="0"/>
                <a:hlinkClick r:id="rId4"/>
              </a:rPr>
              <a:t>.2</a:t>
            </a:r>
            <a:r>
              <a:rPr lang="en-US" sz="1200" b="1" i="1" u="none" strike="noStrike" spc="-5" dirty="0">
                <a:solidFill>
                  <a:srgbClr val="355184"/>
                </a:solidFill>
                <a:effectLst/>
                <a:highlight>
                  <a:srgbClr val="FFFF00"/>
                </a:highlight>
                <a:latin typeface="Arial" panose="020B0604020202020204" pitchFamily="34" charset="0"/>
                <a:ea typeface="Arial" panose="020B0604020202020204" pitchFamily="34" charset="0"/>
                <a:hlinkClick r:id="rId4"/>
              </a:rPr>
              <a:t> </a:t>
            </a:r>
            <a:r>
              <a:rPr lang="en-US" sz="1200" i="1" u="none" strike="noStrike" spc="5" dirty="0">
                <a:solidFill>
                  <a:srgbClr val="333333"/>
                </a:solidFill>
                <a:effectLst/>
                <a:highlight>
                  <a:srgbClr val="FFFF00"/>
                </a:highlight>
                <a:latin typeface="Arial" panose="020B0604020202020204" pitchFamily="34" charset="0"/>
                <a:ea typeface="Arial" panose="020B0604020202020204" pitchFamily="34" charset="0"/>
                <a:hlinkClick r:id="rId4"/>
              </a:rPr>
              <a:t>b</a:t>
            </a:r>
            <a:r>
              <a:rPr lang="en-US" sz="1200" i="1" dirty="0">
                <a:solidFill>
                  <a:srgbClr val="333333"/>
                </a:solidFill>
                <a:effectLst/>
                <a:highlight>
                  <a:srgbClr val="FFFF00"/>
                </a:highlight>
                <a:latin typeface="Arial" panose="020B0604020202020204" pitchFamily="34" charset="0"/>
                <a:ea typeface="Arial" panose="020B0604020202020204" pitchFamily="34" charset="0"/>
              </a:rPr>
              <a:t>y</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s</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u</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c</a:t>
            </a:r>
            <a:r>
              <a:rPr lang="en-US" sz="1200" i="1" dirty="0">
                <a:solidFill>
                  <a:srgbClr val="333333"/>
                </a:solidFill>
                <a:effectLst/>
                <a:highlight>
                  <a:srgbClr val="FFFF00"/>
                </a:highlight>
                <a:latin typeface="Arial" panose="020B0604020202020204" pitchFamily="34" charset="0"/>
                <a:ea typeface="Arial" panose="020B0604020202020204" pitchFamily="34" charset="0"/>
              </a:rPr>
              <a:t>h</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c</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un</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y</a:t>
            </a:r>
            <a:r>
              <a:rPr lang="en-US" sz="1200" i="1" dirty="0">
                <a:solidFill>
                  <a:srgbClr val="333333"/>
                </a:solidFill>
                <a:effectLst/>
                <a:highlight>
                  <a:srgbClr val="FFFF00"/>
                </a:highlight>
                <a:latin typeface="Arial" panose="020B0604020202020204" pitchFamily="34" charset="0"/>
                <a:ea typeface="Arial" panose="020B0604020202020204" pitchFamily="34" charset="0"/>
              </a:rPr>
              <a:t>,</a:t>
            </a:r>
            <a:r>
              <a:rPr lang="en-US" sz="1200" i="1" dirty="0">
                <a:solidFill>
                  <a:srgbClr val="333333"/>
                </a:solidFill>
                <a:effectLs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ci</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y</a:t>
            </a:r>
            <a:r>
              <a:rPr lang="en-US" sz="1200" i="1" dirty="0">
                <a:solidFill>
                  <a:srgbClr val="333333"/>
                </a:solidFill>
                <a:effectLst/>
                <a:highlight>
                  <a:srgbClr val="FFFF00"/>
                </a:highlight>
                <a:latin typeface="Arial" panose="020B0604020202020204" pitchFamily="34" charset="0"/>
                <a:ea typeface="Arial" panose="020B0604020202020204" pitchFamily="34" charset="0"/>
              </a:rPr>
              <a: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 </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wn</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s</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c</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ho</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l</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b</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a</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rd</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th</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a</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au</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ho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z</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dirty="0">
                <a:solidFill>
                  <a:srgbClr val="333333"/>
                </a:solidFill>
                <a:effectLst/>
                <a:highlight>
                  <a:srgbClr val="FFFF00"/>
                </a:highlight>
                <a:latin typeface="Arial" panose="020B0604020202020204" pitchFamily="34" charset="0"/>
                <a:ea typeface="Arial" panose="020B0604020202020204" pitchFamily="34" charset="0"/>
              </a:rPr>
              <a:t>s</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i</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dirty="0">
                <a:solidFill>
                  <a:srgbClr val="333333"/>
                </a:solidFill>
                <a:effectLst/>
                <a:highlight>
                  <a:srgbClr val="FFFF00"/>
                </a:highlight>
                <a:latin typeface="Arial" panose="020B0604020202020204" pitchFamily="34" charset="0"/>
                <a:ea typeface="Arial" panose="020B0604020202020204" pitchFamily="34" charset="0"/>
              </a:rPr>
              <a:t>s</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m</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p</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l</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oy</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dirty="0">
                <a:solidFill>
                  <a:srgbClr val="333333"/>
                </a:solidFill>
                <a:effectLst/>
                <a:highlight>
                  <a:srgbClr val="FFFF00"/>
                </a:highlight>
                <a:latin typeface="Arial" panose="020B0604020202020204" pitchFamily="34" charset="0"/>
                <a:ea typeface="Arial" panose="020B0604020202020204" pitchFamily="34" charset="0"/>
              </a:rPr>
              <a:t>s</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enga</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g</a:t>
            </a:r>
            <a:r>
              <a:rPr lang="en-US" sz="1200" i="1"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i</a:t>
            </a:r>
            <a:r>
              <a:rPr lang="en-US" sz="1200" i="1"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c</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ll</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c</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v</a:t>
            </a:r>
            <a:r>
              <a:rPr lang="en-US" sz="1200" i="1"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ba</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g</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a</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in</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in</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g</a:t>
            </a:r>
            <a:r>
              <a:rPr lang="en-US" sz="1200" i="1" dirty="0">
                <a:solidFill>
                  <a:srgbClr val="333333"/>
                </a:solidFill>
                <a:effectLst/>
                <a:highlight>
                  <a:srgbClr val="FFFF00"/>
                </a:highlight>
                <a:latin typeface="Arial" panose="020B0604020202020204" pitchFamily="34" charset="0"/>
                <a:ea typeface="Arial" panose="020B0604020202020204" pitchFamily="34" charset="0"/>
              </a:rPr>
              <a:t>.</a:t>
            </a:r>
            <a:endParaRPr lang="en-US" sz="1200" dirty="0">
              <a:effectLst/>
              <a:latin typeface="Times New Roman" panose="02020603050405020304" pitchFamily="18" charset="0"/>
              <a:ea typeface="Times New Roman" panose="02020603050405020304" pitchFamily="18" charset="0"/>
            </a:endParaRPr>
          </a:p>
          <a:p>
            <a:pPr marL="337820" marR="0">
              <a:spcBef>
                <a:spcPts val="15"/>
              </a:spcBef>
              <a:spcAft>
                <a:spcPts val="0"/>
              </a:spcAft>
            </a:pPr>
            <a:r>
              <a:rPr lang="en-US" sz="1200" dirty="0">
                <a:solidFill>
                  <a:srgbClr val="333333"/>
                </a:solidFill>
                <a:effectLst/>
                <a:latin typeface="Arial" panose="020B0604020202020204" pitchFamily="34" charset="0"/>
                <a:ea typeface="Arial" panose="020B0604020202020204" pitchFamily="34" charset="0"/>
              </a:rPr>
              <a:t>§</a:t>
            </a:r>
            <a:r>
              <a:rPr lang="en-US" sz="1200" spc="5" dirty="0">
                <a:solidFill>
                  <a:srgbClr val="333333"/>
                </a:solidFill>
                <a:effectLst/>
                <a:latin typeface="Arial" panose="020B0604020202020204" pitchFamily="34" charset="0"/>
                <a:ea typeface="Arial" panose="020B0604020202020204" pitchFamily="34" charset="0"/>
              </a:rPr>
              <a:t> </a:t>
            </a:r>
            <a:r>
              <a:rPr lang="en-US" sz="1200" b="1" u="none" strike="noStrike" spc="5" dirty="0">
                <a:solidFill>
                  <a:srgbClr val="355184"/>
                </a:solidFill>
                <a:effectLst/>
                <a:latin typeface="Arial" panose="020B0604020202020204" pitchFamily="34" charset="0"/>
                <a:ea typeface="Arial" panose="020B0604020202020204" pitchFamily="34" charset="0"/>
                <a:hlinkClick r:id="rId4"/>
              </a:rPr>
              <a:t>40</a:t>
            </a:r>
            <a:r>
              <a:rPr lang="en-US" sz="1200" b="1" u="none" strike="noStrike" dirty="0">
                <a:solidFill>
                  <a:srgbClr val="355184"/>
                </a:solidFill>
                <a:effectLst/>
                <a:latin typeface="Arial" panose="020B0604020202020204" pitchFamily="34" charset="0"/>
                <a:ea typeface="Arial" panose="020B0604020202020204" pitchFamily="34" charset="0"/>
                <a:hlinkClick r:id="rId4"/>
              </a:rPr>
              <a:t>.</a:t>
            </a:r>
            <a:r>
              <a:rPr lang="en-US" sz="1200" b="1" u="none" strike="noStrike" spc="5" dirty="0">
                <a:solidFill>
                  <a:srgbClr val="355184"/>
                </a:solidFill>
                <a:effectLst/>
                <a:latin typeface="Arial" panose="020B0604020202020204" pitchFamily="34" charset="0"/>
                <a:ea typeface="Arial" panose="020B0604020202020204" pitchFamily="34" charset="0"/>
                <a:hlinkClick r:id="rId4"/>
              </a:rPr>
              <a:t>1</a:t>
            </a:r>
            <a:r>
              <a:rPr lang="en-US" sz="1200" b="1" u="none" strike="noStrike" spc="-10" dirty="0">
                <a:solidFill>
                  <a:srgbClr val="355184"/>
                </a:solidFill>
                <a:effectLst/>
                <a:latin typeface="Arial" panose="020B0604020202020204" pitchFamily="34" charset="0"/>
                <a:ea typeface="Arial" panose="020B0604020202020204" pitchFamily="34" charset="0"/>
                <a:hlinkClick r:id="rId4"/>
              </a:rPr>
              <a:t>-</a:t>
            </a:r>
            <a:r>
              <a:rPr lang="en-US" sz="1200" b="1" u="none" strike="noStrike" spc="5" dirty="0">
                <a:solidFill>
                  <a:srgbClr val="355184"/>
                </a:solidFill>
                <a:effectLst/>
                <a:latin typeface="Arial" panose="020B0604020202020204" pitchFamily="34" charset="0"/>
                <a:ea typeface="Arial" panose="020B0604020202020204" pitchFamily="34" charset="0"/>
                <a:hlinkClick r:id="rId4"/>
              </a:rPr>
              <a:t>57</a:t>
            </a:r>
            <a:r>
              <a:rPr lang="en-US" sz="1200" b="1" u="none" strike="noStrike" spc="-10" dirty="0">
                <a:solidFill>
                  <a:srgbClr val="355184"/>
                </a:solidFill>
                <a:effectLst/>
                <a:latin typeface="Arial" panose="020B0604020202020204" pitchFamily="34" charset="0"/>
                <a:ea typeface="Arial" panose="020B0604020202020204" pitchFamily="34" charset="0"/>
                <a:hlinkClick r:id="rId4"/>
              </a:rPr>
              <a:t>.</a:t>
            </a:r>
            <a:r>
              <a:rPr lang="en-US" sz="1200" b="1" u="none" strike="noStrike" spc="5" dirty="0">
                <a:solidFill>
                  <a:srgbClr val="355184"/>
                </a:solidFill>
                <a:effectLst/>
                <a:latin typeface="Arial" panose="020B0604020202020204" pitchFamily="34" charset="0"/>
                <a:ea typeface="Arial" panose="020B0604020202020204" pitchFamily="34" charset="0"/>
                <a:hlinkClick r:id="rId4"/>
              </a:rPr>
              <a:t>2</a:t>
            </a:r>
            <a:r>
              <a:rPr lang="en-US" sz="1200" u="none" strike="noStrike" dirty="0">
                <a:solidFill>
                  <a:srgbClr val="333333"/>
                </a:solidFill>
                <a:effectLst/>
                <a:latin typeface="Arial" panose="020B0604020202020204" pitchFamily="34" charset="0"/>
                <a:ea typeface="Arial" panose="020B0604020202020204" pitchFamily="34" charset="0"/>
                <a:hlinkClick r:id="rId4"/>
              </a:rPr>
              <a:t>.</a:t>
            </a:r>
            <a:r>
              <a:rPr lang="en-US" sz="1200" u="none" strike="noStrike" spc="5" dirty="0">
                <a:solidFill>
                  <a:srgbClr val="333333"/>
                </a:solidFill>
                <a:effectLst/>
                <a:latin typeface="Arial" panose="020B0604020202020204" pitchFamily="34" charset="0"/>
                <a:ea typeface="Arial" panose="020B0604020202020204" pitchFamily="34" charset="0"/>
                <a:hlinkClick r:id="rId4"/>
              </a:rPr>
              <a:t> </a:t>
            </a:r>
            <a:r>
              <a:rPr lang="en-US" sz="1200" u="none" strike="noStrike" dirty="0">
                <a:solidFill>
                  <a:srgbClr val="333333"/>
                </a:solidFill>
                <a:effectLst/>
                <a:latin typeface="Arial" panose="020B0604020202020204" pitchFamily="34" charset="0"/>
                <a:ea typeface="Arial" panose="020B0604020202020204" pitchFamily="34" charset="0"/>
                <a:hlinkClick r:id="rId4"/>
              </a:rPr>
              <a:t>Co</a:t>
            </a:r>
            <a:r>
              <a:rPr lang="en-US" sz="1200" spc="-5" dirty="0">
                <a:solidFill>
                  <a:srgbClr val="333333"/>
                </a:solidFill>
                <a:effectLst/>
                <a:latin typeface="Arial" panose="020B0604020202020204" pitchFamily="34" charset="0"/>
                <a:ea typeface="Arial" panose="020B0604020202020204" pitchFamily="34" charset="0"/>
              </a:rPr>
              <a:t>l</a:t>
            </a:r>
            <a:r>
              <a:rPr lang="en-US" sz="1200" spc="5" dirty="0">
                <a:solidFill>
                  <a:srgbClr val="333333"/>
                </a:solidFill>
                <a:effectLst/>
                <a:latin typeface="Arial" panose="020B0604020202020204" pitchFamily="34" charset="0"/>
                <a:ea typeface="Arial" panose="020B0604020202020204" pitchFamily="34" charset="0"/>
              </a:rPr>
              <a:t>le</a:t>
            </a:r>
            <a:r>
              <a:rPr lang="en-US" sz="1200" spc="-5" dirty="0">
                <a:solidFill>
                  <a:srgbClr val="333333"/>
                </a:solidFill>
                <a:effectLst/>
                <a:latin typeface="Arial" panose="020B0604020202020204" pitchFamily="34" charset="0"/>
                <a:ea typeface="Arial" panose="020B0604020202020204" pitchFamily="34" charset="0"/>
              </a:rPr>
              <a:t>c</a:t>
            </a:r>
            <a:r>
              <a:rPr lang="en-US" sz="1200" dirty="0">
                <a:solidFill>
                  <a:srgbClr val="333333"/>
                </a:solidFill>
                <a:effectLst/>
                <a:latin typeface="Arial" panose="020B0604020202020204" pitchFamily="34" charset="0"/>
                <a:ea typeface="Arial" panose="020B0604020202020204" pitchFamily="34" charset="0"/>
              </a:rPr>
              <a:t>t</a:t>
            </a:r>
            <a:r>
              <a:rPr lang="en-US" sz="1200" spc="5" dirty="0">
                <a:solidFill>
                  <a:srgbClr val="333333"/>
                </a:solidFill>
                <a:effectLst/>
                <a:latin typeface="Arial" panose="020B0604020202020204" pitchFamily="34" charset="0"/>
                <a:ea typeface="Arial" panose="020B0604020202020204" pitchFamily="34" charset="0"/>
              </a:rPr>
              <a:t>i</a:t>
            </a:r>
            <a:r>
              <a:rPr lang="en-US" sz="1200" spc="-5" dirty="0">
                <a:solidFill>
                  <a:srgbClr val="333333"/>
                </a:solidFill>
                <a:effectLst/>
                <a:latin typeface="Arial" panose="020B0604020202020204" pitchFamily="34" charset="0"/>
                <a:ea typeface="Arial" panose="020B0604020202020204" pitchFamily="34" charset="0"/>
              </a:rPr>
              <a:t>v</a:t>
            </a:r>
            <a:r>
              <a:rPr lang="en-US" sz="1200" dirty="0">
                <a:solidFill>
                  <a:srgbClr val="333333"/>
                </a:solidFill>
                <a:effectLst/>
                <a:latin typeface="Arial" panose="020B0604020202020204" pitchFamily="34" charset="0"/>
                <a:ea typeface="Arial" panose="020B0604020202020204" pitchFamily="34" charset="0"/>
              </a:rPr>
              <a:t>e</a:t>
            </a:r>
            <a:r>
              <a:rPr lang="en-US" sz="1200" spc="5" dirty="0">
                <a:solidFill>
                  <a:srgbClr val="333333"/>
                </a:solidFill>
                <a:effectLst/>
                <a:latin typeface="Arial" panose="020B0604020202020204" pitchFamily="34" charset="0"/>
                <a:ea typeface="Arial" panose="020B0604020202020204" pitchFamily="34" charset="0"/>
              </a:rPr>
              <a:t> ba</a:t>
            </a:r>
            <a:r>
              <a:rPr lang="en-US" sz="1200" spc="-10" dirty="0">
                <a:solidFill>
                  <a:srgbClr val="333333"/>
                </a:solidFill>
                <a:effectLst/>
                <a:latin typeface="Arial" panose="020B0604020202020204" pitchFamily="34" charset="0"/>
                <a:ea typeface="Arial" panose="020B0604020202020204" pitchFamily="34" charset="0"/>
              </a:rPr>
              <a:t>r</a:t>
            </a:r>
            <a:r>
              <a:rPr lang="en-US" sz="1200" spc="5" dirty="0">
                <a:solidFill>
                  <a:srgbClr val="333333"/>
                </a:solidFill>
                <a:effectLst/>
                <a:latin typeface="Arial" panose="020B0604020202020204" pitchFamily="34" charset="0"/>
                <a:ea typeface="Arial" panose="020B0604020202020204" pitchFamily="34" charset="0"/>
              </a:rPr>
              <a:t>ga</a:t>
            </a:r>
            <a:r>
              <a:rPr lang="en-US" sz="1200" spc="-10" dirty="0">
                <a:solidFill>
                  <a:srgbClr val="333333"/>
                </a:solidFill>
                <a:effectLst/>
                <a:latin typeface="Arial" panose="020B0604020202020204" pitchFamily="34" charset="0"/>
                <a:ea typeface="Arial" panose="020B0604020202020204" pitchFamily="34" charset="0"/>
              </a:rPr>
              <a:t>in</a:t>
            </a:r>
            <a:r>
              <a:rPr lang="en-US" sz="1200" spc="5" dirty="0">
                <a:solidFill>
                  <a:srgbClr val="333333"/>
                </a:solidFill>
                <a:effectLst/>
                <a:latin typeface="Arial" panose="020B0604020202020204" pitchFamily="34" charset="0"/>
                <a:ea typeface="Arial" panose="020B0604020202020204" pitchFamily="34" charset="0"/>
              </a:rPr>
              <a:t>ing</a:t>
            </a:r>
            <a:r>
              <a:rPr lang="en-US" sz="1200" dirty="0">
                <a:solidFill>
                  <a:srgbClr val="333333"/>
                </a:solidFill>
                <a:effectLst/>
                <a:latin typeface="Arial" panose="020B0604020202020204" pitchFamily="34" charset="0"/>
                <a:ea typeface="Arial" panose="020B0604020202020204" pitchFamily="34" charset="0"/>
              </a:rPr>
              <a:t>.</a:t>
            </a:r>
            <a:endParaRPr lang="en-US" sz="1200" dirty="0">
              <a:effectLst/>
              <a:latin typeface="Times New Roman" panose="02020603050405020304" pitchFamily="18" charset="0"/>
              <a:ea typeface="Times New Roman" panose="02020603050405020304" pitchFamily="18" charset="0"/>
            </a:endParaRPr>
          </a:p>
          <a:p>
            <a:pPr marL="337820" marR="411480">
              <a:lnSpc>
                <a:spcPct val="130000"/>
              </a:lnSpc>
              <a:spcBef>
                <a:spcPts val="310"/>
              </a:spcBef>
              <a:spcAft>
                <a:spcPts val="0"/>
              </a:spcAft>
            </a:pPr>
            <a:r>
              <a:rPr lang="en-US" sz="1200" i="1" dirty="0">
                <a:solidFill>
                  <a:srgbClr val="333333"/>
                </a:solidFill>
                <a:effectLst/>
                <a:latin typeface="Arial" panose="020B0604020202020204" pitchFamily="34" charset="0"/>
                <a:ea typeface="Arial" panose="020B0604020202020204" pitchFamily="34" charset="0"/>
              </a:rPr>
              <a:t>A.</a:t>
            </a:r>
            <a:r>
              <a:rPr lang="en-US" sz="1200" i="1" spc="5" dirty="0">
                <a:solidFill>
                  <a:srgbClr val="333333"/>
                </a:solidFill>
                <a:effectLst/>
                <a:latin typeface="Arial" panose="020B0604020202020204" pitchFamily="34" charset="0"/>
                <a:ea typeface="Arial" panose="020B0604020202020204" pitchFamily="34" charset="0"/>
              </a:rPr>
              <a:t> </a:t>
            </a:r>
            <a:r>
              <a:rPr lang="en-US" sz="1200" dirty="0">
                <a:solidFill>
                  <a:srgbClr val="333333"/>
                </a:solidFill>
                <a:effectLst/>
                <a:latin typeface="Arial" panose="020B0604020202020204" pitchFamily="34" charset="0"/>
                <a:ea typeface="Arial" panose="020B0604020202020204" pitchFamily="34" charset="0"/>
              </a:rPr>
              <a:t>No</a:t>
            </a:r>
            <a:r>
              <a:rPr lang="en-US" sz="1200" spc="5" dirty="0">
                <a:solidFill>
                  <a:srgbClr val="333333"/>
                </a:solidFill>
                <a:effectLst/>
                <a:latin typeface="Arial" panose="020B0604020202020204" pitchFamily="34" charset="0"/>
                <a:ea typeface="Arial" panose="020B0604020202020204" pitchFamily="34" charset="0"/>
              </a:rPr>
              <a:t> s</a:t>
            </a:r>
            <a:r>
              <a:rPr lang="en-US" sz="1200" spc="-10" dirty="0">
                <a:solidFill>
                  <a:srgbClr val="333333"/>
                </a:solidFill>
                <a:effectLst/>
                <a:latin typeface="Arial" panose="020B0604020202020204" pitchFamily="34" charset="0"/>
                <a:ea typeface="Arial" panose="020B0604020202020204" pitchFamily="34" charset="0"/>
              </a:rPr>
              <a:t>t</a:t>
            </a:r>
            <a:r>
              <a:rPr lang="en-US" sz="1200" spc="5" dirty="0">
                <a:solidFill>
                  <a:srgbClr val="333333"/>
                </a:solidFill>
                <a:effectLst/>
                <a:latin typeface="Arial" panose="020B0604020202020204" pitchFamily="34" charset="0"/>
                <a:ea typeface="Arial" panose="020B0604020202020204" pitchFamily="34" charset="0"/>
              </a:rPr>
              <a:t>a</a:t>
            </a:r>
            <a:r>
              <a:rPr lang="en-US" sz="1200" dirty="0">
                <a:solidFill>
                  <a:srgbClr val="333333"/>
                </a:solidFill>
                <a:effectLst/>
                <a:latin typeface="Arial" panose="020B0604020202020204" pitchFamily="34" charset="0"/>
                <a:ea typeface="Arial" panose="020B0604020202020204" pitchFamily="34" charset="0"/>
              </a:rPr>
              <a:t>t</a:t>
            </a:r>
            <a:r>
              <a:rPr lang="en-US" sz="1200" spc="5" dirty="0">
                <a:solidFill>
                  <a:srgbClr val="333333"/>
                </a:solidFill>
                <a:effectLst/>
                <a:latin typeface="Arial" panose="020B0604020202020204" pitchFamily="34" charset="0"/>
                <a:ea typeface="Arial" panose="020B0604020202020204" pitchFamily="34" charset="0"/>
              </a:rPr>
              <a:t>e</a:t>
            </a:r>
            <a:r>
              <a:rPr lang="en-US" sz="1200" dirty="0">
                <a:solidFill>
                  <a:srgbClr val="333333"/>
                </a:solidFill>
                <a:effectLst/>
                <a:latin typeface="Arial" panose="020B0604020202020204" pitchFamily="34" charset="0"/>
                <a:ea typeface="Arial" panose="020B0604020202020204" pitchFamily="34" charset="0"/>
              </a:rPr>
              <a:t>,</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co</a:t>
            </a:r>
            <a:r>
              <a:rPr lang="en-US" sz="1200" spc="-10" dirty="0">
                <a:solidFill>
                  <a:srgbClr val="333333"/>
                </a:solidFill>
                <a:effectLst/>
                <a:latin typeface="Arial" panose="020B0604020202020204" pitchFamily="34" charset="0"/>
                <a:ea typeface="Arial" panose="020B0604020202020204" pitchFamily="34" charset="0"/>
              </a:rPr>
              <a:t>u</a:t>
            </a:r>
            <a:r>
              <a:rPr lang="en-US" sz="1200" spc="5" dirty="0">
                <a:solidFill>
                  <a:srgbClr val="333333"/>
                </a:solidFill>
                <a:effectLst/>
                <a:latin typeface="Arial" panose="020B0604020202020204" pitchFamily="34" charset="0"/>
                <a:ea typeface="Arial" panose="020B0604020202020204" pitchFamily="34" charset="0"/>
              </a:rPr>
              <a:t>n</a:t>
            </a:r>
            <a:r>
              <a:rPr lang="en-US" sz="1200" dirty="0">
                <a:solidFill>
                  <a:srgbClr val="333333"/>
                </a:solidFill>
                <a:effectLst/>
                <a:latin typeface="Arial" panose="020B0604020202020204" pitchFamily="34" charset="0"/>
                <a:ea typeface="Arial" panose="020B0604020202020204" pitchFamily="34" charset="0"/>
              </a:rPr>
              <a:t>t</a:t>
            </a:r>
            <a:r>
              <a:rPr lang="en-US" sz="1200" spc="5" dirty="0">
                <a:solidFill>
                  <a:srgbClr val="333333"/>
                </a:solidFill>
                <a:effectLst/>
                <a:latin typeface="Arial" panose="020B0604020202020204" pitchFamily="34" charset="0"/>
                <a:ea typeface="Arial" panose="020B0604020202020204" pitchFamily="34" charset="0"/>
              </a:rPr>
              <a:t>y</a:t>
            </a:r>
            <a:r>
              <a:rPr lang="en-US" sz="1200" spc="-5" dirty="0">
                <a:solidFill>
                  <a:srgbClr val="333333"/>
                </a:solidFill>
                <a:effectLst/>
                <a:latin typeface="Arial" panose="020B0604020202020204" pitchFamily="34" charset="0"/>
                <a:ea typeface="Arial" panose="020B0604020202020204" pitchFamily="34" charset="0"/>
              </a:rPr>
              <a:t>,</a:t>
            </a:r>
            <a:r>
              <a:rPr lang="en-US" sz="1200" strike="sngStrike" dirty="0">
                <a:solidFill>
                  <a:srgbClr val="333333"/>
                </a:solidFill>
                <a:effectLst/>
                <a:latin typeface="Arial" panose="020B0604020202020204" pitchFamily="34" charset="0"/>
                <a:ea typeface="Arial" panose="020B0604020202020204" pitchFamily="34" charset="0"/>
              </a:rPr>
              <a:t> </a:t>
            </a:r>
            <a:r>
              <a:rPr lang="en-US" sz="1200" strike="sngStrike" spc="5" dirty="0">
                <a:solidFill>
                  <a:srgbClr val="333333"/>
                </a:solidFill>
                <a:effectLst/>
                <a:latin typeface="Arial" panose="020B0604020202020204" pitchFamily="34" charset="0"/>
                <a:ea typeface="Arial" panose="020B0604020202020204" pitchFamily="34" charset="0"/>
              </a:rPr>
              <a:t>m</a:t>
            </a:r>
            <a:r>
              <a:rPr lang="en-US" sz="1200" strike="sngStrike" spc="-10" dirty="0">
                <a:solidFill>
                  <a:srgbClr val="333333"/>
                </a:solidFill>
                <a:effectLst/>
                <a:latin typeface="Arial" panose="020B0604020202020204" pitchFamily="34" charset="0"/>
                <a:ea typeface="Arial" panose="020B0604020202020204" pitchFamily="34" charset="0"/>
              </a:rPr>
              <a:t>u</a:t>
            </a:r>
            <a:r>
              <a:rPr lang="en-US" sz="1200" strike="sngStrike" spc="5" dirty="0">
                <a:solidFill>
                  <a:srgbClr val="333333"/>
                </a:solidFill>
                <a:effectLst/>
                <a:latin typeface="Arial" panose="020B0604020202020204" pitchFamily="34" charset="0"/>
                <a:ea typeface="Arial" panose="020B0604020202020204" pitchFamily="34" charset="0"/>
              </a:rPr>
              <a:t>n</a:t>
            </a:r>
            <a:r>
              <a:rPr lang="en-US" sz="1200" strike="sngStrike" spc="-10" dirty="0">
                <a:solidFill>
                  <a:srgbClr val="333333"/>
                </a:solidFill>
                <a:effectLst/>
                <a:latin typeface="Arial" panose="020B0604020202020204" pitchFamily="34" charset="0"/>
                <a:ea typeface="Arial" panose="020B0604020202020204" pitchFamily="34" charset="0"/>
              </a:rPr>
              <a:t>i</a:t>
            </a:r>
            <a:r>
              <a:rPr lang="en-US" sz="1200" strike="sngStrike" spc="5" dirty="0">
                <a:solidFill>
                  <a:srgbClr val="333333"/>
                </a:solidFill>
                <a:effectLst/>
                <a:latin typeface="Arial" panose="020B0604020202020204" pitchFamily="34" charset="0"/>
                <a:ea typeface="Arial" panose="020B0604020202020204" pitchFamily="34" charset="0"/>
              </a:rPr>
              <a:t>cip</a:t>
            </a:r>
            <a:r>
              <a:rPr lang="en-US" sz="1200" strike="sngStrike" spc="-10" dirty="0">
                <a:solidFill>
                  <a:srgbClr val="333333"/>
                </a:solidFill>
                <a:effectLst/>
                <a:latin typeface="Arial" panose="020B0604020202020204" pitchFamily="34" charset="0"/>
                <a:ea typeface="Arial" panose="020B0604020202020204" pitchFamily="34" charset="0"/>
              </a:rPr>
              <a:t>a</a:t>
            </a:r>
            <a:r>
              <a:rPr lang="en-US" sz="1200" strike="sngStrike" dirty="0">
                <a:solidFill>
                  <a:srgbClr val="333333"/>
                </a:solidFill>
                <a:effectLst/>
                <a:latin typeface="Arial" panose="020B0604020202020204" pitchFamily="34" charset="0"/>
                <a:ea typeface="Arial" panose="020B0604020202020204" pitchFamily="34" charset="0"/>
              </a:rPr>
              <a:t>l</a:t>
            </a:r>
            <a:r>
              <a:rPr lang="en-US" sz="1200" dirty="0">
                <a:solidFill>
                  <a:srgbClr val="333333"/>
                </a:solidFill>
                <a:effectLs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ci</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y</a:t>
            </a:r>
            <a:r>
              <a:rPr lang="en-US" sz="1200" i="1" dirty="0">
                <a:solidFill>
                  <a:srgbClr val="333333"/>
                </a:solidFill>
                <a:effectLst/>
                <a:highlight>
                  <a:srgbClr val="FFFF00"/>
                </a:highlight>
                <a:latin typeface="Arial" panose="020B0604020202020204" pitchFamily="34" charset="0"/>
                <a:ea typeface="Arial" panose="020B0604020202020204" pitchFamily="34" charset="0"/>
              </a:rPr>
              <a: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w</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n</a:t>
            </a:r>
            <a:r>
              <a:rPr lang="en-US" sz="1200" dirty="0">
                <a:solidFill>
                  <a:srgbClr val="333333"/>
                </a:solidFill>
                <a:effectLst/>
                <a:latin typeface="Arial" panose="020B0604020202020204" pitchFamily="34" charset="0"/>
                <a:ea typeface="Arial" panose="020B0604020202020204" pitchFamily="34" charset="0"/>
              </a:rPr>
              <a:t>,</a:t>
            </a:r>
            <a:r>
              <a:rPr lang="en-US" sz="1200" spc="5" dirty="0">
                <a:solidFill>
                  <a:srgbClr val="333333"/>
                </a:solidFill>
                <a:effectLst/>
                <a:latin typeface="Arial" panose="020B0604020202020204" pitchFamily="34" charset="0"/>
                <a:ea typeface="Arial" panose="020B0604020202020204" pitchFamily="34" charset="0"/>
              </a:rPr>
              <a:t> o</a:t>
            </a:r>
            <a:r>
              <a:rPr lang="en-US" sz="1200" dirty="0">
                <a:solidFill>
                  <a:srgbClr val="333333"/>
                </a:solidFill>
                <a:effectLst/>
                <a:latin typeface="Arial" panose="020B0604020202020204" pitchFamily="34" charset="0"/>
                <a:ea typeface="Arial" panose="020B0604020202020204" pitchFamily="34" charset="0"/>
              </a:rPr>
              <a:t>r</a:t>
            </a:r>
            <a:r>
              <a:rPr lang="en-US" sz="1200" spc="-10"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li</a:t>
            </a:r>
            <a:r>
              <a:rPr lang="en-US" sz="1200" spc="-5" dirty="0">
                <a:solidFill>
                  <a:srgbClr val="333333"/>
                </a:solidFill>
                <a:effectLst/>
                <a:latin typeface="Arial" panose="020B0604020202020204" pitchFamily="34" charset="0"/>
                <a:ea typeface="Arial" panose="020B0604020202020204" pitchFamily="34" charset="0"/>
              </a:rPr>
              <a:t>k</a:t>
            </a:r>
            <a:r>
              <a:rPr lang="en-US" sz="1200" dirty="0">
                <a:solidFill>
                  <a:srgbClr val="333333"/>
                </a:solidFill>
                <a:effectLst/>
                <a:latin typeface="Arial" panose="020B0604020202020204" pitchFamily="34" charset="0"/>
                <a:ea typeface="Arial" panose="020B0604020202020204" pitchFamily="34" charset="0"/>
              </a:rPr>
              <a:t>e</a:t>
            </a:r>
            <a:r>
              <a:rPr lang="en-US" sz="1200" spc="5" dirty="0">
                <a:solidFill>
                  <a:srgbClr val="333333"/>
                </a:solidFill>
                <a:effectLst/>
                <a:latin typeface="Arial" panose="020B0604020202020204" pitchFamily="34" charset="0"/>
                <a:ea typeface="Arial" panose="020B0604020202020204" pitchFamily="34" charset="0"/>
              </a:rPr>
              <a:t> g</a:t>
            </a:r>
            <a:r>
              <a:rPr lang="en-US" sz="1200" spc="-10" dirty="0">
                <a:solidFill>
                  <a:srgbClr val="333333"/>
                </a:solidFill>
                <a:effectLst/>
                <a:latin typeface="Arial" panose="020B0604020202020204" pitchFamily="34" charset="0"/>
                <a:ea typeface="Arial" panose="020B0604020202020204" pitchFamily="34" charset="0"/>
              </a:rPr>
              <a:t>o</a:t>
            </a:r>
            <a:r>
              <a:rPr lang="en-US" sz="1200" spc="5" dirty="0">
                <a:solidFill>
                  <a:srgbClr val="333333"/>
                </a:solidFill>
                <a:effectLst/>
                <a:latin typeface="Arial" panose="020B0604020202020204" pitchFamily="34" charset="0"/>
                <a:ea typeface="Arial" panose="020B0604020202020204" pitchFamily="34" charset="0"/>
              </a:rPr>
              <a:t>ve</a:t>
            </a:r>
            <a:r>
              <a:rPr lang="en-US" sz="1200" dirty="0">
                <a:solidFill>
                  <a:srgbClr val="333333"/>
                </a:solidFill>
                <a:effectLst/>
                <a:latin typeface="Arial" panose="020B0604020202020204" pitchFamily="34" charset="0"/>
                <a:ea typeface="Arial" panose="020B0604020202020204" pitchFamily="34" charset="0"/>
              </a:rPr>
              <a:t>r</a:t>
            </a:r>
            <a:r>
              <a:rPr lang="en-US" sz="1200" spc="-10" dirty="0">
                <a:solidFill>
                  <a:srgbClr val="333333"/>
                </a:solidFill>
                <a:effectLst/>
                <a:latin typeface="Arial" panose="020B0604020202020204" pitchFamily="34" charset="0"/>
                <a:ea typeface="Arial" panose="020B0604020202020204" pitchFamily="34" charset="0"/>
              </a:rPr>
              <a:t>n</a:t>
            </a:r>
            <a:r>
              <a:rPr lang="en-US" sz="1200" spc="5" dirty="0">
                <a:solidFill>
                  <a:srgbClr val="333333"/>
                </a:solidFill>
                <a:effectLst/>
                <a:latin typeface="Arial" panose="020B0604020202020204" pitchFamily="34" charset="0"/>
                <a:ea typeface="Arial" panose="020B0604020202020204" pitchFamily="34" charset="0"/>
              </a:rPr>
              <a:t>m</a:t>
            </a:r>
            <a:r>
              <a:rPr lang="en-US" sz="1200" spc="-10" dirty="0">
                <a:solidFill>
                  <a:srgbClr val="333333"/>
                </a:solidFill>
                <a:effectLst/>
                <a:latin typeface="Arial" panose="020B0604020202020204" pitchFamily="34" charset="0"/>
                <a:ea typeface="Arial" panose="020B0604020202020204" pitchFamily="34" charset="0"/>
              </a:rPr>
              <a:t>e</a:t>
            </a:r>
            <a:r>
              <a:rPr lang="en-US" sz="1200" spc="5" dirty="0">
                <a:solidFill>
                  <a:srgbClr val="333333"/>
                </a:solidFill>
                <a:effectLst/>
                <a:latin typeface="Arial" panose="020B0604020202020204" pitchFamily="34" charset="0"/>
                <a:ea typeface="Arial" panose="020B0604020202020204" pitchFamily="34" charset="0"/>
              </a:rPr>
              <a:t>n</a:t>
            </a:r>
            <a:r>
              <a:rPr lang="en-US" sz="1200" dirty="0">
                <a:solidFill>
                  <a:srgbClr val="333333"/>
                </a:solidFill>
                <a:effectLst/>
                <a:latin typeface="Arial" panose="020B0604020202020204" pitchFamily="34" charset="0"/>
                <a:ea typeface="Arial" panose="020B0604020202020204" pitchFamily="34" charset="0"/>
              </a:rPr>
              <a:t>t</a:t>
            </a:r>
            <a:r>
              <a:rPr lang="en-US" sz="1200" spc="-5" dirty="0">
                <a:solidFill>
                  <a:srgbClr val="333333"/>
                </a:solidFill>
                <a:effectLst/>
                <a:latin typeface="Arial" panose="020B0604020202020204" pitchFamily="34" charset="0"/>
                <a:ea typeface="Arial" panose="020B0604020202020204" pitchFamily="34" charset="0"/>
              </a:rPr>
              <a:t>a</a:t>
            </a:r>
            <a:r>
              <a:rPr lang="en-US" sz="1200" dirty="0">
                <a:solidFill>
                  <a:srgbClr val="333333"/>
                </a:solidFill>
                <a:effectLst/>
                <a:latin typeface="Arial" panose="020B0604020202020204" pitchFamily="34" charset="0"/>
                <a:ea typeface="Arial" panose="020B0604020202020204" pitchFamily="34" charset="0"/>
              </a:rPr>
              <a:t>l</a:t>
            </a:r>
            <a:r>
              <a:rPr lang="en-US" sz="1200" spc="5" dirty="0">
                <a:solidFill>
                  <a:srgbClr val="333333"/>
                </a:solidFill>
                <a:effectLst/>
                <a:latin typeface="Arial" panose="020B0604020202020204" pitchFamily="34" charset="0"/>
                <a:ea typeface="Arial" panose="020B0604020202020204" pitchFamily="34" charset="0"/>
              </a:rPr>
              <a:t> o</a:t>
            </a:r>
            <a:r>
              <a:rPr lang="en-US" sz="1200" dirty="0">
                <a:solidFill>
                  <a:srgbClr val="333333"/>
                </a:solidFill>
                <a:effectLst/>
                <a:latin typeface="Arial" panose="020B0604020202020204" pitchFamily="34" charset="0"/>
                <a:ea typeface="Arial" panose="020B0604020202020204" pitchFamily="34" charset="0"/>
              </a:rPr>
              <a:t>f</a:t>
            </a:r>
            <a:r>
              <a:rPr lang="en-US" sz="1200" spc="5" dirty="0">
                <a:solidFill>
                  <a:srgbClr val="333333"/>
                </a:solidFill>
                <a:effectLst/>
                <a:latin typeface="Arial" panose="020B0604020202020204" pitchFamily="34" charset="0"/>
                <a:ea typeface="Arial" panose="020B0604020202020204" pitchFamily="34" charset="0"/>
              </a:rPr>
              <a:t>f</a:t>
            </a:r>
            <a:r>
              <a:rPr lang="en-US" sz="1200" spc="-10" dirty="0">
                <a:solidFill>
                  <a:srgbClr val="333333"/>
                </a:solidFill>
                <a:effectLst/>
                <a:latin typeface="Arial" panose="020B0604020202020204" pitchFamily="34" charset="0"/>
                <a:ea typeface="Arial" panose="020B0604020202020204" pitchFamily="34" charset="0"/>
              </a:rPr>
              <a:t>i</a:t>
            </a:r>
            <a:r>
              <a:rPr lang="en-US" sz="1200" spc="5" dirty="0">
                <a:solidFill>
                  <a:srgbClr val="333333"/>
                </a:solidFill>
                <a:effectLst/>
                <a:latin typeface="Arial" panose="020B0604020202020204" pitchFamily="34" charset="0"/>
                <a:ea typeface="Arial" panose="020B0604020202020204" pitchFamily="34" charset="0"/>
              </a:rPr>
              <a:t>ce</a:t>
            </a:r>
            <a:r>
              <a:rPr lang="en-US" sz="1200" dirty="0">
                <a:solidFill>
                  <a:srgbClr val="333333"/>
                </a:solidFill>
                <a:effectLst/>
                <a:latin typeface="Arial" panose="020B0604020202020204" pitchFamily="34" charset="0"/>
                <a:ea typeface="Arial" panose="020B0604020202020204" pitchFamily="34" charset="0"/>
              </a:rPr>
              <a:t>r,</a:t>
            </a:r>
            <a:r>
              <a:rPr lang="en-US" sz="1200" spc="-10"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ag</a:t>
            </a:r>
            <a:r>
              <a:rPr lang="en-US" sz="1200" spc="-10" dirty="0">
                <a:solidFill>
                  <a:srgbClr val="333333"/>
                </a:solidFill>
                <a:effectLst/>
                <a:latin typeface="Arial" panose="020B0604020202020204" pitchFamily="34" charset="0"/>
                <a:ea typeface="Arial" panose="020B0604020202020204" pitchFamily="34" charset="0"/>
              </a:rPr>
              <a:t>e</a:t>
            </a:r>
            <a:r>
              <a:rPr lang="en-US" sz="1200" spc="5" dirty="0">
                <a:solidFill>
                  <a:srgbClr val="333333"/>
                </a:solidFill>
                <a:effectLst/>
                <a:latin typeface="Arial" panose="020B0604020202020204" pitchFamily="34" charset="0"/>
                <a:ea typeface="Arial" panose="020B0604020202020204" pitchFamily="34" charset="0"/>
              </a:rPr>
              <a:t>n</a:t>
            </a:r>
            <a:r>
              <a:rPr lang="en-US" sz="1200" spc="20" dirty="0">
                <a:solidFill>
                  <a:srgbClr val="333333"/>
                </a:solidFill>
                <a:effectLst/>
                <a:latin typeface="Arial" panose="020B0604020202020204" pitchFamily="34" charset="0"/>
                <a:ea typeface="Arial" panose="020B0604020202020204" pitchFamily="34" charset="0"/>
              </a:rPr>
              <a:t>t</a:t>
            </a:r>
            <a:r>
              <a:rPr lang="en-US" sz="1200" i="1" dirty="0">
                <a:solidFill>
                  <a:srgbClr val="333333"/>
                </a:solidFill>
                <a:effectLst/>
                <a:latin typeface="Arial" panose="020B0604020202020204" pitchFamily="34" charset="0"/>
                <a:ea typeface="Arial" panose="020B0604020202020204" pitchFamily="34" charset="0"/>
              </a:rPr>
              <a:t>,</a:t>
            </a:r>
            <a:r>
              <a:rPr lang="en-US" sz="1200" i="1"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o</a:t>
            </a:r>
            <a:r>
              <a:rPr lang="en-US" sz="1200" dirty="0">
                <a:solidFill>
                  <a:srgbClr val="333333"/>
                </a:solidFill>
                <a:effectLst/>
                <a:latin typeface="Arial" panose="020B0604020202020204" pitchFamily="34" charset="0"/>
                <a:ea typeface="Arial" panose="020B0604020202020204" pitchFamily="34" charset="0"/>
              </a:rPr>
              <a:t>r</a:t>
            </a:r>
            <a:r>
              <a:rPr lang="en-US" sz="1200" spc="-10"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g</a:t>
            </a:r>
            <a:r>
              <a:rPr lang="en-US" sz="1200" spc="-10" dirty="0">
                <a:solidFill>
                  <a:srgbClr val="333333"/>
                </a:solidFill>
                <a:effectLst/>
                <a:latin typeface="Arial" panose="020B0604020202020204" pitchFamily="34" charset="0"/>
                <a:ea typeface="Arial" panose="020B0604020202020204" pitchFamily="34" charset="0"/>
              </a:rPr>
              <a:t>o</a:t>
            </a:r>
            <a:r>
              <a:rPr lang="en-US" sz="1200" spc="5" dirty="0">
                <a:solidFill>
                  <a:srgbClr val="333333"/>
                </a:solidFill>
                <a:effectLst/>
                <a:latin typeface="Arial" panose="020B0604020202020204" pitchFamily="34" charset="0"/>
                <a:ea typeface="Arial" panose="020B0604020202020204" pitchFamily="34" charset="0"/>
              </a:rPr>
              <a:t>ve</a:t>
            </a:r>
            <a:r>
              <a:rPr lang="en-US" sz="1200" dirty="0">
                <a:solidFill>
                  <a:srgbClr val="333333"/>
                </a:solidFill>
                <a:effectLst/>
                <a:latin typeface="Arial" panose="020B0604020202020204" pitchFamily="34" charset="0"/>
                <a:ea typeface="Arial" panose="020B0604020202020204" pitchFamily="34" charset="0"/>
              </a:rPr>
              <a:t>r</a:t>
            </a:r>
            <a:r>
              <a:rPr lang="en-US" sz="1200" spc="-10" dirty="0">
                <a:solidFill>
                  <a:srgbClr val="333333"/>
                </a:solidFill>
                <a:effectLst/>
                <a:latin typeface="Arial" panose="020B0604020202020204" pitchFamily="34" charset="0"/>
                <a:ea typeface="Arial" panose="020B0604020202020204" pitchFamily="34" charset="0"/>
              </a:rPr>
              <a:t>n</a:t>
            </a:r>
            <a:r>
              <a:rPr lang="en-US" sz="1200" spc="5" dirty="0">
                <a:solidFill>
                  <a:srgbClr val="333333"/>
                </a:solidFill>
                <a:effectLst/>
                <a:latin typeface="Arial" panose="020B0604020202020204" pitchFamily="34" charset="0"/>
                <a:ea typeface="Arial" panose="020B0604020202020204" pitchFamily="34" charset="0"/>
              </a:rPr>
              <a:t>in</a:t>
            </a:r>
            <a:r>
              <a:rPr lang="en-US" sz="1200" dirty="0">
                <a:solidFill>
                  <a:srgbClr val="333333"/>
                </a:solidFill>
                <a:effectLst/>
                <a:latin typeface="Arial" panose="020B0604020202020204" pitchFamily="34" charset="0"/>
                <a:ea typeface="Arial" panose="020B0604020202020204" pitchFamily="34" charset="0"/>
              </a:rPr>
              <a:t>g</a:t>
            </a:r>
            <a:r>
              <a:rPr lang="en-US" sz="1200" spc="-5" dirty="0">
                <a:solidFill>
                  <a:srgbClr val="333333"/>
                </a:solidFill>
                <a:effectLst/>
                <a:latin typeface="Arial" panose="020B0604020202020204" pitchFamily="34" charset="0"/>
                <a:ea typeface="Arial" panose="020B0604020202020204" pitchFamily="34" charset="0"/>
              </a:rPr>
              <a:t> </a:t>
            </a:r>
            <a:r>
              <a:rPr lang="en-US" sz="1200" spc="-10" dirty="0">
                <a:solidFill>
                  <a:srgbClr val="333333"/>
                </a:solidFill>
                <a:effectLst/>
                <a:latin typeface="Arial" panose="020B0604020202020204" pitchFamily="34" charset="0"/>
                <a:ea typeface="Arial" panose="020B0604020202020204" pitchFamily="34" charset="0"/>
              </a:rPr>
              <a:t>b</a:t>
            </a:r>
            <a:r>
              <a:rPr lang="en-US" sz="1200" spc="5" dirty="0">
                <a:solidFill>
                  <a:srgbClr val="333333"/>
                </a:solidFill>
                <a:effectLst/>
                <a:latin typeface="Arial" panose="020B0604020202020204" pitchFamily="34" charset="0"/>
                <a:ea typeface="Arial" panose="020B0604020202020204" pitchFamily="34" charset="0"/>
              </a:rPr>
              <a:t>od</a:t>
            </a:r>
            <a:r>
              <a:rPr lang="en-US" sz="1200" dirty="0">
                <a:solidFill>
                  <a:srgbClr val="333333"/>
                </a:solidFill>
                <a:effectLst/>
                <a:latin typeface="Arial" panose="020B0604020202020204" pitchFamily="34" charset="0"/>
                <a:ea typeface="Arial" panose="020B0604020202020204" pitchFamily="34" charset="0"/>
              </a:rPr>
              <a:t>y</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i</a:t>
            </a:r>
            <a:r>
              <a:rPr lang="en-US" sz="1200" dirty="0">
                <a:solidFill>
                  <a:srgbClr val="333333"/>
                </a:solidFill>
                <a:effectLst/>
                <a:latin typeface="Arial" panose="020B0604020202020204" pitchFamily="34" charset="0"/>
                <a:ea typeface="Arial" panose="020B0604020202020204" pitchFamily="34" charset="0"/>
              </a:rPr>
              <a:t>s</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v</a:t>
            </a:r>
            <a:r>
              <a:rPr lang="en-US" sz="1200" spc="-10" dirty="0">
                <a:solidFill>
                  <a:srgbClr val="333333"/>
                </a:solidFill>
                <a:effectLst/>
                <a:latin typeface="Arial" panose="020B0604020202020204" pitchFamily="34" charset="0"/>
                <a:ea typeface="Arial" panose="020B0604020202020204" pitchFamily="34" charset="0"/>
              </a:rPr>
              <a:t>e</a:t>
            </a:r>
            <a:r>
              <a:rPr lang="en-US" sz="1200" spc="5" dirty="0">
                <a:solidFill>
                  <a:srgbClr val="333333"/>
                </a:solidFill>
                <a:effectLst/>
                <a:latin typeface="Arial" panose="020B0604020202020204" pitchFamily="34" charset="0"/>
                <a:ea typeface="Arial" panose="020B0604020202020204" pitchFamily="34" charset="0"/>
              </a:rPr>
              <a:t>s</a:t>
            </a:r>
            <a:r>
              <a:rPr lang="en-US" sz="1200" dirty="0">
                <a:solidFill>
                  <a:srgbClr val="333333"/>
                </a:solidFill>
                <a:effectLst/>
                <a:latin typeface="Arial" panose="020B0604020202020204" pitchFamily="34" charset="0"/>
                <a:ea typeface="Arial" panose="020B0604020202020204" pitchFamily="34" charset="0"/>
              </a:rPr>
              <a:t>t</a:t>
            </a:r>
            <a:r>
              <a:rPr lang="en-US" sz="1200" spc="5" dirty="0">
                <a:solidFill>
                  <a:srgbClr val="333333"/>
                </a:solidFill>
                <a:effectLst/>
                <a:latin typeface="Arial" panose="020B0604020202020204" pitchFamily="34" charset="0"/>
                <a:ea typeface="Arial" panose="020B0604020202020204" pitchFamily="34" charset="0"/>
              </a:rPr>
              <a:t>e</a:t>
            </a:r>
            <a:r>
              <a:rPr lang="en-US" sz="1200" dirty="0">
                <a:solidFill>
                  <a:srgbClr val="333333"/>
                </a:solidFill>
                <a:effectLst/>
                <a:latin typeface="Arial" panose="020B0604020202020204" pitchFamily="34" charset="0"/>
                <a:ea typeface="Arial" panose="020B0604020202020204" pitchFamily="34" charset="0"/>
              </a:rPr>
              <a:t>d wi</a:t>
            </a:r>
            <a:r>
              <a:rPr lang="en-US" sz="1200" spc="5" dirty="0">
                <a:solidFill>
                  <a:srgbClr val="333333"/>
                </a:solidFill>
                <a:effectLst/>
                <a:latin typeface="Arial" panose="020B0604020202020204" pitchFamily="34" charset="0"/>
                <a:ea typeface="Arial" panose="020B0604020202020204" pitchFamily="34" charset="0"/>
              </a:rPr>
              <a:t>t</a:t>
            </a:r>
            <a:r>
              <a:rPr lang="en-US" sz="1200" dirty="0">
                <a:solidFill>
                  <a:srgbClr val="333333"/>
                </a:solidFill>
                <a:effectLst/>
                <a:latin typeface="Arial" panose="020B0604020202020204" pitchFamily="34" charset="0"/>
                <a:ea typeface="Arial" panose="020B0604020202020204" pitchFamily="34" charset="0"/>
              </a:rPr>
              <a:t>h</a:t>
            </a:r>
            <a:r>
              <a:rPr lang="en-US" sz="1200" spc="5" dirty="0">
                <a:solidFill>
                  <a:srgbClr val="333333"/>
                </a:solidFill>
                <a:effectLst/>
                <a:latin typeface="Arial" panose="020B0604020202020204" pitchFamily="34" charset="0"/>
                <a:ea typeface="Arial" panose="020B0604020202020204" pitchFamily="34" charset="0"/>
              </a:rPr>
              <a:t> o</a:t>
            </a:r>
            <a:r>
              <a:rPr lang="en-US" sz="1200" dirty="0">
                <a:solidFill>
                  <a:srgbClr val="333333"/>
                </a:solidFill>
                <a:effectLst/>
                <a:latin typeface="Arial" panose="020B0604020202020204" pitchFamily="34" charset="0"/>
                <a:ea typeface="Arial" panose="020B0604020202020204" pitchFamily="34" charset="0"/>
              </a:rPr>
              <a:t>r</a:t>
            </a:r>
            <a:r>
              <a:rPr lang="en-US" sz="1200" spc="-10"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po</a:t>
            </a:r>
            <a:r>
              <a:rPr lang="en-US" sz="1200" spc="-5" dirty="0">
                <a:solidFill>
                  <a:srgbClr val="333333"/>
                </a:solidFill>
                <a:effectLst/>
                <a:latin typeface="Arial" panose="020B0604020202020204" pitchFamily="34" charset="0"/>
                <a:ea typeface="Arial" panose="020B0604020202020204" pitchFamily="34" charset="0"/>
              </a:rPr>
              <a:t>s</a:t>
            </a:r>
            <a:r>
              <a:rPr lang="en-US" sz="1200" spc="5" dirty="0">
                <a:solidFill>
                  <a:srgbClr val="333333"/>
                </a:solidFill>
                <a:effectLst/>
                <a:latin typeface="Arial" panose="020B0604020202020204" pitchFamily="34" charset="0"/>
                <a:ea typeface="Arial" panose="020B0604020202020204" pitchFamily="34" charset="0"/>
              </a:rPr>
              <a:t>s</a:t>
            </a:r>
            <a:r>
              <a:rPr lang="en-US" sz="1200" spc="-10" dirty="0">
                <a:solidFill>
                  <a:srgbClr val="333333"/>
                </a:solidFill>
                <a:effectLst/>
                <a:latin typeface="Arial" panose="020B0604020202020204" pitchFamily="34" charset="0"/>
                <a:ea typeface="Arial" panose="020B0604020202020204" pitchFamily="34" charset="0"/>
              </a:rPr>
              <a:t>e</a:t>
            </a:r>
            <a:r>
              <a:rPr lang="en-US" sz="1200" spc="5" dirty="0">
                <a:solidFill>
                  <a:srgbClr val="333333"/>
                </a:solidFill>
                <a:effectLst/>
                <a:latin typeface="Arial" panose="020B0604020202020204" pitchFamily="34" charset="0"/>
                <a:ea typeface="Arial" panose="020B0604020202020204" pitchFamily="34" charset="0"/>
              </a:rPr>
              <a:t>ss</a:t>
            </a:r>
            <a:r>
              <a:rPr lang="en-US" sz="1200" spc="-10" dirty="0">
                <a:solidFill>
                  <a:srgbClr val="333333"/>
                </a:solidFill>
                <a:effectLst/>
                <a:latin typeface="Arial" panose="020B0604020202020204" pitchFamily="34" charset="0"/>
                <a:ea typeface="Arial" panose="020B0604020202020204" pitchFamily="34" charset="0"/>
              </a:rPr>
              <a:t>e</a:t>
            </a:r>
            <a:r>
              <a:rPr lang="en-US" sz="1200" dirty="0">
                <a:solidFill>
                  <a:srgbClr val="333333"/>
                </a:solidFill>
                <a:effectLst/>
                <a:latin typeface="Arial" panose="020B0604020202020204" pitchFamily="34" charset="0"/>
                <a:ea typeface="Arial" panose="020B0604020202020204" pitchFamily="34" charset="0"/>
              </a:rPr>
              <a:t>s</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a</a:t>
            </a:r>
            <a:r>
              <a:rPr lang="en-US" sz="1200" spc="5" dirty="0">
                <a:solidFill>
                  <a:srgbClr val="333333"/>
                </a:solidFill>
                <a:effectLst/>
                <a:latin typeface="Arial" panose="020B0604020202020204" pitchFamily="34" charset="0"/>
                <a:ea typeface="Arial" panose="020B0604020202020204" pitchFamily="34" charset="0"/>
              </a:rPr>
              <a:t>n</a:t>
            </a:r>
            <a:r>
              <a:rPr lang="en-US" sz="1200" dirty="0">
                <a:solidFill>
                  <a:srgbClr val="333333"/>
                </a:solidFill>
                <a:effectLst/>
                <a:latin typeface="Arial" panose="020B0604020202020204" pitchFamily="34" charset="0"/>
                <a:ea typeface="Arial" panose="020B0604020202020204" pitchFamily="34" charset="0"/>
              </a:rPr>
              <a:t>y</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au</a:t>
            </a:r>
            <a:r>
              <a:rPr lang="en-US" sz="1200" dirty="0">
                <a:solidFill>
                  <a:srgbClr val="333333"/>
                </a:solidFill>
                <a:effectLst/>
                <a:latin typeface="Arial" panose="020B0604020202020204" pitchFamily="34" charset="0"/>
                <a:ea typeface="Arial" panose="020B0604020202020204" pitchFamily="34" charset="0"/>
              </a:rPr>
              <a:t>t</a:t>
            </a:r>
            <a:r>
              <a:rPr lang="en-US" sz="1200" spc="-5" dirty="0">
                <a:solidFill>
                  <a:srgbClr val="333333"/>
                </a:solidFill>
                <a:effectLst/>
                <a:latin typeface="Arial" panose="020B0604020202020204" pitchFamily="34" charset="0"/>
                <a:ea typeface="Arial" panose="020B0604020202020204" pitchFamily="34" charset="0"/>
              </a:rPr>
              <a:t>h</a:t>
            </a:r>
            <a:r>
              <a:rPr lang="en-US" sz="1200" spc="5" dirty="0">
                <a:solidFill>
                  <a:srgbClr val="333333"/>
                </a:solidFill>
                <a:effectLst/>
                <a:latin typeface="Arial" panose="020B0604020202020204" pitchFamily="34" charset="0"/>
                <a:ea typeface="Arial" panose="020B0604020202020204" pitchFamily="34" charset="0"/>
              </a:rPr>
              <a:t>o</a:t>
            </a:r>
            <a:r>
              <a:rPr lang="en-US" sz="1200" dirty="0">
                <a:solidFill>
                  <a:srgbClr val="333333"/>
                </a:solidFill>
                <a:effectLst/>
                <a:latin typeface="Arial" panose="020B0604020202020204" pitchFamily="34" charset="0"/>
                <a:ea typeface="Arial" panose="020B0604020202020204" pitchFamily="34" charset="0"/>
              </a:rPr>
              <a:t>r</a:t>
            </a:r>
            <a:r>
              <a:rPr lang="en-US" sz="1200" spc="5" dirty="0">
                <a:solidFill>
                  <a:srgbClr val="333333"/>
                </a:solidFill>
                <a:effectLst/>
                <a:latin typeface="Arial" panose="020B0604020202020204" pitchFamily="34" charset="0"/>
                <a:ea typeface="Arial" panose="020B0604020202020204" pitchFamily="34" charset="0"/>
              </a:rPr>
              <a:t>i</a:t>
            </a:r>
            <a:r>
              <a:rPr lang="en-US" sz="1200" spc="-10" dirty="0">
                <a:solidFill>
                  <a:srgbClr val="333333"/>
                </a:solidFill>
                <a:effectLst/>
                <a:latin typeface="Arial" panose="020B0604020202020204" pitchFamily="34" charset="0"/>
                <a:ea typeface="Arial" panose="020B0604020202020204" pitchFamily="34" charset="0"/>
              </a:rPr>
              <a:t>t</a:t>
            </a:r>
            <a:r>
              <a:rPr lang="en-US" sz="1200" dirty="0">
                <a:solidFill>
                  <a:srgbClr val="333333"/>
                </a:solidFill>
                <a:effectLst/>
                <a:latin typeface="Arial" panose="020B0604020202020204" pitchFamily="34" charset="0"/>
                <a:ea typeface="Arial" panose="020B0604020202020204" pitchFamily="34" charset="0"/>
              </a:rPr>
              <a:t>y</a:t>
            </a:r>
            <a:r>
              <a:rPr lang="en-US" sz="1200" spc="5" dirty="0">
                <a:solidFill>
                  <a:srgbClr val="333333"/>
                </a:solidFill>
                <a:effectLst/>
                <a:latin typeface="Arial" panose="020B0604020202020204" pitchFamily="34" charset="0"/>
                <a:ea typeface="Arial" panose="020B0604020202020204" pitchFamily="34" charset="0"/>
              </a:rPr>
              <a:t> t</a:t>
            </a:r>
            <a:r>
              <a:rPr lang="en-US" sz="1200" dirty="0">
                <a:solidFill>
                  <a:srgbClr val="333333"/>
                </a:solidFill>
                <a:effectLst/>
                <a:latin typeface="Arial" panose="020B0604020202020204" pitchFamily="34" charset="0"/>
                <a:ea typeface="Arial" panose="020B0604020202020204" pitchFamily="34" charset="0"/>
              </a:rPr>
              <a:t>o</a:t>
            </a:r>
            <a:r>
              <a:rPr lang="en-US" sz="1200" spc="5" dirty="0">
                <a:solidFill>
                  <a:srgbClr val="333333"/>
                </a:solidFill>
                <a:effectLst/>
                <a:latin typeface="Arial" panose="020B0604020202020204" pitchFamily="34" charset="0"/>
                <a:ea typeface="Arial" panose="020B0604020202020204" pitchFamily="34" charset="0"/>
              </a:rPr>
              <a:t> </a:t>
            </a:r>
            <a:r>
              <a:rPr lang="en-US" sz="1200" spc="-10" dirty="0">
                <a:solidFill>
                  <a:srgbClr val="333333"/>
                </a:solidFill>
                <a:effectLst/>
                <a:latin typeface="Arial" panose="020B0604020202020204" pitchFamily="34" charset="0"/>
                <a:ea typeface="Arial" panose="020B0604020202020204" pitchFamily="34" charset="0"/>
              </a:rPr>
              <a:t>r</a:t>
            </a:r>
            <a:r>
              <a:rPr lang="en-US" sz="1200" spc="5" dirty="0">
                <a:solidFill>
                  <a:srgbClr val="333333"/>
                </a:solidFill>
                <a:effectLst/>
                <a:latin typeface="Arial" panose="020B0604020202020204" pitchFamily="34" charset="0"/>
                <a:ea typeface="Arial" panose="020B0604020202020204" pitchFamily="34" charset="0"/>
              </a:rPr>
              <a:t>ec</a:t>
            </a:r>
            <a:r>
              <a:rPr lang="en-US" sz="1200" spc="-10" dirty="0">
                <a:solidFill>
                  <a:srgbClr val="333333"/>
                </a:solidFill>
                <a:effectLst/>
                <a:latin typeface="Arial" panose="020B0604020202020204" pitchFamily="34" charset="0"/>
                <a:ea typeface="Arial" panose="020B0604020202020204" pitchFamily="34" charset="0"/>
              </a:rPr>
              <a:t>o</a:t>
            </a:r>
            <a:r>
              <a:rPr lang="en-US" sz="1200" spc="5" dirty="0">
                <a:solidFill>
                  <a:srgbClr val="333333"/>
                </a:solidFill>
                <a:effectLst/>
                <a:latin typeface="Arial" panose="020B0604020202020204" pitchFamily="34" charset="0"/>
                <a:ea typeface="Arial" panose="020B0604020202020204" pitchFamily="34" charset="0"/>
              </a:rPr>
              <a:t>gn</a:t>
            </a:r>
            <a:r>
              <a:rPr lang="en-US" sz="1200" spc="-10" dirty="0">
                <a:solidFill>
                  <a:srgbClr val="333333"/>
                </a:solidFill>
                <a:effectLst/>
                <a:latin typeface="Arial" panose="020B0604020202020204" pitchFamily="34" charset="0"/>
                <a:ea typeface="Arial" panose="020B0604020202020204" pitchFamily="34" charset="0"/>
              </a:rPr>
              <a:t>i</a:t>
            </a:r>
            <a:r>
              <a:rPr lang="en-US" sz="1200" spc="5" dirty="0">
                <a:solidFill>
                  <a:srgbClr val="333333"/>
                </a:solidFill>
                <a:effectLst/>
                <a:latin typeface="Arial" panose="020B0604020202020204" pitchFamily="34" charset="0"/>
                <a:ea typeface="Arial" panose="020B0604020202020204" pitchFamily="34" charset="0"/>
              </a:rPr>
              <a:t>z</a:t>
            </a:r>
            <a:r>
              <a:rPr lang="en-US" sz="1200" dirty="0">
                <a:solidFill>
                  <a:srgbClr val="333333"/>
                </a:solidFill>
                <a:effectLst/>
                <a:latin typeface="Arial" panose="020B0604020202020204" pitchFamily="34" charset="0"/>
                <a:ea typeface="Arial" panose="020B0604020202020204" pitchFamily="34" charset="0"/>
              </a:rPr>
              <a:t>e</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a</a:t>
            </a:r>
            <a:r>
              <a:rPr lang="en-US" sz="1200" spc="5" dirty="0">
                <a:solidFill>
                  <a:srgbClr val="333333"/>
                </a:solidFill>
                <a:effectLst/>
                <a:latin typeface="Arial" panose="020B0604020202020204" pitchFamily="34" charset="0"/>
                <a:ea typeface="Arial" panose="020B0604020202020204" pitchFamily="34" charset="0"/>
              </a:rPr>
              <a:t>n</a:t>
            </a:r>
            <a:r>
              <a:rPr lang="en-US" sz="1200" dirty="0">
                <a:solidFill>
                  <a:srgbClr val="333333"/>
                </a:solidFill>
                <a:effectLst/>
                <a:latin typeface="Arial" panose="020B0604020202020204" pitchFamily="34" charset="0"/>
                <a:ea typeface="Arial" panose="020B0604020202020204" pitchFamily="34" charset="0"/>
              </a:rPr>
              <a:t>y</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la</a:t>
            </a:r>
            <a:r>
              <a:rPr lang="en-US" sz="1200" spc="-10" dirty="0">
                <a:solidFill>
                  <a:srgbClr val="333333"/>
                </a:solidFill>
                <a:effectLst/>
                <a:latin typeface="Arial" panose="020B0604020202020204" pitchFamily="34" charset="0"/>
                <a:ea typeface="Arial" panose="020B0604020202020204" pitchFamily="34" charset="0"/>
              </a:rPr>
              <a:t>b</a:t>
            </a:r>
            <a:r>
              <a:rPr lang="en-US" sz="1200" spc="5" dirty="0">
                <a:solidFill>
                  <a:srgbClr val="333333"/>
                </a:solidFill>
                <a:effectLst/>
                <a:latin typeface="Arial" panose="020B0604020202020204" pitchFamily="34" charset="0"/>
                <a:ea typeface="Arial" panose="020B0604020202020204" pitchFamily="34" charset="0"/>
              </a:rPr>
              <a:t>o</a:t>
            </a:r>
            <a:r>
              <a:rPr lang="en-US" sz="1200" dirty="0">
                <a:solidFill>
                  <a:srgbClr val="333333"/>
                </a:solidFill>
                <a:effectLst/>
                <a:latin typeface="Arial" panose="020B0604020202020204" pitchFamily="34" charset="0"/>
                <a:ea typeface="Arial" panose="020B0604020202020204" pitchFamily="34" charset="0"/>
              </a:rPr>
              <a:t>r</a:t>
            </a:r>
            <a:r>
              <a:rPr lang="en-US" sz="1200" spc="30"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u</a:t>
            </a:r>
            <a:r>
              <a:rPr lang="en-US" sz="1200" spc="-10" dirty="0">
                <a:solidFill>
                  <a:srgbClr val="333333"/>
                </a:solidFill>
                <a:effectLst/>
                <a:latin typeface="Arial" panose="020B0604020202020204" pitchFamily="34" charset="0"/>
                <a:ea typeface="Arial" panose="020B0604020202020204" pitchFamily="34" charset="0"/>
              </a:rPr>
              <a:t>n</a:t>
            </a:r>
            <a:r>
              <a:rPr lang="en-US" sz="1200" spc="5" dirty="0">
                <a:solidFill>
                  <a:srgbClr val="333333"/>
                </a:solidFill>
                <a:effectLst/>
                <a:latin typeface="Arial" panose="020B0604020202020204" pitchFamily="34" charset="0"/>
                <a:ea typeface="Arial" panose="020B0604020202020204" pitchFamily="34" charset="0"/>
              </a:rPr>
              <a:t>io</a:t>
            </a:r>
            <a:r>
              <a:rPr lang="en-US" sz="1200" dirty="0">
                <a:solidFill>
                  <a:srgbClr val="333333"/>
                </a:solidFill>
                <a:effectLst/>
                <a:latin typeface="Arial" panose="020B0604020202020204" pitchFamily="34" charset="0"/>
                <a:ea typeface="Arial" panose="020B0604020202020204" pitchFamily="34" charset="0"/>
              </a:rPr>
              <a:t>n</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o</a:t>
            </a:r>
            <a:r>
              <a:rPr lang="en-US" sz="1200" dirty="0">
                <a:solidFill>
                  <a:srgbClr val="333333"/>
                </a:solidFill>
                <a:effectLst/>
                <a:latin typeface="Arial" panose="020B0604020202020204" pitchFamily="34" charset="0"/>
                <a:ea typeface="Arial" panose="020B0604020202020204" pitchFamily="34" charset="0"/>
              </a:rPr>
              <a:t>r </a:t>
            </a:r>
            <a:r>
              <a:rPr lang="en-US" sz="1200" spc="5" dirty="0">
                <a:solidFill>
                  <a:srgbClr val="333333"/>
                </a:solidFill>
                <a:effectLst/>
                <a:latin typeface="Arial" panose="020B0604020202020204" pitchFamily="34" charset="0"/>
                <a:ea typeface="Arial" panose="020B0604020202020204" pitchFamily="34" charset="0"/>
              </a:rPr>
              <a:t>o</a:t>
            </a:r>
            <a:r>
              <a:rPr lang="en-US" sz="1200" dirty="0">
                <a:solidFill>
                  <a:srgbClr val="333333"/>
                </a:solidFill>
                <a:effectLst/>
                <a:latin typeface="Arial" panose="020B0604020202020204" pitchFamily="34" charset="0"/>
                <a:ea typeface="Arial" panose="020B0604020202020204" pitchFamily="34" charset="0"/>
              </a:rPr>
              <a:t>t</a:t>
            </a:r>
            <a:r>
              <a:rPr lang="en-US" sz="1200" spc="5" dirty="0">
                <a:solidFill>
                  <a:srgbClr val="333333"/>
                </a:solidFill>
                <a:effectLst/>
                <a:latin typeface="Arial" panose="020B0604020202020204" pitchFamily="34" charset="0"/>
                <a:ea typeface="Arial" panose="020B0604020202020204" pitchFamily="34" charset="0"/>
              </a:rPr>
              <a:t>h</a:t>
            </a:r>
            <a:r>
              <a:rPr lang="en-US" sz="1200" spc="-10" dirty="0">
                <a:solidFill>
                  <a:srgbClr val="333333"/>
                </a:solidFill>
                <a:effectLst/>
                <a:latin typeface="Arial" panose="020B0604020202020204" pitchFamily="34" charset="0"/>
                <a:ea typeface="Arial" panose="020B0604020202020204" pitchFamily="34" charset="0"/>
              </a:rPr>
              <a:t>e</a:t>
            </a:r>
            <a:r>
              <a:rPr lang="en-US" sz="1200" dirty="0">
                <a:solidFill>
                  <a:srgbClr val="333333"/>
                </a:solidFill>
                <a:effectLst/>
                <a:latin typeface="Arial" panose="020B0604020202020204" pitchFamily="34" charset="0"/>
                <a:ea typeface="Arial" panose="020B0604020202020204" pitchFamily="34" charset="0"/>
              </a:rPr>
              <a:t>r </a:t>
            </a:r>
            <a:r>
              <a:rPr lang="en-US" sz="1200" spc="5" dirty="0">
                <a:solidFill>
                  <a:srgbClr val="333333"/>
                </a:solidFill>
                <a:effectLst/>
                <a:latin typeface="Arial" panose="020B0604020202020204" pitchFamily="34" charset="0"/>
                <a:ea typeface="Arial" panose="020B0604020202020204" pitchFamily="34" charset="0"/>
              </a:rPr>
              <a:t>e</a:t>
            </a:r>
            <a:r>
              <a:rPr lang="en-US" sz="1200" spc="-5" dirty="0">
                <a:solidFill>
                  <a:srgbClr val="333333"/>
                </a:solidFill>
                <a:effectLst/>
                <a:latin typeface="Arial" panose="020B0604020202020204" pitchFamily="34" charset="0"/>
                <a:ea typeface="Arial" panose="020B0604020202020204" pitchFamily="34" charset="0"/>
              </a:rPr>
              <a:t>m</a:t>
            </a:r>
            <a:r>
              <a:rPr lang="en-US" sz="1200" spc="5" dirty="0">
                <a:solidFill>
                  <a:srgbClr val="333333"/>
                </a:solidFill>
                <a:effectLst/>
                <a:latin typeface="Arial" panose="020B0604020202020204" pitchFamily="34" charset="0"/>
                <a:ea typeface="Arial" panose="020B0604020202020204" pitchFamily="34" charset="0"/>
              </a:rPr>
              <a:t>pl</a:t>
            </a:r>
            <a:r>
              <a:rPr lang="en-US" sz="1200" spc="-10" dirty="0">
                <a:solidFill>
                  <a:srgbClr val="333333"/>
                </a:solidFill>
                <a:effectLst/>
                <a:latin typeface="Arial" panose="020B0604020202020204" pitchFamily="34" charset="0"/>
                <a:ea typeface="Arial" panose="020B0604020202020204" pitchFamily="34" charset="0"/>
              </a:rPr>
              <a:t>o</a:t>
            </a:r>
            <a:r>
              <a:rPr lang="en-US" sz="1200" spc="5" dirty="0">
                <a:solidFill>
                  <a:srgbClr val="333333"/>
                </a:solidFill>
                <a:effectLst/>
                <a:latin typeface="Arial" panose="020B0604020202020204" pitchFamily="34" charset="0"/>
                <a:ea typeface="Arial" panose="020B0604020202020204" pitchFamily="34" charset="0"/>
              </a:rPr>
              <a:t>ye</a:t>
            </a:r>
            <a:r>
              <a:rPr lang="en-US" sz="1200" dirty="0">
                <a:solidFill>
                  <a:srgbClr val="333333"/>
                </a:solidFill>
                <a:effectLst/>
                <a:latin typeface="Arial" panose="020B0604020202020204" pitchFamily="34" charset="0"/>
                <a:ea typeface="Arial" panose="020B0604020202020204" pitchFamily="34" charset="0"/>
              </a:rPr>
              <a:t>e</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a</a:t>
            </a:r>
            <a:r>
              <a:rPr lang="en-US" sz="1200" spc="-5" dirty="0">
                <a:solidFill>
                  <a:srgbClr val="333333"/>
                </a:solidFill>
                <a:effectLst/>
                <a:latin typeface="Arial" panose="020B0604020202020204" pitchFamily="34" charset="0"/>
                <a:ea typeface="Arial" panose="020B0604020202020204" pitchFamily="34" charset="0"/>
              </a:rPr>
              <a:t>s</a:t>
            </a:r>
            <a:r>
              <a:rPr lang="en-US" sz="1200" spc="5" dirty="0">
                <a:solidFill>
                  <a:srgbClr val="333333"/>
                </a:solidFill>
                <a:effectLst/>
                <a:latin typeface="Arial" panose="020B0604020202020204" pitchFamily="34" charset="0"/>
                <a:ea typeface="Arial" panose="020B0604020202020204" pitchFamily="34" charset="0"/>
              </a:rPr>
              <a:t>s</a:t>
            </a:r>
            <a:r>
              <a:rPr lang="en-US" sz="1200" spc="-10" dirty="0">
                <a:solidFill>
                  <a:srgbClr val="333333"/>
                </a:solidFill>
                <a:effectLst/>
                <a:latin typeface="Arial" panose="020B0604020202020204" pitchFamily="34" charset="0"/>
                <a:ea typeface="Arial" panose="020B0604020202020204" pitchFamily="34" charset="0"/>
              </a:rPr>
              <a:t>o</a:t>
            </a:r>
            <a:r>
              <a:rPr lang="en-US" sz="1200" spc="5" dirty="0">
                <a:solidFill>
                  <a:srgbClr val="333333"/>
                </a:solidFill>
                <a:effectLst/>
                <a:latin typeface="Arial" panose="020B0604020202020204" pitchFamily="34" charset="0"/>
                <a:ea typeface="Arial" panose="020B0604020202020204" pitchFamily="34" charset="0"/>
              </a:rPr>
              <a:t>cia</a:t>
            </a:r>
            <a:r>
              <a:rPr lang="en-US" sz="1200" spc="-10" dirty="0">
                <a:solidFill>
                  <a:srgbClr val="333333"/>
                </a:solidFill>
                <a:effectLst/>
                <a:latin typeface="Arial" panose="020B0604020202020204" pitchFamily="34" charset="0"/>
                <a:ea typeface="Arial" panose="020B0604020202020204" pitchFamily="34" charset="0"/>
              </a:rPr>
              <a:t>t</a:t>
            </a:r>
            <a:r>
              <a:rPr lang="en-US" sz="1200" spc="5" dirty="0">
                <a:solidFill>
                  <a:srgbClr val="333333"/>
                </a:solidFill>
                <a:effectLst/>
                <a:latin typeface="Arial" panose="020B0604020202020204" pitchFamily="34" charset="0"/>
                <a:ea typeface="Arial" panose="020B0604020202020204" pitchFamily="34" charset="0"/>
              </a:rPr>
              <a:t>io</a:t>
            </a:r>
            <a:r>
              <a:rPr lang="en-US" sz="1200" dirty="0">
                <a:solidFill>
                  <a:srgbClr val="333333"/>
                </a:solidFill>
                <a:effectLst/>
                <a:latin typeface="Arial" panose="020B0604020202020204" pitchFamily="34" charset="0"/>
                <a:ea typeface="Arial" panose="020B0604020202020204" pitchFamily="34" charset="0"/>
              </a:rPr>
              <a:t>n</a:t>
            </a:r>
            <a:r>
              <a:rPr lang="en-US" sz="1200" spc="-1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a</a:t>
            </a:r>
            <a:r>
              <a:rPr lang="en-US" sz="1200" dirty="0">
                <a:solidFill>
                  <a:srgbClr val="333333"/>
                </a:solidFill>
                <a:effectLst/>
                <a:latin typeface="Arial" panose="020B0604020202020204" pitchFamily="34" charset="0"/>
                <a:ea typeface="Arial" panose="020B0604020202020204" pitchFamily="34" charset="0"/>
              </a:rPr>
              <a:t>s</a:t>
            </a:r>
            <a:r>
              <a:rPr lang="en-US" sz="1200" spc="5" dirty="0">
                <a:solidFill>
                  <a:srgbClr val="333333"/>
                </a:solidFill>
                <a:effectLst/>
                <a:latin typeface="Arial" panose="020B0604020202020204" pitchFamily="34" charset="0"/>
                <a:ea typeface="Arial" panose="020B0604020202020204" pitchFamily="34" charset="0"/>
              </a:rPr>
              <a:t> </a:t>
            </a:r>
            <a:r>
              <a:rPr lang="en-US" sz="1200" dirty="0">
                <a:solidFill>
                  <a:srgbClr val="333333"/>
                </a:solidFill>
                <a:effectLst/>
                <a:latin typeface="Arial" panose="020B0604020202020204" pitchFamily="34" charset="0"/>
                <a:ea typeface="Arial" panose="020B0604020202020204" pitchFamily="34" charset="0"/>
              </a:rPr>
              <a:t>a </a:t>
            </a:r>
            <a:r>
              <a:rPr lang="en-US" sz="1200" spc="5" dirty="0">
                <a:solidFill>
                  <a:srgbClr val="333333"/>
                </a:solidFill>
                <a:effectLst/>
                <a:latin typeface="Arial" panose="020B0604020202020204" pitchFamily="34" charset="0"/>
                <a:ea typeface="Arial" panose="020B0604020202020204" pitchFamily="34" charset="0"/>
              </a:rPr>
              <a:t>ba</a:t>
            </a:r>
            <a:r>
              <a:rPr lang="en-US" sz="1200" dirty="0">
                <a:solidFill>
                  <a:srgbClr val="333333"/>
                </a:solidFill>
                <a:effectLst/>
                <a:latin typeface="Arial" panose="020B0604020202020204" pitchFamily="34" charset="0"/>
                <a:ea typeface="Arial" panose="020B0604020202020204" pitchFamily="34" charset="0"/>
              </a:rPr>
              <a:t>r</a:t>
            </a:r>
            <a:r>
              <a:rPr lang="en-US" sz="1200" spc="5" dirty="0">
                <a:solidFill>
                  <a:srgbClr val="333333"/>
                </a:solidFill>
                <a:effectLst/>
                <a:latin typeface="Arial" panose="020B0604020202020204" pitchFamily="34" charset="0"/>
                <a:ea typeface="Arial" panose="020B0604020202020204" pitchFamily="34" charset="0"/>
              </a:rPr>
              <a:t>ga</a:t>
            </a:r>
            <a:r>
              <a:rPr lang="en-US" sz="1200" spc="-10" dirty="0">
                <a:solidFill>
                  <a:srgbClr val="333333"/>
                </a:solidFill>
                <a:effectLst/>
                <a:latin typeface="Arial" panose="020B0604020202020204" pitchFamily="34" charset="0"/>
                <a:ea typeface="Arial" panose="020B0604020202020204" pitchFamily="34" charset="0"/>
              </a:rPr>
              <a:t>i</a:t>
            </a:r>
            <a:r>
              <a:rPr lang="en-US" sz="1200" spc="5" dirty="0">
                <a:solidFill>
                  <a:srgbClr val="333333"/>
                </a:solidFill>
                <a:effectLst/>
                <a:latin typeface="Arial" panose="020B0604020202020204" pitchFamily="34" charset="0"/>
                <a:ea typeface="Arial" panose="020B0604020202020204" pitchFamily="34" charset="0"/>
              </a:rPr>
              <a:t>ni</a:t>
            </a:r>
            <a:r>
              <a:rPr lang="en-US" sz="1200" spc="-10" dirty="0">
                <a:solidFill>
                  <a:srgbClr val="333333"/>
                </a:solidFill>
                <a:effectLst/>
                <a:latin typeface="Arial" panose="020B0604020202020204" pitchFamily="34" charset="0"/>
                <a:ea typeface="Arial" panose="020B0604020202020204" pitchFamily="34" charset="0"/>
              </a:rPr>
              <a:t>n</a:t>
            </a:r>
            <a:r>
              <a:rPr lang="en-US" sz="1200" dirty="0">
                <a:solidFill>
                  <a:srgbClr val="333333"/>
                </a:solidFill>
                <a:effectLst/>
                <a:latin typeface="Arial" panose="020B0604020202020204" pitchFamily="34" charset="0"/>
                <a:ea typeface="Arial" panose="020B0604020202020204" pitchFamily="34" charset="0"/>
              </a:rPr>
              <a:t>g</a:t>
            </a:r>
            <a:r>
              <a:rPr lang="en-US" sz="1200" spc="5" dirty="0">
                <a:solidFill>
                  <a:srgbClr val="333333"/>
                </a:solidFill>
                <a:effectLst/>
                <a:latin typeface="Arial" panose="020B0604020202020204" pitchFamily="34" charset="0"/>
                <a:ea typeface="Arial" panose="020B0604020202020204" pitchFamily="34" charset="0"/>
              </a:rPr>
              <a:t> a</a:t>
            </a:r>
            <a:r>
              <a:rPr lang="en-US" sz="1200" spc="-10" dirty="0">
                <a:solidFill>
                  <a:srgbClr val="333333"/>
                </a:solidFill>
                <a:effectLst/>
                <a:latin typeface="Arial" panose="020B0604020202020204" pitchFamily="34" charset="0"/>
                <a:ea typeface="Arial" panose="020B0604020202020204" pitchFamily="34" charset="0"/>
              </a:rPr>
              <a:t>g</a:t>
            </a:r>
            <a:r>
              <a:rPr lang="en-US" sz="1200" spc="5" dirty="0">
                <a:solidFill>
                  <a:srgbClr val="333333"/>
                </a:solidFill>
                <a:effectLst/>
                <a:latin typeface="Arial" panose="020B0604020202020204" pitchFamily="34" charset="0"/>
                <a:ea typeface="Arial" panose="020B0604020202020204" pitchFamily="34" charset="0"/>
              </a:rPr>
              <a:t>en</a:t>
            </a:r>
            <a:r>
              <a:rPr lang="en-US" sz="1200" dirty="0">
                <a:solidFill>
                  <a:srgbClr val="333333"/>
                </a:solidFill>
                <a:effectLst/>
                <a:latin typeface="Arial" panose="020B0604020202020204" pitchFamily="34" charset="0"/>
                <a:ea typeface="Arial" panose="020B0604020202020204" pitchFamily="34" charset="0"/>
              </a:rPr>
              <a:t>t</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o</a:t>
            </a:r>
            <a:r>
              <a:rPr lang="en-US" sz="1200" dirty="0">
                <a:solidFill>
                  <a:srgbClr val="333333"/>
                </a:solidFill>
                <a:effectLst/>
                <a:latin typeface="Arial" panose="020B0604020202020204" pitchFamily="34" charset="0"/>
                <a:ea typeface="Arial" panose="020B0604020202020204" pitchFamily="34" charset="0"/>
              </a:rPr>
              <a:t>f</a:t>
            </a:r>
            <a:r>
              <a:rPr lang="en-US" sz="1200" spc="5" dirty="0">
                <a:solidFill>
                  <a:srgbClr val="333333"/>
                </a:solidFill>
                <a:effectLst/>
                <a:latin typeface="Arial" panose="020B0604020202020204" pitchFamily="34" charset="0"/>
                <a:ea typeface="Arial" panose="020B0604020202020204" pitchFamily="34" charset="0"/>
              </a:rPr>
              <a:t> a</a:t>
            </a:r>
            <a:r>
              <a:rPr lang="en-US" sz="1200" spc="-10" dirty="0">
                <a:solidFill>
                  <a:srgbClr val="333333"/>
                </a:solidFill>
                <a:effectLst/>
                <a:latin typeface="Arial" panose="020B0604020202020204" pitchFamily="34" charset="0"/>
                <a:ea typeface="Arial" panose="020B0604020202020204" pitchFamily="34" charset="0"/>
              </a:rPr>
              <a:t>n</a:t>
            </a:r>
            <a:r>
              <a:rPr lang="en-US" sz="1200" dirty="0">
                <a:solidFill>
                  <a:srgbClr val="333333"/>
                </a:solidFill>
                <a:effectLst/>
                <a:latin typeface="Arial" panose="020B0604020202020204" pitchFamily="34" charset="0"/>
                <a:ea typeface="Arial" panose="020B0604020202020204" pitchFamily="34" charset="0"/>
              </a:rPr>
              <a:t>y</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p</a:t>
            </a:r>
            <a:r>
              <a:rPr lang="en-US" sz="1200" spc="5" dirty="0">
                <a:solidFill>
                  <a:srgbClr val="333333"/>
                </a:solidFill>
                <a:effectLst/>
                <a:latin typeface="Arial" panose="020B0604020202020204" pitchFamily="34" charset="0"/>
                <a:ea typeface="Arial" panose="020B0604020202020204" pitchFamily="34" charset="0"/>
              </a:rPr>
              <a:t>ub</a:t>
            </a:r>
            <a:r>
              <a:rPr lang="en-US" sz="1200" spc="-10" dirty="0">
                <a:solidFill>
                  <a:srgbClr val="333333"/>
                </a:solidFill>
                <a:effectLst/>
                <a:latin typeface="Arial" panose="020B0604020202020204" pitchFamily="34" charset="0"/>
                <a:ea typeface="Arial" panose="020B0604020202020204" pitchFamily="34" charset="0"/>
              </a:rPr>
              <a:t>l</a:t>
            </a:r>
            <a:r>
              <a:rPr lang="en-US" sz="1200" spc="5" dirty="0">
                <a:solidFill>
                  <a:srgbClr val="333333"/>
                </a:solidFill>
                <a:effectLst/>
                <a:latin typeface="Arial" panose="020B0604020202020204" pitchFamily="34" charset="0"/>
                <a:ea typeface="Arial" panose="020B0604020202020204" pitchFamily="34" charset="0"/>
              </a:rPr>
              <a:t>i</a:t>
            </a:r>
            <a:r>
              <a:rPr lang="en-US" sz="1200" dirty="0">
                <a:solidFill>
                  <a:srgbClr val="333333"/>
                </a:solidFill>
                <a:effectLst/>
                <a:latin typeface="Arial" panose="020B0604020202020204" pitchFamily="34" charset="0"/>
                <a:ea typeface="Arial" panose="020B0604020202020204" pitchFamily="34" charset="0"/>
              </a:rPr>
              <a:t>c</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o</a:t>
            </a:r>
            <a:r>
              <a:rPr lang="en-US" sz="1200" dirty="0">
                <a:solidFill>
                  <a:srgbClr val="333333"/>
                </a:solidFill>
                <a:effectLst/>
                <a:latin typeface="Arial" panose="020B0604020202020204" pitchFamily="34" charset="0"/>
                <a:ea typeface="Arial" panose="020B0604020202020204" pitchFamily="34" charset="0"/>
              </a:rPr>
              <a:t>f</a:t>
            </a:r>
            <a:r>
              <a:rPr lang="en-US" sz="1200" spc="5" dirty="0">
                <a:solidFill>
                  <a:srgbClr val="333333"/>
                </a:solidFill>
                <a:effectLst/>
                <a:latin typeface="Arial" panose="020B0604020202020204" pitchFamily="34" charset="0"/>
                <a:ea typeface="Arial" panose="020B0604020202020204" pitchFamily="34" charset="0"/>
              </a:rPr>
              <a:t>fi</a:t>
            </a:r>
            <a:r>
              <a:rPr lang="en-US" sz="1200" spc="-5" dirty="0">
                <a:solidFill>
                  <a:srgbClr val="333333"/>
                </a:solidFill>
                <a:effectLst/>
                <a:latin typeface="Arial" panose="020B0604020202020204" pitchFamily="34" charset="0"/>
                <a:ea typeface="Arial" panose="020B0604020202020204" pitchFamily="34" charset="0"/>
              </a:rPr>
              <a:t>c</a:t>
            </a:r>
            <a:r>
              <a:rPr lang="en-US" sz="1200" spc="5" dirty="0">
                <a:solidFill>
                  <a:srgbClr val="333333"/>
                </a:solidFill>
                <a:effectLst/>
                <a:latin typeface="Arial" panose="020B0604020202020204" pitchFamily="34" charset="0"/>
                <a:ea typeface="Arial" panose="020B0604020202020204" pitchFamily="34" charset="0"/>
              </a:rPr>
              <a:t>e</a:t>
            </a:r>
            <a:r>
              <a:rPr lang="en-US" sz="1200" dirty="0">
                <a:solidFill>
                  <a:srgbClr val="333333"/>
                </a:solidFill>
                <a:effectLst/>
                <a:latin typeface="Arial" panose="020B0604020202020204" pitchFamily="34" charset="0"/>
                <a:ea typeface="Arial" panose="020B0604020202020204" pitchFamily="34" charset="0"/>
              </a:rPr>
              <a:t>rs</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o</a:t>
            </a:r>
            <a:r>
              <a:rPr lang="en-US" sz="1200" dirty="0">
                <a:solidFill>
                  <a:srgbClr val="333333"/>
                </a:solidFill>
                <a:effectLst/>
                <a:latin typeface="Arial" panose="020B0604020202020204" pitchFamily="34" charset="0"/>
                <a:ea typeface="Arial" panose="020B0604020202020204" pitchFamily="34" charset="0"/>
              </a:rPr>
              <a:t>r </a:t>
            </a:r>
            <a:r>
              <a:rPr lang="en-US" sz="1200" spc="-5" dirty="0">
                <a:solidFill>
                  <a:srgbClr val="333333"/>
                </a:solidFill>
                <a:effectLst/>
                <a:latin typeface="Arial" panose="020B0604020202020204" pitchFamily="34" charset="0"/>
                <a:ea typeface="Arial" panose="020B0604020202020204" pitchFamily="34" charset="0"/>
              </a:rPr>
              <a:t>e</a:t>
            </a:r>
            <a:r>
              <a:rPr lang="en-US" sz="1200" spc="5" dirty="0">
                <a:solidFill>
                  <a:srgbClr val="333333"/>
                </a:solidFill>
                <a:effectLst/>
                <a:latin typeface="Arial" panose="020B0604020202020204" pitchFamily="34" charset="0"/>
                <a:ea typeface="Arial" panose="020B0604020202020204" pitchFamily="34" charset="0"/>
              </a:rPr>
              <a:t>mp</a:t>
            </a:r>
            <a:r>
              <a:rPr lang="en-US" sz="1200" spc="-10" dirty="0">
                <a:solidFill>
                  <a:srgbClr val="333333"/>
                </a:solidFill>
                <a:effectLst/>
                <a:latin typeface="Arial" panose="020B0604020202020204" pitchFamily="34" charset="0"/>
                <a:ea typeface="Arial" panose="020B0604020202020204" pitchFamily="34" charset="0"/>
              </a:rPr>
              <a:t>l</a:t>
            </a:r>
            <a:r>
              <a:rPr lang="en-US" sz="1200" spc="5" dirty="0">
                <a:solidFill>
                  <a:srgbClr val="333333"/>
                </a:solidFill>
                <a:effectLst/>
                <a:latin typeface="Arial" panose="020B0604020202020204" pitchFamily="34" charset="0"/>
                <a:ea typeface="Arial" panose="020B0604020202020204" pitchFamily="34" charset="0"/>
              </a:rPr>
              <a:t>oy</a:t>
            </a:r>
            <a:r>
              <a:rPr lang="en-US" sz="1200" spc="-10" dirty="0">
                <a:solidFill>
                  <a:srgbClr val="333333"/>
                </a:solidFill>
                <a:effectLst/>
                <a:latin typeface="Arial" panose="020B0604020202020204" pitchFamily="34" charset="0"/>
                <a:ea typeface="Arial" panose="020B0604020202020204" pitchFamily="34" charset="0"/>
              </a:rPr>
              <a:t>e</a:t>
            </a:r>
            <a:r>
              <a:rPr lang="en-US" sz="1200" spc="5" dirty="0">
                <a:solidFill>
                  <a:srgbClr val="333333"/>
                </a:solidFill>
                <a:effectLst/>
                <a:latin typeface="Arial" panose="020B0604020202020204" pitchFamily="34" charset="0"/>
                <a:ea typeface="Arial" panose="020B0604020202020204" pitchFamily="34" charset="0"/>
              </a:rPr>
              <a:t>es</a:t>
            </a:r>
            <a:r>
              <a:rPr lang="en-US" sz="1200" dirty="0">
                <a:solidFill>
                  <a:srgbClr val="333333"/>
                </a:solidFill>
                <a:effectLst/>
                <a:latin typeface="Arial" panose="020B0604020202020204" pitchFamily="34" charset="0"/>
                <a:ea typeface="Arial" panose="020B0604020202020204" pitchFamily="34" charset="0"/>
              </a:rPr>
              <a:t>,</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o</a:t>
            </a:r>
            <a:r>
              <a:rPr lang="en-US" sz="1200" dirty="0">
                <a:solidFill>
                  <a:srgbClr val="333333"/>
                </a:solidFill>
                <a:effectLst/>
                <a:latin typeface="Arial" panose="020B0604020202020204" pitchFamily="34" charset="0"/>
                <a:ea typeface="Arial" panose="020B0604020202020204" pitchFamily="34" charset="0"/>
              </a:rPr>
              <a:t>r </a:t>
            </a:r>
            <a:r>
              <a:rPr lang="en-US" sz="1200" spc="5" dirty="0">
                <a:solidFill>
                  <a:srgbClr val="333333"/>
                </a:solidFill>
                <a:effectLst/>
                <a:latin typeface="Arial" panose="020B0604020202020204" pitchFamily="34" charset="0"/>
                <a:ea typeface="Arial" panose="020B0604020202020204" pitchFamily="34" charset="0"/>
              </a:rPr>
              <a:t>t</a:t>
            </a:r>
            <a:r>
              <a:rPr lang="en-US" sz="1200" dirty="0">
                <a:solidFill>
                  <a:srgbClr val="333333"/>
                </a:solidFill>
                <a:effectLst/>
                <a:latin typeface="Arial" panose="020B0604020202020204" pitchFamily="34" charset="0"/>
                <a:ea typeface="Arial" panose="020B0604020202020204" pitchFamily="34" charset="0"/>
              </a:rPr>
              <a:t>o</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c</a:t>
            </a:r>
            <a:r>
              <a:rPr lang="en-US" sz="1200" spc="-10" dirty="0">
                <a:solidFill>
                  <a:srgbClr val="333333"/>
                </a:solidFill>
                <a:effectLst/>
                <a:latin typeface="Arial" panose="020B0604020202020204" pitchFamily="34" charset="0"/>
                <a:ea typeface="Arial" panose="020B0604020202020204" pitchFamily="34" charset="0"/>
              </a:rPr>
              <a:t>ol</a:t>
            </a:r>
            <a:r>
              <a:rPr lang="en-US" sz="1200" spc="5" dirty="0">
                <a:solidFill>
                  <a:srgbClr val="333333"/>
                </a:solidFill>
                <a:effectLst/>
                <a:latin typeface="Arial" panose="020B0604020202020204" pitchFamily="34" charset="0"/>
                <a:ea typeface="Arial" panose="020B0604020202020204" pitchFamily="34" charset="0"/>
              </a:rPr>
              <a:t>lec</a:t>
            </a:r>
            <a:r>
              <a:rPr lang="en-US" sz="1200" spc="-10" dirty="0">
                <a:solidFill>
                  <a:srgbClr val="333333"/>
                </a:solidFill>
                <a:effectLst/>
                <a:latin typeface="Arial" panose="020B0604020202020204" pitchFamily="34" charset="0"/>
                <a:ea typeface="Arial" panose="020B0604020202020204" pitchFamily="34" charset="0"/>
              </a:rPr>
              <a:t>t</a:t>
            </a:r>
            <a:r>
              <a:rPr lang="en-US" sz="1200" spc="5" dirty="0">
                <a:solidFill>
                  <a:srgbClr val="333333"/>
                </a:solidFill>
                <a:effectLst/>
                <a:latin typeface="Arial" panose="020B0604020202020204" pitchFamily="34" charset="0"/>
                <a:ea typeface="Arial" panose="020B0604020202020204" pitchFamily="34" charset="0"/>
              </a:rPr>
              <a:t>iv</a:t>
            </a:r>
            <a:r>
              <a:rPr lang="en-US" sz="1200" spc="-10" dirty="0">
                <a:solidFill>
                  <a:srgbClr val="333333"/>
                </a:solidFill>
                <a:effectLst/>
                <a:latin typeface="Arial" panose="020B0604020202020204" pitchFamily="34" charset="0"/>
                <a:ea typeface="Arial" panose="020B0604020202020204" pitchFamily="34" charset="0"/>
              </a:rPr>
              <a:t>e</a:t>
            </a:r>
            <a:r>
              <a:rPr lang="en-US" sz="1200" spc="5" dirty="0">
                <a:solidFill>
                  <a:srgbClr val="333333"/>
                </a:solidFill>
                <a:effectLst/>
                <a:latin typeface="Arial" panose="020B0604020202020204" pitchFamily="34" charset="0"/>
                <a:ea typeface="Arial" panose="020B0604020202020204" pitchFamily="34" charset="0"/>
              </a:rPr>
              <a:t>l</a:t>
            </a:r>
            <a:r>
              <a:rPr lang="en-US" sz="1200" dirty="0">
                <a:solidFill>
                  <a:srgbClr val="333333"/>
                </a:solidFill>
                <a:effectLst/>
                <a:latin typeface="Arial" panose="020B0604020202020204" pitchFamily="34" charset="0"/>
                <a:ea typeface="Arial" panose="020B0604020202020204" pitchFamily="34" charset="0"/>
              </a:rPr>
              <a:t>y</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ba</a:t>
            </a:r>
            <a:r>
              <a:rPr lang="en-US" sz="1200" dirty="0">
                <a:solidFill>
                  <a:srgbClr val="333333"/>
                </a:solidFill>
                <a:effectLst/>
                <a:latin typeface="Arial" panose="020B0604020202020204" pitchFamily="34" charset="0"/>
                <a:ea typeface="Arial" panose="020B0604020202020204" pitchFamily="34" charset="0"/>
              </a:rPr>
              <a:t>r</a:t>
            </a:r>
            <a:r>
              <a:rPr lang="en-US" sz="1200" spc="-10" dirty="0">
                <a:solidFill>
                  <a:srgbClr val="333333"/>
                </a:solidFill>
                <a:effectLst/>
                <a:latin typeface="Arial" panose="020B0604020202020204" pitchFamily="34" charset="0"/>
                <a:ea typeface="Arial" panose="020B0604020202020204" pitchFamily="34" charset="0"/>
              </a:rPr>
              <a:t>g</a:t>
            </a:r>
            <a:r>
              <a:rPr lang="en-US" sz="1200" spc="5" dirty="0">
                <a:solidFill>
                  <a:srgbClr val="333333"/>
                </a:solidFill>
                <a:effectLst/>
                <a:latin typeface="Arial" panose="020B0604020202020204" pitchFamily="34" charset="0"/>
                <a:ea typeface="Arial" panose="020B0604020202020204" pitchFamily="34" charset="0"/>
              </a:rPr>
              <a:t>ai</a:t>
            </a:r>
            <a:r>
              <a:rPr lang="en-US" sz="1200" dirty="0">
                <a:solidFill>
                  <a:srgbClr val="333333"/>
                </a:solidFill>
                <a:effectLst/>
                <a:latin typeface="Arial" panose="020B0604020202020204" pitchFamily="34" charset="0"/>
                <a:ea typeface="Arial" panose="020B0604020202020204" pitchFamily="34" charset="0"/>
              </a:rPr>
              <a:t>n</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o</a:t>
            </a:r>
            <a:r>
              <a:rPr lang="en-US" sz="1200" dirty="0">
                <a:solidFill>
                  <a:srgbClr val="333333"/>
                </a:solidFill>
                <a:effectLst/>
                <a:latin typeface="Arial" panose="020B0604020202020204" pitchFamily="34" charset="0"/>
                <a:ea typeface="Arial" panose="020B0604020202020204" pitchFamily="34" charset="0"/>
              </a:rPr>
              <a:t>r </a:t>
            </a:r>
            <a:r>
              <a:rPr lang="en-US" sz="1200" spc="5" dirty="0">
                <a:solidFill>
                  <a:srgbClr val="333333"/>
                </a:solidFill>
                <a:effectLst/>
                <a:latin typeface="Arial" panose="020B0604020202020204" pitchFamily="34" charset="0"/>
                <a:ea typeface="Arial" panose="020B0604020202020204" pitchFamily="34" charset="0"/>
              </a:rPr>
              <a:t>e</a:t>
            </a:r>
            <a:r>
              <a:rPr lang="en-US" sz="1200" spc="-10" dirty="0">
                <a:solidFill>
                  <a:srgbClr val="333333"/>
                </a:solidFill>
                <a:effectLst/>
                <a:latin typeface="Arial" panose="020B0604020202020204" pitchFamily="34" charset="0"/>
                <a:ea typeface="Arial" panose="020B0604020202020204" pitchFamily="34" charset="0"/>
              </a:rPr>
              <a:t>n</a:t>
            </a:r>
            <a:r>
              <a:rPr lang="en-US" sz="1200" dirty="0">
                <a:solidFill>
                  <a:srgbClr val="333333"/>
                </a:solidFill>
                <a:effectLst/>
                <a:latin typeface="Arial" panose="020B0604020202020204" pitchFamily="34" charset="0"/>
                <a:ea typeface="Arial" panose="020B0604020202020204" pitchFamily="34" charset="0"/>
              </a:rPr>
              <a:t>t</a:t>
            </a:r>
            <a:r>
              <a:rPr lang="en-US" sz="1200" spc="5" dirty="0">
                <a:solidFill>
                  <a:srgbClr val="333333"/>
                </a:solidFill>
                <a:effectLst/>
                <a:latin typeface="Arial" panose="020B0604020202020204" pitchFamily="34" charset="0"/>
                <a:ea typeface="Arial" panose="020B0604020202020204" pitchFamily="34" charset="0"/>
              </a:rPr>
              <a:t>e</a:t>
            </a:r>
            <a:r>
              <a:rPr lang="en-US" sz="1200" dirty="0">
                <a:solidFill>
                  <a:srgbClr val="333333"/>
                </a:solidFill>
                <a:effectLst/>
                <a:latin typeface="Arial" panose="020B0604020202020204" pitchFamily="34" charset="0"/>
                <a:ea typeface="Arial" panose="020B0604020202020204" pitchFamily="34" charset="0"/>
              </a:rPr>
              <a:t>r </a:t>
            </a:r>
            <a:r>
              <a:rPr lang="en-US" sz="1200" spc="-5" dirty="0">
                <a:solidFill>
                  <a:srgbClr val="333333"/>
                </a:solidFill>
                <a:effectLst/>
                <a:latin typeface="Arial" panose="020B0604020202020204" pitchFamily="34" charset="0"/>
                <a:ea typeface="Arial" panose="020B0604020202020204" pitchFamily="34" charset="0"/>
              </a:rPr>
              <a:t>i</a:t>
            </a:r>
            <a:r>
              <a:rPr lang="en-US" sz="1200" spc="5" dirty="0">
                <a:solidFill>
                  <a:srgbClr val="333333"/>
                </a:solidFill>
                <a:effectLst/>
                <a:latin typeface="Arial" panose="020B0604020202020204" pitchFamily="34" charset="0"/>
                <a:ea typeface="Arial" panose="020B0604020202020204" pitchFamily="34" charset="0"/>
              </a:rPr>
              <a:t>n</a:t>
            </a:r>
            <a:r>
              <a:rPr lang="en-US" sz="1200" dirty="0">
                <a:solidFill>
                  <a:srgbClr val="333333"/>
                </a:solidFill>
                <a:effectLst/>
                <a:latin typeface="Arial" panose="020B0604020202020204" pitchFamily="34" charset="0"/>
                <a:ea typeface="Arial" panose="020B0604020202020204" pitchFamily="34" charset="0"/>
              </a:rPr>
              <a:t>to</a:t>
            </a:r>
            <a:r>
              <a:rPr lang="en-US" sz="1200" spc="-5" dirty="0">
                <a:solidFill>
                  <a:srgbClr val="333333"/>
                </a:solidFill>
                <a:effectLst/>
                <a:latin typeface="Arial" panose="020B0604020202020204" pitchFamily="34" charset="0"/>
                <a:ea typeface="Arial" panose="020B0604020202020204" pitchFamily="34" charset="0"/>
              </a:rPr>
              <a:t> </a:t>
            </a:r>
            <a:r>
              <a:rPr lang="en-US" sz="1200" spc="-10" dirty="0">
                <a:solidFill>
                  <a:srgbClr val="333333"/>
                </a:solidFill>
                <a:effectLst/>
                <a:latin typeface="Arial" panose="020B0604020202020204" pitchFamily="34" charset="0"/>
                <a:ea typeface="Arial" panose="020B0604020202020204" pitchFamily="34" charset="0"/>
              </a:rPr>
              <a:t>a</a:t>
            </a:r>
            <a:r>
              <a:rPr lang="en-US" sz="1200" spc="5" dirty="0">
                <a:solidFill>
                  <a:srgbClr val="333333"/>
                </a:solidFill>
                <a:effectLst/>
                <a:latin typeface="Arial" panose="020B0604020202020204" pitchFamily="34" charset="0"/>
                <a:ea typeface="Arial" panose="020B0604020202020204" pitchFamily="34" charset="0"/>
              </a:rPr>
              <a:t>n</a:t>
            </a:r>
            <a:r>
              <a:rPr lang="en-US" sz="1200" dirty="0">
                <a:solidFill>
                  <a:srgbClr val="333333"/>
                </a:solidFill>
                <a:effectLst/>
                <a:latin typeface="Arial" panose="020B0604020202020204" pitchFamily="34" charset="0"/>
                <a:ea typeface="Arial" panose="020B0604020202020204" pitchFamily="34" charset="0"/>
              </a:rPr>
              <a:t>y</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c</a:t>
            </a:r>
            <a:r>
              <a:rPr lang="en-US" sz="1200" spc="5" dirty="0">
                <a:solidFill>
                  <a:srgbClr val="333333"/>
                </a:solidFill>
                <a:effectLst/>
                <a:latin typeface="Arial" panose="020B0604020202020204" pitchFamily="34" charset="0"/>
                <a:ea typeface="Arial" panose="020B0604020202020204" pitchFamily="34" charset="0"/>
              </a:rPr>
              <a:t>ol</a:t>
            </a:r>
            <a:r>
              <a:rPr lang="en-US" sz="1200" spc="-10" dirty="0">
                <a:solidFill>
                  <a:srgbClr val="333333"/>
                </a:solidFill>
                <a:effectLst/>
                <a:latin typeface="Arial" panose="020B0604020202020204" pitchFamily="34" charset="0"/>
                <a:ea typeface="Arial" panose="020B0604020202020204" pitchFamily="34" charset="0"/>
              </a:rPr>
              <a:t>l</a:t>
            </a:r>
            <a:r>
              <a:rPr lang="en-US" sz="1200" spc="5" dirty="0">
                <a:solidFill>
                  <a:srgbClr val="333333"/>
                </a:solidFill>
                <a:effectLst/>
                <a:latin typeface="Arial" panose="020B0604020202020204" pitchFamily="34" charset="0"/>
                <a:ea typeface="Arial" panose="020B0604020202020204" pitchFamily="34" charset="0"/>
              </a:rPr>
              <a:t>ec</a:t>
            </a:r>
            <a:r>
              <a:rPr lang="en-US" sz="1200" spc="-10" dirty="0">
                <a:solidFill>
                  <a:srgbClr val="333333"/>
                </a:solidFill>
                <a:effectLst/>
                <a:latin typeface="Arial" panose="020B0604020202020204" pitchFamily="34" charset="0"/>
                <a:ea typeface="Arial" panose="020B0604020202020204" pitchFamily="34" charset="0"/>
              </a:rPr>
              <a:t>t</a:t>
            </a:r>
            <a:r>
              <a:rPr lang="en-US" sz="1200" spc="5" dirty="0">
                <a:solidFill>
                  <a:srgbClr val="333333"/>
                </a:solidFill>
                <a:effectLst/>
                <a:latin typeface="Arial" panose="020B0604020202020204" pitchFamily="34" charset="0"/>
                <a:ea typeface="Arial" panose="020B0604020202020204" pitchFamily="34" charset="0"/>
              </a:rPr>
              <a:t>iv</a:t>
            </a:r>
            <a:r>
              <a:rPr lang="en-US" sz="1200" dirty="0">
                <a:solidFill>
                  <a:srgbClr val="333333"/>
                </a:solidFill>
                <a:effectLst/>
                <a:latin typeface="Arial" panose="020B0604020202020204" pitchFamily="34" charset="0"/>
                <a:ea typeface="Arial" panose="020B0604020202020204" pitchFamily="34" charset="0"/>
              </a:rPr>
              <a:t>e </a:t>
            </a:r>
            <a:r>
              <a:rPr lang="en-US" sz="1200" spc="5" dirty="0">
                <a:solidFill>
                  <a:srgbClr val="333333"/>
                </a:solidFill>
                <a:effectLst/>
                <a:latin typeface="Arial" panose="020B0604020202020204" pitchFamily="34" charset="0"/>
                <a:ea typeface="Arial" panose="020B0604020202020204" pitchFamily="34" charset="0"/>
              </a:rPr>
              <a:t>ba</a:t>
            </a:r>
            <a:r>
              <a:rPr lang="en-US" sz="1200" dirty="0">
                <a:solidFill>
                  <a:srgbClr val="333333"/>
                </a:solidFill>
                <a:effectLst/>
                <a:latin typeface="Arial" panose="020B0604020202020204" pitchFamily="34" charset="0"/>
                <a:ea typeface="Arial" panose="020B0604020202020204" pitchFamily="34" charset="0"/>
              </a:rPr>
              <a:t>r</a:t>
            </a:r>
            <a:r>
              <a:rPr lang="en-US" sz="1200" spc="5" dirty="0">
                <a:solidFill>
                  <a:srgbClr val="333333"/>
                </a:solidFill>
                <a:effectLst/>
                <a:latin typeface="Arial" panose="020B0604020202020204" pitchFamily="34" charset="0"/>
                <a:ea typeface="Arial" panose="020B0604020202020204" pitchFamily="34" charset="0"/>
              </a:rPr>
              <a:t>ga</a:t>
            </a:r>
            <a:r>
              <a:rPr lang="en-US" sz="1200" spc="-10" dirty="0">
                <a:solidFill>
                  <a:srgbClr val="333333"/>
                </a:solidFill>
                <a:effectLst/>
                <a:latin typeface="Arial" panose="020B0604020202020204" pitchFamily="34" charset="0"/>
                <a:ea typeface="Arial" panose="020B0604020202020204" pitchFamily="34" charset="0"/>
              </a:rPr>
              <a:t>i</a:t>
            </a:r>
            <a:r>
              <a:rPr lang="en-US" sz="1200" spc="5" dirty="0">
                <a:solidFill>
                  <a:srgbClr val="333333"/>
                </a:solidFill>
                <a:effectLst/>
                <a:latin typeface="Arial" panose="020B0604020202020204" pitchFamily="34" charset="0"/>
                <a:ea typeface="Arial" panose="020B0604020202020204" pitchFamily="34" charset="0"/>
              </a:rPr>
              <a:t>ni</a:t>
            </a:r>
            <a:r>
              <a:rPr lang="en-US" sz="1200" spc="-10" dirty="0">
                <a:solidFill>
                  <a:srgbClr val="333333"/>
                </a:solidFill>
                <a:effectLst/>
                <a:latin typeface="Arial" panose="020B0604020202020204" pitchFamily="34" charset="0"/>
                <a:ea typeface="Arial" panose="020B0604020202020204" pitchFamily="34" charset="0"/>
              </a:rPr>
              <a:t>n</a:t>
            </a:r>
            <a:r>
              <a:rPr lang="en-US" sz="1200" dirty="0">
                <a:solidFill>
                  <a:srgbClr val="333333"/>
                </a:solidFill>
                <a:effectLst/>
                <a:latin typeface="Arial" panose="020B0604020202020204" pitchFamily="34" charset="0"/>
                <a:ea typeface="Arial" panose="020B0604020202020204" pitchFamily="34" charset="0"/>
              </a:rPr>
              <a:t>g</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c</a:t>
            </a:r>
            <a:r>
              <a:rPr lang="en-US" sz="1200" spc="5" dirty="0">
                <a:solidFill>
                  <a:srgbClr val="333333"/>
                </a:solidFill>
                <a:effectLst/>
                <a:latin typeface="Arial" panose="020B0604020202020204" pitchFamily="34" charset="0"/>
                <a:ea typeface="Arial" panose="020B0604020202020204" pitchFamily="34" charset="0"/>
              </a:rPr>
              <a:t>on</a:t>
            </a:r>
            <a:r>
              <a:rPr lang="en-US" sz="1200" dirty="0">
                <a:solidFill>
                  <a:srgbClr val="333333"/>
                </a:solidFill>
                <a:effectLst/>
                <a:latin typeface="Arial" panose="020B0604020202020204" pitchFamily="34" charset="0"/>
                <a:ea typeface="Arial" panose="020B0604020202020204" pitchFamily="34" charset="0"/>
              </a:rPr>
              <a:t>tr</a:t>
            </a:r>
            <a:r>
              <a:rPr lang="en-US" sz="1200" spc="-5" dirty="0">
                <a:solidFill>
                  <a:srgbClr val="333333"/>
                </a:solidFill>
                <a:effectLst/>
                <a:latin typeface="Arial" panose="020B0604020202020204" pitchFamily="34" charset="0"/>
                <a:ea typeface="Arial" panose="020B0604020202020204" pitchFamily="34" charset="0"/>
              </a:rPr>
              <a:t>a</a:t>
            </a:r>
            <a:r>
              <a:rPr lang="en-US" sz="1200" spc="5" dirty="0">
                <a:solidFill>
                  <a:srgbClr val="333333"/>
                </a:solidFill>
                <a:effectLst/>
                <a:latin typeface="Arial" panose="020B0604020202020204" pitchFamily="34" charset="0"/>
                <a:ea typeface="Arial" panose="020B0604020202020204" pitchFamily="34" charset="0"/>
              </a:rPr>
              <a:t>c</a:t>
            </a:r>
            <a:r>
              <a:rPr lang="en-US" sz="1200" dirty="0">
                <a:solidFill>
                  <a:srgbClr val="333333"/>
                </a:solidFill>
                <a:effectLst/>
                <a:latin typeface="Arial" panose="020B0604020202020204" pitchFamily="34" charset="0"/>
                <a:ea typeface="Arial" panose="020B0604020202020204" pitchFamily="34" charset="0"/>
              </a:rPr>
              <a:t>t</a:t>
            </a:r>
            <a:r>
              <a:rPr lang="en-US" sz="1200" spc="5" dirty="0">
                <a:solidFill>
                  <a:srgbClr val="333333"/>
                </a:solidFill>
                <a:effectLst/>
                <a:latin typeface="Arial" panose="020B0604020202020204" pitchFamily="34" charset="0"/>
                <a:ea typeface="Arial" panose="020B0604020202020204" pitchFamily="34" charset="0"/>
              </a:rPr>
              <a:t> </a:t>
            </a:r>
            <a:r>
              <a:rPr lang="en-US" sz="1200" dirty="0">
                <a:solidFill>
                  <a:srgbClr val="333333"/>
                </a:solidFill>
                <a:effectLst/>
                <a:latin typeface="Arial" panose="020B0604020202020204" pitchFamily="34" charset="0"/>
                <a:ea typeface="Arial" panose="020B0604020202020204" pitchFamily="34" charset="0"/>
              </a:rPr>
              <a:t>w</a:t>
            </a:r>
            <a:r>
              <a:rPr lang="en-US" sz="1200" spc="-10" dirty="0">
                <a:solidFill>
                  <a:srgbClr val="333333"/>
                </a:solidFill>
                <a:effectLst/>
                <a:latin typeface="Arial" panose="020B0604020202020204" pitchFamily="34" charset="0"/>
                <a:ea typeface="Arial" panose="020B0604020202020204" pitchFamily="34" charset="0"/>
              </a:rPr>
              <a:t>i</a:t>
            </a:r>
            <a:r>
              <a:rPr lang="en-US" sz="1200" dirty="0">
                <a:solidFill>
                  <a:srgbClr val="333333"/>
                </a:solidFill>
                <a:effectLst/>
                <a:latin typeface="Arial" panose="020B0604020202020204" pitchFamily="34" charset="0"/>
                <a:ea typeface="Arial" panose="020B0604020202020204" pitchFamily="34" charset="0"/>
              </a:rPr>
              <a:t>th</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a</a:t>
            </a:r>
            <a:r>
              <a:rPr lang="en-US" sz="1200" spc="5" dirty="0">
                <a:solidFill>
                  <a:srgbClr val="333333"/>
                </a:solidFill>
                <a:effectLst/>
                <a:latin typeface="Arial" panose="020B0604020202020204" pitchFamily="34" charset="0"/>
                <a:ea typeface="Arial" panose="020B0604020202020204" pitchFamily="34" charset="0"/>
              </a:rPr>
              <a:t>n</a:t>
            </a:r>
            <a:r>
              <a:rPr lang="en-US" sz="1200" dirty="0">
                <a:solidFill>
                  <a:srgbClr val="333333"/>
                </a:solidFill>
                <a:effectLst/>
                <a:latin typeface="Arial" panose="020B0604020202020204" pitchFamily="34" charset="0"/>
                <a:ea typeface="Arial" panose="020B0604020202020204" pitchFamily="34" charset="0"/>
              </a:rPr>
              <a:t>y</a:t>
            </a:r>
            <a:r>
              <a:rPr lang="en-US" sz="1200" spc="-5" dirty="0">
                <a:solidFill>
                  <a:srgbClr val="333333"/>
                </a:solidFill>
                <a:effectLst/>
                <a:latin typeface="Arial" panose="020B0604020202020204" pitchFamily="34" charset="0"/>
                <a:ea typeface="Arial" panose="020B0604020202020204" pitchFamily="34" charset="0"/>
              </a:rPr>
              <a:t> s</a:t>
            </a:r>
            <a:r>
              <a:rPr lang="en-US" sz="1200" spc="5" dirty="0">
                <a:solidFill>
                  <a:srgbClr val="333333"/>
                </a:solidFill>
                <a:effectLst/>
                <a:latin typeface="Arial" panose="020B0604020202020204" pitchFamily="34" charset="0"/>
                <a:ea typeface="Arial" panose="020B0604020202020204" pitchFamily="34" charset="0"/>
              </a:rPr>
              <a:t>uc</a:t>
            </a:r>
            <a:r>
              <a:rPr lang="en-US" sz="1200" dirty="0">
                <a:solidFill>
                  <a:srgbClr val="333333"/>
                </a:solidFill>
                <a:effectLst/>
                <a:latin typeface="Arial" panose="020B0604020202020204" pitchFamily="34" charset="0"/>
                <a:ea typeface="Arial" panose="020B0604020202020204" pitchFamily="34" charset="0"/>
              </a:rPr>
              <a:t>h</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uni</a:t>
            </a:r>
            <a:r>
              <a:rPr lang="en-US" sz="1200" spc="-10" dirty="0">
                <a:solidFill>
                  <a:srgbClr val="333333"/>
                </a:solidFill>
                <a:effectLst/>
                <a:latin typeface="Arial" panose="020B0604020202020204" pitchFamily="34" charset="0"/>
                <a:ea typeface="Arial" panose="020B0604020202020204" pitchFamily="34" charset="0"/>
              </a:rPr>
              <a:t>o</a:t>
            </a:r>
            <a:r>
              <a:rPr lang="en-US" sz="1200" dirty="0">
                <a:solidFill>
                  <a:srgbClr val="333333"/>
                </a:solidFill>
                <a:effectLst/>
                <a:latin typeface="Arial" panose="020B0604020202020204" pitchFamily="34" charset="0"/>
                <a:ea typeface="Arial" panose="020B0604020202020204" pitchFamily="34" charset="0"/>
              </a:rPr>
              <a:t>n</a:t>
            </a:r>
            <a:r>
              <a:rPr lang="en-US" sz="1200" spc="5" dirty="0">
                <a:solidFill>
                  <a:srgbClr val="333333"/>
                </a:solidFill>
                <a:effectLst/>
                <a:latin typeface="Arial" panose="020B0604020202020204" pitchFamily="34" charset="0"/>
                <a:ea typeface="Arial" panose="020B0604020202020204" pitchFamily="34" charset="0"/>
              </a:rPr>
              <a:t> o</a:t>
            </a:r>
            <a:r>
              <a:rPr lang="en-US" sz="1200" dirty="0">
                <a:solidFill>
                  <a:srgbClr val="333333"/>
                </a:solidFill>
                <a:effectLst/>
                <a:latin typeface="Arial" panose="020B0604020202020204" pitchFamily="34" charset="0"/>
                <a:ea typeface="Arial" panose="020B0604020202020204" pitchFamily="34" charset="0"/>
              </a:rPr>
              <a:t>r</a:t>
            </a:r>
            <a:r>
              <a:rPr lang="en-US" sz="1200" spc="-10"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a</a:t>
            </a:r>
            <a:r>
              <a:rPr lang="en-US" sz="1200" spc="-5" dirty="0">
                <a:solidFill>
                  <a:srgbClr val="333333"/>
                </a:solidFill>
                <a:effectLst/>
                <a:latin typeface="Arial" panose="020B0604020202020204" pitchFamily="34" charset="0"/>
                <a:ea typeface="Arial" panose="020B0604020202020204" pitchFamily="34" charset="0"/>
              </a:rPr>
              <a:t>s</a:t>
            </a:r>
            <a:r>
              <a:rPr lang="en-US" sz="1200" spc="5" dirty="0">
                <a:solidFill>
                  <a:srgbClr val="333333"/>
                </a:solidFill>
                <a:effectLst/>
                <a:latin typeface="Arial" panose="020B0604020202020204" pitchFamily="34" charset="0"/>
                <a:ea typeface="Arial" panose="020B0604020202020204" pitchFamily="34" charset="0"/>
              </a:rPr>
              <a:t>so</a:t>
            </a:r>
            <a:r>
              <a:rPr lang="en-US" sz="1200" spc="-5" dirty="0">
                <a:solidFill>
                  <a:srgbClr val="333333"/>
                </a:solidFill>
                <a:effectLst/>
                <a:latin typeface="Arial" panose="020B0604020202020204" pitchFamily="34" charset="0"/>
                <a:ea typeface="Arial" panose="020B0604020202020204" pitchFamily="34" charset="0"/>
              </a:rPr>
              <a:t>c</a:t>
            </a:r>
            <a:r>
              <a:rPr lang="en-US" sz="1200" spc="5" dirty="0">
                <a:solidFill>
                  <a:srgbClr val="333333"/>
                </a:solidFill>
                <a:effectLst/>
                <a:latin typeface="Arial" panose="020B0604020202020204" pitchFamily="34" charset="0"/>
                <a:ea typeface="Arial" panose="020B0604020202020204" pitchFamily="34" charset="0"/>
              </a:rPr>
              <a:t>ia</a:t>
            </a:r>
            <a:r>
              <a:rPr lang="en-US" sz="1200" spc="-10" dirty="0">
                <a:solidFill>
                  <a:srgbClr val="333333"/>
                </a:solidFill>
                <a:effectLst/>
                <a:latin typeface="Arial" panose="020B0604020202020204" pitchFamily="34" charset="0"/>
                <a:ea typeface="Arial" panose="020B0604020202020204" pitchFamily="34" charset="0"/>
              </a:rPr>
              <a:t>t</a:t>
            </a:r>
            <a:r>
              <a:rPr lang="en-US" sz="1200" spc="5" dirty="0">
                <a:solidFill>
                  <a:srgbClr val="333333"/>
                </a:solidFill>
                <a:effectLst/>
                <a:latin typeface="Arial" panose="020B0604020202020204" pitchFamily="34" charset="0"/>
                <a:ea typeface="Arial" panose="020B0604020202020204" pitchFamily="34" charset="0"/>
              </a:rPr>
              <a:t>io</a:t>
            </a:r>
            <a:r>
              <a:rPr lang="en-US" sz="1200" dirty="0">
                <a:solidFill>
                  <a:srgbClr val="333333"/>
                </a:solidFill>
                <a:effectLst/>
                <a:latin typeface="Arial" panose="020B0604020202020204" pitchFamily="34" charset="0"/>
                <a:ea typeface="Arial" panose="020B0604020202020204" pitchFamily="34" charset="0"/>
              </a:rPr>
              <a:t>n</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o</a:t>
            </a:r>
            <a:r>
              <a:rPr lang="en-US" sz="1200" dirty="0">
                <a:solidFill>
                  <a:srgbClr val="333333"/>
                </a:solidFill>
                <a:effectLst/>
                <a:latin typeface="Arial" panose="020B0604020202020204" pitchFamily="34" charset="0"/>
                <a:ea typeface="Arial" panose="020B0604020202020204" pitchFamily="34" charset="0"/>
              </a:rPr>
              <a:t>r </a:t>
            </a:r>
            <a:r>
              <a:rPr lang="en-US" sz="1200" spc="5" dirty="0">
                <a:solidFill>
                  <a:srgbClr val="333333"/>
                </a:solidFill>
                <a:effectLst/>
                <a:latin typeface="Arial" panose="020B0604020202020204" pitchFamily="34" charset="0"/>
                <a:ea typeface="Arial" panose="020B0604020202020204" pitchFamily="34" charset="0"/>
              </a:rPr>
              <a:t>i</a:t>
            </a:r>
            <a:r>
              <a:rPr lang="en-US" sz="1200" spc="-10" dirty="0">
                <a:solidFill>
                  <a:srgbClr val="333333"/>
                </a:solidFill>
                <a:effectLst/>
                <a:latin typeface="Arial" panose="020B0604020202020204" pitchFamily="34" charset="0"/>
                <a:ea typeface="Arial" panose="020B0604020202020204" pitchFamily="34" charset="0"/>
              </a:rPr>
              <a:t>t</a:t>
            </a:r>
            <a:r>
              <a:rPr lang="en-US" sz="1200" dirty="0">
                <a:solidFill>
                  <a:srgbClr val="333333"/>
                </a:solidFill>
                <a:effectLst/>
                <a:latin typeface="Arial" panose="020B0604020202020204" pitchFamily="34" charset="0"/>
                <a:ea typeface="Arial" panose="020B0604020202020204" pitchFamily="34" charset="0"/>
              </a:rPr>
              <a:t>s</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agen</a:t>
            </a:r>
            <a:r>
              <a:rPr lang="en-US" sz="1200" spc="-10" dirty="0">
                <a:solidFill>
                  <a:srgbClr val="333333"/>
                </a:solidFill>
                <a:effectLst/>
                <a:latin typeface="Arial" panose="020B0604020202020204" pitchFamily="34" charset="0"/>
                <a:ea typeface="Arial" panose="020B0604020202020204" pitchFamily="34" charset="0"/>
              </a:rPr>
              <a:t>t</a:t>
            </a:r>
            <a:r>
              <a:rPr lang="en-US" sz="1200" dirty="0">
                <a:solidFill>
                  <a:srgbClr val="333333"/>
                </a:solidFill>
                <a:effectLst/>
                <a:latin typeface="Arial" panose="020B0604020202020204" pitchFamily="34" charset="0"/>
                <a:ea typeface="Arial" panose="020B0604020202020204" pitchFamily="34" charset="0"/>
              </a:rPr>
              <a:t>s</a:t>
            </a:r>
            <a:r>
              <a:rPr lang="en-US" sz="1200" spc="5" dirty="0">
                <a:solidFill>
                  <a:srgbClr val="333333"/>
                </a:solidFill>
                <a:effectLst/>
                <a:latin typeface="Arial" panose="020B0604020202020204" pitchFamily="34" charset="0"/>
                <a:ea typeface="Arial" panose="020B0604020202020204" pitchFamily="34" charset="0"/>
              </a:rPr>
              <a:t> </a:t>
            </a:r>
            <a:r>
              <a:rPr lang="en-US" sz="1200" dirty="0">
                <a:solidFill>
                  <a:srgbClr val="333333"/>
                </a:solidFill>
                <a:effectLst/>
                <a:latin typeface="Arial" panose="020B0604020202020204" pitchFamily="34" charset="0"/>
                <a:ea typeface="Arial" panose="020B0604020202020204" pitchFamily="34" charset="0"/>
              </a:rPr>
              <a:t>w</a:t>
            </a:r>
            <a:r>
              <a:rPr lang="en-US" sz="1200" spc="5" dirty="0">
                <a:solidFill>
                  <a:srgbClr val="333333"/>
                </a:solidFill>
                <a:effectLst/>
                <a:latin typeface="Arial" panose="020B0604020202020204" pitchFamily="34" charset="0"/>
                <a:ea typeface="Arial" panose="020B0604020202020204" pitchFamily="34" charset="0"/>
              </a:rPr>
              <a:t>i</a:t>
            </a:r>
            <a:r>
              <a:rPr lang="en-US" sz="1200" spc="-10" dirty="0">
                <a:solidFill>
                  <a:srgbClr val="333333"/>
                </a:solidFill>
                <a:effectLst/>
                <a:latin typeface="Arial" panose="020B0604020202020204" pitchFamily="34" charset="0"/>
                <a:ea typeface="Arial" panose="020B0604020202020204" pitchFamily="34" charset="0"/>
              </a:rPr>
              <a:t>t</a:t>
            </a:r>
            <a:r>
              <a:rPr lang="en-US" sz="1200" dirty="0">
                <a:solidFill>
                  <a:srgbClr val="333333"/>
                </a:solidFill>
                <a:effectLst/>
                <a:latin typeface="Arial" panose="020B0604020202020204" pitchFamily="34" charset="0"/>
                <a:ea typeface="Arial" panose="020B0604020202020204" pitchFamily="34" charset="0"/>
              </a:rPr>
              <a:t>h</a:t>
            </a:r>
            <a:r>
              <a:rPr lang="en-US" sz="1200" spc="5" dirty="0">
                <a:solidFill>
                  <a:srgbClr val="333333"/>
                </a:solidFill>
                <a:effectLst/>
                <a:latin typeface="Arial" panose="020B0604020202020204" pitchFamily="34" charset="0"/>
                <a:ea typeface="Arial" panose="020B0604020202020204" pitchFamily="34" charset="0"/>
              </a:rPr>
              <a:t> </a:t>
            </a:r>
            <a:r>
              <a:rPr lang="en-US" sz="1200" dirty="0">
                <a:solidFill>
                  <a:srgbClr val="333333"/>
                </a:solidFill>
                <a:effectLst/>
                <a:latin typeface="Arial" panose="020B0604020202020204" pitchFamily="34" charset="0"/>
                <a:ea typeface="Arial" panose="020B0604020202020204" pitchFamily="34" charset="0"/>
              </a:rPr>
              <a:t>r</a:t>
            </a:r>
            <a:r>
              <a:rPr lang="en-US" sz="1200" spc="-5" dirty="0">
                <a:solidFill>
                  <a:srgbClr val="333333"/>
                </a:solidFill>
                <a:effectLst/>
                <a:latin typeface="Arial" panose="020B0604020202020204" pitchFamily="34" charset="0"/>
                <a:ea typeface="Arial" panose="020B0604020202020204" pitchFamily="34" charset="0"/>
              </a:rPr>
              <a:t>e</a:t>
            </a:r>
            <a:r>
              <a:rPr lang="en-US" sz="1200" spc="5" dirty="0">
                <a:solidFill>
                  <a:srgbClr val="333333"/>
                </a:solidFill>
                <a:effectLst/>
                <a:latin typeface="Arial" panose="020B0604020202020204" pitchFamily="34" charset="0"/>
                <a:ea typeface="Arial" panose="020B0604020202020204" pitchFamily="34" charset="0"/>
              </a:rPr>
              <a:t>sp</a:t>
            </a:r>
            <a:r>
              <a:rPr lang="en-US" sz="1200" spc="-10" dirty="0">
                <a:solidFill>
                  <a:srgbClr val="333333"/>
                </a:solidFill>
                <a:effectLst/>
                <a:latin typeface="Arial" panose="020B0604020202020204" pitchFamily="34" charset="0"/>
                <a:ea typeface="Arial" panose="020B0604020202020204" pitchFamily="34" charset="0"/>
              </a:rPr>
              <a:t>e</a:t>
            </a:r>
            <a:r>
              <a:rPr lang="en-US" sz="1200" spc="5" dirty="0">
                <a:solidFill>
                  <a:srgbClr val="333333"/>
                </a:solidFill>
                <a:effectLst/>
                <a:latin typeface="Arial" panose="020B0604020202020204" pitchFamily="34" charset="0"/>
                <a:ea typeface="Arial" panose="020B0604020202020204" pitchFamily="34" charset="0"/>
              </a:rPr>
              <a:t>c</a:t>
            </a:r>
            <a:r>
              <a:rPr lang="en-US" sz="1200" dirty="0">
                <a:solidFill>
                  <a:srgbClr val="333333"/>
                </a:solidFill>
                <a:effectLst/>
                <a:latin typeface="Arial" panose="020B0604020202020204" pitchFamily="34" charset="0"/>
                <a:ea typeface="Arial" panose="020B0604020202020204" pitchFamily="34" charset="0"/>
              </a:rPr>
              <a:t>t</a:t>
            </a:r>
            <a:r>
              <a:rPr lang="en-US" sz="1200" spc="5" dirty="0">
                <a:solidFill>
                  <a:srgbClr val="333333"/>
                </a:solidFill>
                <a:effectLst/>
                <a:latin typeface="Arial" panose="020B0604020202020204" pitchFamily="34" charset="0"/>
                <a:ea typeface="Arial" panose="020B0604020202020204" pitchFamily="34" charset="0"/>
              </a:rPr>
              <a:t> </a:t>
            </a:r>
            <a:r>
              <a:rPr lang="en-US" sz="1200" dirty="0">
                <a:solidFill>
                  <a:srgbClr val="333333"/>
                </a:solidFill>
                <a:effectLst/>
                <a:latin typeface="Arial" panose="020B0604020202020204" pitchFamily="34" charset="0"/>
                <a:ea typeface="Arial" panose="020B0604020202020204" pitchFamily="34" charset="0"/>
              </a:rPr>
              <a:t>to</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a</a:t>
            </a:r>
            <a:r>
              <a:rPr lang="en-US" sz="1200" spc="-10" dirty="0">
                <a:solidFill>
                  <a:srgbClr val="333333"/>
                </a:solidFill>
                <a:effectLst/>
                <a:latin typeface="Arial" panose="020B0604020202020204" pitchFamily="34" charset="0"/>
                <a:ea typeface="Arial" panose="020B0604020202020204" pitchFamily="34" charset="0"/>
              </a:rPr>
              <a:t>n</a:t>
            </a:r>
            <a:r>
              <a:rPr lang="en-US" sz="1200" dirty="0">
                <a:solidFill>
                  <a:srgbClr val="333333"/>
                </a:solidFill>
                <a:effectLst/>
                <a:latin typeface="Arial" panose="020B0604020202020204" pitchFamily="34" charset="0"/>
                <a:ea typeface="Arial" panose="020B0604020202020204" pitchFamily="34" charset="0"/>
              </a:rPr>
              <a:t>y</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m</a:t>
            </a:r>
            <a:r>
              <a:rPr lang="en-US" sz="1200" spc="5" dirty="0">
                <a:solidFill>
                  <a:srgbClr val="333333"/>
                </a:solidFill>
                <a:effectLst/>
                <a:latin typeface="Arial" panose="020B0604020202020204" pitchFamily="34" charset="0"/>
                <a:ea typeface="Arial" panose="020B0604020202020204" pitchFamily="34" charset="0"/>
              </a:rPr>
              <a:t>a</a:t>
            </a:r>
            <a:r>
              <a:rPr lang="en-US" sz="1200" spc="-10" dirty="0">
                <a:solidFill>
                  <a:srgbClr val="333333"/>
                </a:solidFill>
                <a:effectLst/>
                <a:latin typeface="Arial" panose="020B0604020202020204" pitchFamily="34" charset="0"/>
                <a:ea typeface="Arial" panose="020B0604020202020204" pitchFamily="34" charset="0"/>
              </a:rPr>
              <a:t>t</a:t>
            </a:r>
            <a:r>
              <a:rPr lang="en-US" sz="1200" dirty="0">
                <a:solidFill>
                  <a:srgbClr val="333333"/>
                </a:solidFill>
                <a:effectLst/>
                <a:latin typeface="Arial" panose="020B0604020202020204" pitchFamily="34" charset="0"/>
                <a:ea typeface="Arial" panose="020B0604020202020204" pitchFamily="34" charset="0"/>
              </a:rPr>
              <a:t>t</a:t>
            </a:r>
            <a:r>
              <a:rPr lang="en-US" sz="1200" spc="5" dirty="0">
                <a:solidFill>
                  <a:srgbClr val="333333"/>
                </a:solidFill>
                <a:effectLst/>
                <a:latin typeface="Arial" panose="020B0604020202020204" pitchFamily="34" charset="0"/>
                <a:ea typeface="Arial" panose="020B0604020202020204" pitchFamily="34" charset="0"/>
              </a:rPr>
              <a:t>e</a:t>
            </a:r>
            <a:r>
              <a:rPr lang="en-US" sz="1200" dirty="0">
                <a:solidFill>
                  <a:srgbClr val="333333"/>
                </a:solidFill>
                <a:effectLst/>
                <a:latin typeface="Arial" panose="020B0604020202020204" pitchFamily="34" charset="0"/>
                <a:ea typeface="Arial" panose="020B0604020202020204" pitchFamily="34" charset="0"/>
              </a:rPr>
              <a:t>r r</a:t>
            </a:r>
            <a:r>
              <a:rPr lang="en-US" sz="1200" spc="5" dirty="0">
                <a:solidFill>
                  <a:srgbClr val="333333"/>
                </a:solidFill>
                <a:effectLst/>
                <a:latin typeface="Arial" panose="020B0604020202020204" pitchFamily="34" charset="0"/>
                <a:ea typeface="Arial" panose="020B0604020202020204" pitchFamily="34" charset="0"/>
              </a:rPr>
              <a:t>e</a:t>
            </a:r>
            <a:r>
              <a:rPr lang="en-US" sz="1200" spc="-10" dirty="0">
                <a:solidFill>
                  <a:srgbClr val="333333"/>
                </a:solidFill>
                <a:effectLst/>
                <a:latin typeface="Arial" panose="020B0604020202020204" pitchFamily="34" charset="0"/>
                <a:ea typeface="Arial" panose="020B0604020202020204" pitchFamily="34" charset="0"/>
              </a:rPr>
              <a:t>l</a:t>
            </a:r>
            <a:r>
              <a:rPr lang="en-US" sz="1200" spc="5" dirty="0">
                <a:solidFill>
                  <a:srgbClr val="333333"/>
                </a:solidFill>
                <a:effectLst/>
                <a:latin typeface="Arial" panose="020B0604020202020204" pitchFamily="34" charset="0"/>
                <a:ea typeface="Arial" panose="020B0604020202020204" pitchFamily="34" charset="0"/>
              </a:rPr>
              <a:t>a</a:t>
            </a:r>
            <a:r>
              <a:rPr lang="en-US" sz="1200" dirty="0">
                <a:solidFill>
                  <a:srgbClr val="333333"/>
                </a:solidFill>
                <a:effectLst/>
                <a:latin typeface="Arial" panose="020B0604020202020204" pitchFamily="34" charset="0"/>
                <a:ea typeface="Arial" panose="020B0604020202020204" pitchFamily="34" charset="0"/>
              </a:rPr>
              <a:t>t</a:t>
            </a:r>
            <a:r>
              <a:rPr lang="en-US" sz="1200" spc="5" dirty="0">
                <a:solidFill>
                  <a:srgbClr val="333333"/>
                </a:solidFill>
                <a:effectLst/>
                <a:latin typeface="Arial" panose="020B0604020202020204" pitchFamily="34" charset="0"/>
                <a:ea typeface="Arial" panose="020B0604020202020204" pitchFamily="34" charset="0"/>
              </a:rPr>
              <a:t>i</a:t>
            </a:r>
            <a:r>
              <a:rPr lang="en-US" sz="1200" spc="-10" dirty="0">
                <a:solidFill>
                  <a:srgbClr val="333333"/>
                </a:solidFill>
                <a:effectLst/>
                <a:latin typeface="Arial" panose="020B0604020202020204" pitchFamily="34" charset="0"/>
                <a:ea typeface="Arial" panose="020B0604020202020204" pitchFamily="34" charset="0"/>
              </a:rPr>
              <a:t>n</a:t>
            </a:r>
            <a:r>
              <a:rPr lang="en-US" sz="1200" dirty="0">
                <a:solidFill>
                  <a:srgbClr val="333333"/>
                </a:solidFill>
                <a:effectLst/>
                <a:latin typeface="Arial" panose="020B0604020202020204" pitchFamily="34" charset="0"/>
                <a:ea typeface="Arial" panose="020B0604020202020204" pitchFamily="34" charset="0"/>
              </a:rPr>
              <a:t>g</a:t>
            </a:r>
            <a:r>
              <a:rPr lang="en-US" sz="1200" spc="50" dirty="0">
                <a:solidFill>
                  <a:srgbClr val="333333"/>
                </a:solidFill>
                <a:effectLst/>
                <a:latin typeface="Arial" panose="020B0604020202020204" pitchFamily="34" charset="0"/>
                <a:ea typeface="Arial" panose="020B0604020202020204" pitchFamily="34" charset="0"/>
              </a:rPr>
              <a:t> </a:t>
            </a:r>
            <a:r>
              <a:rPr lang="en-US" sz="1200" dirty="0">
                <a:solidFill>
                  <a:srgbClr val="333333"/>
                </a:solidFill>
                <a:effectLst/>
                <a:latin typeface="Arial" panose="020B0604020202020204" pitchFamily="34" charset="0"/>
                <a:ea typeface="Arial" panose="020B0604020202020204" pitchFamily="34" charset="0"/>
              </a:rPr>
              <a:t>to</a:t>
            </a:r>
            <a:endParaRPr lang="en-US" sz="1200" dirty="0">
              <a:effectLst/>
              <a:latin typeface="Times New Roman" panose="02020603050405020304" pitchFamily="18" charset="0"/>
              <a:ea typeface="Times New Roman" panose="02020603050405020304" pitchFamily="18" charset="0"/>
            </a:endParaRPr>
          </a:p>
          <a:p>
            <a:pPr marL="337820" marR="363220">
              <a:lnSpc>
                <a:spcPct val="130000"/>
              </a:lnSpc>
              <a:spcBef>
                <a:spcPts val="420"/>
              </a:spcBef>
              <a:spcAft>
                <a:spcPts val="0"/>
              </a:spcAft>
            </a:pPr>
            <a:br>
              <a:rPr lang="en-US" sz="1200" dirty="0">
                <a:effectLst/>
                <a:latin typeface="Arial" panose="020B0604020202020204" pitchFamily="34" charset="0"/>
                <a:ea typeface="Arial" panose="020B0604020202020204" pitchFamily="34" charset="0"/>
              </a:rPr>
            </a:br>
            <a:r>
              <a:rPr lang="en-US" sz="1200" dirty="0">
                <a:solidFill>
                  <a:srgbClr val="333333"/>
                </a:solidFill>
                <a:effectLst/>
                <a:latin typeface="Arial" panose="020B0604020202020204" pitchFamily="34" charset="0"/>
                <a:ea typeface="Arial" panose="020B0604020202020204" pitchFamily="34" charset="0"/>
              </a:rPr>
              <a:t>t</a:t>
            </a:r>
            <a:r>
              <a:rPr lang="en-US" sz="1200" spc="5" dirty="0">
                <a:solidFill>
                  <a:srgbClr val="333333"/>
                </a:solidFill>
                <a:effectLst/>
                <a:latin typeface="Arial" panose="020B0604020202020204" pitchFamily="34" charset="0"/>
                <a:ea typeface="Arial" panose="020B0604020202020204" pitchFamily="34" charset="0"/>
              </a:rPr>
              <a:t>he</a:t>
            </a:r>
            <a:r>
              <a:rPr lang="en-US" sz="1200" dirty="0">
                <a:solidFill>
                  <a:srgbClr val="333333"/>
                </a:solidFill>
                <a:effectLst/>
                <a:latin typeface="Arial" panose="020B0604020202020204" pitchFamily="34" charset="0"/>
                <a:ea typeface="Arial" panose="020B0604020202020204" pitchFamily="34" charset="0"/>
              </a:rPr>
              <a:t>m</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o</a:t>
            </a:r>
            <a:r>
              <a:rPr lang="en-US" sz="1200" dirty="0">
                <a:solidFill>
                  <a:srgbClr val="333333"/>
                </a:solidFill>
                <a:effectLst/>
                <a:latin typeface="Arial" panose="020B0604020202020204" pitchFamily="34" charset="0"/>
                <a:ea typeface="Arial" panose="020B0604020202020204" pitchFamily="34" charset="0"/>
              </a:rPr>
              <a:t>r </a:t>
            </a:r>
            <a:r>
              <a:rPr lang="en-US" sz="1200" spc="5" dirty="0">
                <a:solidFill>
                  <a:srgbClr val="333333"/>
                </a:solidFill>
                <a:effectLst/>
                <a:latin typeface="Arial" panose="020B0604020202020204" pitchFamily="34" charset="0"/>
                <a:ea typeface="Arial" panose="020B0604020202020204" pitchFamily="34" charset="0"/>
              </a:rPr>
              <a:t>t</a:t>
            </a:r>
            <a:r>
              <a:rPr lang="en-US" sz="1200" spc="-10" dirty="0">
                <a:solidFill>
                  <a:srgbClr val="333333"/>
                </a:solidFill>
                <a:effectLst/>
                <a:latin typeface="Arial" panose="020B0604020202020204" pitchFamily="34" charset="0"/>
                <a:ea typeface="Arial" panose="020B0604020202020204" pitchFamily="34" charset="0"/>
              </a:rPr>
              <a:t>h</a:t>
            </a:r>
            <a:r>
              <a:rPr lang="en-US" sz="1200" spc="5" dirty="0">
                <a:solidFill>
                  <a:srgbClr val="333333"/>
                </a:solidFill>
                <a:effectLst/>
                <a:latin typeface="Arial" panose="020B0604020202020204" pitchFamily="34" charset="0"/>
                <a:ea typeface="Arial" panose="020B0604020202020204" pitchFamily="34" charset="0"/>
              </a:rPr>
              <a:t>ei</a:t>
            </a:r>
            <a:r>
              <a:rPr lang="en-US" sz="1200" dirty="0">
                <a:solidFill>
                  <a:srgbClr val="333333"/>
                </a:solidFill>
                <a:effectLst/>
                <a:latin typeface="Arial" panose="020B0604020202020204" pitchFamily="34" charset="0"/>
                <a:ea typeface="Arial" panose="020B0604020202020204" pitchFamily="34" charset="0"/>
              </a:rPr>
              <a:t>r </a:t>
            </a:r>
            <a:r>
              <a:rPr lang="en-US" sz="1200" spc="-5" dirty="0">
                <a:solidFill>
                  <a:srgbClr val="333333"/>
                </a:solidFill>
                <a:effectLst/>
                <a:latin typeface="Arial" panose="020B0604020202020204" pitchFamily="34" charset="0"/>
                <a:ea typeface="Arial" panose="020B0604020202020204" pitchFamily="34" charset="0"/>
              </a:rPr>
              <a:t>e</a:t>
            </a:r>
            <a:r>
              <a:rPr lang="en-US" sz="1200" spc="5" dirty="0">
                <a:solidFill>
                  <a:srgbClr val="333333"/>
                </a:solidFill>
                <a:effectLst/>
                <a:latin typeface="Arial" panose="020B0604020202020204" pitchFamily="34" charset="0"/>
                <a:ea typeface="Arial" panose="020B0604020202020204" pitchFamily="34" charset="0"/>
              </a:rPr>
              <a:t>m</a:t>
            </a:r>
            <a:r>
              <a:rPr lang="en-US" sz="1200" spc="-10" dirty="0">
                <a:solidFill>
                  <a:srgbClr val="333333"/>
                </a:solidFill>
                <a:effectLst/>
                <a:latin typeface="Arial" panose="020B0604020202020204" pitchFamily="34" charset="0"/>
                <a:ea typeface="Arial" panose="020B0604020202020204" pitchFamily="34" charset="0"/>
              </a:rPr>
              <a:t>p</a:t>
            </a:r>
            <a:r>
              <a:rPr lang="en-US" sz="1200" spc="5" dirty="0">
                <a:solidFill>
                  <a:srgbClr val="333333"/>
                </a:solidFill>
                <a:effectLst/>
                <a:latin typeface="Arial" panose="020B0604020202020204" pitchFamily="34" charset="0"/>
                <a:ea typeface="Arial" panose="020B0604020202020204" pitchFamily="34" charset="0"/>
              </a:rPr>
              <a:t>lo</a:t>
            </a:r>
            <a:r>
              <a:rPr lang="en-US" sz="1200" spc="-5" dirty="0">
                <a:solidFill>
                  <a:srgbClr val="333333"/>
                </a:solidFill>
                <a:effectLst/>
                <a:latin typeface="Arial" panose="020B0604020202020204" pitchFamily="34" charset="0"/>
                <a:ea typeface="Arial" panose="020B0604020202020204" pitchFamily="34" charset="0"/>
              </a:rPr>
              <a:t>y</a:t>
            </a:r>
            <a:r>
              <a:rPr lang="en-US" sz="1200" spc="5" dirty="0">
                <a:solidFill>
                  <a:srgbClr val="333333"/>
                </a:solidFill>
                <a:effectLst/>
                <a:latin typeface="Arial" panose="020B0604020202020204" pitchFamily="34" charset="0"/>
                <a:ea typeface="Arial" panose="020B0604020202020204" pitchFamily="34" charset="0"/>
              </a:rPr>
              <a:t>me</a:t>
            </a:r>
            <a:r>
              <a:rPr lang="en-US" sz="1200" spc="-10" dirty="0">
                <a:solidFill>
                  <a:srgbClr val="333333"/>
                </a:solidFill>
                <a:effectLst/>
                <a:latin typeface="Arial" panose="020B0604020202020204" pitchFamily="34" charset="0"/>
                <a:ea typeface="Arial" panose="020B0604020202020204" pitchFamily="34" charset="0"/>
              </a:rPr>
              <a:t>n</a:t>
            </a:r>
            <a:r>
              <a:rPr lang="en-US" sz="1200" dirty="0">
                <a:solidFill>
                  <a:srgbClr val="333333"/>
                </a:solidFill>
                <a:effectLst/>
                <a:latin typeface="Arial" panose="020B0604020202020204" pitchFamily="34" charset="0"/>
                <a:ea typeface="Arial" panose="020B0604020202020204" pitchFamily="34" charset="0"/>
              </a:rPr>
              <a:t>t</a:t>
            </a:r>
            <a:r>
              <a:rPr lang="en-US" sz="1200" spc="5" dirty="0">
                <a:solidFill>
                  <a:srgbClr val="333333"/>
                </a:solidFill>
                <a:effectLst/>
                <a:latin typeface="Arial" panose="020B0604020202020204" pitchFamily="34" charset="0"/>
                <a:ea typeface="Arial" panose="020B0604020202020204" pitchFamily="34" charset="0"/>
              </a:rPr>
              <a:t> o</a:t>
            </a:r>
            <a:r>
              <a:rPr lang="en-US" sz="1200" dirty="0">
                <a:solidFill>
                  <a:srgbClr val="333333"/>
                </a:solidFill>
                <a:effectLst/>
                <a:latin typeface="Arial" panose="020B0604020202020204" pitchFamily="34" charset="0"/>
                <a:ea typeface="Arial" panose="020B0604020202020204" pitchFamily="34" charset="0"/>
              </a:rPr>
              <a:t>r</a:t>
            </a:r>
            <a:r>
              <a:rPr lang="en-US" sz="1200" spc="-10"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s</a:t>
            </a:r>
            <a:r>
              <a:rPr lang="en-US" sz="1200" spc="5" dirty="0">
                <a:solidFill>
                  <a:srgbClr val="333333"/>
                </a:solidFill>
                <a:effectLst/>
                <a:latin typeface="Arial" panose="020B0604020202020204" pitchFamily="34" charset="0"/>
                <a:ea typeface="Arial" panose="020B0604020202020204" pitchFamily="34" charset="0"/>
              </a:rPr>
              <a:t>e</a:t>
            </a:r>
            <a:r>
              <a:rPr lang="en-US" sz="1200" dirty="0">
                <a:solidFill>
                  <a:srgbClr val="333333"/>
                </a:solidFill>
                <a:effectLst/>
                <a:latin typeface="Arial" panose="020B0604020202020204" pitchFamily="34" charset="0"/>
                <a:ea typeface="Arial" panose="020B0604020202020204" pitchFamily="34" charset="0"/>
              </a:rPr>
              <a:t>r</a:t>
            </a:r>
            <a:r>
              <a:rPr lang="en-US" sz="1200" spc="5" dirty="0">
                <a:solidFill>
                  <a:srgbClr val="333333"/>
                </a:solidFill>
                <a:effectLst/>
                <a:latin typeface="Arial" panose="020B0604020202020204" pitchFamily="34" charset="0"/>
                <a:ea typeface="Arial" panose="020B0604020202020204" pitchFamily="34" charset="0"/>
              </a:rPr>
              <a:t>v</a:t>
            </a:r>
            <a:r>
              <a:rPr lang="en-US" sz="1200" spc="-10" dirty="0">
                <a:solidFill>
                  <a:srgbClr val="333333"/>
                </a:solidFill>
                <a:effectLst/>
                <a:latin typeface="Arial" panose="020B0604020202020204" pitchFamily="34" charset="0"/>
                <a:ea typeface="Arial" panose="020B0604020202020204" pitchFamily="34" charset="0"/>
              </a:rPr>
              <a:t>i</a:t>
            </a:r>
            <a:r>
              <a:rPr lang="en-US" sz="1200" spc="5" dirty="0">
                <a:solidFill>
                  <a:srgbClr val="333333"/>
                </a:solidFill>
                <a:effectLst/>
                <a:latin typeface="Arial" panose="020B0604020202020204" pitchFamily="34" charset="0"/>
                <a:ea typeface="Arial" panose="020B0604020202020204" pitchFamily="34" charset="0"/>
              </a:rPr>
              <a:t>c</a:t>
            </a:r>
            <a:r>
              <a:rPr lang="en-US" sz="1200" dirty="0">
                <a:solidFill>
                  <a:srgbClr val="333333"/>
                </a:solidFill>
                <a:effectLst/>
                <a:latin typeface="Arial" panose="020B0604020202020204" pitchFamily="34" charset="0"/>
                <a:ea typeface="Arial" panose="020B0604020202020204" pitchFamily="34" charset="0"/>
              </a:rPr>
              <a:t>e </a:t>
            </a:r>
            <a:r>
              <a:rPr lang="en-US" sz="1200" i="1" spc="-225" dirty="0">
                <a:solidFill>
                  <a:srgbClr val="333333"/>
                </a:solidFill>
                <a:effectLst/>
                <a:latin typeface="Arial" panose="020B0604020202020204" pitchFamily="34" charset="0"/>
                <a:ea typeface="Arial" panose="020B0604020202020204" pitchFamily="34" charset="0"/>
              </a:rPr>
              <a:t> </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u</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nl</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ss</a:t>
            </a:r>
            <a:r>
              <a:rPr lang="en-US" sz="1200" i="1" dirty="0">
                <a:solidFill>
                  <a:srgbClr val="333333"/>
                </a:solidFill>
                <a:effectLst/>
                <a:highlight>
                  <a:srgbClr val="FFFF00"/>
                </a:highlight>
                <a:latin typeface="Arial" panose="020B0604020202020204" pitchFamily="34" charset="0"/>
                <a:ea typeface="Arial" panose="020B0604020202020204" pitchFamily="34" charset="0"/>
              </a:rPr>
              <a:t>,</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h</a:t>
            </a:r>
            <a:r>
              <a:rPr lang="en-US" sz="1200" i="1"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c</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a</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s</a:t>
            </a:r>
            <a:r>
              <a:rPr lang="en-US" sz="1200" i="1"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f</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dirty="0">
                <a:solidFill>
                  <a:srgbClr val="333333"/>
                </a:solidFill>
                <a:effectLst/>
                <a:highlight>
                  <a:srgbClr val="FFFF00"/>
                </a:highlight>
                <a:latin typeface="Arial" panose="020B0604020202020204" pitchFamily="34" charset="0"/>
                <a:ea typeface="Arial" panose="020B0604020202020204" pitchFamily="34" charset="0"/>
              </a:rPr>
              <a:t>a</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cou</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y</a:t>
            </a:r>
            <a:r>
              <a:rPr lang="en-US" sz="1200" i="1" dirty="0">
                <a:solidFill>
                  <a:srgbClr val="333333"/>
                </a:solidFill>
                <a:effectLst/>
                <a:highlight>
                  <a:srgbClr val="FFFF00"/>
                </a:highlight>
                <a:latin typeface="Arial" panose="020B0604020202020204" pitchFamily="34" charset="0"/>
                <a:ea typeface="Arial" panose="020B0604020202020204" pitchFamily="34" charset="0"/>
              </a:rPr>
              <a:t>,</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ci</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y</a:t>
            </a:r>
            <a:r>
              <a:rPr lang="en-US" sz="1200" i="1" dirty="0">
                <a:solidFill>
                  <a:srgbClr val="333333"/>
                </a:solidFill>
                <a:effectLst/>
                <a:highlight>
                  <a:srgbClr val="FFFF00"/>
                </a:highlight>
                <a:latin typeface="Arial" panose="020B0604020202020204" pitchFamily="34" charset="0"/>
                <a:ea typeface="Arial" panose="020B0604020202020204" pitchFamily="34" charset="0"/>
              </a:rPr>
              <a: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to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wn,</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s</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u</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c</a:t>
            </a:r>
            <a:r>
              <a:rPr lang="en-US" sz="1200" i="1" dirty="0">
                <a:solidFill>
                  <a:srgbClr val="333333"/>
                </a:solidFill>
                <a:effectLst/>
                <a:highlight>
                  <a:srgbClr val="FFFF00"/>
                </a:highlight>
                <a:latin typeface="Arial" panose="020B0604020202020204" pitchFamily="34" charset="0"/>
                <a:ea typeface="Arial" panose="020B0604020202020204" pitchFamily="34" charset="0"/>
              </a:rPr>
              <a:t>h</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au</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ho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dirty="0">
                <a:solidFill>
                  <a:srgbClr val="333333"/>
                </a:solidFill>
                <a:effectLst/>
                <a:highlight>
                  <a:srgbClr val="FFFF00"/>
                </a:highlight>
                <a:latin typeface="Arial" panose="020B0604020202020204" pitchFamily="34" charset="0"/>
                <a:ea typeface="Arial" panose="020B0604020202020204" pitchFamily="34" charset="0"/>
              </a:rPr>
              <a:t>y</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dirty="0">
                <a:solidFill>
                  <a:srgbClr val="333333"/>
                </a:solidFill>
                <a:effectLst/>
                <a:highlight>
                  <a:srgbClr val="FFFF00"/>
                </a:highlight>
                <a:latin typeface="Arial" panose="020B0604020202020204" pitchFamily="34" charset="0"/>
                <a:ea typeface="Arial" panose="020B0604020202020204" pitchFamily="34" charset="0"/>
              </a:rPr>
              <a:t>s</a:t>
            </a:r>
            <a:r>
              <a:rPr lang="en-US" sz="1200" i="1" dirty="0">
                <a:solidFill>
                  <a:srgbClr val="333333"/>
                </a:solidFill>
                <a:effectLs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p</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ov</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de</a:t>
            </a:r>
            <a:r>
              <a:rPr lang="en-US" sz="1200" i="1" dirty="0">
                <a:solidFill>
                  <a:srgbClr val="333333"/>
                </a:solidFill>
                <a:effectLst/>
                <a:highlight>
                  <a:srgbClr val="FFFF00"/>
                </a:highlight>
                <a:latin typeface="Arial" panose="020B0604020202020204" pitchFamily="34" charset="0"/>
                <a:ea typeface="Arial" panose="020B0604020202020204" pitchFamily="34" charset="0"/>
              </a:rPr>
              <a:t>d</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dirty="0">
                <a:solidFill>
                  <a:srgbClr val="333333"/>
                </a:solidFill>
                <a:effectLst/>
                <a:highlight>
                  <a:srgbClr val="FFFF00"/>
                </a:highlight>
                <a:latin typeface="Arial" panose="020B0604020202020204" pitchFamily="34" charset="0"/>
                <a:ea typeface="Arial" panose="020B0604020202020204" pitchFamily="34" charset="0"/>
              </a:rPr>
              <a:t>f</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pe</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m</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dirty="0">
                <a:solidFill>
                  <a:srgbClr val="333333"/>
                </a:solidFill>
                <a:effectLst/>
                <a:highlight>
                  <a:srgbClr val="FFFF00"/>
                </a:highlight>
                <a:latin typeface="Arial" panose="020B0604020202020204" pitchFamily="34" charset="0"/>
                <a:ea typeface="Arial" panose="020B0604020202020204" pitchFamily="34" charset="0"/>
              </a:rPr>
              <a:t>d</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b</a:t>
            </a:r>
            <a:r>
              <a:rPr lang="en-US" sz="1200" i="1" dirty="0">
                <a:solidFill>
                  <a:srgbClr val="333333"/>
                </a:solidFill>
                <a:effectLst/>
                <a:highlight>
                  <a:srgbClr val="FFFF00"/>
                </a:highlight>
                <a:latin typeface="Arial" panose="020B0604020202020204" pitchFamily="34" charset="0"/>
                <a:ea typeface="Arial" panose="020B0604020202020204" pitchFamily="34" charset="0"/>
              </a:rPr>
              <a:t>y</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dirty="0">
                <a:solidFill>
                  <a:srgbClr val="333333"/>
                </a:solidFill>
                <a:effectLst/>
                <a:highlight>
                  <a:srgbClr val="FFFF00"/>
                </a:highlight>
                <a:latin typeface="Arial" panose="020B0604020202020204" pitchFamily="34" charset="0"/>
                <a:ea typeface="Arial" panose="020B0604020202020204" pitchFamily="34" charset="0"/>
              </a:rPr>
              <a:t>a</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l</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oca</a:t>
            </a:r>
            <a:r>
              <a:rPr lang="en-US" sz="1200" i="1" dirty="0">
                <a:solidFill>
                  <a:srgbClr val="333333"/>
                </a:solidFill>
                <a:effectLst/>
                <a:highlight>
                  <a:srgbClr val="FFFF00"/>
                </a:highlight>
                <a:latin typeface="Arial" panose="020B0604020202020204" pitchFamily="34" charset="0"/>
                <a:ea typeface="Arial" panose="020B0604020202020204" pitchFamily="34" charset="0"/>
              </a:rPr>
              <a:t>l</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d</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na</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c</a:t>
            </a:r>
            <a:r>
              <a:rPr lang="en-US" sz="1200" i="1"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b</a:t>
            </a:r>
            <a:r>
              <a:rPr lang="en-US" sz="1200" i="1" dirty="0">
                <a:solidFill>
                  <a:srgbClr val="333333"/>
                </a:solidFill>
                <a:effectLst/>
                <a:highlight>
                  <a:srgbClr val="FFFF00"/>
                </a:highlight>
                <a:latin typeface="Arial" panose="020B0604020202020204" pitchFamily="34" charset="0"/>
                <a:ea typeface="Arial" panose="020B0604020202020204" pitchFamily="34" charset="0"/>
              </a:rPr>
              <a:t>y</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dirty="0">
                <a:solidFill>
                  <a:srgbClr val="333333"/>
                </a:solidFill>
                <a:effectLst/>
                <a:highlight>
                  <a:srgbClr val="FFFF00"/>
                </a:highlight>
                <a:latin typeface="Arial" panose="020B0604020202020204" pitchFamily="34" charset="0"/>
                <a:ea typeface="Arial" panose="020B0604020202020204" pitchFamily="34" charset="0"/>
              </a:rPr>
              <a:t>a</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s</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lu</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on</a:t>
            </a:r>
            <a:r>
              <a:rPr lang="en-US" sz="1200" i="1" dirty="0">
                <a:solidFill>
                  <a:srgbClr val="333333"/>
                </a:solidFill>
                <a:effectLst/>
                <a:highlight>
                  <a:srgbClr val="FFFF00"/>
                </a:highlight>
                <a:latin typeface="Arial" panose="020B0604020202020204" pitchFamily="34" charset="0"/>
                <a:ea typeface="Arial" panose="020B0604020202020204" pitchFamily="34" charset="0"/>
              </a:rPr>
              <a: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dirty="0">
                <a:solidFill>
                  <a:srgbClr val="333333"/>
                </a:solidFill>
                <a:effectLst/>
                <a:highlight>
                  <a:srgbClr val="FFFF00"/>
                </a:highlight>
                <a:latin typeface="Arial" panose="020B0604020202020204" pitchFamily="34" charset="0"/>
                <a:ea typeface="Arial" panose="020B0604020202020204" pitchFamily="34" charset="0"/>
              </a:rPr>
              <a:t>A</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dirty="0">
                <a:solidFill>
                  <a:srgbClr val="333333"/>
                </a:solidFill>
                <a:effectLst/>
                <a:highlight>
                  <a:srgbClr val="FFFF00"/>
                </a:highlight>
                <a:latin typeface="Arial" panose="020B0604020202020204" pitchFamily="34" charset="0"/>
                <a:ea typeface="Arial" panose="020B0604020202020204" pitchFamily="34" charset="0"/>
              </a:rPr>
              <a:t>y</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s</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uc</a:t>
            </a:r>
            <a:r>
              <a:rPr lang="en-US" sz="1200" i="1" dirty="0">
                <a:solidFill>
                  <a:srgbClr val="333333"/>
                </a:solidFill>
                <a:effectLst/>
                <a:highlight>
                  <a:srgbClr val="FFFF00"/>
                </a:highlight>
                <a:latin typeface="Arial" panose="020B0604020202020204" pitchFamily="34" charset="0"/>
                <a:ea typeface="Arial" panose="020B0604020202020204" pitchFamily="34" charset="0"/>
              </a:rPr>
              <a:t>h</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d</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na</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c</a:t>
            </a:r>
            <a:r>
              <a:rPr lang="en-US" sz="1200" i="1"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 r</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es</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olu</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sh</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a</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l</a:t>
            </a:r>
            <a:r>
              <a:rPr lang="en-US" sz="1200" i="1" dirty="0">
                <a:solidFill>
                  <a:srgbClr val="333333"/>
                </a:solidFill>
                <a:effectLst/>
                <a:highlight>
                  <a:srgbClr val="FFFF00"/>
                </a:highlight>
                <a:latin typeface="Arial" panose="020B0604020202020204" pitchFamily="34" charset="0"/>
                <a:ea typeface="Arial" panose="020B0604020202020204" pitchFamily="34" charset="0"/>
              </a:rPr>
              <a:t>l</a:t>
            </a:r>
            <a:r>
              <a:rPr lang="en-US" sz="1200" i="1" dirty="0">
                <a:solidFill>
                  <a:srgbClr val="333333"/>
                </a:solidFill>
                <a:effectLs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p</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ov</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d</a:t>
            </a:r>
            <a:r>
              <a:rPr lang="en-US" sz="1200" i="1"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f</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p</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ce</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d</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u</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dirty="0">
                <a:solidFill>
                  <a:srgbClr val="333333"/>
                </a:solidFill>
                <a:effectLst/>
                <a:highlight>
                  <a:srgbClr val="FFFF00"/>
                </a:highlight>
                <a:latin typeface="Arial" panose="020B0604020202020204" pitchFamily="34" charset="0"/>
                <a:ea typeface="Arial" panose="020B0604020202020204" pitchFamily="34" charset="0"/>
              </a:rPr>
              <a:t>s</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fo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 </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h</a:t>
            </a:r>
            <a:r>
              <a:rPr lang="en-US" sz="1200" i="1"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ce</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f</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c</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a</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spc="2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a</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dirty="0">
                <a:solidFill>
                  <a:srgbClr val="333333"/>
                </a:solidFill>
                <a:effectLst/>
                <a:highlight>
                  <a:srgbClr val="FFFF00"/>
                </a:highlight>
                <a:latin typeface="Arial" panose="020B0604020202020204" pitchFamily="34" charset="0"/>
                <a:ea typeface="Arial" panose="020B0604020202020204" pitchFamily="34" charset="0"/>
              </a:rPr>
              <a:t>d</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d</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ce</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dirty="0">
                <a:solidFill>
                  <a:srgbClr val="333333"/>
                </a:solidFill>
                <a:effectLst/>
                <a:highlight>
                  <a:srgbClr val="FFFF00"/>
                </a:highlight>
                <a:latin typeface="Arial" panose="020B0604020202020204" pitchFamily="34" charset="0"/>
                <a:ea typeface="Arial" panose="020B0604020202020204" pitchFamily="34" charset="0"/>
              </a:rPr>
              <a:t>f</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ca</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f</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xc</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l</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u</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s</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iv</a:t>
            </a:r>
            <a:r>
              <a:rPr lang="en-US" sz="1200" i="1"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ba</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g</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ai</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in</a:t>
            </a:r>
            <a:r>
              <a:rPr lang="en-US" sz="1200" i="1" dirty="0">
                <a:solidFill>
                  <a:srgbClr val="333333"/>
                </a:solidFill>
                <a:effectLst/>
                <a:highlight>
                  <a:srgbClr val="FFFF00"/>
                </a:highlight>
                <a:latin typeface="Arial" panose="020B0604020202020204" pitchFamily="34" charset="0"/>
                <a:ea typeface="Arial" panose="020B0604020202020204" pitchFamily="34" charset="0"/>
              </a:rPr>
              <a:t>g</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ep</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s</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en</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a</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iv</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s</a:t>
            </a:r>
            <a:r>
              <a:rPr lang="en-US" sz="1200" i="1" dirty="0">
                <a:solidFill>
                  <a:srgbClr val="333333"/>
                </a:solidFill>
                <a:effectLst/>
                <a:highlight>
                  <a:srgbClr val="FFFF00"/>
                </a:highlight>
                <a:latin typeface="Arial" panose="020B0604020202020204" pitchFamily="34" charset="0"/>
                <a:ea typeface="Arial" panose="020B0604020202020204" pitchFamily="34" charset="0"/>
              </a:rPr>
              <a:t>,</a:t>
            </a:r>
            <a:r>
              <a:rPr lang="en-US" sz="1200" i="1" dirty="0">
                <a:solidFill>
                  <a:srgbClr val="333333"/>
                </a:solidFill>
                <a:effectLst/>
                <a:latin typeface="Arial" panose="020B0604020202020204" pitchFamily="34" charset="0"/>
                <a:ea typeface="Arial" panose="020B0604020202020204" pitchFamily="34" charset="0"/>
              </a:rPr>
              <a:t> </a:t>
            </a:r>
            <a:r>
              <a:rPr lang="en-US" sz="1200" i="1" spc="5" dirty="0">
                <a:solidFill>
                  <a:srgbClr val="333333"/>
                </a:solidFill>
                <a:effectLst/>
                <a:latin typeface="Arial" panose="020B0604020202020204" pitchFamily="34" charset="0"/>
                <a:ea typeface="Arial" panose="020B0604020202020204" pitchFamily="34" charset="0"/>
              </a:rPr>
              <a:t>inc</a:t>
            </a:r>
            <a:r>
              <a:rPr lang="en-US" sz="1200" i="1" spc="-10" dirty="0">
                <a:solidFill>
                  <a:srgbClr val="333333"/>
                </a:solidFill>
                <a:effectLst/>
                <a:latin typeface="Arial" panose="020B0604020202020204" pitchFamily="34" charset="0"/>
                <a:ea typeface="Arial" panose="020B0604020202020204" pitchFamily="34" charset="0"/>
              </a:rPr>
              <a:t>l</a:t>
            </a:r>
            <a:r>
              <a:rPr lang="en-US" sz="1200" i="1" spc="5" dirty="0">
                <a:solidFill>
                  <a:srgbClr val="333333"/>
                </a:solidFill>
                <a:effectLst/>
                <a:latin typeface="Arial" panose="020B0604020202020204" pitchFamily="34" charset="0"/>
                <a:ea typeface="Arial" panose="020B0604020202020204" pitchFamily="34" charset="0"/>
              </a:rPr>
              <a:t>ud</a:t>
            </a:r>
            <a:r>
              <a:rPr lang="en-US" sz="1200" i="1" spc="-10" dirty="0">
                <a:solidFill>
                  <a:srgbClr val="333333"/>
                </a:solidFill>
                <a:effectLst/>
                <a:latin typeface="Arial" panose="020B0604020202020204" pitchFamily="34" charset="0"/>
                <a:ea typeface="Arial" panose="020B0604020202020204" pitchFamily="34" charset="0"/>
              </a:rPr>
              <a:t>i</a:t>
            </a:r>
            <a:r>
              <a:rPr lang="en-US" sz="1200" i="1" spc="5" dirty="0">
                <a:solidFill>
                  <a:srgbClr val="333333"/>
                </a:solidFill>
                <a:effectLst/>
                <a:latin typeface="Arial" panose="020B0604020202020204" pitchFamily="34" charset="0"/>
                <a:ea typeface="Arial" panose="020B0604020202020204" pitchFamily="34" charset="0"/>
              </a:rPr>
              <a:t>n</a:t>
            </a:r>
            <a:r>
              <a:rPr lang="en-US" sz="1200" i="1" dirty="0">
                <a:solidFill>
                  <a:srgbClr val="333333"/>
                </a:solidFill>
                <a:effectLst/>
                <a:latin typeface="Arial" panose="020B0604020202020204" pitchFamily="34" charset="0"/>
                <a:ea typeface="Arial" panose="020B0604020202020204" pitchFamily="34" charset="0"/>
              </a:rPr>
              <a:t>g</a:t>
            </a:r>
            <a:r>
              <a:rPr lang="en-US" sz="1200" i="1" spc="5" dirty="0">
                <a:solidFill>
                  <a:srgbClr val="333333"/>
                </a:solidFill>
                <a:effectLst/>
                <a:latin typeface="Arial" panose="020B0604020202020204" pitchFamily="34" charset="0"/>
                <a:ea typeface="Arial" panose="020B0604020202020204" pitchFamily="34" charset="0"/>
              </a:rPr>
              <a:t> </a:t>
            </a:r>
            <a:r>
              <a:rPr lang="en-US" sz="1200" i="1" dirty="0">
                <a:solidFill>
                  <a:srgbClr val="333333"/>
                </a:solidFill>
                <a:effectLst/>
                <a:latin typeface="Arial" panose="020B0604020202020204" pitchFamily="34" charset="0"/>
                <a:ea typeface="Arial" panose="020B0604020202020204" pitchFamily="34" charset="0"/>
              </a:rPr>
              <a:t>r</a:t>
            </a:r>
            <a:r>
              <a:rPr lang="en-US" sz="1200" i="1" spc="-5" dirty="0">
                <a:solidFill>
                  <a:srgbClr val="333333"/>
                </a:solidFill>
                <a:effectLst/>
                <a:latin typeface="Arial" panose="020B0604020202020204" pitchFamily="34" charset="0"/>
                <a:ea typeface="Arial" panose="020B0604020202020204" pitchFamily="34" charset="0"/>
              </a:rPr>
              <a:t>e</a:t>
            </a:r>
            <a:r>
              <a:rPr lang="en-US" sz="1200" i="1" spc="5" dirty="0">
                <a:solidFill>
                  <a:srgbClr val="333333"/>
                </a:solidFill>
                <a:effectLst/>
                <a:latin typeface="Arial" panose="020B0604020202020204" pitchFamily="34" charset="0"/>
                <a:ea typeface="Arial" panose="020B0604020202020204" pitchFamily="34" charset="0"/>
              </a:rPr>
              <a:t>as</a:t>
            </a:r>
            <a:r>
              <a:rPr lang="en-US" sz="1200" i="1" spc="-10" dirty="0">
                <a:solidFill>
                  <a:srgbClr val="333333"/>
                </a:solidFill>
                <a:effectLst/>
                <a:latin typeface="Arial" panose="020B0604020202020204" pitchFamily="34" charset="0"/>
                <a:ea typeface="Arial" panose="020B0604020202020204" pitchFamily="34" charset="0"/>
              </a:rPr>
              <a:t>o</a:t>
            </a:r>
            <a:r>
              <a:rPr lang="en-US" sz="1200" i="1" spc="5" dirty="0">
                <a:solidFill>
                  <a:srgbClr val="333333"/>
                </a:solidFill>
                <a:effectLst/>
                <a:latin typeface="Arial" panose="020B0604020202020204" pitchFamily="34" charset="0"/>
                <a:ea typeface="Arial" panose="020B0604020202020204" pitchFamily="34" charset="0"/>
              </a:rPr>
              <a:t>na</a:t>
            </a:r>
            <a:r>
              <a:rPr lang="en-US" sz="1200" i="1" spc="-10" dirty="0">
                <a:solidFill>
                  <a:srgbClr val="333333"/>
                </a:solidFill>
                <a:effectLst/>
                <a:latin typeface="Arial" panose="020B0604020202020204" pitchFamily="34" charset="0"/>
                <a:ea typeface="Arial" panose="020B0604020202020204" pitchFamily="34" charset="0"/>
              </a:rPr>
              <a:t>b</a:t>
            </a:r>
            <a:r>
              <a:rPr lang="en-US" sz="1200" i="1" spc="5" dirty="0">
                <a:solidFill>
                  <a:srgbClr val="333333"/>
                </a:solidFill>
                <a:effectLst/>
                <a:latin typeface="Arial" panose="020B0604020202020204" pitchFamily="34" charset="0"/>
                <a:ea typeface="Arial" panose="020B0604020202020204" pitchFamily="34" charset="0"/>
              </a:rPr>
              <a:t>l</a:t>
            </a:r>
            <a:r>
              <a:rPr lang="en-US" sz="1200" i="1" dirty="0">
                <a:solidFill>
                  <a:srgbClr val="333333"/>
                </a:solidFill>
                <a:effectLst/>
                <a:latin typeface="Arial" panose="020B0604020202020204" pitchFamily="34" charset="0"/>
                <a:ea typeface="Arial" panose="020B0604020202020204" pitchFamily="34" charset="0"/>
              </a:rPr>
              <a:t>e</a:t>
            </a:r>
            <a:r>
              <a:rPr lang="en-US" sz="1200" i="1" spc="5" dirty="0">
                <a:solidFill>
                  <a:srgbClr val="333333"/>
                </a:solidFill>
                <a:effectLst/>
                <a:latin typeface="Arial" panose="020B0604020202020204" pitchFamily="34" charset="0"/>
                <a:ea typeface="Arial" panose="020B0604020202020204" pitchFamily="34" charset="0"/>
              </a:rPr>
              <a:t> </a:t>
            </a:r>
            <a:r>
              <a:rPr lang="en-US" sz="1200" i="1" spc="-5" dirty="0">
                <a:solidFill>
                  <a:srgbClr val="333333"/>
                </a:solidFill>
                <a:effectLst/>
                <a:latin typeface="Arial" panose="020B0604020202020204" pitchFamily="34" charset="0"/>
                <a:ea typeface="Arial" panose="020B0604020202020204" pitchFamily="34" charset="0"/>
              </a:rPr>
              <a:t>p</a:t>
            </a:r>
            <a:r>
              <a:rPr lang="en-US" sz="1200" i="1" spc="5" dirty="0">
                <a:solidFill>
                  <a:srgbClr val="333333"/>
                </a:solidFill>
                <a:effectLst/>
                <a:latin typeface="Arial" panose="020B0604020202020204" pitchFamily="34" charset="0"/>
                <a:ea typeface="Arial" panose="020B0604020202020204" pitchFamily="34" charset="0"/>
              </a:rPr>
              <a:t>ub</a:t>
            </a:r>
            <a:r>
              <a:rPr lang="en-US" sz="1200" i="1" spc="-10" dirty="0">
                <a:solidFill>
                  <a:srgbClr val="333333"/>
                </a:solidFill>
                <a:effectLst/>
                <a:latin typeface="Arial" panose="020B0604020202020204" pitchFamily="34" charset="0"/>
                <a:ea typeface="Arial" panose="020B0604020202020204" pitchFamily="34" charset="0"/>
              </a:rPr>
              <a:t>l</a:t>
            </a:r>
            <a:r>
              <a:rPr lang="en-US" sz="1200" i="1" spc="5" dirty="0">
                <a:solidFill>
                  <a:srgbClr val="333333"/>
                </a:solidFill>
                <a:effectLst/>
                <a:latin typeface="Arial" panose="020B0604020202020204" pitchFamily="34" charset="0"/>
                <a:ea typeface="Arial" panose="020B0604020202020204" pitchFamily="34" charset="0"/>
              </a:rPr>
              <a:t>i</a:t>
            </a:r>
            <a:r>
              <a:rPr lang="en-US" sz="1200" i="1" dirty="0">
                <a:solidFill>
                  <a:srgbClr val="333333"/>
                </a:solidFill>
                <a:effectLst/>
                <a:latin typeface="Arial" panose="020B0604020202020204" pitchFamily="34" charset="0"/>
                <a:ea typeface="Arial" panose="020B0604020202020204" pitchFamily="34" charset="0"/>
              </a:rPr>
              <a:t>c</a:t>
            </a:r>
            <a:r>
              <a:rPr lang="en-US" sz="1200" i="1" spc="-5" dirty="0">
                <a:solidFill>
                  <a:srgbClr val="333333"/>
                </a:solidFill>
                <a:effectLst/>
                <a:latin typeface="Arial" panose="020B0604020202020204" pitchFamily="34" charset="0"/>
                <a:ea typeface="Arial" panose="020B0604020202020204" pitchFamily="34" charset="0"/>
              </a:rPr>
              <a:t> </a:t>
            </a:r>
            <a:r>
              <a:rPr lang="en-US" sz="1200" i="1" spc="5" dirty="0">
                <a:solidFill>
                  <a:srgbClr val="333333"/>
                </a:solidFill>
                <a:effectLst/>
                <a:latin typeface="Arial" panose="020B0604020202020204" pitchFamily="34" charset="0"/>
                <a:ea typeface="Arial" panose="020B0604020202020204" pitchFamily="34" charset="0"/>
              </a:rPr>
              <a:t>n</a:t>
            </a:r>
            <a:r>
              <a:rPr lang="en-US" sz="1200" i="1" spc="-10" dirty="0">
                <a:solidFill>
                  <a:srgbClr val="333333"/>
                </a:solidFill>
                <a:effectLst/>
                <a:latin typeface="Arial" panose="020B0604020202020204" pitchFamily="34" charset="0"/>
                <a:ea typeface="Arial" panose="020B0604020202020204" pitchFamily="34" charset="0"/>
              </a:rPr>
              <a:t>o</a:t>
            </a:r>
            <a:r>
              <a:rPr lang="en-US" sz="1200" i="1" dirty="0">
                <a:solidFill>
                  <a:srgbClr val="333333"/>
                </a:solidFill>
                <a:effectLst/>
                <a:latin typeface="Arial" panose="020B0604020202020204" pitchFamily="34" charset="0"/>
                <a:ea typeface="Arial" panose="020B0604020202020204" pitchFamily="34" charset="0"/>
              </a:rPr>
              <a:t>t</a:t>
            </a:r>
            <a:r>
              <a:rPr lang="en-US" sz="1200" i="1" spc="5" dirty="0">
                <a:solidFill>
                  <a:srgbClr val="333333"/>
                </a:solidFill>
                <a:effectLst/>
                <a:latin typeface="Arial" panose="020B0604020202020204" pitchFamily="34" charset="0"/>
                <a:ea typeface="Arial" panose="020B0604020202020204" pitchFamily="34" charset="0"/>
              </a:rPr>
              <a:t>ic</a:t>
            </a:r>
            <a:r>
              <a:rPr lang="en-US" sz="1200" i="1" dirty="0">
                <a:solidFill>
                  <a:srgbClr val="333333"/>
                </a:solidFill>
                <a:effectLst/>
                <a:latin typeface="Arial" panose="020B0604020202020204" pitchFamily="34" charset="0"/>
                <a:ea typeface="Arial" panose="020B0604020202020204" pitchFamily="34" charset="0"/>
              </a:rPr>
              <a:t>e</a:t>
            </a:r>
            <a:r>
              <a:rPr lang="en-US" sz="1200" i="1" spc="-5" dirty="0">
                <a:solidFill>
                  <a:srgbClr val="333333"/>
                </a:solidFill>
                <a:effectLst/>
                <a:latin typeface="Arial" panose="020B0604020202020204" pitchFamily="34" charset="0"/>
                <a:ea typeface="Arial" panose="020B0604020202020204" pitchFamily="34" charset="0"/>
              </a:rPr>
              <a:t> </a:t>
            </a:r>
            <a:r>
              <a:rPr lang="en-US" sz="1200" i="1" spc="5" dirty="0">
                <a:solidFill>
                  <a:srgbClr val="333333"/>
                </a:solidFill>
                <a:effectLst/>
                <a:latin typeface="Arial" panose="020B0604020202020204" pitchFamily="34" charset="0"/>
                <a:ea typeface="Arial" panose="020B0604020202020204" pitchFamily="34" charset="0"/>
              </a:rPr>
              <a:t>an</a:t>
            </a:r>
            <a:r>
              <a:rPr lang="en-US" sz="1200" i="1" dirty="0">
                <a:solidFill>
                  <a:srgbClr val="333333"/>
                </a:solidFill>
                <a:effectLst/>
                <a:latin typeface="Arial" panose="020B0604020202020204" pitchFamily="34" charset="0"/>
                <a:ea typeface="Arial" panose="020B0604020202020204" pitchFamily="34" charset="0"/>
              </a:rPr>
              <a:t>d</a:t>
            </a:r>
            <a:r>
              <a:rPr lang="en-US" sz="1200" i="1" spc="-5" dirty="0">
                <a:solidFill>
                  <a:srgbClr val="333333"/>
                </a:solidFill>
                <a:effectLst/>
                <a:latin typeface="Arial" panose="020B0604020202020204" pitchFamily="34" charset="0"/>
                <a:ea typeface="Arial" panose="020B0604020202020204" pitchFamily="34" charset="0"/>
              </a:rPr>
              <a:t> </a:t>
            </a:r>
            <a:r>
              <a:rPr lang="en-US" sz="1200" i="1" spc="5" dirty="0">
                <a:solidFill>
                  <a:srgbClr val="333333"/>
                </a:solidFill>
                <a:effectLst/>
                <a:latin typeface="Arial" panose="020B0604020202020204" pitchFamily="34" charset="0"/>
                <a:ea typeface="Arial" panose="020B0604020202020204" pitchFamily="34" charset="0"/>
              </a:rPr>
              <a:t>op</a:t>
            </a:r>
            <a:r>
              <a:rPr lang="en-US" sz="1200" i="1" spc="-10" dirty="0">
                <a:solidFill>
                  <a:srgbClr val="333333"/>
                </a:solidFill>
                <a:effectLst/>
                <a:latin typeface="Arial" panose="020B0604020202020204" pitchFamily="34" charset="0"/>
                <a:ea typeface="Arial" panose="020B0604020202020204" pitchFamily="34" charset="0"/>
              </a:rPr>
              <a:t>p</a:t>
            </a:r>
            <a:r>
              <a:rPr lang="en-US" sz="1200" i="1" spc="5" dirty="0">
                <a:solidFill>
                  <a:srgbClr val="333333"/>
                </a:solidFill>
                <a:effectLst/>
                <a:latin typeface="Arial" panose="020B0604020202020204" pitchFamily="34" charset="0"/>
                <a:ea typeface="Arial" panose="020B0604020202020204" pitchFamily="34" charset="0"/>
              </a:rPr>
              <a:t>o</a:t>
            </a:r>
            <a:r>
              <a:rPr lang="en-US" sz="1200" i="1" dirty="0">
                <a:solidFill>
                  <a:srgbClr val="333333"/>
                </a:solidFill>
                <a:effectLst/>
                <a:latin typeface="Arial" panose="020B0604020202020204" pitchFamily="34" charset="0"/>
                <a:ea typeface="Arial" panose="020B0604020202020204" pitchFamily="34" charset="0"/>
              </a:rPr>
              <a:t>rt</a:t>
            </a:r>
            <a:r>
              <a:rPr lang="en-US" sz="1200" i="1" spc="5" dirty="0">
                <a:solidFill>
                  <a:srgbClr val="333333"/>
                </a:solidFill>
                <a:effectLst/>
                <a:latin typeface="Arial" panose="020B0604020202020204" pitchFamily="34" charset="0"/>
                <a:ea typeface="Arial" panose="020B0604020202020204" pitchFamily="34" charset="0"/>
              </a:rPr>
              <a:t>u</a:t>
            </a:r>
            <a:r>
              <a:rPr lang="en-US" sz="1200" i="1" spc="-10" dirty="0">
                <a:solidFill>
                  <a:srgbClr val="333333"/>
                </a:solidFill>
                <a:effectLst/>
                <a:latin typeface="Arial" panose="020B0604020202020204" pitchFamily="34" charset="0"/>
                <a:ea typeface="Arial" panose="020B0604020202020204" pitchFamily="34" charset="0"/>
              </a:rPr>
              <a:t>n</a:t>
            </a:r>
            <a:r>
              <a:rPr lang="en-US" sz="1200" i="1" spc="5" dirty="0">
                <a:solidFill>
                  <a:srgbClr val="333333"/>
                </a:solidFill>
                <a:effectLst/>
                <a:latin typeface="Arial" panose="020B0604020202020204" pitchFamily="34" charset="0"/>
                <a:ea typeface="Arial" panose="020B0604020202020204" pitchFamily="34" charset="0"/>
              </a:rPr>
              <a:t>i</a:t>
            </a:r>
            <a:r>
              <a:rPr lang="en-US" sz="1200" i="1" dirty="0">
                <a:solidFill>
                  <a:srgbClr val="333333"/>
                </a:solidFill>
                <a:effectLst/>
                <a:latin typeface="Arial" panose="020B0604020202020204" pitchFamily="34" charset="0"/>
                <a:ea typeface="Arial" panose="020B0604020202020204" pitchFamily="34" charset="0"/>
              </a:rPr>
              <a:t>ty</a:t>
            </a:r>
            <a:r>
              <a:rPr lang="en-US" sz="1200" i="1" spc="-5" dirty="0">
                <a:solidFill>
                  <a:srgbClr val="333333"/>
                </a:solidFill>
                <a:effectLst/>
                <a:latin typeface="Arial" panose="020B0604020202020204" pitchFamily="34" charset="0"/>
                <a:ea typeface="Arial" panose="020B0604020202020204" pitchFamily="34" charset="0"/>
              </a:rPr>
              <a:t> </a:t>
            </a:r>
            <a:r>
              <a:rPr lang="en-US" sz="1200" i="1" spc="5" dirty="0">
                <a:solidFill>
                  <a:srgbClr val="333333"/>
                </a:solidFill>
                <a:effectLst/>
                <a:latin typeface="Arial" panose="020B0604020202020204" pitchFamily="34" charset="0"/>
                <a:ea typeface="Arial" panose="020B0604020202020204" pitchFamily="34" charset="0"/>
              </a:rPr>
              <a:t>fo</a:t>
            </a:r>
            <a:r>
              <a:rPr lang="en-US" sz="1200" i="1" dirty="0">
                <a:solidFill>
                  <a:srgbClr val="333333"/>
                </a:solidFill>
                <a:effectLst/>
                <a:latin typeface="Arial" panose="020B0604020202020204" pitchFamily="34" charset="0"/>
                <a:ea typeface="Arial" panose="020B0604020202020204" pitchFamily="34" charset="0"/>
              </a:rPr>
              <a:t>r </a:t>
            </a:r>
            <a:r>
              <a:rPr lang="en-US" sz="1200" i="1" spc="-5" dirty="0">
                <a:solidFill>
                  <a:srgbClr val="333333"/>
                </a:solidFill>
                <a:effectLst/>
                <a:latin typeface="Arial" panose="020B0604020202020204" pitchFamily="34" charset="0"/>
                <a:ea typeface="Arial" panose="020B0604020202020204" pitchFamily="34" charset="0"/>
              </a:rPr>
              <a:t>l</a:t>
            </a:r>
            <a:r>
              <a:rPr lang="en-US" sz="1200" i="1" spc="5" dirty="0">
                <a:solidFill>
                  <a:srgbClr val="333333"/>
                </a:solidFill>
                <a:effectLst/>
                <a:latin typeface="Arial" panose="020B0604020202020204" pitchFamily="34" charset="0"/>
                <a:ea typeface="Arial" panose="020B0604020202020204" pitchFamily="34" charset="0"/>
              </a:rPr>
              <a:t>abo</a:t>
            </a:r>
            <a:r>
              <a:rPr lang="en-US" sz="1200" i="1" dirty="0">
                <a:solidFill>
                  <a:srgbClr val="333333"/>
                </a:solidFill>
                <a:effectLst/>
                <a:latin typeface="Arial" panose="020B0604020202020204" pitchFamily="34" charset="0"/>
                <a:ea typeface="Arial" panose="020B0604020202020204" pitchFamily="34" charset="0"/>
              </a:rPr>
              <a:t>r</a:t>
            </a:r>
            <a:r>
              <a:rPr lang="en-US" sz="1200" i="1" spc="-10" dirty="0">
                <a:solidFill>
                  <a:srgbClr val="333333"/>
                </a:solidFill>
                <a:effectLst/>
                <a:latin typeface="Arial" panose="020B0604020202020204" pitchFamily="34" charset="0"/>
                <a:ea typeface="Arial" panose="020B0604020202020204" pitchFamily="34" charset="0"/>
              </a:rPr>
              <a:t> </a:t>
            </a:r>
            <a:r>
              <a:rPr lang="en-US" sz="1200" i="1" spc="-5" dirty="0">
                <a:solidFill>
                  <a:srgbClr val="333333"/>
                </a:solidFill>
                <a:effectLst/>
                <a:latin typeface="Arial" panose="020B0604020202020204" pitchFamily="34" charset="0"/>
                <a:ea typeface="Arial" panose="020B0604020202020204" pitchFamily="34" charset="0"/>
              </a:rPr>
              <a:t>o</a:t>
            </a:r>
            <a:r>
              <a:rPr lang="en-US" sz="1200" i="1" dirty="0">
                <a:solidFill>
                  <a:srgbClr val="333333"/>
                </a:solidFill>
                <a:effectLst/>
                <a:latin typeface="Arial" panose="020B0604020202020204" pitchFamily="34" charset="0"/>
                <a:ea typeface="Arial" panose="020B0604020202020204" pitchFamily="34" charset="0"/>
              </a:rPr>
              <a:t>r</a:t>
            </a:r>
            <a:r>
              <a:rPr lang="en-US" sz="1200" i="1" spc="5" dirty="0">
                <a:solidFill>
                  <a:srgbClr val="333333"/>
                </a:solidFill>
                <a:effectLst/>
                <a:latin typeface="Arial" panose="020B0604020202020204" pitchFamily="34" charset="0"/>
                <a:ea typeface="Arial" panose="020B0604020202020204" pitchFamily="34" charset="0"/>
              </a:rPr>
              <a:t>gan</a:t>
            </a:r>
            <a:r>
              <a:rPr lang="en-US" sz="1200" i="1" spc="-10" dirty="0">
                <a:solidFill>
                  <a:srgbClr val="333333"/>
                </a:solidFill>
                <a:effectLst/>
                <a:latin typeface="Arial" panose="020B0604020202020204" pitchFamily="34" charset="0"/>
                <a:ea typeface="Arial" panose="020B0604020202020204" pitchFamily="34" charset="0"/>
              </a:rPr>
              <a:t>i</a:t>
            </a:r>
            <a:r>
              <a:rPr lang="en-US" sz="1200" i="1" spc="5" dirty="0">
                <a:solidFill>
                  <a:srgbClr val="333333"/>
                </a:solidFill>
                <a:effectLst/>
                <a:latin typeface="Arial" panose="020B0604020202020204" pitchFamily="34" charset="0"/>
                <a:ea typeface="Arial" panose="020B0604020202020204" pitchFamily="34" charset="0"/>
              </a:rPr>
              <a:t>za</a:t>
            </a:r>
            <a:r>
              <a:rPr lang="en-US" sz="1200" i="1" dirty="0">
                <a:solidFill>
                  <a:srgbClr val="333333"/>
                </a:solidFill>
                <a:effectLst/>
                <a:latin typeface="Arial" panose="020B0604020202020204" pitchFamily="34" charset="0"/>
                <a:ea typeface="Arial" panose="020B0604020202020204" pitchFamily="34" charset="0"/>
              </a:rPr>
              <a:t>t</a:t>
            </a:r>
            <a:r>
              <a:rPr lang="en-US" sz="1200" i="1" spc="-5" dirty="0">
                <a:solidFill>
                  <a:srgbClr val="333333"/>
                </a:solidFill>
                <a:effectLst/>
                <a:latin typeface="Arial" panose="020B0604020202020204" pitchFamily="34" charset="0"/>
                <a:ea typeface="Arial" panose="020B0604020202020204" pitchFamily="34" charset="0"/>
              </a:rPr>
              <a:t>i</a:t>
            </a:r>
            <a:r>
              <a:rPr lang="en-US" sz="1200" i="1" spc="5" dirty="0">
                <a:solidFill>
                  <a:srgbClr val="333333"/>
                </a:solidFill>
                <a:effectLst/>
                <a:latin typeface="Arial" panose="020B0604020202020204" pitchFamily="34" charset="0"/>
                <a:ea typeface="Arial" panose="020B0604020202020204" pitchFamily="34" charset="0"/>
              </a:rPr>
              <a:t>o</a:t>
            </a:r>
            <a:r>
              <a:rPr lang="en-US" sz="1200" i="1" spc="-10" dirty="0">
                <a:solidFill>
                  <a:srgbClr val="333333"/>
                </a:solidFill>
                <a:effectLst/>
                <a:latin typeface="Arial" panose="020B0604020202020204" pitchFamily="34" charset="0"/>
                <a:ea typeface="Arial" panose="020B0604020202020204" pitchFamily="34" charset="0"/>
              </a:rPr>
              <a:t>n</a:t>
            </a:r>
            <a:r>
              <a:rPr lang="en-US" sz="1200" i="1" dirty="0">
                <a:solidFill>
                  <a:srgbClr val="333333"/>
                </a:solidFill>
                <a:effectLst/>
                <a:latin typeface="Arial" panose="020B0604020202020204" pitchFamily="34" charset="0"/>
                <a:ea typeface="Arial" panose="020B0604020202020204" pitchFamily="34" charset="0"/>
              </a:rPr>
              <a:t>s</a:t>
            </a:r>
            <a:r>
              <a:rPr lang="en-US" sz="1200" i="1" spc="5" dirty="0">
                <a:solidFill>
                  <a:srgbClr val="333333"/>
                </a:solidFill>
                <a:effectLst/>
                <a:latin typeface="Arial" panose="020B0604020202020204" pitchFamily="34" charset="0"/>
                <a:ea typeface="Arial" panose="020B0604020202020204" pitchFamily="34" charset="0"/>
              </a:rPr>
              <a:t> t</a:t>
            </a:r>
            <a:r>
              <a:rPr lang="en-US" sz="1200" i="1" dirty="0">
                <a:solidFill>
                  <a:srgbClr val="333333"/>
                </a:solidFill>
                <a:effectLst/>
                <a:latin typeface="Arial" panose="020B0604020202020204" pitchFamily="34" charset="0"/>
                <a:ea typeface="Arial" panose="020B0604020202020204" pitchFamily="34" charset="0"/>
              </a:rPr>
              <a:t>o</a:t>
            </a:r>
            <a:r>
              <a:rPr lang="en-US" sz="1200" i="1" spc="-5" dirty="0">
                <a:solidFill>
                  <a:srgbClr val="333333"/>
                </a:solidFill>
                <a:effectLst/>
                <a:latin typeface="Arial" panose="020B0604020202020204" pitchFamily="34" charset="0"/>
                <a:ea typeface="Arial" panose="020B0604020202020204" pitchFamily="34" charset="0"/>
              </a:rPr>
              <a:t> </a:t>
            </a:r>
            <a:r>
              <a:rPr lang="en-US" sz="1200" i="1" spc="5" dirty="0">
                <a:solidFill>
                  <a:srgbClr val="333333"/>
                </a:solidFill>
                <a:effectLst/>
                <a:latin typeface="Arial" panose="020B0604020202020204" pitchFamily="34" charset="0"/>
                <a:ea typeface="Arial" panose="020B0604020202020204" pitchFamily="34" charset="0"/>
              </a:rPr>
              <a:t>in</a:t>
            </a:r>
            <a:r>
              <a:rPr lang="en-US" sz="1200" i="1" dirty="0">
                <a:solidFill>
                  <a:srgbClr val="333333"/>
                </a:solidFill>
                <a:effectLst/>
                <a:latin typeface="Arial" panose="020B0604020202020204" pitchFamily="34" charset="0"/>
                <a:ea typeface="Arial" panose="020B0604020202020204" pitchFamily="34" charset="0"/>
              </a:rPr>
              <a:t>t</a:t>
            </a:r>
            <a:r>
              <a:rPr lang="en-US" sz="1200" i="1" spc="5" dirty="0">
                <a:solidFill>
                  <a:srgbClr val="333333"/>
                </a:solidFill>
                <a:effectLst/>
                <a:latin typeface="Arial" panose="020B0604020202020204" pitchFamily="34" charset="0"/>
                <a:ea typeface="Arial" panose="020B0604020202020204" pitchFamily="34" charset="0"/>
              </a:rPr>
              <a:t>e</a:t>
            </a:r>
            <a:r>
              <a:rPr lang="en-US" sz="1200" i="1" spc="-10" dirty="0">
                <a:solidFill>
                  <a:srgbClr val="333333"/>
                </a:solidFill>
                <a:effectLst/>
                <a:latin typeface="Arial" panose="020B0604020202020204" pitchFamily="34" charset="0"/>
                <a:ea typeface="Arial" panose="020B0604020202020204" pitchFamily="34" charset="0"/>
              </a:rPr>
              <a:t>r</a:t>
            </a:r>
            <a:r>
              <a:rPr lang="en-US" sz="1200" i="1" spc="5" dirty="0">
                <a:solidFill>
                  <a:srgbClr val="333333"/>
                </a:solidFill>
                <a:effectLst/>
                <a:latin typeface="Arial" panose="020B0604020202020204" pitchFamily="34" charset="0"/>
                <a:ea typeface="Arial" panose="020B0604020202020204" pitchFamily="34" charset="0"/>
              </a:rPr>
              <a:t>ve</a:t>
            </a:r>
            <a:r>
              <a:rPr lang="en-US" sz="1200" i="1" spc="-10" dirty="0">
                <a:solidFill>
                  <a:srgbClr val="333333"/>
                </a:solidFill>
                <a:effectLst/>
                <a:latin typeface="Arial" panose="020B0604020202020204" pitchFamily="34" charset="0"/>
                <a:ea typeface="Arial" panose="020B0604020202020204" pitchFamily="34" charset="0"/>
              </a:rPr>
              <a:t>n</a:t>
            </a:r>
            <a:r>
              <a:rPr lang="en-US" sz="1200" i="1" dirty="0">
                <a:solidFill>
                  <a:srgbClr val="333333"/>
                </a:solidFill>
                <a:effectLst/>
                <a:latin typeface="Arial" panose="020B0604020202020204" pitchFamily="34" charset="0"/>
                <a:ea typeface="Arial" panose="020B0604020202020204" pitchFamily="34" charset="0"/>
              </a:rPr>
              <a:t>e</a:t>
            </a:r>
            <a:r>
              <a:rPr lang="en-US" sz="1200" i="1" spc="5" dirty="0">
                <a:solidFill>
                  <a:srgbClr val="333333"/>
                </a:solidFill>
                <a:effectLst/>
                <a:latin typeface="Arial" panose="020B0604020202020204" pitchFamily="34" charset="0"/>
                <a:ea typeface="Arial" panose="020B0604020202020204" pitchFamily="34" charset="0"/>
              </a:rPr>
              <a:t> </a:t>
            </a:r>
            <a:r>
              <a:rPr lang="en-US" sz="1200" i="1" spc="-5" dirty="0">
                <a:solidFill>
                  <a:srgbClr val="333333"/>
                </a:solidFill>
                <a:effectLst/>
                <a:latin typeface="Arial" panose="020B0604020202020204" pitchFamily="34" charset="0"/>
                <a:ea typeface="Arial" panose="020B0604020202020204" pitchFamily="34" charset="0"/>
              </a:rPr>
              <a:t>i</a:t>
            </a:r>
            <a:r>
              <a:rPr lang="en-US" sz="1200" i="1" dirty="0">
                <a:solidFill>
                  <a:srgbClr val="333333"/>
                </a:solidFill>
                <a:effectLst/>
                <a:latin typeface="Arial" panose="020B0604020202020204" pitchFamily="34" charset="0"/>
                <a:ea typeface="Arial" panose="020B0604020202020204" pitchFamily="34" charset="0"/>
              </a:rPr>
              <a:t>n</a:t>
            </a:r>
            <a:r>
              <a:rPr lang="en-US" sz="1200" i="1" spc="5" dirty="0">
                <a:solidFill>
                  <a:srgbClr val="333333"/>
                </a:solidFill>
                <a:effectLst/>
                <a:latin typeface="Arial" panose="020B0604020202020204" pitchFamily="34" charset="0"/>
                <a:ea typeface="Arial" panose="020B0604020202020204" pitchFamily="34" charset="0"/>
              </a:rPr>
              <a:t> th</a:t>
            </a:r>
            <a:r>
              <a:rPr lang="en-US" sz="1200" i="1" dirty="0">
                <a:solidFill>
                  <a:srgbClr val="333333"/>
                </a:solidFill>
                <a:effectLst/>
                <a:latin typeface="Arial" panose="020B0604020202020204" pitchFamily="34" charset="0"/>
                <a:ea typeface="Arial" panose="020B0604020202020204" pitchFamily="34" charset="0"/>
              </a:rPr>
              <a:t>e</a:t>
            </a:r>
            <a:r>
              <a:rPr lang="en-US" sz="1200" i="1" spc="-5" dirty="0">
                <a:solidFill>
                  <a:srgbClr val="333333"/>
                </a:solidFill>
                <a:effectLst/>
                <a:latin typeface="Arial" panose="020B0604020202020204" pitchFamily="34" charset="0"/>
                <a:ea typeface="Arial" panose="020B0604020202020204" pitchFamily="34" charset="0"/>
              </a:rPr>
              <a:t> </a:t>
            </a:r>
            <a:r>
              <a:rPr lang="en-US" sz="1200" i="1" spc="5" dirty="0">
                <a:solidFill>
                  <a:srgbClr val="333333"/>
                </a:solidFill>
                <a:effectLst/>
                <a:latin typeface="Arial" panose="020B0604020202020204" pitchFamily="34" charset="0"/>
                <a:ea typeface="Arial" panose="020B0604020202020204" pitchFamily="34" charset="0"/>
              </a:rPr>
              <a:t>p</a:t>
            </a:r>
            <a:r>
              <a:rPr lang="en-US" sz="1200" i="1" dirty="0">
                <a:solidFill>
                  <a:srgbClr val="333333"/>
                </a:solidFill>
                <a:effectLst/>
                <a:latin typeface="Arial" panose="020B0604020202020204" pitchFamily="34" charset="0"/>
                <a:ea typeface="Arial" panose="020B0604020202020204" pitchFamily="34" charset="0"/>
              </a:rPr>
              <a:t>r</a:t>
            </a:r>
            <a:r>
              <a:rPr lang="en-US" sz="1200" i="1" spc="5" dirty="0">
                <a:solidFill>
                  <a:srgbClr val="333333"/>
                </a:solidFill>
                <a:effectLst/>
                <a:latin typeface="Arial" panose="020B0604020202020204" pitchFamily="34" charset="0"/>
                <a:ea typeface="Arial" panose="020B0604020202020204" pitchFamily="34" charset="0"/>
              </a:rPr>
              <a:t>o</a:t>
            </a:r>
            <a:r>
              <a:rPr lang="en-US" sz="1200" i="1" spc="-5" dirty="0">
                <a:solidFill>
                  <a:srgbClr val="333333"/>
                </a:solidFill>
                <a:effectLst/>
                <a:latin typeface="Arial" panose="020B0604020202020204" pitchFamily="34" charset="0"/>
                <a:ea typeface="Arial" panose="020B0604020202020204" pitchFamily="34" charset="0"/>
              </a:rPr>
              <a:t>c</a:t>
            </a:r>
            <a:r>
              <a:rPr lang="en-US" sz="1200" i="1" spc="5" dirty="0">
                <a:solidFill>
                  <a:srgbClr val="333333"/>
                </a:solidFill>
                <a:effectLst/>
                <a:latin typeface="Arial" panose="020B0604020202020204" pitchFamily="34" charset="0"/>
                <a:ea typeface="Arial" panose="020B0604020202020204" pitchFamily="34" charset="0"/>
              </a:rPr>
              <a:t>e</a:t>
            </a:r>
            <a:r>
              <a:rPr lang="en-US" sz="1200" i="1" spc="-5" dirty="0">
                <a:solidFill>
                  <a:srgbClr val="333333"/>
                </a:solidFill>
                <a:effectLst/>
                <a:latin typeface="Arial" panose="020B0604020202020204" pitchFamily="34" charset="0"/>
                <a:ea typeface="Arial" panose="020B0604020202020204" pitchFamily="34" charset="0"/>
              </a:rPr>
              <a:t>s</a:t>
            </a:r>
            <a:r>
              <a:rPr lang="en-US" sz="1200" i="1" dirty="0">
                <a:solidFill>
                  <a:srgbClr val="333333"/>
                </a:solidFill>
                <a:effectLst/>
                <a:latin typeface="Arial" panose="020B0604020202020204" pitchFamily="34" charset="0"/>
                <a:ea typeface="Arial" panose="020B0604020202020204" pitchFamily="34" charset="0"/>
              </a:rPr>
              <a:t>s</a:t>
            </a:r>
            <a:r>
              <a:rPr lang="en-US" sz="1200" i="1" spc="5" dirty="0">
                <a:solidFill>
                  <a:srgbClr val="333333"/>
                </a:solidFill>
                <a:effectLst/>
                <a:latin typeface="Arial" panose="020B0604020202020204" pitchFamily="34" charset="0"/>
                <a:ea typeface="Arial" panose="020B0604020202020204" pitchFamily="34" charset="0"/>
              </a:rPr>
              <a:t> fo</a:t>
            </a:r>
            <a:r>
              <a:rPr lang="en-US" sz="1200" i="1" dirty="0">
                <a:solidFill>
                  <a:srgbClr val="333333"/>
                </a:solidFill>
                <a:effectLst/>
                <a:latin typeface="Arial" panose="020B0604020202020204" pitchFamily="34" charset="0"/>
                <a:ea typeface="Arial" panose="020B0604020202020204" pitchFamily="34" charset="0"/>
              </a:rPr>
              <a:t>r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des</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gna</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in</a:t>
            </a:r>
            <a:r>
              <a:rPr lang="en-US" sz="1200" i="1" dirty="0">
                <a:solidFill>
                  <a:srgbClr val="333333"/>
                </a:solidFill>
                <a:effectLst/>
                <a:highlight>
                  <a:srgbClr val="FFFF00"/>
                </a:highlight>
                <a:latin typeface="Arial" panose="020B0604020202020204" pitchFamily="34" charset="0"/>
                <a:ea typeface="Arial" panose="020B0604020202020204" pitchFamily="34" charset="0"/>
              </a:rPr>
              <a:t>g</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a</a:t>
            </a:r>
            <a:r>
              <a:rPr lang="en-US" sz="1200" i="1"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ex</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c</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l</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u</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si</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v</a:t>
            </a:r>
            <a:r>
              <a:rPr lang="en-US" sz="1200" i="1"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p</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sen</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a</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v</a:t>
            </a:r>
            <a:r>
              <a:rPr lang="en-US" sz="1200" i="1"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f</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dirty="0">
                <a:solidFill>
                  <a:srgbClr val="333333"/>
                </a:solidFill>
                <a:effectLst/>
                <a:highlight>
                  <a:srgbClr val="FFFF00"/>
                </a:highlight>
                <a:latin typeface="Arial" panose="020B0604020202020204" pitchFamily="34" charset="0"/>
                <a:ea typeface="Arial" panose="020B0604020202020204" pitchFamily="34" charset="0"/>
              </a:rPr>
              <a:t>a</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b</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a</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g</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a</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ini</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dirty="0">
                <a:solidFill>
                  <a:srgbClr val="333333"/>
                </a:solidFill>
                <a:effectLst/>
                <a:highlight>
                  <a:srgbClr val="FFFF00"/>
                </a:highlight>
                <a:latin typeface="Arial" panose="020B0604020202020204" pitchFamily="34" charset="0"/>
                <a:ea typeface="Arial" panose="020B0604020202020204" pitchFamily="34" charset="0"/>
              </a:rPr>
              <a:t>g</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u</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dirty="0">
                <a:solidFill>
                  <a:srgbClr val="333333"/>
                </a:solidFill>
                <a:effectLst/>
                <a:highlight>
                  <a:srgbClr val="FFFF00"/>
                </a:highlight>
                <a:latin typeface="Arial" panose="020B0604020202020204" pitchFamily="34" charset="0"/>
                <a:ea typeface="Arial" panose="020B0604020202020204" pitchFamily="34" charset="0"/>
              </a:rPr>
              <a:t>As</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u</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s</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dirty="0">
                <a:solidFill>
                  <a:srgbClr val="333333"/>
                </a:solidFill>
                <a:effectLst/>
                <a:highlight>
                  <a:srgbClr val="FFFF00"/>
                </a:highlight>
                <a:latin typeface="Arial" panose="020B0604020202020204" pitchFamily="34" charset="0"/>
                <a:ea typeface="Arial" panose="020B0604020202020204" pitchFamily="34" charset="0"/>
              </a:rPr>
              <a:t>d</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t</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h</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dirty="0">
                <a:solidFill>
                  <a:srgbClr val="333333"/>
                </a:solidFill>
                <a:effectLst/>
                <a:highlight>
                  <a:srgbClr val="FFFF00"/>
                </a:highlight>
                <a:latin typeface="Arial" panose="020B0604020202020204" pitchFamily="34" charset="0"/>
                <a:ea typeface="Arial" panose="020B0604020202020204" pitchFamily="34" charset="0"/>
              </a:rPr>
              <a:t>s</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s</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c</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dirty="0">
                <a:solidFill>
                  <a:srgbClr val="333333"/>
                </a:solidFill>
                <a:effectLst/>
                <a:highlight>
                  <a:srgbClr val="FFFF00"/>
                </a:highlight>
                <a:latin typeface="Arial" panose="020B0604020202020204" pitchFamily="34" charset="0"/>
                <a:ea typeface="Arial" panose="020B0604020202020204" pitchFamily="34" charset="0"/>
              </a:rPr>
              <a:t>,</a:t>
            </a:r>
            <a:r>
              <a:rPr lang="en-US" sz="1200" i="1" spc="4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co</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u</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y</a:t>
            </a:r>
            <a:r>
              <a:rPr lang="en-US" sz="1200" i="1" dirty="0">
                <a:solidFill>
                  <a:srgbClr val="333333"/>
                </a:solidFill>
                <a:effectLst/>
                <a:highlight>
                  <a:srgbClr val="FFFF00"/>
                </a:highlight>
                <a:latin typeface="Arial" panose="020B0604020202020204" pitchFamily="34" charset="0"/>
                <a:ea typeface="Arial" panose="020B0604020202020204" pitchFamily="34" charset="0"/>
              </a:rPr>
              <a: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c</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y</a:t>
            </a:r>
            <a:r>
              <a:rPr lang="en-US" sz="1200" i="1" dirty="0">
                <a:solidFill>
                  <a:srgbClr val="333333"/>
                </a:solidFill>
                <a:effectLst/>
                <a:highlight>
                  <a:srgbClr val="FFFF00"/>
                </a:highlight>
                <a:latin typeface="Arial" panose="020B0604020202020204" pitchFamily="34" charset="0"/>
                <a:ea typeface="Arial" panose="020B0604020202020204" pitchFamily="34" charset="0"/>
              </a:rPr>
              <a:t>,</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 </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wn"</a:t>
            </a:r>
            <a:r>
              <a:rPr lang="en-US" sz="1200" i="1" dirty="0">
                <a:solidFill>
                  <a:srgbClr val="333333"/>
                </a:solidFill>
                <a:effectLst/>
                <a:latin typeface="Arial" panose="020B0604020202020204" pitchFamily="34" charset="0"/>
                <a:ea typeface="Arial" panose="020B0604020202020204" pitchFamily="34" charset="0"/>
              </a:rPr>
              <a:t> </a:t>
            </a:r>
            <a:r>
              <a:rPr lang="en-US" sz="1200" i="1" spc="5" dirty="0">
                <a:solidFill>
                  <a:srgbClr val="333333"/>
                </a:solidFill>
                <a:effectLst/>
                <a:latin typeface="Arial" panose="020B0604020202020204" pitchFamily="34" charset="0"/>
                <a:ea typeface="Arial" panose="020B0604020202020204" pitchFamily="34" charset="0"/>
              </a:rPr>
              <a:t>inc</a:t>
            </a:r>
            <a:r>
              <a:rPr lang="en-US" sz="1200" i="1" spc="-10" dirty="0">
                <a:solidFill>
                  <a:srgbClr val="333333"/>
                </a:solidFill>
                <a:effectLst/>
                <a:latin typeface="Arial" panose="020B0604020202020204" pitchFamily="34" charset="0"/>
                <a:ea typeface="Arial" panose="020B0604020202020204" pitchFamily="34" charset="0"/>
              </a:rPr>
              <a:t>l</a:t>
            </a:r>
            <a:r>
              <a:rPr lang="en-US" sz="1200" i="1" spc="5" dirty="0">
                <a:solidFill>
                  <a:srgbClr val="333333"/>
                </a:solidFill>
                <a:effectLst/>
                <a:latin typeface="Arial" panose="020B0604020202020204" pitchFamily="34" charset="0"/>
                <a:ea typeface="Arial" panose="020B0604020202020204" pitchFamily="34" charset="0"/>
              </a:rPr>
              <a:t>ud</a:t>
            </a:r>
            <a:r>
              <a:rPr lang="en-US" sz="1200" i="1" spc="-10" dirty="0">
                <a:solidFill>
                  <a:srgbClr val="333333"/>
                </a:solidFill>
                <a:effectLst/>
                <a:latin typeface="Arial" panose="020B0604020202020204" pitchFamily="34" charset="0"/>
                <a:ea typeface="Arial" panose="020B0604020202020204" pitchFamily="34" charset="0"/>
              </a:rPr>
              <a:t>e</a:t>
            </a:r>
            <a:r>
              <a:rPr lang="en-US" sz="1200" i="1" dirty="0">
                <a:solidFill>
                  <a:srgbClr val="333333"/>
                </a:solidFill>
                <a:effectLst/>
                <a:latin typeface="Arial" panose="020B0604020202020204" pitchFamily="34" charset="0"/>
                <a:ea typeface="Arial" panose="020B0604020202020204" pitchFamily="34" charset="0"/>
              </a:rPr>
              <a:t>s</a:t>
            </a:r>
            <a:r>
              <a:rPr lang="en-US" sz="1200" i="1" spc="5" dirty="0">
                <a:solidFill>
                  <a:srgbClr val="333333"/>
                </a:solidFill>
                <a:effectLst/>
                <a:latin typeface="Arial" panose="020B0604020202020204" pitchFamily="34" charset="0"/>
                <a:ea typeface="Arial" panose="020B0604020202020204" pitchFamily="34" charset="0"/>
              </a:rPr>
              <a:t> </a:t>
            </a:r>
            <a:r>
              <a:rPr lang="en-US" sz="1200" i="1" spc="-5" dirty="0">
                <a:solidFill>
                  <a:srgbClr val="333333"/>
                </a:solidFill>
                <a:effectLst/>
                <a:latin typeface="Arial" panose="020B0604020202020204" pitchFamily="34" charset="0"/>
                <a:ea typeface="Arial" panose="020B0604020202020204" pitchFamily="34" charset="0"/>
              </a:rPr>
              <a:t>a</a:t>
            </a:r>
            <a:r>
              <a:rPr lang="en-US" sz="1200" i="1" spc="5" dirty="0">
                <a:solidFill>
                  <a:srgbClr val="333333"/>
                </a:solidFill>
                <a:effectLst/>
                <a:latin typeface="Arial" panose="020B0604020202020204" pitchFamily="34" charset="0"/>
                <a:ea typeface="Arial" panose="020B0604020202020204" pitchFamily="34" charset="0"/>
              </a:rPr>
              <a:t>n</a:t>
            </a:r>
            <a:r>
              <a:rPr lang="en-US" sz="1200" i="1" dirty="0">
                <a:solidFill>
                  <a:srgbClr val="333333"/>
                </a:solidFill>
                <a:effectLst/>
                <a:latin typeface="Arial" panose="020B0604020202020204" pitchFamily="34" charset="0"/>
                <a:ea typeface="Arial" panose="020B0604020202020204" pitchFamily="34" charset="0"/>
              </a:rPr>
              <a:t>y</a:t>
            </a:r>
            <a:r>
              <a:rPr lang="en-US" sz="1200" i="1" spc="-5" dirty="0">
                <a:solidFill>
                  <a:srgbClr val="333333"/>
                </a:solidFill>
                <a:effectLst/>
                <a:latin typeface="Arial" panose="020B0604020202020204" pitchFamily="34" charset="0"/>
                <a:ea typeface="Arial" panose="020B0604020202020204" pitchFamily="34" charset="0"/>
              </a:rPr>
              <a:t> </a:t>
            </a:r>
            <a:r>
              <a:rPr lang="en-US" sz="1200" i="1" spc="5" dirty="0">
                <a:solidFill>
                  <a:srgbClr val="333333"/>
                </a:solidFill>
                <a:effectLst/>
                <a:latin typeface="Arial" panose="020B0604020202020204" pitchFamily="34" charset="0"/>
                <a:ea typeface="Arial" panose="020B0604020202020204" pitchFamily="34" charset="0"/>
              </a:rPr>
              <a:t>lo</a:t>
            </a:r>
            <a:r>
              <a:rPr lang="en-US" sz="1200" i="1" spc="-5" dirty="0">
                <a:solidFill>
                  <a:srgbClr val="333333"/>
                </a:solidFill>
                <a:effectLst/>
                <a:latin typeface="Arial" panose="020B0604020202020204" pitchFamily="34" charset="0"/>
                <a:ea typeface="Arial" panose="020B0604020202020204" pitchFamily="34" charset="0"/>
              </a:rPr>
              <a:t>c</a:t>
            </a:r>
            <a:r>
              <a:rPr lang="en-US" sz="1200" i="1" spc="5" dirty="0">
                <a:solidFill>
                  <a:srgbClr val="333333"/>
                </a:solidFill>
                <a:effectLst/>
                <a:latin typeface="Arial" panose="020B0604020202020204" pitchFamily="34" charset="0"/>
                <a:ea typeface="Arial" panose="020B0604020202020204" pitchFamily="34" charset="0"/>
              </a:rPr>
              <a:t>a</a:t>
            </a:r>
            <a:r>
              <a:rPr lang="en-US" sz="1200" i="1" dirty="0">
                <a:solidFill>
                  <a:srgbClr val="333333"/>
                </a:solidFill>
                <a:effectLst/>
                <a:latin typeface="Arial" panose="020B0604020202020204" pitchFamily="34" charset="0"/>
                <a:ea typeface="Arial" panose="020B0604020202020204" pitchFamily="34" charset="0"/>
              </a:rPr>
              <a:t>l</a:t>
            </a:r>
            <a:r>
              <a:rPr lang="en-US" sz="1200" i="1" spc="-5" dirty="0">
                <a:solidFill>
                  <a:srgbClr val="333333"/>
                </a:solidFill>
                <a:effectLst/>
                <a:latin typeface="Arial" panose="020B0604020202020204" pitchFamily="34" charset="0"/>
                <a:ea typeface="Arial" panose="020B0604020202020204" pitchFamily="34" charset="0"/>
              </a:rPr>
              <a:t> </a:t>
            </a:r>
            <a:r>
              <a:rPr lang="en-US" sz="1200" i="1" spc="5" dirty="0">
                <a:solidFill>
                  <a:srgbClr val="333333"/>
                </a:solidFill>
                <a:effectLst/>
                <a:latin typeface="Arial" panose="020B0604020202020204" pitchFamily="34" charset="0"/>
                <a:ea typeface="Arial" panose="020B0604020202020204" pitchFamily="34" charset="0"/>
              </a:rPr>
              <a:t>sc</a:t>
            </a:r>
            <a:r>
              <a:rPr lang="en-US" sz="1200" i="1" spc="-10" dirty="0">
                <a:solidFill>
                  <a:srgbClr val="333333"/>
                </a:solidFill>
                <a:effectLst/>
                <a:latin typeface="Arial" panose="020B0604020202020204" pitchFamily="34" charset="0"/>
                <a:ea typeface="Arial" panose="020B0604020202020204" pitchFamily="34" charset="0"/>
              </a:rPr>
              <a:t>h</a:t>
            </a:r>
            <a:r>
              <a:rPr lang="en-US" sz="1200" i="1" spc="5" dirty="0">
                <a:solidFill>
                  <a:srgbClr val="333333"/>
                </a:solidFill>
                <a:effectLst/>
                <a:latin typeface="Arial" panose="020B0604020202020204" pitchFamily="34" charset="0"/>
                <a:ea typeface="Arial" panose="020B0604020202020204" pitchFamily="34" charset="0"/>
              </a:rPr>
              <a:t>oo</a:t>
            </a:r>
            <a:r>
              <a:rPr lang="en-US" sz="1200" i="1" dirty="0">
                <a:solidFill>
                  <a:srgbClr val="333333"/>
                </a:solidFill>
                <a:effectLst/>
                <a:latin typeface="Arial" panose="020B0604020202020204" pitchFamily="34" charset="0"/>
                <a:ea typeface="Arial" panose="020B0604020202020204" pitchFamily="34" charset="0"/>
              </a:rPr>
              <a:t>l</a:t>
            </a:r>
            <a:r>
              <a:rPr lang="en-US" sz="1200" i="1" spc="-5" dirty="0">
                <a:solidFill>
                  <a:srgbClr val="333333"/>
                </a:solidFill>
                <a:effectLst/>
                <a:latin typeface="Arial" panose="020B0604020202020204" pitchFamily="34" charset="0"/>
                <a:ea typeface="Arial" panose="020B0604020202020204" pitchFamily="34" charset="0"/>
              </a:rPr>
              <a:t> </a:t>
            </a:r>
            <a:r>
              <a:rPr lang="en-US" sz="1200" i="1" spc="5" dirty="0">
                <a:solidFill>
                  <a:srgbClr val="333333"/>
                </a:solidFill>
                <a:effectLst/>
                <a:latin typeface="Arial" panose="020B0604020202020204" pitchFamily="34" charset="0"/>
                <a:ea typeface="Arial" panose="020B0604020202020204" pitchFamily="34" charset="0"/>
              </a:rPr>
              <a:t>boa</a:t>
            </a:r>
            <a:r>
              <a:rPr lang="en-US" sz="1200" i="1" spc="-10" dirty="0">
                <a:solidFill>
                  <a:srgbClr val="333333"/>
                </a:solidFill>
                <a:effectLst/>
                <a:latin typeface="Arial" panose="020B0604020202020204" pitchFamily="34" charset="0"/>
                <a:ea typeface="Arial" panose="020B0604020202020204" pitchFamily="34" charset="0"/>
              </a:rPr>
              <a:t>r</a:t>
            </a:r>
            <a:r>
              <a:rPr lang="en-US" sz="1200" i="1" spc="5" dirty="0">
                <a:solidFill>
                  <a:srgbClr val="333333"/>
                </a:solidFill>
                <a:effectLst/>
                <a:latin typeface="Arial" panose="020B0604020202020204" pitchFamily="34" charset="0"/>
                <a:ea typeface="Arial" panose="020B0604020202020204" pitchFamily="34" charset="0"/>
              </a:rPr>
              <a:t>d</a:t>
            </a:r>
            <a:r>
              <a:rPr lang="en-US" sz="1200" i="1" dirty="0">
                <a:solidFill>
                  <a:srgbClr val="333333"/>
                </a:solidFill>
                <a:effectLst/>
                <a:latin typeface="Arial" panose="020B0604020202020204" pitchFamily="34" charset="0"/>
                <a:ea typeface="Arial" panose="020B0604020202020204" pitchFamily="34" charset="0"/>
              </a:rPr>
              <a:t>,</a:t>
            </a:r>
            <a:r>
              <a:rPr lang="en-US" sz="1200" i="1" spc="5" dirty="0">
                <a:solidFill>
                  <a:srgbClr val="333333"/>
                </a:solidFill>
                <a:effectLst/>
                <a:latin typeface="Arial" panose="020B0604020202020204" pitchFamily="34" charset="0"/>
                <a:ea typeface="Arial" panose="020B0604020202020204" pitchFamily="34" charset="0"/>
              </a:rPr>
              <a:t> an</a:t>
            </a:r>
            <a:r>
              <a:rPr lang="en-US" sz="1200" i="1" dirty="0">
                <a:solidFill>
                  <a:srgbClr val="333333"/>
                </a:solidFill>
                <a:effectLst/>
                <a:latin typeface="Arial" panose="020B0604020202020204" pitchFamily="34" charset="0"/>
                <a:ea typeface="Arial" panose="020B0604020202020204" pitchFamily="34" charset="0"/>
              </a:rPr>
              <a:t>d</a:t>
            </a:r>
            <a:r>
              <a:rPr lang="en-US" sz="1200" i="1" spc="-5" dirty="0">
                <a:solidFill>
                  <a:srgbClr val="333333"/>
                </a:solidFill>
                <a:effectLst/>
                <a:latin typeface="Arial" panose="020B0604020202020204" pitchFamily="34" charset="0"/>
                <a:ea typeface="Arial" panose="020B0604020202020204" pitchFamily="34" charset="0"/>
              </a:rPr>
              <a:t> </a:t>
            </a:r>
            <a:r>
              <a:rPr lang="en-US" sz="1200" i="1" spc="5" dirty="0">
                <a:solidFill>
                  <a:srgbClr val="333333"/>
                </a:solidFill>
                <a:effectLst/>
                <a:latin typeface="Arial" panose="020B0604020202020204" pitchFamily="34" charset="0"/>
                <a:ea typeface="Arial" panose="020B0604020202020204" pitchFamily="34" charset="0"/>
              </a:rPr>
              <a:t>"</a:t>
            </a:r>
            <a:r>
              <a:rPr lang="en-US" sz="1200" i="1" spc="-10" dirty="0">
                <a:solidFill>
                  <a:srgbClr val="333333"/>
                </a:solidFill>
                <a:effectLst/>
                <a:latin typeface="Arial" panose="020B0604020202020204" pitchFamily="34" charset="0"/>
                <a:ea typeface="Arial" panose="020B0604020202020204" pitchFamily="34" charset="0"/>
              </a:rPr>
              <a:t>p</a:t>
            </a:r>
            <a:r>
              <a:rPr lang="en-US" sz="1200" i="1" spc="5" dirty="0">
                <a:solidFill>
                  <a:srgbClr val="333333"/>
                </a:solidFill>
                <a:effectLst/>
                <a:latin typeface="Arial" panose="020B0604020202020204" pitchFamily="34" charset="0"/>
                <a:ea typeface="Arial" panose="020B0604020202020204" pitchFamily="34" charset="0"/>
              </a:rPr>
              <a:t>ub</a:t>
            </a:r>
            <a:r>
              <a:rPr lang="en-US" sz="1200" i="1" spc="-10" dirty="0">
                <a:solidFill>
                  <a:srgbClr val="333333"/>
                </a:solidFill>
                <a:effectLst/>
                <a:latin typeface="Arial" panose="020B0604020202020204" pitchFamily="34" charset="0"/>
                <a:ea typeface="Arial" panose="020B0604020202020204" pitchFamily="34" charset="0"/>
              </a:rPr>
              <a:t>l</a:t>
            </a:r>
            <a:r>
              <a:rPr lang="en-US" sz="1200" i="1" spc="5" dirty="0">
                <a:solidFill>
                  <a:srgbClr val="333333"/>
                </a:solidFill>
                <a:effectLst/>
                <a:latin typeface="Arial" panose="020B0604020202020204" pitchFamily="34" charset="0"/>
                <a:ea typeface="Arial" panose="020B0604020202020204" pitchFamily="34" charset="0"/>
              </a:rPr>
              <a:t>i</a:t>
            </a:r>
            <a:r>
              <a:rPr lang="en-US" sz="1200" i="1" dirty="0">
                <a:solidFill>
                  <a:srgbClr val="333333"/>
                </a:solidFill>
                <a:effectLst/>
                <a:latin typeface="Arial" panose="020B0604020202020204" pitchFamily="34" charset="0"/>
                <a:ea typeface="Arial" panose="020B0604020202020204" pitchFamily="34" charset="0"/>
              </a:rPr>
              <a:t>c</a:t>
            </a:r>
            <a:r>
              <a:rPr lang="en-US" sz="1200" i="1" spc="5" dirty="0">
                <a:solidFill>
                  <a:srgbClr val="333333"/>
                </a:solidFill>
                <a:effectLst/>
                <a:latin typeface="Arial" panose="020B0604020202020204" pitchFamily="34" charset="0"/>
                <a:ea typeface="Arial" panose="020B0604020202020204" pitchFamily="34" charset="0"/>
              </a:rPr>
              <a:t> </a:t>
            </a:r>
            <a:r>
              <a:rPr lang="en-US" sz="1200" i="1" spc="-5" dirty="0">
                <a:solidFill>
                  <a:srgbClr val="333333"/>
                </a:solidFill>
                <a:effectLst/>
                <a:latin typeface="Arial" panose="020B0604020202020204" pitchFamily="34" charset="0"/>
                <a:ea typeface="Arial" panose="020B0604020202020204" pitchFamily="34" charset="0"/>
              </a:rPr>
              <a:t>o</a:t>
            </a:r>
            <a:r>
              <a:rPr lang="en-US" sz="1200" i="1" dirty="0">
                <a:solidFill>
                  <a:srgbClr val="333333"/>
                </a:solidFill>
                <a:effectLst/>
                <a:latin typeface="Arial" panose="020B0604020202020204" pitchFamily="34" charset="0"/>
                <a:ea typeface="Arial" panose="020B0604020202020204" pitchFamily="34" charset="0"/>
              </a:rPr>
              <a:t>f</a:t>
            </a:r>
            <a:r>
              <a:rPr lang="en-US" sz="1200" i="1" spc="5" dirty="0">
                <a:solidFill>
                  <a:srgbClr val="333333"/>
                </a:solidFill>
                <a:effectLst/>
                <a:latin typeface="Arial" panose="020B0604020202020204" pitchFamily="34" charset="0"/>
                <a:ea typeface="Arial" panose="020B0604020202020204" pitchFamily="34" charset="0"/>
              </a:rPr>
              <a:t>f</a:t>
            </a:r>
            <a:r>
              <a:rPr lang="en-US" sz="1200" i="1" spc="-10" dirty="0">
                <a:solidFill>
                  <a:srgbClr val="333333"/>
                </a:solidFill>
                <a:effectLst/>
                <a:latin typeface="Arial" panose="020B0604020202020204" pitchFamily="34" charset="0"/>
                <a:ea typeface="Arial" panose="020B0604020202020204" pitchFamily="34" charset="0"/>
              </a:rPr>
              <a:t>i</a:t>
            </a:r>
            <a:r>
              <a:rPr lang="en-US" sz="1200" i="1" spc="5" dirty="0">
                <a:solidFill>
                  <a:srgbClr val="333333"/>
                </a:solidFill>
                <a:effectLst/>
                <a:latin typeface="Arial" panose="020B0604020202020204" pitchFamily="34" charset="0"/>
                <a:ea typeface="Arial" panose="020B0604020202020204" pitchFamily="34" charset="0"/>
              </a:rPr>
              <a:t>ce</a:t>
            </a:r>
            <a:r>
              <a:rPr lang="en-US" sz="1200" i="1" dirty="0">
                <a:solidFill>
                  <a:srgbClr val="333333"/>
                </a:solidFill>
                <a:effectLst/>
                <a:latin typeface="Arial" panose="020B0604020202020204" pitchFamily="34" charset="0"/>
                <a:ea typeface="Arial" panose="020B0604020202020204" pitchFamily="34" charset="0"/>
              </a:rPr>
              <a:t>rs</a:t>
            </a:r>
            <a:r>
              <a:rPr lang="en-US" sz="1200" i="1" spc="-5" dirty="0">
                <a:solidFill>
                  <a:srgbClr val="333333"/>
                </a:solidFill>
                <a:effectLst/>
                <a:latin typeface="Arial" panose="020B0604020202020204" pitchFamily="34" charset="0"/>
                <a:ea typeface="Arial" panose="020B0604020202020204" pitchFamily="34" charset="0"/>
              </a:rPr>
              <a:t> </a:t>
            </a:r>
            <a:r>
              <a:rPr lang="en-US" sz="1200" i="1" spc="5" dirty="0">
                <a:solidFill>
                  <a:srgbClr val="333333"/>
                </a:solidFill>
                <a:effectLst/>
                <a:latin typeface="Arial" panose="020B0604020202020204" pitchFamily="34" charset="0"/>
                <a:ea typeface="Arial" panose="020B0604020202020204" pitchFamily="34" charset="0"/>
              </a:rPr>
              <a:t>o</a:t>
            </a:r>
            <a:r>
              <a:rPr lang="en-US" sz="1200" i="1" dirty="0">
                <a:solidFill>
                  <a:srgbClr val="333333"/>
                </a:solidFill>
                <a:effectLst/>
                <a:latin typeface="Arial" panose="020B0604020202020204" pitchFamily="34" charset="0"/>
                <a:ea typeface="Arial" panose="020B0604020202020204" pitchFamily="34" charset="0"/>
              </a:rPr>
              <a:t>r </a:t>
            </a:r>
            <a:r>
              <a:rPr lang="en-US" sz="1200" i="1" spc="5" dirty="0">
                <a:solidFill>
                  <a:srgbClr val="333333"/>
                </a:solidFill>
                <a:effectLst/>
                <a:latin typeface="Arial" panose="020B0604020202020204" pitchFamily="34" charset="0"/>
                <a:ea typeface="Arial" panose="020B0604020202020204" pitchFamily="34" charset="0"/>
              </a:rPr>
              <a:t>e</a:t>
            </a:r>
            <a:r>
              <a:rPr lang="en-US" sz="1200" i="1" spc="-5" dirty="0">
                <a:solidFill>
                  <a:srgbClr val="333333"/>
                </a:solidFill>
                <a:effectLst/>
                <a:latin typeface="Arial" panose="020B0604020202020204" pitchFamily="34" charset="0"/>
                <a:ea typeface="Arial" panose="020B0604020202020204" pitchFamily="34" charset="0"/>
              </a:rPr>
              <a:t>m</a:t>
            </a:r>
            <a:r>
              <a:rPr lang="en-US" sz="1200" i="1" spc="5" dirty="0">
                <a:solidFill>
                  <a:srgbClr val="333333"/>
                </a:solidFill>
                <a:effectLst/>
                <a:latin typeface="Arial" panose="020B0604020202020204" pitchFamily="34" charset="0"/>
                <a:ea typeface="Arial" panose="020B0604020202020204" pitchFamily="34" charset="0"/>
              </a:rPr>
              <a:t>p</a:t>
            </a:r>
            <a:r>
              <a:rPr lang="en-US" sz="1200" i="1" spc="-10" dirty="0">
                <a:solidFill>
                  <a:srgbClr val="333333"/>
                </a:solidFill>
                <a:effectLst/>
                <a:latin typeface="Arial" panose="020B0604020202020204" pitchFamily="34" charset="0"/>
                <a:ea typeface="Arial" panose="020B0604020202020204" pitchFamily="34" charset="0"/>
              </a:rPr>
              <a:t>l</a:t>
            </a:r>
            <a:r>
              <a:rPr lang="en-US" sz="1200" i="1" spc="5" dirty="0">
                <a:solidFill>
                  <a:srgbClr val="333333"/>
                </a:solidFill>
                <a:effectLst/>
                <a:latin typeface="Arial" panose="020B0604020202020204" pitchFamily="34" charset="0"/>
                <a:ea typeface="Arial" panose="020B0604020202020204" pitchFamily="34" charset="0"/>
              </a:rPr>
              <a:t>oye</a:t>
            </a:r>
            <a:r>
              <a:rPr lang="en-US" sz="1200" i="1" spc="-10" dirty="0">
                <a:solidFill>
                  <a:srgbClr val="333333"/>
                </a:solidFill>
                <a:effectLst/>
                <a:latin typeface="Arial" panose="020B0604020202020204" pitchFamily="34" charset="0"/>
                <a:ea typeface="Arial" panose="020B0604020202020204" pitchFamily="34" charset="0"/>
              </a:rPr>
              <a:t>e</a:t>
            </a:r>
            <a:r>
              <a:rPr lang="en-US" sz="1200" i="1" spc="5" dirty="0">
                <a:solidFill>
                  <a:srgbClr val="333333"/>
                </a:solidFill>
                <a:effectLst/>
                <a:latin typeface="Arial" panose="020B0604020202020204" pitchFamily="34" charset="0"/>
                <a:ea typeface="Arial" panose="020B0604020202020204" pitchFamily="34" charset="0"/>
              </a:rPr>
              <a:t>s</a:t>
            </a:r>
            <a:r>
              <a:rPr lang="en-US" sz="1200" i="1" dirty="0">
                <a:solidFill>
                  <a:srgbClr val="333333"/>
                </a:solidFill>
                <a:effectLst/>
                <a:latin typeface="Arial" panose="020B0604020202020204" pitchFamily="34" charset="0"/>
                <a:ea typeface="Arial" panose="020B0604020202020204" pitchFamily="34" charset="0"/>
              </a:rPr>
              <a:t>"</a:t>
            </a:r>
            <a:r>
              <a:rPr lang="en-US" sz="1200" i="1" spc="-5" dirty="0">
                <a:solidFill>
                  <a:srgbClr val="333333"/>
                </a:solidFill>
                <a:effectLst/>
                <a:latin typeface="Arial" panose="020B0604020202020204" pitchFamily="34" charset="0"/>
                <a:ea typeface="Arial" panose="020B0604020202020204" pitchFamily="34" charset="0"/>
              </a:rPr>
              <a:t> </a:t>
            </a:r>
            <a:r>
              <a:rPr lang="en-US" sz="1200" i="1" spc="5" dirty="0">
                <a:solidFill>
                  <a:srgbClr val="333333"/>
                </a:solidFill>
                <a:effectLst/>
                <a:latin typeface="Arial" panose="020B0604020202020204" pitchFamily="34" charset="0"/>
                <a:ea typeface="Arial" panose="020B0604020202020204" pitchFamily="34" charset="0"/>
              </a:rPr>
              <a:t>i</a:t>
            </a:r>
            <a:r>
              <a:rPr lang="en-US" sz="1200" i="1" spc="-10" dirty="0">
                <a:solidFill>
                  <a:srgbClr val="333333"/>
                </a:solidFill>
                <a:effectLst/>
                <a:latin typeface="Arial" panose="020B0604020202020204" pitchFamily="34" charset="0"/>
                <a:ea typeface="Arial" panose="020B0604020202020204" pitchFamily="34" charset="0"/>
              </a:rPr>
              <a:t>n</a:t>
            </a:r>
            <a:r>
              <a:rPr lang="en-US" sz="1200" i="1" spc="5" dirty="0">
                <a:solidFill>
                  <a:srgbClr val="333333"/>
                </a:solidFill>
                <a:effectLst/>
                <a:latin typeface="Arial" panose="020B0604020202020204" pitchFamily="34" charset="0"/>
                <a:ea typeface="Arial" panose="020B0604020202020204" pitchFamily="34" charset="0"/>
              </a:rPr>
              <a:t>clu</a:t>
            </a:r>
            <a:r>
              <a:rPr lang="en-US" sz="1200" i="1" spc="-10" dirty="0">
                <a:solidFill>
                  <a:srgbClr val="333333"/>
                </a:solidFill>
                <a:effectLst/>
                <a:latin typeface="Arial" panose="020B0604020202020204" pitchFamily="34" charset="0"/>
                <a:ea typeface="Arial" panose="020B0604020202020204" pitchFamily="34" charset="0"/>
              </a:rPr>
              <a:t>d</a:t>
            </a:r>
            <a:r>
              <a:rPr lang="en-US" sz="1200" i="1" spc="5" dirty="0">
                <a:solidFill>
                  <a:srgbClr val="333333"/>
                </a:solidFill>
                <a:effectLst/>
                <a:latin typeface="Arial" panose="020B0604020202020204" pitchFamily="34" charset="0"/>
                <a:ea typeface="Arial" panose="020B0604020202020204" pitchFamily="34" charset="0"/>
              </a:rPr>
              <a:t>e</a:t>
            </a:r>
            <a:r>
              <a:rPr lang="en-US" sz="1200" i="1" dirty="0">
                <a:solidFill>
                  <a:srgbClr val="333333"/>
                </a:solidFill>
                <a:effectLst/>
                <a:latin typeface="Arial" panose="020B0604020202020204" pitchFamily="34" charset="0"/>
                <a:ea typeface="Arial" panose="020B0604020202020204" pitchFamily="34" charset="0"/>
              </a:rPr>
              <a:t>s</a:t>
            </a:r>
            <a:r>
              <a:rPr lang="en-US" sz="1200" i="1" spc="-5" dirty="0">
                <a:solidFill>
                  <a:srgbClr val="333333"/>
                </a:solidFill>
                <a:effectLst/>
                <a:latin typeface="Arial" panose="020B0604020202020204" pitchFamily="34" charset="0"/>
                <a:ea typeface="Arial" panose="020B0604020202020204" pitchFamily="34" charset="0"/>
              </a:rPr>
              <a:t> </a:t>
            </a:r>
            <a:r>
              <a:rPr lang="en-US" sz="1200" i="1" spc="5" dirty="0">
                <a:solidFill>
                  <a:srgbClr val="333333"/>
                </a:solidFill>
                <a:effectLst/>
                <a:latin typeface="Arial" panose="020B0604020202020204" pitchFamily="34" charset="0"/>
                <a:ea typeface="Arial" panose="020B0604020202020204" pitchFamily="34" charset="0"/>
              </a:rPr>
              <a:t>e</a:t>
            </a:r>
            <a:r>
              <a:rPr lang="en-US" sz="1200" i="1" spc="-5" dirty="0">
                <a:solidFill>
                  <a:srgbClr val="333333"/>
                </a:solidFill>
                <a:effectLst/>
                <a:latin typeface="Arial" panose="020B0604020202020204" pitchFamily="34" charset="0"/>
                <a:ea typeface="Arial" panose="020B0604020202020204" pitchFamily="34" charset="0"/>
              </a:rPr>
              <a:t>m</a:t>
            </a:r>
            <a:r>
              <a:rPr lang="en-US" sz="1200" i="1" spc="5" dirty="0">
                <a:solidFill>
                  <a:srgbClr val="333333"/>
                </a:solidFill>
                <a:effectLst/>
                <a:latin typeface="Arial" panose="020B0604020202020204" pitchFamily="34" charset="0"/>
                <a:ea typeface="Arial" panose="020B0604020202020204" pitchFamily="34" charset="0"/>
              </a:rPr>
              <a:t>pl</a:t>
            </a:r>
            <a:r>
              <a:rPr lang="en-US" sz="1200" i="1" spc="-10" dirty="0">
                <a:solidFill>
                  <a:srgbClr val="333333"/>
                </a:solidFill>
                <a:effectLst/>
                <a:latin typeface="Arial" panose="020B0604020202020204" pitchFamily="34" charset="0"/>
                <a:ea typeface="Arial" panose="020B0604020202020204" pitchFamily="34" charset="0"/>
              </a:rPr>
              <a:t>o</a:t>
            </a:r>
            <a:r>
              <a:rPr lang="en-US" sz="1200" i="1" spc="5" dirty="0">
                <a:solidFill>
                  <a:srgbClr val="333333"/>
                </a:solidFill>
                <a:effectLst/>
                <a:latin typeface="Arial" panose="020B0604020202020204" pitchFamily="34" charset="0"/>
                <a:ea typeface="Arial" panose="020B0604020202020204" pitchFamily="34" charset="0"/>
              </a:rPr>
              <a:t>ye</a:t>
            </a:r>
            <a:r>
              <a:rPr lang="en-US" sz="1200" i="1" spc="-10" dirty="0">
                <a:solidFill>
                  <a:srgbClr val="333333"/>
                </a:solidFill>
                <a:effectLst/>
                <a:latin typeface="Arial" panose="020B0604020202020204" pitchFamily="34" charset="0"/>
                <a:ea typeface="Arial" panose="020B0604020202020204" pitchFamily="34" charset="0"/>
              </a:rPr>
              <a:t>e</a:t>
            </a:r>
            <a:r>
              <a:rPr lang="en-US" sz="1200" i="1" dirty="0">
                <a:solidFill>
                  <a:srgbClr val="333333"/>
                </a:solidFill>
                <a:effectLst/>
                <a:latin typeface="Arial" panose="020B0604020202020204" pitchFamily="34" charset="0"/>
                <a:ea typeface="Arial" panose="020B0604020202020204" pitchFamily="34" charset="0"/>
              </a:rPr>
              <a:t>s</a:t>
            </a:r>
            <a:r>
              <a:rPr lang="en-US" sz="1200" i="1" spc="5" dirty="0">
                <a:solidFill>
                  <a:srgbClr val="333333"/>
                </a:solidFill>
                <a:effectLst/>
                <a:latin typeface="Arial" panose="020B0604020202020204" pitchFamily="34" charset="0"/>
                <a:ea typeface="Arial" panose="020B0604020202020204" pitchFamily="34" charset="0"/>
              </a:rPr>
              <a:t> o</a:t>
            </a:r>
            <a:r>
              <a:rPr lang="en-US" sz="1200" i="1" dirty="0">
                <a:solidFill>
                  <a:srgbClr val="333333"/>
                </a:solidFill>
                <a:effectLst/>
                <a:latin typeface="Arial" panose="020B0604020202020204" pitchFamily="34" charset="0"/>
                <a:ea typeface="Arial" panose="020B0604020202020204" pitchFamily="34" charset="0"/>
              </a:rPr>
              <a:t>f</a:t>
            </a:r>
            <a:r>
              <a:rPr lang="en-US" sz="1200" i="1" spc="-5" dirty="0">
                <a:solidFill>
                  <a:srgbClr val="333333"/>
                </a:solidFill>
                <a:effectLst/>
                <a:latin typeface="Arial" panose="020B0604020202020204" pitchFamily="34" charset="0"/>
                <a:ea typeface="Arial" panose="020B0604020202020204" pitchFamily="34" charset="0"/>
              </a:rPr>
              <a:t> </a:t>
            </a:r>
            <a:r>
              <a:rPr lang="en-US" sz="1200" i="1" dirty="0">
                <a:solidFill>
                  <a:srgbClr val="333333"/>
                </a:solidFill>
                <a:effectLst/>
                <a:latin typeface="Arial" panose="020B0604020202020204" pitchFamily="34" charset="0"/>
                <a:ea typeface="Arial" panose="020B0604020202020204" pitchFamily="34" charset="0"/>
              </a:rPr>
              <a:t>a</a:t>
            </a:r>
            <a:r>
              <a:rPr lang="en-US" sz="1200" i="1" spc="5" dirty="0">
                <a:solidFill>
                  <a:srgbClr val="333333"/>
                </a:solidFill>
                <a:effectLst/>
                <a:latin typeface="Arial" panose="020B0604020202020204" pitchFamily="34" charset="0"/>
                <a:ea typeface="Arial" panose="020B0604020202020204" pitchFamily="34" charset="0"/>
              </a:rPr>
              <a:t> l</a:t>
            </a:r>
            <a:r>
              <a:rPr lang="en-US" sz="1200" i="1" spc="-10" dirty="0">
                <a:solidFill>
                  <a:srgbClr val="333333"/>
                </a:solidFill>
                <a:effectLst/>
                <a:latin typeface="Arial" panose="020B0604020202020204" pitchFamily="34" charset="0"/>
                <a:ea typeface="Arial" panose="020B0604020202020204" pitchFamily="34" charset="0"/>
              </a:rPr>
              <a:t>o</a:t>
            </a:r>
            <a:r>
              <a:rPr lang="en-US" sz="1200" i="1" spc="5" dirty="0">
                <a:solidFill>
                  <a:srgbClr val="333333"/>
                </a:solidFill>
                <a:effectLst/>
                <a:latin typeface="Arial" panose="020B0604020202020204" pitchFamily="34" charset="0"/>
                <a:ea typeface="Arial" panose="020B0604020202020204" pitchFamily="34" charset="0"/>
              </a:rPr>
              <a:t>ca</a:t>
            </a:r>
            <a:r>
              <a:rPr lang="en-US" sz="1200" i="1" dirty="0">
                <a:solidFill>
                  <a:srgbClr val="333333"/>
                </a:solidFill>
                <a:effectLst/>
                <a:latin typeface="Arial" panose="020B0604020202020204" pitchFamily="34" charset="0"/>
                <a:ea typeface="Arial" panose="020B0604020202020204" pitchFamily="34" charset="0"/>
              </a:rPr>
              <a:t>l</a:t>
            </a:r>
            <a:r>
              <a:rPr lang="en-US" sz="1200" i="1" spc="-5" dirty="0">
                <a:solidFill>
                  <a:srgbClr val="333333"/>
                </a:solidFill>
                <a:effectLst/>
                <a:latin typeface="Arial" panose="020B0604020202020204" pitchFamily="34" charset="0"/>
                <a:ea typeface="Arial" panose="020B0604020202020204" pitchFamily="34" charset="0"/>
              </a:rPr>
              <a:t> </a:t>
            </a:r>
            <a:r>
              <a:rPr lang="en-US" sz="1200" i="1" spc="5" dirty="0">
                <a:solidFill>
                  <a:srgbClr val="333333"/>
                </a:solidFill>
                <a:effectLst/>
                <a:latin typeface="Arial" panose="020B0604020202020204" pitchFamily="34" charset="0"/>
                <a:ea typeface="Arial" panose="020B0604020202020204" pitchFamily="34" charset="0"/>
              </a:rPr>
              <a:t>s</a:t>
            </a:r>
            <a:r>
              <a:rPr lang="en-US" sz="1200" i="1" spc="-5" dirty="0">
                <a:solidFill>
                  <a:srgbClr val="333333"/>
                </a:solidFill>
                <a:effectLst/>
                <a:latin typeface="Arial" panose="020B0604020202020204" pitchFamily="34" charset="0"/>
                <a:ea typeface="Arial" panose="020B0604020202020204" pitchFamily="34" charset="0"/>
              </a:rPr>
              <a:t>c</a:t>
            </a:r>
            <a:r>
              <a:rPr lang="en-US" sz="1200" i="1" spc="5" dirty="0">
                <a:solidFill>
                  <a:srgbClr val="333333"/>
                </a:solidFill>
                <a:effectLst/>
                <a:latin typeface="Arial" panose="020B0604020202020204" pitchFamily="34" charset="0"/>
                <a:ea typeface="Arial" panose="020B0604020202020204" pitchFamily="34" charset="0"/>
              </a:rPr>
              <a:t>ho</a:t>
            </a:r>
            <a:r>
              <a:rPr lang="en-US" sz="1200" i="1" spc="-10" dirty="0">
                <a:solidFill>
                  <a:srgbClr val="333333"/>
                </a:solidFill>
                <a:effectLst/>
                <a:latin typeface="Arial" panose="020B0604020202020204" pitchFamily="34" charset="0"/>
                <a:ea typeface="Arial" panose="020B0604020202020204" pitchFamily="34" charset="0"/>
              </a:rPr>
              <a:t>o</a:t>
            </a:r>
            <a:r>
              <a:rPr lang="en-US" sz="1200" i="1" dirty="0">
                <a:solidFill>
                  <a:srgbClr val="333333"/>
                </a:solidFill>
                <a:effectLst/>
                <a:latin typeface="Arial" panose="020B0604020202020204" pitchFamily="34" charset="0"/>
                <a:ea typeface="Arial" panose="020B0604020202020204" pitchFamily="34" charset="0"/>
              </a:rPr>
              <a:t>l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boa</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d</a:t>
            </a:r>
            <a:r>
              <a:rPr lang="en-US" sz="1200" dirty="0">
                <a:solidFill>
                  <a:srgbClr val="333333"/>
                </a:solidFill>
                <a:effectLst/>
                <a:highlight>
                  <a:srgbClr val="FFFF00"/>
                </a:highlight>
                <a:latin typeface="Arial" panose="020B0604020202020204" pitchFamily="34" charset="0"/>
                <a:ea typeface="Arial" panose="020B0604020202020204" pitchFamily="34" charset="0"/>
              </a:rPr>
              <a:t>.</a:t>
            </a:r>
            <a:endParaRPr lang="en-US" sz="1200" dirty="0">
              <a:effectLst/>
              <a:latin typeface="Times New Roman" panose="02020603050405020304" pitchFamily="18" charset="0"/>
              <a:ea typeface="Times New Roman" panose="02020603050405020304" pitchFamily="18" charset="0"/>
            </a:endParaRPr>
          </a:p>
          <a:p>
            <a:pPr marL="337820" marR="518795">
              <a:lnSpc>
                <a:spcPct val="130000"/>
              </a:lnSpc>
              <a:spcBef>
                <a:spcPts val="0"/>
              </a:spcBef>
              <a:spcAft>
                <a:spcPts val="0"/>
              </a:spcAft>
            </a:pPr>
            <a:r>
              <a:rPr lang="en-US" sz="1200" i="1" dirty="0">
                <a:solidFill>
                  <a:srgbClr val="333333"/>
                </a:solidFill>
                <a:effectLst/>
                <a:highlight>
                  <a:srgbClr val="FFFF00"/>
                </a:highlight>
                <a:latin typeface="Arial" panose="020B0604020202020204" pitchFamily="34" charset="0"/>
                <a:ea typeface="Arial" panose="020B0604020202020204" pitchFamily="34" charset="0"/>
              </a:rPr>
              <a:t>B.</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dirty="0">
                <a:solidFill>
                  <a:srgbClr val="333333"/>
                </a:solidFill>
                <a:effectLst/>
                <a:highlight>
                  <a:srgbClr val="FFFF00"/>
                </a:highlight>
                <a:latin typeface="Arial" panose="020B0604020202020204" pitchFamily="34" charset="0"/>
                <a:ea typeface="Arial" panose="020B0604020202020204" pitchFamily="34" charset="0"/>
              </a:rPr>
              <a:t>No</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d</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ina</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c</a:t>
            </a:r>
            <a:r>
              <a:rPr lang="en-US" sz="1200" i="1"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 r</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sol</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u</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adop</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dirty="0">
                <a:solidFill>
                  <a:srgbClr val="333333"/>
                </a:solidFill>
                <a:effectLst/>
                <a:highlight>
                  <a:srgbClr val="FFFF00"/>
                </a:highlight>
                <a:latin typeface="Arial" panose="020B0604020202020204" pitchFamily="34" charset="0"/>
                <a:ea typeface="Arial" panose="020B0604020202020204" pitchFamily="34" charset="0"/>
              </a:rPr>
              <a:t>d</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p</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u</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s</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u</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an</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s</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ub</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s</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ec</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dirty="0">
                <a:solidFill>
                  <a:srgbClr val="333333"/>
                </a:solidFill>
                <a:effectLst/>
                <a:highlight>
                  <a:srgbClr val="FFFF00"/>
                </a:highlight>
                <a:latin typeface="Arial" panose="020B0604020202020204" pitchFamily="34" charset="0"/>
                <a:ea typeface="Arial" panose="020B0604020202020204" pitchFamily="34" charset="0"/>
              </a:rPr>
              <a:t>A</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s</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h</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al</a:t>
            </a:r>
            <a:r>
              <a:rPr lang="en-US" sz="1200" i="1" dirty="0">
                <a:solidFill>
                  <a:srgbClr val="333333"/>
                </a:solidFill>
                <a:effectLst/>
                <a:highlight>
                  <a:srgbClr val="FFFF00"/>
                </a:highlight>
                <a:latin typeface="Arial" panose="020B0604020202020204" pitchFamily="34" charset="0"/>
                <a:ea typeface="Arial" panose="020B0604020202020204" pitchFamily="34" charset="0"/>
              </a:rPr>
              <a:t>l</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cl</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u</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d</a:t>
            </a:r>
            <a:r>
              <a:rPr lang="en-US" sz="1200" i="1"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p</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ov</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si</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dirty="0">
                <a:solidFill>
                  <a:srgbClr val="333333"/>
                </a:solidFill>
                <a:effectLst/>
                <a:highlight>
                  <a:srgbClr val="FFFF00"/>
                </a:highlight>
                <a:latin typeface="Arial" panose="020B0604020202020204" pitchFamily="34" charset="0"/>
                <a:ea typeface="Arial" panose="020B0604020202020204" pitchFamily="34" charset="0"/>
              </a:rPr>
              <a:t>s</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h</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a</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s</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tr</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c</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h</a:t>
            </a:r>
            <a:r>
              <a:rPr lang="en-US" sz="1200" i="1"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dirty="0">
                <a:solidFill>
                  <a:srgbClr val="333333"/>
                </a:solidFill>
                <a:effectLs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gove</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ni</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dirty="0">
                <a:solidFill>
                  <a:srgbClr val="333333"/>
                </a:solidFill>
                <a:effectLst/>
                <a:highlight>
                  <a:srgbClr val="FFFF00"/>
                </a:highlight>
                <a:latin typeface="Arial" panose="020B0604020202020204" pitchFamily="34" charset="0"/>
                <a:ea typeface="Arial" panose="020B0604020202020204" pitchFamily="34" charset="0"/>
              </a:rPr>
              <a:t>g</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b</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d</a:t>
            </a:r>
            <a:r>
              <a:rPr lang="en-US" sz="1200" i="1" spc="15" dirty="0">
                <a:solidFill>
                  <a:srgbClr val="333333"/>
                </a:solidFill>
                <a:effectLst/>
                <a:highlight>
                  <a:srgbClr val="FFFF00"/>
                </a:highlight>
                <a:latin typeface="Arial" panose="020B0604020202020204" pitchFamily="34" charset="0"/>
                <a:ea typeface="Arial" panose="020B0604020202020204" pitchFamily="34" charset="0"/>
              </a:rPr>
              <a:t>y</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a:t>
            </a:r>
            <a:r>
              <a:rPr lang="en-US" sz="1200" i="1" dirty="0">
                <a:solidFill>
                  <a:srgbClr val="333333"/>
                </a:solidFill>
                <a:effectLst/>
                <a:highlight>
                  <a:srgbClr val="FFFF00"/>
                </a:highlight>
                <a:latin typeface="Arial" panose="020B0604020202020204" pitchFamily="34" charset="0"/>
                <a:ea typeface="Arial" panose="020B0604020202020204" pitchFamily="34" charset="0"/>
              </a:rPr>
              <a:t>s</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au</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h</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dirty="0">
                <a:solidFill>
                  <a:srgbClr val="333333"/>
                </a:solidFill>
                <a:effectLst/>
                <a:highlight>
                  <a:srgbClr val="FFFF00"/>
                </a:highlight>
                <a:latin typeface="Arial" panose="020B0604020202020204" pitchFamily="34" charset="0"/>
                <a:ea typeface="Arial" panose="020B0604020202020204" pitchFamily="34" charset="0"/>
              </a:rPr>
              <a:t>y</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t</a:t>
            </a:r>
            <a:r>
              <a:rPr lang="en-US" sz="1200" i="1"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s</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a</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b</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li</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s</a:t>
            </a:r>
            <a:r>
              <a:rPr lang="en-US" sz="1200" i="1" dirty="0">
                <a:solidFill>
                  <a:srgbClr val="333333"/>
                </a:solidFill>
                <a:effectLst/>
                <a:highlight>
                  <a:srgbClr val="FFFF00"/>
                </a:highlight>
                <a:latin typeface="Arial" panose="020B0604020202020204" pitchFamily="34" charset="0"/>
                <a:ea typeface="Arial" panose="020B0604020202020204" pitchFamily="34" charset="0"/>
              </a:rPr>
              <a:t>h</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t</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h</a:t>
            </a:r>
            <a:r>
              <a:rPr lang="en-US" sz="1200" i="1"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b</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u</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dge</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a</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pp</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op</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ri</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a</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f</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u</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nd</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s</a:t>
            </a:r>
            <a:r>
              <a:rPr lang="en-US" sz="1200" i="1" dirty="0">
                <a:solidFill>
                  <a:srgbClr val="333333"/>
                </a:solidFill>
                <a:effectLst/>
                <a:highlight>
                  <a:srgbClr val="FFFF00"/>
                </a:highlight>
                <a:latin typeface="Arial" panose="020B0604020202020204" pitchFamily="34" charset="0"/>
                <a:ea typeface="Arial" panose="020B0604020202020204" pitchFamily="34" charset="0"/>
              </a:rPr>
              <a:t>.</a:t>
            </a:r>
            <a:endParaRPr lang="en-US" sz="1200" dirty="0">
              <a:effectLst/>
              <a:latin typeface="Times New Roman" panose="02020603050405020304" pitchFamily="18" charset="0"/>
              <a:ea typeface="Times New Roman" panose="02020603050405020304" pitchFamily="18" charset="0"/>
            </a:endParaRPr>
          </a:p>
          <a:p>
            <a:pPr marL="337820" marR="0">
              <a:lnSpc>
                <a:spcPts val="1000"/>
              </a:lnSpc>
              <a:spcBef>
                <a:spcPts val="0"/>
              </a:spcBef>
              <a:spcAft>
                <a:spcPts val="0"/>
              </a:spcAft>
            </a:pPr>
            <a:r>
              <a:rPr lang="en-US" sz="1200" i="1" dirty="0">
                <a:solidFill>
                  <a:srgbClr val="333333"/>
                </a:solidFill>
                <a:effectLst/>
                <a:highlight>
                  <a:srgbClr val="FFFF00"/>
                </a:highlight>
                <a:latin typeface="Arial" panose="020B0604020202020204" pitchFamily="34" charset="0"/>
                <a:ea typeface="Arial" panose="020B0604020202020204" pitchFamily="34" charset="0"/>
              </a:rPr>
              <a:t>C.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Fo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a</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dirty="0">
                <a:solidFill>
                  <a:srgbClr val="333333"/>
                </a:solidFill>
                <a:effectLst/>
                <a:highlight>
                  <a:srgbClr val="FFFF00"/>
                </a:highlight>
                <a:latin typeface="Arial" panose="020B0604020202020204" pitchFamily="34" charset="0"/>
                <a:ea typeface="Arial" panose="020B0604020202020204" pitchFamily="34" charset="0"/>
              </a:rPr>
              <a:t>y</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g</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ove</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ni</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dirty="0">
                <a:solidFill>
                  <a:srgbClr val="333333"/>
                </a:solidFill>
                <a:effectLst/>
                <a:highlight>
                  <a:srgbClr val="FFFF00"/>
                </a:highlight>
                <a:latin typeface="Arial" panose="020B0604020202020204" pitchFamily="34" charset="0"/>
                <a:ea typeface="Arial" panose="020B0604020202020204" pitchFamily="34" charset="0"/>
              </a:rPr>
              <a:t>g</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b</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d</a:t>
            </a:r>
            <a:r>
              <a:rPr lang="en-US" sz="1200" i="1" dirty="0">
                <a:solidFill>
                  <a:srgbClr val="333333"/>
                </a:solidFill>
                <a:effectLst/>
                <a:highlight>
                  <a:srgbClr val="FFFF00"/>
                </a:highlight>
                <a:latin typeface="Arial" panose="020B0604020202020204" pitchFamily="34" charset="0"/>
                <a:ea typeface="Arial" panose="020B0604020202020204" pitchFamily="34" charset="0"/>
              </a:rPr>
              <a:t>y</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f</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dirty="0">
                <a:solidFill>
                  <a:srgbClr val="333333"/>
                </a:solidFill>
                <a:effectLst/>
                <a:highlight>
                  <a:srgbClr val="FFFF00"/>
                </a:highlight>
                <a:latin typeface="Arial" panose="020B0604020202020204" pitchFamily="34" charset="0"/>
                <a:ea typeface="Arial" panose="020B0604020202020204" pitchFamily="34" charset="0"/>
              </a:rPr>
              <a:t>a</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c</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un</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y</a:t>
            </a:r>
            <a:r>
              <a:rPr lang="en-US" sz="1200" i="1" dirty="0">
                <a:solidFill>
                  <a:srgbClr val="333333"/>
                </a:solidFill>
                <a:effectLst/>
                <a:highlight>
                  <a:srgbClr val="FFFF00"/>
                </a:highlight>
                <a:latin typeface="Arial" panose="020B0604020202020204" pitchFamily="34" charset="0"/>
                <a:ea typeface="Arial" panose="020B0604020202020204" pitchFamily="34" charset="0"/>
              </a:rPr>
              <a: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c</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y</a:t>
            </a:r>
            <a:r>
              <a:rPr lang="en-US" sz="1200" i="1" dirty="0">
                <a:solidFill>
                  <a:srgbClr val="333333"/>
                </a:solidFill>
                <a:effectLst/>
                <a:highlight>
                  <a:srgbClr val="FFFF00"/>
                </a:highlight>
                <a:latin typeface="Arial" panose="020B0604020202020204" pitchFamily="34" charset="0"/>
                <a:ea typeface="Arial" panose="020B0604020202020204" pitchFamily="34" charset="0"/>
              </a:rPr>
              <a:t>,</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 </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wn</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h</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a</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h</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a</a:t>
            </a:r>
            <a:r>
              <a:rPr lang="en-US" sz="1200" i="1" dirty="0">
                <a:solidFill>
                  <a:srgbClr val="333333"/>
                </a:solidFill>
                <a:effectLst/>
                <a:highlight>
                  <a:srgbClr val="FFFF00"/>
                </a:highlight>
                <a:latin typeface="Arial" panose="020B0604020202020204" pitchFamily="34" charset="0"/>
                <a:ea typeface="Arial" panose="020B0604020202020204" pitchFamily="34" charset="0"/>
              </a:rPr>
              <a:t>s</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no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a</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dop</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dirty="0">
                <a:solidFill>
                  <a:srgbClr val="333333"/>
                </a:solidFill>
                <a:effectLst/>
                <a:highlight>
                  <a:srgbClr val="FFFF00"/>
                </a:highlight>
                <a:latin typeface="Arial" panose="020B0604020202020204" pitchFamily="34" charset="0"/>
                <a:ea typeface="Arial" panose="020B0604020202020204" pitchFamily="34" charset="0"/>
              </a:rPr>
              <a:t>d</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a</a:t>
            </a:r>
            <a:r>
              <a:rPr lang="en-US" sz="1200" i="1"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d</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in</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a</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nc</a:t>
            </a:r>
            <a:r>
              <a:rPr lang="en-US" sz="1200" i="1"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 </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eso</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l</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u</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n</a:t>
            </a:r>
            <a:endParaRPr lang="en-US" sz="1200" dirty="0">
              <a:effectLst/>
              <a:latin typeface="Times New Roman" panose="02020603050405020304" pitchFamily="18" charset="0"/>
              <a:ea typeface="Times New Roman" panose="02020603050405020304" pitchFamily="18" charset="0"/>
            </a:endParaRPr>
          </a:p>
          <a:p>
            <a:pPr marL="337820" marR="469900">
              <a:lnSpc>
                <a:spcPct val="130000"/>
              </a:lnSpc>
              <a:spcBef>
                <a:spcPts val="320"/>
              </a:spcBef>
              <a:spcAft>
                <a:spcPts val="0"/>
              </a:spcAft>
            </a:pP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p</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ov</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di</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dirty="0">
                <a:solidFill>
                  <a:srgbClr val="333333"/>
                </a:solidFill>
                <a:effectLst/>
                <a:highlight>
                  <a:srgbClr val="FFFF00"/>
                </a:highlight>
                <a:latin typeface="Arial" panose="020B0604020202020204" pitchFamily="34" charset="0"/>
                <a:ea typeface="Arial" panose="020B0604020202020204" pitchFamily="34" charset="0"/>
              </a:rPr>
              <a:t>g</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fo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c</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ll</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c</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v</a:t>
            </a:r>
            <a:r>
              <a:rPr lang="en-US" sz="1200" i="1"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b</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a</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g</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a</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ing</a:t>
            </a:r>
            <a:r>
              <a:rPr lang="en-US" sz="1200" i="1" dirty="0">
                <a:solidFill>
                  <a:srgbClr val="333333"/>
                </a:solidFill>
                <a:effectLst/>
                <a:highlight>
                  <a:srgbClr val="FFFF00"/>
                </a:highlight>
                <a:latin typeface="Arial" panose="020B0604020202020204" pitchFamily="34" charset="0"/>
                <a:ea typeface="Arial" panose="020B0604020202020204" pitchFamily="34" charset="0"/>
              </a:rPr>
              <a:t>,</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s</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u</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c</a:t>
            </a:r>
            <a:r>
              <a:rPr lang="en-US" sz="1200" i="1" dirty="0">
                <a:solidFill>
                  <a:srgbClr val="333333"/>
                </a:solidFill>
                <a:effectLst/>
                <a:highlight>
                  <a:srgbClr val="FFFF00"/>
                </a:highlight>
                <a:latin typeface="Arial" panose="020B0604020202020204" pitchFamily="34" charset="0"/>
                <a:ea typeface="Arial" panose="020B0604020202020204" pitchFamily="34" charset="0"/>
              </a:rPr>
              <a:t>h</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g</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ove</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ni</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dirty="0">
                <a:solidFill>
                  <a:srgbClr val="333333"/>
                </a:solidFill>
                <a:effectLst/>
                <a:highlight>
                  <a:srgbClr val="FFFF00"/>
                </a:highlight>
                <a:latin typeface="Arial" panose="020B0604020202020204" pitchFamily="34" charset="0"/>
                <a:ea typeface="Arial" panose="020B0604020202020204" pitchFamily="34" charset="0"/>
              </a:rPr>
              <a:t>g</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b</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d</a:t>
            </a:r>
            <a:r>
              <a:rPr lang="en-US" sz="1200" i="1" dirty="0">
                <a:solidFill>
                  <a:srgbClr val="333333"/>
                </a:solidFill>
                <a:effectLst/>
                <a:highlight>
                  <a:srgbClr val="FFFF00"/>
                </a:highlight>
                <a:latin typeface="Arial" panose="020B0604020202020204" pitchFamily="34" charset="0"/>
                <a:ea typeface="Arial" panose="020B0604020202020204" pitchFamily="34" charset="0"/>
              </a:rPr>
              <a:t>y</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sh</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a</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l</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l</a:t>
            </a:r>
            <a:r>
              <a:rPr lang="en-US" sz="1200" i="1" dirty="0">
                <a:solidFill>
                  <a:srgbClr val="333333"/>
                </a:solidFill>
                <a:effectLst/>
                <a:highlight>
                  <a:srgbClr val="FFFF00"/>
                </a:highlight>
                <a:latin typeface="Arial" panose="020B0604020202020204" pitchFamily="34" charset="0"/>
                <a:ea typeface="Arial" panose="020B0604020202020204" pitchFamily="34" charset="0"/>
              </a:rPr>
              <a: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dirty="0">
                <a:solidFill>
                  <a:srgbClr val="333333"/>
                </a:solidFill>
                <a:effectLst/>
                <a:highlight>
                  <a:srgbClr val="FFFF00"/>
                </a:highlight>
                <a:latin typeface="Arial" panose="020B0604020202020204" pitchFamily="34" charset="0"/>
                <a:ea typeface="Arial" panose="020B0604020202020204" pitchFamily="34" charset="0"/>
              </a:rPr>
              <a:t>wi</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th</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1</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2</a:t>
            </a:r>
            <a:r>
              <a:rPr lang="en-US" sz="1200" i="1" dirty="0">
                <a:solidFill>
                  <a:srgbClr val="333333"/>
                </a:solidFill>
                <a:effectLst/>
                <a:highlight>
                  <a:srgbClr val="FFFF00"/>
                </a:highlight>
                <a:latin typeface="Arial" panose="020B0604020202020204" pitchFamily="34" charset="0"/>
                <a:ea typeface="Arial" panose="020B0604020202020204" pitchFamily="34" charset="0"/>
              </a:rPr>
              <a:t>0</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d</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a</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y</a:t>
            </a:r>
            <a:r>
              <a:rPr lang="en-US" sz="1200" i="1" dirty="0">
                <a:solidFill>
                  <a:srgbClr val="333333"/>
                </a:solidFill>
                <a:effectLst/>
                <a:highlight>
                  <a:srgbClr val="FFFF00"/>
                </a:highlight>
                <a:latin typeface="Arial" panose="020B0604020202020204" pitchFamily="34" charset="0"/>
                <a:ea typeface="Arial" panose="020B0604020202020204" pitchFamily="34" charset="0"/>
              </a:rPr>
              <a:t>s</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f</a:t>
            </a:r>
            <a:r>
              <a:rPr lang="en-US" sz="1200" i="1" spc="40"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ce</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v</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dirty="0">
                <a:solidFill>
                  <a:srgbClr val="333333"/>
                </a:solidFill>
                <a:effectLst/>
                <a:highlight>
                  <a:srgbClr val="FFFF00"/>
                </a:highlight>
                <a:latin typeface="Arial" panose="020B0604020202020204" pitchFamily="34" charset="0"/>
                <a:ea typeface="Arial" panose="020B0604020202020204" pitchFamily="34" charset="0"/>
              </a:rPr>
              <a:t>g</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c</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dirty="0">
                <a:solidFill>
                  <a:srgbClr val="333333"/>
                </a:solidFill>
                <a:effectLst/>
                <a:highlight>
                  <a:srgbClr val="FFFF00"/>
                </a:highlight>
                <a:latin typeface="Arial" panose="020B0604020202020204" pitchFamily="34" charset="0"/>
                <a:ea typeface="Arial" panose="020B0604020202020204" pitchFamily="34" charset="0"/>
              </a:rPr>
              <a:t>f</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ca</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dirty="0">
                <a:solidFill>
                  <a:srgbClr val="333333"/>
                </a:solidFill>
                <a:effectLst/>
                <a:latin typeface="Arial" panose="020B0604020202020204" pitchFamily="34" charset="0"/>
                <a:ea typeface="Arial" panose="020B0604020202020204" pitchFamily="34" charset="0"/>
              </a:rPr>
              <a:t> </a:t>
            </a:r>
            <a:r>
              <a:rPr lang="en-US" sz="1200" i="1" dirty="0">
                <a:solidFill>
                  <a:srgbClr val="333333"/>
                </a:solidFill>
                <a:effectLst/>
                <a:highlight>
                  <a:srgbClr val="FFFF00"/>
                </a:highlight>
                <a:latin typeface="Arial" panose="020B0604020202020204" pitchFamily="34" charset="0"/>
                <a:ea typeface="Arial" panose="020B0604020202020204" pitchFamily="34" charset="0"/>
              </a:rPr>
              <a:t>fr</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m</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dirty="0">
                <a:solidFill>
                  <a:srgbClr val="333333"/>
                </a:solidFill>
                <a:effectLst/>
                <a:highlight>
                  <a:srgbClr val="FFFF00"/>
                </a:highlight>
                <a:latin typeface="Arial" panose="020B0604020202020204" pitchFamily="34" charset="0"/>
                <a:ea typeface="Arial" panose="020B0604020202020204" pitchFamily="34" charset="0"/>
              </a:rPr>
              <a:t>a</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m</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ajo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ty</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f</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p</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u</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bl</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dirty="0">
                <a:solidFill>
                  <a:srgbClr val="333333"/>
                </a:solidFill>
                <a:effectLst/>
                <a:highlight>
                  <a:srgbClr val="FFFF00"/>
                </a:highlight>
                <a:latin typeface="Arial" panose="020B0604020202020204" pitchFamily="34" charset="0"/>
                <a:ea typeface="Arial" panose="020B0604020202020204" pitchFamily="34" charset="0"/>
              </a:rPr>
              <a:t>c</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m</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p</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lo</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ye</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dirty="0">
                <a:solidFill>
                  <a:srgbClr val="333333"/>
                </a:solidFill>
                <a:effectLst/>
                <a:highlight>
                  <a:srgbClr val="FFFF00"/>
                </a:highlight>
                <a:latin typeface="Arial" panose="020B0604020202020204" pitchFamily="34" charset="0"/>
                <a:ea typeface="Arial" panose="020B0604020202020204" pitchFamily="34" charset="0"/>
              </a:rPr>
              <a:t>s</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i</a:t>
            </a:r>
            <a:r>
              <a:rPr lang="en-US" sz="1200" i="1"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dirty="0">
                <a:solidFill>
                  <a:srgbClr val="333333"/>
                </a:solidFill>
                <a:effectLst/>
                <a:highlight>
                  <a:srgbClr val="FFFF00"/>
                </a:highlight>
                <a:latin typeface="Arial" panose="020B0604020202020204" pitchFamily="34" charset="0"/>
                <a:ea typeface="Arial" panose="020B0604020202020204" pitchFamily="34" charset="0"/>
              </a:rPr>
              <a:t>a</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u</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ni</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co</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si</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d</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dirty="0">
                <a:solidFill>
                  <a:srgbClr val="333333"/>
                </a:solidFill>
                <a:effectLst/>
                <a:highlight>
                  <a:srgbClr val="FFFF00"/>
                </a:highlight>
                <a:latin typeface="Arial" panose="020B0604020202020204" pitchFamily="34" charset="0"/>
                <a:ea typeface="Arial" panose="020B0604020202020204" pitchFamily="34" charset="0"/>
              </a:rPr>
              <a:t>d</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b</a:t>
            </a:r>
            <a:r>
              <a:rPr lang="en-US" sz="1200" i="1" dirty="0">
                <a:solidFill>
                  <a:srgbClr val="333333"/>
                </a:solidFill>
                <a:effectLst/>
                <a:highlight>
                  <a:srgbClr val="FFFF00"/>
                </a:highlight>
                <a:latin typeface="Arial" panose="020B0604020202020204" pitchFamily="34" charset="0"/>
                <a:ea typeface="Arial" panose="020B0604020202020204" pitchFamily="34" charset="0"/>
              </a:rPr>
              <a:t>y</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s</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uc</a:t>
            </a:r>
            <a:r>
              <a:rPr lang="en-US" sz="1200" i="1" dirty="0">
                <a:solidFill>
                  <a:srgbClr val="333333"/>
                </a:solidFill>
                <a:effectLst/>
                <a:highlight>
                  <a:srgbClr val="FFFF00"/>
                </a:highlight>
                <a:latin typeface="Arial" panose="020B0604020202020204" pitchFamily="34" charset="0"/>
                <a:ea typeface="Arial" panose="020B0604020202020204" pitchFamily="34" charset="0"/>
              </a:rPr>
              <a:t>h</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m</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plo</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y</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dirty="0">
                <a:solidFill>
                  <a:srgbClr val="333333"/>
                </a:solidFill>
                <a:effectLst/>
                <a:highlight>
                  <a:srgbClr val="FFFF00"/>
                </a:highlight>
                <a:latin typeface="Arial" panose="020B0604020202020204" pitchFamily="34" charset="0"/>
                <a:ea typeface="Arial" panose="020B0604020202020204" pitchFamily="34" charset="0"/>
              </a:rPr>
              <a:t>s</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t</a:t>
            </a:r>
            <a:r>
              <a:rPr lang="en-US" sz="1200" i="1"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b</a:t>
            </a:r>
            <a:r>
              <a:rPr lang="en-US" sz="1200" i="1"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a</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pp</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op</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ri</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a</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fo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th</a:t>
            </a:r>
            <a:r>
              <a:rPr lang="en-US" sz="1200" i="1"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dirty="0">
                <a:solidFill>
                  <a:srgbClr val="333333"/>
                </a:solidFill>
                <a:effectLs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pu</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p</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se</a:t>
            </a:r>
            <a:r>
              <a:rPr lang="en-US" sz="1200" i="1" dirty="0">
                <a:solidFill>
                  <a:srgbClr val="333333"/>
                </a:solidFill>
                <a:effectLst/>
                <a:highlight>
                  <a:srgbClr val="FFFF00"/>
                </a:highlight>
                <a:latin typeface="Arial" panose="020B0604020202020204" pitchFamily="34" charset="0"/>
                <a:ea typeface="Arial" panose="020B0604020202020204" pitchFamily="34" charset="0"/>
              </a:rPr>
              <a:t>s</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f</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co</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l</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le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c</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v</a:t>
            </a:r>
            <a:r>
              <a:rPr lang="en-US" sz="1200" i="1"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ba</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ga</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ng</a:t>
            </a:r>
            <a:r>
              <a:rPr lang="en-US" sz="1200" i="1" dirty="0">
                <a:solidFill>
                  <a:srgbClr val="333333"/>
                </a:solidFill>
                <a:effectLst/>
                <a:highlight>
                  <a:srgbClr val="FFFF00"/>
                </a:highlight>
                <a:latin typeface="Arial" panose="020B0604020202020204" pitchFamily="34" charset="0"/>
                <a:ea typeface="Arial" panose="020B0604020202020204" pitchFamily="34" charset="0"/>
              </a:rPr>
              <a: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a</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k</a:t>
            </a:r>
            <a:r>
              <a:rPr lang="en-US" sz="1200" i="1"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dirty="0">
                <a:solidFill>
                  <a:srgbClr val="333333"/>
                </a:solidFill>
                <a:effectLst/>
                <a:highlight>
                  <a:srgbClr val="FFFF00"/>
                </a:highlight>
                <a:latin typeface="Arial" panose="020B0604020202020204" pitchFamily="34" charset="0"/>
                <a:ea typeface="Arial" panose="020B0604020202020204" pitchFamily="34" charset="0"/>
              </a:rPr>
              <a:t>a</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v</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d</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op</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no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20"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adop</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a</a:t>
            </a:r>
            <a:r>
              <a:rPr lang="en-US" sz="1200" i="1"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di</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an</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c</a:t>
            </a:r>
            <a:r>
              <a:rPr lang="en-US" sz="1200" i="1"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 </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es</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lu</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ti</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t</a:t>
            </a:r>
            <a:r>
              <a:rPr lang="en-US" sz="1200" i="1"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p</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v</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id</a:t>
            </a:r>
            <a:r>
              <a:rPr lang="en-US" sz="1200" i="1" dirty="0">
                <a:solidFill>
                  <a:srgbClr val="333333"/>
                </a:solidFill>
                <a:effectLst/>
                <a:highlight>
                  <a:srgbClr val="FFFF00"/>
                </a:highlight>
                <a:latin typeface="Arial" panose="020B0604020202020204" pitchFamily="34" charset="0"/>
                <a:ea typeface="Arial" panose="020B0604020202020204" pitchFamily="34" charset="0"/>
              </a:rPr>
              <a:t>e</a:t>
            </a:r>
            <a:endParaRPr lang="en-US" sz="1200" dirty="0">
              <a:effectLst/>
              <a:latin typeface="Times New Roman" panose="02020603050405020304" pitchFamily="18" charset="0"/>
              <a:ea typeface="Times New Roman" panose="02020603050405020304" pitchFamily="18" charset="0"/>
            </a:endParaRPr>
          </a:p>
          <a:p>
            <a:pPr marL="337820" marR="333375">
              <a:lnSpc>
                <a:spcPct val="130000"/>
              </a:lnSpc>
              <a:spcBef>
                <a:spcPts val="0"/>
              </a:spcBef>
              <a:spcAft>
                <a:spcPts val="0"/>
              </a:spcAft>
            </a:pPr>
            <a:r>
              <a:rPr lang="en-US" sz="1200" i="1" dirty="0">
                <a:solidFill>
                  <a:srgbClr val="333333"/>
                </a:solidFill>
                <a:effectLst/>
                <a:highlight>
                  <a:srgbClr val="FFFF00"/>
                </a:highlight>
                <a:latin typeface="Arial" panose="020B0604020202020204" pitchFamily="34" charset="0"/>
                <a:ea typeface="Arial" panose="020B0604020202020204" pitchFamily="34" charset="0"/>
              </a:rPr>
              <a:t>f</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c</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ll</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c</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v</a:t>
            </a:r>
            <a:r>
              <a:rPr lang="en-US" sz="1200" i="1"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ba</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g</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a</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in</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spc="15"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dirty="0">
                <a:solidFill>
                  <a:srgbClr val="333333"/>
                </a:solidFill>
                <a:effectLst/>
                <a:highlight>
                  <a:srgbClr val="FFFF00"/>
                </a:highlight>
                <a:latin typeface="Arial" panose="020B0604020202020204" pitchFamily="34" charset="0"/>
                <a:ea typeface="Arial" panose="020B0604020202020204" pitchFamily="34" charset="0"/>
              </a:rPr>
              <a:t>g</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b</a:t>
            </a:r>
            <a:r>
              <a:rPr lang="en-US" sz="1200" i="1" dirty="0">
                <a:solidFill>
                  <a:srgbClr val="333333"/>
                </a:solidFill>
                <a:effectLst/>
                <a:highlight>
                  <a:srgbClr val="FFFF00"/>
                </a:highlight>
                <a:latin typeface="Arial" panose="020B0604020202020204" pitchFamily="34" charset="0"/>
                <a:ea typeface="Arial" panose="020B0604020202020204" pitchFamily="34" charset="0"/>
              </a:rPr>
              <a:t>y</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s</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u</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c</a:t>
            </a:r>
            <a:r>
              <a:rPr lang="en-US" sz="1200" i="1" dirty="0">
                <a:solidFill>
                  <a:srgbClr val="333333"/>
                </a:solidFill>
                <a:effectLst/>
                <a:highlight>
                  <a:srgbClr val="FFFF00"/>
                </a:highlight>
                <a:latin typeface="Arial" panose="020B0604020202020204" pitchFamily="34" charset="0"/>
                <a:ea typeface="Arial" panose="020B0604020202020204" pitchFamily="34" charset="0"/>
              </a:rPr>
              <a:t>h</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p</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ubl</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dirty="0">
                <a:solidFill>
                  <a:srgbClr val="333333"/>
                </a:solidFill>
                <a:effectLst/>
                <a:highlight>
                  <a:srgbClr val="FFFF00"/>
                </a:highlight>
                <a:latin typeface="Arial" panose="020B0604020202020204" pitchFamily="34" charset="0"/>
                <a:ea typeface="Arial" panose="020B0604020202020204" pitchFamily="34" charset="0"/>
              </a:rPr>
              <a:t>c</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m</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p</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lo</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y</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ee</a:t>
            </a:r>
            <a:r>
              <a:rPr lang="en-US" sz="1200" i="1" dirty="0">
                <a:solidFill>
                  <a:srgbClr val="333333"/>
                </a:solidFill>
                <a:effectLst/>
                <a:highlight>
                  <a:srgbClr val="FFFF00"/>
                </a:highlight>
                <a:latin typeface="Arial" panose="020B0604020202020204" pitchFamily="34" charset="0"/>
                <a:ea typeface="Arial" panose="020B0604020202020204" pitchFamily="34" charset="0"/>
              </a:rPr>
              <a:t>s</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an</a:t>
            </a:r>
            <a:r>
              <a:rPr lang="en-US" sz="1200" i="1" dirty="0">
                <a:solidFill>
                  <a:srgbClr val="333333"/>
                </a:solidFill>
                <a:effectLst/>
                <a:highlight>
                  <a:srgbClr val="FFFF00"/>
                </a:highlight>
                <a:latin typeface="Arial" panose="020B0604020202020204" pitchFamily="34" charset="0"/>
                <a:ea typeface="Arial" panose="020B0604020202020204" pitchFamily="34" charset="0"/>
              </a:rPr>
              <a:t>d</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a</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dirty="0">
                <a:solidFill>
                  <a:srgbClr val="333333"/>
                </a:solidFill>
                <a:effectLst/>
                <a:highlight>
                  <a:srgbClr val="FFFF00"/>
                </a:highlight>
                <a:latin typeface="Arial" panose="020B0604020202020204" pitchFamily="34" charset="0"/>
                <a:ea typeface="Arial" panose="020B0604020202020204" pitchFamily="34" charset="0"/>
              </a:rPr>
              <a:t>y</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he</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p</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ub</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l</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dirty="0">
                <a:solidFill>
                  <a:srgbClr val="333333"/>
                </a:solidFill>
                <a:effectLst/>
                <a:highlight>
                  <a:srgbClr val="FFFF00"/>
                </a:highlight>
                <a:latin typeface="Arial" panose="020B0604020202020204" pitchFamily="34" charset="0"/>
                <a:ea typeface="Arial" panose="020B0604020202020204" pitchFamily="34" charset="0"/>
              </a:rPr>
              <a:t>c</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m</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pl</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ye</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dirty="0">
                <a:solidFill>
                  <a:srgbClr val="333333"/>
                </a:solidFill>
                <a:effectLst/>
                <a:highlight>
                  <a:srgbClr val="FFFF00"/>
                </a:highlight>
                <a:latin typeface="Arial" panose="020B0604020202020204" pitchFamily="34" charset="0"/>
                <a:ea typeface="Arial" panose="020B0604020202020204" pitchFamily="34" charset="0"/>
              </a:rPr>
              <a:t>s</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d</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m</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dirty="0">
                <a:solidFill>
                  <a:srgbClr val="333333"/>
                </a:solidFill>
                <a:effectLst/>
                <a:highlight>
                  <a:srgbClr val="FFFF00"/>
                </a:highlight>
                <a:latin typeface="Arial" panose="020B0604020202020204" pitchFamily="34" charset="0"/>
                <a:ea typeface="Arial" panose="020B0604020202020204" pitchFamily="34" charset="0"/>
              </a:rPr>
              <a:t>d</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app</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op</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a</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b</a:t>
            </a:r>
            <a:r>
              <a:rPr lang="en-US" sz="1200" i="1" dirty="0">
                <a:solidFill>
                  <a:srgbClr val="333333"/>
                </a:solidFill>
                <a:effectLst/>
                <a:highlight>
                  <a:srgbClr val="FFFF00"/>
                </a:highlight>
                <a:latin typeface="Arial" panose="020B0604020202020204" pitchFamily="34" charset="0"/>
                <a:ea typeface="Arial" panose="020B0604020202020204" pitchFamily="34" charset="0"/>
              </a:rPr>
              <a:t>y</a:t>
            </a:r>
            <a:r>
              <a:rPr lang="en-US" sz="1200" i="1" dirty="0">
                <a:solidFill>
                  <a:srgbClr val="333333"/>
                </a:solidFill>
                <a:effectLst/>
                <a:latin typeface="Arial" panose="020B0604020202020204" pitchFamily="34" charset="0"/>
                <a:ea typeface="Arial" panose="020B0604020202020204" pitchFamily="34" charset="0"/>
              </a:rPr>
              <a:t> </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h</a:t>
            </a:r>
            <a:r>
              <a:rPr lang="en-US" sz="1200" i="1"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g</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ve</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nin</a:t>
            </a:r>
            <a:r>
              <a:rPr lang="en-US" sz="1200" i="1" dirty="0">
                <a:solidFill>
                  <a:srgbClr val="333333"/>
                </a:solidFill>
                <a:effectLst/>
                <a:highlight>
                  <a:srgbClr val="FFFF00"/>
                </a:highlight>
                <a:latin typeface="Arial" panose="020B0604020202020204" pitchFamily="34" charset="0"/>
                <a:ea typeface="Arial" panose="020B0604020202020204" pitchFamily="34" charset="0"/>
              </a:rPr>
              <a:t>g</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bo</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d</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y</a:t>
            </a:r>
            <a:r>
              <a:rPr lang="en-US" sz="1200" i="1" dirty="0">
                <a:solidFill>
                  <a:srgbClr val="333333"/>
                </a:solidFill>
                <a:effectLst/>
                <a:highlight>
                  <a:srgbClr val="FFFF00"/>
                </a:highlight>
                <a:latin typeface="Arial" panose="020B0604020202020204" pitchFamily="34" charset="0"/>
                <a:ea typeface="Arial" panose="020B0604020202020204" pitchFamily="34" charset="0"/>
              </a:rPr>
              <a: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hi</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dirty="0">
                <a:solidFill>
                  <a:srgbClr val="333333"/>
                </a:solidFill>
                <a:effectLst/>
                <a:highlight>
                  <a:srgbClr val="FFFF00"/>
                </a:highlight>
                <a:latin typeface="Arial" panose="020B0604020202020204" pitchFamily="34" charset="0"/>
                <a:ea typeface="Arial" panose="020B0604020202020204" pitchFamily="34" charset="0"/>
              </a:rPr>
              <a:t>g</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thi</a:t>
            </a:r>
            <a:r>
              <a:rPr lang="en-US" sz="1200" i="1" dirty="0">
                <a:solidFill>
                  <a:srgbClr val="333333"/>
                </a:solidFill>
                <a:effectLst/>
                <a:highlight>
                  <a:srgbClr val="FFFF00"/>
                </a:highlight>
                <a:latin typeface="Arial" panose="020B0604020202020204" pitchFamily="34" charset="0"/>
                <a:ea typeface="Arial" panose="020B0604020202020204" pitchFamily="34" charset="0"/>
              </a:rPr>
              <a:t>s</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s</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u</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bs</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c</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sh</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a</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l</a:t>
            </a:r>
            <a:r>
              <a:rPr lang="en-US" sz="1200" i="1" dirty="0">
                <a:solidFill>
                  <a:srgbClr val="333333"/>
                </a:solidFill>
                <a:effectLst/>
                <a:highlight>
                  <a:srgbClr val="FFFF00"/>
                </a:highlight>
                <a:latin typeface="Arial" panose="020B0604020202020204" pitchFamily="34" charset="0"/>
                <a:ea typeface="Arial" panose="020B0604020202020204" pitchFamily="34" charset="0"/>
              </a:rPr>
              <a:t>l</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qui</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a</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dirty="0">
                <a:solidFill>
                  <a:srgbClr val="333333"/>
                </a:solidFill>
                <a:effectLst/>
                <a:highlight>
                  <a:srgbClr val="FFFF00"/>
                </a:highlight>
                <a:latin typeface="Arial" panose="020B0604020202020204" pitchFamily="34" charset="0"/>
                <a:ea typeface="Arial" panose="020B0604020202020204" pitchFamily="34" charset="0"/>
              </a:rPr>
              <a:t>y</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g</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ove</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ni</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dirty="0">
                <a:solidFill>
                  <a:srgbClr val="333333"/>
                </a:solidFill>
                <a:effectLst/>
                <a:highlight>
                  <a:srgbClr val="FFFF00"/>
                </a:highlight>
                <a:latin typeface="Arial" panose="020B0604020202020204" pitchFamily="34" charset="0"/>
                <a:ea typeface="Arial" panose="020B0604020202020204" pitchFamily="34" charset="0"/>
              </a:rPr>
              <a:t>g</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b</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d</a:t>
            </a:r>
            <a:r>
              <a:rPr lang="en-US" sz="1200" i="1" dirty="0">
                <a:solidFill>
                  <a:srgbClr val="333333"/>
                </a:solidFill>
                <a:effectLst/>
                <a:highlight>
                  <a:srgbClr val="FFFF00"/>
                </a:highlight>
                <a:latin typeface="Arial" panose="020B0604020202020204" pitchFamily="34" charset="0"/>
                <a:ea typeface="Arial" panose="020B0604020202020204" pitchFamily="34" charset="0"/>
              </a:rPr>
              <a:t>y</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d</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op</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a</a:t>
            </a:r>
            <a:r>
              <a:rPr lang="en-US" sz="1200" i="1"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di</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an</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c</a:t>
            </a:r>
            <a:r>
              <a:rPr lang="en-US" sz="1200" i="1"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dirty="0">
                <a:solidFill>
                  <a:srgbClr val="333333"/>
                </a:solidFill>
                <a:effectLst/>
                <a:latin typeface="Arial" panose="020B0604020202020204" pitchFamily="34" charset="0"/>
                <a:ea typeface="Arial" panose="020B0604020202020204" pitchFamily="34" charset="0"/>
              </a:rPr>
              <a:t> </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eso</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l</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u</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a</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u</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ho</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iz</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dirty="0">
                <a:solidFill>
                  <a:srgbClr val="333333"/>
                </a:solidFill>
                <a:effectLst/>
                <a:highlight>
                  <a:srgbClr val="FFFF00"/>
                </a:highlight>
                <a:latin typeface="Arial" panose="020B0604020202020204" pitchFamily="34" charset="0"/>
                <a:ea typeface="Arial" panose="020B0604020202020204" pitchFamily="34" charset="0"/>
              </a:rPr>
              <a:t>g</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co</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l</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le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c</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v</a:t>
            </a:r>
            <a:r>
              <a:rPr lang="en-US" sz="1200" i="1"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ba</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g</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ai</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ing</a:t>
            </a:r>
            <a:r>
              <a:rPr lang="en-US" sz="1200" i="1" dirty="0">
                <a:solidFill>
                  <a:srgbClr val="333333"/>
                </a:solidFill>
                <a:effectLst/>
                <a:highlight>
                  <a:srgbClr val="FFFF00"/>
                </a:highlight>
                <a:latin typeface="Arial" panose="020B0604020202020204" pitchFamily="34" charset="0"/>
                <a:ea typeface="Arial" panose="020B0604020202020204" pitchFamily="34" charset="0"/>
              </a:rPr>
              <a:t>.</a:t>
            </a:r>
            <a:endParaRPr lang="en-US" sz="1200" dirty="0">
              <a:effectLst/>
              <a:latin typeface="Times New Roman" panose="02020603050405020304" pitchFamily="18" charset="0"/>
              <a:ea typeface="Times New Roman" panose="02020603050405020304" pitchFamily="18" charset="0"/>
            </a:endParaRPr>
          </a:p>
          <a:p>
            <a:pPr marL="337820" marR="348615">
              <a:lnSpc>
                <a:spcPct val="130000"/>
              </a:lnSpc>
              <a:spcBef>
                <a:spcPts val="15"/>
              </a:spcBef>
              <a:spcAft>
                <a:spcPts val="0"/>
              </a:spcAft>
            </a:pPr>
            <a:r>
              <a:rPr lang="en-US" sz="1200" i="1" dirty="0">
                <a:solidFill>
                  <a:srgbClr val="333333"/>
                </a:solidFill>
                <a:effectLst/>
                <a:highlight>
                  <a:srgbClr val="FFFF00"/>
                </a:highlight>
                <a:latin typeface="Arial" panose="020B0604020202020204" pitchFamily="34" charset="0"/>
                <a:ea typeface="Arial" panose="020B0604020202020204" pitchFamily="34" charset="0"/>
              </a:rPr>
              <a:t>D. N</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tw</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h</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s</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a</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din</a:t>
            </a:r>
            <a:r>
              <a:rPr lang="en-US" sz="1200" i="1" dirty="0">
                <a:solidFill>
                  <a:srgbClr val="333333"/>
                </a:solidFill>
                <a:effectLst/>
                <a:highlight>
                  <a:srgbClr val="FFFF00"/>
                </a:highlight>
                <a:latin typeface="Arial" panose="020B0604020202020204" pitchFamily="34" charset="0"/>
                <a:ea typeface="Arial" panose="020B0604020202020204" pitchFamily="34" charset="0"/>
              </a:rPr>
              <a:t>g</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th</a:t>
            </a:r>
            <a:r>
              <a:rPr lang="en-US" sz="1200" i="1"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p</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vi</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s</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on</a:t>
            </a:r>
            <a:r>
              <a:rPr lang="en-US" sz="1200" i="1" dirty="0">
                <a:solidFill>
                  <a:srgbClr val="333333"/>
                </a:solidFill>
                <a:effectLst/>
                <a:highlight>
                  <a:srgbClr val="FFFF00"/>
                </a:highlight>
                <a:latin typeface="Arial" panose="020B0604020202020204" pitchFamily="34" charset="0"/>
                <a:ea typeface="Arial" panose="020B0604020202020204" pitchFamily="34" charset="0"/>
              </a:rPr>
              <a:t>s</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f</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s</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ub</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s</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ec</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dirty="0">
                <a:solidFill>
                  <a:srgbClr val="333333"/>
                </a:solidFill>
                <a:effectLst/>
                <a:highlight>
                  <a:srgbClr val="FFFF00"/>
                </a:highlight>
                <a:latin typeface="Arial" panose="020B0604020202020204" pitchFamily="34" charset="0"/>
                <a:ea typeface="Arial" panose="020B0604020202020204" pitchFamily="34" charset="0"/>
              </a:rPr>
              <a:t>A</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ega</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di</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dirty="0">
                <a:solidFill>
                  <a:srgbClr val="333333"/>
                </a:solidFill>
                <a:effectLst/>
                <a:highlight>
                  <a:srgbClr val="FFFF00"/>
                </a:highlight>
                <a:latin typeface="Arial" panose="020B0604020202020204" pitchFamily="34" charset="0"/>
                <a:ea typeface="Arial" panose="020B0604020202020204" pitchFamily="34" charset="0"/>
              </a:rPr>
              <a:t>g</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dirty="0">
                <a:solidFill>
                  <a:srgbClr val="333333"/>
                </a:solidFill>
                <a:effectLst/>
                <a:highlight>
                  <a:srgbClr val="FFFF00"/>
                </a:highlight>
                <a:latin typeface="Arial" panose="020B0604020202020204" pitchFamily="34" charset="0"/>
                <a:ea typeface="Arial" panose="020B0604020202020204" pitchFamily="34" charset="0"/>
              </a:rPr>
              <a:t>a</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l</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ca</a:t>
            </a:r>
            <a:r>
              <a:rPr lang="en-US" sz="1200" i="1" dirty="0">
                <a:solidFill>
                  <a:srgbClr val="333333"/>
                </a:solidFill>
                <a:effectLst/>
                <a:highlight>
                  <a:srgbClr val="FFFF00"/>
                </a:highlight>
                <a:latin typeface="Arial" panose="020B0604020202020204" pitchFamily="34" charset="0"/>
                <a:ea typeface="Arial" panose="020B0604020202020204" pitchFamily="34" charset="0"/>
              </a:rPr>
              <a:t>l</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d</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na</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c</a:t>
            </a:r>
            <a:r>
              <a:rPr lang="en-US" sz="1200" i="1"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s</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olu</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g</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an</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dirty="0">
                <a:solidFill>
                  <a:srgbClr val="333333"/>
                </a:solidFill>
                <a:effectLst/>
                <a:highlight>
                  <a:srgbClr val="FFFF00"/>
                </a:highlight>
                <a:latin typeface="Arial" panose="020B0604020202020204" pitchFamily="34" charset="0"/>
                <a:ea typeface="Arial" panose="020B0604020202020204" pitchFamily="34" charset="0"/>
              </a:rPr>
              <a:t>g</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dirty="0">
                <a:solidFill>
                  <a:srgbClr val="333333"/>
                </a:solidFill>
                <a:effectLs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pe</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m</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ti</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dirty="0">
                <a:solidFill>
                  <a:srgbClr val="333333"/>
                </a:solidFill>
                <a:effectLst/>
                <a:highlight>
                  <a:srgbClr val="FFFF00"/>
                </a:highlight>
                <a:latin typeface="Arial" panose="020B0604020202020204" pitchFamily="34" charset="0"/>
                <a:ea typeface="Arial" panose="020B0604020202020204" pitchFamily="34" charset="0"/>
              </a:rPr>
              <a:t>g</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c</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ol</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l</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ec</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iv</a:t>
            </a:r>
            <a:r>
              <a:rPr lang="en-US" sz="1200" i="1"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ba</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g</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ai</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g</a:t>
            </a:r>
            <a:r>
              <a:rPr lang="en-US" sz="1200" i="1" dirty="0">
                <a:solidFill>
                  <a:srgbClr val="333333"/>
                </a:solidFill>
                <a:effectLst/>
                <a:highlight>
                  <a:srgbClr val="FFFF00"/>
                </a:highlight>
                <a:latin typeface="Arial" panose="020B0604020202020204" pitchFamily="34" charset="0"/>
                <a:ea typeface="Arial" panose="020B0604020202020204" pitchFamily="34" charset="0"/>
              </a:rPr>
              <a: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n</a:t>
            </a:r>
            <a:r>
              <a:rPr lang="en-US" sz="1200" i="1"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f</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f</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ce</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el</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c</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dirty="0">
                <a:solidFill>
                  <a:srgbClr val="333333"/>
                </a:solidFill>
                <a:effectLst/>
                <a:highlight>
                  <a:srgbClr val="FFFF00"/>
                </a:highlight>
                <a:latin typeface="Arial" panose="020B0604020202020204" pitchFamily="34" charset="0"/>
                <a:ea typeface="Arial" panose="020B0604020202020204" pitchFamily="34" charset="0"/>
              </a:rPr>
              <a:t>d</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pu</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sua</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dirty="0">
                <a:solidFill>
                  <a:srgbClr val="333333"/>
                </a:solidFill>
                <a:effectLst/>
                <a:highlight>
                  <a:srgbClr val="FFFF00"/>
                </a:highlight>
                <a:latin typeface="Arial" panose="020B0604020202020204" pitchFamily="34" charset="0"/>
                <a:ea typeface="Arial" panose="020B0604020202020204" pitchFamily="34" charset="0"/>
              </a:rPr>
              <a:t>Ar</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ti</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c</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l</a:t>
            </a:r>
            <a:r>
              <a:rPr lang="en-US" sz="1200" i="1"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dirty="0">
                <a:solidFill>
                  <a:srgbClr val="333333"/>
                </a:solidFill>
                <a:effectLst/>
                <a:highlight>
                  <a:srgbClr val="FFFF00"/>
                </a:highlight>
                <a:latin typeface="Arial" panose="020B0604020202020204" pitchFamily="34" charset="0"/>
                <a:ea typeface="Arial" panose="020B0604020202020204" pitchFamily="34" charset="0"/>
              </a:rPr>
              <a:t>V</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dirty="0">
                <a:solidFill>
                  <a:srgbClr val="333333"/>
                </a:solidFill>
                <a:effectLst/>
                <a:highlight>
                  <a:srgbClr val="FFFF00"/>
                </a:highlight>
                <a:latin typeface="Arial" panose="020B0604020202020204" pitchFamily="34" charset="0"/>
                <a:ea typeface="Arial" panose="020B0604020202020204" pitchFamily="34" charset="0"/>
              </a:rPr>
              <a:t>S</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c</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dirty="0">
                <a:solidFill>
                  <a:srgbClr val="333333"/>
                </a:solidFill>
                <a:effectLst/>
                <a:highlight>
                  <a:srgbClr val="FFFF00"/>
                </a:highlight>
                <a:latin typeface="Arial" panose="020B0604020202020204" pitchFamily="34" charset="0"/>
                <a:ea typeface="Arial" panose="020B0604020202020204" pitchFamily="34" charset="0"/>
              </a:rPr>
              <a:t>4</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f</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h</a:t>
            </a:r>
            <a:r>
              <a:rPr lang="en-US" sz="1200" i="1"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C</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ons</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u</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f</a:t>
            </a:r>
            <a:r>
              <a:rPr lang="en-US" sz="1200" i="1" dirty="0">
                <a:solidFill>
                  <a:srgbClr val="333333"/>
                </a:solidFill>
                <a:effectLst/>
                <a:latin typeface="Arial" panose="020B0604020202020204" pitchFamily="34" charset="0"/>
                <a:ea typeface="Arial" panose="020B0604020202020204" pitchFamily="34" charset="0"/>
              </a:rPr>
              <a:t> </a:t>
            </a:r>
            <a:r>
              <a:rPr lang="en-US" sz="1200" i="1" dirty="0">
                <a:solidFill>
                  <a:srgbClr val="333333"/>
                </a:solidFill>
                <a:effectLst/>
                <a:highlight>
                  <a:srgbClr val="FFFF00"/>
                </a:highlight>
                <a:latin typeface="Arial" panose="020B0604020202020204" pitchFamily="34" charset="0"/>
                <a:ea typeface="Arial" panose="020B0604020202020204" pitchFamily="34" charset="0"/>
              </a:rPr>
              <a:t>V</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gi</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dirty="0">
                <a:solidFill>
                  <a:srgbClr val="333333"/>
                </a:solidFill>
                <a:effectLst/>
                <a:highlight>
                  <a:srgbClr val="FFFF00"/>
                </a:highlight>
                <a:latin typeface="Arial" panose="020B0604020202020204" pitchFamily="34" charset="0"/>
                <a:ea typeface="Arial" panose="020B0604020202020204" pitchFamily="34" charset="0"/>
              </a:rPr>
              <a:t>a</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a</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dirty="0">
                <a:solidFill>
                  <a:srgbClr val="333333"/>
                </a:solidFill>
                <a:effectLst/>
                <a:highlight>
                  <a:srgbClr val="FFFF00"/>
                </a:highlight>
                <a:latin typeface="Arial" panose="020B0604020202020204" pitchFamily="34" charset="0"/>
                <a:ea typeface="Arial" panose="020B0604020202020204" pitchFamily="34" charset="0"/>
              </a:rPr>
              <a:t>y</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m</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pl</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ye</a:t>
            </a:r>
            <a:r>
              <a:rPr lang="en-US" sz="1200" i="1"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f</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s</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u</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c</a:t>
            </a:r>
            <a:r>
              <a:rPr lang="en-US" sz="1200" i="1" dirty="0">
                <a:solidFill>
                  <a:srgbClr val="333333"/>
                </a:solidFill>
                <a:effectLst/>
                <a:highlight>
                  <a:srgbClr val="FFFF00"/>
                </a:highlight>
                <a:latin typeface="Arial" panose="020B0604020202020204" pitchFamily="34" charset="0"/>
                <a:ea typeface="Arial" panose="020B0604020202020204" pitchFamily="34" charset="0"/>
              </a:rPr>
              <a:t>h</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o</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f</a:t>
            </a:r>
            <a:r>
              <a:rPr lang="en-US" sz="1200" i="1" dirty="0">
                <a:solidFill>
                  <a:srgbClr val="333333"/>
                </a:solidFill>
                <a:effectLst/>
                <a:highlight>
                  <a:srgbClr val="FFFF00"/>
                </a:highlight>
                <a:latin typeface="Arial" panose="020B0604020202020204" pitchFamily="34" charset="0"/>
                <a:ea typeface="Arial" panose="020B0604020202020204" pitchFamily="34" charset="0"/>
              </a:rPr>
              <a:t>f</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c</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dirty="0">
                <a:solidFill>
                  <a:srgbClr val="333333"/>
                </a:solidFill>
                <a:effectLst/>
                <a:highlight>
                  <a:srgbClr val="FFFF00"/>
                </a:highlight>
                <a:latin typeface="Arial" panose="020B0604020202020204" pitchFamily="34" charset="0"/>
                <a:ea typeface="Arial" panose="020B0604020202020204" pitchFamily="34" charset="0"/>
              </a:rPr>
              <a:t>s</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v</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es</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dirty="0">
                <a:solidFill>
                  <a:srgbClr val="333333"/>
                </a:solidFill>
                <a:effectLst/>
                <a:highlight>
                  <a:srgbClr val="FFFF00"/>
                </a:highlight>
                <a:latin typeface="Arial" panose="020B0604020202020204" pitchFamily="34" charset="0"/>
                <a:ea typeface="Arial" panose="020B0604020202020204" pitchFamily="34" charset="0"/>
              </a:rPr>
              <a:t>d</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dirty="0">
                <a:solidFill>
                  <a:srgbClr val="333333"/>
                </a:solidFill>
                <a:effectLst/>
                <a:highlight>
                  <a:srgbClr val="FFFF00"/>
                </a:highlight>
                <a:latin typeface="Arial" panose="020B0604020202020204" pitchFamily="34" charset="0"/>
                <a:ea typeface="Arial" panose="020B0604020202020204" pitchFamily="34" charset="0"/>
              </a:rPr>
              <a:t>w</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dirty="0">
                <a:solidFill>
                  <a:srgbClr val="333333"/>
                </a:solidFill>
                <a:effectLst/>
                <a:highlight>
                  <a:srgbClr val="FFFF00"/>
                </a:highlight>
                <a:latin typeface="Arial" panose="020B0604020202020204" pitchFamily="34" charset="0"/>
                <a:ea typeface="Arial" panose="020B0604020202020204" pitchFamily="34" charset="0"/>
              </a:rPr>
              <a:t>h</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po</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s</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se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s</a:t>
            </a:r>
            <a:r>
              <a:rPr lang="en-US" sz="1200" i="1" spc="35" dirty="0">
                <a:solidFill>
                  <a:srgbClr val="333333"/>
                </a:solidFill>
                <a:effectLst/>
                <a:highlight>
                  <a:srgbClr val="FFFF00"/>
                </a:highlight>
                <a:latin typeface="Arial" panose="020B0604020202020204" pitchFamily="34" charset="0"/>
                <a:ea typeface="Arial" panose="020B0604020202020204" pitchFamily="34" charset="0"/>
              </a:rPr>
              <a:t>s</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dirty="0">
                <a:solidFill>
                  <a:srgbClr val="333333"/>
                </a:solidFill>
                <a:effectLst/>
                <a:highlight>
                  <a:srgbClr val="FFFF00"/>
                </a:highlight>
                <a:latin typeface="Arial" panose="020B0604020202020204" pitchFamily="34" charset="0"/>
                <a:ea typeface="Arial" panose="020B0604020202020204" pitchFamily="34" charset="0"/>
              </a:rPr>
              <a:t>s</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dirty="0">
                <a:solidFill>
                  <a:srgbClr val="333333"/>
                </a:solidFill>
                <a:effectLst/>
                <a:highlight>
                  <a:srgbClr val="FFFF00"/>
                </a:highlight>
                <a:latin typeface="Arial" panose="020B0604020202020204" pitchFamily="34" charset="0"/>
                <a:ea typeface="Arial" panose="020B0604020202020204" pitchFamily="34" charset="0"/>
              </a:rPr>
              <a:t>y</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a</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u</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ho</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ty</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to</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co</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gn</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iz</a:t>
            </a:r>
            <a:r>
              <a:rPr lang="en-US" sz="1200" i="1"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an</a:t>
            </a:r>
            <a:r>
              <a:rPr lang="en-US" sz="1200" i="1" dirty="0">
                <a:solidFill>
                  <a:srgbClr val="333333"/>
                </a:solidFill>
                <a:effectLst/>
                <a:highlight>
                  <a:srgbClr val="FFFF00"/>
                </a:highlight>
                <a:latin typeface="Arial" panose="020B0604020202020204" pitchFamily="34" charset="0"/>
                <a:ea typeface="Arial" panose="020B0604020202020204" pitchFamily="34" charset="0"/>
              </a:rPr>
              <a:t>y</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la</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b</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dirty="0">
                <a:solidFill>
                  <a:srgbClr val="333333"/>
                </a:solidFill>
                <a:effectLs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unio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he</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m</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pl</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ye</a:t>
            </a:r>
            <a:r>
              <a:rPr lang="en-US" sz="1200" i="1"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a</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s</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s</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cia</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a</a:t>
            </a:r>
            <a:r>
              <a:rPr lang="en-US" sz="1200" i="1" dirty="0">
                <a:solidFill>
                  <a:srgbClr val="333333"/>
                </a:solidFill>
                <a:effectLst/>
                <a:highlight>
                  <a:srgbClr val="FFFF00"/>
                </a:highlight>
                <a:latin typeface="Arial" panose="020B0604020202020204" pitchFamily="34" charset="0"/>
                <a:ea typeface="Arial" panose="020B0604020202020204" pitchFamily="34" charset="0"/>
              </a:rPr>
              <a:t>s</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dirty="0">
                <a:solidFill>
                  <a:srgbClr val="333333"/>
                </a:solidFill>
                <a:effectLst/>
                <a:highlight>
                  <a:srgbClr val="FFFF00"/>
                </a:highlight>
                <a:latin typeface="Arial" panose="020B0604020202020204" pitchFamily="34" charset="0"/>
                <a:ea typeface="Arial" panose="020B0604020202020204" pitchFamily="34" charset="0"/>
              </a:rPr>
              <a:t>a</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ba</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ga</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nin</a:t>
            </a:r>
            <a:r>
              <a:rPr lang="en-US" sz="1200" i="1" dirty="0">
                <a:solidFill>
                  <a:srgbClr val="333333"/>
                </a:solidFill>
                <a:effectLst/>
                <a:highlight>
                  <a:srgbClr val="FFFF00"/>
                </a:highlight>
                <a:latin typeface="Arial" panose="020B0604020202020204" pitchFamily="34" charset="0"/>
                <a:ea typeface="Arial" panose="020B0604020202020204" pitchFamily="34" charset="0"/>
              </a:rPr>
              <a:t>g</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ag</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f</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an</a:t>
            </a:r>
            <a:r>
              <a:rPr lang="en-US" sz="1200" i="1" dirty="0">
                <a:solidFill>
                  <a:srgbClr val="333333"/>
                </a:solidFill>
                <a:effectLst/>
                <a:highlight>
                  <a:srgbClr val="FFFF00"/>
                </a:highlight>
                <a:latin typeface="Arial" panose="020B0604020202020204" pitchFamily="34" charset="0"/>
                <a:ea typeface="Arial" panose="020B0604020202020204" pitchFamily="34" charset="0"/>
              </a:rPr>
              <a:t>y</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pu</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b</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l</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dirty="0">
                <a:solidFill>
                  <a:srgbClr val="333333"/>
                </a:solidFill>
                <a:effectLst/>
                <a:highlight>
                  <a:srgbClr val="FFFF00"/>
                </a:highlight>
                <a:latin typeface="Arial" panose="020B0604020202020204" pitchFamily="34" charset="0"/>
                <a:ea typeface="Arial" panose="020B0604020202020204" pitchFamily="34" charset="0"/>
              </a:rPr>
              <a:t>c</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f</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f</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ice</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dirty="0">
                <a:solidFill>
                  <a:srgbClr val="333333"/>
                </a:solidFill>
                <a:effectLst/>
                <a:highlight>
                  <a:srgbClr val="FFFF00"/>
                </a:highlight>
                <a:latin typeface="Arial" panose="020B0604020202020204" pitchFamily="34" charset="0"/>
                <a:ea typeface="Arial" panose="020B0604020202020204" pitchFamily="34" charset="0"/>
              </a:rPr>
              <a:t>s</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m</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pl</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y</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ees</a:t>
            </a:r>
            <a:r>
              <a:rPr lang="en-US" sz="1200" i="1" dirty="0">
                <a:solidFill>
                  <a:srgbClr val="333333"/>
                </a:solidFill>
                <a:effectLst/>
                <a:highlight>
                  <a:srgbClr val="FFFF00"/>
                </a:highlight>
                <a:latin typeface="Arial" panose="020B0604020202020204" pitchFamily="34" charset="0"/>
                <a:ea typeface="Arial" panose="020B0604020202020204" pitchFamily="34" charset="0"/>
              </a:rPr>
              <a:t>,</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dirty="0">
                <a:solidFill>
                  <a:srgbClr val="333333"/>
                </a:solidFill>
                <a:effectLs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col</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l</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ec</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v</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el</a:t>
            </a:r>
            <a:r>
              <a:rPr lang="en-US" sz="1200" i="1" dirty="0">
                <a:solidFill>
                  <a:srgbClr val="333333"/>
                </a:solidFill>
                <a:effectLst/>
                <a:highlight>
                  <a:srgbClr val="FFFF00"/>
                </a:highlight>
                <a:latin typeface="Arial" panose="020B0604020202020204" pitchFamily="34" charset="0"/>
                <a:ea typeface="Arial" panose="020B0604020202020204" pitchFamily="34" charset="0"/>
              </a:rPr>
              <a:t>y</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ba</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g</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ai</a:t>
            </a:r>
            <a:r>
              <a:rPr lang="en-US" sz="1200" i="1"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dirty="0">
                <a:solidFill>
                  <a:srgbClr val="333333"/>
                </a:solidFill>
                <a:effectLst/>
                <a:highlight>
                  <a:srgbClr val="FFFF00"/>
                </a:highlight>
                <a:latin typeface="Arial" panose="020B0604020202020204" pitchFamily="34" charset="0"/>
                <a:ea typeface="Arial" panose="020B0604020202020204" pitchFamily="34" charset="0"/>
              </a:rPr>
              <a:t>y</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c</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ll</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c</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v</a:t>
            </a:r>
            <a:r>
              <a:rPr lang="en-US" sz="1200" i="1"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ba</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g</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ain</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dirty="0">
                <a:solidFill>
                  <a:srgbClr val="333333"/>
                </a:solidFill>
                <a:effectLst/>
                <a:highlight>
                  <a:srgbClr val="FFFF00"/>
                </a:highlight>
                <a:latin typeface="Arial" panose="020B0604020202020204" pitchFamily="34" charset="0"/>
                <a:ea typeface="Arial" panose="020B0604020202020204" pitchFamily="34" charset="0"/>
              </a:rPr>
              <a:t>g</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c</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tr</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ac</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dirty="0">
                <a:solidFill>
                  <a:srgbClr val="333333"/>
                </a:solidFill>
                <a:effectLst/>
                <a:highlight>
                  <a:srgbClr val="FFFF00"/>
                </a:highlight>
                <a:latin typeface="Arial" panose="020B0604020202020204" pitchFamily="34" charset="0"/>
                <a:ea typeface="Arial" panose="020B0604020202020204" pitchFamily="34" charset="0"/>
              </a:rPr>
              <a:t>w</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th</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an</a:t>
            </a:r>
            <a:r>
              <a:rPr lang="en-US" sz="1200" i="1" dirty="0">
                <a:solidFill>
                  <a:srgbClr val="333333"/>
                </a:solidFill>
                <a:effectLst/>
                <a:highlight>
                  <a:srgbClr val="FFFF00"/>
                </a:highlight>
                <a:latin typeface="Arial" panose="020B0604020202020204" pitchFamily="34" charset="0"/>
                <a:ea typeface="Arial" panose="020B0604020202020204" pitchFamily="34" charset="0"/>
              </a:rPr>
              <a:t>y</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s</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u</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c</a:t>
            </a:r>
            <a:r>
              <a:rPr lang="en-US" sz="1200" i="1" dirty="0">
                <a:solidFill>
                  <a:srgbClr val="333333"/>
                </a:solidFill>
                <a:effectLst/>
                <a:highlight>
                  <a:srgbClr val="FFFF00"/>
                </a:highlight>
                <a:latin typeface="Arial" panose="020B0604020202020204" pitchFamily="34" charset="0"/>
                <a:ea typeface="Arial" panose="020B0604020202020204" pitchFamily="34" charset="0"/>
              </a:rPr>
              <a:t>h</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uni</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 a</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ss</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ci</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a</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ts</a:t>
            </a:r>
            <a:r>
              <a:rPr lang="en-US" sz="1200" i="1" dirty="0">
                <a:solidFill>
                  <a:srgbClr val="333333"/>
                </a:solidFill>
                <a:effectLs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agen</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s</a:t>
            </a:r>
            <a:r>
              <a:rPr lang="en-US" sz="1200" i="1" dirty="0">
                <a:solidFill>
                  <a:srgbClr val="333333"/>
                </a:solidFill>
                <a:effectLst/>
                <a:highlight>
                  <a:srgbClr val="FFFF00"/>
                </a:highlight>
                <a:latin typeface="Arial" panose="020B0604020202020204" pitchFamily="34" charset="0"/>
                <a:ea typeface="Arial" panose="020B0604020202020204" pitchFamily="34" charset="0"/>
              </a:rPr>
              <a: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dirty="0">
                <a:solidFill>
                  <a:srgbClr val="333333"/>
                </a:solidFill>
                <a:effectLst/>
                <a:highlight>
                  <a:srgbClr val="FFFF00"/>
                </a:highlight>
                <a:latin typeface="Arial" panose="020B0604020202020204" pitchFamily="34" charset="0"/>
                <a:ea typeface="Arial" panose="020B0604020202020204" pitchFamily="34" charset="0"/>
              </a:rPr>
              <a:t>wi</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dirty="0">
                <a:solidFill>
                  <a:srgbClr val="333333"/>
                </a:solidFill>
                <a:effectLst/>
                <a:highlight>
                  <a:srgbClr val="FFFF00"/>
                </a:highlight>
                <a:latin typeface="Arial" panose="020B0604020202020204" pitchFamily="34" charset="0"/>
                <a:ea typeface="Arial" panose="020B0604020202020204" pitchFamily="34" charset="0"/>
              </a:rPr>
              <a:t>h</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sp</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c</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dirty="0">
                <a:solidFill>
                  <a:srgbClr val="333333"/>
                </a:solidFill>
                <a:effectLst/>
                <a:highlight>
                  <a:srgbClr val="FFFF00"/>
                </a:highlight>
                <a:latin typeface="Arial" panose="020B0604020202020204" pitchFamily="34" charset="0"/>
                <a:ea typeface="Arial" panose="020B0604020202020204" pitchFamily="34" charset="0"/>
              </a:rPr>
              <a:t>y</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m</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a</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te</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 r</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l</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a</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dirty="0">
                <a:solidFill>
                  <a:srgbClr val="333333"/>
                </a:solidFill>
                <a:effectLst/>
                <a:highlight>
                  <a:srgbClr val="FFFF00"/>
                </a:highlight>
                <a:latin typeface="Arial" panose="020B0604020202020204" pitchFamily="34" charset="0"/>
                <a:ea typeface="Arial" panose="020B0604020202020204" pitchFamily="34" charset="0"/>
              </a:rPr>
              <a:t>g</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t</a:t>
            </a:r>
            <a:r>
              <a:rPr lang="en-US" sz="1200" i="1"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the</a:t>
            </a:r>
            <a:r>
              <a:rPr lang="en-US" sz="1200" i="1" dirty="0">
                <a:solidFill>
                  <a:srgbClr val="333333"/>
                </a:solidFill>
                <a:effectLst/>
                <a:highlight>
                  <a:srgbClr val="FFFF00"/>
                </a:highlight>
                <a:latin typeface="Arial" panose="020B0604020202020204" pitchFamily="34" charset="0"/>
                <a:ea typeface="Arial" panose="020B0604020202020204" pitchFamily="34" charset="0"/>
              </a:rPr>
              <a:t>m</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h</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em</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ploy</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m</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en</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s</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v</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ce</a:t>
            </a:r>
            <a:r>
              <a:rPr lang="en-US" sz="1200" i="1" dirty="0">
                <a:solidFill>
                  <a:srgbClr val="333333"/>
                </a:solidFill>
                <a:effectLst/>
                <a:highlight>
                  <a:srgbClr val="FFFF00"/>
                </a:highlight>
                <a:latin typeface="Arial" panose="020B0604020202020204" pitchFamily="34" charset="0"/>
                <a:ea typeface="Arial" panose="020B0604020202020204" pitchFamily="34" charset="0"/>
              </a:rPr>
              <a:t>.</a:t>
            </a:r>
            <a:endParaRPr lang="en-US" sz="1200" dirty="0">
              <a:effectLst/>
              <a:latin typeface="Times New Roman" panose="02020603050405020304" pitchFamily="18" charset="0"/>
              <a:ea typeface="Times New Roman" panose="02020603050405020304" pitchFamily="18" charset="0"/>
            </a:endParaRPr>
          </a:p>
          <a:p>
            <a:pPr marL="337820" marR="0">
              <a:spcBef>
                <a:spcPts val="15"/>
              </a:spcBef>
              <a:spcAft>
                <a:spcPts val="0"/>
              </a:spcAft>
            </a:pPr>
            <a:r>
              <a:rPr lang="en-US" sz="1200" dirty="0">
                <a:solidFill>
                  <a:srgbClr val="333333"/>
                </a:solidFill>
                <a:effectLst/>
                <a:latin typeface="Arial" panose="020B0604020202020204" pitchFamily="34" charset="0"/>
                <a:ea typeface="Arial" panose="020B0604020202020204" pitchFamily="34" charset="0"/>
              </a:rPr>
              <a:t>§</a:t>
            </a:r>
            <a:r>
              <a:rPr lang="en-US" sz="1200" spc="5" dirty="0">
                <a:solidFill>
                  <a:srgbClr val="333333"/>
                </a:solidFill>
                <a:effectLst/>
                <a:latin typeface="Arial" panose="020B0604020202020204" pitchFamily="34" charset="0"/>
                <a:ea typeface="Arial" panose="020B0604020202020204" pitchFamily="34" charset="0"/>
              </a:rPr>
              <a:t> </a:t>
            </a:r>
            <a:r>
              <a:rPr lang="en-US" sz="1200" b="1" u="none" strike="noStrike" spc="5" dirty="0">
                <a:solidFill>
                  <a:srgbClr val="355184"/>
                </a:solidFill>
                <a:effectLst/>
                <a:latin typeface="Arial" panose="020B0604020202020204" pitchFamily="34" charset="0"/>
                <a:ea typeface="Arial" panose="020B0604020202020204" pitchFamily="34" charset="0"/>
                <a:hlinkClick r:id="rId5"/>
              </a:rPr>
              <a:t>40</a:t>
            </a:r>
            <a:r>
              <a:rPr lang="en-US" sz="1200" b="1" u="none" strike="noStrike" dirty="0">
                <a:solidFill>
                  <a:srgbClr val="355184"/>
                </a:solidFill>
                <a:effectLst/>
                <a:latin typeface="Arial" panose="020B0604020202020204" pitchFamily="34" charset="0"/>
                <a:ea typeface="Arial" panose="020B0604020202020204" pitchFamily="34" charset="0"/>
                <a:hlinkClick r:id="rId5"/>
              </a:rPr>
              <a:t>.</a:t>
            </a:r>
            <a:r>
              <a:rPr lang="en-US" sz="1200" b="1" u="none" strike="noStrike" spc="5" dirty="0">
                <a:solidFill>
                  <a:srgbClr val="355184"/>
                </a:solidFill>
                <a:effectLst/>
                <a:latin typeface="Arial" panose="020B0604020202020204" pitchFamily="34" charset="0"/>
                <a:ea typeface="Arial" panose="020B0604020202020204" pitchFamily="34" charset="0"/>
                <a:hlinkClick r:id="rId5"/>
              </a:rPr>
              <a:t>1</a:t>
            </a:r>
            <a:r>
              <a:rPr lang="en-US" sz="1200" b="1" u="none" strike="noStrike" spc="-10" dirty="0">
                <a:solidFill>
                  <a:srgbClr val="355184"/>
                </a:solidFill>
                <a:effectLst/>
                <a:latin typeface="Arial" panose="020B0604020202020204" pitchFamily="34" charset="0"/>
                <a:ea typeface="Arial" panose="020B0604020202020204" pitchFamily="34" charset="0"/>
                <a:hlinkClick r:id="rId5"/>
              </a:rPr>
              <a:t>-</a:t>
            </a:r>
            <a:r>
              <a:rPr lang="en-US" sz="1200" b="1" u="none" strike="noStrike" spc="5" dirty="0">
                <a:solidFill>
                  <a:srgbClr val="355184"/>
                </a:solidFill>
                <a:effectLst/>
                <a:latin typeface="Arial" panose="020B0604020202020204" pitchFamily="34" charset="0"/>
                <a:ea typeface="Arial" panose="020B0604020202020204" pitchFamily="34" charset="0"/>
                <a:hlinkClick r:id="rId5"/>
              </a:rPr>
              <a:t>57</a:t>
            </a:r>
            <a:r>
              <a:rPr lang="en-US" sz="1200" b="1" u="none" strike="noStrike" spc="-10" dirty="0">
                <a:solidFill>
                  <a:srgbClr val="355184"/>
                </a:solidFill>
                <a:effectLst/>
                <a:latin typeface="Arial" panose="020B0604020202020204" pitchFamily="34" charset="0"/>
                <a:ea typeface="Arial" panose="020B0604020202020204" pitchFamily="34" charset="0"/>
                <a:hlinkClick r:id="rId5"/>
              </a:rPr>
              <a:t>.</a:t>
            </a:r>
            <a:r>
              <a:rPr lang="en-US" sz="1200" b="1" u="none" strike="noStrike" spc="5" dirty="0">
                <a:solidFill>
                  <a:srgbClr val="355184"/>
                </a:solidFill>
                <a:effectLst/>
                <a:latin typeface="Arial" panose="020B0604020202020204" pitchFamily="34" charset="0"/>
                <a:ea typeface="Arial" panose="020B0604020202020204" pitchFamily="34" charset="0"/>
                <a:hlinkClick r:id="rId5"/>
              </a:rPr>
              <a:t>3</a:t>
            </a:r>
            <a:r>
              <a:rPr lang="en-US" sz="1200" u="none" strike="noStrike" dirty="0">
                <a:solidFill>
                  <a:srgbClr val="333333"/>
                </a:solidFill>
                <a:effectLst/>
                <a:latin typeface="Arial" panose="020B0604020202020204" pitchFamily="34" charset="0"/>
                <a:ea typeface="Arial" panose="020B0604020202020204" pitchFamily="34" charset="0"/>
                <a:hlinkClick r:id="rId5"/>
              </a:rPr>
              <a:t>.</a:t>
            </a:r>
            <a:r>
              <a:rPr lang="en-US" sz="1200" u="none" strike="noStrike" spc="5" dirty="0">
                <a:solidFill>
                  <a:srgbClr val="333333"/>
                </a:solidFill>
                <a:effectLst/>
                <a:latin typeface="Arial" panose="020B0604020202020204" pitchFamily="34" charset="0"/>
                <a:ea typeface="Arial" panose="020B0604020202020204" pitchFamily="34" charset="0"/>
                <a:hlinkClick r:id="rId5"/>
              </a:rPr>
              <a:t> </a:t>
            </a:r>
            <a:r>
              <a:rPr lang="en-US" sz="1200" u="none" strike="noStrike" dirty="0">
                <a:solidFill>
                  <a:srgbClr val="333333"/>
                </a:solidFill>
                <a:effectLst/>
                <a:latin typeface="Arial" panose="020B0604020202020204" pitchFamily="34" charset="0"/>
                <a:ea typeface="Arial" panose="020B0604020202020204" pitchFamily="34" charset="0"/>
                <a:hlinkClick r:id="rId5"/>
              </a:rPr>
              <a:t>Cer</a:t>
            </a:r>
            <a:r>
              <a:rPr lang="en-US" sz="1200" spc="5" dirty="0">
                <a:solidFill>
                  <a:srgbClr val="333333"/>
                </a:solidFill>
                <a:effectLst/>
                <a:latin typeface="Arial" panose="020B0604020202020204" pitchFamily="34" charset="0"/>
                <a:ea typeface="Arial" panose="020B0604020202020204" pitchFamily="34" charset="0"/>
              </a:rPr>
              <a:t>t</a:t>
            </a:r>
            <a:r>
              <a:rPr lang="en-US" sz="1200" spc="-10" dirty="0">
                <a:solidFill>
                  <a:srgbClr val="333333"/>
                </a:solidFill>
                <a:effectLst/>
                <a:latin typeface="Arial" panose="020B0604020202020204" pitchFamily="34" charset="0"/>
                <a:ea typeface="Arial" panose="020B0604020202020204" pitchFamily="34" charset="0"/>
              </a:rPr>
              <a:t>a</a:t>
            </a:r>
            <a:r>
              <a:rPr lang="en-US" sz="1200" spc="5" dirty="0">
                <a:solidFill>
                  <a:srgbClr val="333333"/>
                </a:solidFill>
                <a:effectLst/>
                <a:latin typeface="Arial" panose="020B0604020202020204" pitchFamily="34" charset="0"/>
                <a:ea typeface="Arial" panose="020B0604020202020204" pitchFamily="34" charset="0"/>
              </a:rPr>
              <a:t>i</a:t>
            </a:r>
            <a:r>
              <a:rPr lang="en-US" sz="1200" dirty="0">
                <a:solidFill>
                  <a:srgbClr val="333333"/>
                </a:solidFill>
                <a:effectLst/>
                <a:latin typeface="Arial" panose="020B0604020202020204" pitchFamily="34" charset="0"/>
                <a:ea typeface="Arial" panose="020B0604020202020204" pitchFamily="34" charset="0"/>
              </a:rPr>
              <a:t>n</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a</a:t>
            </a:r>
            <a:r>
              <a:rPr lang="en-US" sz="1200" spc="5" dirty="0">
                <a:solidFill>
                  <a:srgbClr val="333333"/>
                </a:solidFill>
                <a:effectLst/>
                <a:latin typeface="Arial" panose="020B0604020202020204" pitchFamily="34" charset="0"/>
                <a:ea typeface="Arial" panose="020B0604020202020204" pitchFamily="34" charset="0"/>
              </a:rPr>
              <a:t>c</a:t>
            </a:r>
            <a:r>
              <a:rPr lang="en-US" sz="1200" dirty="0">
                <a:solidFill>
                  <a:srgbClr val="333333"/>
                </a:solidFill>
                <a:effectLst/>
                <a:latin typeface="Arial" panose="020B0604020202020204" pitchFamily="34" charset="0"/>
                <a:ea typeface="Arial" panose="020B0604020202020204" pitchFamily="34" charset="0"/>
              </a:rPr>
              <a:t>t</a:t>
            </a:r>
            <a:r>
              <a:rPr lang="en-US" sz="1200" spc="-5" dirty="0">
                <a:solidFill>
                  <a:srgbClr val="333333"/>
                </a:solidFill>
                <a:effectLst/>
                <a:latin typeface="Arial" panose="020B0604020202020204" pitchFamily="34" charset="0"/>
                <a:ea typeface="Arial" panose="020B0604020202020204" pitchFamily="34" charset="0"/>
              </a:rPr>
              <a:t>i</a:t>
            </a:r>
            <a:r>
              <a:rPr lang="en-US" sz="1200" spc="5" dirty="0">
                <a:solidFill>
                  <a:srgbClr val="333333"/>
                </a:solidFill>
                <a:effectLst/>
                <a:latin typeface="Arial" panose="020B0604020202020204" pitchFamily="34" charset="0"/>
                <a:ea typeface="Arial" panose="020B0604020202020204" pitchFamily="34" charset="0"/>
              </a:rPr>
              <a:t>vi</a:t>
            </a:r>
            <a:r>
              <a:rPr lang="en-US" sz="1200" spc="-10" dirty="0">
                <a:solidFill>
                  <a:srgbClr val="333333"/>
                </a:solidFill>
                <a:effectLst/>
                <a:latin typeface="Arial" panose="020B0604020202020204" pitchFamily="34" charset="0"/>
                <a:ea typeface="Arial" panose="020B0604020202020204" pitchFamily="34" charset="0"/>
              </a:rPr>
              <a:t>t</a:t>
            </a:r>
            <a:r>
              <a:rPr lang="en-US" sz="1200" spc="5" dirty="0">
                <a:solidFill>
                  <a:srgbClr val="333333"/>
                </a:solidFill>
                <a:effectLst/>
                <a:latin typeface="Arial" panose="020B0604020202020204" pitchFamily="34" charset="0"/>
                <a:ea typeface="Arial" panose="020B0604020202020204" pitchFamily="34" charset="0"/>
              </a:rPr>
              <a:t>i</a:t>
            </a:r>
            <a:r>
              <a:rPr lang="en-US" sz="1200" spc="-10" dirty="0">
                <a:solidFill>
                  <a:srgbClr val="333333"/>
                </a:solidFill>
                <a:effectLst/>
                <a:latin typeface="Arial" panose="020B0604020202020204" pitchFamily="34" charset="0"/>
                <a:ea typeface="Arial" panose="020B0604020202020204" pitchFamily="34" charset="0"/>
              </a:rPr>
              <a:t>e</a:t>
            </a:r>
            <a:r>
              <a:rPr lang="en-US" sz="1200" dirty="0">
                <a:solidFill>
                  <a:srgbClr val="333333"/>
                </a:solidFill>
                <a:effectLst/>
                <a:latin typeface="Arial" panose="020B0604020202020204" pitchFamily="34" charset="0"/>
                <a:ea typeface="Arial" panose="020B0604020202020204" pitchFamily="34" charset="0"/>
              </a:rPr>
              <a:t>s</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pe</a:t>
            </a:r>
            <a:r>
              <a:rPr lang="en-US" sz="1200" dirty="0">
                <a:solidFill>
                  <a:srgbClr val="333333"/>
                </a:solidFill>
                <a:effectLst/>
                <a:latin typeface="Arial" panose="020B0604020202020204" pitchFamily="34" charset="0"/>
                <a:ea typeface="Arial" panose="020B0604020202020204" pitchFamily="34" charset="0"/>
              </a:rPr>
              <a:t>r</a:t>
            </a:r>
            <a:r>
              <a:rPr lang="en-US" sz="1200" spc="5" dirty="0">
                <a:solidFill>
                  <a:srgbClr val="333333"/>
                </a:solidFill>
                <a:effectLst/>
                <a:latin typeface="Arial" panose="020B0604020202020204" pitchFamily="34" charset="0"/>
                <a:ea typeface="Arial" panose="020B0604020202020204" pitchFamily="34" charset="0"/>
              </a:rPr>
              <a:t>m</a:t>
            </a:r>
            <a:r>
              <a:rPr lang="en-US" sz="1200" spc="-10" dirty="0">
                <a:solidFill>
                  <a:srgbClr val="333333"/>
                </a:solidFill>
                <a:effectLst/>
                <a:latin typeface="Arial" panose="020B0604020202020204" pitchFamily="34" charset="0"/>
                <a:ea typeface="Arial" panose="020B0604020202020204" pitchFamily="34" charset="0"/>
              </a:rPr>
              <a:t>i</a:t>
            </a:r>
            <a:r>
              <a:rPr lang="en-US" sz="1200" dirty="0">
                <a:solidFill>
                  <a:srgbClr val="333333"/>
                </a:solidFill>
                <a:effectLst/>
                <a:latin typeface="Arial" panose="020B0604020202020204" pitchFamily="34" charset="0"/>
                <a:ea typeface="Arial" panose="020B0604020202020204" pitchFamily="34" charset="0"/>
              </a:rPr>
              <a:t>t</a:t>
            </a:r>
            <a:r>
              <a:rPr lang="en-US" sz="1200" spc="5" dirty="0">
                <a:solidFill>
                  <a:srgbClr val="333333"/>
                </a:solidFill>
                <a:effectLst/>
                <a:latin typeface="Arial" panose="020B0604020202020204" pitchFamily="34" charset="0"/>
                <a:ea typeface="Arial" panose="020B0604020202020204" pitchFamily="34" charset="0"/>
              </a:rPr>
              <a:t>te</a:t>
            </a:r>
            <a:r>
              <a:rPr lang="en-US" sz="1200" spc="-10" dirty="0">
                <a:solidFill>
                  <a:srgbClr val="333333"/>
                </a:solidFill>
                <a:effectLst/>
                <a:latin typeface="Arial" panose="020B0604020202020204" pitchFamily="34" charset="0"/>
                <a:ea typeface="Arial" panose="020B0604020202020204" pitchFamily="34" charset="0"/>
              </a:rPr>
              <a:t>d</a:t>
            </a:r>
            <a:r>
              <a:rPr lang="en-US" sz="1200" dirty="0">
                <a:solidFill>
                  <a:srgbClr val="333333"/>
                </a:solidFill>
                <a:effectLst/>
                <a:latin typeface="Arial" panose="020B0604020202020204" pitchFamily="34" charset="0"/>
                <a:ea typeface="Arial" panose="020B0604020202020204" pitchFamily="34" charset="0"/>
              </a:rPr>
              <a:t>.</a:t>
            </a:r>
            <a:endParaRPr lang="en-US" sz="1200" dirty="0">
              <a:effectLst/>
              <a:latin typeface="Times New Roman" panose="02020603050405020304" pitchFamily="18" charset="0"/>
              <a:ea typeface="Times New Roman" panose="02020603050405020304" pitchFamily="18" charset="0"/>
            </a:endParaRPr>
          </a:p>
          <a:p>
            <a:pPr marL="337820" marR="361950">
              <a:lnSpc>
                <a:spcPct val="130000"/>
              </a:lnSpc>
              <a:spcBef>
                <a:spcPts val="310"/>
              </a:spcBef>
              <a:spcAft>
                <a:spcPts val="0"/>
              </a:spcAft>
            </a:pPr>
            <a:r>
              <a:rPr lang="en-US" sz="1200" dirty="0">
                <a:solidFill>
                  <a:srgbClr val="333333"/>
                </a:solidFill>
                <a:effectLst/>
                <a:latin typeface="Arial" panose="020B0604020202020204" pitchFamily="34" charset="0"/>
                <a:ea typeface="Arial" panose="020B0604020202020204" pitchFamily="34" charset="0"/>
              </a:rPr>
              <a:t>No</a:t>
            </a:r>
            <a:r>
              <a:rPr lang="en-US" sz="1200" spc="5" dirty="0">
                <a:solidFill>
                  <a:srgbClr val="333333"/>
                </a:solidFill>
                <a:effectLst/>
                <a:latin typeface="Arial" panose="020B0604020202020204" pitchFamily="34" charset="0"/>
                <a:ea typeface="Arial" panose="020B0604020202020204" pitchFamily="34" charset="0"/>
              </a:rPr>
              <a:t>thin</a:t>
            </a:r>
            <a:r>
              <a:rPr lang="en-US" sz="1200" dirty="0">
                <a:solidFill>
                  <a:srgbClr val="333333"/>
                </a:solidFill>
                <a:effectLst/>
                <a:latin typeface="Arial" panose="020B0604020202020204" pitchFamily="34" charset="0"/>
                <a:ea typeface="Arial" panose="020B0604020202020204" pitchFamily="34" charset="0"/>
              </a:rPr>
              <a:t>g</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i</a:t>
            </a:r>
            <a:r>
              <a:rPr lang="en-US" sz="1200" dirty="0">
                <a:solidFill>
                  <a:srgbClr val="333333"/>
                </a:solidFill>
                <a:effectLst/>
                <a:latin typeface="Arial" panose="020B0604020202020204" pitchFamily="34" charset="0"/>
                <a:ea typeface="Arial" panose="020B0604020202020204" pitchFamily="34" charset="0"/>
              </a:rPr>
              <a:t>n</a:t>
            </a:r>
            <a:r>
              <a:rPr lang="en-US" sz="1200" spc="-5" dirty="0">
                <a:solidFill>
                  <a:srgbClr val="333333"/>
                </a:solidFill>
                <a:effectLst/>
                <a:latin typeface="Arial" panose="020B0604020202020204" pitchFamily="34" charset="0"/>
                <a:ea typeface="Arial" panose="020B0604020202020204" pitchFamily="34" charset="0"/>
              </a:rPr>
              <a:t> </a:t>
            </a:r>
            <a:r>
              <a:rPr lang="en-US" sz="1200" dirty="0">
                <a:solidFill>
                  <a:srgbClr val="333333"/>
                </a:solidFill>
                <a:effectLst/>
                <a:latin typeface="Arial" panose="020B0604020202020204" pitchFamily="34" charset="0"/>
                <a:ea typeface="Arial" panose="020B0604020202020204" pitchFamily="34" charset="0"/>
              </a:rPr>
              <a:t>t</a:t>
            </a:r>
            <a:r>
              <a:rPr lang="en-US" sz="1200" spc="5" dirty="0">
                <a:solidFill>
                  <a:srgbClr val="333333"/>
                </a:solidFill>
                <a:effectLst/>
                <a:latin typeface="Arial" panose="020B0604020202020204" pitchFamily="34" charset="0"/>
                <a:ea typeface="Arial" panose="020B0604020202020204" pitchFamily="34" charset="0"/>
              </a:rPr>
              <a:t>h</a:t>
            </a:r>
            <a:r>
              <a:rPr lang="en-US" sz="1200" spc="-10" dirty="0">
                <a:solidFill>
                  <a:srgbClr val="333333"/>
                </a:solidFill>
                <a:effectLst/>
                <a:latin typeface="Arial" panose="020B0604020202020204" pitchFamily="34" charset="0"/>
                <a:ea typeface="Arial" panose="020B0604020202020204" pitchFamily="34" charset="0"/>
              </a:rPr>
              <a:t>i</a:t>
            </a:r>
            <a:r>
              <a:rPr lang="en-US" sz="1200" dirty="0">
                <a:solidFill>
                  <a:srgbClr val="333333"/>
                </a:solidFill>
                <a:effectLst/>
                <a:latin typeface="Arial" panose="020B0604020202020204" pitchFamily="34" charset="0"/>
                <a:ea typeface="Arial" panose="020B0604020202020204" pitchFamily="34" charset="0"/>
              </a:rPr>
              <a:t>s</a:t>
            </a:r>
            <a:r>
              <a:rPr lang="en-US" sz="1200" spc="5" dirty="0">
                <a:solidFill>
                  <a:srgbClr val="333333"/>
                </a:solidFill>
                <a:effectLst/>
                <a:latin typeface="Arial" panose="020B0604020202020204" pitchFamily="34" charset="0"/>
                <a:ea typeface="Arial" panose="020B0604020202020204" pitchFamily="34" charset="0"/>
              </a:rPr>
              <a:t> a</a:t>
            </a:r>
            <a:r>
              <a:rPr lang="en-US" sz="1200" dirty="0">
                <a:solidFill>
                  <a:srgbClr val="333333"/>
                </a:solidFill>
                <a:effectLst/>
                <a:latin typeface="Arial" panose="020B0604020202020204" pitchFamily="34" charset="0"/>
                <a:ea typeface="Arial" panose="020B0604020202020204" pitchFamily="34" charset="0"/>
              </a:rPr>
              <a:t>r</a:t>
            </a:r>
            <a:r>
              <a:rPr lang="en-US" sz="1200" spc="-10" dirty="0">
                <a:solidFill>
                  <a:srgbClr val="333333"/>
                </a:solidFill>
                <a:effectLst/>
                <a:latin typeface="Arial" panose="020B0604020202020204" pitchFamily="34" charset="0"/>
                <a:ea typeface="Arial" panose="020B0604020202020204" pitchFamily="34" charset="0"/>
              </a:rPr>
              <a:t>t</a:t>
            </a:r>
            <a:r>
              <a:rPr lang="en-US" sz="1200" spc="5" dirty="0">
                <a:solidFill>
                  <a:srgbClr val="333333"/>
                </a:solidFill>
                <a:effectLst/>
                <a:latin typeface="Arial" panose="020B0604020202020204" pitchFamily="34" charset="0"/>
                <a:ea typeface="Arial" panose="020B0604020202020204" pitchFamily="34" charset="0"/>
              </a:rPr>
              <a:t>ic</a:t>
            </a:r>
            <a:r>
              <a:rPr lang="en-US" sz="1200" spc="-10" dirty="0">
                <a:solidFill>
                  <a:srgbClr val="333333"/>
                </a:solidFill>
                <a:effectLst/>
                <a:latin typeface="Arial" panose="020B0604020202020204" pitchFamily="34" charset="0"/>
                <a:ea typeface="Arial" panose="020B0604020202020204" pitchFamily="34" charset="0"/>
              </a:rPr>
              <a:t>l</a:t>
            </a:r>
            <a:r>
              <a:rPr lang="en-US" sz="1200" dirty="0">
                <a:solidFill>
                  <a:srgbClr val="333333"/>
                </a:solidFill>
                <a:effectLst/>
                <a:latin typeface="Arial" panose="020B0604020202020204" pitchFamily="34" charset="0"/>
                <a:ea typeface="Arial" panose="020B0604020202020204" pitchFamily="34" charset="0"/>
              </a:rPr>
              <a:t>e</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s</a:t>
            </a:r>
            <a:r>
              <a:rPr lang="en-US" sz="1200" spc="5" dirty="0">
                <a:solidFill>
                  <a:srgbClr val="333333"/>
                </a:solidFill>
                <a:effectLst/>
                <a:latin typeface="Arial" panose="020B0604020202020204" pitchFamily="34" charset="0"/>
                <a:ea typeface="Arial" panose="020B0604020202020204" pitchFamily="34" charset="0"/>
              </a:rPr>
              <a:t>ha</a:t>
            </a:r>
            <a:r>
              <a:rPr lang="en-US" sz="1200" spc="-10" dirty="0">
                <a:solidFill>
                  <a:srgbClr val="333333"/>
                </a:solidFill>
                <a:effectLst/>
                <a:latin typeface="Arial" panose="020B0604020202020204" pitchFamily="34" charset="0"/>
                <a:ea typeface="Arial" panose="020B0604020202020204" pitchFamily="34" charset="0"/>
              </a:rPr>
              <a:t>l</a:t>
            </a:r>
            <a:r>
              <a:rPr lang="en-US" sz="1200" dirty="0">
                <a:solidFill>
                  <a:srgbClr val="333333"/>
                </a:solidFill>
                <a:effectLst/>
                <a:latin typeface="Arial" panose="020B0604020202020204" pitchFamily="34" charset="0"/>
                <a:ea typeface="Arial" panose="020B0604020202020204" pitchFamily="34" charset="0"/>
              </a:rPr>
              <a:t>l</a:t>
            </a:r>
            <a:r>
              <a:rPr lang="en-US" sz="1200" spc="5" dirty="0">
                <a:solidFill>
                  <a:srgbClr val="333333"/>
                </a:solidFill>
                <a:effectLst/>
                <a:latin typeface="Arial" panose="020B0604020202020204" pitchFamily="34" charset="0"/>
                <a:ea typeface="Arial" panose="020B0604020202020204" pitchFamily="34" charset="0"/>
              </a:rPr>
              <a:t> b</a:t>
            </a:r>
            <a:r>
              <a:rPr lang="en-US" sz="1200" dirty="0">
                <a:solidFill>
                  <a:srgbClr val="333333"/>
                </a:solidFill>
                <a:effectLst/>
                <a:latin typeface="Arial" panose="020B0604020202020204" pitchFamily="34" charset="0"/>
                <a:ea typeface="Arial" panose="020B0604020202020204" pitchFamily="34" charset="0"/>
              </a:rPr>
              <a:t>e</a:t>
            </a:r>
            <a:r>
              <a:rPr lang="en-US" sz="1200" spc="-1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co</a:t>
            </a:r>
            <a:r>
              <a:rPr lang="en-US" sz="1200" spc="-10" dirty="0">
                <a:solidFill>
                  <a:srgbClr val="333333"/>
                </a:solidFill>
                <a:effectLst/>
                <a:latin typeface="Arial" panose="020B0604020202020204" pitchFamily="34" charset="0"/>
                <a:ea typeface="Arial" panose="020B0604020202020204" pitchFamily="34" charset="0"/>
              </a:rPr>
              <a:t>n</a:t>
            </a:r>
            <a:r>
              <a:rPr lang="en-US" sz="1200" spc="5" dirty="0">
                <a:solidFill>
                  <a:srgbClr val="333333"/>
                </a:solidFill>
                <a:effectLst/>
                <a:latin typeface="Arial" panose="020B0604020202020204" pitchFamily="34" charset="0"/>
                <a:ea typeface="Arial" panose="020B0604020202020204" pitchFamily="34" charset="0"/>
              </a:rPr>
              <a:t>s</a:t>
            </a:r>
            <a:r>
              <a:rPr lang="en-US" sz="1200" dirty="0">
                <a:solidFill>
                  <a:srgbClr val="333333"/>
                </a:solidFill>
                <a:effectLst/>
                <a:latin typeface="Arial" panose="020B0604020202020204" pitchFamily="34" charset="0"/>
                <a:ea typeface="Arial" panose="020B0604020202020204" pitchFamily="34" charset="0"/>
              </a:rPr>
              <a:t>tr</a:t>
            </a:r>
            <a:r>
              <a:rPr lang="en-US" sz="1200" spc="5" dirty="0">
                <a:solidFill>
                  <a:srgbClr val="333333"/>
                </a:solidFill>
                <a:effectLst/>
                <a:latin typeface="Arial" panose="020B0604020202020204" pitchFamily="34" charset="0"/>
                <a:ea typeface="Arial" panose="020B0604020202020204" pitchFamily="34" charset="0"/>
              </a:rPr>
              <a:t>u</a:t>
            </a:r>
            <a:r>
              <a:rPr lang="en-US" sz="1200" spc="-10" dirty="0">
                <a:solidFill>
                  <a:srgbClr val="333333"/>
                </a:solidFill>
                <a:effectLst/>
                <a:latin typeface="Arial" panose="020B0604020202020204" pitchFamily="34" charset="0"/>
                <a:ea typeface="Arial" panose="020B0604020202020204" pitchFamily="34" charset="0"/>
              </a:rPr>
              <a:t>e</a:t>
            </a:r>
            <a:r>
              <a:rPr lang="en-US" sz="1200" dirty="0">
                <a:solidFill>
                  <a:srgbClr val="333333"/>
                </a:solidFill>
                <a:effectLst/>
                <a:latin typeface="Arial" panose="020B0604020202020204" pitchFamily="34" charset="0"/>
                <a:ea typeface="Arial" panose="020B0604020202020204" pitchFamily="34" charset="0"/>
              </a:rPr>
              <a:t>d</a:t>
            </a:r>
            <a:r>
              <a:rPr lang="en-US" sz="1200" spc="5" dirty="0">
                <a:solidFill>
                  <a:srgbClr val="333333"/>
                </a:solidFill>
                <a:effectLst/>
                <a:latin typeface="Arial" panose="020B0604020202020204" pitchFamily="34" charset="0"/>
                <a:ea typeface="Arial" panose="020B0604020202020204" pitchFamily="34" charset="0"/>
              </a:rPr>
              <a:t> t</a:t>
            </a:r>
            <a:r>
              <a:rPr lang="en-US" sz="1200" dirty="0">
                <a:solidFill>
                  <a:srgbClr val="333333"/>
                </a:solidFill>
                <a:effectLst/>
                <a:latin typeface="Arial" panose="020B0604020202020204" pitchFamily="34" charset="0"/>
                <a:ea typeface="Arial" panose="020B0604020202020204" pitchFamily="34" charset="0"/>
              </a:rPr>
              <a:t>o</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p</a:t>
            </a:r>
            <a:r>
              <a:rPr lang="en-US" sz="1200" dirty="0">
                <a:solidFill>
                  <a:srgbClr val="333333"/>
                </a:solidFill>
                <a:effectLst/>
                <a:latin typeface="Arial" panose="020B0604020202020204" pitchFamily="34" charset="0"/>
                <a:ea typeface="Arial" panose="020B0604020202020204" pitchFamily="34" charset="0"/>
              </a:rPr>
              <a:t>r</a:t>
            </a:r>
            <a:r>
              <a:rPr lang="en-US" sz="1200" spc="5" dirty="0">
                <a:solidFill>
                  <a:srgbClr val="333333"/>
                </a:solidFill>
                <a:effectLst/>
                <a:latin typeface="Arial" panose="020B0604020202020204" pitchFamily="34" charset="0"/>
                <a:ea typeface="Arial" panose="020B0604020202020204" pitchFamily="34" charset="0"/>
              </a:rPr>
              <a:t>e</a:t>
            </a:r>
            <a:r>
              <a:rPr lang="en-US" sz="1200" spc="-5" dirty="0">
                <a:solidFill>
                  <a:srgbClr val="333333"/>
                </a:solidFill>
                <a:effectLst/>
                <a:latin typeface="Arial" panose="020B0604020202020204" pitchFamily="34" charset="0"/>
                <a:ea typeface="Arial" panose="020B0604020202020204" pitchFamily="34" charset="0"/>
              </a:rPr>
              <a:t>v</a:t>
            </a:r>
            <a:r>
              <a:rPr lang="en-US" sz="1200" spc="5" dirty="0">
                <a:solidFill>
                  <a:srgbClr val="333333"/>
                </a:solidFill>
                <a:effectLst/>
                <a:latin typeface="Arial" panose="020B0604020202020204" pitchFamily="34" charset="0"/>
                <a:ea typeface="Arial" panose="020B0604020202020204" pitchFamily="34" charset="0"/>
              </a:rPr>
              <a:t>en</a:t>
            </a:r>
            <a:r>
              <a:rPr lang="en-US" sz="1200" dirty="0">
                <a:solidFill>
                  <a:srgbClr val="333333"/>
                </a:solidFill>
                <a:effectLst/>
                <a:latin typeface="Arial" panose="020B0604020202020204" pitchFamily="34" charset="0"/>
                <a:ea typeface="Arial" panose="020B0604020202020204" pitchFamily="34" charset="0"/>
              </a:rPr>
              <a:t>t</a:t>
            </a:r>
            <a:r>
              <a:rPr lang="en-US" sz="1200" spc="1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em</a:t>
            </a:r>
            <a:r>
              <a:rPr lang="en-US" sz="1200" spc="-10" dirty="0">
                <a:solidFill>
                  <a:srgbClr val="333333"/>
                </a:solidFill>
                <a:effectLst/>
                <a:latin typeface="Arial" panose="020B0604020202020204" pitchFamily="34" charset="0"/>
                <a:ea typeface="Arial" panose="020B0604020202020204" pitchFamily="34" charset="0"/>
              </a:rPr>
              <a:t>p</a:t>
            </a:r>
            <a:r>
              <a:rPr lang="en-US" sz="1200" spc="5" dirty="0">
                <a:solidFill>
                  <a:srgbClr val="333333"/>
                </a:solidFill>
                <a:effectLst/>
                <a:latin typeface="Arial" panose="020B0604020202020204" pitchFamily="34" charset="0"/>
                <a:ea typeface="Arial" panose="020B0604020202020204" pitchFamily="34" charset="0"/>
              </a:rPr>
              <a:t>l</a:t>
            </a:r>
            <a:r>
              <a:rPr lang="en-US" sz="1200" spc="-10" dirty="0">
                <a:solidFill>
                  <a:srgbClr val="333333"/>
                </a:solidFill>
                <a:effectLst/>
                <a:latin typeface="Arial" panose="020B0604020202020204" pitchFamily="34" charset="0"/>
                <a:ea typeface="Arial" panose="020B0604020202020204" pitchFamily="34" charset="0"/>
              </a:rPr>
              <a:t>o</a:t>
            </a:r>
            <a:r>
              <a:rPr lang="en-US" sz="1200" spc="5" dirty="0">
                <a:solidFill>
                  <a:srgbClr val="333333"/>
                </a:solidFill>
                <a:effectLst/>
                <a:latin typeface="Arial" panose="020B0604020202020204" pitchFamily="34" charset="0"/>
                <a:ea typeface="Arial" panose="020B0604020202020204" pitchFamily="34" charset="0"/>
              </a:rPr>
              <a:t>y</a:t>
            </a:r>
            <a:r>
              <a:rPr lang="en-US" sz="1200" spc="-10" dirty="0">
                <a:solidFill>
                  <a:srgbClr val="333333"/>
                </a:solidFill>
                <a:effectLst/>
                <a:latin typeface="Arial" panose="020B0604020202020204" pitchFamily="34" charset="0"/>
                <a:ea typeface="Arial" panose="020B0604020202020204" pitchFamily="34" charset="0"/>
              </a:rPr>
              <a:t>e</a:t>
            </a:r>
            <a:r>
              <a:rPr lang="en-US" sz="1200" spc="5" dirty="0">
                <a:solidFill>
                  <a:srgbClr val="333333"/>
                </a:solidFill>
                <a:effectLst/>
                <a:latin typeface="Arial" panose="020B0604020202020204" pitchFamily="34" charset="0"/>
                <a:ea typeface="Arial" panose="020B0604020202020204" pitchFamily="34" charset="0"/>
              </a:rPr>
              <a:t>e</a:t>
            </a:r>
            <a:r>
              <a:rPr lang="en-US" sz="1200" dirty="0">
                <a:solidFill>
                  <a:srgbClr val="333333"/>
                </a:solidFill>
                <a:effectLst/>
                <a:latin typeface="Arial" panose="020B0604020202020204" pitchFamily="34" charset="0"/>
                <a:ea typeface="Arial" panose="020B0604020202020204" pitchFamily="34" charset="0"/>
              </a:rPr>
              <a:t>s</a:t>
            </a:r>
            <a:r>
              <a:rPr lang="en-US" sz="1200" spc="5" dirty="0">
                <a:solidFill>
                  <a:srgbClr val="333333"/>
                </a:solidFill>
                <a:effectLst/>
                <a:latin typeface="Arial" panose="020B0604020202020204" pitchFamily="34" charset="0"/>
                <a:ea typeface="Arial" panose="020B0604020202020204" pitchFamily="34" charset="0"/>
              </a:rPr>
              <a:t> o</a:t>
            </a:r>
            <a:r>
              <a:rPr lang="en-US" sz="1200" dirty="0">
                <a:solidFill>
                  <a:srgbClr val="333333"/>
                </a:solidFill>
                <a:effectLst/>
                <a:latin typeface="Arial" panose="020B0604020202020204" pitchFamily="34" charset="0"/>
                <a:ea typeface="Arial" panose="020B0604020202020204" pitchFamily="34" charset="0"/>
              </a:rPr>
              <a:t>f</a:t>
            </a:r>
            <a:r>
              <a:rPr lang="en-US" sz="1200" spc="-10"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th</a:t>
            </a:r>
            <a:r>
              <a:rPr lang="en-US" sz="1200" dirty="0">
                <a:solidFill>
                  <a:srgbClr val="333333"/>
                </a:solidFill>
                <a:effectLst/>
                <a:latin typeface="Arial" panose="020B0604020202020204" pitchFamily="34" charset="0"/>
                <a:ea typeface="Arial" panose="020B0604020202020204" pitchFamily="34" charset="0"/>
              </a:rPr>
              <a:t>e</a:t>
            </a:r>
            <a:r>
              <a:rPr lang="en-US" sz="1200" spc="5" dirty="0">
                <a:solidFill>
                  <a:srgbClr val="333333"/>
                </a:solidFill>
                <a:effectLst/>
                <a:latin typeface="Arial" panose="020B0604020202020204" pitchFamily="34" charset="0"/>
                <a:ea typeface="Arial" panose="020B0604020202020204" pitchFamily="34" charset="0"/>
              </a:rPr>
              <a:t> </a:t>
            </a:r>
            <a:r>
              <a:rPr lang="en-US" sz="1200" spc="-10" dirty="0">
                <a:solidFill>
                  <a:srgbClr val="333333"/>
                </a:solidFill>
                <a:effectLst/>
                <a:latin typeface="Arial" panose="020B0604020202020204" pitchFamily="34" charset="0"/>
                <a:ea typeface="Arial" panose="020B0604020202020204" pitchFamily="34" charset="0"/>
              </a:rPr>
              <a:t>C</a:t>
            </a:r>
            <a:r>
              <a:rPr lang="en-US" sz="1200" spc="5" dirty="0">
                <a:solidFill>
                  <a:srgbClr val="333333"/>
                </a:solidFill>
                <a:effectLst/>
                <a:latin typeface="Arial" panose="020B0604020202020204" pitchFamily="34" charset="0"/>
                <a:ea typeface="Arial" panose="020B0604020202020204" pitchFamily="34" charset="0"/>
              </a:rPr>
              <a:t>o</a:t>
            </a:r>
            <a:r>
              <a:rPr lang="en-US" sz="1200" spc="-5" dirty="0">
                <a:solidFill>
                  <a:srgbClr val="333333"/>
                </a:solidFill>
                <a:effectLst/>
                <a:latin typeface="Arial" panose="020B0604020202020204" pitchFamily="34" charset="0"/>
                <a:ea typeface="Arial" panose="020B0604020202020204" pitchFamily="34" charset="0"/>
              </a:rPr>
              <a:t>m</a:t>
            </a:r>
            <a:r>
              <a:rPr lang="en-US" sz="1200" spc="5" dirty="0">
                <a:solidFill>
                  <a:srgbClr val="333333"/>
                </a:solidFill>
                <a:effectLst/>
                <a:latin typeface="Arial" panose="020B0604020202020204" pitchFamily="34" charset="0"/>
                <a:ea typeface="Arial" panose="020B0604020202020204" pitchFamily="34" charset="0"/>
              </a:rPr>
              <a:t>mon</a:t>
            </a:r>
            <a:r>
              <a:rPr lang="en-US" sz="1200" dirty="0">
                <a:solidFill>
                  <a:srgbClr val="333333"/>
                </a:solidFill>
                <a:effectLst/>
                <a:latin typeface="Arial" panose="020B0604020202020204" pitchFamily="34" charset="0"/>
                <a:ea typeface="Arial" panose="020B0604020202020204" pitchFamily="34" charset="0"/>
              </a:rPr>
              <a:t>w</a:t>
            </a:r>
            <a:r>
              <a:rPr lang="en-US" sz="1200" spc="-10" dirty="0">
                <a:solidFill>
                  <a:srgbClr val="333333"/>
                </a:solidFill>
                <a:effectLst/>
                <a:latin typeface="Arial" panose="020B0604020202020204" pitchFamily="34" charset="0"/>
                <a:ea typeface="Arial" panose="020B0604020202020204" pitchFamily="34" charset="0"/>
              </a:rPr>
              <a:t>e</a:t>
            </a:r>
            <a:r>
              <a:rPr lang="en-US" sz="1200" spc="5" dirty="0">
                <a:solidFill>
                  <a:srgbClr val="333333"/>
                </a:solidFill>
                <a:effectLst/>
                <a:latin typeface="Arial" panose="020B0604020202020204" pitchFamily="34" charset="0"/>
                <a:ea typeface="Arial" panose="020B0604020202020204" pitchFamily="34" charset="0"/>
              </a:rPr>
              <a:t>al</a:t>
            </a:r>
            <a:r>
              <a:rPr lang="en-US" sz="1200" dirty="0">
                <a:solidFill>
                  <a:srgbClr val="333333"/>
                </a:solidFill>
                <a:effectLst/>
                <a:latin typeface="Arial" panose="020B0604020202020204" pitchFamily="34" charset="0"/>
                <a:ea typeface="Arial" panose="020B0604020202020204" pitchFamily="34" charset="0"/>
              </a:rPr>
              <a:t>t</a:t>
            </a:r>
            <a:r>
              <a:rPr lang="en-US" sz="1200" spc="-5" dirty="0">
                <a:solidFill>
                  <a:srgbClr val="333333"/>
                </a:solidFill>
                <a:effectLst/>
                <a:latin typeface="Arial" panose="020B0604020202020204" pitchFamily="34" charset="0"/>
                <a:ea typeface="Arial" panose="020B0604020202020204" pitchFamily="34" charset="0"/>
              </a:rPr>
              <a:t>h</a:t>
            </a:r>
            <a:r>
              <a:rPr lang="en-US" sz="1200" dirty="0">
                <a:solidFill>
                  <a:srgbClr val="333333"/>
                </a:solidFill>
                <a:effectLst/>
                <a:latin typeface="Arial" panose="020B0604020202020204" pitchFamily="34" charset="0"/>
                <a:ea typeface="Arial" panose="020B0604020202020204" pitchFamily="34" charset="0"/>
              </a:rPr>
              <a:t>, </a:t>
            </a:r>
            <a:r>
              <a:rPr lang="en-US" sz="1200" i="1" spc="-230" dirty="0">
                <a:solidFill>
                  <a:srgbClr val="333333"/>
                </a:solidFill>
                <a:effectLs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f</a:t>
            </a:r>
            <a:r>
              <a:rPr lang="en-US" sz="1200" i="1" spc="-10"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i</a:t>
            </a:r>
            <a:r>
              <a:rPr lang="en-US" sz="1200" spc="-10" dirty="0">
                <a:solidFill>
                  <a:srgbClr val="333333"/>
                </a:solidFill>
                <a:effectLst/>
                <a:latin typeface="Arial" panose="020B0604020202020204" pitchFamily="34" charset="0"/>
                <a:ea typeface="Arial" panose="020B0604020202020204" pitchFamily="34" charset="0"/>
              </a:rPr>
              <a:t>t</a:t>
            </a:r>
            <a:r>
              <a:rPr lang="en-US" sz="1200" dirty="0">
                <a:solidFill>
                  <a:srgbClr val="333333"/>
                </a:solidFill>
                <a:effectLst/>
                <a:latin typeface="Arial" panose="020B0604020202020204" pitchFamily="34" charset="0"/>
                <a:ea typeface="Arial" panose="020B0604020202020204" pitchFamily="34" charset="0"/>
              </a:rPr>
              <a:t>s</a:t>
            </a:r>
            <a:r>
              <a:rPr lang="en-US" sz="1200" spc="5" dirty="0">
                <a:solidFill>
                  <a:srgbClr val="333333"/>
                </a:solidFill>
                <a:effectLst/>
                <a:latin typeface="Arial" panose="020B0604020202020204" pitchFamily="34" charset="0"/>
                <a:ea typeface="Arial" panose="020B0604020202020204" pitchFamily="34" charset="0"/>
              </a:rPr>
              <a:t> p</a:t>
            </a:r>
            <a:r>
              <a:rPr lang="en-US" sz="1200" spc="-10" dirty="0">
                <a:solidFill>
                  <a:srgbClr val="333333"/>
                </a:solidFill>
                <a:effectLst/>
                <a:latin typeface="Arial" panose="020B0604020202020204" pitchFamily="34" charset="0"/>
                <a:ea typeface="Arial" panose="020B0604020202020204" pitchFamily="34" charset="0"/>
              </a:rPr>
              <a:t>o</a:t>
            </a:r>
            <a:r>
              <a:rPr lang="en-US" sz="1200" spc="5" dirty="0">
                <a:solidFill>
                  <a:srgbClr val="333333"/>
                </a:solidFill>
                <a:effectLst/>
                <a:latin typeface="Arial" panose="020B0604020202020204" pitchFamily="34" charset="0"/>
                <a:ea typeface="Arial" panose="020B0604020202020204" pitchFamily="34" charset="0"/>
              </a:rPr>
              <a:t>li</a:t>
            </a:r>
            <a:r>
              <a:rPr lang="en-US" sz="1200" dirty="0">
                <a:solidFill>
                  <a:srgbClr val="333333"/>
                </a:solidFill>
                <a:effectLst/>
                <a:latin typeface="Arial" panose="020B0604020202020204" pitchFamily="34" charset="0"/>
                <a:ea typeface="Arial" panose="020B0604020202020204" pitchFamily="34" charset="0"/>
              </a:rPr>
              <a:t>t</a:t>
            </a:r>
            <a:r>
              <a:rPr lang="en-US" sz="1200" spc="-5" dirty="0">
                <a:solidFill>
                  <a:srgbClr val="333333"/>
                </a:solidFill>
                <a:effectLst/>
                <a:latin typeface="Arial" panose="020B0604020202020204" pitchFamily="34" charset="0"/>
                <a:ea typeface="Arial" panose="020B0604020202020204" pitchFamily="34" charset="0"/>
              </a:rPr>
              <a:t>i</a:t>
            </a:r>
            <a:r>
              <a:rPr lang="en-US" sz="1200" spc="5" dirty="0">
                <a:solidFill>
                  <a:srgbClr val="333333"/>
                </a:solidFill>
                <a:effectLst/>
                <a:latin typeface="Arial" panose="020B0604020202020204" pitchFamily="34" charset="0"/>
                <a:ea typeface="Arial" panose="020B0604020202020204" pitchFamily="34" charset="0"/>
              </a:rPr>
              <a:t>c</a:t>
            </a:r>
            <a:r>
              <a:rPr lang="en-US" sz="1200" spc="-10" dirty="0">
                <a:solidFill>
                  <a:srgbClr val="333333"/>
                </a:solidFill>
                <a:effectLst/>
                <a:latin typeface="Arial" panose="020B0604020202020204" pitchFamily="34" charset="0"/>
                <a:ea typeface="Arial" panose="020B0604020202020204" pitchFamily="34" charset="0"/>
              </a:rPr>
              <a:t>a</a:t>
            </a:r>
            <a:r>
              <a:rPr lang="en-US" sz="1200" dirty="0">
                <a:solidFill>
                  <a:srgbClr val="333333"/>
                </a:solidFill>
                <a:effectLst/>
                <a:latin typeface="Arial" panose="020B0604020202020204" pitchFamily="34" charset="0"/>
                <a:ea typeface="Arial" panose="020B0604020202020204" pitchFamily="34" charset="0"/>
              </a:rPr>
              <a:t>l </a:t>
            </a:r>
            <a:r>
              <a:rPr lang="en-US" sz="1200" spc="5" dirty="0">
                <a:solidFill>
                  <a:srgbClr val="333333"/>
                </a:solidFill>
                <a:effectLst/>
                <a:latin typeface="Arial" panose="020B0604020202020204" pitchFamily="34" charset="0"/>
                <a:ea typeface="Arial" panose="020B0604020202020204" pitchFamily="34" charset="0"/>
              </a:rPr>
              <a:t>sub</a:t>
            </a:r>
            <a:r>
              <a:rPr lang="en-US" sz="1200" spc="-10" dirty="0">
                <a:solidFill>
                  <a:srgbClr val="333333"/>
                </a:solidFill>
                <a:effectLst/>
                <a:latin typeface="Arial" panose="020B0604020202020204" pitchFamily="34" charset="0"/>
                <a:ea typeface="Arial" panose="020B0604020202020204" pitchFamily="34" charset="0"/>
              </a:rPr>
              <a:t>d</a:t>
            </a:r>
            <a:r>
              <a:rPr lang="en-US" sz="1200" spc="5" dirty="0">
                <a:solidFill>
                  <a:srgbClr val="333333"/>
                </a:solidFill>
                <a:effectLst/>
                <a:latin typeface="Arial" panose="020B0604020202020204" pitchFamily="34" charset="0"/>
                <a:ea typeface="Arial" panose="020B0604020202020204" pitchFamily="34" charset="0"/>
              </a:rPr>
              <a:t>i</a:t>
            </a:r>
            <a:r>
              <a:rPr lang="en-US" sz="1200" spc="-5" dirty="0">
                <a:solidFill>
                  <a:srgbClr val="333333"/>
                </a:solidFill>
                <a:effectLst/>
                <a:latin typeface="Arial" panose="020B0604020202020204" pitchFamily="34" charset="0"/>
                <a:ea typeface="Arial" panose="020B0604020202020204" pitchFamily="34" charset="0"/>
              </a:rPr>
              <a:t>v</a:t>
            </a:r>
            <a:r>
              <a:rPr lang="en-US" sz="1200" spc="5" dirty="0">
                <a:solidFill>
                  <a:srgbClr val="333333"/>
                </a:solidFill>
                <a:effectLst/>
                <a:latin typeface="Arial" panose="020B0604020202020204" pitchFamily="34" charset="0"/>
                <a:ea typeface="Arial" panose="020B0604020202020204" pitchFamily="34" charset="0"/>
              </a:rPr>
              <a:t>is</a:t>
            </a:r>
            <a:r>
              <a:rPr lang="en-US" sz="1200" spc="-10" dirty="0">
                <a:solidFill>
                  <a:srgbClr val="333333"/>
                </a:solidFill>
                <a:effectLst/>
                <a:latin typeface="Arial" panose="020B0604020202020204" pitchFamily="34" charset="0"/>
                <a:ea typeface="Arial" panose="020B0604020202020204" pitchFamily="34" charset="0"/>
              </a:rPr>
              <a:t>i</a:t>
            </a:r>
            <a:r>
              <a:rPr lang="en-US" sz="1200" spc="5" dirty="0">
                <a:solidFill>
                  <a:srgbClr val="333333"/>
                </a:solidFill>
                <a:effectLst/>
                <a:latin typeface="Arial" panose="020B0604020202020204" pitchFamily="34" charset="0"/>
                <a:ea typeface="Arial" panose="020B0604020202020204" pitchFamily="34" charset="0"/>
              </a:rPr>
              <a:t>on</a:t>
            </a:r>
            <a:r>
              <a:rPr lang="en-US" sz="1200" spc="-5" dirty="0">
                <a:solidFill>
                  <a:srgbClr val="333333"/>
                </a:solidFill>
                <a:effectLst/>
                <a:latin typeface="Arial" panose="020B0604020202020204" pitchFamily="34" charset="0"/>
                <a:ea typeface="Arial" panose="020B0604020202020204" pitchFamily="34" charset="0"/>
              </a:rPr>
              <a:t>s</a:t>
            </a:r>
            <a:r>
              <a:rPr lang="en-US" sz="1200" dirty="0">
                <a:solidFill>
                  <a:srgbClr val="333333"/>
                </a:solidFill>
                <a:effectLst/>
                <a:latin typeface="Arial" panose="020B0604020202020204" pitchFamily="34" charset="0"/>
                <a:ea typeface="Arial" panose="020B0604020202020204" pitchFamily="34" charset="0"/>
              </a:rPr>
              <a:t>,</a:t>
            </a:r>
            <a:r>
              <a:rPr lang="en-US" sz="1200" spc="5" dirty="0">
                <a:solidFill>
                  <a:srgbClr val="333333"/>
                </a:solidFill>
                <a:effectLst/>
                <a:latin typeface="Arial" panose="020B0604020202020204" pitchFamily="34" charset="0"/>
                <a:ea typeface="Arial" panose="020B0604020202020204" pitchFamily="34" charset="0"/>
              </a:rPr>
              <a:t> o</a:t>
            </a:r>
            <a:r>
              <a:rPr lang="en-US" sz="1200" dirty="0">
                <a:solidFill>
                  <a:srgbClr val="333333"/>
                </a:solidFill>
                <a:effectLst/>
                <a:latin typeface="Arial" panose="020B0604020202020204" pitchFamily="34" charset="0"/>
                <a:ea typeface="Arial" panose="020B0604020202020204" pitchFamily="34" charset="0"/>
              </a:rPr>
              <a:t>r </a:t>
            </a:r>
            <a:r>
              <a:rPr lang="en-US" sz="1200" spc="-5" dirty="0">
                <a:solidFill>
                  <a:srgbClr val="333333"/>
                </a:solidFill>
                <a:effectLst/>
                <a:latin typeface="Arial" panose="020B0604020202020204" pitchFamily="34" charset="0"/>
                <a:ea typeface="Arial" panose="020B0604020202020204" pitchFamily="34" charset="0"/>
              </a:rPr>
              <a:t>o</a:t>
            </a:r>
            <a:r>
              <a:rPr lang="en-US" sz="1200" dirty="0">
                <a:solidFill>
                  <a:srgbClr val="333333"/>
                </a:solidFill>
                <a:effectLst/>
                <a:latin typeface="Arial" panose="020B0604020202020204" pitchFamily="34" charset="0"/>
                <a:ea typeface="Arial" panose="020B0604020202020204" pitchFamily="34" charset="0"/>
              </a:rPr>
              <a:t>f</a:t>
            </a:r>
            <a:r>
              <a:rPr lang="en-US" sz="1200" spc="5" dirty="0">
                <a:solidFill>
                  <a:srgbClr val="333333"/>
                </a:solidFill>
                <a:effectLst/>
                <a:latin typeface="Arial" panose="020B0604020202020204" pitchFamily="34" charset="0"/>
                <a:ea typeface="Arial" panose="020B0604020202020204" pitchFamily="34" charset="0"/>
              </a:rPr>
              <a:t> a</a:t>
            </a:r>
            <a:r>
              <a:rPr lang="en-US" sz="1200" spc="-10" dirty="0">
                <a:solidFill>
                  <a:srgbClr val="333333"/>
                </a:solidFill>
                <a:effectLst/>
                <a:latin typeface="Arial" panose="020B0604020202020204" pitchFamily="34" charset="0"/>
                <a:ea typeface="Arial" panose="020B0604020202020204" pitchFamily="34" charset="0"/>
              </a:rPr>
              <a:t>n</a:t>
            </a:r>
            <a:r>
              <a:rPr lang="en-US" sz="1200" dirty="0">
                <a:solidFill>
                  <a:srgbClr val="333333"/>
                </a:solidFill>
                <a:effectLst/>
                <a:latin typeface="Arial" panose="020B0604020202020204" pitchFamily="34" charset="0"/>
                <a:ea typeface="Arial" panose="020B0604020202020204" pitchFamily="34" charset="0"/>
              </a:rPr>
              <a:t>y</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g</a:t>
            </a:r>
            <a:r>
              <a:rPr lang="en-US" sz="1200" spc="5" dirty="0">
                <a:solidFill>
                  <a:srgbClr val="333333"/>
                </a:solidFill>
                <a:effectLst/>
                <a:latin typeface="Arial" panose="020B0604020202020204" pitchFamily="34" charset="0"/>
                <a:ea typeface="Arial" panose="020B0604020202020204" pitchFamily="34" charset="0"/>
              </a:rPr>
              <a:t>ove</a:t>
            </a:r>
            <a:r>
              <a:rPr lang="en-US" sz="1200" spc="-10" dirty="0">
                <a:solidFill>
                  <a:srgbClr val="333333"/>
                </a:solidFill>
                <a:effectLst/>
                <a:latin typeface="Arial" panose="020B0604020202020204" pitchFamily="34" charset="0"/>
                <a:ea typeface="Arial" panose="020B0604020202020204" pitchFamily="34" charset="0"/>
              </a:rPr>
              <a:t>rn</a:t>
            </a:r>
            <a:r>
              <a:rPr lang="en-US" sz="1200" spc="5" dirty="0">
                <a:solidFill>
                  <a:srgbClr val="333333"/>
                </a:solidFill>
                <a:effectLst/>
                <a:latin typeface="Arial" panose="020B0604020202020204" pitchFamily="34" charset="0"/>
                <a:ea typeface="Arial" panose="020B0604020202020204" pitchFamily="34" charset="0"/>
              </a:rPr>
              <a:t>men</a:t>
            </a:r>
            <a:r>
              <a:rPr lang="en-US" sz="1200" spc="-10" dirty="0">
                <a:solidFill>
                  <a:srgbClr val="333333"/>
                </a:solidFill>
                <a:effectLst/>
                <a:latin typeface="Arial" panose="020B0604020202020204" pitchFamily="34" charset="0"/>
                <a:ea typeface="Arial" panose="020B0604020202020204" pitchFamily="34" charset="0"/>
              </a:rPr>
              <a:t>t</a:t>
            </a:r>
            <a:r>
              <a:rPr lang="en-US" sz="1200" spc="5" dirty="0">
                <a:solidFill>
                  <a:srgbClr val="333333"/>
                </a:solidFill>
                <a:effectLst/>
                <a:latin typeface="Arial" panose="020B0604020202020204" pitchFamily="34" charset="0"/>
                <a:ea typeface="Arial" panose="020B0604020202020204" pitchFamily="34" charset="0"/>
              </a:rPr>
              <a:t>a</a:t>
            </a:r>
            <a:r>
              <a:rPr lang="en-US" sz="1200" dirty="0">
                <a:solidFill>
                  <a:srgbClr val="333333"/>
                </a:solidFill>
                <a:effectLst/>
                <a:latin typeface="Arial" panose="020B0604020202020204" pitchFamily="34" charset="0"/>
                <a:ea typeface="Arial" panose="020B0604020202020204" pitchFamily="34" charset="0"/>
              </a:rPr>
              <a:t>l</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a</a:t>
            </a:r>
            <a:r>
              <a:rPr lang="en-US" sz="1200" spc="5" dirty="0">
                <a:solidFill>
                  <a:srgbClr val="333333"/>
                </a:solidFill>
                <a:effectLst/>
                <a:latin typeface="Arial" panose="020B0604020202020204" pitchFamily="34" charset="0"/>
                <a:ea typeface="Arial" panose="020B0604020202020204" pitchFamily="34" charset="0"/>
              </a:rPr>
              <a:t>ge</a:t>
            </a:r>
            <a:r>
              <a:rPr lang="en-US" sz="1200" spc="-10" dirty="0">
                <a:solidFill>
                  <a:srgbClr val="333333"/>
                </a:solidFill>
                <a:effectLst/>
                <a:latin typeface="Arial" panose="020B0604020202020204" pitchFamily="34" charset="0"/>
                <a:ea typeface="Arial" panose="020B0604020202020204" pitchFamily="34" charset="0"/>
              </a:rPr>
              <a:t>n</a:t>
            </a:r>
            <a:r>
              <a:rPr lang="en-US" sz="1200" spc="5" dirty="0">
                <a:solidFill>
                  <a:srgbClr val="333333"/>
                </a:solidFill>
                <a:effectLst/>
                <a:latin typeface="Arial" panose="020B0604020202020204" pitchFamily="34" charset="0"/>
                <a:ea typeface="Arial" panose="020B0604020202020204" pitchFamily="34" charset="0"/>
              </a:rPr>
              <a:t>c</a:t>
            </a:r>
            <a:r>
              <a:rPr lang="en-US" sz="1200" dirty="0">
                <a:solidFill>
                  <a:srgbClr val="333333"/>
                </a:solidFill>
                <a:effectLst/>
                <a:latin typeface="Arial" panose="020B0604020202020204" pitchFamily="34" charset="0"/>
                <a:ea typeface="Arial" panose="020B0604020202020204" pitchFamily="34" charset="0"/>
              </a:rPr>
              <a:t>y</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o</a:t>
            </a:r>
            <a:r>
              <a:rPr lang="en-US" sz="1200" dirty="0">
                <a:solidFill>
                  <a:srgbClr val="333333"/>
                </a:solidFill>
                <a:effectLst/>
                <a:latin typeface="Arial" panose="020B0604020202020204" pitchFamily="34" charset="0"/>
                <a:ea typeface="Arial" panose="020B0604020202020204" pitchFamily="34" charset="0"/>
              </a:rPr>
              <a:t>f</a:t>
            </a:r>
            <a:r>
              <a:rPr lang="en-US" sz="1200" spc="5" dirty="0">
                <a:solidFill>
                  <a:srgbClr val="333333"/>
                </a:solidFill>
                <a:effectLst/>
                <a:latin typeface="Arial" panose="020B0604020202020204" pitchFamily="34" charset="0"/>
                <a:ea typeface="Arial" panose="020B0604020202020204" pitchFamily="34" charset="0"/>
              </a:rPr>
              <a:t> </a:t>
            </a:r>
            <a:r>
              <a:rPr lang="en-US" sz="1200" spc="-10" dirty="0">
                <a:solidFill>
                  <a:srgbClr val="333333"/>
                </a:solidFill>
                <a:effectLst/>
                <a:latin typeface="Arial" panose="020B0604020202020204" pitchFamily="34" charset="0"/>
                <a:ea typeface="Arial" panose="020B0604020202020204" pitchFamily="34" charset="0"/>
              </a:rPr>
              <a:t>a</a:t>
            </a:r>
            <a:r>
              <a:rPr lang="en-US" sz="1200" spc="5" dirty="0">
                <a:solidFill>
                  <a:srgbClr val="333333"/>
                </a:solidFill>
                <a:effectLst/>
                <a:latin typeface="Arial" panose="020B0604020202020204" pitchFamily="34" charset="0"/>
                <a:ea typeface="Arial" panose="020B0604020202020204" pitchFamily="34" charset="0"/>
              </a:rPr>
              <a:t>n</a:t>
            </a:r>
            <a:r>
              <a:rPr lang="en-US" sz="1200" dirty="0">
                <a:solidFill>
                  <a:srgbClr val="333333"/>
                </a:solidFill>
                <a:effectLst/>
                <a:latin typeface="Arial" panose="020B0604020202020204" pitchFamily="34" charset="0"/>
                <a:ea typeface="Arial" panose="020B0604020202020204" pitchFamily="34" charset="0"/>
              </a:rPr>
              <a:t>y</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o</a:t>
            </a:r>
            <a:r>
              <a:rPr lang="en-US" sz="1200" dirty="0">
                <a:solidFill>
                  <a:srgbClr val="333333"/>
                </a:solidFill>
                <a:effectLst/>
                <a:latin typeface="Arial" panose="020B0604020202020204" pitchFamily="34" charset="0"/>
                <a:ea typeface="Arial" panose="020B0604020202020204" pitchFamily="34" charset="0"/>
              </a:rPr>
              <a:t>f</a:t>
            </a:r>
            <a:r>
              <a:rPr lang="en-US" sz="1200" spc="5" dirty="0">
                <a:solidFill>
                  <a:srgbClr val="333333"/>
                </a:solidFill>
                <a:effectLst/>
                <a:latin typeface="Arial" panose="020B0604020202020204" pitchFamily="34" charset="0"/>
                <a:ea typeface="Arial" panose="020B0604020202020204" pitchFamily="34" charset="0"/>
              </a:rPr>
              <a:t> </a:t>
            </a:r>
            <a:r>
              <a:rPr lang="en-US" sz="1200" dirty="0">
                <a:solidFill>
                  <a:srgbClr val="333333"/>
                </a:solidFill>
                <a:effectLst/>
                <a:latin typeface="Arial" panose="020B0604020202020204" pitchFamily="34" charset="0"/>
                <a:ea typeface="Arial" panose="020B0604020202020204" pitchFamily="34" charset="0"/>
              </a:rPr>
              <a:t>t</a:t>
            </a:r>
            <a:r>
              <a:rPr lang="en-US" sz="1200" spc="-5" dirty="0">
                <a:solidFill>
                  <a:srgbClr val="333333"/>
                </a:solidFill>
                <a:effectLst/>
                <a:latin typeface="Arial" panose="020B0604020202020204" pitchFamily="34" charset="0"/>
                <a:ea typeface="Arial" panose="020B0604020202020204" pitchFamily="34" charset="0"/>
              </a:rPr>
              <a:t>h</a:t>
            </a:r>
            <a:r>
              <a:rPr lang="en-US" sz="1200" spc="5" dirty="0">
                <a:solidFill>
                  <a:srgbClr val="333333"/>
                </a:solidFill>
                <a:effectLst/>
                <a:latin typeface="Arial" panose="020B0604020202020204" pitchFamily="34" charset="0"/>
                <a:ea typeface="Arial" panose="020B0604020202020204" pitchFamily="34" charset="0"/>
              </a:rPr>
              <a:t>e</a:t>
            </a:r>
            <a:r>
              <a:rPr lang="en-US" sz="1200" dirty="0">
                <a:solidFill>
                  <a:srgbClr val="333333"/>
                </a:solidFill>
                <a:effectLst/>
                <a:latin typeface="Arial" panose="020B0604020202020204" pitchFamily="34" charset="0"/>
                <a:ea typeface="Arial" panose="020B0604020202020204" pitchFamily="34" charset="0"/>
              </a:rPr>
              <a:t>m</a:t>
            </a:r>
            <a:r>
              <a:rPr lang="en-US" sz="1200" spc="-5" dirty="0">
                <a:solidFill>
                  <a:srgbClr val="333333"/>
                </a:solidFill>
                <a:effectLst/>
                <a:latin typeface="Arial" panose="020B0604020202020204" pitchFamily="34" charset="0"/>
                <a:ea typeface="Arial" panose="020B0604020202020204" pitchFamily="34" charset="0"/>
              </a:rPr>
              <a:t> </a:t>
            </a:r>
            <a:r>
              <a:rPr lang="en-US" sz="1200" dirty="0">
                <a:solidFill>
                  <a:srgbClr val="333333"/>
                </a:solidFill>
                <a:effectLst/>
                <a:latin typeface="Arial" panose="020B0604020202020204" pitchFamily="34" charset="0"/>
                <a:ea typeface="Arial" panose="020B0604020202020204" pitchFamily="34" charset="0"/>
              </a:rPr>
              <a:t>fr</a:t>
            </a:r>
            <a:r>
              <a:rPr lang="en-US" sz="1200" spc="5" dirty="0">
                <a:solidFill>
                  <a:srgbClr val="333333"/>
                </a:solidFill>
                <a:effectLst/>
                <a:latin typeface="Arial" panose="020B0604020202020204" pitchFamily="34" charset="0"/>
                <a:ea typeface="Arial" panose="020B0604020202020204" pitchFamily="34" charset="0"/>
              </a:rPr>
              <a:t>o</a:t>
            </a:r>
            <a:r>
              <a:rPr lang="en-US" sz="1200" dirty="0">
                <a:solidFill>
                  <a:srgbClr val="333333"/>
                </a:solidFill>
                <a:effectLst/>
                <a:latin typeface="Arial" panose="020B0604020202020204" pitchFamily="34" charset="0"/>
                <a:ea typeface="Arial" panose="020B0604020202020204" pitchFamily="34" charset="0"/>
              </a:rPr>
              <a:t>m</a:t>
            </a:r>
            <a:r>
              <a:rPr lang="en-US" sz="1200" spc="5" dirty="0">
                <a:solidFill>
                  <a:srgbClr val="333333"/>
                </a:solidFill>
                <a:effectLst/>
                <a:latin typeface="Arial" panose="020B0604020202020204" pitchFamily="34" charset="0"/>
                <a:ea typeface="Arial" panose="020B0604020202020204" pitchFamily="34" charset="0"/>
              </a:rPr>
              <a:t> </a:t>
            </a:r>
            <a:r>
              <a:rPr lang="en-US" sz="1200" spc="-10" dirty="0">
                <a:solidFill>
                  <a:srgbClr val="333333"/>
                </a:solidFill>
                <a:effectLst/>
                <a:latin typeface="Arial" panose="020B0604020202020204" pitchFamily="34" charset="0"/>
                <a:ea typeface="Arial" panose="020B0604020202020204" pitchFamily="34" charset="0"/>
              </a:rPr>
              <a:t>f</a:t>
            </a:r>
            <a:r>
              <a:rPr lang="en-US" sz="1200" spc="5" dirty="0">
                <a:solidFill>
                  <a:srgbClr val="333333"/>
                </a:solidFill>
                <a:effectLst/>
                <a:latin typeface="Arial" panose="020B0604020202020204" pitchFamily="34" charset="0"/>
                <a:ea typeface="Arial" panose="020B0604020202020204" pitchFamily="34" charset="0"/>
              </a:rPr>
              <a:t>o</a:t>
            </a:r>
            <a:r>
              <a:rPr lang="en-US" sz="1200" dirty="0">
                <a:solidFill>
                  <a:srgbClr val="333333"/>
                </a:solidFill>
                <a:effectLst/>
                <a:latin typeface="Arial" panose="020B0604020202020204" pitchFamily="34" charset="0"/>
                <a:ea typeface="Arial" panose="020B0604020202020204" pitchFamily="34" charset="0"/>
              </a:rPr>
              <a:t>r</a:t>
            </a:r>
            <a:r>
              <a:rPr lang="en-US" sz="1200" spc="5" dirty="0">
                <a:solidFill>
                  <a:srgbClr val="333333"/>
                </a:solidFill>
                <a:effectLst/>
                <a:latin typeface="Arial" panose="020B0604020202020204" pitchFamily="34" charset="0"/>
                <a:ea typeface="Arial" panose="020B0604020202020204" pitchFamily="34" charset="0"/>
              </a:rPr>
              <a:t>m</a:t>
            </a:r>
            <a:r>
              <a:rPr lang="en-US" sz="1200" spc="-10" dirty="0">
                <a:solidFill>
                  <a:srgbClr val="333333"/>
                </a:solidFill>
                <a:effectLst/>
                <a:latin typeface="Arial" panose="020B0604020202020204" pitchFamily="34" charset="0"/>
                <a:ea typeface="Arial" panose="020B0604020202020204" pitchFamily="34" charset="0"/>
              </a:rPr>
              <a:t>i</a:t>
            </a:r>
            <a:r>
              <a:rPr lang="en-US" sz="1200" spc="5" dirty="0">
                <a:solidFill>
                  <a:srgbClr val="333333"/>
                </a:solidFill>
                <a:effectLst/>
                <a:latin typeface="Arial" panose="020B0604020202020204" pitchFamily="34" charset="0"/>
                <a:ea typeface="Arial" panose="020B0604020202020204" pitchFamily="34" charset="0"/>
              </a:rPr>
              <a:t>n</a:t>
            </a:r>
            <a:r>
              <a:rPr lang="en-US" sz="1200" dirty="0">
                <a:solidFill>
                  <a:srgbClr val="333333"/>
                </a:solidFill>
                <a:effectLst/>
                <a:latin typeface="Arial" panose="020B0604020202020204" pitchFamily="34" charset="0"/>
                <a:ea typeface="Arial" panose="020B0604020202020204" pitchFamily="34" charset="0"/>
              </a:rPr>
              <a:t>g</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a</a:t>
            </a:r>
            <a:r>
              <a:rPr lang="en-US" sz="1200" spc="5" dirty="0">
                <a:solidFill>
                  <a:srgbClr val="333333"/>
                </a:solidFill>
                <a:effectLst/>
                <a:latin typeface="Arial" panose="020B0604020202020204" pitchFamily="34" charset="0"/>
                <a:ea typeface="Arial" panose="020B0604020202020204" pitchFamily="34" charset="0"/>
              </a:rPr>
              <a:t>s</a:t>
            </a:r>
            <a:r>
              <a:rPr lang="en-US" sz="1200" spc="-5" dirty="0">
                <a:solidFill>
                  <a:srgbClr val="333333"/>
                </a:solidFill>
                <a:effectLst/>
                <a:latin typeface="Arial" panose="020B0604020202020204" pitchFamily="34" charset="0"/>
                <a:ea typeface="Arial" panose="020B0604020202020204" pitchFamily="34" charset="0"/>
              </a:rPr>
              <a:t>s</a:t>
            </a:r>
            <a:r>
              <a:rPr lang="en-US" sz="1200" spc="5" dirty="0">
                <a:solidFill>
                  <a:srgbClr val="333333"/>
                </a:solidFill>
                <a:effectLst/>
                <a:latin typeface="Arial" panose="020B0604020202020204" pitchFamily="34" charset="0"/>
                <a:ea typeface="Arial" panose="020B0604020202020204" pitchFamily="34" charset="0"/>
              </a:rPr>
              <a:t>o</a:t>
            </a:r>
            <a:r>
              <a:rPr lang="en-US" sz="1200" spc="-5" dirty="0">
                <a:solidFill>
                  <a:srgbClr val="333333"/>
                </a:solidFill>
                <a:effectLst/>
                <a:latin typeface="Arial" panose="020B0604020202020204" pitchFamily="34" charset="0"/>
                <a:ea typeface="Arial" panose="020B0604020202020204" pitchFamily="34" charset="0"/>
              </a:rPr>
              <a:t>c</a:t>
            </a:r>
            <a:r>
              <a:rPr lang="en-US" sz="1200" spc="5" dirty="0">
                <a:solidFill>
                  <a:srgbClr val="333333"/>
                </a:solidFill>
                <a:effectLst/>
                <a:latin typeface="Arial" panose="020B0604020202020204" pitchFamily="34" charset="0"/>
                <a:ea typeface="Arial" panose="020B0604020202020204" pitchFamily="34" charset="0"/>
              </a:rPr>
              <a:t>ia</a:t>
            </a:r>
            <a:r>
              <a:rPr lang="en-US" sz="1200" dirty="0">
                <a:solidFill>
                  <a:srgbClr val="333333"/>
                </a:solidFill>
                <a:effectLst/>
                <a:latin typeface="Arial" panose="020B0604020202020204" pitchFamily="34" charset="0"/>
                <a:ea typeface="Arial" panose="020B0604020202020204" pitchFamily="34" charset="0"/>
              </a:rPr>
              <a:t>t</a:t>
            </a:r>
            <a:r>
              <a:rPr lang="en-US" sz="1200" spc="-5" dirty="0">
                <a:solidFill>
                  <a:srgbClr val="333333"/>
                </a:solidFill>
                <a:effectLst/>
                <a:latin typeface="Arial" panose="020B0604020202020204" pitchFamily="34" charset="0"/>
                <a:ea typeface="Arial" panose="020B0604020202020204" pitchFamily="34" charset="0"/>
              </a:rPr>
              <a:t>i</a:t>
            </a:r>
            <a:r>
              <a:rPr lang="en-US" sz="1200" spc="5" dirty="0">
                <a:solidFill>
                  <a:srgbClr val="333333"/>
                </a:solidFill>
                <a:effectLst/>
                <a:latin typeface="Arial" panose="020B0604020202020204" pitchFamily="34" charset="0"/>
                <a:ea typeface="Arial" panose="020B0604020202020204" pitchFamily="34" charset="0"/>
              </a:rPr>
              <a:t>on</a:t>
            </a:r>
            <a:r>
              <a:rPr lang="en-US" sz="1200" dirty="0">
                <a:solidFill>
                  <a:srgbClr val="333333"/>
                </a:solidFill>
                <a:effectLst/>
                <a:latin typeface="Arial" panose="020B0604020202020204" pitchFamily="34" charset="0"/>
                <a:ea typeface="Arial" panose="020B0604020202020204" pitchFamily="34" charset="0"/>
              </a:rPr>
              <a:t>s</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fo</a:t>
            </a:r>
            <a:r>
              <a:rPr lang="en-US" sz="1200" dirty="0">
                <a:solidFill>
                  <a:srgbClr val="333333"/>
                </a:solidFill>
                <a:effectLst/>
                <a:latin typeface="Arial" panose="020B0604020202020204" pitchFamily="34" charset="0"/>
                <a:ea typeface="Arial" panose="020B0604020202020204" pitchFamily="34" charset="0"/>
              </a:rPr>
              <a:t>r </a:t>
            </a:r>
            <a:r>
              <a:rPr lang="en-US" sz="1200" spc="-10" dirty="0">
                <a:solidFill>
                  <a:srgbClr val="333333"/>
                </a:solidFill>
                <a:effectLst/>
                <a:latin typeface="Arial" panose="020B0604020202020204" pitchFamily="34" charset="0"/>
                <a:ea typeface="Arial" panose="020B0604020202020204" pitchFamily="34" charset="0"/>
              </a:rPr>
              <a:t>t</a:t>
            </a:r>
            <a:r>
              <a:rPr lang="en-US" sz="1200" spc="5" dirty="0">
                <a:solidFill>
                  <a:srgbClr val="333333"/>
                </a:solidFill>
                <a:effectLst/>
                <a:latin typeface="Arial" panose="020B0604020202020204" pitchFamily="34" charset="0"/>
                <a:ea typeface="Arial" panose="020B0604020202020204" pitchFamily="34" charset="0"/>
              </a:rPr>
              <a:t>h</a:t>
            </a:r>
            <a:r>
              <a:rPr lang="en-US" sz="1200" dirty="0">
                <a:solidFill>
                  <a:srgbClr val="333333"/>
                </a:solidFill>
                <a:effectLst/>
                <a:latin typeface="Arial" panose="020B0604020202020204" pitchFamily="34" charset="0"/>
                <a:ea typeface="Arial" panose="020B0604020202020204" pitchFamily="34" charset="0"/>
              </a:rPr>
              <a:t>e</a:t>
            </a:r>
            <a:r>
              <a:rPr lang="en-US" sz="1200" spc="5" dirty="0">
                <a:solidFill>
                  <a:srgbClr val="333333"/>
                </a:solidFill>
                <a:effectLst/>
                <a:latin typeface="Arial" panose="020B0604020202020204" pitchFamily="34" charset="0"/>
                <a:ea typeface="Arial" panose="020B0604020202020204" pitchFamily="34" charset="0"/>
              </a:rPr>
              <a:t> pu</a:t>
            </a:r>
            <a:r>
              <a:rPr lang="en-US" sz="1200" spc="-10" dirty="0">
                <a:solidFill>
                  <a:srgbClr val="333333"/>
                </a:solidFill>
                <a:effectLst/>
                <a:latin typeface="Arial" panose="020B0604020202020204" pitchFamily="34" charset="0"/>
                <a:ea typeface="Arial" panose="020B0604020202020204" pitchFamily="34" charset="0"/>
              </a:rPr>
              <a:t>r</a:t>
            </a:r>
            <a:r>
              <a:rPr lang="en-US" sz="1200" spc="5" dirty="0">
                <a:solidFill>
                  <a:srgbClr val="333333"/>
                </a:solidFill>
                <a:effectLst/>
                <a:latin typeface="Arial" panose="020B0604020202020204" pitchFamily="34" charset="0"/>
                <a:ea typeface="Arial" panose="020B0604020202020204" pitchFamily="34" charset="0"/>
              </a:rPr>
              <a:t>po</a:t>
            </a:r>
            <a:r>
              <a:rPr lang="en-US" sz="1200" spc="-5" dirty="0">
                <a:solidFill>
                  <a:srgbClr val="333333"/>
                </a:solidFill>
                <a:effectLst/>
                <a:latin typeface="Arial" panose="020B0604020202020204" pitchFamily="34" charset="0"/>
                <a:ea typeface="Arial" panose="020B0604020202020204" pitchFamily="34" charset="0"/>
              </a:rPr>
              <a:t>s</a:t>
            </a:r>
            <a:r>
              <a:rPr lang="en-US" sz="1200" dirty="0">
                <a:solidFill>
                  <a:srgbClr val="333333"/>
                </a:solidFill>
                <a:effectLst/>
                <a:latin typeface="Arial" panose="020B0604020202020204" pitchFamily="34" charset="0"/>
                <a:ea typeface="Arial" panose="020B0604020202020204" pitchFamily="34" charset="0"/>
              </a:rPr>
              <a:t>e</a:t>
            </a:r>
            <a:r>
              <a:rPr lang="en-US" sz="1200" spc="5" dirty="0">
                <a:solidFill>
                  <a:srgbClr val="333333"/>
                </a:solidFill>
                <a:effectLst/>
                <a:latin typeface="Arial" panose="020B0604020202020204" pitchFamily="34" charset="0"/>
                <a:ea typeface="Arial" panose="020B0604020202020204" pitchFamily="34" charset="0"/>
              </a:rPr>
              <a:t> o</a:t>
            </a:r>
            <a:r>
              <a:rPr lang="en-US" sz="1200" dirty="0">
                <a:solidFill>
                  <a:srgbClr val="333333"/>
                </a:solidFill>
                <a:effectLst/>
                <a:latin typeface="Arial" panose="020B0604020202020204" pitchFamily="34" charset="0"/>
                <a:ea typeface="Arial" panose="020B0604020202020204" pitchFamily="34" charset="0"/>
              </a:rPr>
              <a:t>f </a:t>
            </a:r>
            <a:r>
              <a:rPr lang="en-US" sz="1200" spc="5" dirty="0">
                <a:solidFill>
                  <a:srgbClr val="333333"/>
                </a:solidFill>
                <a:effectLst/>
                <a:latin typeface="Arial" panose="020B0604020202020204" pitchFamily="34" charset="0"/>
                <a:ea typeface="Arial" panose="020B0604020202020204" pitchFamily="34" charset="0"/>
              </a:rPr>
              <a:t>p</a:t>
            </a:r>
            <a:r>
              <a:rPr lang="en-US" sz="1200" dirty="0">
                <a:solidFill>
                  <a:srgbClr val="333333"/>
                </a:solidFill>
                <a:effectLst/>
                <a:latin typeface="Arial" panose="020B0604020202020204" pitchFamily="34" charset="0"/>
                <a:ea typeface="Arial" panose="020B0604020202020204" pitchFamily="34" charset="0"/>
              </a:rPr>
              <a:t>r</a:t>
            </a:r>
            <a:r>
              <a:rPr lang="en-US" sz="1200" spc="5" dirty="0">
                <a:solidFill>
                  <a:srgbClr val="333333"/>
                </a:solidFill>
                <a:effectLst/>
                <a:latin typeface="Arial" panose="020B0604020202020204" pitchFamily="34" charset="0"/>
                <a:ea typeface="Arial" panose="020B0604020202020204" pitchFamily="34" charset="0"/>
              </a:rPr>
              <a:t>om</a:t>
            </a:r>
            <a:r>
              <a:rPr lang="en-US" sz="1200" spc="-10" dirty="0">
                <a:solidFill>
                  <a:srgbClr val="333333"/>
                </a:solidFill>
                <a:effectLst/>
                <a:latin typeface="Arial" panose="020B0604020202020204" pitchFamily="34" charset="0"/>
                <a:ea typeface="Arial" panose="020B0604020202020204" pitchFamily="34" charset="0"/>
              </a:rPr>
              <a:t>o</a:t>
            </a:r>
            <a:r>
              <a:rPr lang="en-US" sz="1200" dirty="0">
                <a:solidFill>
                  <a:srgbClr val="333333"/>
                </a:solidFill>
                <a:effectLst/>
                <a:latin typeface="Arial" panose="020B0604020202020204" pitchFamily="34" charset="0"/>
                <a:ea typeface="Arial" panose="020B0604020202020204" pitchFamily="34" charset="0"/>
              </a:rPr>
              <a:t>t</a:t>
            </a:r>
            <a:r>
              <a:rPr lang="en-US" sz="1200" spc="5" dirty="0">
                <a:solidFill>
                  <a:srgbClr val="333333"/>
                </a:solidFill>
                <a:effectLst/>
                <a:latin typeface="Arial" panose="020B0604020202020204" pitchFamily="34" charset="0"/>
                <a:ea typeface="Arial" panose="020B0604020202020204" pitchFamily="34" charset="0"/>
              </a:rPr>
              <a:t>in</a:t>
            </a:r>
            <a:r>
              <a:rPr lang="en-US" sz="1200" dirty="0">
                <a:solidFill>
                  <a:srgbClr val="333333"/>
                </a:solidFill>
                <a:effectLst/>
                <a:latin typeface="Arial" panose="020B0604020202020204" pitchFamily="34" charset="0"/>
                <a:ea typeface="Arial" panose="020B0604020202020204" pitchFamily="34" charset="0"/>
              </a:rPr>
              <a:t>g</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th</a:t>
            </a:r>
            <a:r>
              <a:rPr lang="en-US" sz="1200" spc="-10" dirty="0">
                <a:solidFill>
                  <a:srgbClr val="333333"/>
                </a:solidFill>
                <a:effectLst/>
                <a:latin typeface="Arial" panose="020B0604020202020204" pitchFamily="34" charset="0"/>
                <a:ea typeface="Arial" panose="020B0604020202020204" pitchFamily="34" charset="0"/>
              </a:rPr>
              <a:t>e</a:t>
            </a:r>
            <a:r>
              <a:rPr lang="en-US" sz="1200" spc="5" dirty="0">
                <a:solidFill>
                  <a:srgbClr val="333333"/>
                </a:solidFill>
                <a:effectLst/>
                <a:latin typeface="Arial" panose="020B0604020202020204" pitchFamily="34" charset="0"/>
                <a:ea typeface="Arial" panose="020B0604020202020204" pitchFamily="34" charset="0"/>
              </a:rPr>
              <a:t>i</a:t>
            </a:r>
            <a:r>
              <a:rPr lang="en-US" sz="1200" dirty="0">
                <a:solidFill>
                  <a:srgbClr val="333333"/>
                </a:solidFill>
                <a:effectLst/>
                <a:latin typeface="Arial" panose="020B0604020202020204" pitchFamily="34" charset="0"/>
                <a:ea typeface="Arial" panose="020B0604020202020204" pitchFamily="34" charset="0"/>
              </a:rPr>
              <a:t>r </a:t>
            </a:r>
            <a:r>
              <a:rPr lang="en-US" sz="1200" spc="5" dirty="0">
                <a:solidFill>
                  <a:srgbClr val="333333"/>
                </a:solidFill>
                <a:effectLst/>
                <a:latin typeface="Arial" panose="020B0604020202020204" pitchFamily="34" charset="0"/>
                <a:ea typeface="Arial" panose="020B0604020202020204" pitchFamily="34" charset="0"/>
              </a:rPr>
              <a:t>i</a:t>
            </a:r>
            <a:r>
              <a:rPr lang="en-US" sz="1200" spc="-10" dirty="0">
                <a:solidFill>
                  <a:srgbClr val="333333"/>
                </a:solidFill>
                <a:effectLst/>
                <a:latin typeface="Arial" panose="020B0604020202020204" pitchFamily="34" charset="0"/>
                <a:ea typeface="Arial" panose="020B0604020202020204" pitchFamily="34" charset="0"/>
              </a:rPr>
              <a:t>n</a:t>
            </a:r>
            <a:r>
              <a:rPr lang="en-US" sz="1200" dirty="0">
                <a:solidFill>
                  <a:srgbClr val="333333"/>
                </a:solidFill>
                <a:effectLst/>
                <a:latin typeface="Arial" panose="020B0604020202020204" pitchFamily="34" charset="0"/>
                <a:ea typeface="Arial" panose="020B0604020202020204" pitchFamily="34" charset="0"/>
              </a:rPr>
              <a:t>t</a:t>
            </a:r>
            <a:r>
              <a:rPr lang="en-US" sz="1200" spc="5" dirty="0">
                <a:solidFill>
                  <a:srgbClr val="333333"/>
                </a:solidFill>
                <a:effectLst/>
                <a:latin typeface="Arial" panose="020B0604020202020204" pitchFamily="34" charset="0"/>
                <a:ea typeface="Arial" panose="020B0604020202020204" pitchFamily="34" charset="0"/>
              </a:rPr>
              <a:t>e</a:t>
            </a:r>
            <a:r>
              <a:rPr lang="en-US" sz="1200" dirty="0">
                <a:solidFill>
                  <a:srgbClr val="333333"/>
                </a:solidFill>
                <a:effectLst/>
                <a:latin typeface="Arial" panose="020B0604020202020204" pitchFamily="34" charset="0"/>
                <a:ea typeface="Arial" panose="020B0604020202020204" pitchFamily="34" charset="0"/>
              </a:rPr>
              <a:t>r</a:t>
            </a:r>
            <a:r>
              <a:rPr lang="en-US" sz="1200" spc="-10" dirty="0">
                <a:solidFill>
                  <a:srgbClr val="333333"/>
                </a:solidFill>
                <a:effectLst/>
                <a:latin typeface="Arial" panose="020B0604020202020204" pitchFamily="34" charset="0"/>
                <a:ea typeface="Arial" panose="020B0604020202020204" pitchFamily="34" charset="0"/>
              </a:rPr>
              <a:t>e</a:t>
            </a:r>
            <a:r>
              <a:rPr lang="en-US" sz="1200" spc="5" dirty="0">
                <a:solidFill>
                  <a:srgbClr val="333333"/>
                </a:solidFill>
                <a:effectLst/>
                <a:latin typeface="Arial" panose="020B0604020202020204" pitchFamily="34" charset="0"/>
                <a:ea typeface="Arial" panose="020B0604020202020204" pitchFamily="34" charset="0"/>
              </a:rPr>
              <a:t>s</a:t>
            </a:r>
            <a:r>
              <a:rPr lang="en-US" sz="1200" dirty="0">
                <a:solidFill>
                  <a:srgbClr val="333333"/>
                </a:solidFill>
                <a:effectLst/>
                <a:latin typeface="Arial" panose="020B0604020202020204" pitchFamily="34" charset="0"/>
                <a:ea typeface="Arial" panose="020B0604020202020204" pitchFamily="34" charset="0"/>
              </a:rPr>
              <a:t>ts</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be</a:t>
            </a:r>
            <a:r>
              <a:rPr lang="en-US" sz="1200" spc="-10" dirty="0">
                <a:solidFill>
                  <a:srgbClr val="333333"/>
                </a:solidFill>
                <a:effectLst/>
                <a:latin typeface="Arial" panose="020B0604020202020204" pitchFamily="34" charset="0"/>
                <a:ea typeface="Arial" panose="020B0604020202020204" pitchFamily="34" charset="0"/>
              </a:rPr>
              <a:t>f</a:t>
            </a:r>
            <a:r>
              <a:rPr lang="en-US" sz="1200" spc="5" dirty="0">
                <a:solidFill>
                  <a:srgbClr val="333333"/>
                </a:solidFill>
                <a:effectLst/>
                <a:latin typeface="Arial" panose="020B0604020202020204" pitchFamily="34" charset="0"/>
                <a:ea typeface="Arial" panose="020B0604020202020204" pitchFamily="34" charset="0"/>
              </a:rPr>
              <a:t>o</a:t>
            </a:r>
            <a:r>
              <a:rPr lang="en-US" sz="1200" spc="-10" dirty="0">
                <a:solidFill>
                  <a:srgbClr val="333333"/>
                </a:solidFill>
                <a:effectLst/>
                <a:latin typeface="Arial" panose="020B0604020202020204" pitchFamily="34" charset="0"/>
                <a:ea typeface="Arial" panose="020B0604020202020204" pitchFamily="34" charset="0"/>
              </a:rPr>
              <a:t>r</a:t>
            </a:r>
            <a:r>
              <a:rPr lang="en-US" sz="1200" dirty="0">
                <a:solidFill>
                  <a:srgbClr val="333333"/>
                </a:solidFill>
                <a:effectLst/>
                <a:latin typeface="Arial" panose="020B0604020202020204" pitchFamily="34" charset="0"/>
                <a:ea typeface="Arial" panose="020B0604020202020204" pitchFamily="34" charset="0"/>
              </a:rPr>
              <a:t>e</a:t>
            </a:r>
            <a:r>
              <a:rPr lang="en-US" sz="1200" spc="5" dirty="0">
                <a:solidFill>
                  <a:srgbClr val="333333"/>
                </a:solidFill>
                <a:effectLst/>
                <a:latin typeface="Arial" panose="020B0604020202020204" pitchFamily="34" charset="0"/>
                <a:ea typeface="Arial" panose="020B0604020202020204" pitchFamily="34" charset="0"/>
              </a:rPr>
              <a:t> th</a:t>
            </a:r>
            <a:r>
              <a:rPr lang="en-US" sz="1200" dirty="0">
                <a:solidFill>
                  <a:srgbClr val="333333"/>
                </a:solidFill>
                <a:effectLst/>
                <a:latin typeface="Arial" panose="020B0604020202020204" pitchFamily="34" charset="0"/>
                <a:ea typeface="Arial" panose="020B0604020202020204" pitchFamily="34" charset="0"/>
              </a:rPr>
              <a:t>e</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em</a:t>
            </a:r>
            <a:r>
              <a:rPr lang="en-US" sz="1200" spc="-10" dirty="0">
                <a:solidFill>
                  <a:srgbClr val="333333"/>
                </a:solidFill>
                <a:effectLst/>
                <a:latin typeface="Arial" panose="020B0604020202020204" pitchFamily="34" charset="0"/>
                <a:ea typeface="Arial" panose="020B0604020202020204" pitchFamily="34" charset="0"/>
              </a:rPr>
              <a:t>p</a:t>
            </a:r>
            <a:r>
              <a:rPr lang="en-US" sz="1200" spc="5" dirty="0">
                <a:solidFill>
                  <a:srgbClr val="333333"/>
                </a:solidFill>
                <a:effectLst/>
                <a:latin typeface="Arial" panose="020B0604020202020204" pitchFamily="34" charset="0"/>
                <a:ea typeface="Arial" panose="020B0604020202020204" pitchFamily="34" charset="0"/>
              </a:rPr>
              <a:t>l</a:t>
            </a:r>
            <a:r>
              <a:rPr lang="en-US" sz="1200" spc="-10" dirty="0">
                <a:solidFill>
                  <a:srgbClr val="333333"/>
                </a:solidFill>
                <a:effectLst/>
                <a:latin typeface="Arial" panose="020B0604020202020204" pitchFamily="34" charset="0"/>
                <a:ea typeface="Arial" panose="020B0604020202020204" pitchFamily="34" charset="0"/>
              </a:rPr>
              <a:t>o</a:t>
            </a:r>
            <a:r>
              <a:rPr lang="en-US" sz="1200" spc="5" dirty="0">
                <a:solidFill>
                  <a:srgbClr val="333333"/>
                </a:solidFill>
                <a:effectLst/>
                <a:latin typeface="Arial" panose="020B0604020202020204" pitchFamily="34" charset="0"/>
                <a:ea typeface="Arial" panose="020B0604020202020204" pitchFamily="34" charset="0"/>
              </a:rPr>
              <a:t>yin</a:t>
            </a:r>
            <a:r>
              <a:rPr lang="en-US" sz="1200" dirty="0">
                <a:solidFill>
                  <a:srgbClr val="333333"/>
                </a:solidFill>
                <a:effectLst/>
                <a:latin typeface="Arial" panose="020B0604020202020204" pitchFamily="34" charset="0"/>
                <a:ea typeface="Arial" panose="020B0604020202020204" pitchFamily="34" charset="0"/>
              </a:rPr>
              <a:t>g</a:t>
            </a:r>
            <a:r>
              <a:rPr lang="en-US" sz="1200" spc="-5" dirty="0">
                <a:solidFill>
                  <a:srgbClr val="333333"/>
                </a:solidFill>
                <a:effectLst/>
                <a:latin typeface="Arial" panose="020B0604020202020204" pitchFamily="34" charset="0"/>
                <a:ea typeface="Arial" panose="020B0604020202020204" pitchFamily="34" charset="0"/>
              </a:rPr>
              <a:t> </a:t>
            </a:r>
            <a:r>
              <a:rPr lang="en-US" sz="1200" spc="5" dirty="0">
                <a:solidFill>
                  <a:srgbClr val="333333"/>
                </a:solidFill>
                <a:effectLst/>
                <a:latin typeface="Arial" panose="020B0604020202020204" pitchFamily="34" charset="0"/>
                <a:ea typeface="Arial" panose="020B0604020202020204" pitchFamily="34" charset="0"/>
              </a:rPr>
              <a:t>ag</a:t>
            </a:r>
            <a:r>
              <a:rPr lang="en-US" sz="1200" spc="-10" dirty="0">
                <a:solidFill>
                  <a:srgbClr val="333333"/>
                </a:solidFill>
                <a:effectLst/>
                <a:latin typeface="Arial" panose="020B0604020202020204" pitchFamily="34" charset="0"/>
                <a:ea typeface="Arial" panose="020B0604020202020204" pitchFamily="34" charset="0"/>
              </a:rPr>
              <a:t>e</a:t>
            </a:r>
            <a:r>
              <a:rPr lang="en-US" sz="1200" spc="5" dirty="0">
                <a:solidFill>
                  <a:srgbClr val="333333"/>
                </a:solidFill>
                <a:effectLst/>
                <a:latin typeface="Arial" panose="020B0604020202020204" pitchFamily="34" charset="0"/>
                <a:ea typeface="Arial" panose="020B0604020202020204" pitchFamily="34" charset="0"/>
              </a:rPr>
              <a:t>n</a:t>
            </a:r>
            <a:r>
              <a:rPr lang="en-US" sz="1200" spc="-5" dirty="0">
                <a:solidFill>
                  <a:srgbClr val="333333"/>
                </a:solidFill>
                <a:effectLst/>
                <a:latin typeface="Arial" panose="020B0604020202020204" pitchFamily="34" charset="0"/>
                <a:ea typeface="Arial" panose="020B0604020202020204" pitchFamily="34" charset="0"/>
              </a:rPr>
              <a:t>c</a:t>
            </a:r>
            <a:r>
              <a:rPr lang="en-US" sz="1200" dirty="0">
                <a:solidFill>
                  <a:srgbClr val="333333"/>
                </a:solidFill>
                <a:effectLst/>
                <a:latin typeface="Arial" panose="020B0604020202020204" pitchFamily="34" charset="0"/>
                <a:ea typeface="Arial" panose="020B0604020202020204" pitchFamily="34" charset="0"/>
              </a:rPr>
              <a:t>y </a:t>
            </a:r>
            <a:r>
              <a:rPr lang="en-US" sz="1200" i="1" spc="-215" dirty="0">
                <a:solidFill>
                  <a:srgbClr val="333333"/>
                </a:solidFill>
                <a:effectLs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a</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d</a:t>
            </a:r>
            <a:r>
              <a:rPr lang="en-US" sz="1200" i="1" dirty="0">
                <a:solidFill>
                  <a:srgbClr val="333333"/>
                </a:solidFill>
                <a:effectLst/>
                <a:highlight>
                  <a:srgbClr val="FFFF00"/>
                </a:highlight>
                <a:latin typeface="Arial" panose="020B0604020202020204" pitchFamily="34" charset="0"/>
                <a:ea typeface="Arial" panose="020B0604020202020204" pitchFamily="34" charset="0"/>
              </a:rPr>
              <a: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dirty="0">
                <a:solidFill>
                  <a:srgbClr val="333333"/>
                </a:solidFill>
                <a:effectLst/>
                <a:highlight>
                  <a:srgbClr val="FFFF00"/>
                </a:highlight>
                <a:latin typeface="Arial" panose="020B0604020202020204" pitchFamily="34" charset="0"/>
                <a:ea typeface="Arial" panose="020B0604020202020204" pitchFamily="34" charset="0"/>
              </a:rPr>
              <a:t>f</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the</a:t>
            </a:r>
            <a:r>
              <a:rPr lang="en-US" sz="1200" i="1" dirty="0">
                <a:solidFill>
                  <a:srgbClr val="333333"/>
                </a:solidFill>
                <a:effectLst/>
                <a:highlight>
                  <a:srgbClr val="FFFF00"/>
                </a:highlight>
                <a:latin typeface="Arial" panose="020B0604020202020204" pitchFamily="34" charset="0"/>
                <a:ea typeface="Arial" panose="020B0604020202020204" pitchFamily="34" charset="0"/>
              </a:rPr>
              <a:t>y</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a</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m</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pl</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ye</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dirty="0">
                <a:solidFill>
                  <a:srgbClr val="333333"/>
                </a:solidFill>
                <a:effectLst/>
                <a:highlight>
                  <a:srgbClr val="FFFF00"/>
                </a:highlight>
                <a:latin typeface="Arial" panose="020B0604020202020204" pitchFamily="34" charset="0"/>
                <a:ea typeface="Arial" panose="020B0604020202020204" pitchFamily="34" charset="0"/>
              </a:rPr>
              <a:t>s</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f</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dirty="0">
                <a:solidFill>
                  <a:srgbClr val="333333"/>
                </a:solidFill>
                <a:effectLst/>
                <a:highlight>
                  <a:srgbClr val="FFFF00"/>
                </a:highlight>
                <a:latin typeface="Arial" panose="020B0604020202020204" pitchFamily="34" charset="0"/>
                <a:ea typeface="Arial" panose="020B0604020202020204" pitchFamily="34" charset="0"/>
              </a:rPr>
              <a:t>a</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c</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ou</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y</a:t>
            </a:r>
            <a:r>
              <a:rPr lang="en-US" sz="1200" i="1" dirty="0">
                <a:solidFill>
                  <a:srgbClr val="333333"/>
                </a:solidFill>
                <a:effectLst/>
                <a:highlight>
                  <a:srgbClr val="FFFF00"/>
                </a:highlight>
                <a:latin typeface="Arial" panose="020B0604020202020204" pitchFamily="34" charset="0"/>
                <a:ea typeface="Arial" panose="020B0604020202020204" pitchFamily="34" charset="0"/>
              </a:rPr>
              <a: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c</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y</a:t>
            </a:r>
            <a:r>
              <a:rPr lang="en-US" sz="1200" i="1" dirty="0">
                <a:solidFill>
                  <a:srgbClr val="333333"/>
                </a:solidFill>
                <a:effectLst/>
                <a:highlight>
                  <a:srgbClr val="FFFF00"/>
                </a:highlight>
                <a:latin typeface="Arial" panose="020B0604020202020204" pitchFamily="34" charset="0"/>
                <a:ea typeface="Arial" panose="020B0604020202020204" pitchFamily="34" charset="0"/>
              </a:rPr>
              <a: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 </a:t>
            </a:r>
            <a:r>
              <a:rPr lang="en-US" sz="1200" i="1" spc="15"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wn</a:t>
            </a:r>
            <a:r>
              <a:rPr lang="en-US" sz="1200" i="1" dirty="0">
                <a:solidFill>
                  <a:srgbClr val="333333"/>
                </a:solidFill>
                <a:effectLs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l</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ca</a:t>
            </a:r>
            <a:r>
              <a:rPr lang="en-US" sz="1200" i="1" dirty="0">
                <a:solidFill>
                  <a:srgbClr val="333333"/>
                </a:solidFill>
                <a:effectLst/>
                <a:highlight>
                  <a:srgbClr val="FFFF00"/>
                </a:highlight>
                <a:latin typeface="Arial" panose="020B0604020202020204" pitchFamily="34" charset="0"/>
                <a:ea typeface="Arial" panose="020B0604020202020204" pitchFamily="34" charset="0"/>
              </a:rPr>
              <a:t>l</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s</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c</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ho</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l</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b</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a</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rd</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t</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h</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a</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h</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as</a:t>
            </a:r>
            <a:r>
              <a:rPr lang="en-US" sz="1200" i="1" dirty="0">
                <a:solidFill>
                  <a:srgbClr val="333333"/>
                </a:solidFill>
                <a:effectLst/>
                <a:highlight>
                  <a:srgbClr val="FFFF00"/>
                </a:highlight>
                <a:latin typeface="Arial" panose="020B0604020202020204" pitchFamily="34" charset="0"/>
                <a:ea typeface="Arial" panose="020B0604020202020204" pitchFamily="34" charset="0"/>
              </a:rPr>
              <a:t>,</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b</a:t>
            </a:r>
            <a:r>
              <a:rPr lang="en-US" sz="1200" i="1" dirty="0">
                <a:solidFill>
                  <a:srgbClr val="333333"/>
                </a:solidFill>
                <a:effectLst/>
                <a:highlight>
                  <a:srgbClr val="FFFF00"/>
                </a:highlight>
                <a:latin typeface="Arial" panose="020B0604020202020204" pitchFamily="34" charset="0"/>
                <a:ea typeface="Arial" panose="020B0604020202020204" pitchFamily="34" charset="0"/>
              </a:rPr>
              <a:t>y</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dirty="0">
                <a:solidFill>
                  <a:srgbClr val="333333"/>
                </a:solidFill>
                <a:effectLst/>
                <a:highlight>
                  <a:srgbClr val="FFFF00"/>
                </a:highlight>
                <a:latin typeface="Arial" panose="020B0604020202020204" pitchFamily="34" charset="0"/>
                <a:ea typeface="Arial" panose="020B0604020202020204" pitchFamily="34" charset="0"/>
              </a:rPr>
              <a:t>a</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l</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ca</a:t>
            </a:r>
            <a:r>
              <a:rPr lang="en-US" sz="1200" i="1" dirty="0">
                <a:solidFill>
                  <a:srgbClr val="333333"/>
                </a:solidFill>
                <a:effectLst/>
                <a:highlight>
                  <a:srgbClr val="FFFF00"/>
                </a:highlight>
                <a:latin typeface="Arial" panose="020B0604020202020204" pitchFamily="34" charset="0"/>
                <a:ea typeface="Arial" panose="020B0604020202020204" pitchFamily="34" charset="0"/>
              </a:rPr>
              <a:t>l</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d</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na</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c</a:t>
            </a:r>
            <a:r>
              <a:rPr lang="en-US" sz="1200" i="1"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s</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olu</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ti</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a</a:t>
            </a:r>
            <a:r>
              <a:rPr lang="en-US" sz="1200" i="1" dirty="0">
                <a:solidFill>
                  <a:srgbClr val="333333"/>
                </a:solidFill>
                <a:effectLst/>
                <a:highlight>
                  <a:srgbClr val="FFFF00"/>
                </a:highlight>
                <a:latin typeface="Arial" panose="020B0604020202020204" pitchFamily="34" charset="0"/>
                <a:ea typeface="Arial" panose="020B0604020202020204" pitchFamily="34" charset="0"/>
              </a:rPr>
              <a:t>s</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p</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vi</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d</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dirty="0">
                <a:solidFill>
                  <a:srgbClr val="333333"/>
                </a:solidFill>
                <a:effectLst/>
                <a:highlight>
                  <a:srgbClr val="FFFF00"/>
                </a:highlight>
                <a:latin typeface="Arial" panose="020B0604020202020204" pitchFamily="34" charset="0"/>
                <a:ea typeface="Arial" panose="020B0604020202020204" pitchFamily="34" charset="0"/>
              </a:rPr>
              <a:t>d</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dirty="0">
                <a:solidFill>
                  <a:srgbClr val="333333"/>
                </a:solidFill>
                <a:effectLst/>
                <a:highlight>
                  <a:srgbClr val="FFFF00"/>
                </a:highlight>
                <a:latin typeface="Arial" panose="020B0604020202020204" pitchFamily="34" charset="0"/>
                <a:ea typeface="Arial" panose="020B0604020202020204" pitchFamily="34" charset="0"/>
              </a:rPr>
              <a:t>§</a:t>
            </a:r>
            <a:r>
              <a:rPr lang="en-US" sz="1200" i="1" u="none" strike="noStrike" dirty="0">
                <a:solidFill>
                  <a:srgbClr val="333333"/>
                </a:solidFill>
                <a:effectLst/>
                <a:highlight>
                  <a:srgbClr val="FFFF00"/>
                </a:highlight>
                <a:latin typeface="Arial" panose="020B0604020202020204" pitchFamily="34" charset="0"/>
                <a:ea typeface="Arial" panose="020B0604020202020204" pitchFamily="34" charset="0"/>
                <a:hlinkClick r:id="rId4"/>
              </a:rPr>
              <a:t> </a:t>
            </a:r>
            <a:r>
              <a:rPr lang="en-US" sz="1200" i="1" u="none" strike="noStrike" spc="-215" dirty="0">
                <a:solidFill>
                  <a:srgbClr val="333333"/>
                </a:solidFill>
                <a:effectLst/>
                <a:highlight>
                  <a:srgbClr val="FFFF00"/>
                </a:highlight>
                <a:latin typeface="Arial" panose="020B0604020202020204" pitchFamily="34" charset="0"/>
                <a:ea typeface="Arial" panose="020B0604020202020204" pitchFamily="34" charset="0"/>
                <a:hlinkClick r:id="rId4"/>
              </a:rPr>
              <a:t> </a:t>
            </a:r>
            <a:r>
              <a:rPr lang="en-US" sz="1200" b="1" i="1" u="none" strike="noStrike" spc="5" dirty="0">
                <a:solidFill>
                  <a:srgbClr val="355184"/>
                </a:solidFill>
                <a:effectLst/>
                <a:highlight>
                  <a:srgbClr val="FFFF00"/>
                </a:highlight>
                <a:latin typeface="Arial" panose="020B0604020202020204" pitchFamily="34" charset="0"/>
                <a:ea typeface="Arial" panose="020B0604020202020204" pitchFamily="34" charset="0"/>
                <a:hlinkClick r:id="rId4"/>
              </a:rPr>
              <a:t>40</a:t>
            </a:r>
            <a:r>
              <a:rPr lang="en-US" sz="1200" b="1" i="1" u="none" strike="noStrike" dirty="0">
                <a:solidFill>
                  <a:srgbClr val="355184"/>
                </a:solidFill>
                <a:effectLst/>
                <a:highlight>
                  <a:srgbClr val="FFFF00"/>
                </a:highlight>
                <a:latin typeface="Arial" panose="020B0604020202020204" pitchFamily="34" charset="0"/>
                <a:ea typeface="Arial" panose="020B0604020202020204" pitchFamily="34" charset="0"/>
                <a:hlinkClick r:id="rId4"/>
              </a:rPr>
              <a:t>.</a:t>
            </a:r>
            <a:r>
              <a:rPr lang="en-US" sz="1200" b="1" i="1" u="none" strike="noStrike" spc="10" dirty="0">
                <a:solidFill>
                  <a:srgbClr val="355184"/>
                </a:solidFill>
                <a:effectLst/>
                <a:highlight>
                  <a:srgbClr val="FFFF00"/>
                </a:highlight>
                <a:latin typeface="Arial" panose="020B0604020202020204" pitchFamily="34" charset="0"/>
                <a:ea typeface="Arial" panose="020B0604020202020204" pitchFamily="34" charset="0"/>
                <a:hlinkClick r:id="rId4"/>
              </a:rPr>
              <a:t>1</a:t>
            </a:r>
            <a:r>
              <a:rPr lang="en-US" sz="1200" b="1" i="1" u="none" strike="noStrike" spc="-10" dirty="0">
                <a:solidFill>
                  <a:srgbClr val="355184"/>
                </a:solidFill>
                <a:effectLst/>
                <a:highlight>
                  <a:srgbClr val="FFFF00"/>
                </a:highlight>
                <a:latin typeface="Arial" panose="020B0604020202020204" pitchFamily="34" charset="0"/>
                <a:ea typeface="Arial" panose="020B0604020202020204" pitchFamily="34" charset="0"/>
                <a:hlinkClick r:id="rId4"/>
              </a:rPr>
              <a:t>-</a:t>
            </a:r>
            <a:r>
              <a:rPr lang="en-US" sz="1200" b="1" i="1" u="none" strike="noStrike" spc="5" dirty="0">
                <a:solidFill>
                  <a:srgbClr val="355184"/>
                </a:solidFill>
                <a:effectLst/>
                <a:highlight>
                  <a:srgbClr val="FFFF00"/>
                </a:highlight>
                <a:latin typeface="Arial" panose="020B0604020202020204" pitchFamily="34" charset="0"/>
                <a:ea typeface="Arial" panose="020B0604020202020204" pitchFamily="34" charset="0"/>
                <a:hlinkClick r:id="rId4"/>
              </a:rPr>
              <a:t>57</a:t>
            </a:r>
            <a:r>
              <a:rPr lang="en-US" sz="1200" b="1" i="1" u="none" strike="noStrike" dirty="0">
                <a:solidFill>
                  <a:srgbClr val="355184"/>
                </a:solidFill>
                <a:effectLst/>
                <a:highlight>
                  <a:srgbClr val="FFFF00"/>
                </a:highlight>
                <a:latin typeface="Arial" panose="020B0604020202020204" pitchFamily="34" charset="0"/>
                <a:ea typeface="Arial" panose="020B0604020202020204" pitchFamily="34" charset="0"/>
                <a:hlinkClick r:id="rId4"/>
              </a:rPr>
              <a:t>.</a:t>
            </a:r>
            <a:r>
              <a:rPr lang="en-US" sz="1200" b="1" i="1" u="none" strike="noStrike" spc="-5" dirty="0">
                <a:solidFill>
                  <a:srgbClr val="355184"/>
                </a:solidFill>
                <a:effectLst/>
                <a:highlight>
                  <a:srgbClr val="FFFF00"/>
                </a:highlight>
                <a:latin typeface="Arial" panose="020B0604020202020204" pitchFamily="34" charset="0"/>
                <a:ea typeface="Arial" panose="020B0604020202020204" pitchFamily="34" charset="0"/>
                <a:hlinkClick r:id="rId4"/>
              </a:rPr>
              <a:t>2</a:t>
            </a:r>
            <a:r>
              <a:rPr lang="en-US" sz="1200" i="1" u="none" strike="noStrike" dirty="0">
                <a:solidFill>
                  <a:srgbClr val="333333"/>
                </a:solidFill>
                <a:effectLst/>
                <a:highlight>
                  <a:srgbClr val="FFFF00"/>
                </a:highlight>
                <a:latin typeface="Arial" panose="020B0604020202020204" pitchFamily="34" charset="0"/>
                <a:ea typeface="Arial" panose="020B0604020202020204" pitchFamily="34" charset="0"/>
                <a:hlinkClick r:id="rId4"/>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au</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ho</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iz</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dirty="0">
                <a:solidFill>
                  <a:srgbClr val="333333"/>
                </a:solidFill>
                <a:effectLst/>
                <a:highlight>
                  <a:srgbClr val="FFFF00"/>
                </a:highlight>
                <a:latin typeface="Arial" panose="020B0604020202020204" pitchFamily="34" charset="0"/>
                <a:ea typeface="Arial" panose="020B0604020202020204" pitchFamily="34" charset="0"/>
              </a:rPr>
              <a:t>d</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i</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dirty="0">
                <a:solidFill>
                  <a:srgbClr val="333333"/>
                </a:solidFill>
                <a:effectLst/>
                <a:highlight>
                  <a:srgbClr val="FFFF00"/>
                </a:highlight>
                <a:latin typeface="Arial" panose="020B0604020202020204" pitchFamily="34" charset="0"/>
                <a:ea typeface="Arial" panose="020B0604020202020204" pitchFamily="34" charset="0"/>
              </a:rPr>
              <a:t>s</a:t>
            </a:r>
            <a:r>
              <a:rPr lang="en-US" sz="1200" i="1" dirty="0">
                <a:solidFill>
                  <a:srgbClr val="333333"/>
                </a:solidFill>
                <a:effectLs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m</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ploy</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dirty="0">
                <a:solidFill>
                  <a:srgbClr val="333333"/>
                </a:solidFill>
                <a:effectLst/>
                <a:highlight>
                  <a:srgbClr val="FFFF00"/>
                </a:highlight>
                <a:latin typeface="Arial" panose="020B0604020202020204" pitchFamily="34" charset="0"/>
                <a:ea typeface="Arial" panose="020B0604020202020204" pitchFamily="34" charset="0"/>
              </a:rPr>
              <a:t>s</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to</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nga</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g</a:t>
            </a:r>
            <a:r>
              <a:rPr lang="en-US" sz="1200" i="1"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c</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ll</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c</a:t>
            </a:r>
            <a:r>
              <a:rPr lang="en-US" sz="1200" i="1"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iv</a:t>
            </a:r>
            <a:r>
              <a:rPr lang="en-US" sz="1200" i="1"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ba</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g</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ai</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ing</a:t>
            </a:r>
            <a:r>
              <a:rPr lang="en-US" sz="1200" i="1" dirty="0">
                <a:solidFill>
                  <a:srgbClr val="333333"/>
                </a:solidFill>
                <a:effectLst/>
                <a:highlight>
                  <a:srgbClr val="FFFF00"/>
                </a:highlight>
                <a:latin typeface="Arial" panose="020B0604020202020204" pitchFamily="34" charset="0"/>
                <a:ea typeface="Arial" panose="020B0604020202020204" pitchFamily="34" charset="0"/>
              </a:rPr>
              <a:t>,</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dirty="0">
                <a:solidFill>
                  <a:srgbClr val="333333"/>
                </a:solidFill>
                <a:effectLst/>
                <a:highlight>
                  <a:srgbClr val="FFFF00"/>
                </a:highlight>
                <a:latin typeface="Arial" panose="020B0604020202020204" pitchFamily="34" charset="0"/>
                <a:ea typeface="Arial" panose="020B0604020202020204" pitchFamily="34" charset="0"/>
              </a:rPr>
              <a:t>fr</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m</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d</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in</a:t>
            </a:r>
            <a:r>
              <a:rPr lang="en-US" sz="1200" i="1" dirty="0">
                <a:solidFill>
                  <a:srgbClr val="333333"/>
                </a:solidFill>
                <a:effectLst/>
                <a:highlight>
                  <a:srgbClr val="FFFF00"/>
                </a:highlight>
                <a:latin typeface="Arial" panose="020B0604020202020204" pitchFamily="34" charset="0"/>
                <a:ea typeface="Arial" panose="020B0604020202020204" pitchFamily="34" charset="0"/>
              </a:rPr>
              <a:t>g</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s</a:t>
            </a:r>
            <a:r>
              <a:rPr lang="en-US" sz="1200" i="1"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a</a:t>
            </a:r>
            <a:r>
              <a:rPr lang="en-US" sz="1200" i="1" dirty="0">
                <a:solidFill>
                  <a:srgbClr val="333333"/>
                </a:solidFill>
                <a:effectLst/>
                <a:highlight>
                  <a:srgbClr val="FFFF00"/>
                </a:highlight>
                <a:latin typeface="Arial" panose="020B0604020202020204" pitchFamily="34" charset="0"/>
                <a:ea typeface="Arial" panose="020B0604020202020204" pitchFamily="34" charset="0"/>
              </a:rPr>
              <a:t>s</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p</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ov</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de</a:t>
            </a:r>
            <a:r>
              <a:rPr lang="en-US" sz="1200" i="1" dirty="0">
                <a:solidFill>
                  <a:srgbClr val="333333"/>
                </a:solidFill>
                <a:effectLst/>
                <a:highlight>
                  <a:srgbClr val="FFFF00"/>
                </a:highlight>
                <a:latin typeface="Arial" panose="020B0604020202020204" pitchFamily="34" charset="0"/>
                <a:ea typeface="Arial" panose="020B0604020202020204" pitchFamily="34" charset="0"/>
              </a:rPr>
              <a:t>d</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a:t>
            </a:r>
            <a:r>
              <a:rPr lang="en-US" sz="1200" i="1" dirty="0">
                <a:solidFill>
                  <a:srgbClr val="333333"/>
                </a:solidFill>
                <a:effectLst/>
                <a:highlight>
                  <a:srgbClr val="FFFF00"/>
                </a:highlight>
                <a:latin typeface="Arial" panose="020B0604020202020204" pitchFamily="34" charset="0"/>
                <a:ea typeface="Arial" panose="020B0604020202020204" pitchFamily="34" charset="0"/>
              </a:rPr>
              <a:t>n</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su</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c</a:t>
            </a:r>
            <a:r>
              <a:rPr lang="en-US" sz="1200" i="1" dirty="0">
                <a:solidFill>
                  <a:srgbClr val="333333"/>
                </a:solidFill>
                <a:effectLst/>
                <a:highlight>
                  <a:srgbClr val="FFFF00"/>
                </a:highlight>
                <a:latin typeface="Arial" panose="020B0604020202020204" pitchFamily="34" charset="0"/>
                <a:ea typeface="Arial" panose="020B0604020202020204" pitchFamily="34" charset="0"/>
              </a:rPr>
              <a:t>h</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45"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d</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in</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a</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nc</a:t>
            </a:r>
            <a:r>
              <a:rPr lang="en-US" sz="1200" i="1"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spc="-20" dirty="0">
                <a:solidFill>
                  <a:srgbClr val="333333"/>
                </a:solidFill>
                <a:effectLst/>
                <a:highlight>
                  <a:srgbClr val="FFFF00"/>
                </a:highlight>
                <a:latin typeface="Arial" panose="020B0604020202020204" pitchFamily="34" charset="0"/>
                <a:ea typeface="Arial" panose="020B0604020202020204" pitchFamily="34" charset="0"/>
              </a:rPr>
              <a:t> </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o</a:t>
            </a:r>
            <a:r>
              <a:rPr lang="en-US" sz="1200" i="1" dirty="0">
                <a:solidFill>
                  <a:srgbClr val="333333"/>
                </a:solidFill>
                <a:effectLst/>
                <a:highlight>
                  <a:srgbClr val="FFFF00"/>
                </a:highlight>
                <a:latin typeface="Arial" panose="020B0604020202020204" pitchFamily="34" charset="0"/>
                <a:ea typeface="Arial" panose="020B0604020202020204" pitchFamily="34" charset="0"/>
              </a:rPr>
              <a:t>r r</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e</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s</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olu</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t</a:t>
            </a:r>
            <a:r>
              <a:rPr lang="en-US" sz="1200" i="1" spc="5" dirty="0">
                <a:solidFill>
                  <a:srgbClr val="333333"/>
                </a:solidFill>
                <a:effectLst/>
                <a:highlight>
                  <a:srgbClr val="FFFF00"/>
                </a:highlight>
                <a:latin typeface="Arial" panose="020B0604020202020204" pitchFamily="34" charset="0"/>
                <a:ea typeface="Arial" panose="020B0604020202020204" pitchFamily="34" charset="0"/>
              </a:rPr>
              <a:t>io</a:t>
            </a:r>
            <a:r>
              <a:rPr lang="en-US" sz="1200" i="1" spc="10" dirty="0">
                <a:solidFill>
                  <a:srgbClr val="333333"/>
                </a:solidFill>
                <a:effectLst/>
                <a:highlight>
                  <a:srgbClr val="FFFF00"/>
                </a:highlight>
                <a:latin typeface="Arial" panose="020B0604020202020204" pitchFamily="34" charset="0"/>
                <a:ea typeface="Arial" panose="020B0604020202020204" pitchFamily="34" charset="0"/>
              </a:rPr>
              <a:t>n</a:t>
            </a:r>
            <a:r>
              <a:rPr lang="en-US" sz="1200" dirty="0">
                <a:solidFill>
                  <a:srgbClr val="333333"/>
                </a:solidFill>
                <a:effectLst/>
                <a:highlight>
                  <a:srgbClr val="FFFF00"/>
                </a:highlight>
                <a:latin typeface="Arial" panose="020B0604020202020204" pitchFamily="34" charset="0"/>
                <a:ea typeface="Arial" panose="020B0604020202020204" pitchFamily="34" charset="0"/>
              </a:rPr>
              <a:t>.</a:t>
            </a:r>
            <a:endParaRPr lang="en-US" sz="1200" dirty="0">
              <a:effectLst/>
              <a:latin typeface="Times New Roman" panose="02020603050405020304" pitchFamily="18" charset="0"/>
              <a:ea typeface="Times New Roman" panose="02020603050405020304" pitchFamily="18" charset="0"/>
            </a:endParaRPr>
          </a:p>
          <a:p>
            <a:pPr marL="0" marR="0">
              <a:lnSpc>
                <a:spcPts val="900"/>
              </a:lnSpc>
              <a:spcBef>
                <a:spcPts val="15"/>
              </a:spcBef>
              <a:spcAft>
                <a:spcPts val="0"/>
              </a:spcAft>
            </a:pPr>
            <a:r>
              <a:rPr lang="en-US" sz="1200" dirty="0">
                <a:effectLst/>
                <a:latin typeface="Times New Roman" panose="02020603050405020304" pitchFamily="18" charset="0"/>
                <a:ea typeface="Times New Roman" panose="02020603050405020304" pitchFamily="18" charset="0"/>
              </a:rPr>
              <a:t> </a:t>
            </a:r>
          </a:p>
          <a:p>
            <a:pPr marL="0" marR="0">
              <a:lnSpc>
                <a:spcPts val="1000"/>
              </a:lnSpc>
              <a:spcBef>
                <a:spcPts val="0"/>
              </a:spcBef>
              <a:spcAft>
                <a:spcPts val="0"/>
              </a:spcAft>
            </a:pPr>
            <a:r>
              <a:rPr lang="en-US" sz="1200" dirty="0">
                <a:effectLst/>
                <a:latin typeface="Times New Roman" panose="02020603050405020304" pitchFamily="18" charset="0"/>
                <a:ea typeface="Times New Roman" panose="02020603050405020304" pitchFamily="18" charset="0"/>
              </a:rPr>
              <a:t> </a:t>
            </a:r>
          </a:p>
          <a:p>
            <a:pPr marL="0" marR="0">
              <a:lnSpc>
                <a:spcPts val="800"/>
              </a:lnSpc>
              <a:spcBef>
                <a:spcPts val="15"/>
              </a:spcBef>
              <a:spcAft>
                <a:spcPts val="0"/>
              </a:spcAft>
            </a:pPr>
            <a:r>
              <a:rPr lang="en-US" sz="1200" dirty="0">
                <a:effectLst/>
                <a:latin typeface="Times New Roman" panose="02020603050405020304" pitchFamily="18" charset="0"/>
                <a:ea typeface="Times New Roman" panose="02020603050405020304" pitchFamily="18" charset="0"/>
              </a:rPr>
              <a:t> </a:t>
            </a:r>
          </a:p>
          <a:p>
            <a:endParaRPr lang="en-US" dirty="0">
              <a:cs typeface="Calibri"/>
            </a:endParaRPr>
          </a:p>
        </p:txBody>
      </p:sp>
      <p:sp>
        <p:nvSpPr>
          <p:cNvPr id="4" name="Slide Number Placeholder 3"/>
          <p:cNvSpPr>
            <a:spLocks noGrp="1"/>
          </p:cNvSpPr>
          <p:nvPr>
            <p:ph type="sldNum" sz="quarter" idx="5"/>
          </p:nvPr>
        </p:nvSpPr>
        <p:spPr/>
        <p:txBody>
          <a:bodyPr/>
          <a:lstStyle/>
          <a:p>
            <a:fld id="{EAAF822A-833B-4790-BF78-EB2911829EED}" type="slidenum">
              <a:rPr lang="en-US" smtClean="0"/>
              <a:t>14</a:t>
            </a:fld>
            <a:endParaRPr lang="en-US"/>
          </a:p>
        </p:txBody>
      </p:sp>
    </p:spTree>
    <p:extLst>
      <p:ext uri="{BB962C8B-B14F-4D97-AF65-F5344CB8AC3E}">
        <p14:creationId xmlns:p14="http://schemas.microsoft.com/office/powerpoint/2010/main" val="145156955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US" sz="1200" dirty="0">
                <a:effectLst/>
                <a:highlight>
                  <a:srgbClr val="00FFFF"/>
                </a:highlight>
                <a:latin typeface="Calibri" panose="020F0502020204030204" pitchFamily="34" charset="0"/>
                <a:ea typeface="Calibri" panose="020F0502020204030204" pitchFamily="34" charset="0"/>
                <a:cs typeface="Times New Roman" panose="02020603050405020304" pitchFamily="18" charset="0"/>
              </a:rPr>
              <a:t>Time: 1 min.</a:t>
            </a:r>
          </a:p>
          <a:p>
            <a:pPr marL="0" marR="0">
              <a:lnSpc>
                <a:spcPct val="107000"/>
              </a:lnSpc>
              <a:spcBef>
                <a:spcPts val="0"/>
              </a:spcBef>
              <a:spcAft>
                <a:spcPts val="800"/>
              </a:spcAft>
            </a:pPr>
            <a:endParaRPr lang="en-US" sz="1200" dirty="0">
              <a:effectLst/>
              <a:highlight>
                <a:srgbClr val="00FFFF"/>
              </a:highligh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200" dirty="0">
                <a:effectLst/>
                <a:highlight>
                  <a:srgbClr val="00FFFF"/>
                </a:highlight>
                <a:latin typeface="Calibri" panose="020F0502020204030204" pitchFamily="34" charset="0"/>
                <a:ea typeface="Calibri" panose="020F0502020204030204" pitchFamily="34" charset="0"/>
                <a:cs typeface="Times New Roman" panose="02020603050405020304" pitchFamily="18" charset="0"/>
              </a:rPr>
              <a:t>What does the new law not say?</a:t>
            </a:r>
            <a:r>
              <a:rPr lang="en-US" sz="1200" dirty="0">
                <a:effectLst/>
                <a:latin typeface="Calibri" panose="020F0502020204030204" pitchFamily="34" charset="0"/>
                <a:ea typeface="Calibri" panose="020F0502020204030204" pitchFamily="34" charset="0"/>
                <a:cs typeface="Times New Roman" panose="02020603050405020304" pitchFamily="18" charset="0"/>
              </a:rPr>
              <a:t> </a:t>
            </a:r>
          </a:p>
          <a:p>
            <a:pPr marL="342900" marR="0" lvl="0" indent="-342900">
              <a:lnSpc>
                <a:spcPct val="107000"/>
              </a:lnSpc>
              <a:spcBef>
                <a:spcPts val="0"/>
              </a:spcBef>
              <a:spcAft>
                <a:spcPts val="0"/>
              </a:spcAft>
              <a:buFont typeface="Symbol" panose="05050102010706020507" pitchFamily="18" charset="2"/>
              <a:buChar char=""/>
            </a:pPr>
            <a:r>
              <a:rPr lang="en-US" sz="1200" dirty="0">
                <a:effectLst/>
                <a:latin typeface="Calibri" panose="020F0502020204030204" pitchFamily="34" charset="0"/>
                <a:ea typeface="Calibri" panose="020F0502020204030204" pitchFamily="34" charset="0"/>
                <a:cs typeface="Times New Roman" panose="02020603050405020304" pitchFamily="18" charset="0"/>
              </a:rPr>
              <a:t>We decide bargaining units (who is in our union.) </a:t>
            </a:r>
          </a:p>
          <a:p>
            <a:pPr marL="342900" marR="0" lvl="0" indent="-342900">
              <a:lnSpc>
                <a:spcPct val="107000"/>
              </a:lnSpc>
              <a:spcBef>
                <a:spcPts val="0"/>
              </a:spcBef>
              <a:spcAft>
                <a:spcPts val="0"/>
              </a:spcAft>
              <a:buFont typeface="Symbol" panose="05050102010706020507" pitchFamily="18" charset="2"/>
              <a:buChar char=""/>
            </a:pPr>
            <a:r>
              <a:rPr lang="en-US" sz="1200" dirty="0">
                <a:effectLst/>
                <a:latin typeface="Calibri" panose="020F0502020204030204" pitchFamily="34" charset="0"/>
                <a:ea typeface="Calibri" panose="020F0502020204030204" pitchFamily="34" charset="0"/>
                <a:cs typeface="Times New Roman" panose="02020603050405020304" pitchFamily="18" charset="0"/>
              </a:rPr>
              <a:t>It is silent on what we can bargain over. </a:t>
            </a:r>
          </a:p>
          <a:p>
            <a:pPr marL="342900" marR="0" lvl="0" indent="-342900">
              <a:lnSpc>
                <a:spcPct val="107000"/>
              </a:lnSpc>
              <a:spcBef>
                <a:spcPts val="0"/>
              </a:spcBef>
              <a:spcAft>
                <a:spcPts val="800"/>
              </a:spcAft>
              <a:buFont typeface="Symbol" panose="05050102010706020507" pitchFamily="18" charset="2"/>
              <a:buChar char=""/>
            </a:pPr>
            <a:r>
              <a:rPr lang="en-US" sz="1200" dirty="0">
                <a:effectLst/>
                <a:latin typeface="Calibri" panose="020F0502020204030204" pitchFamily="34" charset="0"/>
                <a:ea typeface="Calibri" panose="020F0502020204030204" pitchFamily="34" charset="0"/>
                <a:cs typeface="Times New Roman" panose="02020603050405020304" pitchFamily="18" charset="0"/>
              </a:rPr>
              <a:t>Does not guarantee bargaining, we need to build power to get to the table. </a:t>
            </a:r>
          </a:p>
          <a:p>
            <a:endParaRPr lang="en-US" dirty="0">
              <a:cs typeface="Calibri"/>
            </a:endParaRPr>
          </a:p>
        </p:txBody>
      </p:sp>
      <p:sp>
        <p:nvSpPr>
          <p:cNvPr id="4" name="Slide Number Placeholder 3"/>
          <p:cNvSpPr>
            <a:spLocks noGrp="1"/>
          </p:cNvSpPr>
          <p:nvPr>
            <p:ph type="sldNum" sz="quarter" idx="5"/>
          </p:nvPr>
        </p:nvSpPr>
        <p:spPr/>
        <p:txBody>
          <a:bodyPr/>
          <a:lstStyle/>
          <a:p>
            <a:fld id="{EAAF822A-833B-4790-BF78-EB2911829EED}" type="slidenum">
              <a:rPr lang="en-US" smtClean="0"/>
              <a:t>15</a:t>
            </a:fld>
            <a:endParaRPr lang="en-US"/>
          </a:p>
        </p:txBody>
      </p:sp>
    </p:spTree>
    <p:extLst>
      <p:ext uri="{BB962C8B-B14F-4D97-AF65-F5344CB8AC3E}">
        <p14:creationId xmlns:p14="http://schemas.microsoft.com/office/powerpoint/2010/main" val="248053197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Virginia is a “Right to Work” State because state statutes (Virginia code section 40.1-58 -69) prohibit agreement between unions and employers making membership or payment of union dues or "fees" a condition of employment, either before or after hiring. </a:t>
            </a:r>
          </a:p>
          <a:p>
            <a:endParaRPr lang="en-US" dirty="0"/>
          </a:p>
          <a:p>
            <a:r>
              <a:rPr lang="en-US" dirty="0"/>
              <a:t>Other RTW states that have bargaining; Colorado, Missouri, Nevada, Indiana,  Florida. </a:t>
            </a:r>
          </a:p>
          <a:p>
            <a:endParaRPr lang="en-US" dirty="0">
              <a:cs typeface="Calibri"/>
            </a:endParaRPr>
          </a:p>
        </p:txBody>
      </p:sp>
      <p:sp>
        <p:nvSpPr>
          <p:cNvPr id="4" name="Slide Number Placeholder 3"/>
          <p:cNvSpPr>
            <a:spLocks noGrp="1"/>
          </p:cNvSpPr>
          <p:nvPr>
            <p:ph type="sldNum" sz="quarter" idx="5"/>
          </p:nvPr>
        </p:nvSpPr>
        <p:spPr/>
        <p:txBody>
          <a:bodyPr/>
          <a:lstStyle/>
          <a:p>
            <a:fld id="{EAAF822A-833B-4790-BF78-EB2911829EED}" type="slidenum">
              <a:rPr lang="en-US" smtClean="0"/>
              <a:t>16</a:t>
            </a:fld>
            <a:endParaRPr lang="en-US"/>
          </a:p>
        </p:txBody>
      </p:sp>
    </p:spTree>
    <p:extLst>
      <p:ext uri="{BB962C8B-B14F-4D97-AF65-F5344CB8AC3E}">
        <p14:creationId xmlns:p14="http://schemas.microsoft.com/office/powerpoint/2010/main" val="300365152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Law Amended: Repealed Ban on Collective Bargaining of </a:t>
            </a:r>
            <a:r>
              <a:rPr lang="en-US" dirty="0" err="1"/>
              <a:t>PublicSchool</a:t>
            </a:r>
            <a:r>
              <a:rPr lang="en-US" dirty="0"/>
              <a:t> Employees</a:t>
            </a:r>
          </a:p>
          <a:p>
            <a:endParaRPr lang="en-US" dirty="0"/>
          </a:p>
          <a:p>
            <a:r>
              <a:rPr lang="en-US" dirty="0"/>
              <a:t>Senate Bill 939: A Bill to amend and reenact 40.1-55, 40.1-57.3 of the Code of VA, relating to employees of local governments; collective bargaining.</a:t>
            </a:r>
          </a:p>
          <a:p>
            <a:r>
              <a:rPr lang="en-US" dirty="0"/>
              <a:t>No Strike provision</a:t>
            </a:r>
          </a:p>
          <a:p>
            <a:r>
              <a:rPr lang="en-US" dirty="0"/>
              <a:t>Permitted by local ordinance or resolution</a:t>
            </a:r>
          </a:p>
          <a:p>
            <a:r>
              <a:rPr lang="en-US" dirty="0"/>
              <a:t>School Board must vote within 120 days of receiving certification from a majority of employees</a:t>
            </a:r>
          </a:p>
          <a:p>
            <a:endParaRPr lang="en-US" dirty="0">
              <a:cs typeface="Calibri"/>
            </a:endParaRPr>
          </a:p>
        </p:txBody>
      </p:sp>
      <p:sp>
        <p:nvSpPr>
          <p:cNvPr id="4" name="Slide Number Placeholder 3"/>
          <p:cNvSpPr>
            <a:spLocks noGrp="1"/>
          </p:cNvSpPr>
          <p:nvPr>
            <p:ph type="sldNum" sz="quarter" idx="5"/>
          </p:nvPr>
        </p:nvSpPr>
        <p:spPr/>
        <p:txBody>
          <a:bodyPr/>
          <a:lstStyle/>
          <a:p>
            <a:fld id="{EAAF822A-833B-4790-BF78-EB2911829EED}" type="slidenum">
              <a:rPr lang="en-US" smtClean="0"/>
              <a:t>17</a:t>
            </a:fld>
            <a:endParaRPr lang="en-US"/>
          </a:p>
        </p:txBody>
      </p:sp>
    </p:spTree>
    <p:extLst>
      <p:ext uri="{BB962C8B-B14F-4D97-AF65-F5344CB8AC3E}">
        <p14:creationId xmlns:p14="http://schemas.microsoft.com/office/powerpoint/2010/main" val="390373093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dirty="0">
                <a:effectLst/>
                <a:latin typeface="Calibri" panose="020F0502020204030204" pitchFamily="34" charset="0"/>
                <a:ea typeface="Times New Roman" panose="02020603050405020304" pitchFamily="18" charset="0"/>
              </a:rPr>
              <a:t>1min.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000" dirty="0">
                <a:effectLst/>
                <a:latin typeface="Calibri" panose="020F0502020204030204" pitchFamily="34" charset="0"/>
                <a:ea typeface="Times New Roman" panose="02020603050405020304" pitchFamily="18" charset="0"/>
              </a:rPr>
              <a:t>We build power with the collective action of our membership, unity in action.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latin typeface="Calibri" panose="020F0502020204030204" pitchFamily="34" charset="0"/>
                <a:ea typeface="Calibri" panose="020F0502020204030204" pitchFamily="34" charset="0"/>
                <a:cs typeface="Times New Roman" panose="02020603050405020304" pitchFamily="18" charset="0"/>
              </a:rPr>
              <a:t>Power is our ability to move the decision makers.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latin typeface="Calibri" panose="020F0502020204030204" pitchFamily="34" charset="0"/>
                <a:cs typeface="Times New Roman" panose="02020603050405020304" pitchFamily="18" charset="0"/>
              </a:rPr>
              <a:t>Our path towards collective bargaining will begin with building our power as a local.</a:t>
            </a:r>
            <a:endParaRPr lang="en-US" dirty="0">
              <a:cs typeface="Calibri"/>
            </a:endParaRPr>
          </a:p>
        </p:txBody>
      </p:sp>
      <p:sp>
        <p:nvSpPr>
          <p:cNvPr id="4" name="Slide Number Placeholder 3"/>
          <p:cNvSpPr>
            <a:spLocks noGrp="1"/>
          </p:cNvSpPr>
          <p:nvPr>
            <p:ph type="sldNum" sz="quarter" idx="5"/>
          </p:nvPr>
        </p:nvSpPr>
        <p:spPr/>
        <p:txBody>
          <a:bodyPr/>
          <a:lstStyle/>
          <a:p>
            <a:fld id="{EAAF822A-833B-4790-BF78-EB2911829EED}" type="slidenum">
              <a:rPr lang="en-US" smtClean="0"/>
              <a:t>18</a:t>
            </a:fld>
            <a:endParaRPr lang="en-US"/>
          </a:p>
        </p:txBody>
      </p:sp>
    </p:spTree>
    <p:extLst>
      <p:ext uri="{BB962C8B-B14F-4D97-AF65-F5344CB8AC3E}">
        <p14:creationId xmlns:p14="http://schemas.microsoft.com/office/powerpoint/2010/main" val="405481371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Time 2 min. </a:t>
            </a:r>
          </a:p>
          <a:p>
            <a:r>
              <a:rPr lang="en-US" dirty="0"/>
              <a:t>Questions. Check chat</a:t>
            </a:r>
          </a:p>
          <a:p>
            <a:endParaRPr lang="en-US" dirty="0">
              <a:cs typeface="Calibri"/>
            </a:endParaRPr>
          </a:p>
        </p:txBody>
      </p:sp>
      <p:sp>
        <p:nvSpPr>
          <p:cNvPr id="4" name="Slide Number Placeholder 3"/>
          <p:cNvSpPr>
            <a:spLocks noGrp="1"/>
          </p:cNvSpPr>
          <p:nvPr>
            <p:ph type="sldNum" sz="quarter" idx="5"/>
          </p:nvPr>
        </p:nvSpPr>
        <p:spPr/>
        <p:txBody>
          <a:bodyPr/>
          <a:lstStyle/>
          <a:p>
            <a:fld id="{EAAF822A-833B-4790-BF78-EB2911829EED}" type="slidenum">
              <a:rPr lang="en-US" smtClean="0"/>
              <a:t>19</a:t>
            </a:fld>
            <a:endParaRPr lang="en-US"/>
          </a:p>
        </p:txBody>
      </p:sp>
    </p:spTree>
    <p:extLst>
      <p:ext uri="{BB962C8B-B14F-4D97-AF65-F5344CB8AC3E}">
        <p14:creationId xmlns:p14="http://schemas.microsoft.com/office/powerpoint/2010/main" val="207712736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Calibri" panose="020F0502020204030204" pitchFamily="34" charset="0"/>
                <a:ea typeface="Calibri" panose="020F0502020204030204" pitchFamily="34" charset="0"/>
                <a:cs typeface="Times New Roman" panose="02020603050405020304" pitchFamily="18" charset="0"/>
              </a:rPr>
              <a:t>Section 2:  Slides 14- 22 (5-7 min)</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Calibri" panose="020F0502020204030204" pitchFamily="34" charset="0"/>
                <a:ea typeface="Calibri" panose="020F0502020204030204" pitchFamily="34" charset="0"/>
                <a:cs typeface="Times New Roman" panose="02020603050405020304" pitchFamily="18" charset="0"/>
              </a:rPr>
              <a:t>This slide 1 min. 6:05-6:06</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Calibri" panose="020F0502020204030204" pitchFamily="34" charset="0"/>
                <a:ea typeface="Calibri" panose="020F0502020204030204" pitchFamily="34" charset="0"/>
                <a:cs typeface="Times New Roman" panose="02020603050405020304" pitchFamily="18" charset="0"/>
              </a:rPr>
              <a:t>Power WITH not OVER. This is not top down-style power, but power focused on people coming together around a shared vision for what our work life and public education should be.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00ABDFB4-2FE0-423E-A0F6-8453822C2012}" type="slidenum">
              <a:rPr lang="en-US" smtClean="0"/>
              <a:t>20</a:t>
            </a:fld>
            <a:endParaRPr lang="en-US"/>
          </a:p>
        </p:txBody>
      </p:sp>
    </p:spTree>
    <p:extLst>
      <p:ext uri="{BB962C8B-B14F-4D97-AF65-F5344CB8AC3E}">
        <p14:creationId xmlns:p14="http://schemas.microsoft.com/office/powerpoint/2010/main" val="258569631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Time 1 min. 6:16-6:17</a:t>
            </a:r>
          </a:p>
          <a:p>
            <a:r>
              <a:rPr lang="en-US" dirty="0"/>
              <a:t>Review slide to sum up section</a:t>
            </a:r>
          </a:p>
          <a:p>
            <a:r>
              <a:rPr lang="en-US" sz="1200" dirty="0">
                <a:solidFill>
                  <a:schemeClr val="bg1"/>
                </a:solidFill>
                <a:cs typeface="Calibri"/>
              </a:rPr>
              <a:t>Building Power is all about building and mobilizing connections.  Every step of the plan to move on the path to collective bargaining must be about building power through engagement and membership recruitment.   If a committee member can do a task themselves, they may have completed the task quicker, but they have no more power than when they began the work.</a:t>
            </a:r>
            <a:endParaRPr lang="en-US" dirty="0">
              <a:cs typeface="Calibri"/>
            </a:endParaRPr>
          </a:p>
        </p:txBody>
      </p:sp>
      <p:sp>
        <p:nvSpPr>
          <p:cNvPr id="4" name="Slide Number Placeholder 3"/>
          <p:cNvSpPr>
            <a:spLocks noGrp="1"/>
          </p:cNvSpPr>
          <p:nvPr>
            <p:ph type="sldNum" sz="quarter" idx="5"/>
          </p:nvPr>
        </p:nvSpPr>
        <p:spPr/>
        <p:txBody>
          <a:bodyPr/>
          <a:lstStyle/>
          <a:p>
            <a:fld id="{EAAF822A-833B-4790-BF78-EB2911829EED}" type="slidenum">
              <a:rPr lang="en-US" smtClean="0"/>
              <a:t>21</a:t>
            </a:fld>
            <a:endParaRPr lang="en-US"/>
          </a:p>
        </p:txBody>
      </p:sp>
    </p:spTree>
    <p:extLst>
      <p:ext uri="{BB962C8B-B14F-4D97-AF65-F5344CB8AC3E}">
        <p14:creationId xmlns:p14="http://schemas.microsoft.com/office/powerpoint/2010/main" val="77619399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highlight>
                  <a:srgbClr val="00FFFF"/>
                </a:highlight>
                <a:latin typeface="Calibri" panose="020F0502020204030204" pitchFamily="34" charset="0"/>
                <a:ea typeface="Calibri" panose="020F0502020204030204" pitchFamily="34" charset="0"/>
                <a:cs typeface="Times New Roman" panose="02020603050405020304" pitchFamily="18" charset="0"/>
              </a:rPr>
              <a:t>Time 1 min 6:14-6:15</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effectLst/>
              <a:highlight>
                <a:srgbClr val="00FFFF"/>
              </a:highligh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highlight>
                  <a:srgbClr val="00FFFF"/>
                </a:highlight>
                <a:latin typeface="Calibri" panose="020F0502020204030204" pitchFamily="34" charset="0"/>
                <a:ea typeface="Calibri" panose="020F0502020204030204" pitchFamily="34" charset="0"/>
                <a:cs typeface="Times New Roman" panose="02020603050405020304" pitchFamily="18" charset="0"/>
              </a:rPr>
              <a:t>Connect where you have leaders, prioritize where you need to identify and support leaders.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highlight>
                  <a:srgbClr val="00FFFF"/>
                </a:highlight>
                <a:latin typeface="Calibri" panose="020F0502020204030204" pitchFamily="34" charset="0"/>
                <a:ea typeface="Calibri" panose="020F0502020204030204" pitchFamily="34" charset="0"/>
                <a:cs typeface="Times New Roman" panose="02020603050405020304" pitchFamily="18" charset="0"/>
              </a:rPr>
              <a:t>This is where we ask:</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highlight>
                  <a:srgbClr val="00FFFF"/>
                </a:highlight>
                <a:latin typeface="Calibri" panose="020F0502020204030204" pitchFamily="34" charset="0"/>
                <a:ea typeface="Calibri" panose="020F0502020204030204" pitchFamily="34" charset="0"/>
                <a:cs typeface="Times New Roman" panose="02020603050405020304" pitchFamily="18" charset="0"/>
              </a:rPr>
              <a:t>What resources do we have?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highlight>
                  <a:srgbClr val="00FFFF"/>
                </a:highlight>
                <a:latin typeface="Calibri" panose="020F0502020204030204" pitchFamily="34" charset="0"/>
                <a:ea typeface="Calibri" panose="020F0502020204030204" pitchFamily="34" charset="0"/>
                <a:cs typeface="Times New Roman" panose="02020603050405020304" pitchFamily="18" charset="0"/>
              </a:rPr>
              <a:t>What resources do we need to get what we want?</a:t>
            </a:r>
          </a:p>
          <a:p>
            <a:endParaRPr lang="en-US" dirty="0">
              <a:cs typeface="Calibri"/>
            </a:endParaRPr>
          </a:p>
        </p:txBody>
      </p:sp>
      <p:sp>
        <p:nvSpPr>
          <p:cNvPr id="4" name="Slide Number Placeholder 3"/>
          <p:cNvSpPr>
            <a:spLocks noGrp="1"/>
          </p:cNvSpPr>
          <p:nvPr>
            <p:ph type="sldNum" sz="quarter" idx="5"/>
          </p:nvPr>
        </p:nvSpPr>
        <p:spPr/>
        <p:txBody>
          <a:bodyPr/>
          <a:lstStyle/>
          <a:p>
            <a:fld id="{EAAF822A-833B-4790-BF78-EB2911829EED}" type="slidenum">
              <a:rPr lang="en-US" smtClean="0"/>
              <a:t>22</a:t>
            </a:fld>
            <a:endParaRPr lang="en-US"/>
          </a:p>
        </p:txBody>
      </p:sp>
    </p:spTree>
    <p:extLst>
      <p:ext uri="{BB962C8B-B14F-4D97-AF65-F5344CB8AC3E}">
        <p14:creationId xmlns:p14="http://schemas.microsoft.com/office/powerpoint/2010/main" val="21250162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Time 1 min. 6:09-6:10</a:t>
            </a:r>
          </a:p>
          <a:p>
            <a:r>
              <a:rPr lang="en-US" dirty="0"/>
              <a:t>Overview of the next slides</a:t>
            </a:r>
          </a:p>
          <a:p>
            <a:r>
              <a:rPr lang="en-US" dirty="0"/>
              <a:t>Identifying leaders and mapping, come before the plan is drafted.  It is also ongoing action while working the plan and afterwards, assessing outcomes.</a:t>
            </a:r>
          </a:p>
          <a:p>
            <a:endParaRPr lang="en-US" dirty="0">
              <a:cs typeface="Calibri"/>
            </a:endParaRPr>
          </a:p>
        </p:txBody>
      </p:sp>
      <p:sp>
        <p:nvSpPr>
          <p:cNvPr id="4" name="Slide Number Placeholder 3"/>
          <p:cNvSpPr>
            <a:spLocks noGrp="1"/>
          </p:cNvSpPr>
          <p:nvPr>
            <p:ph type="sldNum" sz="quarter" idx="5"/>
          </p:nvPr>
        </p:nvSpPr>
        <p:spPr/>
        <p:txBody>
          <a:bodyPr/>
          <a:lstStyle/>
          <a:p>
            <a:fld id="{EAAF822A-833B-4790-BF78-EB2911829EED}" type="slidenum">
              <a:rPr lang="en-US" smtClean="0"/>
              <a:t>23</a:t>
            </a:fld>
            <a:endParaRPr lang="en-US"/>
          </a:p>
        </p:txBody>
      </p:sp>
    </p:spTree>
    <p:extLst>
      <p:ext uri="{BB962C8B-B14F-4D97-AF65-F5344CB8AC3E}">
        <p14:creationId xmlns:p14="http://schemas.microsoft.com/office/powerpoint/2010/main" val="125186510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a:lnSpc>
                <a:spcPct val="107000"/>
              </a:lnSpc>
              <a:spcBef>
                <a:spcPts val="0"/>
              </a:spcBef>
              <a:spcAft>
                <a:spcPts val="800"/>
              </a:spcAft>
            </a:pPr>
            <a:r>
              <a:rPr lang="en-US" sz="1200" dirty="0">
                <a:effectLst/>
                <a:highlight>
                  <a:srgbClr val="00FFFF"/>
                </a:highlight>
                <a:latin typeface="Calibri" panose="020F0502020204030204" pitchFamily="34" charset="0"/>
                <a:ea typeface="Calibri" panose="020F0502020204030204" pitchFamily="34" charset="0"/>
                <a:cs typeface="Times New Roman" panose="02020603050405020304" pitchFamily="18" charset="0"/>
              </a:rPr>
              <a:t>Time: 1 min. 6:10-6:11</a:t>
            </a:r>
          </a:p>
          <a:p>
            <a:pPr marL="171450" marR="0">
              <a:lnSpc>
                <a:spcPct val="107000"/>
              </a:lnSpc>
              <a:spcBef>
                <a:spcPts val="0"/>
              </a:spcBef>
              <a:spcAft>
                <a:spcPts val="800"/>
              </a:spcAft>
            </a:pPr>
            <a:r>
              <a:rPr lang="en-US" sz="1200" dirty="0">
                <a:effectLst/>
                <a:highlight>
                  <a:srgbClr val="00FFFF"/>
                </a:highlight>
                <a:latin typeface="Calibri" panose="020F0502020204030204" pitchFamily="34" charset="0"/>
                <a:ea typeface="Calibri" panose="020F0502020204030204" pitchFamily="34" charset="0"/>
                <a:cs typeface="Times New Roman" panose="02020603050405020304" pitchFamily="18" charset="0"/>
              </a:rPr>
              <a:t>First Steps</a:t>
            </a:r>
            <a:r>
              <a:rPr lang="en-US" sz="1200" dirty="0">
                <a:effectLst/>
                <a:latin typeface="Calibri" panose="020F0502020204030204" pitchFamily="34" charset="0"/>
                <a:ea typeface="Calibri" panose="020F0502020204030204" pitchFamily="34" charset="0"/>
                <a:cs typeface="Times New Roman" panose="02020603050405020304" pitchFamily="18" charset="0"/>
              </a:rPr>
              <a:t> </a:t>
            </a:r>
          </a:p>
          <a:p>
            <a:pPr marL="342900" marR="0" lvl="0" indent="-342900">
              <a:lnSpc>
                <a:spcPct val="107000"/>
              </a:lnSpc>
              <a:spcBef>
                <a:spcPts val="0"/>
              </a:spcBef>
              <a:spcAft>
                <a:spcPts val="0"/>
              </a:spcAft>
              <a:buFont typeface="+mj-lt"/>
              <a:buAutoNum type="arabicParenR"/>
            </a:pPr>
            <a:r>
              <a:rPr lang="en-US" sz="1200" dirty="0">
                <a:effectLst/>
                <a:latin typeface="Calibri" panose="020F0502020204030204" pitchFamily="34" charset="0"/>
                <a:ea typeface="Calibri" panose="020F0502020204030204" pitchFamily="34" charset="0"/>
                <a:cs typeface="Times New Roman" panose="02020603050405020304" pitchFamily="18" charset="0"/>
              </a:rPr>
              <a:t>Identify leaders, Map your workplace, create a plan to engage. </a:t>
            </a:r>
          </a:p>
          <a:p>
            <a:pPr marL="342900" marR="0" lvl="0" indent="-342900">
              <a:lnSpc>
                <a:spcPct val="107000"/>
              </a:lnSpc>
              <a:spcBef>
                <a:spcPts val="0"/>
              </a:spcBef>
              <a:spcAft>
                <a:spcPts val="800"/>
              </a:spcAft>
              <a:buFont typeface="Calibri" panose="020F0502020204030204" pitchFamily="34" charset="0"/>
              <a:buChar char="-"/>
            </a:pPr>
            <a:r>
              <a:rPr lang="en-US" sz="1200" dirty="0">
                <a:effectLst/>
                <a:latin typeface="Calibri" panose="020F0502020204030204" pitchFamily="34" charset="0"/>
                <a:ea typeface="Calibri" panose="020F0502020204030204" pitchFamily="34" charset="0"/>
                <a:cs typeface="Times New Roman" panose="02020603050405020304" pitchFamily="18" charset="0"/>
              </a:rPr>
              <a:t>ID leaders, find your people, find their people, those who are trusted and respected. Trusted are those that we go to when we need help or guidance, respected are those that we appreciate their craft and acumen. We go to those that we trust their proficiency to give us good guidance and who we can trust to support us. Each boss knows who these people are and we need to bring them into our union. </a:t>
            </a:r>
          </a:p>
          <a:p>
            <a:endParaRPr lang="en-US" dirty="0">
              <a:cs typeface="Calibri"/>
            </a:endParaRPr>
          </a:p>
        </p:txBody>
      </p:sp>
      <p:sp>
        <p:nvSpPr>
          <p:cNvPr id="4" name="Slide Number Placeholder 3"/>
          <p:cNvSpPr>
            <a:spLocks noGrp="1"/>
          </p:cNvSpPr>
          <p:nvPr>
            <p:ph type="sldNum" sz="quarter" idx="5"/>
          </p:nvPr>
        </p:nvSpPr>
        <p:spPr/>
        <p:txBody>
          <a:bodyPr/>
          <a:lstStyle/>
          <a:p>
            <a:fld id="{EAAF822A-833B-4790-BF78-EB2911829EED}" type="slidenum">
              <a:rPr lang="en-US" smtClean="0"/>
              <a:t>24</a:t>
            </a:fld>
            <a:endParaRPr lang="en-US"/>
          </a:p>
        </p:txBody>
      </p:sp>
    </p:spTree>
    <p:extLst>
      <p:ext uri="{BB962C8B-B14F-4D97-AF65-F5344CB8AC3E}">
        <p14:creationId xmlns:p14="http://schemas.microsoft.com/office/powerpoint/2010/main" val="322555729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nSpc>
                <a:spcPct val="107000"/>
              </a:lnSpc>
              <a:spcBef>
                <a:spcPts val="0"/>
              </a:spcBef>
              <a:spcAft>
                <a:spcPts val="800"/>
              </a:spcAft>
              <a:buFont typeface="Calibri" panose="020F0502020204030204" pitchFamily="34" charset="0"/>
              <a:buNone/>
            </a:pPr>
            <a:r>
              <a:rPr lang="en-US" sz="1200" dirty="0">
                <a:effectLst/>
                <a:latin typeface="Calibri" panose="020F0502020204030204" pitchFamily="34" charset="0"/>
                <a:ea typeface="Calibri" panose="020F0502020204030204" pitchFamily="34" charset="0"/>
                <a:cs typeface="Times New Roman" panose="02020603050405020304" pitchFamily="18" charset="0"/>
              </a:rPr>
              <a:t>Time 1 min. 6:11-6:12</a:t>
            </a:r>
          </a:p>
          <a:p>
            <a:r>
              <a:rPr lang="en-US" sz="1200" dirty="0">
                <a:effectLst/>
                <a:latin typeface="Calibri" panose="020F0502020204030204" pitchFamily="34" charset="0"/>
                <a:ea typeface="Calibri" panose="020F0502020204030204" pitchFamily="34" charset="0"/>
                <a:cs typeface="Times New Roman" panose="02020603050405020304" pitchFamily="18" charset="0"/>
              </a:rPr>
              <a:t>Mapping your worksite. Acquire a list of each member and potential member in each building. There are a lot of ways to do this. But we are going to start with those that you think are Trusted and Respect.  Put their name in the middle of the circle, draw the people that they have influence with. Draw circles until you have the entire relationship map laid out. Where do you have holes</a:t>
            </a:r>
            <a:endParaRPr lang="en-US" dirty="0"/>
          </a:p>
          <a:p>
            <a:endParaRPr lang="en-US" dirty="0">
              <a:cs typeface="Calibri"/>
            </a:endParaRPr>
          </a:p>
        </p:txBody>
      </p:sp>
      <p:sp>
        <p:nvSpPr>
          <p:cNvPr id="4" name="Slide Number Placeholder 3"/>
          <p:cNvSpPr>
            <a:spLocks noGrp="1"/>
          </p:cNvSpPr>
          <p:nvPr>
            <p:ph type="sldNum" sz="quarter" idx="5"/>
          </p:nvPr>
        </p:nvSpPr>
        <p:spPr/>
        <p:txBody>
          <a:bodyPr/>
          <a:lstStyle/>
          <a:p>
            <a:fld id="{EAAF822A-833B-4790-BF78-EB2911829EED}" type="slidenum">
              <a:rPr lang="en-US" smtClean="0"/>
              <a:t>25</a:t>
            </a:fld>
            <a:endParaRPr lang="en-US"/>
          </a:p>
        </p:txBody>
      </p:sp>
    </p:spTree>
    <p:extLst>
      <p:ext uri="{BB962C8B-B14F-4D97-AF65-F5344CB8AC3E}">
        <p14:creationId xmlns:p14="http://schemas.microsoft.com/office/powerpoint/2010/main" val="58188765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highlight>
                  <a:srgbClr val="00FFFF"/>
                </a:highlight>
                <a:latin typeface="Calibri" panose="020F0502020204030204" pitchFamily="34" charset="0"/>
                <a:ea typeface="Calibri" panose="020F0502020204030204" pitchFamily="34" charset="0"/>
                <a:cs typeface="Times New Roman" panose="02020603050405020304" pitchFamily="18" charset="0"/>
              </a:rPr>
              <a:t>Time 2 min. 6:12-6:14</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latin typeface="Calibri" panose="020F0502020204030204" pitchFamily="34" charset="0"/>
                <a:ea typeface="Calibri" panose="020F0502020204030204" pitchFamily="34" charset="0"/>
                <a:cs typeface="Times New Roman" panose="02020603050405020304" pitchFamily="18" charset="0"/>
              </a:rPr>
              <a:t> POWER, People Organizing with effective results. A good guide for having conversations with your reps to get to know them better. A commitment might just be to continue talking and learning from each other.  This is relational organizing.  If you can solve an issue yourself, you have exercised power the power you have, but you have missed the opportunity to increase your local’s power.</a:t>
            </a:r>
          </a:p>
          <a:p>
            <a:endParaRPr lang="en-US" dirty="0">
              <a:cs typeface="Calibri"/>
            </a:endParaRPr>
          </a:p>
        </p:txBody>
      </p:sp>
      <p:sp>
        <p:nvSpPr>
          <p:cNvPr id="4" name="Slide Number Placeholder 3"/>
          <p:cNvSpPr>
            <a:spLocks noGrp="1"/>
          </p:cNvSpPr>
          <p:nvPr>
            <p:ph type="sldNum" sz="quarter" idx="5"/>
          </p:nvPr>
        </p:nvSpPr>
        <p:spPr/>
        <p:txBody>
          <a:bodyPr/>
          <a:lstStyle/>
          <a:p>
            <a:fld id="{EAAF822A-833B-4790-BF78-EB2911829EED}" type="slidenum">
              <a:rPr lang="en-US" smtClean="0"/>
              <a:t>26</a:t>
            </a:fld>
            <a:endParaRPr lang="en-US"/>
          </a:p>
        </p:txBody>
      </p:sp>
    </p:spTree>
    <p:extLst>
      <p:ext uri="{BB962C8B-B14F-4D97-AF65-F5344CB8AC3E}">
        <p14:creationId xmlns:p14="http://schemas.microsoft.com/office/powerpoint/2010/main" val="86348755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highlight>
                  <a:srgbClr val="00FFFF"/>
                </a:highlight>
                <a:latin typeface="Calibri" panose="020F0502020204030204" pitchFamily="34" charset="0"/>
                <a:ea typeface="Calibri" panose="020F0502020204030204" pitchFamily="34" charset="0"/>
                <a:cs typeface="Times New Roman" panose="02020603050405020304" pitchFamily="18" charset="0"/>
              </a:rPr>
              <a:t>Time: 1 min. 6:15-6:16</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highlight>
                  <a:srgbClr val="00FFFF"/>
                </a:highlight>
                <a:latin typeface="Calibri" panose="020F0502020204030204" pitchFamily="34" charset="0"/>
                <a:ea typeface="Calibri" panose="020F0502020204030204" pitchFamily="34" charset="0"/>
                <a:cs typeface="Times New Roman" panose="02020603050405020304" pitchFamily="18" charset="0"/>
              </a:rPr>
              <a:t>Map your school board (give the mapping tool to think about mapping their supporters.)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r>
              <a:rPr lang="en-US" dirty="0">
                <a:cs typeface="Calibri"/>
              </a:rPr>
              <a:t>.</a:t>
            </a:r>
          </a:p>
        </p:txBody>
      </p:sp>
      <p:sp>
        <p:nvSpPr>
          <p:cNvPr id="4" name="Slide Number Placeholder 3"/>
          <p:cNvSpPr>
            <a:spLocks noGrp="1"/>
          </p:cNvSpPr>
          <p:nvPr>
            <p:ph type="sldNum" sz="quarter" idx="5"/>
          </p:nvPr>
        </p:nvSpPr>
        <p:spPr/>
        <p:txBody>
          <a:bodyPr/>
          <a:lstStyle/>
          <a:p>
            <a:fld id="{EAAF822A-833B-4790-BF78-EB2911829EED}" type="slidenum">
              <a:rPr lang="en-US" smtClean="0"/>
              <a:t>27</a:t>
            </a:fld>
            <a:endParaRPr lang="en-US"/>
          </a:p>
        </p:txBody>
      </p:sp>
    </p:spTree>
    <p:extLst>
      <p:ext uri="{BB962C8B-B14F-4D97-AF65-F5344CB8AC3E}">
        <p14:creationId xmlns:p14="http://schemas.microsoft.com/office/powerpoint/2010/main" val="415983867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Christina Slides 28/Time: 8 min. total 6:17-6:25</a:t>
            </a:r>
          </a:p>
          <a:p>
            <a:r>
              <a:rPr lang="en-US" dirty="0"/>
              <a:t>Time 6:17-6:21</a:t>
            </a:r>
          </a:p>
          <a:p>
            <a:r>
              <a:rPr lang="en-US" dirty="0"/>
              <a:t>Give participants 3-4 min. to jot down answers to the questions on the slide</a:t>
            </a:r>
          </a:p>
          <a:p>
            <a:r>
              <a:rPr lang="en-US" dirty="0"/>
              <a:t>Time 6:21-6:25</a:t>
            </a:r>
          </a:p>
          <a:p>
            <a:r>
              <a:rPr lang="en-US" dirty="0"/>
              <a:t>Ask a few participants to share, ask some to share in the chat how they will start their plan</a:t>
            </a:r>
          </a:p>
          <a:p>
            <a:endParaRPr lang="en-US" dirty="0">
              <a:cs typeface="Calibri"/>
            </a:endParaRPr>
          </a:p>
        </p:txBody>
      </p:sp>
      <p:sp>
        <p:nvSpPr>
          <p:cNvPr id="4" name="Slide Number Placeholder 3"/>
          <p:cNvSpPr>
            <a:spLocks noGrp="1"/>
          </p:cNvSpPr>
          <p:nvPr>
            <p:ph type="sldNum" sz="quarter" idx="5"/>
          </p:nvPr>
        </p:nvSpPr>
        <p:spPr/>
        <p:txBody>
          <a:bodyPr/>
          <a:lstStyle/>
          <a:p>
            <a:fld id="{EAAF822A-833B-4790-BF78-EB2911829EED}" type="slidenum">
              <a:rPr lang="en-US" smtClean="0"/>
              <a:t>28</a:t>
            </a:fld>
            <a:endParaRPr lang="en-US"/>
          </a:p>
        </p:txBody>
      </p:sp>
    </p:spTree>
    <p:extLst>
      <p:ext uri="{BB962C8B-B14F-4D97-AF65-F5344CB8AC3E}">
        <p14:creationId xmlns:p14="http://schemas.microsoft.com/office/powerpoint/2010/main" val="98399219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US" sz="2000" dirty="0">
                <a:effectLst/>
                <a:highlight>
                  <a:srgbClr val="00FFFF"/>
                </a:highlight>
                <a:latin typeface="Calibri" panose="020F0502020204030204" pitchFamily="34" charset="0"/>
                <a:ea typeface="Calibri" panose="020F0502020204030204" pitchFamily="34" charset="0"/>
                <a:cs typeface="Times New Roman" panose="02020603050405020304" pitchFamily="18" charset="0"/>
              </a:rPr>
              <a:t>Christina</a:t>
            </a:r>
          </a:p>
          <a:p>
            <a:pPr marL="0" marR="0">
              <a:lnSpc>
                <a:spcPct val="107000"/>
              </a:lnSpc>
              <a:spcBef>
                <a:spcPts val="0"/>
              </a:spcBef>
              <a:spcAft>
                <a:spcPts val="800"/>
              </a:spcAft>
            </a:pPr>
            <a:r>
              <a:rPr lang="en-US" sz="2000" dirty="0">
                <a:effectLst/>
                <a:highlight>
                  <a:srgbClr val="00FFFF"/>
                </a:highlight>
                <a:latin typeface="Calibri" panose="020F0502020204030204" pitchFamily="34" charset="0"/>
                <a:ea typeface="Calibri" panose="020F0502020204030204" pitchFamily="34" charset="0"/>
                <a:cs typeface="Times New Roman" panose="02020603050405020304" pitchFamily="18" charset="0"/>
              </a:rPr>
              <a:t>Time: 6:25-6:35</a:t>
            </a:r>
          </a:p>
          <a:p>
            <a:pPr marL="0" marR="0">
              <a:lnSpc>
                <a:spcPct val="107000"/>
              </a:lnSpc>
              <a:spcBef>
                <a:spcPts val="0"/>
              </a:spcBef>
              <a:spcAft>
                <a:spcPts val="800"/>
              </a:spcAft>
            </a:pPr>
            <a:r>
              <a:rPr lang="en-US" sz="2000" dirty="0">
                <a:effectLst/>
                <a:highlight>
                  <a:srgbClr val="00FFFF"/>
                </a:highlight>
                <a:latin typeface="Calibri" panose="020F0502020204030204" pitchFamily="34" charset="0"/>
                <a:ea typeface="Calibri" panose="020F0502020204030204" pitchFamily="34" charset="0"/>
                <a:cs typeface="Times New Roman" panose="02020603050405020304" pitchFamily="18" charset="0"/>
              </a:rPr>
              <a:t>Commitments moving forward</a:t>
            </a:r>
            <a:r>
              <a:rPr lang="en-US" sz="2000" dirty="0">
                <a:effectLst/>
                <a:latin typeface="Calibri" panose="020F0502020204030204" pitchFamily="34" charset="0"/>
                <a:ea typeface="Calibri" panose="020F0502020204030204" pitchFamily="34" charset="0"/>
                <a:cs typeface="Times New Roman" panose="02020603050405020304" pitchFamily="18" charset="0"/>
              </a:rPr>
              <a:t> </a:t>
            </a:r>
          </a:p>
          <a:p>
            <a:pPr marL="342900" marR="0" lvl="0" indent="-342900">
              <a:lnSpc>
                <a:spcPct val="107000"/>
              </a:lnSpc>
              <a:spcBef>
                <a:spcPts val="0"/>
              </a:spcBef>
              <a:spcAft>
                <a:spcPts val="0"/>
              </a:spcAft>
              <a:buFont typeface="+mj-lt"/>
              <a:buAutoNum type="arabicParenR"/>
            </a:pPr>
            <a:r>
              <a:rPr lang="en-US" sz="1200" dirty="0">
                <a:effectLst/>
                <a:latin typeface="Calibri" panose="020F0502020204030204" pitchFamily="34" charset="0"/>
                <a:ea typeface="Calibri" panose="020F0502020204030204" pitchFamily="34" charset="0"/>
                <a:cs typeface="Times New Roman" panose="02020603050405020304" pitchFamily="18" charset="0"/>
              </a:rPr>
              <a:t>Locals move a resolution to support CB via a board/membership resolution to support CB. </a:t>
            </a:r>
          </a:p>
          <a:p>
            <a:pPr marL="342900" marR="0" lvl="0" indent="-342900">
              <a:lnSpc>
                <a:spcPct val="107000"/>
              </a:lnSpc>
              <a:spcBef>
                <a:spcPts val="0"/>
              </a:spcBef>
              <a:spcAft>
                <a:spcPts val="0"/>
              </a:spcAft>
              <a:buFont typeface="+mj-lt"/>
              <a:buAutoNum type="arabicParenR"/>
            </a:pPr>
            <a:r>
              <a:rPr lang="en-US" sz="1200" dirty="0">
                <a:effectLst/>
                <a:latin typeface="Calibri" panose="020F0502020204030204" pitchFamily="34" charset="0"/>
                <a:ea typeface="Calibri" panose="020F0502020204030204" pitchFamily="34" charset="0"/>
                <a:cs typeface="Times New Roman" panose="02020603050405020304" pitchFamily="18" charset="0"/>
              </a:rPr>
              <a:t>Create an organizing committee.</a:t>
            </a:r>
          </a:p>
          <a:p>
            <a:pPr marL="342900" marR="0" lvl="0" indent="-342900">
              <a:lnSpc>
                <a:spcPct val="107000"/>
              </a:lnSpc>
              <a:spcBef>
                <a:spcPts val="0"/>
              </a:spcBef>
              <a:spcAft>
                <a:spcPts val="0"/>
              </a:spcAft>
              <a:buFont typeface="+mj-lt"/>
              <a:buAutoNum type="arabicParenR"/>
            </a:pPr>
            <a:r>
              <a:rPr lang="en-US" sz="1200" dirty="0">
                <a:effectLst/>
                <a:latin typeface="Calibri" panose="020F0502020204030204" pitchFamily="34" charset="0"/>
                <a:ea typeface="Calibri" panose="020F0502020204030204" pitchFamily="34" charset="0"/>
                <a:cs typeface="Times New Roman" panose="02020603050405020304" pitchFamily="18" charset="0"/>
              </a:rPr>
              <a:t>Assess your school board members support for collective bargaining. </a:t>
            </a:r>
          </a:p>
          <a:p>
            <a:pPr marL="342900" marR="0" lvl="0" indent="-342900">
              <a:lnSpc>
                <a:spcPct val="107000"/>
              </a:lnSpc>
              <a:spcBef>
                <a:spcPts val="0"/>
              </a:spcBef>
              <a:spcAft>
                <a:spcPts val="0"/>
              </a:spcAft>
              <a:buFont typeface="+mj-lt"/>
              <a:buAutoNum type="arabicParenR"/>
            </a:pPr>
            <a:r>
              <a:rPr lang="en-US" sz="1200" dirty="0">
                <a:effectLst/>
                <a:latin typeface="Calibri" panose="020F0502020204030204" pitchFamily="34" charset="0"/>
                <a:ea typeface="Calibri" panose="020F0502020204030204" pitchFamily="34" charset="0"/>
                <a:cs typeface="Times New Roman" panose="02020603050405020304" pitchFamily="18" charset="0"/>
              </a:rPr>
              <a:t>Reach out to your UD about having your board/reps trained on Mod 2 on building power to bargain.  </a:t>
            </a:r>
          </a:p>
          <a:p>
            <a:pPr marL="342900" marR="0" lvl="0" indent="-342900">
              <a:lnSpc>
                <a:spcPct val="107000"/>
              </a:lnSpc>
              <a:spcBef>
                <a:spcPts val="0"/>
              </a:spcBef>
              <a:spcAft>
                <a:spcPts val="800"/>
              </a:spcAft>
              <a:buFont typeface="Calibri" panose="020F0502020204030204" pitchFamily="34" charset="0"/>
              <a:buChar char="-"/>
            </a:pPr>
            <a:r>
              <a:rPr lang="en-US" sz="1200" dirty="0">
                <a:effectLst/>
                <a:latin typeface="Calibri" panose="020F0502020204030204" pitchFamily="34" charset="0"/>
                <a:ea typeface="Calibri" panose="020F0502020204030204" pitchFamily="34" charset="0"/>
                <a:cs typeface="Times New Roman" panose="02020603050405020304" pitchFamily="18" charset="0"/>
              </a:rPr>
              <a:t>Call for </a:t>
            </a:r>
            <a:r>
              <a:rPr lang="en-US" sz="1200" dirty="0" err="1">
                <a:effectLst/>
                <a:latin typeface="Calibri" panose="020F0502020204030204" pitchFamily="34" charset="0"/>
                <a:ea typeface="Calibri" panose="020F0502020204030204" pitchFamily="34" charset="0"/>
                <a:cs typeface="Times New Roman" panose="02020603050405020304" pitchFamily="18" charset="0"/>
              </a:rPr>
              <a:t>Membershipalooza</a:t>
            </a:r>
            <a:r>
              <a:rPr lang="en-US" sz="1200" dirty="0">
                <a:effectLst/>
                <a:latin typeface="Calibri" panose="020F0502020204030204" pitchFamily="34" charset="0"/>
                <a:ea typeface="Calibri" panose="020F0502020204030204" pitchFamily="34" charset="0"/>
                <a:cs typeface="Times New Roman" panose="02020603050405020304" pitchFamily="18" charset="0"/>
              </a:rPr>
              <a:t> Feb 6  (LINK IN THE CHAT)</a:t>
            </a:r>
          </a:p>
          <a:p>
            <a:r>
              <a:rPr lang="en-US" sz="1200" dirty="0">
                <a:effectLst/>
                <a:latin typeface="Calibri" panose="020F0502020204030204" pitchFamily="34" charset="0"/>
                <a:ea typeface="Calibri" panose="020F0502020204030204" pitchFamily="34" charset="0"/>
                <a:cs typeface="Times New Roman" panose="02020603050405020304" pitchFamily="18" charset="0"/>
              </a:rPr>
              <a:t>May 1 CB Conference (bring your team). (Pres, board, rank and file). </a:t>
            </a:r>
          </a:p>
          <a:p>
            <a:endParaRPr lang="en-US" sz="1200" dirty="0">
              <a:effectLst/>
              <a:latin typeface="Calibri" panose="020F0502020204030204" pitchFamily="34" charset="0"/>
              <a:cs typeface="Times New Roman" panose="02020603050405020304" pitchFamily="18" charset="0"/>
            </a:endParaRPr>
          </a:p>
          <a:p>
            <a:r>
              <a:rPr lang="en-US" sz="1200" dirty="0">
                <a:effectLst/>
                <a:latin typeface="Calibri" panose="020F0502020204030204" pitchFamily="34" charset="0"/>
                <a:cs typeface="Times New Roman" panose="02020603050405020304" pitchFamily="18" charset="0"/>
              </a:rPr>
              <a:t>(We may want to keep the meeting open for an additional 10 min to answer any questions.)</a:t>
            </a:r>
          </a:p>
          <a:p>
            <a:endParaRPr lang="en-US" sz="1200" dirty="0">
              <a:effectLst/>
              <a:latin typeface="Calibri" panose="020F0502020204030204" pitchFamily="34" charset="0"/>
              <a:cs typeface="Times New Roman" panose="02020603050405020304" pitchFamily="18" charset="0"/>
            </a:endParaRPr>
          </a:p>
          <a:p>
            <a:pPr marL="0" marR="0">
              <a:lnSpc>
                <a:spcPts val="900"/>
              </a:lnSpc>
              <a:spcBef>
                <a:spcPts val="0"/>
              </a:spcBef>
              <a:spcAft>
                <a:spcPts val="0"/>
              </a:spcAft>
            </a:pPr>
            <a:r>
              <a:rPr lang="en-US" sz="2000" dirty="0">
                <a:effectLst/>
                <a:latin typeface="Times New Roman" panose="02020603050405020304" pitchFamily="18" charset="0"/>
                <a:ea typeface="Times New Roman" panose="02020603050405020304" pitchFamily="18" charset="0"/>
              </a:rPr>
              <a:t> </a:t>
            </a:r>
          </a:p>
          <a:p>
            <a:pPr marL="63500" marR="0">
              <a:spcBef>
                <a:spcPts val="0"/>
              </a:spcBef>
              <a:spcAft>
                <a:spcPts val="0"/>
              </a:spcAft>
            </a:pPr>
            <a:r>
              <a:rPr lang="en-US" sz="2000" b="1" spc="5" dirty="0">
                <a:effectLst/>
                <a:latin typeface="Calibri" panose="020F0502020204030204" pitchFamily="34" charset="0"/>
                <a:ea typeface="Calibri" panose="020F0502020204030204" pitchFamily="34" charset="0"/>
              </a:rPr>
              <a:t>N</a:t>
            </a:r>
            <a:r>
              <a:rPr lang="en-US" sz="2000" b="1" spc="-5" dirty="0">
                <a:effectLst/>
                <a:latin typeface="Calibri" panose="020F0502020204030204" pitchFamily="34" charset="0"/>
                <a:ea typeface="Calibri" panose="020F0502020204030204" pitchFamily="34" charset="0"/>
              </a:rPr>
              <a:t>e</a:t>
            </a:r>
            <a:r>
              <a:rPr lang="en-US" sz="2000" b="1" dirty="0">
                <a:effectLst/>
                <a:latin typeface="Calibri" panose="020F0502020204030204" pitchFamily="34" charset="0"/>
                <a:ea typeface="Calibri" panose="020F0502020204030204" pitchFamily="34" charset="0"/>
              </a:rPr>
              <a:t>xt</a:t>
            </a:r>
            <a:r>
              <a:rPr lang="en-US" sz="2000" b="1" spc="-10" dirty="0">
                <a:effectLst/>
                <a:latin typeface="Calibri" panose="020F0502020204030204" pitchFamily="34" charset="0"/>
                <a:ea typeface="Calibri" panose="020F0502020204030204" pitchFamily="34" charset="0"/>
              </a:rPr>
              <a:t> </a:t>
            </a:r>
            <a:r>
              <a:rPr lang="en-US" sz="2000" b="1" spc="5" dirty="0">
                <a:effectLst/>
                <a:latin typeface="Calibri" panose="020F0502020204030204" pitchFamily="34" charset="0"/>
                <a:ea typeface="Calibri" panose="020F0502020204030204" pitchFamily="34" charset="0"/>
              </a:rPr>
              <a:t>S</a:t>
            </a:r>
            <a:r>
              <a:rPr lang="en-US" sz="2000" b="1" dirty="0">
                <a:effectLst/>
                <a:latin typeface="Calibri" panose="020F0502020204030204" pitchFamily="34" charset="0"/>
                <a:ea typeface="Calibri" panose="020F0502020204030204" pitchFamily="34" charset="0"/>
              </a:rPr>
              <a:t>te</a:t>
            </a:r>
            <a:r>
              <a:rPr lang="en-US" sz="2000" b="1" spc="-5" dirty="0">
                <a:effectLst/>
                <a:latin typeface="Calibri" panose="020F0502020204030204" pitchFamily="34" charset="0"/>
                <a:ea typeface="Calibri" panose="020F0502020204030204" pitchFamily="34" charset="0"/>
              </a:rPr>
              <a:t>p</a:t>
            </a:r>
            <a:r>
              <a:rPr lang="en-US" sz="2000" b="1" dirty="0">
                <a:effectLst/>
                <a:latin typeface="Calibri" panose="020F0502020204030204" pitchFamily="34" charset="0"/>
                <a:ea typeface="Calibri" panose="020F0502020204030204" pitchFamily="34" charset="0"/>
              </a:rPr>
              <a:t>s</a:t>
            </a:r>
            <a:endParaRPr lang="en-US" sz="2000" dirty="0">
              <a:effectLst/>
              <a:latin typeface="Times New Roman" panose="02020603050405020304" pitchFamily="18" charset="0"/>
              <a:ea typeface="Times New Roman" panose="02020603050405020304" pitchFamily="18" charset="0"/>
            </a:endParaRPr>
          </a:p>
          <a:p>
            <a:pPr marL="0" marR="0">
              <a:lnSpc>
                <a:spcPts val="900"/>
              </a:lnSpc>
              <a:spcBef>
                <a:spcPts val="5"/>
              </a:spcBef>
              <a:spcAft>
                <a:spcPts val="0"/>
              </a:spcAft>
            </a:pPr>
            <a:r>
              <a:rPr lang="en-US" sz="2000" dirty="0">
                <a:effectLst/>
                <a:latin typeface="Times New Roman" panose="02020603050405020304" pitchFamily="18" charset="0"/>
                <a:ea typeface="Times New Roman" panose="02020603050405020304" pitchFamily="18" charset="0"/>
              </a:rPr>
              <a:t>How the State VEA is supporting locals on the Path to Collective Bargaining</a:t>
            </a:r>
          </a:p>
          <a:p>
            <a:pPr marL="63500" marR="337820" algn="just">
              <a:lnSpc>
                <a:spcPct val="107000"/>
              </a:lnSpc>
              <a:spcBef>
                <a:spcPts val="0"/>
              </a:spcBef>
              <a:spcAft>
                <a:spcPts val="0"/>
              </a:spcAft>
            </a:pPr>
            <a:r>
              <a:rPr lang="en-US" sz="2000" dirty="0">
                <a:effectLst/>
                <a:latin typeface="Calibri" panose="020F0502020204030204" pitchFamily="34" charset="0"/>
                <a:ea typeface="Calibri" panose="020F0502020204030204" pitchFamily="34" charset="0"/>
              </a:rPr>
              <a:t>On </a:t>
            </a:r>
            <a:r>
              <a:rPr lang="en-US" sz="2000" spc="5" dirty="0">
                <a:effectLst/>
                <a:latin typeface="Calibri" panose="020F0502020204030204" pitchFamily="34" charset="0"/>
                <a:ea typeface="Calibri" panose="020F0502020204030204" pitchFamily="34" charset="0"/>
              </a:rPr>
              <a:t>D</a:t>
            </a:r>
            <a:r>
              <a:rPr lang="en-US" sz="2000" spc="-10" dirty="0">
                <a:effectLst/>
                <a:latin typeface="Calibri" panose="020F0502020204030204" pitchFamily="34" charset="0"/>
                <a:ea typeface="Calibri" panose="020F0502020204030204" pitchFamily="34" charset="0"/>
              </a:rPr>
              <a:t>e</a:t>
            </a:r>
            <a:r>
              <a:rPr lang="en-US" sz="2000" dirty="0">
                <a:effectLst/>
                <a:latin typeface="Calibri" panose="020F0502020204030204" pitchFamily="34" charset="0"/>
                <a:ea typeface="Calibri" panose="020F0502020204030204" pitchFamily="34" charset="0"/>
              </a:rPr>
              <a:t>c</a:t>
            </a:r>
            <a:r>
              <a:rPr lang="en-US" sz="2000" spc="-10" dirty="0">
                <a:effectLst/>
                <a:latin typeface="Calibri" panose="020F0502020204030204" pitchFamily="34" charset="0"/>
                <a:ea typeface="Calibri" panose="020F0502020204030204" pitchFamily="34" charset="0"/>
              </a:rPr>
              <a:t>e</a:t>
            </a:r>
            <a:r>
              <a:rPr lang="en-US" sz="2000" spc="5" dirty="0">
                <a:effectLst/>
                <a:latin typeface="Calibri" panose="020F0502020204030204" pitchFamily="34" charset="0"/>
                <a:ea typeface="Calibri" panose="020F0502020204030204" pitchFamily="34" charset="0"/>
              </a:rPr>
              <a:t>m</a:t>
            </a:r>
            <a:r>
              <a:rPr lang="en-US" sz="2000" spc="-5" dirty="0">
                <a:effectLst/>
                <a:latin typeface="Calibri" panose="020F0502020204030204" pitchFamily="34" charset="0"/>
                <a:ea typeface="Calibri" panose="020F0502020204030204" pitchFamily="34" charset="0"/>
              </a:rPr>
              <a:t>b</a:t>
            </a:r>
            <a:r>
              <a:rPr lang="en-US" sz="2000" dirty="0">
                <a:effectLst/>
                <a:latin typeface="Calibri" panose="020F0502020204030204" pitchFamily="34" charset="0"/>
                <a:ea typeface="Calibri" panose="020F0502020204030204" pitchFamily="34" charset="0"/>
              </a:rPr>
              <a:t>er</a:t>
            </a:r>
            <a:r>
              <a:rPr lang="en-US" sz="2000" spc="-5" dirty="0">
                <a:effectLst/>
                <a:latin typeface="Calibri" panose="020F0502020204030204" pitchFamily="34" charset="0"/>
                <a:ea typeface="Calibri" panose="020F0502020204030204" pitchFamily="34" charset="0"/>
              </a:rPr>
              <a:t> </a:t>
            </a:r>
            <a:r>
              <a:rPr lang="en-US" sz="2000" spc="5" dirty="0">
                <a:effectLst/>
                <a:latin typeface="Calibri" panose="020F0502020204030204" pitchFamily="34" charset="0"/>
                <a:ea typeface="Calibri" panose="020F0502020204030204" pitchFamily="34" charset="0"/>
              </a:rPr>
              <a:t>7</a:t>
            </a:r>
            <a:r>
              <a:rPr lang="en-US" sz="2000" dirty="0">
                <a:effectLst/>
                <a:latin typeface="Calibri" panose="020F0502020204030204" pitchFamily="34" charset="0"/>
                <a:ea typeface="Calibri" panose="020F0502020204030204" pitchFamily="34" charset="0"/>
              </a:rPr>
              <a:t>,</a:t>
            </a:r>
            <a:r>
              <a:rPr lang="en-US" sz="2000" spc="-10" dirty="0">
                <a:effectLst/>
                <a:latin typeface="Calibri" panose="020F0502020204030204" pitchFamily="34" charset="0"/>
                <a:ea typeface="Calibri" panose="020F0502020204030204" pitchFamily="34" charset="0"/>
              </a:rPr>
              <a:t> </a:t>
            </a:r>
            <a:r>
              <a:rPr lang="en-US" sz="2000" spc="5" dirty="0">
                <a:effectLst/>
                <a:latin typeface="Calibri" panose="020F0502020204030204" pitchFamily="34" charset="0"/>
                <a:ea typeface="Calibri" panose="020F0502020204030204" pitchFamily="34" charset="0"/>
              </a:rPr>
              <a:t>2</a:t>
            </a:r>
            <a:r>
              <a:rPr lang="en-US" sz="2000" spc="-10" dirty="0">
                <a:effectLst/>
                <a:latin typeface="Calibri" panose="020F0502020204030204" pitchFamily="34" charset="0"/>
                <a:ea typeface="Calibri" panose="020F0502020204030204" pitchFamily="34" charset="0"/>
              </a:rPr>
              <a:t>0</a:t>
            </a:r>
            <a:r>
              <a:rPr lang="en-US" sz="2000" spc="5" dirty="0">
                <a:effectLst/>
                <a:latin typeface="Calibri" panose="020F0502020204030204" pitchFamily="34" charset="0"/>
                <a:ea typeface="Calibri" panose="020F0502020204030204" pitchFamily="34" charset="0"/>
              </a:rPr>
              <a:t>2</a:t>
            </a:r>
            <a:r>
              <a:rPr lang="en-US" sz="2000" spc="-10" dirty="0">
                <a:effectLst/>
                <a:latin typeface="Calibri" panose="020F0502020204030204" pitchFamily="34" charset="0"/>
                <a:ea typeface="Calibri" panose="020F0502020204030204" pitchFamily="34" charset="0"/>
              </a:rPr>
              <a:t>0</a:t>
            </a:r>
            <a:r>
              <a:rPr lang="en-US" sz="2000" dirty="0">
                <a:effectLst/>
                <a:latin typeface="Calibri" panose="020F0502020204030204" pitchFamily="34" charset="0"/>
                <a:ea typeface="Calibri" panose="020F0502020204030204" pitchFamily="34" charset="0"/>
              </a:rPr>
              <a:t>, a</a:t>
            </a:r>
            <a:r>
              <a:rPr lang="en-US" sz="2000" spc="5"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S</a:t>
            </a:r>
            <a:r>
              <a:rPr lang="en-US" sz="2000" spc="-15" dirty="0">
                <a:effectLst/>
                <a:latin typeface="Calibri" panose="020F0502020204030204" pitchFamily="34" charset="0"/>
                <a:ea typeface="Calibri" panose="020F0502020204030204" pitchFamily="34" charset="0"/>
              </a:rPr>
              <a:t>t</a:t>
            </a:r>
            <a:r>
              <a:rPr lang="en-US" sz="2000" dirty="0">
                <a:effectLst/>
                <a:latin typeface="Calibri" panose="020F0502020204030204" pitchFamily="34" charset="0"/>
                <a:ea typeface="Calibri" panose="020F0502020204030204" pitchFamily="34" charset="0"/>
              </a:rPr>
              <a:t>e</a:t>
            </a:r>
            <a:r>
              <a:rPr lang="en-US" sz="2000" spc="5" dirty="0">
                <a:effectLst/>
                <a:latin typeface="Calibri" panose="020F0502020204030204" pitchFamily="34" charset="0"/>
                <a:ea typeface="Calibri" panose="020F0502020204030204" pitchFamily="34" charset="0"/>
              </a:rPr>
              <a:t>e</a:t>
            </a:r>
            <a:r>
              <a:rPr lang="en-US" sz="2000" dirty="0">
                <a:effectLst/>
                <a:latin typeface="Calibri" panose="020F0502020204030204" pitchFamily="34" charset="0"/>
                <a:ea typeface="Calibri" panose="020F0502020204030204" pitchFamily="34" charset="0"/>
              </a:rPr>
              <a:t>ri</a:t>
            </a:r>
            <a:r>
              <a:rPr lang="en-US" sz="2000" spc="-5" dirty="0">
                <a:effectLst/>
                <a:latin typeface="Calibri" panose="020F0502020204030204" pitchFamily="34" charset="0"/>
                <a:ea typeface="Calibri" panose="020F0502020204030204" pitchFamily="34" charset="0"/>
              </a:rPr>
              <a:t>n</a:t>
            </a:r>
            <a:r>
              <a:rPr lang="en-US" sz="2000" dirty="0">
                <a:effectLst/>
                <a:latin typeface="Calibri" panose="020F0502020204030204" pitchFamily="34" charset="0"/>
                <a:ea typeface="Calibri" panose="020F0502020204030204" pitchFamily="34" charset="0"/>
              </a:rPr>
              <a:t>g</a:t>
            </a:r>
            <a:r>
              <a:rPr lang="en-US" sz="2000" spc="-5" dirty="0">
                <a:effectLst/>
                <a:latin typeface="Calibri" panose="020F0502020204030204" pitchFamily="34" charset="0"/>
                <a:ea typeface="Calibri" panose="020F0502020204030204" pitchFamily="34" charset="0"/>
              </a:rPr>
              <a:t> </a:t>
            </a:r>
            <a:r>
              <a:rPr lang="en-US" sz="2000" spc="-10" dirty="0">
                <a:effectLst/>
                <a:latin typeface="Calibri" panose="020F0502020204030204" pitchFamily="34" charset="0"/>
                <a:ea typeface="Calibri" panose="020F0502020204030204" pitchFamily="34" charset="0"/>
              </a:rPr>
              <a:t>C</a:t>
            </a:r>
            <a:r>
              <a:rPr lang="en-US" sz="2000" spc="5" dirty="0">
                <a:effectLst/>
                <a:latin typeface="Calibri" panose="020F0502020204030204" pitchFamily="34" charset="0"/>
                <a:ea typeface="Calibri" panose="020F0502020204030204" pitchFamily="34" charset="0"/>
              </a:rPr>
              <a:t>o</a:t>
            </a:r>
            <a:r>
              <a:rPr lang="en-US" sz="2000" spc="-5" dirty="0">
                <a:effectLst/>
                <a:latin typeface="Calibri" panose="020F0502020204030204" pitchFamily="34" charset="0"/>
                <a:ea typeface="Calibri" panose="020F0502020204030204" pitchFamily="34" charset="0"/>
              </a:rPr>
              <a:t>m</a:t>
            </a:r>
            <a:r>
              <a:rPr lang="en-US" sz="2000" spc="5" dirty="0">
                <a:effectLst/>
                <a:latin typeface="Calibri" panose="020F0502020204030204" pitchFamily="34" charset="0"/>
                <a:ea typeface="Calibri" panose="020F0502020204030204" pitchFamily="34" charset="0"/>
              </a:rPr>
              <a:t>m</a:t>
            </a:r>
            <a:r>
              <a:rPr lang="en-US" sz="2000" dirty="0">
                <a:effectLst/>
                <a:latin typeface="Calibri" panose="020F0502020204030204" pitchFamily="34" charset="0"/>
                <a:ea typeface="Calibri" panose="020F0502020204030204" pitchFamily="34" charset="0"/>
              </a:rPr>
              <a:t>i</a:t>
            </a:r>
            <a:r>
              <a:rPr lang="en-US" sz="2000" spc="-10" dirty="0">
                <a:effectLst/>
                <a:latin typeface="Calibri" panose="020F0502020204030204" pitchFamily="34" charset="0"/>
                <a:ea typeface="Calibri" panose="020F0502020204030204" pitchFamily="34" charset="0"/>
              </a:rPr>
              <a:t>t</a:t>
            </a:r>
            <a:r>
              <a:rPr lang="en-US" sz="2000" dirty="0">
                <a:effectLst/>
                <a:latin typeface="Calibri" panose="020F0502020204030204" pitchFamily="34" charset="0"/>
                <a:ea typeface="Calibri" panose="020F0502020204030204" pitchFamily="34" charset="0"/>
              </a:rPr>
              <a:t>t</a:t>
            </a:r>
            <a:r>
              <a:rPr lang="en-US" sz="2000" spc="5" dirty="0">
                <a:effectLst/>
                <a:latin typeface="Calibri" panose="020F0502020204030204" pitchFamily="34" charset="0"/>
                <a:ea typeface="Calibri" panose="020F0502020204030204" pitchFamily="34" charset="0"/>
              </a:rPr>
              <a:t>e</a:t>
            </a:r>
            <a:r>
              <a:rPr lang="en-US" sz="2000" dirty="0">
                <a:effectLst/>
                <a:latin typeface="Calibri" panose="020F0502020204030204" pitchFamily="34" charset="0"/>
                <a:ea typeface="Calibri" panose="020F0502020204030204" pitchFamily="34" charset="0"/>
              </a:rPr>
              <a:t>e</a:t>
            </a:r>
            <a:r>
              <a:rPr lang="en-US" sz="2000" spc="-10" dirty="0">
                <a:effectLst/>
                <a:latin typeface="Calibri" panose="020F0502020204030204" pitchFamily="34" charset="0"/>
                <a:ea typeface="Calibri" panose="020F0502020204030204" pitchFamily="34" charset="0"/>
              </a:rPr>
              <a:t> c</a:t>
            </a:r>
            <a:r>
              <a:rPr lang="en-US" sz="2000" spc="5" dirty="0">
                <a:effectLst/>
                <a:latin typeface="Calibri" panose="020F0502020204030204" pitchFamily="34" charset="0"/>
                <a:ea typeface="Calibri" panose="020F0502020204030204" pitchFamily="34" charset="0"/>
              </a:rPr>
              <a:t>o</a:t>
            </a:r>
            <a:r>
              <a:rPr lang="en-US" sz="2000" spc="-5" dirty="0">
                <a:effectLst/>
                <a:latin typeface="Calibri" panose="020F0502020204030204" pitchFamily="34" charset="0"/>
                <a:ea typeface="Calibri" panose="020F0502020204030204" pitchFamily="34" charset="0"/>
              </a:rPr>
              <a:t>n</a:t>
            </a:r>
            <a:r>
              <a:rPr lang="en-US" sz="2000" spc="5" dirty="0">
                <a:effectLst/>
                <a:latin typeface="Calibri" panose="020F0502020204030204" pitchFamily="34" charset="0"/>
                <a:ea typeface="Calibri" panose="020F0502020204030204" pitchFamily="34" charset="0"/>
              </a:rPr>
              <a:t>v</a:t>
            </a:r>
            <a:r>
              <a:rPr lang="en-US" sz="2000" dirty="0">
                <a:effectLst/>
                <a:latin typeface="Calibri" panose="020F0502020204030204" pitchFamily="34" charset="0"/>
                <a:ea typeface="Calibri" panose="020F0502020204030204" pitchFamily="34" charset="0"/>
              </a:rPr>
              <a:t>e</a:t>
            </a:r>
            <a:r>
              <a:rPr lang="en-US" sz="2000" spc="-15" dirty="0">
                <a:effectLst/>
                <a:latin typeface="Calibri" panose="020F0502020204030204" pitchFamily="34" charset="0"/>
                <a:ea typeface="Calibri" panose="020F0502020204030204" pitchFamily="34" charset="0"/>
              </a:rPr>
              <a:t>n</a:t>
            </a:r>
            <a:r>
              <a:rPr lang="en-US" sz="2000" spc="-10" dirty="0">
                <a:effectLst/>
                <a:latin typeface="Calibri" panose="020F0502020204030204" pitchFamily="34" charset="0"/>
                <a:ea typeface="Calibri" panose="020F0502020204030204" pitchFamily="34" charset="0"/>
              </a:rPr>
              <a:t>e</a:t>
            </a:r>
            <a:r>
              <a:rPr lang="en-US" sz="2000" dirty="0">
                <a:effectLst/>
                <a:latin typeface="Calibri" panose="020F0502020204030204" pitchFamily="34" charset="0"/>
                <a:ea typeface="Calibri" panose="020F0502020204030204" pitchFamily="34" charset="0"/>
              </a:rPr>
              <a:t>d</a:t>
            </a:r>
            <a:r>
              <a:rPr lang="en-US" sz="2000" spc="-5"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by</a:t>
            </a:r>
            <a:r>
              <a:rPr lang="en-US" sz="2000" spc="5" dirty="0">
                <a:effectLst/>
                <a:latin typeface="Calibri" panose="020F0502020204030204" pitchFamily="34" charset="0"/>
                <a:ea typeface="Calibri" panose="020F0502020204030204" pitchFamily="34" charset="0"/>
              </a:rPr>
              <a:t> P</a:t>
            </a:r>
            <a:r>
              <a:rPr lang="en-US" sz="2000" spc="-15" dirty="0">
                <a:effectLst/>
                <a:latin typeface="Calibri" panose="020F0502020204030204" pitchFamily="34" charset="0"/>
                <a:ea typeface="Calibri" panose="020F0502020204030204" pitchFamily="34" charset="0"/>
              </a:rPr>
              <a:t>r</a:t>
            </a:r>
            <a:r>
              <a:rPr lang="en-US" sz="2000" dirty="0">
                <a:effectLst/>
                <a:latin typeface="Calibri" panose="020F0502020204030204" pitchFamily="34" charset="0"/>
                <a:ea typeface="Calibri" panose="020F0502020204030204" pitchFamily="34" charset="0"/>
              </a:rPr>
              <a:t>eside</a:t>
            </a:r>
            <a:r>
              <a:rPr lang="en-US" sz="2000" spc="-5" dirty="0">
                <a:effectLst/>
                <a:latin typeface="Calibri" panose="020F0502020204030204" pitchFamily="34" charset="0"/>
                <a:ea typeface="Calibri" panose="020F0502020204030204" pitchFamily="34" charset="0"/>
              </a:rPr>
              <a:t>n</a:t>
            </a:r>
            <a:r>
              <a:rPr lang="en-US" sz="2000" dirty="0">
                <a:effectLst/>
                <a:latin typeface="Calibri" panose="020F0502020204030204" pitchFamily="34" charset="0"/>
                <a:ea typeface="Calibri" panose="020F0502020204030204" pitchFamily="34" charset="0"/>
              </a:rPr>
              <a:t>t</a:t>
            </a:r>
            <a:r>
              <a:rPr lang="en-US" sz="2000" spc="-10"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Fed</a:t>
            </a:r>
            <a:r>
              <a:rPr lang="en-US" sz="2000" spc="-5" dirty="0">
                <a:effectLst/>
                <a:latin typeface="Calibri" panose="020F0502020204030204" pitchFamily="34" charset="0"/>
                <a:ea typeface="Calibri" panose="020F0502020204030204" pitchFamily="34" charset="0"/>
              </a:rPr>
              <a:t>d</a:t>
            </a:r>
            <a:r>
              <a:rPr lang="en-US" sz="2000" dirty="0">
                <a:effectLst/>
                <a:latin typeface="Calibri" panose="020F0502020204030204" pitchFamily="34" charset="0"/>
                <a:ea typeface="Calibri" panose="020F0502020204030204" pitchFamily="34" charset="0"/>
              </a:rPr>
              <a:t>e</a:t>
            </a:r>
            <a:r>
              <a:rPr lang="en-US" sz="2000" spc="-10" dirty="0">
                <a:effectLst/>
                <a:latin typeface="Calibri" panose="020F0502020204030204" pitchFamily="34" charset="0"/>
                <a:ea typeface="Calibri" panose="020F0502020204030204" pitchFamily="34" charset="0"/>
              </a:rPr>
              <a:t>r</a:t>
            </a:r>
            <a:r>
              <a:rPr lang="en-US" sz="2000" spc="5" dirty="0">
                <a:effectLst/>
                <a:latin typeface="Calibri" panose="020F0502020204030204" pitchFamily="34" charset="0"/>
                <a:ea typeface="Calibri" panose="020F0502020204030204" pitchFamily="34" charset="0"/>
              </a:rPr>
              <a:t>m</a:t>
            </a:r>
            <a:r>
              <a:rPr lang="en-US" sz="2000" dirty="0">
                <a:effectLst/>
                <a:latin typeface="Calibri" panose="020F0502020204030204" pitchFamily="34" charset="0"/>
                <a:ea typeface="Calibri" panose="020F0502020204030204" pitchFamily="34" charset="0"/>
              </a:rPr>
              <a:t>an</a:t>
            </a:r>
            <a:r>
              <a:rPr lang="en-US" sz="2000" spc="-15" dirty="0">
                <a:effectLst/>
                <a:latin typeface="Calibri" panose="020F0502020204030204" pitchFamily="34" charset="0"/>
                <a:ea typeface="Calibri" panose="020F0502020204030204" pitchFamily="34" charset="0"/>
              </a:rPr>
              <a:t> </a:t>
            </a:r>
            <a:r>
              <a:rPr lang="en-US" sz="2000" spc="-5" dirty="0">
                <a:effectLst/>
                <a:latin typeface="Calibri" panose="020F0502020204030204" pitchFamily="34" charset="0"/>
                <a:ea typeface="Calibri" panose="020F0502020204030204" pitchFamily="34" charset="0"/>
              </a:rPr>
              <a:t>g</a:t>
            </a:r>
            <a:r>
              <a:rPr lang="en-US" sz="2000" dirty="0">
                <a:effectLst/>
                <a:latin typeface="Calibri" panose="020F0502020204030204" pitchFamily="34" charset="0"/>
                <a:ea typeface="Calibri" panose="020F0502020204030204" pitchFamily="34" charset="0"/>
              </a:rPr>
              <a:t>a</a:t>
            </a:r>
            <a:r>
              <a:rPr lang="en-US" sz="2000" spc="5" dirty="0">
                <a:effectLst/>
                <a:latin typeface="Calibri" panose="020F0502020204030204" pitchFamily="34" charset="0"/>
                <a:ea typeface="Calibri" panose="020F0502020204030204" pitchFamily="34" charset="0"/>
              </a:rPr>
              <a:t>v</a:t>
            </a:r>
            <a:r>
              <a:rPr lang="en-US" sz="2000" dirty="0">
                <a:effectLst/>
                <a:latin typeface="Calibri" panose="020F0502020204030204" pitchFamily="34" charset="0"/>
                <a:ea typeface="Calibri" panose="020F0502020204030204" pitchFamily="34" charset="0"/>
              </a:rPr>
              <a:t>e</a:t>
            </a:r>
            <a:r>
              <a:rPr lang="en-US" sz="2000" spc="5" dirty="0">
                <a:effectLst/>
                <a:latin typeface="Calibri" panose="020F0502020204030204" pitchFamily="34" charset="0"/>
                <a:ea typeface="Calibri" panose="020F0502020204030204" pitchFamily="34" charset="0"/>
              </a:rPr>
              <a:t> </a:t>
            </a:r>
            <a:r>
              <a:rPr lang="en-US" sz="2000" spc="-15" dirty="0">
                <a:effectLst/>
                <a:latin typeface="Calibri" panose="020F0502020204030204" pitchFamily="34" charset="0"/>
                <a:ea typeface="Calibri" panose="020F0502020204030204" pitchFamily="34" charset="0"/>
              </a:rPr>
              <a:t>f</a:t>
            </a:r>
            <a:r>
              <a:rPr lang="en-US" sz="2000" dirty="0">
                <a:effectLst/>
                <a:latin typeface="Calibri" panose="020F0502020204030204" pitchFamily="34" charset="0"/>
                <a:ea typeface="Calibri" panose="020F0502020204030204" pitchFamily="34" charset="0"/>
              </a:rPr>
              <a:t>e</a:t>
            </a:r>
            <a:r>
              <a:rPr lang="en-US" sz="2000" spc="5" dirty="0">
                <a:effectLst/>
                <a:latin typeface="Calibri" panose="020F0502020204030204" pitchFamily="34" charset="0"/>
                <a:ea typeface="Calibri" panose="020F0502020204030204" pitchFamily="34" charset="0"/>
              </a:rPr>
              <a:t>e</a:t>
            </a:r>
            <a:r>
              <a:rPr lang="en-US" sz="2000" spc="-5" dirty="0">
                <a:effectLst/>
                <a:latin typeface="Calibri" panose="020F0502020204030204" pitchFamily="34" charset="0"/>
                <a:ea typeface="Calibri" panose="020F0502020204030204" pitchFamily="34" charset="0"/>
              </a:rPr>
              <a:t>db</a:t>
            </a:r>
            <a:r>
              <a:rPr lang="en-US" sz="2000" dirty="0">
                <a:effectLst/>
                <a:latin typeface="Calibri" panose="020F0502020204030204" pitchFamily="34" charset="0"/>
                <a:ea typeface="Calibri" panose="020F0502020204030204" pitchFamily="34" charset="0"/>
              </a:rPr>
              <a:t>ack</a:t>
            </a:r>
            <a:r>
              <a:rPr lang="en-US" sz="2000" spc="-10" dirty="0">
                <a:effectLst/>
                <a:latin typeface="Calibri" panose="020F0502020204030204" pitchFamily="34" charset="0"/>
                <a:ea typeface="Calibri" panose="020F0502020204030204" pitchFamily="34" charset="0"/>
              </a:rPr>
              <a:t> t</a:t>
            </a:r>
            <a:r>
              <a:rPr lang="en-US" sz="2000" dirty="0">
                <a:effectLst/>
                <a:latin typeface="Calibri" panose="020F0502020204030204" pitchFamily="34" charset="0"/>
                <a:ea typeface="Calibri" panose="020F0502020204030204" pitchFamily="34" charset="0"/>
              </a:rPr>
              <a:t>o</a:t>
            </a:r>
            <a:r>
              <a:rPr lang="en-US" sz="2000" spc="5"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a </a:t>
            </a:r>
            <a:r>
              <a:rPr lang="en-US" sz="2000" spc="-5" dirty="0">
                <a:effectLst/>
                <a:latin typeface="Calibri" panose="020F0502020204030204" pitchFamily="34" charset="0"/>
                <a:ea typeface="Calibri" panose="020F0502020204030204" pitchFamily="34" charset="0"/>
              </a:rPr>
              <a:t>d</a:t>
            </a:r>
            <a:r>
              <a:rPr lang="en-US" sz="2000" dirty="0">
                <a:effectLst/>
                <a:latin typeface="Calibri" panose="020F0502020204030204" pitchFamily="34" charset="0"/>
                <a:ea typeface="Calibri" panose="020F0502020204030204" pitchFamily="34" charset="0"/>
              </a:rPr>
              <a:t>raft O</a:t>
            </a:r>
            <a:r>
              <a:rPr lang="en-US" sz="2000" spc="-5" dirty="0">
                <a:effectLst/>
                <a:latin typeface="Calibri" panose="020F0502020204030204" pitchFamily="34" charset="0"/>
                <a:ea typeface="Calibri" panose="020F0502020204030204" pitchFamily="34" charset="0"/>
              </a:rPr>
              <a:t>2</a:t>
            </a:r>
            <a:r>
              <a:rPr lang="en-US" sz="2000" dirty="0">
                <a:effectLst/>
                <a:latin typeface="Calibri" panose="020F0502020204030204" pitchFamily="34" charset="0"/>
                <a:ea typeface="Calibri" panose="020F0502020204030204" pitchFamily="34" charset="0"/>
              </a:rPr>
              <a:t>B p</a:t>
            </a:r>
            <a:r>
              <a:rPr lang="en-US" sz="2000" spc="-5" dirty="0">
                <a:effectLst/>
                <a:latin typeface="Calibri" panose="020F0502020204030204" pitchFamily="34" charset="0"/>
                <a:ea typeface="Calibri" panose="020F0502020204030204" pitchFamily="34" charset="0"/>
              </a:rPr>
              <a:t>l</a:t>
            </a:r>
            <a:r>
              <a:rPr lang="en-US" sz="2000" dirty="0">
                <a:effectLst/>
                <a:latin typeface="Calibri" panose="020F0502020204030204" pitchFamily="34" charset="0"/>
                <a:ea typeface="Calibri" panose="020F0502020204030204" pitchFamily="34" charset="0"/>
              </a:rPr>
              <a:t>an</a:t>
            </a:r>
            <a:r>
              <a:rPr lang="en-US" sz="2000" spc="-5" dirty="0">
                <a:effectLst/>
                <a:latin typeface="Calibri" panose="020F0502020204030204" pitchFamily="34" charset="0"/>
                <a:ea typeface="Calibri" panose="020F0502020204030204" pitchFamily="34" charset="0"/>
              </a:rPr>
              <a:t> </a:t>
            </a:r>
            <a:r>
              <a:rPr lang="en-US" sz="2000" spc="5" dirty="0">
                <a:effectLst/>
                <a:latin typeface="Calibri" panose="020F0502020204030204" pitchFamily="34" charset="0"/>
                <a:ea typeface="Calibri" panose="020F0502020204030204" pitchFamily="34" charset="0"/>
              </a:rPr>
              <a:t>t</a:t>
            </a:r>
            <a:r>
              <a:rPr lang="en-US" sz="2000" spc="-5" dirty="0">
                <a:effectLst/>
                <a:latin typeface="Calibri" panose="020F0502020204030204" pitchFamily="34" charset="0"/>
                <a:ea typeface="Calibri" panose="020F0502020204030204" pitchFamily="34" charset="0"/>
              </a:rPr>
              <a:t>h</a:t>
            </a:r>
            <a:r>
              <a:rPr lang="en-US" sz="2000" dirty="0">
                <a:effectLst/>
                <a:latin typeface="Calibri" panose="020F0502020204030204" pitchFamily="34" charset="0"/>
                <a:ea typeface="Calibri" panose="020F0502020204030204" pitchFamily="34" charset="0"/>
              </a:rPr>
              <a:t>at</a:t>
            </a:r>
            <a:r>
              <a:rPr lang="en-US" sz="2000" spc="-10" dirty="0">
                <a:effectLst/>
                <a:latin typeface="Calibri" panose="020F0502020204030204" pitchFamily="34" charset="0"/>
                <a:ea typeface="Calibri" panose="020F0502020204030204" pitchFamily="34" charset="0"/>
              </a:rPr>
              <a:t> </a:t>
            </a:r>
            <a:r>
              <a:rPr lang="en-US" sz="2000" spc="-5" dirty="0">
                <a:effectLst/>
                <a:latin typeface="Calibri" panose="020F0502020204030204" pitchFamily="34" charset="0"/>
                <a:ea typeface="Calibri" panose="020F0502020204030204" pitchFamily="34" charset="0"/>
              </a:rPr>
              <a:t>w</a:t>
            </a:r>
            <a:r>
              <a:rPr lang="en-US" sz="2000" spc="5" dirty="0">
                <a:effectLst/>
                <a:latin typeface="Calibri" panose="020F0502020204030204" pitchFamily="34" charset="0"/>
                <a:ea typeface="Calibri" panose="020F0502020204030204" pitchFamily="34" charset="0"/>
              </a:rPr>
              <a:t>o</a:t>
            </a:r>
            <a:r>
              <a:rPr lang="en-US" sz="2000" spc="-5" dirty="0">
                <a:effectLst/>
                <a:latin typeface="Calibri" panose="020F0502020204030204" pitchFamily="34" charset="0"/>
                <a:ea typeface="Calibri" panose="020F0502020204030204" pitchFamily="34" charset="0"/>
              </a:rPr>
              <a:t>u</a:t>
            </a:r>
            <a:r>
              <a:rPr lang="en-US" sz="2000" dirty="0">
                <a:effectLst/>
                <a:latin typeface="Calibri" panose="020F0502020204030204" pitchFamily="34" charset="0"/>
                <a:ea typeface="Calibri" panose="020F0502020204030204" pitchFamily="34" charset="0"/>
              </a:rPr>
              <a:t>ld</a:t>
            </a:r>
            <a:r>
              <a:rPr lang="en-US" sz="2000" spc="-15"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str</a:t>
            </a:r>
            <a:r>
              <a:rPr lang="en-US" sz="2000" spc="5" dirty="0">
                <a:effectLst/>
                <a:latin typeface="Calibri" panose="020F0502020204030204" pitchFamily="34" charset="0"/>
                <a:ea typeface="Calibri" panose="020F0502020204030204" pitchFamily="34" charset="0"/>
              </a:rPr>
              <a:t>e</a:t>
            </a:r>
            <a:r>
              <a:rPr lang="en-US" sz="2000" dirty="0">
                <a:effectLst/>
                <a:latin typeface="Calibri" panose="020F0502020204030204" pitchFamily="34" charset="0"/>
                <a:ea typeface="Calibri" panose="020F0502020204030204" pitchFamily="34" charset="0"/>
              </a:rPr>
              <a:t>tch</a:t>
            </a:r>
            <a:r>
              <a:rPr lang="en-US" sz="2000" spc="-10"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f</a:t>
            </a:r>
            <a:r>
              <a:rPr lang="en-US" sz="2000" spc="5" dirty="0">
                <a:effectLst/>
                <a:latin typeface="Calibri" panose="020F0502020204030204" pitchFamily="34" charset="0"/>
                <a:ea typeface="Calibri" panose="020F0502020204030204" pitchFamily="34" charset="0"/>
              </a:rPr>
              <a:t>o</a:t>
            </a:r>
            <a:r>
              <a:rPr lang="en-US" sz="2000" dirty="0">
                <a:effectLst/>
                <a:latin typeface="Calibri" panose="020F0502020204030204" pitchFamily="34" charset="0"/>
                <a:ea typeface="Calibri" panose="020F0502020204030204" pitchFamily="34" charset="0"/>
              </a:rPr>
              <a:t>r</a:t>
            </a:r>
            <a:r>
              <a:rPr lang="en-US" sz="2000" spc="-10"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at</a:t>
            </a:r>
            <a:r>
              <a:rPr lang="en-US" sz="2000" spc="5" dirty="0">
                <a:effectLst/>
                <a:latin typeface="Calibri" panose="020F0502020204030204" pitchFamily="34" charset="0"/>
                <a:ea typeface="Calibri" panose="020F0502020204030204" pitchFamily="34" charset="0"/>
              </a:rPr>
              <a:t> </a:t>
            </a:r>
            <a:r>
              <a:rPr lang="en-US" sz="2000" spc="-5" dirty="0">
                <a:effectLst/>
                <a:latin typeface="Calibri" panose="020F0502020204030204" pitchFamily="34" charset="0"/>
                <a:ea typeface="Calibri" panose="020F0502020204030204" pitchFamily="34" charset="0"/>
              </a:rPr>
              <a:t>l</a:t>
            </a:r>
            <a:r>
              <a:rPr lang="en-US" sz="2000" dirty="0">
                <a:effectLst/>
                <a:latin typeface="Calibri" panose="020F0502020204030204" pitchFamily="34" charset="0"/>
                <a:ea typeface="Calibri" panose="020F0502020204030204" pitchFamily="34" charset="0"/>
              </a:rPr>
              <a:t>east</a:t>
            </a:r>
            <a:r>
              <a:rPr lang="en-US" sz="2000" spc="-5"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three</a:t>
            </a:r>
            <a:r>
              <a:rPr lang="en-US" sz="2000" spc="-10" dirty="0">
                <a:effectLst/>
                <a:latin typeface="Calibri" panose="020F0502020204030204" pitchFamily="34" charset="0"/>
                <a:ea typeface="Calibri" panose="020F0502020204030204" pitchFamily="34" charset="0"/>
              </a:rPr>
              <a:t> </a:t>
            </a:r>
            <a:r>
              <a:rPr lang="en-US" sz="2000" spc="5" dirty="0">
                <a:effectLst/>
                <a:latin typeface="Calibri" panose="020F0502020204030204" pitchFamily="34" charset="0"/>
                <a:ea typeface="Calibri" panose="020F0502020204030204" pitchFamily="34" charset="0"/>
              </a:rPr>
              <a:t>y</a:t>
            </a:r>
            <a:r>
              <a:rPr lang="en-US" sz="2000" spc="-10" dirty="0">
                <a:effectLst/>
                <a:latin typeface="Calibri" panose="020F0502020204030204" pitchFamily="34" charset="0"/>
                <a:ea typeface="Calibri" panose="020F0502020204030204" pitchFamily="34" charset="0"/>
              </a:rPr>
              <a:t>e</a:t>
            </a:r>
            <a:r>
              <a:rPr lang="en-US" sz="2000" dirty="0">
                <a:effectLst/>
                <a:latin typeface="Calibri" panose="020F0502020204030204" pitchFamily="34" charset="0"/>
                <a:ea typeface="Calibri" panose="020F0502020204030204" pitchFamily="34" charset="0"/>
              </a:rPr>
              <a:t>ars.</a:t>
            </a:r>
            <a:r>
              <a:rPr lang="en-US" sz="2000" spc="-5" dirty="0">
                <a:effectLst/>
                <a:latin typeface="Calibri" panose="020F0502020204030204" pitchFamily="34" charset="0"/>
                <a:ea typeface="Calibri" panose="020F0502020204030204" pitchFamily="34" charset="0"/>
              </a:rPr>
              <a:t> </a:t>
            </a:r>
            <a:r>
              <a:rPr lang="en-US" sz="2000" spc="5" dirty="0">
                <a:effectLst/>
                <a:latin typeface="Calibri" panose="020F0502020204030204" pitchFamily="34" charset="0"/>
                <a:ea typeface="Calibri" panose="020F0502020204030204" pitchFamily="34" charset="0"/>
              </a:rPr>
              <a:t>T</a:t>
            </a:r>
            <a:r>
              <a:rPr lang="en-US" sz="2000" spc="-5" dirty="0">
                <a:effectLst/>
                <a:latin typeface="Calibri" panose="020F0502020204030204" pitchFamily="34" charset="0"/>
                <a:ea typeface="Calibri" panose="020F0502020204030204" pitchFamily="34" charset="0"/>
              </a:rPr>
              <a:t>h</a:t>
            </a:r>
            <a:r>
              <a:rPr lang="en-US" sz="2000" dirty="0">
                <a:effectLst/>
                <a:latin typeface="Calibri" panose="020F0502020204030204" pitchFamily="34" charset="0"/>
                <a:ea typeface="Calibri" panose="020F0502020204030204" pitchFamily="34" charset="0"/>
              </a:rPr>
              <a:t>e</a:t>
            </a:r>
            <a:r>
              <a:rPr lang="en-US" sz="2000" spc="5" dirty="0">
                <a:effectLst/>
                <a:latin typeface="Calibri" panose="020F0502020204030204" pitchFamily="34" charset="0"/>
                <a:ea typeface="Calibri" panose="020F0502020204030204" pitchFamily="34" charset="0"/>
              </a:rPr>
              <a:t> </a:t>
            </a:r>
            <a:r>
              <a:rPr lang="en-US" sz="2000" spc="-5" dirty="0">
                <a:effectLst/>
                <a:latin typeface="Calibri" panose="020F0502020204030204" pitchFamily="34" charset="0"/>
                <a:ea typeface="Calibri" panose="020F0502020204030204" pitchFamily="34" charset="0"/>
              </a:rPr>
              <a:t>p</a:t>
            </a:r>
            <a:r>
              <a:rPr lang="en-US" sz="2000" dirty="0">
                <a:effectLst/>
                <a:latin typeface="Calibri" panose="020F0502020204030204" pitchFamily="34" charset="0"/>
                <a:ea typeface="Calibri" panose="020F0502020204030204" pitchFamily="34" charset="0"/>
              </a:rPr>
              <a:t>lan</a:t>
            </a:r>
            <a:r>
              <a:rPr lang="en-US" sz="2000" spc="-15"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will</a:t>
            </a:r>
            <a:r>
              <a:rPr lang="en-US" sz="2000" spc="5" dirty="0">
                <a:effectLst/>
                <a:latin typeface="Calibri" panose="020F0502020204030204" pitchFamily="34" charset="0"/>
                <a:ea typeface="Calibri" panose="020F0502020204030204" pitchFamily="34" charset="0"/>
              </a:rPr>
              <a:t> </a:t>
            </a:r>
            <a:r>
              <a:rPr lang="en-US" sz="2000" spc="-5" dirty="0">
                <a:effectLst/>
                <a:latin typeface="Calibri" panose="020F0502020204030204" pitchFamily="34" charset="0"/>
                <a:ea typeface="Calibri" panose="020F0502020204030204" pitchFamily="34" charset="0"/>
              </a:rPr>
              <a:t>no</a:t>
            </a:r>
            <a:r>
              <a:rPr lang="en-US" sz="2000" dirty="0">
                <a:effectLst/>
                <a:latin typeface="Calibri" panose="020F0502020204030204" pitchFamily="34" charset="0"/>
                <a:ea typeface="Calibri" panose="020F0502020204030204" pitchFamily="34" charset="0"/>
              </a:rPr>
              <a:t>w</a:t>
            </a:r>
            <a:r>
              <a:rPr lang="en-US" sz="2000" spc="5" dirty="0">
                <a:effectLst/>
                <a:latin typeface="Calibri" panose="020F0502020204030204" pitchFamily="34" charset="0"/>
                <a:ea typeface="Calibri" panose="020F0502020204030204" pitchFamily="34" charset="0"/>
              </a:rPr>
              <a:t> </a:t>
            </a:r>
            <a:r>
              <a:rPr lang="en-US" sz="2000" spc="-15" dirty="0">
                <a:effectLst/>
                <a:latin typeface="Calibri" panose="020F0502020204030204" pitchFamily="34" charset="0"/>
                <a:ea typeface="Calibri" panose="020F0502020204030204" pitchFamily="34" charset="0"/>
              </a:rPr>
              <a:t>g</a:t>
            </a:r>
            <a:r>
              <a:rPr lang="en-US" sz="2000" dirty="0">
                <a:effectLst/>
                <a:latin typeface="Calibri" panose="020F0502020204030204" pitchFamily="34" charset="0"/>
                <a:ea typeface="Calibri" panose="020F0502020204030204" pitchFamily="34" charset="0"/>
              </a:rPr>
              <a:t>o</a:t>
            </a:r>
            <a:r>
              <a:rPr lang="en-US" sz="2000" spc="5" dirty="0">
                <a:effectLst/>
                <a:latin typeface="Calibri" panose="020F0502020204030204" pitchFamily="34" charset="0"/>
                <a:ea typeface="Calibri" panose="020F0502020204030204" pitchFamily="34" charset="0"/>
              </a:rPr>
              <a:t> </a:t>
            </a:r>
            <a:r>
              <a:rPr lang="en-US" sz="2000" spc="-10" dirty="0">
                <a:effectLst/>
                <a:latin typeface="Calibri" panose="020F0502020204030204" pitchFamily="34" charset="0"/>
                <a:ea typeface="Calibri" panose="020F0502020204030204" pitchFamily="34" charset="0"/>
              </a:rPr>
              <a:t>t</a:t>
            </a:r>
            <a:r>
              <a:rPr lang="en-US" sz="2000" dirty="0">
                <a:effectLst/>
                <a:latin typeface="Calibri" panose="020F0502020204030204" pitchFamily="34" charset="0"/>
                <a:ea typeface="Calibri" panose="020F0502020204030204" pitchFamily="34" charset="0"/>
              </a:rPr>
              <a:t>o</a:t>
            </a:r>
            <a:r>
              <a:rPr lang="en-US" sz="2000" spc="-5" dirty="0">
                <a:effectLst/>
                <a:latin typeface="Calibri" panose="020F0502020204030204" pitchFamily="34" charset="0"/>
                <a:ea typeface="Calibri" panose="020F0502020204030204" pitchFamily="34" charset="0"/>
              </a:rPr>
              <a:t> </a:t>
            </a:r>
            <a:r>
              <a:rPr lang="en-US" sz="2000" spc="5" dirty="0">
                <a:effectLst/>
                <a:latin typeface="Calibri" panose="020F0502020204030204" pitchFamily="34" charset="0"/>
                <a:ea typeface="Calibri" panose="020F0502020204030204" pitchFamily="34" charset="0"/>
              </a:rPr>
              <a:t>t</a:t>
            </a:r>
            <a:r>
              <a:rPr lang="en-US" sz="2000" spc="-5" dirty="0">
                <a:effectLst/>
                <a:latin typeface="Calibri" panose="020F0502020204030204" pitchFamily="34" charset="0"/>
                <a:ea typeface="Calibri" panose="020F0502020204030204" pitchFamily="34" charset="0"/>
              </a:rPr>
              <a:t>h</a:t>
            </a:r>
            <a:r>
              <a:rPr lang="en-US" sz="2000" dirty="0">
                <a:effectLst/>
                <a:latin typeface="Calibri" panose="020F0502020204030204" pitchFamily="34" charset="0"/>
                <a:ea typeface="Calibri" panose="020F0502020204030204" pitchFamily="34" charset="0"/>
              </a:rPr>
              <a:t>e</a:t>
            </a:r>
            <a:r>
              <a:rPr lang="en-US" sz="2000" spc="5"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VEA</a:t>
            </a:r>
            <a:r>
              <a:rPr lang="en-US" sz="2000" spc="-15"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B</a:t>
            </a:r>
            <a:r>
              <a:rPr lang="en-US" sz="2000" spc="5" dirty="0">
                <a:effectLst/>
                <a:latin typeface="Calibri" panose="020F0502020204030204" pitchFamily="34" charset="0"/>
                <a:ea typeface="Calibri" panose="020F0502020204030204" pitchFamily="34" charset="0"/>
              </a:rPr>
              <a:t>o</a:t>
            </a:r>
            <a:r>
              <a:rPr lang="en-US" sz="2000" dirty="0">
                <a:effectLst/>
                <a:latin typeface="Calibri" panose="020F0502020204030204" pitchFamily="34" charset="0"/>
                <a:ea typeface="Calibri" panose="020F0502020204030204" pitchFamily="34" charset="0"/>
              </a:rPr>
              <a:t>ard</a:t>
            </a:r>
            <a:r>
              <a:rPr lang="en-US" sz="2000" spc="-15" dirty="0">
                <a:effectLst/>
                <a:latin typeface="Calibri" panose="020F0502020204030204" pitchFamily="34" charset="0"/>
                <a:ea typeface="Calibri" panose="020F0502020204030204" pitchFamily="34" charset="0"/>
              </a:rPr>
              <a:t> </a:t>
            </a:r>
            <a:r>
              <a:rPr lang="en-US" sz="2000" spc="5" dirty="0">
                <a:effectLst/>
                <a:latin typeface="Calibri" panose="020F0502020204030204" pitchFamily="34" charset="0"/>
                <a:ea typeface="Calibri" panose="020F0502020204030204" pitchFamily="34" charset="0"/>
              </a:rPr>
              <a:t>o</a:t>
            </a:r>
            <a:r>
              <a:rPr lang="en-US" sz="2000" dirty="0">
                <a:effectLst/>
                <a:latin typeface="Calibri" panose="020F0502020204030204" pitchFamily="34" charset="0"/>
                <a:ea typeface="Calibri" panose="020F0502020204030204" pitchFamily="34" charset="0"/>
              </a:rPr>
              <a:t>f </a:t>
            </a:r>
            <a:r>
              <a:rPr lang="en-US" sz="2000" spc="5" dirty="0">
                <a:effectLst/>
                <a:latin typeface="Calibri" panose="020F0502020204030204" pitchFamily="34" charset="0"/>
                <a:ea typeface="Calibri" panose="020F0502020204030204" pitchFamily="34" charset="0"/>
              </a:rPr>
              <a:t>D</a:t>
            </a:r>
            <a:r>
              <a:rPr lang="en-US" sz="2000" dirty="0">
                <a:effectLst/>
                <a:latin typeface="Calibri" panose="020F0502020204030204" pitchFamily="34" charset="0"/>
                <a:ea typeface="Calibri" panose="020F0502020204030204" pitchFamily="34" charset="0"/>
              </a:rPr>
              <a:t>ire</a:t>
            </a:r>
            <a:r>
              <a:rPr lang="en-US" sz="2000" spc="-10" dirty="0">
                <a:effectLst/>
                <a:latin typeface="Calibri" panose="020F0502020204030204" pitchFamily="34" charset="0"/>
                <a:ea typeface="Calibri" panose="020F0502020204030204" pitchFamily="34" charset="0"/>
              </a:rPr>
              <a:t>c</a:t>
            </a:r>
            <a:r>
              <a:rPr lang="en-US" sz="2000" dirty="0">
                <a:effectLst/>
                <a:latin typeface="Calibri" panose="020F0502020204030204" pitchFamily="34" charset="0"/>
                <a:ea typeface="Calibri" panose="020F0502020204030204" pitchFamily="34" charset="0"/>
              </a:rPr>
              <a:t>t</a:t>
            </a:r>
            <a:r>
              <a:rPr lang="en-US" sz="2000" spc="5" dirty="0">
                <a:effectLst/>
                <a:latin typeface="Calibri" panose="020F0502020204030204" pitchFamily="34" charset="0"/>
                <a:ea typeface="Calibri" panose="020F0502020204030204" pitchFamily="34" charset="0"/>
              </a:rPr>
              <a:t>o</a:t>
            </a:r>
            <a:r>
              <a:rPr lang="en-US" sz="2000" dirty="0">
                <a:effectLst/>
                <a:latin typeface="Calibri" panose="020F0502020204030204" pitchFamily="34" charset="0"/>
                <a:ea typeface="Calibri" panose="020F0502020204030204" pitchFamily="34" charset="0"/>
              </a:rPr>
              <a:t>rs.</a:t>
            </a:r>
            <a:r>
              <a:rPr lang="en-US" sz="2000" spc="-10"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K</a:t>
            </a:r>
            <a:r>
              <a:rPr lang="en-US" sz="2000" spc="-5" dirty="0">
                <a:effectLst/>
                <a:latin typeface="Calibri" panose="020F0502020204030204" pitchFamily="34" charset="0"/>
                <a:ea typeface="Calibri" panose="020F0502020204030204" pitchFamily="34" charset="0"/>
              </a:rPr>
              <a:t>e</a:t>
            </a:r>
            <a:r>
              <a:rPr lang="en-US" sz="2000" dirty="0">
                <a:effectLst/>
                <a:latin typeface="Calibri" panose="020F0502020204030204" pitchFamily="34" charset="0"/>
                <a:ea typeface="Calibri" panose="020F0502020204030204" pitchFamily="34" charset="0"/>
              </a:rPr>
              <a:t>y</a:t>
            </a:r>
            <a:r>
              <a:rPr lang="en-US" sz="2000" spc="5"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f</a:t>
            </a:r>
            <a:r>
              <a:rPr lang="en-US" sz="2000" spc="-5" dirty="0">
                <a:effectLst/>
                <a:latin typeface="Calibri" panose="020F0502020204030204" pitchFamily="34" charset="0"/>
                <a:ea typeface="Calibri" panose="020F0502020204030204" pitchFamily="34" charset="0"/>
              </a:rPr>
              <a:t>e</a:t>
            </a:r>
            <a:r>
              <a:rPr lang="en-US" sz="2000" dirty="0">
                <a:effectLst/>
                <a:latin typeface="Calibri" panose="020F0502020204030204" pitchFamily="34" charset="0"/>
                <a:ea typeface="Calibri" panose="020F0502020204030204" pitchFamily="34" charset="0"/>
              </a:rPr>
              <a:t>atu</a:t>
            </a:r>
            <a:r>
              <a:rPr lang="en-US" sz="2000" spc="-5" dirty="0">
                <a:effectLst/>
                <a:latin typeface="Calibri" panose="020F0502020204030204" pitchFamily="34" charset="0"/>
                <a:ea typeface="Calibri" panose="020F0502020204030204" pitchFamily="34" charset="0"/>
              </a:rPr>
              <a:t>r</a:t>
            </a:r>
            <a:r>
              <a:rPr lang="en-US" sz="2000" dirty="0">
                <a:effectLst/>
                <a:latin typeface="Calibri" panose="020F0502020204030204" pitchFamily="34" charset="0"/>
                <a:ea typeface="Calibri" panose="020F0502020204030204" pitchFamily="34" charset="0"/>
              </a:rPr>
              <a:t>es</a:t>
            </a:r>
            <a:r>
              <a:rPr lang="en-US" sz="2000" spc="-10" dirty="0">
                <a:effectLst/>
                <a:latin typeface="Calibri" panose="020F0502020204030204" pitchFamily="34" charset="0"/>
                <a:ea typeface="Calibri" panose="020F0502020204030204" pitchFamily="34" charset="0"/>
              </a:rPr>
              <a:t> </a:t>
            </a:r>
            <a:r>
              <a:rPr lang="en-US" sz="2000" spc="5" dirty="0">
                <a:effectLst/>
                <a:latin typeface="Calibri" panose="020F0502020204030204" pitchFamily="34" charset="0"/>
                <a:ea typeface="Calibri" panose="020F0502020204030204" pitchFamily="34" charset="0"/>
              </a:rPr>
              <a:t>o</a:t>
            </a:r>
            <a:r>
              <a:rPr lang="en-US" sz="2000" dirty="0">
                <a:effectLst/>
                <a:latin typeface="Calibri" panose="020F0502020204030204" pitchFamily="34" charset="0"/>
                <a:ea typeface="Calibri" panose="020F0502020204030204" pitchFamily="34" charset="0"/>
              </a:rPr>
              <a:t>f</a:t>
            </a:r>
            <a:r>
              <a:rPr lang="en-US" sz="2000" spc="-10" dirty="0">
                <a:effectLst/>
                <a:latin typeface="Calibri" panose="020F0502020204030204" pitchFamily="34" charset="0"/>
                <a:ea typeface="Calibri" panose="020F0502020204030204" pitchFamily="34" charset="0"/>
              </a:rPr>
              <a:t> t</a:t>
            </a:r>
            <a:r>
              <a:rPr lang="en-US" sz="2000" spc="-5" dirty="0">
                <a:effectLst/>
                <a:latin typeface="Calibri" panose="020F0502020204030204" pitchFamily="34" charset="0"/>
                <a:ea typeface="Calibri" panose="020F0502020204030204" pitchFamily="34" charset="0"/>
              </a:rPr>
              <a:t>h</a:t>
            </a:r>
            <a:r>
              <a:rPr lang="en-US" sz="2000" dirty="0">
                <a:effectLst/>
                <a:latin typeface="Calibri" panose="020F0502020204030204" pitchFamily="34" charset="0"/>
                <a:ea typeface="Calibri" panose="020F0502020204030204" pitchFamily="34" charset="0"/>
              </a:rPr>
              <a:t>e</a:t>
            </a:r>
            <a:r>
              <a:rPr lang="en-US" sz="2000" spc="5" dirty="0">
                <a:effectLst/>
                <a:latin typeface="Calibri" panose="020F0502020204030204" pitchFamily="34" charset="0"/>
                <a:ea typeface="Calibri" panose="020F0502020204030204" pitchFamily="34" charset="0"/>
              </a:rPr>
              <a:t> </a:t>
            </a:r>
            <a:r>
              <a:rPr lang="en-US" sz="2000" spc="-5" dirty="0">
                <a:effectLst/>
                <a:latin typeface="Calibri" panose="020F0502020204030204" pitchFamily="34" charset="0"/>
                <a:ea typeface="Calibri" panose="020F0502020204030204" pitchFamily="34" charset="0"/>
              </a:rPr>
              <a:t>p</a:t>
            </a:r>
            <a:r>
              <a:rPr lang="en-US" sz="2000" dirty="0">
                <a:effectLst/>
                <a:latin typeface="Calibri" panose="020F0502020204030204" pitchFamily="34" charset="0"/>
                <a:ea typeface="Calibri" panose="020F0502020204030204" pitchFamily="34" charset="0"/>
              </a:rPr>
              <a:t>lan</a:t>
            </a:r>
            <a:r>
              <a:rPr lang="en-US" sz="2000" spc="5"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in</a:t>
            </a:r>
            <a:r>
              <a:rPr lang="en-US" sz="2000" spc="-5" dirty="0">
                <a:effectLst/>
                <a:latin typeface="Calibri" panose="020F0502020204030204" pitchFamily="34" charset="0"/>
                <a:ea typeface="Calibri" panose="020F0502020204030204" pitchFamily="34" charset="0"/>
              </a:rPr>
              <a:t> 2</a:t>
            </a:r>
            <a:r>
              <a:rPr lang="en-US" sz="2000" spc="5" dirty="0">
                <a:effectLst/>
                <a:latin typeface="Calibri" panose="020F0502020204030204" pitchFamily="34" charset="0"/>
                <a:ea typeface="Calibri" panose="020F0502020204030204" pitchFamily="34" charset="0"/>
              </a:rPr>
              <a:t>0</a:t>
            </a:r>
            <a:r>
              <a:rPr lang="en-US" sz="2000" spc="-10" dirty="0">
                <a:effectLst/>
                <a:latin typeface="Calibri" panose="020F0502020204030204" pitchFamily="34" charset="0"/>
                <a:ea typeface="Calibri" panose="020F0502020204030204" pitchFamily="34" charset="0"/>
              </a:rPr>
              <a:t>2</a:t>
            </a:r>
            <a:r>
              <a:rPr lang="en-US" sz="2000" dirty="0">
                <a:effectLst/>
                <a:latin typeface="Calibri" panose="020F0502020204030204" pitchFamily="34" charset="0"/>
                <a:ea typeface="Calibri" panose="020F0502020204030204" pitchFamily="34" charset="0"/>
              </a:rPr>
              <a:t>1</a:t>
            </a:r>
            <a:r>
              <a:rPr lang="en-US" sz="2000" spc="10"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ar</a:t>
            </a:r>
            <a:r>
              <a:rPr lang="en-US" sz="2000" spc="-10" dirty="0">
                <a:effectLst/>
                <a:latin typeface="Calibri" panose="020F0502020204030204" pitchFamily="34" charset="0"/>
                <a:ea typeface="Calibri" panose="020F0502020204030204" pitchFamily="34" charset="0"/>
              </a:rPr>
              <a:t>e</a:t>
            </a:r>
            <a:r>
              <a:rPr lang="en-US" sz="2000" dirty="0">
                <a:effectLst/>
                <a:latin typeface="Calibri" panose="020F0502020204030204" pitchFamily="34" charset="0"/>
                <a:ea typeface="Calibri" panose="020F0502020204030204" pitchFamily="34" charset="0"/>
              </a:rPr>
              <a:t>:</a:t>
            </a:r>
            <a:endParaRPr lang="en-US" sz="2000" dirty="0">
              <a:effectLst/>
              <a:latin typeface="Times New Roman" panose="02020603050405020304" pitchFamily="18" charset="0"/>
              <a:ea typeface="Times New Roman" panose="02020603050405020304" pitchFamily="18" charset="0"/>
            </a:endParaRPr>
          </a:p>
          <a:p>
            <a:pPr marL="0" marR="0">
              <a:lnSpc>
                <a:spcPts val="800"/>
              </a:lnSpc>
              <a:spcBef>
                <a:spcPts val="35"/>
              </a:spcBef>
              <a:spcAft>
                <a:spcPts val="0"/>
              </a:spcAft>
            </a:pPr>
            <a:r>
              <a:rPr lang="en-US" sz="2000" dirty="0">
                <a:effectLst/>
                <a:latin typeface="Times New Roman" panose="02020603050405020304" pitchFamily="18" charset="0"/>
                <a:ea typeface="Times New Roman" panose="02020603050405020304" pitchFamily="18" charset="0"/>
              </a:rPr>
              <a:t> </a:t>
            </a:r>
          </a:p>
          <a:p>
            <a:pPr marL="520700" marR="114300" indent="-228600">
              <a:lnSpc>
                <a:spcPct val="107000"/>
              </a:lnSpc>
              <a:spcBef>
                <a:spcPts val="0"/>
              </a:spcBef>
              <a:spcAft>
                <a:spcPts val="0"/>
              </a:spcAft>
              <a:tabLst>
                <a:tab pos="520700" algn="l"/>
              </a:tabLst>
            </a:pPr>
            <a:r>
              <a:rPr lang="en-US" sz="2000" dirty="0">
                <a:effectLst/>
                <a:latin typeface="Verdana" panose="020B0604030504040204" pitchFamily="34" charset="0"/>
                <a:ea typeface="Verdana" panose="020B0604030504040204" pitchFamily="34" charset="0"/>
                <a:cs typeface="Verdana" panose="020B0604030504040204" pitchFamily="34" charset="0"/>
              </a:rPr>
              <a:t>•	</a:t>
            </a:r>
            <a:r>
              <a:rPr lang="en-US" sz="2000" b="1" dirty="0">
                <a:effectLst/>
                <a:latin typeface="Calibri" panose="020F0502020204030204" pitchFamily="34" charset="0"/>
                <a:ea typeface="Calibri" panose="020F0502020204030204" pitchFamily="34" charset="0"/>
              </a:rPr>
              <a:t>Em</a:t>
            </a:r>
            <a:r>
              <a:rPr lang="en-US" sz="2000" b="1" spc="-5" dirty="0">
                <a:effectLst/>
                <a:latin typeface="Calibri" panose="020F0502020204030204" pitchFamily="34" charset="0"/>
                <a:ea typeface="Calibri" panose="020F0502020204030204" pitchFamily="34" charset="0"/>
              </a:rPr>
              <a:t>pha</a:t>
            </a:r>
            <a:r>
              <a:rPr lang="en-US" sz="2000" b="1" dirty="0">
                <a:effectLst/>
                <a:latin typeface="Calibri" panose="020F0502020204030204" pitchFamily="34" charset="0"/>
                <a:ea typeface="Calibri" panose="020F0502020204030204" pitchFamily="34" charset="0"/>
              </a:rPr>
              <a:t>s</a:t>
            </a:r>
            <a:r>
              <a:rPr lang="en-US" sz="2000" b="1" spc="5" dirty="0">
                <a:effectLst/>
                <a:latin typeface="Calibri" panose="020F0502020204030204" pitchFamily="34" charset="0"/>
                <a:ea typeface="Calibri" panose="020F0502020204030204" pitchFamily="34" charset="0"/>
              </a:rPr>
              <a:t>i</a:t>
            </a:r>
            <a:r>
              <a:rPr lang="en-US" sz="2000" b="1" dirty="0">
                <a:effectLst/>
                <a:latin typeface="Calibri" panose="020F0502020204030204" pitchFamily="34" charset="0"/>
                <a:ea typeface="Calibri" panose="020F0502020204030204" pitchFamily="34" charset="0"/>
              </a:rPr>
              <a:t>s</a:t>
            </a:r>
            <a:r>
              <a:rPr lang="en-US" sz="2000" b="1" spc="-10" dirty="0">
                <a:effectLst/>
                <a:latin typeface="Calibri" panose="020F0502020204030204" pitchFamily="34" charset="0"/>
                <a:ea typeface="Calibri" panose="020F0502020204030204" pitchFamily="34" charset="0"/>
              </a:rPr>
              <a:t> </a:t>
            </a:r>
            <a:r>
              <a:rPr lang="en-US" sz="2000" b="1" spc="-5" dirty="0">
                <a:effectLst/>
                <a:latin typeface="Calibri" panose="020F0502020204030204" pitchFamily="34" charset="0"/>
                <a:ea typeface="Calibri" panose="020F0502020204030204" pitchFamily="34" charset="0"/>
              </a:rPr>
              <a:t>o</a:t>
            </a:r>
            <a:r>
              <a:rPr lang="en-US" sz="2000" b="1" dirty="0">
                <a:effectLst/>
                <a:latin typeface="Calibri" panose="020F0502020204030204" pitchFamily="34" charset="0"/>
                <a:ea typeface="Calibri" panose="020F0502020204030204" pitchFamily="34" charset="0"/>
              </a:rPr>
              <a:t>n</a:t>
            </a:r>
            <a:r>
              <a:rPr lang="en-US" sz="2000" b="1" spc="-5" dirty="0">
                <a:effectLst/>
                <a:latin typeface="Calibri" panose="020F0502020204030204" pitchFamily="34" charset="0"/>
                <a:ea typeface="Calibri" panose="020F0502020204030204" pitchFamily="34" charset="0"/>
              </a:rPr>
              <a:t> </a:t>
            </a:r>
            <a:r>
              <a:rPr lang="en-US" sz="2000" b="1" dirty="0">
                <a:effectLst/>
                <a:latin typeface="Calibri" panose="020F0502020204030204" pitchFamily="34" charset="0"/>
                <a:ea typeface="Calibri" panose="020F0502020204030204" pitchFamily="34" charset="0"/>
              </a:rPr>
              <a:t>e</a:t>
            </a:r>
            <a:r>
              <a:rPr lang="en-US" sz="2000" b="1" spc="-5" dirty="0">
                <a:effectLst/>
                <a:latin typeface="Calibri" panose="020F0502020204030204" pitchFamily="34" charset="0"/>
                <a:ea typeface="Calibri" panose="020F0502020204030204" pitchFamily="34" charset="0"/>
              </a:rPr>
              <a:t>du</a:t>
            </a:r>
            <a:r>
              <a:rPr lang="en-US" sz="2000" b="1" spc="5" dirty="0">
                <a:effectLst/>
                <a:latin typeface="Calibri" panose="020F0502020204030204" pitchFamily="34" charset="0"/>
                <a:ea typeface="Calibri" panose="020F0502020204030204" pitchFamily="34" charset="0"/>
              </a:rPr>
              <a:t>c</a:t>
            </a:r>
            <a:r>
              <a:rPr lang="en-US" sz="2000" b="1" spc="-5" dirty="0">
                <a:effectLst/>
                <a:latin typeface="Calibri" panose="020F0502020204030204" pitchFamily="34" charset="0"/>
                <a:ea typeface="Calibri" panose="020F0502020204030204" pitchFamily="34" charset="0"/>
              </a:rPr>
              <a:t>a</a:t>
            </a:r>
            <a:r>
              <a:rPr lang="en-US" sz="2000" b="1" dirty="0">
                <a:effectLst/>
                <a:latin typeface="Calibri" panose="020F0502020204030204" pitchFamily="34" charset="0"/>
                <a:ea typeface="Calibri" panose="020F0502020204030204" pitchFamily="34" charset="0"/>
              </a:rPr>
              <a:t>t</a:t>
            </a:r>
            <a:r>
              <a:rPr lang="en-US" sz="2000" b="1" spc="5" dirty="0">
                <a:effectLst/>
                <a:latin typeface="Calibri" panose="020F0502020204030204" pitchFamily="34" charset="0"/>
                <a:ea typeface="Calibri" panose="020F0502020204030204" pitchFamily="34" charset="0"/>
              </a:rPr>
              <a:t>i</a:t>
            </a:r>
            <a:r>
              <a:rPr lang="en-US" sz="2000" b="1" spc="-5" dirty="0">
                <a:effectLst/>
                <a:latin typeface="Calibri" panose="020F0502020204030204" pitchFamily="34" charset="0"/>
                <a:ea typeface="Calibri" panose="020F0502020204030204" pitchFamily="34" charset="0"/>
              </a:rPr>
              <a:t>o</a:t>
            </a:r>
            <a:r>
              <a:rPr lang="en-US" sz="2000" b="1" dirty="0">
                <a:effectLst/>
                <a:latin typeface="Calibri" panose="020F0502020204030204" pitchFamily="34" charset="0"/>
                <a:ea typeface="Calibri" panose="020F0502020204030204" pitchFamily="34" charset="0"/>
              </a:rPr>
              <a:t>n</a:t>
            </a:r>
            <a:r>
              <a:rPr lang="en-US" sz="2000" b="1" spc="-5" dirty="0">
                <a:effectLst/>
                <a:latin typeface="Calibri" panose="020F0502020204030204" pitchFamily="34" charset="0"/>
                <a:ea typeface="Calibri" panose="020F0502020204030204" pitchFamily="34" charset="0"/>
              </a:rPr>
              <a:t> </a:t>
            </a:r>
            <a:r>
              <a:rPr lang="en-US" sz="2000" b="1" dirty="0">
                <a:effectLst/>
                <a:latin typeface="Calibri" panose="020F0502020204030204" pitchFamily="34" charset="0"/>
                <a:ea typeface="Calibri" panose="020F0502020204030204" pitchFamily="34" charset="0"/>
              </a:rPr>
              <a:t>a</a:t>
            </a:r>
            <a:r>
              <a:rPr lang="en-US" sz="2000" b="1" spc="-5" dirty="0">
                <a:effectLst/>
                <a:latin typeface="Calibri" panose="020F0502020204030204" pitchFamily="34" charset="0"/>
                <a:ea typeface="Calibri" panose="020F0502020204030204" pitchFamily="34" charset="0"/>
              </a:rPr>
              <a:t>n</a:t>
            </a:r>
            <a:r>
              <a:rPr lang="en-US" sz="2000" b="1" dirty="0">
                <a:effectLst/>
                <a:latin typeface="Calibri" panose="020F0502020204030204" pitchFamily="34" charset="0"/>
                <a:ea typeface="Calibri" panose="020F0502020204030204" pitchFamily="34" charset="0"/>
              </a:rPr>
              <a:t>d</a:t>
            </a:r>
            <a:r>
              <a:rPr lang="en-US" sz="2000" b="1" spc="-5" dirty="0">
                <a:effectLst/>
                <a:latin typeface="Calibri" panose="020F0502020204030204" pitchFamily="34" charset="0"/>
                <a:ea typeface="Calibri" panose="020F0502020204030204" pitchFamily="34" charset="0"/>
              </a:rPr>
              <a:t> </a:t>
            </a:r>
            <a:r>
              <a:rPr lang="en-US" sz="2000" b="1" spc="5" dirty="0">
                <a:effectLst/>
                <a:latin typeface="Calibri" panose="020F0502020204030204" pitchFamily="34" charset="0"/>
                <a:ea typeface="Calibri" panose="020F0502020204030204" pitchFamily="34" charset="0"/>
              </a:rPr>
              <a:t>tr</a:t>
            </a:r>
            <a:r>
              <a:rPr lang="en-US" sz="2000" b="1" spc="-5" dirty="0">
                <a:effectLst/>
                <a:latin typeface="Calibri" panose="020F0502020204030204" pitchFamily="34" charset="0"/>
                <a:ea typeface="Calibri" panose="020F0502020204030204" pitchFamily="34" charset="0"/>
              </a:rPr>
              <a:t>a</a:t>
            </a:r>
            <a:r>
              <a:rPr lang="en-US" sz="2000" b="1" spc="5" dirty="0">
                <a:effectLst/>
                <a:latin typeface="Calibri" panose="020F0502020204030204" pitchFamily="34" charset="0"/>
                <a:ea typeface="Calibri" panose="020F0502020204030204" pitchFamily="34" charset="0"/>
              </a:rPr>
              <a:t>i</a:t>
            </a:r>
            <a:r>
              <a:rPr lang="en-US" sz="2000" b="1" spc="-5" dirty="0">
                <a:effectLst/>
                <a:latin typeface="Calibri" panose="020F0502020204030204" pitchFamily="34" charset="0"/>
                <a:ea typeface="Calibri" panose="020F0502020204030204" pitchFamily="34" charset="0"/>
              </a:rPr>
              <a:t>n</a:t>
            </a:r>
            <a:r>
              <a:rPr lang="en-US" sz="2000" b="1" spc="5" dirty="0">
                <a:effectLst/>
                <a:latin typeface="Calibri" panose="020F0502020204030204" pitchFamily="34" charset="0"/>
                <a:ea typeface="Calibri" panose="020F0502020204030204" pitchFamily="34" charset="0"/>
              </a:rPr>
              <a:t>i</a:t>
            </a:r>
            <a:r>
              <a:rPr lang="en-US" sz="2000" b="1" spc="-15" dirty="0">
                <a:effectLst/>
                <a:latin typeface="Calibri" panose="020F0502020204030204" pitchFamily="34" charset="0"/>
                <a:ea typeface="Calibri" panose="020F0502020204030204" pitchFamily="34" charset="0"/>
              </a:rPr>
              <a:t>n</a:t>
            </a:r>
            <a:r>
              <a:rPr lang="en-US" sz="2000" b="1" spc="5" dirty="0">
                <a:effectLst/>
                <a:latin typeface="Calibri" panose="020F0502020204030204" pitchFamily="34" charset="0"/>
                <a:ea typeface="Calibri" panose="020F0502020204030204" pitchFamily="34" charset="0"/>
              </a:rPr>
              <a:t>g</a:t>
            </a:r>
            <a:r>
              <a:rPr lang="en-US" sz="2000" b="1" dirty="0">
                <a:effectLst/>
                <a:latin typeface="Calibri" panose="020F0502020204030204" pitchFamily="34" charset="0"/>
                <a:ea typeface="Calibri" panose="020F0502020204030204" pitchFamily="34" charset="0"/>
              </a:rPr>
              <a:t>.</a:t>
            </a:r>
            <a:r>
              <a:rPr lang="en-US" sz="2000" b="1" spc="10" dirty="0">
                <a:effectLst/>
                <a:latin typeface="Calibri" panose="020F0502020204030204" pitchFamily="34" charset="0"/>
                <a:ea typeface="Calibri" panose="020F0502020204030204" pitchFamily="34" charset="0"/>
              </a:rPr>
              <a:t> </a:t>
            </a:r>
            <a:r>
              <a:rPr lang="en-US" sz="2000" spc="5" dirty="0">
                <a:effectLst/>
                <a:latin typeface="Calibri" panose="020F0502020204030204" pitchFamily="34" charset="0"/>
                <a:ea typeface="Calibri" panose="020F0502020204030204" pitchFamily="34" charset="0"/>
              </a:rPr>
              <a:t>M</a:t>
            </a:r>
            <a:r>
              <a:rPr lang="en-US" sz="2000" dirty="0">
                <a:effectLst/>
                <a:latin typeface="Calibri" panose="020F0502020204030204" pitchFamily="34" charset="0"/>
                <a:ea typeface="Calibri" panose="020F0502020204030204" pitchFamily="34" charset="0"/>
              </a:rPr>
              <a:t>a</a:t>
            </a:r>
            <a:r>
              <a:rPr lang="en-US" sz="2000" spc="-10" dirty="0">
                <a:effectLst/>
                <a:latin typeface="Calibri" panose="020F0502020204030204" pitchFamily="34" charset="0"/>
                <a:ea typeface="Calibri" panose="020F0502020204030204" pitchFamily="34" charset="0"/>
              </a:rPr>
              <a:t>t</a:t>
            </a:r>
            <a:r>
              <a:rPr lang="en-US" sz="2000" dirty="0">
                <a:effectLst/>
                <a:latin typeface="Calibri" panose="020F0502020204030204" pitchFamily="34" charset="0"/>
                <a:ea typeface="Calibri" panose="020F0502020204030204" pitchFamily="34" charset="0"/>
              </a:rPr>
              <a:t>erials such</a:t>
            </a:r>
            <a:r>
              <a:rPr lang="en-US" sz="2000" spc="-15" dirty="0">
                <a:effectLst/>
                <a:latin typeface="Calibri" panose="020F0502020204030204" pitchFamily="34" charset="0"/>
                <a:ea typeface="Calibri" panose="020F0502020204030204" pitchFamily="34" charset="0"/>
              </a:rPr>
              <a:t> </a:t>
            </a:r>
            <a:r>
              <a:rPr lang="en-US" sz="2000" spc="-10" dirty="0">
                <a:effectLst/>
                <a:latin typeface="Calibri" panose="020F0502020204030204" pitchFamily="34" charset="0"/>
                <a:ea typeface="Calibri" panose="020F0502020204030204" pitchFamily="34" charset="0"/>
              </a:rPr>
              <a:t>a</a:t>
            </a:r>
            <a:r>
              <a:rPr lang="en-US" sz="2000" dirty="0">
                <a:effectLst/>
                <a:latin typeface="Calibri" panose="020F0502020204030204" pitchFamily="34" charset="0"/>
                <a:ea typeface="Calibri" panose="020F0502020204030204" pitchFamily="34" charset="0"/>
              </a:rPr>
              <a:t>s </a:t>
            </a:r>
            <a:r>
              <a:rPr lang="en-US" sz="2000" spc="5" dirty="0">
                <a:effectLst/>
                <a:latin typeface="Calibri" panose="020F0502020204030204" pitchFamily="34" charset="0"/>
                <a:ea typeface="Calibri" panose="020F0502020204030204" pitchFamily="34" charset="0"/>
              </a:rPr>
              <a:t>t</a:t>
            </a:r>
            <a:r>
              <a:rPr lang="en-US" sz="2000" spc="-5" dirty="0">
                <a:effectLst/>
                <a:latin typeface="Calibri" panose="020F0502020204030204" pitchFamily="34" charset="0"/>
                <a:ea typeface="Calibri" panose="020F0502020204030204" pitchFamily="34" charset="0"/>
              </a:rPr>
              <a:t>h</a:t>
            </a:r>
            <a:r>
              <a:rPr lang="en-US" sz="2000" dirty="0">
                <a:effectLst/>
                <a:latin typeface="Calibri" panose="020F0502020204030204" pitchFamily="34" charset="0"/>
                <a:ea typeface="Calibri" panose="020F0502020204030204" pitchFamily="34" charset="0"/>
              </a:rPr>
              <a:t>is Whi</a:t>
            </a:r>
            <a:r>
              <a:rPr lang="en-US" sz="2000" spc="-15" dirty="0">
                <a:effectLst/>
                <a:latin typeface="Calibri" panose="020F0502020204030204" pitchFamily="34" charset="0"/>
                <a:ea typeface="Calibri" panose="020F0502020204030204" pitchFamily="34" charset="0"/>
              </a:rPr>
              <a:t>t</a:t>
            </a:r>
            <a:r>
              <a:rPr lang="en-US" sz="2000" dirty="0">
                <a:effectLst/>
                <a:latin typeface="Calibri" panose="020F0502020204030204" pitchFamily="34" charset="0"/>
                <a:ea typeface="Calibri" panose="020F0502020204030204" pitchFamily="34" charset="0"/>
              </a:rPr>
              <a:t>e</a:t>
            </a:r>
            <a:r>
              <a:rPr lang="en-US" sz="2000" spc="-5" dirty="0">
                <a:effectLst/>
                <a:latin typeface="Calibri" panose="020F0502020204030204" pitchFamily="34" charset="0"/>
                <a:ea typeface="Calibri" panose="020F0502020204030204" pitchFamily="34" charset="0"/>
              </a:rPr>
              <a:t> </a:t>
            </a:r>
            <a:r>
              <a:rPr lang="en-US" sz="2000" spc="5" dirty="0">
                <a:effectLst/>
                <a:latin typeface="Calibri" panose="020F0502020204030204" pitchFamily="34" charset="0"/>
                <a:ea typeface="Calibri" panose="020F0502020204030204" pitchFamily="34" charset="0"/>
              </a:rPr>
              <a:t>P</a:t>
            </a:r>
            <a:r>
              <a:rPr lang="en-US" sz="2000" dirty="0">
                <a:effectLst/>
                <a:latin typeface="Calibri" panose="020F0502020204030204" pitchFamily="34" charset="0"/>
                <a:ea typeface="Calibri" panose="020F0502020204030204" pitchFamily="34" charset="0"/>
              </a:rPr>
              <a:t>a</a:t>
            </a:r>
            <a:r>
              <a:rPr lang="en-US" sz="2000" spc="-5" dirty="0">
                <a:effectLst/>
                <a:latin typeface="Calibri" panose="020F0502020204030204" pitchFamily="34" charset="0"/>
                <a:ea typeface="Calibri" panose="020F0502020204030204" pitchFamily="34" charset="0"/>
              </a:rPr>
              <a:t>p</a:t>
            </a:r>
            <a:r>
              <a:rPr lang="en-US" sz="2000" dirty="0">
                <a:effectLst/>
                <a:latin typeface="Calibri" panose="020F0502020204030204" pitchFamily="34" charset="0"/>
                <a:ea typeface="Calibri" panose="020F0502020204030204" pitchFamily="34" charset="0"/>
              </a:rPr>
              <a:t>er</a:t>
            </a:r>
            <a:r>
              <a:rPr lang="en-US" sz="2000" spc="-5"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will</a:t>
            </a:r>
            <a:r>
              <a:rPr lang="en-US" sz="2000" spc="5" dirty="0">
                <a:effectLst/>
                <a:latin typeface="Calibri" panose="020F0502020204030204" pitchFamily="34" charset="0"/>
                <a:ea typeface="Calibri" panose="020F0502020204030204" pitchFamily="34" charset="0"/>
              </a:rPr>
              <a:t> </a:t>
            </a:r>
            <a:r>
              <a:rPr lang="en-US" sz="2000" spc="-5" dirty="0">
                <a:effectLst/>
                <a:latin typeface="Calibri" panose="020F0502020204030204" pitchFamily="34" charset="0"/>
                <a:ea typeface="Calibri" panose="020F0502020204030204" pitchFamily="34" charset="0"/>
              </a:rPr>
              <a:t>b</a:t>
            </a:r>
            <a:r>
              <a:rPr lang="en-US" sz="2000" dirty="0">
                <a:effectLst/>
                <a:latin typeface="Calibri" panose="020F0502020204030204" pitchFamily="34" charset="0"/>
                <a:ea typeface="Calibri" panose="020F0502020204030204" pitchFamily="34" charset="0"/>
              </a:rPr>
              <a:t>e</a:t>
            </a:r>
            <a:r>
              <a:rPr lang="en-US" sz="2000" spc="-20" dirty="0">
                <a:effectLst/>
                <a:latin typeface="Calibri" panose="020F0502020204030204" pitchFamily="34" charset="0"/>
                <a:ea typeface="Calibri" panose="020F0502020204030204" pitchFamily="34" charset="0"/>
              </a:rPr>
              <a:t> </a:t>
            </a:r>
            <a:r>
              <a:rPr lang="en-US" sz="2000" spc="5" dirty="0">
                <a:effectLst/>
                <a:latin typeface="Calibri" panose="020F0502020204030204" pitchFamily="34" charset="0"/>
                <a:ea typeface="Calibri" panose="020F0502020204030204" pitchFamily="34" charset="0"/>
              </a:rPr>
              <a:t>m</a:t>
            </a:r>
            <a:r>
              <a:rPr lang="en-US" sz="2000" dirty="0">
                <a:effectLst/>
                <a:latin typeface="Calibri" panose="020F0502020204030204" pitchFamily="34" charset="0"/>
                <a:ea typeface="Calibri" panose="020F0502020204030204" pitchFamily="34" charset="0"/>
              </a:rPr>
              <a:t>a</a:t>
            </a:r>
            <a:r>
              <a:rPr lang="en-US" sz="2000" spc="-5" dirty="0">
                <a:effectLst/>
                <a:latin typeface="Calibri" panose="020F0502020204030204" pitchFamily="34" charset="0"/>
                <a:ea typeface="Calibri" panose="020F0502020204030204" pitchFamily="34" charset="0"/>
              </a:rPr>
              <a:t>d</a:t>
            </a:r>
            <a:r>
              <a:rPr lang="en-US" sz="2000" dirty="0">
                <a:effectLst/>
                <a:latin typeface="Calibri" panose="020F0502020204030204" pitchFamily="34" charset="0"/>
                <a:ea typeface="Calibri" panose="020F0502020204030204" pitchFamily="34" charset="0"/>
              </a:rPr>
              <a:t>e</a:t>
            </a:r>
            <a:r>
              <a:rPr lang="en-US" sz="2000" spc="5" dirty="0">
                <a:effectLst/>
                <a:latin typeface="Calibri" panose="020F0502020204030204" pitchFamily="34" charset="0"/>
                <a:ea typeface="Calibri" panose="020F0502020204030204" pitchFamily="34" charset="0"/>
              </a:rPr>
              <a:t> </a:t>
            </a:r>
            <a:r>
              <a:rPr lang="en-US" sz="2000" spc="-15" dirty="0">
                <a:effectLst/>
                <a:latin typeface="Calibri" panose="020F0502020204030204" pitchFamily="34" charset="0"/>
                <a:ea typeface="Calibri" panose="020F0502020204030204" pitchFamily="34" charset="0"/>
              </a:rPr>
              <a:t>a</a:t>
            </a:r>
            <a:r>
              <a:rPr lang="en-US" sz="2000" spc="5" dirty="0">
                <a:effectLst/>
                <a:latin typeface="Calibri" panose="020F0502020204030204" pitchFamily="34" charset="0"/>
                <a:ea typeface="Calibri" panose="020F0502020204030204" pitchFamily="34" charset="0"/>
              </a:rPr>
              <a:t>v</a:t>
            </a:r>
            <a:r>
              <a:rPr lang="en-US" sz="2000" dirty="0">
                <a:effectLst/>
                <a:latin typeface="Calibri" panose="020F0502020204030204" pitchFamily="34" charset="0"/>
                <a:ea typeface="Calibri" panose="020F0502020204030204" pitchFamily="34" charset="0"/>
              </a:rPr>
              <a:t>ai</a:t>
            </a:r>
            <a:r>
              <a:rPr lang="en-US" sz="2000" spc="-5" dirty="0">
                <a:effectLst/>
                <a:latin typeface="Calibri" panose="020F0502020204030204" pitchFamily="34" charset="0"/>
                <a:ea typeface="Calibri" panose="020F0502020204030204" pitchFamily="34" charset="0"/>
              </a:rPr>
              <a:t>l</a:t>
            </a:r>
            <a:r>
              <a:rPr lang="en-US" sz="2000" dirty="0">
                <a:effectLst/>
                <a:latin typeface="Calibri" panose="020F0502020204030204" pitchFamily="34" charset="0"/>
                <a:ea typeface="Calibri" panose="020F0502020204030204" pitchFamily="34" charset="0"/>
              </a:rPr>
              <a:t>a</a:t>
            </a:r>
            <a:r>
              <a:rPr lang="en-US" sz="2000" spc="-5" dirty="0">
                <a:effectLst/>
                <a:latin typeface="Calibri" panose="020F0502020204030204" pitchFamily="34" charset="0"/>
                <a:ea typeface="Calibri" panose="020F0502020204030204" pitchFamily="34" charset="0"/>
              </a:rPr>
              <a:t>b</a:t>
            </a:r>
            <a:r>
              <a:rPr lang="en-US" sz="2000" dirty="0">
                <a:effectLst/>
                <a:latin typeface="Calibri" panose="020F0502020204030204" pitchFamily="34" charset="0"/>
                <a:ea typeface="Calibri" panose="020F0502020204030204" pitchFamily="34" charset="0"/>
              </a:rPr>
              <a:t>le to</a:t>
            </a:r>
            <a:r>
              <a:rPr lang="en-US" sz="2000" spc="10"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VEA</a:t>
            </a:r>
            <a:r>
              <a:rPr lang="en-US" sz="2000" spc="-15" dirty="0">
                <a:effectLst/>
                <a:latin typeface="Calibri" panose="020F0502020204030204" pitchFamily="34" charset="0"/>
                <a:ea typeface="Calibri" panose="020F0502020204030204" pitchFamily="34" charset="0"/>
              </a:rPr>
              <a:t> </a:t>
            </a:r>
            <a:r>
              <a:rPr lang="en-US" sz="2000" spc="-5" dirty="0">
                <a:effectLst/>
                <a:latin typeface="Calibri" panose="020F0502020204030204" pitchFamily="34" charset="0"/>
                <a:ea typeface="Calibri" panose="020F0502020204030204" pitchFamily="34" charset="0"/>
              </a:rPr>
              <a:t>m</a:t>
            </a:r>
            <a:r>
              <a:rPr lang="en-US" sz="2000" spc="-10" dirty="0">
                <a:effectLst/>
                <a:latin typeface="Calibri" panose="020F0502020204030204" pitchFamily="34" charset="0"/>
                <a:ea typeface="Calibri" panose="020F0502020204030204" pitchFamily="34" charset="0"/>
              </a:rPr>
              <a:t>e</a:t>
            </a:r>
            <a:r>
              <a:rPr lang="en-US" sz="2000" spc="5" dirty="0">
                <a:effectLst/>
                <a:latin typeface="Calibri" panose="020F0502020204030204" pitchFamily="34" charset="0"/>
                <a:ea typeface="Calibri" panose="020F0502020204030204" pitchFamily="34" charset="0"/>
              </a:rPr>
              <a:t>m</a:t>
            </a:r>
            <a:r>
              <a:rPr lang="en-US" sz="2000" spc="-5" dirty="0">
                <a:effectLst/>
                <a:latin typeface="Calibri" panose="020F0502020204030204" pitchFamily="34" charset="0"/>
                <a:ea typeface="Calibri" panose="020F0502020204030204" pitchFamily="34" charset="0"/>
              </a:rPr>
              <a:t>b</a:t>
            </a:r>
            <a:r>
              <a:rPr lang="en-US" sz="2000" dirty="0">
                <a:effectLst/>
                <a:latin typeface="Calibri" panose="020F0502020204030204" pitchFamily="34" charset="0"/>
                <a:ea typeface="Calibri" panose="020F0502020204030204" pitchFamily="34" charset="0"/>
              </a:rPr>
              <a:t>ers,</a:t>
            </a:r>
            <a:r>
              <a:rPr lang="en-US" sz="2000" spc="5"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a</a:t>
            </a:r>
            <a:r>
              <a:rPr lang="en-US" sz="2000" spc="-5" dirty="0">
                <a:effectLst/>
                <a:latin typeface="Calibri" panose="020F0502020204030204" pitchFamily="34" charset="0"/>
                <a:ea typeface="Calibri" panose="020F0502020204030204" pitchFamily="34" charset="0"/>
              </a:rPr>
              <a:t>n</a:t>
            </a:r>
            <a:r>
              <a:rPr lang="en-US" sz="2000" dirty="0">
                <a:effectLst/>
                <a:latin typeface="Calibri" panose="020F0502020204030204" pitchFamily="34" charset="0"/>
                <a:ea typeface="Calibri" panose="020F0502020204030204" pitchFamily="34" charset="0"/>
              </a:rPr>
              <a:t>d</a:t>
            </a:r>
            <a:r>
              <a:rPr lang="en-US" sz="2000" spc="-15"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trai</a:t>
            </a:r>
            <a:r>
              <a:rPr lang="en-US" sz="2000" spc="-15" dirty="0">
                <a:effectLst/>
                <a:latin typeface="Calibri" panose="020F0502020204030204" pitchFamily="34" charset="0"/>
                <a:ea typeface="Calibri" panose="020F0502020204030204" pitchFamily="34" charset="0"/>
              </a:rPr>
              <a:t>n</a:t>
            </a:r>
            <a:r>
              <a:rPr lang="en-US" sz="2000" dirty="0">
                <a:effectLst/>
                <a:latin typeface="Calibri" panose="020F0502020204030204" pitchFamily="34" charset="0"/>
                <a:ea typeface="Calibri" panose="020F0502020204030204" pitchFamily="34" charset="0"/>
              </a:rPr>
              <a:t>i</a:t>
            </a:r>
            <a:r>
              <a:rPr lang="en-US" sz="2000" spc="-5" dirty="0">
                <a:effectLst/>
                <a:latin typeface="Calibri" panose="020F0502020204030204" pitchFamily="34" charset="0"/>
                <a:ea typeface="Calibri" panose="020F0502020204030204" pitchFamily="34" charset="0"/>
              </a:rPr>
              <a:t>n</a:t>
            </a:r>
            <a:r>
              <a:rPr lang="en-US" sz="2000" dirty="0">
                <a:effectLst/>
                <a:latin typeface="Calibri" panose="020F0502020204030204" pitchFamily="34" charset="0"/>
                <a:ea typeface="Calibri" panose="020F0502020204030204" pitchFamily="34" charset="0"/>
              </a:rPr>
              <a:t>g</a:t>
            </a:r>
            <a:r>
              <a:rPr lang="en-US" sz="2000" spc="-5" dirty="0">
                <a:effectLst/>
                <a:latin typeface="Calibri" panose="020F0502020204030204" pitchFamily="34" charset="0"/>
                <a:ea typeface="Calibri" panose="020F0502020204030204" pitchFamily="34" charset="0"/>
              </a:rPr>
              <a:t> </a:t>
            </a:r>
            <a:r>
              <a:rPr lang="en-US" sz="2000" spc="5" dirty="0">
                <a:effectLst/>
                <a:latin typeface="Calibri" panose="020F0502020204030204" pitchFamily="34" charset="0"/>
                <a:ea typeface="Calibri" panose="020F0502020204030204" pitchFamily="34" charset="0"/>
              </a:rPr>
              <a:t>o</a:t>
            </a:r>
            <a:r>
              <a:rPr lang="en-US" sz="2000" dirty="0">
                <a:effectLst/>
                <a:latin typeface="Calibri" panose="020F0502020204030204" pitchFamily="34" charset="0"/>
                <a:ea typeface="Calibri" panose="020F0502020204030204" pitchFamily="34" charset="0"/>
              </a:rPr>
              <a:t>f Un</a:t>
            </a:r>
            <a:r>
              <a:rPr lang="en-US" sz="2000" spc="-5" dirty="0">
                <a:effectLst/>
                <a:latin typeface="Calibri" panose="020F0502020204030204" pitchFamily="34" charset="0"/>
                <a:ea typeface="Calibri" panose="020F0502020204030204" pitchFamily="34" charset="0"/>
              </a:rPr>
              <a:t>i</a:t>
            </a:r>
            <a:r>
              <a:rPr lang="en-US" sz="2000" dirty="0">
                <a:effectLst/>
                <a:latin typeface="Calibri" panose="020F0502020204030204" pitchFamily="34" charset="0"/>
                <a:ea typeface="Calibri" panose="020F0502020204030204" pitchFamily="34" charset="0"/>
              </a:rPr>
              <a:t>Se</a:t>
            </a:r>
            <a:r>
              <a:rPr lang="en-US" sz="2000" spc="-15" dirty="0">
                <a:effectLst/>
                <a:latin typeface="Calibri" panose="020F0502020204030204" pitchFamily="34" charset="0"/>
                <a:ea typeface="Calibri" panose="020F0502020204030204" pitchFamily="34" charset="0"/>
              </a:rPr>
              <a:t>r</a:t>
            </a:r>
            <a:r>
              <a:rPr lang="en-US" sz="2000" dirty="0">
                <a:effectLst/>
                <a:latin typeface="Calibri" panose="020F0502020204030204" pitchFamily="34" charset="0"/>
                <a:ea typeface="Calibri" panose="020F0502020204030204" pitchFamily="34" charset="0"/>
              </a:rPr>
              <a:t>v</a:t>
            </a:r>
            <a:r>
              <a:rPr lang="en-US" sz="2000" spc="5"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s</a:t>
            </a:r>
            <a:r>
              <a:rPr lang="en-US" sz="2000" spc="-5" dirty="0">
                <a:effectLst/>
                <a:latin typeface="Calibri" panose="020F0502020204030204" pitchFamily="34" charset="0"/>
                <a:ea typeface="Calibri" panose="020F0502020204030204" pitchFamily="34" charset="0"/>
              </a:rPr>
              <a:t>t</a:t>
            </a:r>
            <a:r>
              <a:rPr lang="en-US" sz="2000" dirty="0">
                <a:effectLst/>
                <a:latin typeface="Calibri" panose="020F0502020204030204" pitchFamily="34" charset="0"/>
                <a:ea typeface="Calibri" panose="020F0502020204030204" pitchFamily="34" charset="0"/>
              </a:rPr>
              <a:t>aff a</a:t>
            </a:r>
            <a:r>
              <a:rPr lang="en-US" sz="2000" spc="-5" dirty="0">
                <a:effectLst/>
                <a:latin typeface="Calibri" panose="020F0502020204030204" pitchFamily="34" charset="0"/>
                <a:ea typeface="Calibri" panose="020F0502020204030204" pitchFamily="34" charset="0"/>
              </a:rPr>
              <a:t>n</a:t>
            </a:r>
            <a:r>
              <a:rPr lang="en-US" sz="2000" dirty="0">
                <a:effectLst/>
                <a:latin typeface="Calibri" panose="020F0502020204030204" pitchFamily="34" charset="0"/>
                <a:ea typeface="Calibri" panose="020F0502020204030204" pitchFamily="34" charset="0"/>
              </a:rPr>
              <a:t>d</a:t>
            </a:r>
            <a:r>
              <a:rPr lang="en-US" sz="2000" spc="-5" dirty="0">
                <a:effectLst/>
                <a:latin typeface="Calibri" panose="020F0502020204030204" pitchFamily="34" charset="0"/>
                <a:ea typeface="Calibri" panose="020F0502020204030204" pitchFamily="34" charset="0"/>
              </a:rPr>
              <a:t> </a:t>
            </a:r>
            <a:r>
              <a:rPr lang="en-US" sz="2000" spc="-10" dirty="0">
                <a:effectLst/>
                <a:latin typeface="Calibri" panose="020F0502020204030204" pitchFamily="34" charset="0"/>
                <a:ea typeface="Calibri" panose="020F0502020204030204" pitchFamily="34" charset="0"/>
              </a:rPr>
              <a:t>l</a:t>
            </a:r>
            <a:r>
              <a:rPr lang="en-US" sz="2000" spc="5" dirty="0">
                <a:effectLst/>
                <a:latin typeface="Calibri" panose="020F0502020204030204" pitchFamily="34" charset="0"/>
                <a:ea typeface="Calibri" panose="020F0502020204030204" pitchFamily="34" charset="0"/>
              </a:rPr>
              <a:t>o</a:t>
            </a:r>
            <a:r>
              <a:rPr lang="en-US" sz="2000" spc="-10" dirty="0">
                <a:effectLst/>
                <a:latin typeface="Calibri" panose="020F0502020204030204" pitchFamily="34" charset="0"/>
                <a:ea typeface="Calibri" panose="020F0502020204030204" pitchFamily="34" charset="0"/>
              </a:rPr>
              <a:t>c</a:t>
            </a:r>
            <a:r>
              <a:rPr lang="en-US" sz="2000" spc="10" dirty="0">
                <a:effectLst/>
                <a:latin typeface="Calibri" panose="020F0502020204030204" pitchFamily="34" charset="0"/>
                <a:ea typeface="Calibri" panose="020F0502020204030204" pitchFamily="34" charset="0"/>
              </a:rPr>
              <a:t>a</a:t>
            </a:r>
            <a:r>
              <a:rPr lang="en-US" sz="2000" dirty="0">
                <a:effectLst/>
                <a:latin typeface="Calibri" panose="020F0502020204030204" pitchFamily="34" charset="0"/>
                <a:ea typeface="Calibri" panose="020F0502020204030204" pitchFamily="34" charset="0"/>
              </a:rPr>
              <a:t>l VEA</a:t>
            </a:r>
            <a:r>
              <a:rPr lang="en-US" sz="2000" spc="-5"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leade</a:t>
            </a:r>
            <a:r>
              <a:rPr lang="en-US" sz="2000" spc="-10" dirty="0">
                <a:effectLst/>
                <a:latin typeface="Calibri" panose="020F0502020204030204" pitchFamily="34" charset="0"/>
                <a:ea typeface="Calibri" panose="020F0502020204030204" pitchFamily="34" charset="0"/>
              </a:rPr>
              <a:t>r</a:t>
            </a:r>
            <a:r>
              <a:rPr lang="en-US" sz="2000" dirty="0">
                <a:effectLst/>
                <a:latin typeface="Calibri" panose="020F0502020204030204" pitchFamily="34" charset="0"/>
                <a:ea typeface="Calibri" panose="020F0502020204030204" pitchFamily="34" charset="0"/>
              </a:rPr>
              <a:t>s has</a:t>
            </a:r>
            <a:r>
              <a:rPr lang="en-US" sz="2000" spc="-10"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either </a:t>
            </a:r>
            <a:r>
              <a:rPr lang="en-US" sz="2000" spc="-15" dirty="0">
                <a:effectLst/>
                <a:latin typeface="Calibri" panose="020F0502020204030204" pitchFamily="34" charset="0"/>
                <a:ea typeface="Calibri" panose="020F0502020204030204" pitchFamily="34" charset="0"/>
              </a:rPr>
              <a:t>b</a:t>
            </a:r>
            <a:r>
              <a:rPr lang="en-US" sz="2000" dirty="0">
                <a:effectLst/>
                <a:latin typeface="Calibri" panose="020F0502020204030204" pitchFamily="34" charset="0"/>
                <a:ea typeface="Calibri" panose="020F0502020204030204" pitchFamily="34" charset="0"/>
              </a:rPr>
              <a:t>eg</a:t>
            </a:r>
            <a:r>
              <a:rPr lang="en-US" sz="2000" spc="-5" dirty="0">
                <a:effectLst/>
                <a:latin typeface="Calibri" panose="020F0502020204030204" pitchFamily="34" charset="0"/>
                <a:ea typeface="Calibri" panose="020F0502020204030204" pitchFamily="34" charset="0"/>
              </a:rPr>
              <a:t>u</a:t>
            </a:r>
            <a:r>
              <a:rPr lang="en-US" sz="2000" dirty="0">
                <a:effectLst/>
                <a:latin typeface="Calibri" panose="020F0502020204030204" pitchFamily="34" charset="0"/>
                <a:ea typeface="Calibri" panose="020F0502020204030204" pitchFamily="34" charset="0"/>
              </a:rPr>
              <a:t>n</a:t>
            </a:r>
            <a:r>
              <a:rPr lang="en-US" sz="2000" spc="-5" dirty="0">
                <a:effectLst/>
                <a:latin typeface="Calibri" panose="020F0502020204030204" pitchFamily="34" charset="0"/>
                <a:ea typeface="Calibri" panose="020F0502020204030204" pitchFamily="34" charset="0"/>
              </a:rPr>
              <a:t> </a:t>
            </a:r>
            <a:r>
              <a:rPr lang="en-US" sz="2000" spc="5" dirty="0">
                <a:effectLst/>
                <a:latin typeface="Calibri" panose="020F0502020204030204" pitchFamily="34" charset="0"/>
                <a:ea typeface="Calibri" panose="020F0502020204030204" pitchFamily="34" charset="0"/>
              </a:rPr>
              <a:t>o</a:t>
            </a:r>
            <a:r>
              <a:rPr lang="en-US" sz="2000" dirty="0">
                <a:effectLst/>
                <a:latin typeface="Calibri" panose="020F0502020204030204" pitchFamily="34" charset="0"/>
                <a:ea typeface="Calibri" panose="020F0502020204030204" pitchFamily="34" charset="0"/>
              </a:rPr>
              <a:t>r</a:t>
            </a:r>
            <a:r>
              <a:rPr lang="en-US" sz="2000" spc="-10"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will take</a:t>
            </a:r>
            <a:r>
              <a:rPr lang="en-US" sz="2000" spc="5"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pl</a:t>
            </a:r>
            <a:r>
              <a:rPr lang="en-US" sz="2000" spc="-5" dirty="0">
                <a:effectLst/>
                <a:latin typeface="Calibri" panose="020F0502020204030204" pitchFamily="34" charset="0"/>
                <a:ea typeface="Calibri" panose="020F0502020204030204" pitchFamily="34" charset="0"/>
              </a:rPr>
              <a:t>a</a:t>
            </a:r>
            <a:r>
              <a:rPr lang="en-US" sz="2000" spc="-10" dirty="0">
                <a:effectLst/>
                <a:latin typeface="Calibri" panose="020F0502020204030204" pitchFamily="34" charset="0"/>
                <a:ea typeface="Calibri" panose="020F0502020204030204" pitchFamily="34" charset="0"/>
              </a:rPr>
              <a:t>c</a:t>
            </a:r>
            <a:r>
              <a:rPr lang="en-US" sz="2000" dirty="0">
                <a:effectLst/>
                <a:latin typeface="Calibri" panose="020F0502020204030204" pitchFamily="34" charset="0"/>
                <a:ea typeface="Calibri" panose="020F0502020204030204" pitchFamily="34" charset="0"/>
              </a:rPr>
              <a:t>e</a:t>
            </a:r>
            <a:r>
              <a:rPr lang="en-US" sz="2000" spc="5"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in</a:t>
            </a:r>
            <a:r>
              <a:rPr lang="en-US" sz="2000" spc="-5"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Ja</a:t>
            </a:r>
            <a:r>
              <a:rPr lang="en-US" sz="2000" spc="-5" dirty="0">
                <a:effectLst/>
                <a:latin typeface="Calibri" panose="020F0502020204030204" pitchFamily="34" charset="0"/>
                <a:ea typeface="Calibri" panose="020F0502020204030204" pitchFamily="34" charset="0"/>
              </a:rPr>
              <a:t>nu</a:t>
            </a:r>
            <a:r>
              <a:rPr lang="en-US" sz="2000" dirty="0">
                <a:effectLst/>
                <a:latin typeface="Calibri" panose="020F0502020204030204" pitchFamily="34" charset="0"/>
                <a:ea typeface="Calibri" panose="020F0502020204030204" pitchFamily="34" charset="0"/>
              </a:rPr>
              <a:t>ary</a:t>
            </a:r>
            <a:r>
              <a:rPr lang="en-US" sz="2000" spc="-10"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and</a:t>
            </a:r>
            <a:r>
              <a:rPr lang="en-US" sz="2000" spc="-5" dirty="0">
                <a:effectLst/>
                <a:latin typeface="Calibri" panose="020F0502020204030204" pitchFamily="34" charset="0"/>
                <a:ea typeface="Calibri" panose="020F0502020204030204" pitchFamily="34" charset="0"/>
              </a:rPr>
              <a:t> </a:t>
            </a:r>
            <a:r>
              <a:rPr lang="en-US" sz="2000" spc="-15" dirty="0">
                <a:effectLst/>
                <a:latin typeface="Calibri" panose="020F0502020204030204" pitchFamily="34" charset="0"/>
                <a:ea typeface="Calibri" panose="020F0502020204030204" pitchFamily="34" charset="0"/>
              </a:rPr>
              <a:t>F</a:t>
            </a:r>
            <a:r>
              <a:rPr lang="en-US" sz="2000" dirty="0">
                <a:effectLst/>
                <a:latin typeface="Calibri" panose="020F0502020204030204" pitchFamily="34" charset="0"/>
                <a:ea typeface="Calibri" panose="020F0502020204030204" pitchFamily="34" charset="0"/>
              </a:rPr>
              <a:t>ebr</a:t>
            </a:r>
            <a:r>
              <a:rPr lang="en-US" sz="2000" spc="-5" dirty="0">
                <a:effectLst/>
                <a:latin typeface="Calibri" panose="020F0502020204030204" pitchFamily="34" charset="0"/>
                <a:ea typeface="Calibri" panose="020F0502020204030204" pitchFamily="34" charset="0"/>
              </a:rPr>
              <a:t>u</a:t>
            </a:r>
            <a:r>
              <a:rPr lang="en-US" sz="2000" dirty="0">
                <a:effectLst/>
                <a:latin typeface="Calibri" panose="020F0502020204030204" pitchFamily="34" charset="0"/>
                <a:ea typeface="Calibri" panose="020F0502020204030204" pitchFamily="34" charset="0"/>
              </a:rPr>
              <a:t>ary</a:t>
            </a:r>
            <a:r>
              <a:rPr lang="en-US" sz="2000" spc="-5" dirty="0">
                <a:effectLst/>
                <a:latin typeface="Calibri" panose="020F0502020204030204" pitchFamily="34" charset="0"/>
                <a:ea typeface="Calibri" panose="020F0502020204030204" pitchFamily="34" charset="0"/>
              </a:rPr>
              <a:t> </a:t>
            </a:r>
            <a:r>
              <a:rPr lang="en-US" sz="2000" spc="5" dirty="0">
                <a:effectLst/>
                <a:latin typeface="Calibri" panose="020F0502020204030204" pitchFamily="34" charset="0"/>
                <a:ea typeface="Calibri" panose="020F0502020204030204" pitchFamily="34" charset="0"/>
              </a:rPr>
              <a:t>2</a:t>
            </a:r>
            <a:r>
              <a:rPr lang="en-US" sz="2000" spc="-10" dirty="0">
                <a:effectLst/>
                <a:latin typeface="Calibri" panose="020F0502020204030204" pitchFamily="34" charset="0"/>
                <a:ea typeface="Calibri" panose="020F0502020204030204" pitchFamily="34" charset="0"/>
              </a:rPr>
              <a:t>0</a:t>
            </a:r>
            <a:r>
              <a:rPr lang="en-US" sz="2000" spc="5" dirty="0">
                <a:effectLst/>
                <a:latin typeface="Calibri" panose="020F0502020204030204" pitchFamily="34" charset="0"/>
                <a:ea typeface="Calibri" panose="020F0502020204030204" pitchFamily="34" charset="0"/>
              </a:rPr>
              <a:t>21</a:t>
            </a:r>
            <a:r>
              <a:rPr lang="en-US" sz="2000" dirty="0">
                <a:effectLst/>
                <a:latin typeface="Calibri" panose="020F0502020204030204" pitchFamily="34" charset="0"/>
                <a:ea typeface="Calibri" panose="020F0502020204030204" pitchFamily="34" charset="0"/>
              </a:rPr>
              <a:t>.</a:t>
            </a:r>
            <a:r>
              <a:rPr lang="en-US" sz="2000" spc="10"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As</a:t>
            </a:r>
            <a:r>
              <a:rPr lang="en-US" sz="2000" spc="-15" dirty="0">
                <a:effectLst/>
                <a:latin typeface="Calibri" panose="020F0502020204030204" pitchFamily="34" charset="0"/>
                <a:ea typeface="Calibri" panose="020F0502020204030204" pitchFamily="34" charset="0"/>
              </a:rPr>
              <a:t> </a:t>
            </a:r>
            <a:r>
              <a:rPr lang="en-US" sz="2000" spc="5" dirty="0">
                <a:effectLst/>
                <a:latin typeface="Calibri" panose="020F0502020204030204" pitchFamily="34" charset="0"/>
                <a:ea typeface="Calibri" panose="020F0502020204030204" pitchFamily="34" charset="0"/>
              </a:rPr>
              <a:t>t</a:t>
            </a:r>
            <a:r>
              <a:rPr lang="en-US" sz="2000" spc="-5" dirty="0">
                <a:effectLst/>
                <a:latin typeface="Calibri" panose="020F0502020204030204" pitchFamily="34" charset="0"/>
                <a:ea typeface="Calibri" panose="020F0502020204030204" pitchFamily="34" charset="0"/>
              </a:rPr>
              <a:t>h</a:t>
            </a:r>
            <a:r>
              <a:rPr lang="en-US" sz="2000" dirty="0">
                <a:effectLst/>
                <a:latin typeface="Calibri" panose="020F0502020204030204" pitchFamily="34" charset="0"/>
                <a:ea typeface="Calibri" panose="020F0502020204030204" pitchFamily="34" charset="0"/>
              </a:rPr>
              <a:t>e</a:t>
            </a:r>
            <a:r>
              <a:rPr lang="en-US" sz="2000" spc="-5" dirty="0">
                <a:effectLst/>
                <a:latin typeface="Calibri" panose="020F0502020204030204" pitchFamily="34" charset="0"/>
                <a:ea typeface="Calibri" panose="020F0502020204030204" pitchFamily="34" charset="0"/>
              </a:rPr>
              <a:t> </a:t>
            </a:r>
            <a:r>
              <a:rPr lang="en-US" sz="2000" spc="5" dirty="0">
                <a:effectLst/>
                <a:latin typeface="Calibri" panose="020F0502020204030204" pitchFamily="34" charset="0"/>
                <a:ea typeface="Calibri" panose="020F0502020204030204" pitchFamily="34" charset="0"/>
              </a:rPr>
              <a:t>y</a:t>
            </a:r>
            <a:r>
              <a:rPr lang="en-US" sz="2000" dirty="0">
                <a:effectLst/>
                <a:latin typeface="Calibri" panose="020F0502020204030204" pitchFamily="34" charset="0"/>
                <a:ea typeface="Calibri" panose="020F0502020204030204" pitchFamily="34" charset="0"/>
              </a:rPr>
              <a:t>ear</a:t>
            </a:r>
            <a:r>
              <a:rPr lang="en-US" sz="2000" spc="-20" dirty="0">
                <a:effectLst/>
                <a:latin typeface="Calibri" panose="020F0502020204030204" pitchFamily="34" charset="0"/>
                <a:ea typeface="Calibri" panose="020F0502020204030204" pitchFamily="34" charset="0"/>
              </a:rPr>
              <a:t> </a:t>
            </a:r>
            <a:r>
              <a:rPr lang="en-US" sz="2000" spc="-5" dirty="0">
                <a:effectLst/>
                <a:latin typeface="Calibri" panose="020F0502020204030204" pitchFamily="34" charset="0"/>
                <a:ea typeface="Calibri" panose="020F0502020204030204" pitchFamily="34" charset="0"/>
              </a:rPr>
              <a:t>p</a:t>
            </a:r>
            <a:r>
              <a:rPr lang="en-US" sz="2000" dirty="0">
                <a:effectLst/>
                <a:latin typeface="Calibri" panose="020F0502020204030204" pitchFamily="34" charset="0"/>
                <a:ea typeface="Calibri" panose="020F0502020204030204" pitchFamily="34" charset="0"/>
              </a:rPr>
              <a:t>r</a:t>
            </a:r>
            <a:r>
              <a:rPr lang="en-US" sz="2000" spc="5" dirty="0">
                <a:effectLst/>
                <a:latin typeface="Calibri" panose="020F0502020204030204" pitchFamily="34" charset="0"/>
                <a:ea typeface="Calibri" panose="020F0502020204030204" pitchFamily="34" charset="0"/>
              </a:rPr>
              <a:t>o</a:t>
            </a:r>
            <a:r>
              <a:rPr lang="en-US" sz="2000" spc="-5" dirty="0">
                <a:effectLst/>
                <a:latin typeface="Calibri" panose="020F0502020204030204" pitchFamily="34" charset="0"/>
                <a:ea typeface="Calibri" panose="020F0502020204030204" pitchFamily="34" charset="0"/>
              </a:rPr>
              <a:t>g</a:t>
            </a:r>
            <a:r>
              <a:rPr lang="en-US" sz="2000" dirty="0">
                <a:effectLst/>
                <a:latin typeface="Calibri" panose="020F0502020204030204" pitchFamily="34" charset="0"/>
                <a:ea typeface="Calibri" panose="020F0502020204030204" pitchFamily="34" charset="0"/>
              </a:rPr>
              <a:t>ress</a:t>
            </a:r>
            <a:r>
              <a:rPr lang="en-US" sz="2000" spc="-5" dirty="0">
                <a:effectLst/>
                <a:latin typeface="Calibri" panose="020F0502020204030204" pitchFamily="34" charset="0"/>
                <a:ea typeface="Calibri" panose="020F0502020204030204" pitchFamily="34" charset="0"/>
              </a:rPr>
              <a:t>e</a:t>
            </a:r>
            <a:r>
              <a:rPr lang="en-US" sz="2000" dirty="0">
                <a:effectLst/>
                <a:latin typeface="Calibri" panose="020F0502020204030204" pitchFamily="34" charset="0"/>
                <a:ea typeface="Calibri" panose="020F0502020204030204" pitchFamily="34" charset="0"/>
              </a:rPr>
              <a:t>s, ad</a:t>
            </a:r>
            <a:r>
              <a:rPr lang="en-US" sz="2000" spc="-5" dirty="0">
                <a:effectLst/>
                <a:latin typeface="Calibri" panose="020F0502020204030204" pitchFamily="34" charset="0"/>
                <a:ea typeface="Calibri" panose="020F0502020204030204" pitchFamily="34" charset="0"/>
              </a:rPr>
              <a:t>d</a:t>
            </a:r>
            <a:r>
              <a:rPr lang="en-US" sz="2000" dirty="0">
                <a:effectLst/>
                <a:latin typeface="Calibri" panose="020F0502020204030204" pitchFamily="34" charset="0"/>
                <a:ea typeface="Calibri" panose="020F0502020204030204" pitchFamily="34" charset="0"/>
              </a:rPr>
              <a:t>it</a:t>
            </a:r>
            <a:r>
              <a:rPr lang="en-US" sz="2000" spc="-10" dirty="0">
                <a:effectLst/>
                <a:latin typeface="Calibri" panose="020F0502020204030204" pitchFamily="34" charset="0"/>
                <a:ea typeface="Calibri" panose="020F0502020204030204" pitchFamily="34" charset="0"/>
              </a:rPr>
              <a:t>i</a:t>
            </a:r>
            <a:r>
              <a:rPr lang="en-US" sz="2000" spc="5" dirty="0">
                <a:effectLst/>
                <a:latin typeface="Calibri" panose="020F0502020204030204" pitchFamily="34" charset="0"/>
                <a:ea typeface="Calibri" panose="020F0502020204030204" pitchFamily="34" charset="0"/>
              </a:rPr>
              <a:t>o</a:t>
            </a:r>
            <a:r>
              <a:rPr lang="en-US" sz="2000" spc="-5" dirty="0">
                <a:effectLst/>
                <a:latin typeface="Calibri" panose="020F0502020204030204" pitchFamily="34" charset="0"/>
                <a:ea typeface="Calibri" panose="020F0502020204030204" pitchFamily="34" charset="0"/>
              </a:rPr>
              <a:t>n</a:t>
            </a:r>
            <a:r>
              <a:rPr lang="en-US" sz="2000" dirty="0">
                <a:effectLst/>
                <a:latin typeface="Calibri" panose="020F0502020204030204" pitchFamily="34" charset="0"/>
                <a:ea typeface="Calibri" panose="020F0502020204030204" pitchFamily="34" charset="0"/>
              </a:rPr>
              <a:t>al i</a:t>
            </a:r>
            <a:r>
              <a:rPr lang="en-US" sz="2000" spc="-5" dirty="0">
                <a:effectLst/>
                <a:latin typeface="Calibri" panose="020F0502020204030204" pitchFamily="34" charset="0"/>
                <a:ea typeface="Calibri" panose="020F0502020204030204" pitchFamily="34" charset="0"/>
              </a:rPr>
              <a:t>n</a:t>
            </a:r>
            <a:r>
              <a:rPr lang="en-US" sz="2000" dirty="0">
                <a:effectLst/>
                <a:latin typeface="Calibri" panose="020F0502020204030204" pitchFamily="34" charset="0"/>
                <a:ea typeface="Calibri" panose="020F0502020204030204" pitchFamily="34" charset="0"/>
              </a:rPr>
              <a:t>f</a:t>
            </a:r>
            <a:r>
              <a:rPr lang="en-US" sz="2000" spc="5" dirty="0">
                <a:effectLst/>
                <a:latin typeface="Calibri" panose="020F0502020204030204" pitchFamily="34" charset="0"/>
                <a:ea typeface="Calibri" panose="020F0502020204030204" pitchFamily="34" charset="0"/>
              </a:rPr>
              <a:t>o</a:t>
            </a:r>
            <a:r>
              <a:rPr lang="en-US" sz="2000" spc="-15" dirty="0">
                <a:effectLst/>
                <a:latin typeface="Calibri" panose="020F0502020204030204" pitchFamily="34" charset="0"/>
                <a:ea typeface="Calibri" panose="020F0502020204030204" pitchFamily="34" charset="0"/>
              </a:rPr>
              <a:t>r</a:t>
            </a:r>
            <a:r>
              <a:rPr lang="en-US" sz="2000" spc="5" dirty="0">
                <a:effectLst/>
                <a:latin typeface="Calibri" panose="020F0502020204030204" pitchFamily="34" charset="0"/>
                <a:ea typeface="Calibri" panose="020F0502020204030204" pitchFamily="34" charset="0"/>
              </a:rPr>
              <a:t>m</a:t>
            </a:r>
            <a:r>
              <a:rPr lang="en-US" sz="2000" dirty="0">
                <a:effectLst/>
                <a:latin typeface="Calibri" panose="020F0502020204030204" pitchFamily="34" charset="0"/>
                <a:ea typeface="Calibri" panose="020F0502020204030204" pitchFamily="34" charset="0"/>
              </a:rPr>
              <a:t>at</a:t>
            </a:r>
            <a:r>
              <a:rPr lang="en-US" sz="2000" spc="-10" dirty="0">
                <a:effectLst/>
                <a:latin typeface="Calibri" panose="020F0502020204030204" pitchFamily="34" charset="0"/>
                <a:ea typeface="Calibri" panose="020F0502020204030204" pitchFamily="34" charset="0"/>
              </a:rPr>
              <a:t>i</a:t>
            </a:r>
            <a:r>
              <a:rPr lang="en-US" sz="2000" spc="5" dirty="0">
                <a:effectLst/>
                <a:latin typeface="Calibri" panose="020F0502020204030204" pitchFamily="34" charset="0"/>
                <a:ea typeface="Calibri" panose="020F0502020204030204" pitchFamily="34" charset="0"/>
              </a:rPr>
              <a:t>v</a:t>
            </a:r>
            <a:r>
              <a:rPr lang="en-US" sz="2000" dirty="0">
                <a:effectLst/>
                <a:latin typeface="Calibri" panose="020F0502020204030204" pitchFamily="34" charset="0"/>
                <a:ea typeface="Calibri" panose="020F0502020204030204" pitchFamily="34" charset="0"/>
              </a:rPr>
              <a:t>e </a:t>
            </a:r>
            <a:r>
              <a:rPr lang="en-US" sz="2000" spc="5" dirty="0">
                <a:effectLst/>
                <a:latin typeface="Calibri" panose="020F0502020204030204" pitchFamily="34" charset="0"/>
                <a:ea typeface="Calibri" panose="020F0502020204030204" pitchFamily="34" charset="0"/>
              </a:rPr>
              <a:t>m</a:t>
            </a:r>
            <a:r>
              <a:rPr lang="en-US" sz="2000" dirty="0">
                <a:effectLst/>
                <a:latin typeface="Calibri" panose="020F0502020204030204" pitchFamily="34" charset="0"/>
                <a:ea typeface="Calibri" panose="020F0502020204030204" pitchFamily="34" charset="0"/>
              </a:rPr>
              <a:t>a</a:t>
            </a:r>
            <a:r>
              <a:rPr lang="en-US" sz="2000" spc="-10" dirty="0">
                <a:effectLst/>
                <a:latin typeface="Calibri" panose="020F0502020204030204" pitchFamily="34" charset="0"/>
                <a:ea typeface="Calibri" panose="020F0502020204030204" pitchFamily="34" charset="0"/>
              </a:rPr>
              <a:t>t</a:t>
            </a:r>
            <a:r>
              <a:rPr lang="en-US" sz="2000" dirty="0">
                <a:effectLst/>
                <a:latin typeface="Calibri" panose="020F0502020204030204" pitchFamily="34" charset="0"/>
                <a:ea typeface="Calibri" panose="020F0502020204030204" pitchFamily="34" charset="0"/>
              </a:rPr>
              <a:t>erials </a:t>
            </a:r>
            <a:r>
              <a:rPr lang="en-US" sz="2000" spc="5" dirty="0">
                <a:effectLst/>
                <a:latin typeface="Calibri" panose="020F0502020204030204" pitchFamily="34" charset="0"/>
                <a:ea typeface="Calibri" panose="020F0502020204030204" pitchFamily="34" charset="0"/>
              </a:rPr>
              <a:t>w</a:t>
            </a:r>
            <a:r>
              <a:rPr lang="en-US" sz="2000" dirty="0">
                <a:effectLst/>
                <a:latin typeface="Calibri" panose="020F0502020204030204" pitchFamily="34" charset="0"/>
                <a:ea typeface="Calibri" panose="020F0502020204030204" pitchFamily="34" charset="0"/>
              </a:rPr>
              <a:t>ill</a:t>
            </a:r>
            <a:r>
              <a:rPr lang="en-US" sz="2000" spc="-15"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be</a:t>
            </a:r>
            <a:r>
              <a:rPr lang="en-US" sz="2000" spc="10" dirty="0">
                <a:effectLst/>
                <a:latin typeface="Calibri" panose="020F0502020204030204" pitchFamily="34" charset="0"/>
                <a:ea typeface="Calibri" panose="020F0502020204030204" pitchFamily="34" charset="0"/>
              </a:rPr>
              <a:t> </a:t>
            </a:r>
            <a:r>
              <a:rPr lang="en-US" sz="2000" spc="-5" dirty="0">
                <a:effectLst/>
                <a:latin typeface="Calibri" panose="020F0502020204030204" pitchFamily="34" charset="0"/>
                <a:ea typeface="Calibri" panose="020F0502020204030204" pitchFamily="34" charset="0"/>
              </a:rPr>
              <a:t>p</a:t>
            </a:r>
            <a:r>
              <a:rPr lang="en-US" sz="2000" spc="-15" dirty="0">
                <a:effectLst/>
                <a:latin typeface="Calibri" panose="020F0502020204030204" pitchFamily="34" charset="0"/>
                <a:ea typeface="Calibri" panose="020F0502020204030204" pitchFamily="34" charset="0"/>
              </a:rPr>
              <a:t>r</a:t>
            </a:r>
            <a:r>
              <a:rPr lang="en-US" sz="2000" spc="5" dirty="0">
                <a:effectLst/>
                <a:latin typeface="Calibri" panose="020F0502020204030204" pitchFamily="34" charset="0"/>
                <a:ea typeface="Calibri" panose="020F0502020204030204" pitchFamily="34" charset="0"/>
              </a:rPr>
              <a:t>o</a:t>
            </a:r>
            <a:r>
              <a:rPr lang="en-US" sz="2000" spc="-5" dirty="0">
                <a:effectLst/>
                <a:latin typeface="Calibri" panose="020F0502020204030204" pitchFamily="34" charset="0"/>
                <a:ea typeface="Calibri" panose="020F0502020204030204" pitchFamily="34" charset="0"/>
              </a:rPr>
              <a:t>du</a:t>
            </a:r>
            <a:r>
              <a:rPr lang="en-US" sz="2000" dirty="0">
                <a:effectLst/>
                <a:latin typeface="Calibri" panose="020F0502020204030204" pitchFamily="34" charset="0"/>
                <a:ea typeface="Calibri" panose="020F0502020204030204" pitchFamily="34" charset="0"/>
              </a:rPr>
              <a:t>ced,</a:t>
            </a:r>
            <a:r>
              <a:rPr lang="en-US" sz="2000" spc="-10"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a</a:t>
            </a:r>
            <a:r>
              <a:rPr lang="en-US" sz="2000" spc="-5" dirty="0">
                <a:effectLst/>
                <a:latin typeface="Calibri" panose="020F0502020204030204" pitchFamily="34" charset="0"/>
                <a:ea typeface="Calibri" panose="020F0502020204030204" pitchFamily="34" charset="0"/>
              </a:rPr>
              <a:t>n</a:t>
            </a:r>
            <a:r>
              <a:rPr lang="en-US" sz="2000" dirty="0">
                <a:effectLst/>
                <a:latin typeface="Calibri" panose="020F0502020204030204" pitchFamily="34" charset="0"/>
                <a:ea typeface="Calibri" panose="020F0502020204030204" pitchFamily="34" charset="0"/>
              </a:rPr>
              <a:t>d</a:t>
            </a:r>
            <a:r>
              <a:rPr lang="en-US" sz="2000" spc="-5" dirty="0">
                <a:effectLst/>
                <a:latin typeface="Calibri" panose="020F0502020204030204" pitchFamily="34" charset="0"/>
                <a:ea typeface="Calibri" panose="020F0502020204030204" pitchFamily="34" charset="0"/>
              </a:rPr>
              <a:t> </a:t>
            </a:r>
            <a:r>
              <a:rPr lang="en-US" sz="2000" spc="5" dirty="0">
                <a:effectLst/>
                <a:latin typeface="Calibri" panose="020F0502020204030204" pitchFamily="34" charset="0"/>
                <a:ea typeface="Calibri" panose="020F0502020204030204" pitchFamily="34" charset="0"/>
              </a:rPr>
              <a:t>t</a:t>
            </a:r>
            <a:r>
              <a:rPr lang="en-US" sz="2000" dirty="0">
                <a:effectLst/>
                <a:latin typeface="Calibri" panose="020F0502020204030204" pitchFamily="34" charset="0"/>
                <a:ea typeface="Calibri" panose="020F0502020204030204" pitchFamily="34" charset="0"/>
              </a:rPr>
              <a:t>ra</a:t>
            </a:r>
            <a:r>
              <a:rPr lang="en-US" sz="2000" spc="-5" dirty="0">
                <a:effectLst/>
                <a:latin typeface="Calibri" panose="020F0502020204030204" pitchFamily="34" charset="0"/>
                <a:ea typeface="Calibri" panose="020F0502020204030204" pitchFamily="34" charset="0"/>
              </a:rPr>
              <a:t>in</a:t>
            </a:r>
            <a:r>
              <a:rPr lang="en-US" sz="2000" dirty="0">
                <a:effectLst/>
                <a:latin typeface="Calibri" panose="020F0502020204030204" pitchFamily="34" charset="0"/>
                <a:ea typeface="Calibri" panose="020F0502020204030204" pitchFamily="34" charset="0"/>
              </a:rPr>
              <a:t>i</a:t>
            </a:r>
            <a:r>
              <a:rPr lang="en-US" sz="2000" spc="-5" dirty="0">
                <a:effectLst/>
                <a:latin typeface="Calibri" panose="020F0502020204030204" pitchFamily="34" charset="0"/>
                <a:ea typeface="Calibri" panose="020F0502020204030204" pitchFamily="34" charset="0"/>
              </a:rPr>
              <a:t>n</a:t>
            </a:r>
            <a:r>
              <a:rPr lang="en-US" sz="2000" dirty="0">
                <a:effectLst/>
                <a:latin typeface="Calibri" panose="020F0502020204030204" pitchFamily="34" charset="0"/>
                <a:ea typeface="Calibri" panose="020F0502020204030204" pitchFamily="34" charset="0"/>
              </a:rPr>
              <a:t>g</a:t>
            </a:r>
            <a:r>
              <a:rPr lang="en-US" sz="2000" spc="-5" dirty="0">
                <a:effectLst/>
                <a:latin typeface="Calibri" panose="020F0502020204030204" pitchFamily="34" charset="0"/>
                <a:ea typeface="Calibri" panose="020F0502020204030204" pitchFamily="34" charset="0"/>
              </a:rPr>
              <a:t> </a:t>
            </a:r>
            <a:r>
              <a:rPr lang="en-US" sz="2000" spc="5" dirty="0">
                <a:effectLst/>
                <a:latin typeface="Calibri" panose="020F0502020204030204" pitchFamily="34" charset="0"/>
                <a:ea typeface="Calibri" panose="020F0502020204030204" pitchFamily="34" charset="0"/>
              </a:rPr>
              <a:t>w</a:t>
            </a:r>
            <a:r>
              <a:rPr lang="en-US" sz="2000" dirty="0">
                <a:effectLst/>
                <a:latin typeface="Calibri" panose="020F0502020204030204" pitchFamily="34" charset="0"/>
                <a:ea typeface="Calibri" panose="020F0502020204030204" pitchFamily="34" charset="0"/>
              </a:rPr>
              <a:t>ill </a:t>
            </a:r>
            <a:r>
              <a:rPr lang="en-US" sz="2000" spc="-10" dirty="0">
                <a:effectLst/>
                <a:latin typeface="Calibri" panose="020F0502020204030204" pitchFamily="34" charset="0"/>
                <a:ea typeface="Calibri" panose="020F0502020204030204" pitchFamily="34" charset="0"/>
              </a:rPr>
              <a:t>c</a:t>
            </a:r>
            <a:r>
              <a:rPr lang="en-US" sz="2000" spc="5" dirty="0">
                <a:effectLst/>
                <a:latin typeface="Calibri" panose="020F0502020204030204" pitchFamily="34" charset="0"/>
                <a:ea typeface="Calibri" panose="020F0502020204030204" pitchFamily="34" charset="0"/>
              </a:rPr>
              <a:t>o</a:t>
            </a:r>
            <a:r>
              <a:rPr lang="en-US" sz="2000" spc="-5" dirty="0">
                <a:effectLst/>
                <a:latin typeface="Calibri" panose="020F0502020204030204" pitchFamily="34" charset="0"/>
                <a:ea typeface="Calibri" panose="020F0502020204030204" pitchFamily="34" charset="0"/>
              </a:rPr>
              <a:t>n</a:t>
            </a:r>
            <a:r>
              <a:rPr lang="en-US" sz="2000" dirty="0">
                <a:effectLst/>
                <a:latin typeface="Calibri" panose="020F0502020204030204" pitchFamily="34" charset="0"/>
                <a:ea typeface="Calibri" panose="020F0502020204030204" pitchFamily="34" charset="0"/>
              </a:rPr>
              <a:t>ti</a:t>
            </a:r>
            <a:r>
              <a:rPr lang="en-US" sz="2000" spc="-5" dirty="0">
                <a:effectLst/>
                <a:latin typeface="Calibri" panose="020F0502020204030204" pitchFamily="34" charset="0"/>
                <a:ea typeface="Calibri" panose="020F0502020204030204" pitchFamily="34" charset="0"/>
              </a:rPr>
              <a:t>nu</a:t>
            </a:r>
            <a:r>
              <a:rPr lang="en-US" sz="2000" dirty="0">
                <a:effectLst/>
                <a:latin typeface="Calibri" panose="020F0502020204030204" pitchFamily="34" charset="0"/>
                <a:ea typeface="Calibri" panose="020F0502020204030204" pitchFamily="34" charset="0"/>
              </a:rPr>
              <a:t>e</a:t>
            </a:r>
            <a:r>
              <a:rPr lang="en-US" sz="2000" spc="5" dirty="0">
                <a:effectLst/>
                <a:latin typeface="Calibri" panose="020F0502020204030204" pitchFamily="34" charset="0"/>
                <a:ea typeface="Calibri" panose="020F0502020204030204" pitchFamily="34" charset="0"/>
              </a:rPr>
              <a:t> </a:t>
            </a:r>
            <a:r>
              <a:rPr lang="en-US" sz="2000" spc="-15" dirty="0">
                <a:effectLst/>
                <a:latin typeface="Calibri" panose="020F0502020204030204" pitchFamily="34" charset="0"/>
                <a:ea typeface="Calibri" panose="020F0502020204030204" pitchFamily="34" charset="0"/>
              </a:rPr>
              <a:t>l</a:t>
            </a:r>
            <a:r>
              <a:rPr lang="en-US" sz="2000" spc="5" dirty="0">
                <a:effectLst/>
                <a:latin typeface="Calibri" panose="020F0502020204030204" pitchFamily="34" charset="0"/>
                <a:ea typeface="Calibri" panose="020F0502020204030204" pitchFamily="34" charset="0"/>
              </a:rPr>
              <a:t>o</a:t>
            </a:r>
            <a:r>
              <a:rPr lang="en-US" sz="2000" dirty="0">
                <a:effectLst/>
                <a:latin typeface="Calibri" panose="020F0502020204030204" pitchFamily="34" charset="0"/>
                <a:ea typeface="Calibri" panose="020F0502020204030204" pitchFamily="34" charset="0"/>
              </a:rPr>
              <a:t>cally</a:t>
            </a:r>
            <a:r>
              <a:rPr lang="en-US" sz="2000" spc="-5"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and</a:t>
            </a:r>
            <a:r>
              <a:rPr lang="en-US" sz="2000" spc="-5"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r</a:t>
            </a:r>
            <a:r>
              <a:rPr lang="en-US" sz="2000" spc="5" dirty="0">
                <a:effectLst/>
                <a:latin typeface="Calibri" panose="020F0502020204030204" pitchFamily="34" charset="0"/>
                <a:ea typeface="Calibri" panose="020F0502020204030204" pitchFamily="34" charset="0"/>
              </a:rPr>
              <a:t>e</a:t>
            </a:r>
            <a:r>
              <a:rPr lang="en-US" sz="2000" spc="-5" dirty="0">
                <a:effectLst/>
                <a:latin typeface="Calibri" panose="020F0502020204030204" pitchFamily="34" charset="0"/>
                <a:ea typeface="Calibri" panose="020F0502020204030204" pitchFamily="34" charset="0"/>
              </a:rPr>
              <a:t>g</a:t>
            </a:r>
            <a:r>
              <a:rPr lang="en-US" sz="2000" spc="-15" dirty="0">
                <a:effectLst/>
                <a:latin typeface="Calibri" panose="020F0502020204030204" pitchFamily="34" charset="0"/>
                <a:ea typeface="Calibri" panose="020F0502020204030204" pitchFamily="34" charset="0"/>
              </a:rPr>
              <a:t>i</a:t>
            </a:r>
            <a:r>
              <a:rPr lang="en-US" sz="2000" spc="5" dirty="0">
                <a:effectLst/>
                <a:latin typeface="Calibri" panose="020F0502020204030204" pitchFamily="34" charset="0"/>
                <a:ea typeface="Calibri" panose="020F0502020204030204" pitchFamily="34" charset="0"/>
              </a:rPr>
              <a:t>o</a:t>
            </a:r>
            <a:r>
              <a:rPr lang="en-US" sz="2000" spc="-5" dirty="0">
                <a:effectLst/>
                <a:latin typeface="Calibri" panose="020F0502020204030204" pitchFamily="34" charset="0"/>
                <a:ea typeface="Calibri" panose="020F0502020204030204" pitchFamily="34" charset="0"/>
              </a:rPr>
              <a:t>n</a:t>
            </a:r>
            <a:r>
              <a:rPr lang="en-US" sz="2000" dirty="0">
                <a:effectLst/>
                <a:latin typeface="Calibri" panose="020F0502020204030204" pitchFamily="34" charset="0"/>
                <a:ea typeface="Calibri" panose="020F0502020204030204" pitchFamily="34" charset="0"/>
              </a:rPr>
              <a:t>al</a:t>
            </a:r>
            <a:r>
              <a:rPr lang="en-US" sz="2000" spc="-5" dirty="0">
                <a:effectLst/>
                <a:latin typeface="Calibri" panose="020F0502020204030204" pitchFamily="34" charset="0"/>
                <a:ea typeface="Calibri" panose="020F0502020204030204" pitchFamily="34" charset="0"/>
              </a:rPr>
              <a:t>l</a:t>
            </a:r>
            <a:r>
              <a:rPr lang="en-US" sz="2000" spc="5" dirty="0">
                <a:effectLst/>
                <a:latin typeface="Calibri" panose="020F0502020204030204" pitchFamily="34" charset="0"/>
                <a:ea typeface="Calibri" panose="020F0502020204030204" pitchFamily="34" charset="0"/>
              </a:rPr>
              <a:t>y</a:t>
            </a:r>
            <a:r>
              <a:rPr lang="en-US" sz="2000" dirty="0">
                <a:effectLst/>
                <a:latin typeface="Calibri" panose="020F0502020204030204" pitchFamily="34" charset="0"/>
                <a:ea typeface="Calibri" panose="020F0502020204030204" pitchFamily="34" charset="0"/>
              </a:rPr>
              <a:t>. VEA</a:t>
            </a:r>
            <a:r>
              <a:rPr lang="en-US" sz="2000" spc="-25"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will</a:t>
            </a:r>
            <a:r>
              <a:rPr lang="en-US" sz="2000" spc="5"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a</a:t>
            </a:r>
            <a:r>
              <a:rPr lang="en-US" sz="2000" spc="-5" dirty="0">
                <a:effectLst/>
                <a:latin typeface="Calibri" panose="020F0502020204030204" pitchFamily="34" charset="0"/>
                <a:ea typeface="Calibri" panose="020F0502020204030204" pitchFamily="34" charset="0"/>
              </a:rPr>
              <a:t>l</a:t>
            </a:r>
            <a:r>
              <a:rPr lang="en-US" sz="2000" dirty="0">
                <a:effectLst/>
                <a:latin typeface="Calibri" panose="020F0502020204030204" pitchFamily="34" charset="0"/>
                <a:ea typeface="Calibri" panose="020F0502020204030204" pitchFamily="34" charset="0"/>
              </a:rPr>
              <a:t>so</a:t>
            </a:r>
            <a:r>
              <a:rPr lang="en-US" sz="2000" spc="-5"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h</a:t>
            </a:r>
            <a:r>
              <a:rPr lang="en-US" sz="2000" spc="5" dirty="0">
                <a:effectLst/>
                <a:latin typeface="Calibri" panose="020F0502020204030204" pitchFamily="34" charset="0"/>
                <a:ea typeface="Calibri" panose="020F0502020204030204" pitchFamily="34" charset="0"/>
              </a:rPr>
              <a:t>o</a:t>
            </a:r>
            <a:r>
              <a:rPr lang="en-US" sz="2000" dirty="0">
                <a:effectLst/>
                <a:latin typeface="Calibri" panose="020F0502020204030204" pitchFamily="34" charset="0"/>
                <a:ea typeface="Calibri" panose="020F0502020204030204" pitchFamily="34" charset="0"/>
              </a:rPr>
              <a:t>ld</a:t>
            </a:r>
            <a:r>
              <a:rPr lang="en-US" sz="2000" spc="-5"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a stat</a:t>
            </a:r>
            <a:r>
              <a:rPr lang="en-US" sz="2000" spc="-10" dirty="0">
                <a:effectLst/>
                <a:latin typeface="Calibri" panose="020F0502020204030204" pitchFamily="34" charset="0"/>
                <a:ea typeface="Calibri" panose="020F0502020204030204" pitchFamily="34" charset="0"/>
              </a:rPr>
              <a:t>e</a:t>
            </a:r>
            <a:r>
              <a:rPr lang="en-US" sz="2000" dirty="0">
                <a:effectLst/>
                <a:latin typeface="Calibri" panose="020F0502020204030204" pitchFamily="34" charset="0"/>
                <a:ea typeface="Calibri" panose="020F0502020204030204" pitchFamily="34" charset="0"/>
              </a:rPr>
              <a:t>wide </a:t>
            </a:r>
            <a:r>
              <a:rPr lang="en-US" sz="2000" spc="-10" dirty="0">
                <a:effectLst/>
                <a:latin typeface="Calibri" panose="020F0502020204030204" pitchFamily="34" charset="0"/>
                <a:ea typeface="Calibri" panose="020F0502020204030204" pitchFamily="34" charset="0"/>
              </a:rPr>
              <a:t>c</a:t>
            </a:r>
            <a:r>
              <a:rPr lang="en-US" sz="2000" spc="5" dirty="0">
                <a:effectLst/>
                <a:latin typeface="Calibri" panose="020F0502020204030204" pitchFamily="34" charset="0"/>
                <a:ea typeface="Calibri" panose="020F0502020204030204" pitchFamily="34" charset="0"/>
              </a:rPr>
              <a:t>o</a:t>
            </a:r>
            <a:r>
              <a:rPr lang="en-US" sz="2000" spc="-5" dirty="0">
                <a:effectLst/>
                <a:latin typeface="Calibri" panose="020F0502020204030204" pitchFamily="34" charset="0"/>
                <a:ea typeface="Calibri" panose="020F0502020204030204" pitchFamily="34" charset="0"/>
              </a:rPr>
              <a:t>n</a:t>
            </a:r>
            <a:r>
              <a:rPr lang="en-US" sz="2000" dirty="0">
                <a:effectLst/>
                <a:latin typeface="Calibri" panose="020F0502020204030204" pitchFamily="34" charset="0"/>
                <a:ea typeface="Calibri" panose="020F0502020204030204" pitchFamily="34" charset="0"/>
              </a:rPr>
              <a:t>fe</a:t>
            </a:r>
            <a:r>
              <a:rPr lang="en-US" sz="2000" spc="-10" dirty="0">
                <a:effectLst/>
                <a:latin typeface="Calibri" panose="020F0502020204030204" pitchFamily="34" charset="0"/>
                <a:ea typeface="Calibri" panose="020F0502020204030204" pitchFamily="34" charset="0"/>
              </a:rPr>
              <a:t>r</a:t>
            </a:r>
            <a:r>
              <a:rPr lang="en-US" sz="2000" dirty="0">
                <a:effectLst/>
                <a:latin typeface="Calibri" panose="020F0502020204030204" pitchFamily="34" charset="0"/>
                <a:ea typeface="Calibri" panose="020F0502020204030204" pitchFamily="34" charset="0"/>
              </a:rPr>
              <a:t>ence</a:t>
            </a:r>
            <a:r>
              <a:rPr lang="en-US" sz="2000" spc="-5" dirty="0">
                <a:effectLst/>
                <a:latin typeface="Calibri" panose="020F0502020204030204" pitchFamily="34" charset="0"/>
                <a:ea typeface="Calibri" panose="020F0502020204030204" pitchFamily="34" charset="0"/>
              </a:rPr>
              <a:t> </a:t>
            </a:r>
            <a:r>
              <a:rPr lang="en-US" sz="2000" spc="5" dirty="0">
                <a:effectLst/>
                <a:latin typeface="Calibri" panose="020F0502020204030204" pitchFamily="34" charset="0"/>
                <a:ea typeface="Calibri" panose="020F0502020204030204" pitchFamily="34" charset="0"/>
              </a:rPr>
              <a:t>o</a:t>
            </a:r>
            <a:r>
              <a:rPr lang="en-US" sz="2000" dirty="0">
                <a:effectLst/>
                <a:latin typeface="Calibri" panose="020F0502020204030204" pitchFamily="34" charset="0"/>
                <a:ea typeface="Calibri" panose="020F0502020204030204" pitchFamily="34" charset="0"/>
              </a:rPr>
              <a:t>n</a:t>
            </a:r>
            <a:r>
              <a:rPr lang="en-US" sz="2000" spc="-5" dirty="0">
                <a:effectLst/>
                <a:latin typeface="Calibri" panose="020F0502020204030204" pitchFamily="34" charset="0"/>
                <a:ea typeface="Calibri" panose="020F0502020204030204" pitchFamily="34" charset="0"/>
              </a:rPr>
              <a:t> </a:t>
            </a:r>
            <a:r>
              <a:rPr lang="en-US" sz="2000" spc="-10" dirty="0">
                <a:effectLst/>
                <a:latin typeface="Calibri" panose="020F0502020204030204" pitchFamily="34" charset="0"/>
                <a:ea typeface="Calibri" panose="020F0502020204030204" pitchFamily="34" charset="0"/>
              </a:rPr>
              <a:t>c</a:t>
            </a:r>
            <a:r>
              <a:rPr lang="en-US" sz="2000" spc="5" dirty="0">
                <a:effectLst/>
                <a:latin typeface="Calibri" panose="020F0502020204030204" pitchFamily="34" charset="0"/>
                <a:ea typeface="Calibri" panose="020F0502020204030204" pitchFamily="34" charset="0"/>
              </a:rPr>
              <a:t>o</a:t>
            </a:r>
            <a:r>
              <a:rPr lang="en-US" sz="2000" dirty="0">
                <a:effectLst/>
                <a:latin typeface="Calibri" panose="020F0502020204030204" pitchFamily="34" charset="0"/>
                <a:ea typeface="Calibri" panose="020F0502020204030204" pitchFamily="34" charset="0"/>
              </a:rPr>
              <a:t>ll</a:t>
            </a:r>
            <a:r>
              <a:rPr lang="en-US" sz="2000" spc="10" dirty="0">
                <a:effectLst/>
                <a:latin typeface="Calibri" panose="020F0502020204030204" pitchFamily="34" charset="0"/>
                <a:ea typeface="Calibri" panose="020F0502020204030204" pitchFamily="34" charset="0"/>
              </a:rPr>
              <a:t>e</a:t>
            </a:r>
            <a:r>
              <a:rPr lang="en-US" sz="2000" dirty="0">
                <a:effectLst/>
                <a:latin typeface="Calibri" panose="020F0502020204030204" pitchFamily="34" charset="0"/>
                <a:ea typeface="Calibri" panose="020F0502020204030204" pitchFamily="34" charset="0"/>
              </a:rPr>
              <a:t>ct</a:t>
            </a:r>
            <a:r>
              <a:rPr lang="en-US" sz="2000" spc="-10" dirty="0">
                <a:effectLst/>
                <a:latin typeface="Calibri" panose="020F0502020204030204" pitchFamily="34" charset="0"/>
                <a:ea typeface="Calibri" panose="020F0502020204030204" pitchFamily="34" charset="0"/>
              </a:rPr>
              <a:t>i</a:t>
            </a:r>
            <a:r>
              <a:rPr lang="en-US" sz="2000" spc="5" dirty="0">
                <a:effectLst/>
                <a:latin typeface="Calibri" panose="020F0502020204030204" pitchFamily="34" charset="0"/>
                <a:ea typeface="Calibri" panose="020F0502020204030204" pitchFamily="34" charset="0"/>
              </a:rPr>
              <a:t>v</a:t>
            </a:r>
            <a:r>
              <a:rPr lang="en-US" sz="2000" dirty="0">
                <a:effectLst/>
                <a:latin typeface="Calibri" panose="020F0502020204030204" pitchFamily="34" charset="0"/>
                <a:ea typeface="Calibri" panose="020F0502020204030204" pitchFamily="34" charset="0"/>
              </a:rPr>
              <a:t>e</a:t>
            </a:r>
            <a:r>
              <a:rPr lang="en-US" sz="2000" spc="-10"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bar</a:t>
            </a:r>
            <a:r>
              <a:rPr lang="en-US" sz="2000" spc="-5" dirty="0">
                <a:effectLst/>
                <a:latin typeface="Calibri" panose="020F0502020204030204" pitchFamily="34" charset="0"/>
                <a:ea typeface="Calibri" panose="020F0502020204030204" pitchFamily="34" charset="0"/>
              </a:rPr>
              <a:t>g</a:t>
            </a:r>
            <a:r>
              <a:rPr lang="en-US" sz="2000" dirty="0">
                <a:effectLst/>
                <a:latin typeface="Calibri" panose="020F0502020204030204" pitchFamily="34" charset="0"/>
                <a:ea typeface="Calibri" panose="020F0502020204030204" pitchFamily="34" charset="0"/>
              </a:rPr>
              <a:t>ai</a:t>
            </a:r>
            <a:r>
              <a:rPr lang="en-US" sz="2000" spc="-5" dirty="0">
                <a:effectLst/>
                <a:latin typeface="Calibri" panose="020F0502020204030204" pitchFamily="34" charset="0"/>
                <a:ea typeface="Calibri" panose="020F0502020204030204" pitchFamily="34" charset="0"/>
              </a:rPr>
              <a:t>n</a:t>
            </a:r>
            <a:r>
              <a:rPr lang="en-US" sz="2000" dirty="0">
                <a:effectLst/>
                <a:latin typeface="Calibri" panose="020F0502020204030204" pitchFamily="34" charset="0"/>
                <a:ea typeface="Calibri" panose="020F0502020204030204" pitchFamily="34" charset="0"/>
              </a:rPr>
              <a:t>i</a:t>
            </a:r>
            <a:r>
              <a:rPr lang="en-US" sz="2000" spc="-5" dirty="0">
                <a:effectLst/>
                <a:latin typeface="Calibri" panose="020F0502020204030204" pitchFamily="34" charset="0"/>
                <a:ea typeface="Calibri" panose="020F0502020204030204" pitchFamily="34" charset="0"/>
              </a:rPr>
              <a:t>n</a:t>
            </a:r>
            <a:r>
              <a:rPr lang="en-US" sz="2000" dirty="0">
                <a:effectLst/>
                <a:latin typeface="Calibri" panose="020F0502020204030204" pitchFamily="34" charset="0"/>
                <a:ea typeface="Calibri" panose="020F0502020204030204" pitchFamily="34" charset="0"/>
              </a:rPr>
              <a:t>g</a:t>
            </a:r>
            <a:r>
              <a:rPr lang="en-US" sz="2000" spc="-5"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and</a:t>
            </a:r>
            <a:r>
              <a:rPr lang="en-US" sz="2000" spc="-5" dirty="0">
                <a:effectLst/>
                <a:latin typeface="Calibri" panose="020F0502020204030204" pitchFamily="34" charset="0"/>
                <a:ea typeface="Calibri" panose="020F0502020204030204" pitchFamily="34" charset="0"/>
              </a:rPr>
              <a:t> </a:t>
            </a:r>
            <a:r>
              <a:rPr lang="en-US" sz="2000" spc="5" dirty="0">
                <a:effectLst/>
                <a:latin typeface="Calibri" panose="020F0502020204030204" pitchFamily="34" charset="0"/>
                <a:ea typeface="Calibri" panose="020F0502020204030204" pitchFamily="34" charset="0"/>
              </a:rPr>
              <a:t>t</a:t>
            </a:r>
            <a:r>
              <a:rPr lang="en-US" sz="2000" spc="-5" dirty="0">
                <a:effectLst/>
                <a:latin typeface="Calibri" panose="020F0502020204030204" pitchFamily="34" charset="0"/>
                <a:ea typeface="Calibri" panose="020F0502020204030204" pitchFamily="34" charset="0"/>
              </a:rPr>
              <a:t>h</a:t>
            </a:r>
            <a:r>
              <a:rPr lang="en-US" sz="2000" dirty="0">
                <a:effectLst/>
                <a:latin typeface="Calibri" panose="020F0502020204030204" pitchFamily="34" charset="0"/>
                <a:ea typeface="Calibri" panose="020F0502020204030204" pitchFamily="34" charset="0"/>
              </a:rPr>
              <a:t>e</a:t>
            </a:r>
            <a:r>
              <a:rPr lang="en-US" sz="2000" spc="5" dirty="0">
                <a:effectLst/>
                <a:latin typeface="Calibri" panose="020F0502020204030204" pitchFamily="34" charset="0"/>
                <a:ea typeface="Calibri" panose="020F0502020204030204" pitchFamily="34" charset="0"/>
              </a:rPr>
              <a:t> </a:t>
            </a:r>
            <a:r>
              <a:rPr lang="en-US" sz="2000" spc="-10" dirty="0">
                <a:effectLst/>
                <a:latin typeface="Calibri" panose="020F0502020204030204" pitchFamily="34" charset="0"/>
                <a:ea typeface="Calibri" panose="020F0502020204030204" pitchFamily="34" charset="0"/>
              </a:rPr>
              <a:t>O</a:t>
            </a:r>
            <a:r>
              <a:rPr lang="en-US" sz="2000" spc="5" dirty="0">
                <a:effectLst/>
                <a:latin typeface="Calibri" panose="020F0502020204030204" pitchFamily="34" charset="0"/>
                <a:ea typeface="Calibri" panose="020F0502020204030204" pitchFamily="34" charset="0"/>
              </a:rPr>
              <a:t>2</a:t>
            </a:r>
            <a:r>
              <a:rPr lang="en-US" sz="2000" dirty="0">
                <a:effectLst/>
                <a:latin typeface="Calibri" panose="020F0502020204030204" pitchFamily="34" charset="0"/>
                <a:ea typeface="Calibri" panose="020F0502020204030204" pitchFamily="34" charset="0"/>
              </a:rPr>
              <a:t>B c</a:t>
            </a:r>
            <a:r>
              <a:rPr lang="en-US" sz="2000" spc="-10" dirty="0">
                <a:effectLst/>
                <a:latin typeface="Calibri" panose="020F0502020204030204" pitchFamily="34" charset="0"/>
                <a:ea typeface="Calibri" panose="020F0502020204030204" pitchFamily="34" charset="0"/>
              </a:rPr>
              <a:t>a</a:t>
            </a:r>
            <a:r>
              <a:rPr lang="en-US" sz="2000" spc="5" dirty="0">
                <a:effectLst/>
                <a:latin typeface="Calibri" panose="020F0502020204030204" pitchFamily="34" charset="0"/>
                <a:ea typeface="Calibri" panose="020F0502020204030204" pitchFamily="34" charset="0"/>
              </a:rPr>
              <a:t>m</a:t>
            </a:r>
            <a:r>
              <a:rPr lang="en-US" sz="2000" spc="-5" dirty="0">
                <a:effectLst/>
                <a:latin typeface="Calibri" panose="020F0502020204030204" pitchFamily="34" charset="0"/>
                <a:ea typeface="Calibri" panose="020F0502020204030204" pitchFamily="34" charset="0"/>
              </a:rPr>
              <a:t>p</a:t>
            </a:r>
            <a:r>
              <a:rPr lang="en-US" sz="2000" dirty="0">
                <a:effectLst/>
                <a:latin typeface="Calibri" panose="020F0502020204030204" pitchFamily="34" charset="0"/>
                <a:ea typeface="Calibri" panose="020F0502020204030204" pitchFamily="34" charset="0"/>
              </a:rPr>
              <a:t>ai</a:t>
            </a:r>
            <a:r>
              <a:rPr lang="en-US" sz="2000" spc="-5" dirty="0">
                <a:effectLst/>
                <a:latin typeface="Calibri" panose="020F0502020204030204" pitchFamily="34" charset="0"/>
                <a:ea typeface="Calibri" panose="020F0502020204030204" pitchFamily="34" charset="0"/>
              </a:rPr>
              <a:t>g</a:t>
            </a:r>
            <a:r>
              <a:rPr lang="en-US" sz="2000" dirty="0">
                <a:effectLst/>
                <a:latin typeface="Calibri" panose="020F0502020204030204" pitchFamily="34" charset="0"/>
                <a:ea typeface="Calibri" panose="020F0502020204030204" pitchFamily="34" charset="0"/>
              </a:rPr>
              <a:t>n</a:t>
            </a:r>
            <a:r>
              <a:rPr lang="en-US" sz="2000" spc="-15" dirty="0">
                <a:effectLst/>
                <a:latin typeface="Calibri" panose="020F0502020204030204" pitchFamily="34" charset="0"/>
                <a:ea typeface="Calibri" panose="020F0502020204030204" pitchFamily="34" charset="0"/>
              </a:rPr>
              <a:t> </a:t>
            </a:r>
            <a:r>
              <a:rPr lang="en-US" sz="2000" spc="5" dirty="0">
                <a:effectLst/>
                <a:latin typeface="Calibri" panose="020F0502020204030204" pitchFamily="34" charset="0"/>
                <a:ea typeface="Calibri" panose="020F0502020204030204" pitchFamily="34" charset="0"/>
              </a:rPr>
              <a:t>o</a:t>
            </a:r>
            <a:r>
              <a:rPr lang="en-US" sz="2000" dirty="0">
                <a:effectLst/>
                <a:latin typeface="Calibri" panose="020F0502020204030204" pitchFamily="34" charset="0"/>
                <a:ea typeface="Calibri" panose="020F0502020204030204" pitchFamily="34" charset="0"/>
              </a:rPr>
              <a:t>n</a:t>
            </a:r>
            <a:r>
              <a:rPr lang="en-US" sz="2000" spc="-5" dirty="0">
                <a:effectLst/>
                <a:latin typeface="Calibri" panose="020F0502020204030204" pitchFamily="34" charset="0"/>
                <a:ea typeface="Calibri" panose="020F0502020204030204" pitchFamily="34" charset="0"/>
              </a:rPr>
              <a:t> </a:t>
            </a:r>
            <a:r>
              <a:rPr lang="en-US" sz="2000" spc="5" dirty="0">
                <a:effectLst/>
                <a:latin typeface="Calibri" panose="020F0502020204030204" pitchFamily="34" charset="0"/>
                <a:ea typeface="Calibri" panose="020F0502020204030204" pitchFamily="34" charset="0"/>
              </a:rPr>
              <a:t>M</a:t>
            </a:r>
            <a:r>
              <a:rPr lang="en-US" sz="2000" spc="-15" dirty="0">
                <a:effectLst/>
                <a:latin typeface="Calibri" panose="020F0502020204030204" pitchFamily="34" charset="0"/>
                <a:ea typeface="Calibri" panose="020F0502020204030204" pitchFamily="34" charset="0"/>
              </a:rPr>
              <a:t>a</a:t>
            </a:r>
            <a:r>
              <a:rPr lang="en-US" sz="2000" dirty="0">
                <a:effectLst/>
                <a:latin typeface="Calibri" panose="020F0502020204030204" pitchFamily="34" charset="0"/>
                <a:ea typeface="Calibri" panose="020F0502020204030204" pitchFamily="34" charset="0"/>
              </a:rPr>
              <a:t>y</a:t>
            </a:r>
            <a:r>
              <a:rPr lang="en-US" sz="2000" spc="-5" dirty="0">
                <a:effectLst/>
                <a:latin typeface="Calibri" panose="020F0502020204030204" pitchFamily="34" charset="0"/>
                <a:ea typeface="Calibri" panose="020F0502020204030204" pitchFamily="34" charset="0"/>
              </a:rPr>
              <a:t> </a:t>
            </a:r>
            <a:r>
              <a:rPr lang="en-US" sz="2000" spc="5" dirty="0">
                <a:effectLst/>
                <a:latin typeface="Calibri" panose="020F0502020204030204" pitchFamily="34" charset="0"/>
                <a:ea typeface="Calibri" panose="020F0502020204030204" pitchFamily="34" charset="0"/>
              </a:rPr>
              <a:t>1</a:t>
            </a:r>
            <a:r>
              <a:rPr lang="en-US" sz="2000" dirty="0">
                <a:effectLst/>
                <a:latin typeface="Calibri" panose="020F0502020204030204" pitchFamily="34" charset="0"/>
                <a:ea typeface="Calibri" panose="020F0502020204030204" pitchFamily="34" charset="0"/>
              </a:rPr>
              <a:t>,</a:t>
            </a:r>
            <a:r>
              <a:rPr lang="en-US" sz="2000" spc="-10" dirty="0">
                <a:effectLst/>
                <a:latin typeface="Calibri" panose="020F0502020204030204" pitchFamily="34" charset="0"/>
                <a:ea typeface="Calibri" panose="020F0502020204030204" pitchFamily="34" charset="0"/>
              </a:rPr>
              <a:t> </a:t>
            </a:r>
            <a:r>
              <a:rPr lang="en-US" sz="2000" spc="5" dirty="0">
                <a:effectLst/>
                <a:latin typeface="Calibri" panose="020F0502020204030204" pitchFamily="34" charset="0"/>
                <a:ea typeface="Calibri" panose="020F0502020204030204" pitchFamily="34" charset="0"/>
              </a:rPr>
              <a:t>2</a:t>
            </a:r>
            <a:r>
              <a:rPr lang="en-US" sz="2000" spc="-10" dirty="0">
                <a:effectLst/>
                <a:latin typeface="Calibri" panose="020F0502020204030204" pitchFamily="34" charset="0"/>
                <a:ea typeface="Calibri" panose="020F0502020204030204" pitchFamily="34" charset="0"/>
              </a:rPr>
              <a:t>0</a:t>
            </a:r>
            <a:r>
              <a:rPr lang="en-US" sz="2000" spc="5" dirty="0">
                <a:effectLst/>
                <a:latin typeface="Calibri" panose="020F0502020204030204" pitchFamily="34" charset="0"/>
                <a:ea typeface="Calibri" panose="020F0502020204030204" pitchFamily="34" charset="0"/>
              </a:rPr>
              <a:t>21</a:t>
            </a:r>
            <a:r>
              <a:rPr lang="en-US" sz="2000" dirty="0">
                <a:effectLst/>
                <a:latin typeface="Calibri" panose="020F0502020204030204" pitchFamily="34" charset="0"/>
                <a:ea typeface="Calibri" panose="020F0502020204030204" pitchFamily="34" charset="0"/>
              </a:rPr>
              <a:t>.</a:t>
            </a:r>
            <a:endParaRPr lang="en-US" sz="2000" dirty="0">
              <a:effectLst/>
              <a:latin typeface="Times New Roman" panose="02020603050405020304" pitchFamily="18" charset="0"/>
              <a:ea typeface="Times New Roman" panose="02020603050405020304" pitchFamily="18" charset="0"/>
            </a:endParaRPr>
          </a:p>
          <a:p>
            <a:pPr marL="520700" marR="38100" indent="-228600">
              <a:lnSpc>
                <a:spcPct val="107000"/>
              </a:lnSpc>
              <a:spcBef>
                <a:spcPts val="45"/>
              </a:spcBef>
              <a:spcAft>
                <a:spcPts val="0"/>
              </a:spcAft>
              <a:tabLst>
                <a:tab pos="520700" algn="l"/>
              </a:tabLst>
            </a:pPr>
            <a:r>
              <a:rPr lang="en-US" sz="2000" dirty="0">
                <a:effectLst/>
                <a:latin typeface="Verdana" panose="020B0604030504040204" pitchFamily="34" charset="0"/>
                <a:ea typeface="Verdana" panose="020B0604030504040204" pitchFamily="34" charset="0"/>
                <a:cs typeface="Verdana" panose="020B0604030504040204" pitchFamily="34" charset="0"/>
              </a:rPr>
              <a:t>•	</a:t>
            </a:r>
            <a:r>
              <a:rPr lang="en-US" sz="2000" b="1" spc="5" dirty="0">
                <a:effectLst/>
                <a:latin typeface="Calibri" panose="020F0502020204030204" pitchFamily="34" charset="0"/>
                <a:ea typeface="Calibri" panose="020F0502020204030204" pitchFamily="34" charset="0"/>
              </a:rPr>
              <a:t>B</a:t>
            </a:r>
            <a:r>
              <a:rPr lang="en-US" sz="2000" b="1" spc="-5" dirty="0">
                <a:effectLst/>
                <a:latin typeface="Calibri" panose="020F0502020204030204" pitchFamily="34" charset="0"/>
                <a:ea typeface="Calibri" panose="020F0502020204030204" pitchFamily="34" charset="0"/>
              </a:rPr>
              <a:t>u</a:t>
            </a:r>
            <a:r>
              <a:rPr lang="en-US" sz="2000" b="1" spc="5" dirty="0">
                <a:effectLst/>
                <a:latin typeface="Calibri" panose="020F0502020204030204" pitchFamily="34" charset="0"/>
                <a:ea typeface="Calibri" panose="020F0502020204030204" pitchFamily="34" charset="0"/>
              </a:rPr>
              <a:t>il</a:t>
            </a:r>
            <a:r>
              <a:rPr lang="en-US" sz="2000" b="1" spc="-15" dirty="0">
                <a:effectLst/>
                <a:latin typeface="Calibri" panose="020F0502020204030204" pitchFamily="34" charset="0"/>
                <a:ea typeface="Calibri" panose="020F0502020204030204" pitchFamily="34" charset="0"/>
              </a:rPr>
              <a:t>d</a:t>
            </a:r>
            <a:r>
              <a:rPr lang="en-US" sz="2000" b="1" spc="5" dirty="0">
                <a:effectLst/>
                <a:latin typeface="Calibri" panose="020F0502020204030204" pitchFamily="34" charset="0"/>
                <a:ea typeface="Calibri" panose="020F0502020204030204" pitchFamily="34" charset="0"/>
              </a:rPr>
              <a:t>i</a:t>
            </a:r>
            <a:r>
              <a:rPr lang="en-US" sz="2000" b="1" spc="-5" dirty="0">
                <a:effectLst/>
                <a:latin typeface="Calibri" panose="020F0502020204030204" pitchFamily="34" charset="0"/>
                <a:ea typeface="Calibri" panose="020F0502020204030204" pitchFamily="34" charset="0"/>
              </a:rPr>
              <a:t>n</a:t>
            </a:r>
            <a:r>
              <a:rPr lang="en-US" sz="2000" b="1" dirty="0">
                <a:effectLst/>
                <a:latin typeface="Calibri" panose="020F0502020204030204" pitchFamily="34" charset="0"/>
                <a:ea typeface="Calibri" panose="020F0502020204030204" pitchFamily="34" charset="0"/>
              </a:rPr>
              <a:t>g</a:t>
            </a:r>
            <a:r>
              <a:rPr lang="en-US" sz="2000" b="1" spc="-5" dirty="0">
                <a:effectLst/>
                <a:latin typeface="Calibri" panose="020F0502020204030204" pitchFamily="34" charset="0"/>
                <a:ea typeface="Calibri" panose="020F0502020204030204" pitchFamily="34" charset="0"/>
              </a:rPr>
              <a:t> </a:t>
            </a:r>
            <a:r>
              <a:rPr lang="en-US" sz="2000" b="1" dirty="0">
                <a:effectLst/>
                <a:latin typeface="Calibri" panose="020F0502020204030204" pitchFamily="34" charset="0"/>
                <a:ea typeface="Calibri" panose="020F0502020204030204" pitchFamily="34" charset="0"/>
              </a:rPr>
              <a:t>memb</a:t>
            </a:r>
            <a:r>
              <a:rPr lang="en-US" sz="2000" b="1" spc="-10" dirty="0">
                <a:effectLst/>
                <a:latin typeface="Calibri" panose="020F0502020204030204" pitchFamily="34" charset="0"/>
                <a:ea typeface="Calibri" panose="020F0502020204030204" pitchFamily="34" charset="0"/>
              </a:rPr>
              <a:t>e</a:t>
            </a:r>
            <a:r>
              <a:rPr lang="en-US" sz="2000" b="1" spc="5" dirty="0">
                <a:effectLst/>
                <a:latin typeface="Calibri" panose="020F0502020204030204" pitchFamily="34" charset="0"/>
                <a:ea typeface="Calibri" panose="020F0502020204030204" pitchFamily="34" charset="0"/>
              </a:rPr>
              <a:t>r</a:t>
            </a:r>
            <a:r>
              <a:rPr lang="en-US" sz="2000" b="1" dirty="0">
                <a:effectLst/>
                <a:latin typeface="Calibri" panose="020F0502020204030204" pitchFamily="34" charset="0"/>
                <a:ea typeface="Calibri" panose="020F0502020204030204" pitchFamily="34" charset="0"/>
              </a:rPr>
              <a:t>s</a:t>
            </a:r>
            <a:r>
              <a:rPr lang="en-US" sz="2000" b="1" spc="-15" dirty="0">
                <a:effectLst/>
                <a:latin typeface="Calibri" panose="020F0502020204030204" pitchFamily="34" charset="0"/>
                <a:ea typeface="Calibri" panose="020F0502020204030204" pitchFamily="34" charset="0"/>
              </a:rPr>
              <a:t>h</a:t>
            </a:r>
            <a:r>
              <a:rPr lang="en-US" sz="2000" b="1" spc="5" dirty="0">
                <a:effectLst/>
                <a:latin typeface="Calibri" panose="020F0502020204030204" pitchFamily="34" charset="0"/>
                <a:ea typeface="Calibri" panose="020F0502020204030204" pitchFamily="34" charset="0"/>
              </a:rPr>
              <a:t>i</a:t>
            </a:r>
            <a:r>
              <a:rPr lang="en-US" sz="2000" b="1" dirty="0">
                <a:effectLst/>
                <a:latin typeface="Calibri" panose="020F0502020204030204" pitchFamily="34" charset="0"/>
                <a:ea typeface="Calibri" panose="020F0502020204030204" pitchFamily="34" charset="0"/>
              </a:rPr>
              <a:t>p</a:t>
            </a:r>
            <a:r>
              <a:rPr lang="en-US" sz="2000" b="1" spc="-5" dirty="0">
                <a:effectLst/>
                <a:latin typeface="Calibri" panose="020F0502020204030204" pitchFamily="34" charset="0"/>
                <a:ea typeface="Calibri" panose="020F0502020204030204" pitchFamily="34" charset="0"/>
              </a:rPr>
              <a:t> s</a:t>
            </a:r>
            <a:r>
              <a:rPr lang="en-US" sz="2000" b="1" dirty="0">
                <a:effectLst/>
                <a:latin typeface="Calibri" panose="020F0502020204030204" pitchFamily="34" charset="0"/>
                <a:ea typeface="Calibri" panose="020F0502020204030204" pitchFamily="34" charset="0"/>
              </a:rPr>
              <a:t>t</a:t>
            </a:r>
            <a:r>
              <a:rPr lang="en-US" sz="2000" b="1" spc="5" dirty="0">
                <a:effectLst/>
                <a:latin typeface="Calibri" panose="020F0502020204030204" pitchFamily="34" charset="0"/>
                <a:ea typeface="Calibri" panose="020F0502020204030204" pitchFamily="34" charset="0"/>
              </a:rPr>
              <a:t>r</a:t>
            </a:r>
            <a:r>
              <a:rPr lang="en-US" sz="2000" b="1" spc="-15" dirty="0">
                <a:effectLst/>
                <a:latin typeface="Calibri" panose="020F0502020204030204" pitchFamily="34" charset="0"/>
                <a:ea typeface="Calibri" panose="020F0502020204030204" pitchFamily="34" charset="0"/>
              </a:rPr>
              <a:t>e</a:t>
            </a:r>
            <a:r>
              <a:rPr lang="en-US" sz="2000" b="1" spc="-5" dirty="0">
                <a:effectLst/>
                <a:latin typeface="Calibri" panose="020F0502020204030204" pitchFamily="34" charset="0"/>
                <a:ea typeface="Calibri" panose="020F0502020204030204" pitchFamily="34" charset="0"/>
              </a:rPr>
              <a:t>n</a:t>
            </a:r>
            <a:r>
              <a:rPr lang="en-US" sz="2000" b="1" spc="5" dirty="0">
                <a:effectLst/>
                <a:latin typeface="Calibri" panose="020F0502020204030204" pitchFamily="34" charset="0"/>
                <a:ea typeface="Calibri" panose="020F0502020204030204" pitchFamily="34" charset="0"/>
              </a:rPr>
              <a:t>g</a:t>
            </a:r>
            <a:r>
              <a:rPr lang="en-US" sz="2000" b="1" dirty="0">
                <a:effectLst/>
                <a:latin typeface="Calibri" panose="020F0502020204030204" pitchFamily="34" charset="0"/>
                <a:ea typeface="Calibri" panose="020F0502020204030204" pitchFamily="34" charset="0"/>
              </a:rPr>
              <a:t>t</a:t>
            </a:r>
            <a:r>
              <a:rPr lang="en-US" sz="2000" b="1" spc="-5" dirty="0">
                <a:effectLst/>
                <a:latin typeface="Calibri" panose="020F0502020204030204" pitchFamily="34" charset="0"/>
                <a:ea typeface="Calibri" panose="020F0502020204030204" pitchFamily="34" charset="0"/>
              </a:rPr>
              <a:t>h</a:t>
            </a:r>
            <a:r>
              <a:rPr lang="en-US" sz="2000" b="1" dirty="0">
                <a:effectLst/>
                <a:latin typeface="Calibri" panose="020F0502020204030204" pitchFamily="34" charset="0"/>
                <a:ea typeface="Calibri" panose="020F0502020204030204" pitchFamily="34" charset="0"/>
              </a:rPr>
              <a:t>.</a:t>
            </a:r>
            <a:r>
              <a:rPr lang="en-US" sz="2000" b="1" spc="20" dirty="0">
                <a:effectLst/>
                <a:latin typeface="Calibri" panose="020F0502020204030204" pitchFamily="34" charset="0"/>
                <a:ea typeface="Calibri" panose="020F0502020204030204" pitchFamily="34" charset="0"/>
              </a:rPr>
              <a:t> </a:t>
            </a:r>
            <a:r>
              <a:rPr lang="en-US" sz="2000" spc="-10" dirty="0">
                <a:effectLst/>
                <a:latin typeface="Calibri" panose="020F0502020204030204" pitchFamily="34" charset="0"/>
                <a:ea typeface="Calibri" panose="020F0502020204030204" pitchFamily="34" charset="0"/>
              </a:rPr>
              <a:t>T</a:t>
            </a:r>
            <a:r>
              <a:rPr lang="en-US" sz="2000" dirty="0">
                <a:effectLst/>
                <a:latin typeface="Calibri" panose="020F0502020204030204" pitchFamily="34" charset="0"/>
                <a:ea typeface="Calibri" panose="020F0502020204030204" pitchFamily="34" charset="0"/>
              </a:rPr>
              <a:t>o</a:t>
            </a:r>
            <a:r>
              <a:rPr lang="en-US" sz="2000" spc="5" dirty="0">
                <a:effectLst/>
                <a:latin typeface="Calibri" panose="020F0502020204030204" pitchFamily="34" charset="0"/>
                <a:ea typeface="Calibri" panose="020F0502020204030204" pitchFamily="34" charset="0"/>
              </a:rPr>
              <a:t> </a:t>
            </a:r>
            <a:r>
              <a:rPr lang="en-US" sz="2000" spc="-15" dirty="0">
                <a:effectLst/>
                <a:latin typeface="Calibri" panose="020F0502020204030204" pitchFamily="34" charset="0"/>
                <a:ea typeface="Calibri" panose="020F0502020204030204" pitchFamily="34" charset="0"/>
              </a:rPr>
              <a:t>b</a:t>
            </a:r>
            <a:r>
              <a:rPr lang="en-US" sz="2000" dirty="0">
                <a:effectLst/>
                <a:latin typeface="Calibri" panose="020F0502020204030204" pitchFamily="34" charset="0"/>
                <a:ea typeface="Calibri" panose="020F0502020204030204" pitchFamily="34" charset="0"/>
              </a:rPr>
              <a:t>e</a:t>
            </a:r>
            <a:r>
              <a:rPr lang="en-US" sz="2000" spc="5"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a</a:t>
            </a:r>
            <a:r>
              <a:rPr lang="en-US" sz="2000" spc="-5" dirty="0">
                <a:effectLst/>
                <a:latin typeface="Calibri" panose="020F0502020204030204" pitchFamily="34" charset="0"/>
                <a:ea typeface="Calibri" panose="020F0502020204030204" pitchFamily="34" charset="0"/>
              </a:rPr>
              <a:t>pp</a:t>
            </a:r>
            <a:r>
              <a:rPr lang="en-US" sz="2000" dirty="0">
                <a:effectLst/>
                <a:latin typeface="Calibri" panose="020F0502020204030204" pitchFamily="34" charset="0"/>
                <a:ea typeface="Calibri" panose="020F0502020204030204" pitchFamily="34" charset="0"/>
              </a:rPr>
              <a:t>r</a:t>
            </a:r>
            <a:r>
              <a:rPr lang="en-US" sz="2000" spc="-5" dirty="0">
                <a:effectLst/>
                <a:latin typeface="Calibri" panose="020F0502020204030204" pitchFamily="34" charset="0"/>
                <a:ea typeface="Calibri" panose="020F0502020204030204" pitchFamily="34" charset="0"/>
              </a:rPr>
              <a:t>o</a:t>
            </a:r>
            <a:r>
              <a:rPr lang="en-US" sz="2000" spc="5" dirty="0">
                <a:effectLst/>
                <a:latin typeface="Calibri" panose="020F0502020204030204" pitchFamily="34" charset="0"/>
                <a:ea typeface="Calibri" panose="020F0502020204030204" pitchFamily="34" charset="0"/>
              </a:rPr>
              <a:t>v</a:t>
            </a:r>
            <a:r>
              <a:rPr lang="en-US" sz="2000" dirty="0">
                <a:effectLst/>
                <a:latin typeface="Calibri" panose="020F0502020204030204" pitchFamily="34" charset="0"/>
                <a:ea typeface="Calibri" panose="020F0502020204030204" pitchFamily="34" charset="0"/>
              </a:rPr>
              <a:t>ed</a:t>
            </a:r>
            <a:r>
              <a:rPr lang="en-US" sz="2000" spc="-10"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as a</a:t>
            </a:r>
            <a:r>
              <a:rPr lang="en-US" sz="2000" spc="5" dirty="0">
                <a:effectLst/>
                <a:latin typeface="Calibri" panose="020F0502020204030204" pitchFamily="34" charset="0"/>
                <a:ea typeface="Calibri" panose="020F0502020204030204" pitchFamily="34" charset="0"/>
              </a:rPr>
              <a:t> </a:t>
            </a:r>
            <a:r>
              <a:rPr lang="en-US" sz="2000" spc="-15" dirty="0">
                <a:effectLst/>
                <a:latin typeface="Calibri" panose="020F0502020204030204" pitchFamily="34" charset="0"/>
                <a:ea typeface="Calibri" panose="020F0502020204030204" pitchFamily="34" charset="0"/>
              </a:rPr>
              <a:t>l</a:t>
            </a:r>
            <a:r>
              <a:rPr lang="en-US" sz="2000" spc="5" dirty="0">
                <a:effectLst/>
                <a:latin typeface="Calibri" panose="020F0502020204030204" pitchFamily="34" charset="0"/>
                <a:ea typeface="Calibri" panose="020F0502020204030204" pitchFamily="34" charset="0"/>
              </a:rPr>
              <a:t>o</a:t>
            </a:r>
            <a:r>
              <a:rPr lang="en-US" sz="2000" dirty="0">
                <a:effectLst/>
                <a:latin typeface="Calibri" panose="020F0502020204030204" pitchFamily="34" charset="0"/>
                <a:ea typeface="Calibri" panose="020F0502020204030204" pitchFamily="34" charset="0"/>
              </a:rPr>
              <a:t>cal b</a:t>
            </a:r>
            <a:r>
              <a:rPr lang="en-US" sz="2000" spc="-5" dirty="0">
                <a:effectLst/>
                <a:latin typeface="Calibri" panose="020F0502020204030204" pitchFamily="34" charset="0"/>
                <a:ea typeface="Calibri" panose="020F0502020204030204" pitchFamily="34" charset="0"/>
              </a:rPr>
              <a:t>a</a:t>
            </a:r>
            <a:r>
              <a:rPr lang="en-US" sz="2000" dirty="0">
                <a:effectLst/>
                <a:latin typeface="Calibri" panose="020F0502020204030204" pitchFamily="34" charset="0"/>
                <a:ea typeface="Calibri" panose="020F0502020204030204" pitchFamily="34" charset="0"/>
              </a:rPr>
              <a:t>r</a:t>
            </a:r>
            <a:r>
              <a:rPr lang="en-US" sz="2000" spc="-5" dirty="0">
                <a:effectLst/>
                <a:latin typeface="Calibri" panose="020F0502020204030204" pitchFamily="34" charset="0"/>
                <a:ea typeface="Calibri" panose="020F0502020204030204" pitchFamily="34" charset="0"/>
              </a:rPr>
              <a:t>g</a:t>
            </a:r>
            <a:r>
              <a:rPr lang="en-US" sz="2000" dirty="0">
                <a:effectLst/>
                <a:latin typeface="Calibri" panose="020F0502020204030204" pitchFamily="34" charset="0"/>
                <a:ea typeface="Calibri" panose="020F0502020204030204" pitchFamily="34" charset="0"/>
              </a:rPr>
              <a:t>ai</a:t>
            </a:r>
            <a:r>
              <a:rPr lang="en-US" sz="2000" spc="-5" dirty="0">
                <a:effectLst/>
                <a:latin typeface="Calibri" panose="020F0502020204030204" pitchFamily="34" charset="0"/>
                <a:ea typeface="Calibri" panose="020F0502020204030204" pitchFamily="34" charset="0"/>
              </a:rPr>
              <a:t>n</a:t>
            </a:r>
            <a:r>
              <a:rPr lang="en-US" sz="2000" dirty="0">
                <a:effectLst/>
                <a:latin typeface="Calibri" panose="020F0502020204030204" pitchFamily="34" charset="0"/>
                <a:ea typeface="Calibri" panose="020F0502020204030204" pitchFamily="34" charset="0"/>
              </a:rPr>
              <a:t>i</a:t>
            </a:r>
            <a:r>
              <a:rPr lang="en-US" sz="2000" spc="-5" dirty="0">
                <a:effectLst/>
                <a:latin typeface="Calibri" panose="020F0502020204030204" pitchFamily="34" charset="0"/>
                <a:ea typeface="Calibri" panose="020F0502020204030204" pitchFamily="34" charset="0"/>
              </a:rPr>
              <a:t>n</a:t>
            </a:r>
            <a:r>
              <a:rPr lang="en-US" sz="2000" dirty="0">
                <a:effectLst/>
                <a:latin typeface="Calibri" panose="020F0502020204030204" pitchFamily="34" charset="0"/>
                <a:ea typeface="Calibri" panose="020F0502020204030204" pitchFamily="34" charset="0"/>
              </a:rPr>
              <a:t>g</a:t>
            </a:r>
            <a:r>
              <a:rPr lang="en-US" sz="2000" spc="-5"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age</a:t>
            </a:r>
            <a:r>
              <a:rPr lang="en-US" sz="2000" spc="-5" dirty="0">
                <a:effectLst/>
                <a:latin typeface="Calibri" panose="020F0502020204030204" pitchFamily="34" charset="0"/>
                <a:ea typeface="Calibri" panose="020F0502020204030204" pitchFamily="34" charset="0"/>
              </a:rPr>
              <a:t>n</a:t>
            </a:r>
            <a:r>
              <a:rPr lang="en-US" sz="2000" dirty="0">
                <a:effectLst/>
                <a:latin typeface="Calibri" panose="020F0502020204030204" pitchFamily="34" charset="0"/>
                <a:ea typeface="Calibri" panose="020F0502020204030204" pitchFamily="34" charset="0"/>
              </a:rPr>
              <a:t>t,</a:t>
            </a:r>
            <a:r>
              <a:rPr lang="en-US" sz="2000" spc="-10" dirty="0">
                <a:effectLst/>
                <a:latin typeface="Calibri" panose="020F0502020204030204" pitchFamily="34" charset="0"/>
                <a:ea typeface="Calibri" panose="020F0502020204030204" pitchFamily="34" charset="0"/>
              </a:rPr>
              <a:t> </a:t>
            </a:r>
            <a:r>
              <a:rPr lang="en-US" sz="2000" spc="5" dirty="0">
                <a:effectLst/>
                <a:latin typeface="Calibri" panose="020F0502020204030204" pitchFamily="34" charset="0"/>
                <a:ea typeface="Calibri" panose="020F0502020204030204" pitchFamily="34" charset="0"/>
              </a:rPr>
              <a:t>t</a:t>
            </a:r>
            <a:r>
              <a:rPr lang="en-US" sz="2000" spc="-5" dirty="0">
                <a:effectLst/>
                <a:latin typeface="Calibri" panose="020F0502020204030204" pitchFamily="34" charset="0"/>
                <a:ea typeface="Calibri" panose="020F0502020204030204" pitchFamily="34" charset="0"/>
              </a:rPr>
              <a:t>h</a:t>
            </a:r>
            <a:r>
              <a:rPr lang="en-US" sz="2000" dirty="0">
                <a:effectLst/>
                <a:latin typeface="Calibri" panose="020F0502020204030204" pitchFamily="34" charset="0"/>
                <a:ea typeface="Calibri" panose="020F0502020204030204" pitchFamily="34" charset="0"/>
              </a:rPr>
              <a:t>e</a:t>
            </a:r>
            <a:r>
              <a:rPr lang="en-US" sz="2000" spc="-5"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VEA</a:t>
            </a:r>
            <a:r>
              <a:rPr lang="en-US" sz="2000" spc="-5" dirty="0">
                <a:effectLst/>
                <a:latin typeface="Calibri" panose="020F0502020204030204" pitchFamily="34" charset="0"/>
                <a:ea typeface="Calibri" panose="020F0502020204030204" pitchFamily="34" charset="0"/>
              </a:rPr>
              <a:t> L</a:t>
            </a:r>
            <a:r>
              <a:rPr lang="en-US" sz="2000" spc="5" dirty="0">
                <a:effectLst/>
                <a:latin typeface="Calibri" panose="020F0502020204030204" pitchFamily="34" charset="0"/>
                <a:ea typeface="Calibri" panose="020F0502020204030204" pitchFamily="34" charset="0"/>
              </a:rPr>
              <a:t>o</a:t>
            </a:r>
            <a:r>
              <a:rPr lang="en-US" sz="2000" dirty="0">
                <a:effectLst/>
                <a:latin typeface="Calibri" panose="020F0502020204030204" pitchFamily="34" charset="0"/>
                <a:ea typeface="Calibri" panose="020F0502020204030204" pitchFamily="34" charset="0"/>
              </a:rPr>
              <a:t>cal</a:t>
            </a:r>
            <a:r>
              <a:rPr lang="en-US" sz="2000" spc="-10" dirty="0">
                <a:effectLst/>
                <a:latin typeface="Calibri" panose="020F0502020204030204" pitchFamily="34" charset="0"/>
                <a:ea typeface="Calibri" panose="020F0502020204030204" pitchFamily="34" charset="0"/>
              </a:rPr>
              <a:t> </a:t>
            </a:r>
            <a:r>
              <a:rPr lang="en-US" sz="2000" spc="5" dirty="0">
                <a:effectLst/>
                <a:latin typeface="Calibri" panose="020F0502020204030204" pitchFamily="34" charset="0"/>
                <a:ea typeface="Calibri" panose="020F0502020204030204" pitchFamily="34" charset="0"/>
              </a:rPr>
              <a:t>m</a:t>
            </a:r>
            <a:r>
              <a:rPr lang="en-US" sz="2000" spc="-5" dirty="0">
                <a:effectLst/>
                <a:latin typeface="Calibri" panose="020F0502020204030204" pitchFamily="34" charset="0"/>
                <a:ea typeface="Calibri" panose="020F0502020204030204" pitchFamily="34" charset="0"/>
              </a:rPr>
              <a:t>u</a:t>
            </a:r>
            <a:r>
              <a:rPr lang="en-US" sz="2000" dirty="0">
                <a:effectLst/>
                <a:latin typeface="Calibri" panose="020F0502020204030204" pitchFamily="34" charset="0"/>
                <a:ea typeface="Calibri" panose="020F0502020204030204" pitchFamily="34" charset="0"/>
              </a:rPr>
              <a:t>s</a:t>
            </a:r>
            <a:r>
              <a:rPr lang="en-US" sz="2000" spc="15" dirty="0">
                <a:effectLst/>
                <a:latin typeface="Calibri" panose="020F0502020204030204" pitchFamily="34" charset="0"/>
                <a:ea typeface="Calibri" panose="020F0502020204030204" pitchFamily="34" charset="0"/>
              </a:rPr>
              <a:t>t</a:t>
            </a:r>
            <a:r>
              <a:rPr lang="en-US" sz="2000" dirty="0">
                <a:effectLst/>
                <a:latin typeface="Calibri" panose="020F0502020204030204" pitchFamily="34" charset="0"/>
                <a:ea typeface="Calibri" panose="020F0502020204030204" pitchFamily="34" charset="0"/>
              </a:rPr>
              <a:t>, as a</a:t>
            </a:r>
            <a:r>
              <a:rPr lang="en-US" sz="2000" spc="5" dirty="0">
                <a:effectLst/>
                <a:latin typeface="Calibri" panose="020F0502020204030204" pitchFamily="34" charset="0"/>
                <a:ea typeface="Calibri" panose="020F0502020204030204" pitchFamily="34" charset="0"/>
              </a:rPr>
              <a:t> </a:t>
            </a:r>
            <a:r>
              <a:rPr lang="en-US" sz="2000" spc="-5" dirty="0">
                <a:effectLst/>
                <a:latin typeface="Calibri" panose="020F0502020204030204" pitchFamily="34" charset="0"/>
                <a:ea typeface="Calibri" panose="020F0502020204030204" pitchFamily="34" charset="0"/>
              </a:rPr>
              <a:t>p</a:t>
            </a:r>
            <a:r>
              <a:rPr lang="en-US" sz="2000" dirty="0">
                <a:effectLst/>
                <a:latin typeface="Calibri" panose="020F0502020204030204" pitchFamily="34" charset="0"/>
                <a:ea typeface="Calibri" panose="020F0502020204030204" pitchFamily="34" charset="0"/>
              </a:rPr>
              <a:t>ract</a:t>
            </a:r>
            <a:r>
              <a:rPr lang="en-US" sz="2000" spc="-10" dirty="0">
                <a:effectLst/>
                <a:latin typeface="Calibri" panose="020F0502020204030204" pitchFamily="34" charset="0"/>
                <a:ea typeface="Calibri" panose="020F0502020204030204" pitchFamily="34" charset="0"/>
              </a:rPr>
              <a:t>i</a:t>
            </a:r>
            <a:r>
              <a:rPr lang="en-US" sz="2000" dirty="0">
                <a:effectLst/>
                <a:latin typeface="Calibri" panose="020F0502020204030204" pitchFamily="34" charset="0"/>
                <a:ea typeface="Calibri" panose="020F0502020204030204" pitchFamily="34" charset="0"/>
              </a:rPr>
              <a:t>cal</a:t>
            </a:r>
            <a:r>
              <a:rPr lang="en-US" sz="2000" spc="-10" dirty="0">
                <a:effectLst/>
                <a:latin typeface="Calibri" panose="020F0502020204030204" pitchFamily="34" charset="0"/>
                <a:ea typeface="Calibri" panose="020F0502020204030204" pitchFamily="34" charset="0"/>
              </a:rPr>
              <a:t> </a:t>
            </a:r>
            <a:r>
              <a:rPr lang="en-US" sz="2000" spc="5" dirty="0">
                <a:effectLst/>
                <a:latin typeface="Calibri" panose="020F0502020204030204" pitchFamily="34" charset="0"/>
                <a:ea typeface="Calibri" panose="020F0502020204030204" pitchFamily="34" charset="0"/>
              </a:rPr>
              <a:t>m</a:t>
            </a:r>
            <a:r>
              <a:rPr lang="en-US" sz="2000" dirty="0">
                <a:effectLst/>
                <a:latin typeface="Calibri" panose="020F0502020204030204" pitchFamily="34" charset="0"/>
                <a:ea typeface="Calibri" panose="020F0502020204030204" pitchFamily="34" charset="0"/>
              </a:rPr>
              <a:t>at</a:t>
            </a:r>
            <a:r>
              <a:rPr lang="en-US" sz="2000" spc="-10" dirty="0">
                <a:effectLst/>
                <a:latin typeface="Calibri" panose="020F0502020204030204" pitchFamily="34" charset="0"/>
                <a:ea typeface="Calibri" panose="020F0502020204030204" pitchFamily="34" charset="0"/>
              </a:rPr>
              <a:t>t</a:t>
            </a:r>
            <a:r>
              <a:rPr lang="en-US" sz="2000" dirty="0">
                <a:effectLst/>
                <a:latin typeface="Calibri" panose="020F0502020204030204" pitchFamily="34" charset="0"/>
                <a:ea typeface="Calibri" panose="020F0502020204030204" pitchFamily="34" charset="0"/>
              </a:rPr>
              <a:t>er,</a:t>
            </a:r>
            <a:r>
              <a:rPr lang="en-US" sz="2000" spc="10" dirty="0">
                <a:effectLst/>
                <a:latin typeface="Calibri" panose="020F0502020204030204" pitchFamily="34" charset="0"/>
                <a:ea typeface="Calibri" panose="020F0502020204030204" pitchFamily="34" charset="0"/>
              </a:rPr>
              <a:t> </a:t>
            </a:r>
            <a:r>
              <a:rPr lang="en-US" sz="2000" spc="-15" dirty="0">
                <a:effectLst/>
                <a:latin typeface="Calibri" panose="020F0502020204030204" pitchFamily="34" charset="0"/>
                <a:ea typeface="Calibri" panose="020F0502020204030204" pitchFamily="34" charset="0"/>
              </a:rPr>
              <a:t>r</a:t>
            </a:r>
            <a:r>
              <a:rPr lang="en-US" sz="2000" dirty="0">
                <a:effectLst/>
                <a:latin typeface="Calibri" panose="020F0502020204030204" pitchFamily="34" charset="0"/>
                <a:ea typeface="Calibri" panose="020F0502020204030204" pitchFamily="34" charset="0"/>
              </a:rPr>
              <a:t>epr</a:t>
            </a:r>
            <a:r>
              <a:rPr lang="en-US" sz="2000" spc="-10" dirty="0">
                <a:effectLst/>
                <a:latin typeface="Calibri" panose="020F0502020204030204" pitchFamily="34" charset="0"/>
                <a:ea typeface="Calibri" panose="020F0502020204030204" pitchFamily="34" charset="0"/>
              </a:rPr>
              <a:t>e</a:t>
            </a:r>
            <a:r>
              <a:rPr lang="en-US" sz="2000" dirty="0">
                <a:effectLst/>
                <a:latin typeface="Calibri" panose="020F0502020204030204" pitchFamily="34" charset="0"/>
                <a:ea typeface="Calibri" panose="020F0502020204030204" pitchFamily="34" charset="0"/>
              </a:rPr>
              <a:t>sent</a:t>
            </a:r>
            <a:r>
              <a:rPr lang="en-US" sz="2000" spc="5"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a</a:t>
            </a:r>
            <a:r>
              <a:rPr lang="en-US" sz="2000" spc="-10" dirty="0">
                <a:effectLst/>
                <a:latin typeface="Calibri" panose="020F0502020204030204" pitchFamily="34" charset="0"/>
                <a:ea typeface="Calibri" panose="020F0502020204030204" pitchFamily="34" charset="0"/>
              </a:rPr>
              <a:t> </a:t>
            </a:r>
            <a:r>
              <a:rPr lang="en-US" sz="2000" spc="5" dirty="0">
                <a:effectLst/>
                <a:latin typeface="Calibri" panose="020F0502020204030204" pitchFamily="34" charset="0"/>
                <a:ea typeface="Calibri" panose="020F0502020204030204" pitchFamily="34" charset="0"/>
              </a:rPr>
              <a:t>m</a:t>
            </a:r>
            <a:r>
              <a:rPr lang="en-US" sz="2000" dirty="0">
                <a:effectLst/>
                <a:latin typeface="Calibri" panose="020F0502020204030204" pitchFamily="34" charset="0"/>
                <a:ea typeface="Calibri" panose="020F0502020204030204" pitchFamily="34" charset="0"/>
              </a:rPr>
              <a:t>a</a:t>
            </a:r>
            <a:r>
              <a:rPr lang="en-US" sz="2000" spc="-10" dirty="0">
                <a:effectLst/>
                <a:latin typeface="Calibri" panose="020F0502020204030204" pitchFamily="34" charset="0"/>
                <a:ea typeface="Calibri" panose="020F0502020204030204" pitchFamily="34" charset="0"/>
              </a:rPr>
              <a:t>j</a:t>
            </a:r>
            <a:r>
              <a:rPr lang="en-US" sz="2000" spc="5" dirty="0">
                <a:effectLst/>
                <a:latin typeface="Calibri" panose="020F0502020204030204" pitchFamily="34" charset="0"/>
                <a:ea typeface="Calibri" panose="020F0502020204030204" pitchFamily="34" charset="0"/>
              </a:rPr>
              <a:t>o</a:t>
            </a:r>
            <a:r>
              <a:rPr lang="en-US" sz="2000" dirty="0">
                <a:effectLst/>
                <a:latin typeface="Calibri" panose="020F0502020204030204" pitchFamily="34" charset="0"/>
                <a:ea typeface="Calibri" panose="020F0502020204030204" pitchFamily="34" charset="0"/>
              </a:rPr>
              <a:t>ri</a:t>
            </a:r>
            <a:r>
              <a:rPr lang="en-US" sz="2000" spc="-10" dirty="0">
                <a:effectLst/>
                <a:latin typeface="Calibri" panose="020F0502020204030204" pitchFamily="34" charset="0"/>
                <a:ea typeface="Calibri" panose="020F0502020204030204" pitchFamily="34" charset="0"/>
              </a:rPr>
              <a:t>t</a:t>
            </a:r>
            <a:r>
              <a:rPr lang="en-US" sz="2000" dirty="0">
                <a:effectLst/>
                <a:latin typeface="Calibri" panose="020F0502020204030204" pitchFamily="34" charset="0"/>
                <a:ea typeface="Calibri" panose="020F0502020204030204" pitchFamily="34" charset="0"/>
              </a:rPr>
              <a:t>y</a:t>
            </a:r>
            <a:r>
              <a:rPr lang="en-US" sz="2000" spc="-5" dirty="0">
                <a:effectLst/>
                <a:latin typeface="Calibri" panose="020F0502020204030204" pitchFamily="34" charset="0"/>
                <a:ea typeface="Calibri" panose="020F0502020204030204" pitchFamily="34" charset="0"/>
              </a:rPr>
              <a:t> </a:t>
            </a:r>
            <a:r>
              <a:rPr lang="en-US" sz="2000" spc="5" dirty="0">
                <a:effectLst/>
                <a:latin typeface="Calibri" panose="020F0502020204030204" pitchFamily="34" charset="0"/>
                <a:ea typeface="Calibri" panose="020F0502020204030204" pitchFamily="34" charset="0"/>
              </a:rPr>
              <a:t>o</a:t>
            </a:r>
            <a:r>
              <a:rPr lang="en-US" sz="2000" dirty="0">
                <a:effectLst/>
                <a:latin typeface="Calibri" panose="020F0502020204030204" pitchFamily="34" charset="0"/>
                <a:ea typeface="Calibri" panose="020F0502020204030204" pitchFamily="34" charset="0"/>
              </a:rPr>
              <a:t>f </a:t>
            </a:r>
            <a:r>
              <a:rPr lang="en-US" sz="2000" spc="5" dirty="0">
                <a:effectLst/>
                <a:latin typeface="Calibri" panose="020F0502020204030204" pitchFamily="34" charset="0"/>
                <a:ea typeface="Calibri" panose="020F0502020204030204" pitchFamily="34" charset="0"/>
              </a:rPr>
              <a:t>e</a:t>
            </a:r>
            <a:r>
              <a:rPr lang="en-US" sz="2000" dirty="0">
                <a:effectLst/>
                <a:latin typeface="Calibri" panose="020F0502020204030204" pitchFamily="34" charset="0"/>
                <a:ea typeface="Calibri" panose="020F0502020204030204" pitchFamily="34" charset="0"/>
              </a:rPr>
              <a:t>li</a:t>
            </a:r>
            <a:r>
              <a:rPr lang="en-US" sz="2000" spc="-5" dirty="0">
                <a:effectLst/>
                <a:latin typeface="Calibri" panose="020F0502020204030204" pitchFamily="34" charset="0"/>
                <a:ea typeface="Calibri" panose="020F0502020204030204" pitchFamily="34" charset="0"/>
              </a:rPr>
              <a:t>g</a:t>
            </a:r>
            <a:r>
              <a:rPr lang="en-US" sz="2000" dirty="0">
                <a:effectLst/>
                <a:latin typeface="Calibri" panose="020F0502020204030204" pitchFamily="34" charset="0"/>
                <a:ea typeface="Calibri" panose="020F0502020204030204" pitchFamily="34" charset="0"/>
              </a:rPr>
              <a:t>i</a:t>
            </a:r>
            <a:r>
              <a:rPr lang="en-US" sz="2000" spc="-5" dirty="0">
                <a:effectLst/>
                <a:latin typeface="Calibri" panose="020F0502020204030204" pitchFamily="34" charset="0"/>
                <a:ea typeface="Calibri" panose="020F0502020204030204" pitchFamily="34" charset="0"/>
              </a:rPr>
              <a:t>b</a:t>
            </a:r>
            <a:r>
              <a:rPr lang="en-US" sz="2000" dirty="0">
                <a:effectLst/>
                <a:latin typeface="Calibri" panose="020F0502020204030204" pitchFamily="34" charset="0"/>
                <a:ea typeface="Calibri" panose="020F0502020204030204" pitchFamily="34" charset="0"/>
              </a:rPr>
              <a:t>le</a:t>
            </a:r>
            <a:r>
              <a:rPr lang="en-US" sz="2000" spc="-5" dirty="0">
                <a:effectLst/>
                <a:latin typeface="Calibri" panose="020F0502020204030204" pitchFamily="34" charset="0"/>
                <a:ea typeface="Calibri" panose="020F0502020204030204" pitchFamily="34" charset="0"/>
              </a:rPr>
              <a:t> </a:t>
            </a:r>
            <a:r>
              <a:rPr lang="en-US" sz="2000" spc="5" dirty="0">
                <a:effectLst/>
                <a:latin typeface="Calibri" panose="020F0502020204030204" pitchFamily="34" charset="0"/>
                <a:ea typeface="Calibri" panose="020F0502020204030204" pitchFamily="34" charset="0"/>
              </a:rPr>
              <a:t>m</a:t>
            </a:r>
            <a:r>
              <a:rPr lang="en-US" sz="2000" spc="-10" dirty="0">
                <a:effectLst/>
                <a:latin typeface="Calibri" panose="020F0502020204030204" pitchFamily="34" charset="0"/>
                <a:ea typeface="Calibri" panose="020F0502020204030204" pitchFamily="34" charset="0"/>
              </a:rPr>
              <a:t>e</a:t>
            </a:r>
            <a:r>
              <a:rPr lang="en-US" sz="2000" spc="5" dirty="0">
                <a:effectLst/>
                <a:latin typeface="Calibri" panose="020F0502020204030204" pitchFamily="34" charset="0"/>
                <a:ea typeface="Calibri" panose="020F0502020204030204" pitchFamily="34" charset="0"/>
              </a:rPr>
              <a:t>m</a:t>
            </a:r>
            <a:r>
              <a:rPr lang="en-US" sz="2000" spc="-5" dirty="0">
                <a:effectLst/>
                <a:latin typeface="Calibri" panose="020F0502020204030204" pitchFamily="34" charset="0"/>
                <a:ea typeface="Calibri" panose="020F0502020204030204" pitchFamily="34" charset="0"/>
              </a:rPr>
              <a:t>b</a:t>
            </a:r>
            <a:r>
              <a:rPr lang="en-US" sz="2000" dirty="0">
                <a:effectLst/>
                <a:latin typeface="Calibri" panose="020F0502020204030204" pitchFamily="34" charset="0"/>
                <a:ea typeface="Calibri" panose="020F0502020204030204" pitchFamily="34" charset="0"/>
              </a:rPr>
              <a:t>ers</a:t>
            </a:r>
            <a:r>
              <a:rPr lang="en-US" sz="2000" spc="-10"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in the</a:t>
            </a:r>
            <a:r>
              <a:rPr lang="en-US" sz="2000" spc="-10"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sch</a:t>
            </a:r>
            <a:r>
              <a:rPr lang="en-US" sz="2000" spc="-10" dirty="0">
                <a:effectLst/>
                <a:latin typeface="Calibri" panose="020F0502020204030204" pitchFamily="34" charset="0"/>
                <a:ea typeface="Calibri" panose="020F0502020204030204" pitchFamily="34" charset="0"/>
              </a:rPr>
              <a:t>o</a:t>
            </a:r>
            <a:r>
              <a:rPr lang="en-US" sz="2000" spc="5" dirty="0">
                <a:effectLst/>
                <a:latin typeface="Calibri" panose="020F0502020204030204" pitchFamily="34" charset="0"/>
                <a:ea typeface="Calibri" panose="020F0502020204030204" pitchFamily="34" charset="0"/>
              </a:rPr>
              <a:t>o</a:t>
            </a:r>
            <a:r>
              <a:rPr lang="en-US" sz="2000" dirty="0">
                <a:effectLst/>
                <a:latin typeface="Calibri" panose="020F0502020204030204" pitchFamily="34" charset="0"/>
                <a:ea typeface="Calibri" panose="020F0502020204030204" pitchFamily="34" charset="0"/>
              </a:rPr>
              <a:t>l d</a:t>
            </a:r>
            <a:r>
              <a:rPr lang="en-US" sz="2000" spc="-15" dirty="0">
                <a:effectLst/>
                <a:latin typeface="Calibri" panose="020F0502020204030204" pitchFamily="34" charset="0"/>
                <a:ea typeface="Calibri" panose="020F0502020204030204" pitchFamily="34" charset="0"/>
              </a:rPr>
              <a:t>i</a:t>
            </a:r>
            <a:r>
              <a:rPr lang="en-US" sz="2000" spc="5" dirty="0">
                <a:effectLst/>
                <a:latin typeface="Calibri" panose="020F0502020204030204" pitchFamily="34" charset="0"/>
                <a:ea typeface="Calibri" panose="020F0502020204030204" pitchFamily="34" charset="0"/>
              </a:rPr>
              <a:t>v</a:t>
            </a:r>
            <a:r>
              <a:rPr lang="en-US" sz="2000" spc="-15" dirty="0">
                <a:effectLst/>
                <a:latin typeface="Calibri" panose="020F0502020204030204" pitchFamily="34" charset="0"/>
                <a:ea typeface="Calibri" panose="020F0502020204030204" pitchFamily="34" charset="0"/>
              </a:rPr>
              <a:t>i</a:t>
            </a:r>
            <a:r>
              <a:rPr lang="en-US" sz="2000" dirty="0">
                <a:effectLst/>
                <a:latin typeface="Calibri" panose="020F0502020204030204" pitchFamily="34" charset="0"/>
                <a:ea typeface="Calibri" panose="020F0502020204030204" pitchFamily="34" charset="0"/>
              </a:rPr>
              <a:t>si</a:t>
            </a:r>
            <a:r>
              <a:rPr lang="en-US" sz="2000" spc="5" dirty="0">
                <a:effectLst/>
                <a:latin typeface="Calibri" panose="020F0502020204030204" pitchFamily="34" charset="0"/>
                <a:ea typeface="Calibri" panose="020F0502020204030204" pitchFamily="34" charset="0"/>
              </a:rPr>
              <a:t>o</a:t>
            </a:r>
            <a:r>
              <a:rPr lang="en-US" sz="2000" dirty="0">
                <a:effectLst/>
                <a:latin typeface="Calibri" panose="020F0502020204030204" pitchFamily="34" charset="0"/>
                <a:ea typeface="Calibri" panose="020F0502020204030204" pitchFamily="34" charset="0"/>
              </a:rPr>
              <a:t>n</a:t>
            </a:r>
            <a:r>
              <a:rPr lang="en-US" sz="2000" spc="-5"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in </a:t>
            </a:r>
            <a:r>
              <a:rPr lang="en-US" sz="2000" spc="-5" dirty="0">
                <a:effectLst/>
                <a:latin typeface="Calibri" panose="020F0502020204030204" pitchFamily="34" charset="0"/>
                <a:ea typeface="Calibri" panose="020F0502020204030204" pitchFamily="34" charset="0"/>
              </a:rPr>
              <a:t>qu</a:t>
            </a:r>
            <a:r>
              <a:rPr lang="en-US" sz="2000" dirty="0">
                <a:effectLst/>
                <a:latin typeface="Calibri" panose="020F0502020204030204" pitchFamily="34" charset="0"/>
                <a:ea typeface="Calibri" panose="020F0502020204030204" pitchFamily="34" charset="0"/>
              </a:rPr>
              <a:t>es</a:t>
            </a:r>
            <a:r>
              <a:rPr lang="en-US" sz="2000" spc="5" dirty="0">
                <a:effectLst/>
                <a:latin typeface="Calibri" panose="020F0502020204030204" pitchFamily="34" charset="0"/>
                <a:ea typeface="Calibri" panose="020F0502020204030204" pitchFamily="34" charset="0"/>
              </a:rPr>
              <a:t>t</a:t>
            </a:r>
            <a:r>
              <a:rPr lang="en-US" sz="2000" spc="-15" dirty="0">
                <a:effectLst/>
                <a:latin typeface="Calibri" panose="020F0502020204030204" pitchFamily="34" charset="0"/>
                <a:ea typeface="Calibri" panose="020F0502020204030204" pitchFamily="34" charset="0"/>
              </a:rPr>
              <a:t>i</a:t>
            </a:r>
            <a:r>
              <a:rPr lang="en-US" sz="2000" spc="5" dirty="0">
                <a:effectLst/>
                <a:latin typeface="Calibri" panose="020F0502020204030204" pitchFamily="34" charset="0"/>
                <a:ea typeface="Calibri" panose="020F0502020204030204" pitchFamily="34" charset="0"/>
              </a:rPr>
              <a:t>o</a:t>
            </a:r>
            <a:r>
              <a:rPr lang="en-US" sz="2000" spc="-5" dirty="0">
                <a:effectLst/>
                <a:latin typeface="Calibri" panose="020F0502020204030204" pitchFamily="34" charset="0"/>
                <a:ea typeface="Calibri" panose="020F0502020204030204" pitchFamily="34" charset="0"/>
              </a:rPr>
              <a:t>n</a:t>
            </a:r>
            <a:r>
              <a:rPr lang="en-US" sz="2000" dirty="0">
                <a:effectLst/>
                <a:latin typeface="Calibri" panose="020F0502020204030204" pitchFamily="34" charset="0"/>
                <a:ea typeface="Calibri" panose="020F0502020204030204" pitchFamily="34" charset="0"/>
              </a:rPr>
              <a:t>. VEA</a:t>
            </a:r>
            <a:r>
              <a:rPr lang="en-US" sz="2000" spc="-5"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Un</a:t>
            </a:r>
            <a:r>
              <a:rPr lang="en-US" sz="2000" spc="-5" dirty="0">
                <a:effectLst/>
                <a:latin typeface="Calibri" panose="020F0502020204030204" pitchFamily="34" charset="0"/>
                <a:ea typeface="Calibri" panose="020F0502020204030204" pitchFamily="34" charset="0"/>
              </a:rPr>
              <a:t>i</a:t>
            </a:r>
            <a:r>
              <a:rPr lang="en-US" sz="2000" dirty="0">
                <a:effectLst/>
                <a:latin typeface="Calibri" panose="020F0502020204030204" pitchFamily="34" charset="0"/>
                <a:ea typeface="Calibri" panose="020F0502020204030204" pitchFamily="34" charset="0"/>
              </a:rPr>
              <a:t>Serv</a:t>
            </a:r>
            <a:r>
              <a:rPr lang="en-US" sz="2000" spc="-5"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s</a:t>
            </a:r>
            <a:r>
              <a:rPr lang="en-US" sz="2000" spc="5" dirty="0">
                <a:effectLst/>
                <a:latin typeface="Calibri" panose="020F0502020204030204" pitchFamily="34" charset="0"/>
                <a:ea typeface="Calibri" panose="020F0502020204030204" pitchFamily="34" charset="0"/>
              </a:rPr>
              <a:t>t</a:t>
            </a:r>
            <a:r>
              <a:rPr lang="en-US" sz="2000" dirty="0">
                <a:effectLst/>
                <a:latin typeface="Calibri" panose="020F0502020204030204" pitchFamily="34" charset="0"/>
                <a:ea typeface="Calibri" panose="020F0502020204030204" pitchFamily="34" charset="0"/>
              </a:rPr>
              <a:t>aff,</a:t>
            </a:r>
            <a:r>
              <a:rPr lang="en-US" sz="2000" spc="-15" dirty="0">
                <a:effectLst/>
                <a:latin typeface="Calibri" panose="020F0502020204030204" pitchFamily="34" charset="0"/>
                <a:ea typeface="Calibri" panose="020F0502020204030204" pitchFamily="34" charset="0"/>
              </a:rPr>
              <a:t> </a:t>
            </a:r>
            <a:r>
              <a:rPr lang="en-US" sz="2000" spc="5" dirty="0">
                <a:effectLst/>
                <a:latin typeface="Calibri" panose="020F0502020204030204" pitchFamily="34" charset="0"/>
                <a:ea typeface="Calibri" panose="020F0502020204030204" pitchFamily="34" charset="0"/>
              </a:rPr>
              <a:t>o</a:t>
            </a:r>
            <a:r>
              <a:rPr lang="en-US" sz="2000" dirty="0">
                <a:effectLst/>
                <a:latin typeface="Calibri" panose="020F0502020204030204" pitchFamily="34" charset="0"/>
                <a:ea typeface="Calibri" panose="020F0502020204030204" pitchFamily="34" charset="0"/>
              </a:rPr>
              <a:t>r</a:t>
            </a:r>
            <a:r>
              <a:rPr lang="en-US" sz="2000" spc="-5" dirty="0">
                <a:effectLst/>
                <a:latin typeface="Calibri" panose="020F0502020204030204" pitchFamily="34" charset="0"/>
                <a:ea typeface="Calibri" panose="020F0502020204030204" pitchFamily="34" charset="0"/>
              </a:rPr>
              <a:t>g</a:t>
            </a:r>
            <a:r>
              <a:rPr lang="en-US" sz="2000" dirty="0">
                <a:effectLst/>
                <a:latin typeface="Calibri" panose="020F0502020204030204" pitchFamily="34" charset="0"/>
                <a:ea typeface="Calibri" panose="020F0502020204030204" pitchFamily="34" charset="0"/>
              </a:rPr>
              <a:t>a</a:t>
            </a:r>
            <a:r>
              <a:rPr lang="en-US" sz="2000" spc="-5" dirty="0">
                <a:effectLst/>
                <a:latin typeface="Calibri" panose="020F0502020204030204" pitchFamily="34" charset="0"/>
                <a:ea typeface="Calibri" panose="020F0502020204030204" pitchFamily="34" charset="0"/>
              </a:rPr>
              <a:t>n</a:t>
            </a:r>
            <a:r>
              <a:rPr lang="en-US" sz="2000" dirty="0">
                <a:effectLst/>
                <a:latin typeface="Calibri" panose="020F0502020204030204" pitchFamily="34" charset="0"/>
                <a:ea typeface="Calibri" panose="020F0502020204030204" pitchFamily="34" charset="0"/>
              </a:rPr>
              <a:t>i</a:t>
            </a:r>
            <a:r>
              <a:rPr lang="en-US" sz="2000" spc="-5" dirty="0">
                <a:effectLst/>
                <a:latin typeface="Calibri" panose="020F0502020204030204" pitchFamily="34" charset="0"/>
                <a:ea typeface="Calibri" panose="020F0502020204030204" pitchFamily="34" charset="0"/>
              </a:rPr>
              <a:t>z</a:t>
            </a:r>
            <a:r>
              <a:rPr lang="en-US" sz="2000" spc="-15" dirty="0">
                <a:effectLst/>
                <a:latin typeface="Calibri" panose="020F0502020204030204" pitchFamily="34" charset="0"/>
                <a:ea typeface="Calibri" panose="020F0502020204030204" pitchFamily="34" charset="0"/>
              </a:rPr>
              <a:t>i</a:t>
            </a:r>
            <a:r>
              <a:rPr lang="en-US" sz="2000" spc="-5" dirty="0">
                <a:effectLst/>
                <a:latin typeface="Calibri" panose="020F0502020204030204" pitchFamily="34" charset="0"/>
                <a:ea typeface="Calibri" panose="020F0502020204030204" pitchFamily="34" charset="0"/>
              </a:rPr>
              <a:t>n</a:t>
            </a:r>
            <a:r>
              <a:rPr lang="en-US" sz="2000" dirty="0">
                <a:effectLst/>
                <a:latin typeface="Calibri" panose="020F0502020204030204" pitchFamily="34" charset="0"/>
                <a:ea typeface="Calibri" panose="020F0502020204030204" pitchFamily="34" charset="0"/>
              </a:rPr>
              <a:t>g</a:t>
            </a:r>
            <a:r>
              <a:rPr lang="en-US" sz="2000" spc="-5"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s</a:t>
            </a:r>
            <a:r>
              <a:rPr lang="en-US" sz="2000" spc="5" dirty="0">
                <a:effectLst/>
                <a:latin typeface="Calibri" panose="020F0502020204030204" pitchFamily="34" charset="0"/>
                <a:ea typeface="Calibri" panose="020F0502020204030204" pitchFamily="34" charset="0"/>
              </a:rPr>
              <a:t>t</a:t>
            </a:r>
            <a:r>
              <a:rPr lang="en-US" sz="2000" dirty="0">
                <a:effectLst/>
                <a:latin typeface="Calibri" panose="020F0502020204030204" pitchFamily="34" charset="0"/>
                <a:ea typeface="Calibri" panose="020F0502020204030204" pitchFamily="34" charset="0"/>
              </a:rPr>
              <a:t>aff </a:t>
            </a:r>
            <a:r>
              <a:rPr lang="en-US" sz="2000" spc="-5" dirty="0">
                <a:effectLst/>
                <a:latin typeface="Calibri" panose="020F0502020204030204" pitchFamily="34" charset="0"/>
                <a:ea typeface="Calibri" panose="020F0502020204030204" pitchFamily="34" charset="0"/>
              </a:rPr>
              <a:t>p</a:t>
            </a:r>
            <a:r>
              <a:rPr lang="en-US" sz="2000" dirty="0">
                <a:effectLst/>
                <a:latin typeface="Calibri" panose="020F0502020204030204" pitchFamily="34" charset="0"/>
                <a:ea typeface="Calibri" panose="020F0502020204030204" pitchFamily="34" charset="0"/>
              </a:rPr>
              <a:t>r</a:t>
            </a:r>
            <a:r>
              <a:rPr lang="en-US" sz="2000" spc="-5" dirty="0">
                <a:effectLst/>
                <a:latin typeface="Calibri" panose="020F0502020204030204" pitchFamily="34" charset="0"/>
                <a:ea typeface="Calibri" panose="020F0502020204030204" pitchFamily="34" charset="0"/>
              </a:rPr>
              <a:t>o</a:t>
            </a:r>
            <a:r>
              <a:rPr lang="en-US" sz="2000" spc="5" dirty="0">
                <a:effectLst/>
                <a:latin typeface="Calibri" panose="020F0502020204030204" pitchFamily="34" charset="0"/>
                <a:ea typeface="Calibri" panose="020F0502020204030204" pitchFamily="34" charset="0"/>
              </a:rPr>
              <a:t>v</a:t>
            </a:r>
            <a:r>
              <a:rPr lang="en-US" sz="2000" dirty="0">
                <a:effectLst/>
                <a:latin typeface="Calibri" panose="020F0502020204030204" pitchFamily="34" charset="0"/>
                <a:ea typeface="Calibri" panose="020F0502020204030204" pitchFamily="34" charset="0"/>
              </a:rPr>
              <a:t>i</a:t>
            </a:r>
            <a:r>
              <a:rPr lang="en-US" sz="2000" spc="-5" dirty="0">
                <a:effectLst/>
                <a:latin typeface="Calibri" panose="020F0502020204030204" pitchFamily="34" charset="0"/>
                <a:ea typeface="Calibri" panose="020F0502020204030204" pitchFamily="34" charset="0"/>
              </a:rPr>
              <a:t>d</a:t>
            </a:r>
            <a:r>
              <a:rPr lang="en-US" sz="2000" dirty="0">
                <a:effectLst/>
                <a:latin typeface="Calibri" panose="020F0502020204030204" pitchFamily="34" charset="0"/>
                <a:ea typeface="Calibri" panose="020F0502020204030204" pitchFamily="34" charset="0"/>
              </a:rPr>
              <a:t>ed </a:t>
            </a:r>
            <a:r>
              <a:rPr lang="en-US" sz="2000" spc="-15" dirty="0">
                <a:effectLst/>
                <a:latin typeface="Calibri" panose="020F0502020204030204" pitchFamily="34" charset="0"/>
                <a:ea typeface="Calibri" panose="020F0502020204030204" pitchFamily="34" charset="0"/>
              </a:rPr>
              <a:t>b</a:t>
            </a:r>
            <a:r>
              <a:rPr lang="en-US" sz="2000" dirty="0">
                <a:effectLst/>
                <a:latin typeface="Calibri" panose="020F0502020204030204" pitchFamily="34" charset="0"/>
                <a:ea typeface="Calibri" panose="020F0502020204030204" pitchFamily="34" charset="0"/>
              </a:rPr>
              <a:t>y</a:t>
            </a:r>
            <a:r>
              <a:rPr lang="en-US" sz="2000" spc="5" dirty="0">
                <a:effectLst/>
                <a:latin typeface="Calibri" panose="020F0502020204030204" pitchFamily="34" charset="0"/>
                <a:ea typeface="Calibri" panose="020F0502020204030204" pitchFamily="34" charset="0"/>
              </a:rPr>
              <a:t> t</a:t>
            </a:r>
            <a:r>
              <a:rPr lang="en-US" sz="2000" spc="-5" dirty="0">
                <a:effectLst/>
                <a:latin typeface="Calibri" panose="020F0502020204030204" pitchFamily="34" charset="0"/>
                <a:ea typeface="Calibri" panose="020F0502020204030204" pitchFamily="34" charset="0"/>
              </a:rPr>
              <a:t>h</a:t>
            </a:r>
            <a:r>
              <a:rPr lang="en-US" sz="2000" dirty="0">
                <a:effectLst/>
                <a:latin typeface="Calibri" panose="020F0502020204030204" pitchFamily="34" charset="0"/>
                <a:ea typeface="Calibri" panose="020F0502020204030204" pitchFamily="34" charset="0"/>
              </a:rPr>
              <a:t>e</a:t>
            </a:r>
            <a:r>
              <a:rPr lang="en-US" sz="2000" spc="-10"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N</a:t>
            </a:r>
            <a:r>
              <a:rPr lang="en-US" sz="2000" spc="-15" dirty="0">
                <a:effectLst/>
                <a:latin typeface="Calibri" panose="020F0502020204030204" pitchFamily="34" charset="0"/>
                <a:ea typeface="Calibri" panose="020F0502020204030204" pitchFamily="34" charset="0"/>
              </a:rPr>
              <a:t>E</a:t>
            </a:r>
            <a:r>
              <a:rPr lang="en-US" sz="2000" dirty="0">
                <a:effectLst/>
                <a:latin typeface="Calibri" panose="020F0502020204030204" pitchFamily="34" charset="0"/>
                <a:ea typeface="Calibri" panose="020F0502020204030204" pitchFamily="34" charset="0"/>
              </a:rPr>
              <a:t>A, a</a:t>
            </a:r>
            <a:r>
              <a:rPr lang="en-US" sz="2000" spc="-5" dirty="0">
                <a:effectLst/>
                <a:latin typeface="Calibri" panose="020F0502020204030204" pitchFamily="34" charset="0"/>
                <a:ea typeface="Calibri" panose="020F0502020204030204" pitchFamily="34" charset="0"/>
              </a:rPr>
              <a:t>n</a:t>
            </a:r>
            <a:r>
              <a:rPr lang="en-US" sz="2000" dirty="0">
                <a:effectLst/>
                <a:latin typeface="Calibri" panose="020F0502020204030204" pitchFamily="34" charset="0"/>
                <a:ea typeface="Calibri" panose="020F0502020204030204" pitchFamily="34" charset="0"/>
              </a:rPr>
              <a:t>d</a:t>
            </a:r>
            <a:r>
              <a:rPr lang="en-US" sz="2000" spc="-5"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l</a:t>
            </a:r>
            <a:r>
              <a:rPr lang="en-US" sz="2000" spc="5" dirty="0">
                <a:effectLst/>
                <a:latin typeface="Calibri" panose="020F0502020204030204" pitchFamily="34" charset="0"/>
                <a:ea typeface="Calibri" panose="020F0502020204030204" pitchFamily="34" charset="0"/>
              </a:rPr>
              <a:t>o</a:t>
            </a:r>
            <a:r>
              <a:rPr lang="en-US" sz="2000" dirty="0">
                <a:effectLst/>
                <a:latin typeface="Calibri" panose="020F0502020204030204" pitchFamily="34" charset="0"/>
                <a:ea typeface="Calibri" panose="020F0502020204030204" pitchFamily="34" charset="0"/>
              </a:rPr>
              <a:t>cal</a:t>
            </a:r>
            <a:r>
              <a:rPr lang="en-US" sz="2000" spc="-10"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r</a:t>
            </a:r>
            <a:r>
              <a:rPr lang="en-US" sz="2000" spc="5" dirty="0">
                <a:effectLst/>
                <a:latin typeface="Calibri" panose="020F0502020204030204" pitchFamily="34" charset="0"/>
                <a:ea typeface="Calibri" panose="020F0502020204030204" pitchFamily="34" charset="0"/>
              </a:rPr>
              <a:t>e</a:t>
            </a:r>
            <a:r>
              <a:rPr lang="en-US" sz="2000" spc="-5" dirty="0">
                <a:effectLst/>
                <a:latin typeface="Calibri" panose="020F0502020204030204" pitchFamily="34" charset="0"/>
                <a:ea typeface="Calibri" panose="020F0502020204030204" pitchFamily="34" charset="0"/>
              </a:rPr>
              <a:t>p</a:t>
            </a:r>
            <a:r>
              <a:rPr lang="en-US" sz="2000" dirty="0">
                <a:effectLst/>
                <a:latin typeface="Calibri" panose="020F0502020204030204" pitchFamily="34" charset="0"/>
                <a:ea typeface="Calibri" panose="020F0502020204030204" pitchFamily="34" charset="0"/>
              </a:rPr>
              <a:t>re</a:t>
            </a:r>
            <a:r>
              <a:rPr lang="en-US" sz="2000" spc="-10" dirty="0">
                <a:effectLst/>
                <a:latin typeface="Calibri" panose="020F0502020204030204" pitchFamily="34" charset="0"/>
                <a:ea typeface="Calibri" panose="020F0502020204030204" pitchFamily="34" charset="0"/>
              </a:rPr>
              <a:t>s</a:t>
            </a:r>
            <a:r>
              <a:rPr lang="en-US" sz="2000" dirty="0">
                <a:effectLst/>
                <a:latin typeface="Calibri" panose="020F0502020204030204" pitchFamily="34" charset="0"/>
                <a:ea typeface="Calibri" panose="020F0502020204030204" pitchFamily="34" charset="0"/>
              </a:rPr>
              <a:t>entat</a:t>
            </a:r>
            <a:r>
              <a:rPr lang="en-US" sz="2000" spc="-10" dirty="0">
                <a:effectLst/>
                <a:latin typeface="Calibri" panose="020F0502020204030204" pitchFamily="34" charset="0"/>
                <a:ea typeface="Calibri" panose="020F0502020204030204" pitchFamily="34" charset="0"/>
              </a:rPr>
              <a:t>i</a:t>
            </a:r>
            <a:r>
              <a:rPr lang="en-US" sz="2000" spc="5" dirty="0">
                <a:effectLst/>
                <a:latin typeface="Calibri" panose="020F0502020204030204" pitchFamily="34" charset="0"/>
                <a:ea typeface="Calibri" panose="020F0502020204030204" pitchFamily="34" charset="0"/>
              </a:rPr>
              <a:t>v</a:t>
            </a:r>
            <a:r>
              <a:rPr lang="en-US" sz="2000" spc="-10" dirty="0">
                <a:effectLst/>
                <a:latin typeface="Calibri" panose="020F0502020204030204" pitchFamily="34" charset="0"/>
                <a:ea typeface="Calibri" panose="020F0502020204030204" pitchFamily="34" charset="0"/>
              </a:rPr>
              <a:t>e</a:t>
            </a:r>
            <a:r>
              <a:rPr lang="en-US" sz="2000" dirty="0">
                <a:effectLst/>
                <a:latin typeface="Calibri" panose="020F0502020204030204" pitchFamily="34" charset="0"/>
                <a:ea typeface="Calibri" panose="020F0502020204030204" pitchFamily="34" charset="0"/>
              </a:rPr>
              <a:t>s are</a:t>
            </a:r>
            <a:r>
              <a:rPr lang="en-US" sz="2000" spc="5"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all</a:t>
            </a:r>
            <a:r>
              <a:rPr lang="en-US" sz="2000" spc="-10" dirty="0">
                <a:effectLst/>
                <a:latin typeface="Calibri" panose="020F0502020204030204" pitchFamily="34" charset="0"/>
                <a:ea typeface="Calibri" panose="020F0502020204030204" pitchFamily="34" charset="0"/>
              </a:rPr>
              <a:t> w</a:t>
            </a:r>
            <a:r>
              <a:rPr lang="en-US" sz="2000" spc="5" dirty="0">
                <a:effectLst/>
                <a:latin typeface="Calibri" panose="020F0502020204030204" pitchFamily="34" charset="0"/>
                <a:ea typeface="Calibri" panose="020F0502020204030204" pitchFamily="34" charset="0"/>
              </a:rPr>
              <a:t>o</a:t>
            </a:r>
            <a:r>
              <a:rPr lang="en-US" sz="2000" dirty="0">
                <a:effectLst/>
                <a:latin typeface="Calibri" panose="020F0502020204030204" pitchFamily="34" charset="0"/>
                <a:ea typeface="Calibri" panose="020F0502020204030204" pitchFamily="34" charset="0"/>
              </a:rPr>
              <a:t>rki</a:t>
            </a:r>
            <a:r>
              <a:rPr lang="en-US" sz="2000" spc="-5" dirty="0">
                <a:effectLst/>
                <a:latin typeface="Calibri" panose="020F0502020204030204" pitchFamily="34" charset="0"/>
                <a:ea typeface="Calibri" panose="020F0502020204030204" pitchFamily="34" charset="0"/>
              </a:rPr>
              <a:t>n</a:t>
            </a:r>
            <a:r>
              <a:rPr lang="en-US" sz="2000" dirty="0">
                <a:effectLst/>
                <a:latin typeface="Calibri" panose="020F0502020204030204" pitchFamily="34" charset="0"/>
                <a:ea typeface="Calibri" panose="020F0502020204030204" pitchFamily="34" charset="0"/>
              </a:rPr>
              <a:t>g </a:t>
            </a:r>
            <a:r>
              <a:rPr lang="en-US" sz="2000" spc="-5" dirty="0">
                <a:effectLst/>
                <a:latin typeface="Calibri" panose="020F0502020204030204" pitchFamily="34" charset="0"/>
                <a:ea typeface="Calibri" panose="020F0502020204030204" pitchFamily="34" charset="0"/>
              </a:rPr>
              <a:t>h</a:t>
            </a:r>
            <a:r>
              <a:rPr lang="en-US" sz="2000" dirty="0">
                <a:effectLst/>
                <a:latin typeface="Calibri" panose="020F0502020204030204" pitchFamily="34" charset="0"/>
                <a:ea typeface="Calibri" panose="020F0502020204030204" pitchFamily="34" charset="0"/>
              </a:rPr>
              <a:t>ard</a:t>
            </a:r>
            <a:r>
              <a:rPr lang="en-US" sz="2000" spc="-5" dirty="0">
                <a:effectLst/>
                <a:latin typeface="Calibri" panose="020F0502020204030204" pitchFamily="34" charset="0"/>
                <a:ea typeface="Calibri" panose="020F0502020204030204" pitchFamily="34" charset="0"/>
              </a:rPr>
              <a:t> </a:t>
            </a:r>
            <a:r>
              <a:rPr lang="en-US" sz="2000" spc="5" dirty="0">
                <a:effectLst/>
                <a:latin typeface="Calibri" panose="020F0502020204030204" pitchFamily="34" charset="0"/>
                <a:ea typeface="Calibri" panose="020F0502020204030204" pitchFamily="34" charset="0"/>
              </a:rPr>
              <a:t>t</a:t>
            </a:r>
            <a:r>
              <a:rPr lang="en-US" sz="2000" dirty="0">
                <a:effectLst/>
                <a:latin typeface="Calibri" panose="020F0502020204030204" pitchFamily="34" charset="0"/>
                <a:ea typeface="Calibri" panose="020F0502020204030204" pitchFamily="34" charset="0"/>
              </a:rPr>
              <a:t>o</a:t>
            </a:r>
            <a:r>
              <a:rPr lang="en-US" sz="2000" spc="5"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inc</a:t>
            </a:r>
            <a:r>
              <a:rPr lang="en-US" sz="2000" spc="-15" dirty="0">
                <a:effectLst/>
                <a:latin typeface="Calibri" panose="020F0502020204030204" pitchFamily="34" charset="0"/>
                <a:ea typeface="Calibri" panose="020F0502020204030204" pitchFamily="34" charset="0"/>
              </a:rPr>
              <a:t>r</a:t>
            </a:r>
            <a:r>
              <a:rPr lang="en-US" sz="2000" dirty="0">
                <a:effectLst/>
                <a:latin typeface="Calibri" panose="020F0502020204030204" pitchFamily="34" charset="0"/>
                <a:ea typeface="Calibri" panose="020F0502020204030204" pitchFamily="34" charset="0"/>
              </a:rPr>
              <a:t>ease</a:t>
            </a:r>
            <a:r>
              <a:rPr lang="en-US" sz="2000" spc="-5" dirty="0">
                <a:effectLst/>
                <a:latin typeface="Calibri" panose="020F0502020204030204" pitchFamily="34" charset="0"/>
                <a:ea typeface="Calibri" panose="020F0502020204030204" pitchFamily="34" charset="0"/>
              </a:rPr>
              <a:t> m</a:t>
            </a:r>
            <a:r>
              <a:rPr lang="en-US" sz="2000" spc="-10" dirty="0">
                <a:effectLst/>
                <a:latin typeface="Calibri" panose="020F0502020204030204" pitchFamily="34" charset="0"/>
                <a:ea typeface="Calibri" panose="020F0502020204030204" pitchFamily="34" charset="0"/>
              </a:rPr>
              <a:t>e</a:t>
            </a:r>
            <a:r>
              <a:rPr lang="en-US" sz="2000" spc="5" dirty="0">
                <a:effectLst/>
                <a:latin typeface="Calibri" panose="020F0502020204030204" pitchFamily="34" charset="0"/>
                <a:ea typeface="Calibri" panose="020F0502020204030204" pitchFamily="34" charset="0"/>
              </a:rPr>
              <a:t>m</a:t>
            </a:r>
            <a:r>
              <a:rPr lang="en-US" sz="2000" spc="-5" dirty="0">
                <a:effectLst/>
                <a:latin typeface="Calibri" panose="020F0502020204030204" pitchFamily="34" charset="0"/>
                <a:ea typeface="Calibri" panose="020F0502020204030204" pitchFamily="34" charset="0"/>
              </a:rPr>
              <a:t>b</a:t>
            </a:r>
            <a:r>
              <a:rPr lang="en-US" sz="2000" dirty="0">
                <a:effectLst/>
                <a:latin typeface="Calibri" panose="020F0502020204030204" pitchFamily="34" charset="0"/>
                <a:ea typeface="Calibri" panose="020F0502020204030204" pitchFamily="34" charset="0"/>
              </a:rPr>
              <a:t>er</a:t>
            </a:r>
            <a:r>
              <a:rPr lang="en-US" sz="2000" spc="-10" dirty="0">
                <a:effectLst/>
                <a:latin typeface="Calibri" panose="020F0502020204030204" pitchFamily="34" charset="0"/>
                <a:ea typeface="Calibri" panose="020F0502020204030204" pitchFamily="34" charset="0"/>
              </a:rPr>
              <a:t>s</a:t>
            </a:r>
            <a:r>
              <a:rPr lang="en-US" sz="2000" spc="-5" dirty="0">
                <a:effectLst/>
                <a:latin typeface="Calibri" panose="020F0502020204030204" pitchFamily="34" charset="0"/>
                <a:ea typeface="Calibri" panose="020F0502020204030204" pitchFamily="34" charset="0"/>
              </a:rPr>
              <a:t>h</a:t>
            </a:r>
            <a:r>
              <a:rPr lang="en-US" sz="2000" dirty="0">
                <a:effectLst/>
                <a:latin typeface="Calibri" panose="020F0502020204030204" pitchFamily="34" charset="0"/>
                <a:ea typeface="Calibri" panose="020F0502020204030204" pitchFamily="34" charset="0"/>
              </a:rPr>
              <a:t>ip</a:t>
            </a:r>
            <a:r>
              <a:rPr lang="en-US" sz="2000" spc="-5"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in L</a:t>
            </a:r>
            <a:r>
              <a:rPr lang="en-US" sz="2000" spc="5" dirty="0">
                <a:effectLst/>
                <a:latin typeface="Calibri" panose="020F0502020204030204" pitchFamily="34" charset="0"/>
                <a:ea typeface="Calibri" panose="020F0502020204030204" pitchFamily="34" charset="0"/>
              </a:rPr>
              <a:t>o</a:t>
            </a:r>
            <a:r>
              <a:rPr lang="en-US" sz="2000" dirty="0">
                <a:effectLst/>
                <a:latin typeface="Calibri" panose="020F0502020204030204" pitchFamily="34" charset="0"/>
                <a:ea typeface="Calibri" panose="020F0502020204030204" pitchFamily="34" charset="0"/>
              </a:rPr>
              <a:t>ca</a:t>
            </a:r>
            <a:r>
              <a:rPr lang="en-US" sz="2000" spc="-15" dirty="0">
                <a:effectLst/>
                <a:latin typeface="Calibri" panose="020F0502020204030204" pitchFamily="34" charset="0"/>
                <a:ea typeface="Calibri" panose="020F0502020204030204" pitchFamily="34" charset="0"/>
              </a:rPr>
              <a:t>l</a:t>
            </a:r>
            <a:r>
              <a:rPr lang="en-US" sz="2000" dirty="0">
                <a:effectLst/>
                <a:latin typeface="Calibri" panose="020F0502020204030204" pitchFamily="34" charset="0"/>
                <a:ea typeface="Calibri" panose="020F0502020204030204" pitchFamily="34" charset="0"/>
              </a:rPr>
              <a:t>s and</a:t>
            </a:r>
            <a:r>
              <a:rPr lang="en-US" sz="2000" spc="-5" dirty="0">
                <a:effectLst/>
                <a:latin typeface="Calibri" panose="020F0502020204030204" pitchFamily="34" charset="0"/>
                <a:ea typeface="Calibri" panose="020F0502020204030204" pitchFamily="34" charset="0"/>
              </a:rPr>
              <a:t> </a:t>
            </a:r>
            <a:r>
              <a:rPr lang="en-US" sz="2000" spc="-10" dirty="0">
                <a:effectLst/>
                <a:latin typeface="Calibri" panose="020F0502020204030204" pitchFamily="34" charset="0"/>
                <a:ea typeface="Calibri" panose="020F0502020204030204" pitchFamily="34" charset="0"/>
              </a:rPr>
              <a:t>t</a:t>
            </a:r>
            <a:r>
              <a:rPr lang="en-US" sz="2000" dirty="0">
                <a:effectLst/>
                <a:latin typeface="Calibri" panose="020F0502020204030204" pitchFamily="34" charset="0"/>
                <a:ea typeface="Calibri" panose="020F0502020204030204" pitchFamily="34" charset="0"/>
              </a:rPr>
              <a:t>o</a:t>
            </a:r>
            <a:r>
              <a:rPr lang="en-US" sz="2000" spc="5"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help</a:t>
            </a:r>
            <a:r>
              <a:rPr lang="en-US" sz="2000" spc="-5" dirty="0">
                <a:effectLst/>
                <a:latin typeface="Calibri" panose="020F0502020204030204" pitchFamily="34" charset="0"/>
                <a:ea typeface="Calibri" panose="020F0502020204030204" pitchFamily="34" charset="0"/>
              </a:rPr>
              <a:t> </a:t>
            </a:r>
            <a:r>
              <a:rPr lang="en-US" sz="2000" spc="-15" dirty="0">
                <a:effectLst/>
                <a:latin typeface="Calibri" panose="020F0502020204030204" pitchFamily="34" charset="0"/>
                <a:ea typeface="Calibri" panose="020F0502020204030204" pitchFamily="34" charset="0"/>
              </a:rPr>
              <a:t>n</a:t>
            </a:r>
            <a:r>
              <a:rPr lang="en-US" sz="2000" spc="-10" dirty="0">
                <a:effectLst/>
                <a:latin typeface="Calibri" panose="020F0502020204030204" pitchFamily="34" charset="0"/>
                <a:ea typeface="Calibri" panose="020F0502020204030204" pitchFamily="34" charset="0"/>
              </a:rPr>
              <a:t>e</a:t>
            </a:r>
            <a:r>
              <a:rPr lang="en-US" sz="2000" dirty="0">
                <a:effectLst/>
                <a:latin typeface="Calibri" panose="020F0502020204030204" pitchFamily="34" charset="0"/>
                <a:ea typeface="Calibri" panose="020F0502020204030204" pitchFamily="34" charset="0"/>
              </a:rPr>
              <a:t>w</a:t>
            </a:r>
            <a:r>
              <a:rPr lang="en-US" sz="2000" spc="5"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a</a:t>
            </a:r>
            <a:r>
              <a:rPr lang="en-US" sz="2000" spc="-5" dirty="0">
                <a:effectLst/>
                <a:latin typeface="Calibri" panose="020F0502020204030204" pitchFamily="34" charset="0"/>
                <a:ea typeface="Calibri" panose="020F0502020204030204" pitchFamily="34" charset="0"/>
              </a:rPr>
              <a:t>n</a:t>
            </a:r>
            <a:r>
              <a:rPr lang="en-US" sz="2000" dirty="0">
                <a:effectLst/>
                <a:latin typeface="Calibri" panose="020F0502020204030204" pitchFamily="34" charset="0"/>
                <a:ea typeface="Calibri" panose="020F0502020204030204" pitchFamily="34" charset="0"/>
              </a:rPr>
              <a:t>d</a:t>
            </a:r>
            <a:r>
              <a:rPr lang="en-US" sz="2000" spc="-5" dirty="0">
                <a:effectLst/>
                <a:latin typeface="Calibri" panose="020F0502020204030204" pitchFamily="34" charset="0"/>
                <a:ea typeface="Calibri" panose="020F0502020204030204" pitchFamily="34" charset="0"/>
              </a:rPr>
              <a:t> </a:t>
            </a:r>
            <a:r>
              <a:rPr lang="en-US" sz="2000" spc="5" dirty="0">
                <a:effectLst/>
                <a:latin typeface="Calibri" panose="020F0502020204030204" pitchFamily="34" charset="0"/>
                <a:ea typeface="Calibri" panose="020F0502020204030204" pitchFamily="34" charset="0"/>
              </a:rPr>
              <a:t>e</a:t>
            </a:r>
            <a:r>
              <a:rPr lang="en-US" sz="2000" dirty="0">
                <a:effectLst/>
                <a:latin typeface="Calibri" panose="020F0502020204030204" pitchFamily="34" charset="0"/>
                <a:ea typeface="Calibri" panose="020F0502020204030204" pitchFamily="34" charset="0"/>
              </a:rPr>
              <a:t>x</a:t>
            </a:r>
            <a:r>
              <a:rPr lang="en-US" sz="2000" spc="-10" dirty="0">
                <a:effectLst/>
                <a:latin typeface="Calibri" panose="020F0502020204030204" pitchFamily="34" charset="0"/>
                <a:ea typeface="Calibri" panose="020F0502020204030204" pitchFamily="34" charset="0"/>
              </a:rPr>
              <a:t>i</a:t>
            </a:r>
            <a:r>
              <a:rPr lang="en-US" sz="2000" dirty="0">
                <a:effectLst/>
                <a:latin typeface="Calibri" panose="020F0502020204030204" pitchFamily="34" charset="0"/>
                <a:ea typeface="Calibri" panose="020F0502020204030204" pitchFamily="34" charset="0"/>
              </a:rPr>
              <a:t>sting</a:t>
            </a:r>
            <a:r>
              <a:rPr lang="en-US" sz="2000" spc="-15" dirty="0">
                <a:effectLst/>
                <a:latin typeface="Calibri" panose="020F0502020204030204" pitchFamily="34" charset="0"/>
                <a:ea typeface="Calibri" panose="020F0502020204030204" pitchFamily="34" charset="0"/>
              </a:rPr>
              <a:t> </a:t>
            </a:r>
            <a:r>
              <a:rPr lang="en-US" sz="2000" spc="5" dirty="0">
                <a:effectLst/>
                <a:latin typeface="Calibri" panose="020F0502020204030204" pitchFamily="34" charset="0"/>
                <a:ea typeface="Calibri" panose="020F0502020204030204" pitchFamily="34" charset="0"/>
              </a:rPr>
              <a:t>m</a:t>
            </a:r>
            <a:r>
              <a:rPr lang="en-US" sz="2000" spc="-10" dirty="0">
                <a:effectLst/>
                <a:latin typeface="Calibri" panose="020F0502020204030204" pitchFamily="34" charset="0"/>
                <a:ea typeface="Calibri" panose="020F0502020204030204" pitchFamily="34" charset="0"/>
              </a:rPr>
              <a:t>e</a:t>
            </a:r>
            <a:r>
              <a:rPr lang="en-US" sz="2000" spc="5" dirty="0">
                <a:effectLst/>
                <a:latin typeface="Calibri" panose="020F0502020204030204" pitchFamily="34" charset="0"/>
                <a:ea typeface="Calibri" panose="020F0502020204030204" pitchFamily="34" charset="0"/>
              </a:rPr>
              <a:t>m</a:t>
            </a:r>
            <a:r>
              <a:rPr lang="en-US" sz="2000" spc="-5" dirty="0">
                <a:effectLst/>
                <a:latin typeface="Calibri" panose="020F0502020204030204" pitchFamily="34" charset="0"/>
                <a:ea typeface="Calibri" panose="020F0502020204030204" pitchFamily="34" charset="0"/>
              </a:rPr>
              <a:t>b</a:t>
            </a:r>
            <a:r>
              <a:rPr lang="en-US" sz="2000" dirty="0">
                <a:effectLst/>
                <a:latin typeface="Calibri" panose="020F0502020204030204" pitchFamily="34" charset="0"/>
                <a:ea typeface="Calibri" panose="020F0502020204030204" pitchFamily="34" charset="0"/>
              </a:rPr>
              <a:t>ers</a:t>
            </a:r>
            <a:r>
              <a:rPr lang="en-US" sz="2000" spc="5" dirty="0">
                <a:effectLst/>
                <a:latin typeface="Calibri" panose="020F0502020204030204" pitchFamily="34" charset="0"/>
                <a:ea typeface="Calibri" panose="020F0502020204030204" pitchFamily="34" charset="0"/>
              </a:rPr>
              <a:t> </a:t>
            </a:r>
            <a:r>
              <a:rPr lang="en-US" sz="2000" spc="-15" dirty="0">
                <a:effectLst/>
                <a:latin typeface="Calibri" panose="020F0502020204030204" pitchFamily="34" charset="0"/>
                <a:ea typeface="Calibri" panose="020F0502020204030204" pitchFamily="34" charset="0"/>
              </a:rPr>
              <a:t>u</a:t>
            </a:r>
            <a:r>
              <a:rPr lang="en-US" sz="2000" spc="-5" dirty="0">
                <a:effectLst/>
                <a:latin typeface="Calibri" panose="020F0502020204030204" pitchFamily="34" charset="0"/>
                <a:ea typeface="Calibri" panose="020F0502020204030204" pitchFamily="34" charset="0"/>
              </a:rPr>
              <a:t>nd</a:t>
            </a:r>
            <a:r>
              <a:rPr lang="en-US" sz="2000" dirty="0">
                <a:effectLst/>
                <a:latin typeface="Calibri" panose="020F0502020204030204" pitchFamily="34" charset="0"/>
                <a:ea typeface="Calibri" panose="020F0502020204030204" pitchFamily="34" charset="0"/>
              </a:rPr>
              <a:t>ers</a:t>
            </a:r>
            <a:r>
              <a:rPr lang="en-US" sz="2000" spc="5" dirty="0">
                <a:effectLst/>
                <a:latin typeface="Calibri" panose="020F0502020204030204" pitchFamily="34" charset="0"/>
                <a:ea typeface="Calibri" panose="020F0502020204030204" pitchFamily="34" charset="0"/>
              </a:rPr>
              <a:t>t</a:t>
            </a:r>
            <a:r>
              <a:rPr lang="en-US" sz="2000" dirty="0">
                <a:effectLst/>
                <a:latin typeface="Calibri" panose="020F0502020204030204" pitchFamily="34" charset="0"/>
                <a:ea typeface="Calibri" panose="020F0502020204030204" pitchFamily="34" charset="0"/>
              </a:rPr>
              <a:t>a</a:t>
            </a:r>
            <a:r>
              <a:rPr lang="en-US" sz="2000" spc="-5" dirty="0">
                <a:effectLst/>
                <a:latin typeface="Calibri" panose="020F0502020204030204" pitchFamily="34" charset="0"/>
                <a:ea typeface="Calibri" panose="020F0502020204030204" pitchFamily="34" charset="0"/>
              </a:rPr>
              <a:t>n</a:t>
            </a:r>
            <a:r>
              <a:rPr lang="en-US" sz="2000" dirty="0">
                <a:effectLst/>
                <a:latin typeface="Calibri" panose="020F0502020204030204" pitchFamily="34" charset="0"/>
                <a:ea typeface="Calibri" panose="020F0502020204030204" pitchFamily="34" charset="0"/>
              </a:rPr>
              <a:t>d</a:t>
            </a:r>
            <a:r>
              <a:rPr lang="en-US" sz="2000" spc="-5" dirty="0">
                <a:effectLst/>
                <a:latin typeface="Calibri" panose="020F0502020204030204" pitchFamily="34" charset="0"/>
                <a:ea typeface="Calibri" panose="020F0502020204030204" pitchFamily="34" charset="0"/>
              </a:rPr>
              <a:t> </a:t>
            </a:r>
            <a:r>
              <a:rPr lang="en-US" sz="2000" spc="5" dirty="0">
                <a:effectLst/>
                <a:latin typeface="Calibri" panose="020F0502020204030204" pitchFamily="34" charset="0"/>
                <a:ea typeface="Calibri" panose="020F0502020204030204" pitchFamily="34" charset="0"/>
              </a:rPr>
              <a:t>t</a:t>
            </a:r>
            <a:r>
              <a:rPr lang="en-US" sz="2000" spc="-5" dirty="0">
                <a:effectLst/>
                <a:latin typeface="Calibri" panose="020F0502020204030204" pitchFamily="34" charset="0"/>
                <a:ea typeface="Calibri" panose="020F0502020204030204" pitchFamily="34" charset="0"/>
              </a:rPr>
              <a:t>h</a:t>
            </a:r>
            <a:r>
              <a:rPr lang="en-US" sz="2000" dirty="0">
                <a:effectLst/>
                <a:latin typeface="Calibri" panose="020F0502020204030204" pitchFamily="34" charset="0"/>
                <a:ea typeface="Calibri" panose="020F0502020204030204" pitchFamily="34" charset="0"/>
              </a:rPr>
              <a:t>e </a:t>
            </a:r>
            <a:r>
              <a:rPr lang="en-US" sz="2000" spc="-5" dirty="0">
                <a:effectLst/>
                <a:latin typeface="Calibri" panose="020F0502020204030204" pitchFamily="34" charset="0"/>
                <a:ea typeface="Calibri" panose="020F0502020204030204" pitchFamily="34" charset="0"/>
              </a:rPr>
              <a:t>h</a:t>
            </a:r>
            <a:r>
              <a:rPr lang="en-US" sz="2000" dirty="0">
                <a:effectLst/>
                <a:latin typeface="Calibri" panose="020F0502020204030204" pitchFamily="34" charset="0"/>
                <a:ea typeface="Calibri" panose="020F0502020204030204" pitchFamily="34" charset="0"/>
              </a:rPr>
              <a:t>ard</a:t>
            </a:r>
            <a:r>
              <a:rPr lang="en-US" sz="2000" spc="-5" dirty="0">
                <a:effectLst/>
                <a:latin typeface="Calibri" panose="020F0502020204030204" pitchFamily="34" charset="0"/>
                <a:ea typeface="Calibri" panose="020F0502020204030204" pitchFamily="34" charset="0"/>
              </a:rPr>
              <a:t> </a:t>
            </a:r>
            <a:r>
              <a:rPr lang="en-US" sz="2000" spc="5" dirty="0">
                <a:effectLst/>
                <a:latin typeface="Calibri" panose="020F0502020204030204" pitchFamily="34" charset="0"/>
                <a:ea typeface="Calibri" panose="020F0502020204030204" pitchFamily="34" charset="0"/>
              </a:rPr>
              <a:t>wo</a:t>
            </a:r>
            <a:r>
              <a:rPr lang="en-US" sz="2000" spc="-15" dirty="0">
                <a:effectLst/>
                <a:latin typeface="Calibri" panose="020F0502020204030204" pitchFamily="34" charset="0"/>
                <a:ea typeface="Calibri" panose="020F0502020204030204" pitchFamily="34" charset="0"/>
              </a:rPr>
              <a:t>r</a:t>
            </a:r>
            <a:r>
              <a:rPr lang="en-US" sz="2000" dirty="0">
                <a:effectLst/>
                <a:latin typeface="Calibri" panose="020F0502020204030204" pitchFamily="34" charset="0"/>
                <a:ea typeface="Calibri" panose="020F0502020204030204" pitchFamily="34" charset="0"/>
              </a:rPr>
              <a:t>k</a:t>
            </a:r>
            <a:r>
              <a:rPr lang="en-US" sz="2000" spc="5"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that</a:t>
            </a:r>
            <a:r>
              <a:rPr lang="en-US" sz="2000" spc="-10"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g</a:t>
            </a:r>
            <a:r>
              <a:rPr lang="en-US" sz="2000" spc="-10" dirty="0">
                <a:effectLst/>
                <a:latin typeface="Calibri" panose="020F0502020204030204" pitchFamily="34" charset="0"/>
                <a:ea typeface="Calibri" panose="020F0502020204030204" pitchFamily="34" charset="0"/>
              </a:rPr>
              <a:t>o</a:t>
            </a:r>
            <a:r>
              <a:rPr lang="en-US" sz="2000" dirty="0">
                <a:effectLst/>
                <a:latin typeface="Calibri" panose="020F0502020204030204" pitchFamily="34" charset="0"/>
                <a:ea typeface="Calibri" panose="020F0502020204030204" pitchFamily="34" charset="0"/>
              </a:rPr>
              <a:t>es</a:t>
            </a:r>
            <a:r>
              <a:rPr lang="en-US" sz="2000" spc="5"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i</a:t>
            </a:r>
            <a:r>
              <a:rPr lang="en-US" sz="2000" spc="-5" dirty="0">
                <a:effectLst/>
                <a:latin typeface="Calibri" panose="020F0502020204030204" pitchFamily="34" charset="0"/>
                <a:ea typeface="Calibri" panose="020F0502020204030204" pitchFamily="34" charset="0"/>
              </a:rPr>
              <a:t>n</a:t>
            </a:r>
            <a:r>
              <a:rPr lang="en-US" sz="2000" spc="-10" dirty="0">
                <a:effectLst/>
                <a:latin typeface="Calibri" panose="020F0502020204030204" pitchFamily="34" charset="0"/>
                <a:ea typeface="Calibri" panose="020F0502020204030204" pitchFamily="34" charset="0"/>
              </a:rPr>
              <a:t>t</a:t>
            </a:r>
            <a:r>
              <a:rPr lang="en-US" sz="2000" dirty="0">
                <a:effectLst/>
                <a:latin typeface="Calibri" panose="020F0502020204030204" pitchFamily="34" charset="0"/>
                <a:ea typeface="Calibri" panose="020F0502020204030204" pitchFamily="34" charset="0"/>
              </a:rPr>
              <a:t>o</a:t>
            </a:r>
            <a:r>
              <a:rPr lang="en-US" sz="2000" spc="5" dirty="0">
                <a:effectLst/>
                <a:latin typeface="Calibri" panose="020F0502020204030204" pitchFamily="34" charset="0"/>
                <a:ea typeface="Calibri" panose="020F0502020204030204" pitchFamily="34" charset="0"/>
              </a:rPr>
              <a:t> </a:t>
            </a:r>
            <a:r>
              <a:rPr lang="en-US" sz="2000" spc="-5" dirty="0">
                <a:effectLst/>
                <a:latin typeface="Calibri" panose="020F0502020204030204" pitchFamily="34" charset="0"/>
                <a:ea typeface="Calibri" panose="020F0502020204030204" pitchFamily="34" charset="0"/>
              </a:rPr>
              <a:t>w</a:t>
            </a:r>
            <a:r>
              <a:rPr lang="en-US" sz="2000" dirty="0">
                <a:effectLst/>
                <a:latin typeface="Calibri" panose="020F0502020204030204" pitchFamily="34" charset="0"/>
                <a:ea typeface="Calibri" panose="020F0502020204030204" pitchFamily="34" charset="0"/>
              </a:rPr>
              <a:t>i</a:t>
            </a:r>
            <a:r>
              <a:rPr lang="en-US" sz="2000" spc="-5" dirty="0">
                <a:effectLst/>
                <a:latin typeface="Calibri" panose="020F0502020204030204" pitchFamily="34" charset="0"/>
                <a:ea typeface="Calibri" panose="020F0502020204030204" pitchFamily="34" charset="0"/>
              </a:rPr>
              <a:t>nn</a:t>
            </a:r>
            <a:r>
              <a:rPr lang="en-US" sz="2000" dirty="0">
                <a:effectLst/>
                <a:latin typeface="Calibri" panose="020F0502020204030204" pitchFamily="34" charset="0"/>
                <a:ea typeface="Calibri" panose="020F0502020204030204" pitchFamily="34" charset="0"/>
              </a:rPr>
              <a:t>i</a:t>
            </a:r>
            <a:r>
              <a:rPr lang="en-US" sz="2000" spc="-5" dirty="0">
                <a:effectLst/>
                <a:latin typeface="Calibri" panose="020F0502020204030204" pitchFamily="34" charset="0"/>
                <a:ea typeface="Calibri" panose="020F0502020204030204" pitchFamily="34" charset="0"/>
              </a:rPr>
              <a:t>n</a:t>
            </a:r>
            <a:r>
              <a:rPr lang="en-US" sz="2000" dirty="0">
                <a:effectLst/>
                <a:latin typeface="Calibri" panose="020F0502020204030204" pitchFamily="34" charset="0"/>
                <a:ea typeface="Calibri" panose="020F0502020204030204" pitchFamily="34" charset="0"/>
              </a:rPr>
              <a:t>g</a:t>
            </a:r>
            <a:r>
              <a:rPr lang="en-US" sz="2000" spc="-5"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r</a:t>
            </a:r>
            <a:r>
              <a:rPr lang="en-US" sz="2000" spc="5" dirty="0">
                <a:effectLst/>
                <a:latin typeface="Calibri" panose="020F0502020204030204" pitchFamily="34" charset="0"/>
                <a:ea typeface="Calibri" panose="020F0502020204030204" pitchFamily="34" charset="0"/>
              </a:rPr>
              <a:t>e</a:t>
            </a:r>
            <a:r>
              <a:rPr lang="en-US" sz="2000" spc="-5" dirty="0">
                <a:effectLst/>
                <a:latin typeface="Calibri" panose="020F0502020204030204" pitchFamily="34" charset="0"/>
                <a:ea typeface="Calibri" panose="020F0502020204030204" pitchFamily="34" charset="0"/>
              </a:rPr>
              <a:t>p</a:t>
            </a:r>
            <a:r>
              <a:rPr lang="en-US" sz="2000" dirty="0">
                <a:effectLst/>
                <a:latin typeface="Calibri" panose="020F0502020204030204" pitchFamily="34" charset="0"/>
                <a:ea typeface="Calibri" panose="020F0502020204030204" pitchFamily="34" charset="0"/>
              </a:rPr>
              <a:t>res</a:t>
            </a:r>
            <a:r>
              <a:rPr lang="en-US" sz="2000" spc="5" dirty="0">
                <a:effectLst/>
                <a:latin typeface="Calibri" panose="020F0502020204030204" pitchFamily="34" charset="0"/>
                <a:ea typeface="Calibri" panose="020F0502020204030204" pitchFamily="34" charset="0"/>
              </a:rPr>
              <a:t>e</a:t>
            </a:r>
            <a:r>
              <a:rPr lang="en-US" sz="2000" spc="-5" dirty="0">
                <a:effectLst/>
                <a:latin typeface="Calibri" panose="020F0502020204030204" pitchFamily="34" charset="0"/>
                <a:ea typeface="Calibri" panose="020F0502020204030204" pitchFamily="34" charset="0"/>
              </a:rPr>
              <a:t>n</a:t>
            </a:r>
            <a:r>
              <a:rPr lang="en-US" sz="2000" dirty="0">
                <a:effectLst/>
                <a:latin typeface="Calibri" panose="020F0502020204030204" pitchFamily="34" charset="0"/>
                <a:ea typeface="Calibri" panose="020F0502020204030204" pitchFamily="34" charset="0"/>
              </a:rPr>
              <a:t>tat</a:t>
            </a:r>
            <a:r>
              <a:rPr lang="en-US" sz="2000" spc="-15" dirty="0">
                <a:effectLst/>
                <a:latin typeface="Calibri" panose="020F0502020204030204" pitchFamily="34" charset="0"/>
                <a:ea typeface="Calibri" panose="020F0502020204030204" pitchFamily="34" charset="0"/>
              </a:rPr>
              <a:t>i</a:t>
            </a:r>
            <a:r>
              <a:rPr lang="en-US" sz="2000" spc="5" dirty="0">
                <a:effectLst/>
                <a:latin typeface="Calibri" panose="020F0502020204030204" pitchFamily="34" charset="0"/>
                <a:ea typeface="Calibri" panose="020F0502020204030204" pitchFamily="34" charset="0"/>
              </a:rPr>
              <a:t>o</a:t>
            </a:r>
            <a:r>
              <a:rPr lang="en-US" sz="2000" dirty="0">
                <a:effectLst/>
                <a:latin typeface="Calibri" panose="020F0502020204030204" pitchFamily="34" charset="0"/>
                <a:ea typeface="Calibri" panose="020F0502020204030204" pitchFamily="34" charset="0"/>
              </a:rPr>
              <a:t>n</a:t>
            </a:r>
            <a:r>
              <a:rPr lang="en-US" sz="2000" spc="-5"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and</a:t>
            </a:r>
            <a:r>
              <a:rPr lang="en-US" sz="2000" spc="-15" dirty="0">
                <a:effectLst/>
                <a:latin typeface="Calibri" panose="020F0502020204030204" pitchFamily="34" charset="0"/>
                <a:ea typeface="Calibri" panose="020F0502020204030204" pitchFamily="34" charset="0"/>
              </a:rPr>
              <a:t> </a:t>
            </a:r>
            <a:r>
              <a:rPr lang="en-US" sz="2000" spc="-5" dirty="0">
                <a:effectLst/>
                <a:latin typeface="Calibri" panose="020F0502020204030204" pitchFamily="34" charset="0"/>
                <a:ea typeface="Calibri" panose="020F0502020204030204" pitchFamily="34" charset="0"/>
              </a:rPr>
              <a:t>b</a:t>
            </a:r>
            <a:r>
              <a:rPr lang="en-US" sz="2000" dirty="0">
                <a:effectLst/>
                <a:latin typeface="Calibri" panose="020F0502020204030204" pitchFamily="34" charset="0"/>
                <a:ea typeface="Calibri" panose="020F0502020204030204" pitchFamily="34" charset="0"/>
              </a:rPr>
              <a:t>ar</a:t>
            </a:r>
            <a:r>
              <a:rPr lang="en-US" sz="2000" spc="-5" dirty="0">
                <a:effectLst/>
                <a:latin typeface="Calibri" panose="020F0502020204030204" pitchFamily="34" charset="0"/>
                <a:ea typeface="Calibri" panose="020F0502020204030204" pitchFamily="34" charset="0"/>
              </a:rPr>
              <a:t>g</a:t>
            </a:r>
            <a:r>
              <a:rPr lang="en-US" sz="2000" dirty="0">
                <a:effectLst/>
                <a:latin typeface="Calibri" panose="020F0502020204030204" pitchFamily="34" charset="0"/>
                <a:ea typeface="Calibri" panose="020F0502020204030204" pitchFamily="34" charset="0"/>
              </a:rPr>
              <a:t>ai</a:t>
            </a:r>
            <a:r>
              <a:rPr lang="en-US" sz="2000" spc="-5" dirty="0">
                <a:effectLst/>
                <a:latin typeface="Calibri" panose="020F0502020204030204" pitchFamily="34" charset="0"/>
                <a:ea typeface="Calibri" panose="020F0502020204030204" pitchFamily="34" charset="0"/>
              </a:rPr>
              <a:t>n</a:t>
            </a:r>
            <a:r>
              <a:rPr lang="en-US" sz="2000" dirty="0">
                <a:effectLst/>
                <a:latin typeface="Calibri" panose="020F0502020204030204" pitchFamily="34" charset="0"/>
                <a:ea typeface="Calibri" panose="020F0502020204030204" pitchFamily="34" charset="0"/>
              </a:rPr>
              <a:t>i</a:t>
            </a:r>
            <a:r>
              <a:rPr lang="en-US" sz="2000" spc="-5" dirty="0">
                <a:effectLst/>
                <a:latin typeface="Calibri" panose="020F0502020204030204" pitchFamily="34" charset="0"/>
                <a:ea typeface="Calibri" panose="020F0502020204030204" pitchFamily="34" charset="0"/>
              </a:rPr>
              <a:t>n</a:t>
            </a:r>
            <a:r>
              <a:rPr lang="en-US" sz="2000" dirty="0">
                <a:effectLst/>
                <a:latin typeface="Calibri" panose="020F0502020204030204" pitchFamily="34" charset="0"/>
                <a:ea typeface="Calibri" panose="020F0502020204030204" pitchFamily="34" charset="0"/>
              </a:rPr>
              <a:t>g</a:t>
            </a:r>
            <a:r>
              <a:rPr lang="en-US" sz="2000" spc="-5"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a</a:t>
            </a:r>
            <a:r>
              <a:rPr lang="en-US" sz="2000" spc="5"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c</a:t>
            </a:r>
            <a:r>
              <a:rPr lang="en-US" sz="2000" spc="5" dirty="0">
                <a:effectLst/>
                <a:latin typeface="Calibri" panose="020F0502020204030204" pitchFamily="34" charset="0"/>
                <a:ea typeface="Calibri" panose="020F0502020204030204" pitchFamily="34" charset="0"/>
              </a:rPr>
              <a:t>o</a:t>
            </a:r>
            <a:r>
              <a:rPr lang="en-US" sz="2000" spc="-5" dirty="0">
                <a:effectLst/>
                <a:latin typeface="Calibri" panose="020F0502020204030204" pitchFamily="34" charset="0"/>
                <a:ea typeface="Calibri" panose="020F0502020204030204" pitchFamily="34" charset="0"/>
              </a:rPr>
              <a:t>n</a:t>
            </a:r>
            <a:r>
              <a:rPr lang="en-US" sz="2000" dirty="0">
                <a:effectLst/>
                <a:latin typeface="Calibri" panose="020F0502020204030204" pitchFamily="34" charset="0"/>
                <a:ea typeface="Calibri" panose="020F0502020204030204" pitchFamily="34" charset="0"/>
              </a:rPr>
              <a:t>tra</a:t>
            </a:r>
            <a:r>
              <a:rPr lang="en-US" sz="2000" spc="-10" dirty="0">
                <a:effectLst/>
                <a:latin typeface="Calibri" panose="020F0502020204030204" pitchFamily="34" charset="0"/>
                <a:ea typeface="Calibri" panose="020F0502020204030204" pitchFamily="34" charset="0"/>
              </a:rPr>
              <a:t>c</a:t>
            </a:r>
            <a:r>
              <a:rPr lang="en-US" sz="2000" dirty="0">
                <a:effectLst/>
                <a:latin typeface="Calibri" panose="020F0502020204030204" pitchFamily="34" charset="0"/>
                <a:ea typeface="Calibri" panose="020F0502020204030204" pitchFamily="34" charset="0"/>
              </a:rPr>
              <a:t>t.</a:t>
            </a:r>
            <a:r>
              <a:rPr lang="en-US" sz="2000" spc="20" dirty="0">
                <a:effectLst/>
                <a:latin typeface="Calibri" panose="020F0502020204030204" pitchFamily="34" charset="0"/>
                <a:ea typeface="Calibri" panose="020F0502020204030204" pitchFamily="34" charset="0"/>
              </a:rPr>
              <a:t> </a:t>
            </a:r>
            <a:r>
              <a:rPr lang="en-US" sz="2000" spc="5" dirty="0">
                <a:effectLst/>
                <a:latin typeface="Calibri" panose="020F0502020204030204" pitchFamily="34" charset="0"/>
                <a:ea typeface="Calibri" panose="020F0502020204030204" pitchFamily="34" charset="0"/>
              </a:rPr>
              <a:t>P</a:t>
            </a:r>
            <a:r>
              <a:rPr lang="en-US" sz="2000" dirty="0">
                <a:effectLst/>
                <a:latin typeface="Calibri" panose="020F0502020204030204" pitchFamily="34" charset="0"/>
                <a:ea typeface="Calibri" panose="020F0502020204030204" pitchFamily="34" charset="0"/>
              </a:rPr>
              <a:t>la</a:t>
            </a:r>
            <a:r>
              <a:rPr lang="en-US" sz="2000" spc="-20" dirty="0">
                <a:effectLst/>
                <a:latin typeface="Calibri" panose="020F0502020204030204" pitchFamily="34" charset="0"/>
                <a:ea typeface="Calibri" panose="020F0502020204030204" pitchFamily="34" charset="0"/>
              </a:rPr>
              <a:t>n</a:t>
            </a:r>
            <a:r>
              <a:rPr lang="en-US" sz="2000" dirty="0">
                <a:effectLst/>
                <a:latin typeface="Calibri" panose="020F0502020204030204" pitchFamily="34" charset="0"/>
                <a:ea typeface="Calibri" panose="020F0502020204030204" pitchFamily="34" charset="0"/>
              </a:rPr>
              <a:t>s also</a:t>
            </a:r>
            <a:r>
              <a:rPr lang="en-US" sz="2000" spc="-5" dirty="0">
                <a:effectLst/>
                <a:latin typeface="Calibri" panose="020F0502020204030204" pitchFamily="34" charset="0"/>
                <a:ea typeface="Calibri" panose="020F0502020204030204" pitchFamily="34" charset="0"/>
              </a:rPr>
              <a:t> </a:t>
            </a:r>
            <a:r>
              <a:rPr lang="en-US" sz="2000" spc="5" dirty="0">
                <a:effectLst/>
                <a:latin typeface="Calibri" panose="020F0502020204030204" pitchFamily="34" charset="0"/>
                <a:ea typeface="Calibri" panose="020F0502020204030204" pitchFamily="34" charset="0"/>
              </a:rPr>
              <a:t>w</a:t>
            </a:r>
            <a:r>
              <a:rPr lang="en-US" sz="2000" dirty="0">
                <a:effectLst/>
                <a:latin typeface="Calibri" panose="020F0502020204030204" pitchFamily="34" charset="0"/>
                <a:ea typeface="Calibri" panose="020F0502020204030204" pitchFamily="34" charset="0"/>
              </a:rPr>
              <a:t>ill be </a:t>
            </a:r>
            <a:r>
              <a:rPr lang="en-US" sz="2000" spc="-5" dirty="0">
                <a:effectLst/>
                <a:latin typeface="Calibri" panose="020F0502020204030204" pitchFamily="34" charset="0"/>
                <a:ea typeface="Calibri" panose="020F0502020204030204" pitchFamily="34" charset="0"/>
              </a:rPr>
              <a:t>d</a:t>
            </a:r>
            <a:r>
              <a:rPr lang="en-US" sz="2000" dirty="0">
                <a:effectLst/>
                <a:latin typeface="Calibri" panose="020F0502020204030204" pitchFamily="34" charset="0"/>
                <a:ea typeface="Calibri" panose="020F0502020204030204" pitchFamily="34" charset="0"/>
              </a:rPr>
              <a:t>e</a:t>
            </a:r>
            <a:r>
              <a:rPr lang="en-US" sz="2000" spc="5" dirty="0">
                <a:effectLst/>
                <a:latin typeface="Calibri" panose="020F0502020204030204" pitchFamily="34" charset="0"/>
                <a:ea typeface="Calibri" panose="020F0502020204030204" pitchFamily="34" charset="0"/>
              </a:rPr>
              <a:t>v</a:t>
            </a:r>
            <a:r>
              <a:rPr lang="en-US" sz="2000" dirty="0">
                <a:effectLst/>
                <a:latin typeface="Calibri" panose="020F0502020204030204" pitchFamily="34" charset="0"/>
                <a:ea typeface="Calibri" panose="020F0502020204030204" pitchFamily="34" charset="0"/>
              </a:rPr>
              <a:t>e</a:t>
            </a:r>
            <a:r>
              <a:rPr lang="en-US" sz="2000" spc="-10" dirty="0">
                <a:effectLst/>
                <a:latin typeface="Calibri" panose="020F0502020204030204" pitchFamily="34" charset="0"/>
                <a:ea typeface="Calibri" panose="020F0502020204030204" pitchFamily="34" charset="0"/>
              </a:rPr>
              <a:t>l</a:t>
            </a:r>
            <a:r>
              <a:rPr lang="en-US" sz="2000" spc="5" dirty="0">
                <a:effectLst/>
                <a:latin typeface="Calibri" panose="020F0502020204030204" pitchFamily="34" charset="0"/>
                <a:ea typeface="Calibri" panose="020F0502020204030204" pitchFamily="34" charset="0"/>
              </a:rPr>
              <a:t>o</a:t>
            </a:r>
            <a:r>
              <a:rPr lang="en-US" sz="2000" spc="-5" dirty="0">
                <a:effectLst/>
                <a:latin typeface="Calibri" panose="020F0502020204030204" pitchFamily="34" charset="0"/>
                <a:ea typeface="Calibri" panose="020F0502020204030204" pitchFamily="34" charset="0"/>
              </a:rPr>
              <a:t>p</a:t>
            </a:r>
            <a:r>
              <a:rPr lang="en-US" sz="2000" dirty="0">
                <a:effectLst/>
                <a:latin typeface="Calibri" panose="020F0502020204030204" pitchFamily="34" charset="0"/>
                <a:ea typeface="Calibri" panose="020F0502020204030204" pitchFamily="34" charset="0"/>
              </a:rPr>
              <a:t>ed </a:t>
            </a:r>
            <a:r>
              <a:rPr lang="en-US" sz="2000" spc="-10" dirty="0">
                <a:effectLst/>
                <a:latin typeface="Calibri" panose="020F0502020204030204" pitchFamily="34" charset="0"/>
                <a:ea typeface="Calibri" panose="020F0502020204030204" pitchFamily="34" charset="0"/>
              </a:rPr>
              <a:t>t</a:t>
            </a:r>
            <a:r>
              <a:rPr lang="en-US" sz="2000" dirty="0">
                <a:effectLst/>
                <a:latin typeface="Calibri" panose="020F0502020204030204" pitchFamily="34" charset="0"/>
                <a:ea typeface="Calibri" panose="020F0502020204030204" pitchFamily="34" charset="0"/>
              </a:rPr>
              <a:t>o</a:t>
            </a:r>
            <a:r>
              <a:rPr lang="en-US" sz="2000" spc="-5"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str</a:t>
            </a:r>
            <a:r>
              <a:rPr lang="en-US" sz="2000" spc="5" dirty="0">
                <a:effectLst/>
                <a:latin typeface="Calibri" panose="020F0502020204030204" pitchFamily="34" charset="0"/>
                <a:ea typeface="Calibri" panose="020F0502020204030204" pitchFamily="34" charset="0"/>
              </a:rPr>
              <a:t>e</a:t>
            </a:r>
            <a:r>
              <a:rPr lang="en-US" sz="2000" spc="-5" dirty="0">
                <a:effectLst/>
                <a:latin typeface="Calibri" panose="020F0502020204030204" pitchFamily="34" charset="0"/>
                <a:ea typeface="Calibri" panose="020F0502020204030204" pitchFamily="34" charset="0"/>
              </a:rPr>
              <a:t>ng</a:t>
            </a:r>
            <a:r>
              <a:rPr lang="en-US" sz="2000" dirty="0">
                <a:effectLst/>
                <a:latin typeface="Calibri" panose="020F0502020204030204" pitchFamily="34" charset="0"/>
                <a:ea typeface="Calibri" panose="020F0502020204030204" pitchFamily="34" charset="0"/>
              </a:rPr>
              <a:t>then</a:t>
            </a:r>
            <a:r>
              <a:rPr lang="en-US" sz="2000" spc="-15" dirty="0">
                <a:effectLst/>
                <a:latin typeface="Calibri" panose="020F0502020204030204" pitchFamily="34" charset="0"/>
                <a:ea typeface="Calibri" panose="020F0502020204030204" pitchFamily="34" charset="0"/>
              </a:rPr>
              <a:t> </a:t>
            </a:r>
            <a:r>
              <a:rPr lang="en-US" sz="2000" spc="-5" dirty="0">
                <a:effectLst/>
                <a:latin typeface="Calibri" panose="020F0502020204030204" pitchFamily="34" charset="0"/>
                <a:ea typeface="Calibri" panose="020F0502020204030204" pitchFamily="34" charset="0"/>
              </a:rPr>
              <a:t>L</a:t>
            </a:r>
            <a:r>
              <a:rPr lang="en-US" sz="2000" spc="5" dirty="0">
                <a:effectLst/>
                <a:latin typeface="Calibri" panose="020F0502020204030204" pitchFamily="34" charset="0"/>
                <a:ea typeface="Calibri" panose="020F0502020204030204" pitchFamily="34" charset="0"/>
              </a:rPr>
              <a:t>o</a:t>
            </a:r>
            <a:r>
              <a:rPr lang="en-US" sz="2000" dirty="0">
                <a:effectLst/>
                <a:latin typeface="Calibri" panose="020F0502020204030204" pitchFamily="34" charset="0"/>
                <a:ea typeface="Calibri" panose="020F0502020204030204" pitchFamily="34" charset="0"/>
              </a:rPr>
              <a:t>cal b</a:t>
            </a:r>
            <a:r>
              <a:rPr lang="en-US" sz="2000" spc="-5" dirty="0">
                <a:effectLst/>
                <a:latin typeface="Calibri" panose="020F0502020204030204" pitchFamily="34" charset="0"/>
                <a:ea typeface="Calibri" panose="020F0502020204030204" pitchFamily="34" charset="0"/>
              </a:rPr>
              <a:t>u</a:t>
            </a:r>
            <a:r>
              <a:rPr lang="en-US" sz="2000" dirty="0">
                <a:effectLst/>
                <a:latin typeface="Calibri" panose="020F0502020204030204" pitchFamily="34" charset="0"/>
                <a:ea typeface="Calibri" panose="020F0502020204030204" pitchFamily="34" charset="0"/>
              </a:rPr>
              <a:t>il</a:t>
            </a:r>
            <a:r>
              <a:rPr lang="en-US" sz="2000" spc="-5" dirty="0">
                <a:effectLst/>
                <a:latin typeface="Calibri" panose="020F0502020204030204" pitchFamily="34" charset="0"/>
                <a:ea typeface="Calibri" panose="020F0502020204030204" pitchFamily="34" charset="0"/>
              </a:rPr>
              <a:t>d</a:t>
            </a:r>
            <a:r>
              <a:rPr lang="en-US" sz="2000" dirty="0">
                <a:effectLst/>
                <a:latin typeface="Calibri" panose="020F0502020204030204" pitchFamily="34" charset="0"/>
                <a:ea typeface="Calibri" panose="020F0502020204030204" pitchFamily="34" charset="0"/>
              </a:rPr>
              <a:t>i</a:t>
            </a:r>
            <a:r>
              <a:rPr lang="en-US" sz="2000" spc="-5" dirty="0">
                <a:effectLst/>
                <a:latin typeface="Calibri" panose="020F0502020204030204" pitchFamily="34" charset="0"/>
                <a:ea typeface="Calibri" panose="020F0502020204030204" pitchFamily="34" charset="0"/>
              </a:rPr>
              <a:t>n</a:t>
            </a:r>
            <a:r>
              <a:rPr lang="en-US" sz="2000" dirty="0">
                <a:effectLst/>
                <a:latin typeface="Calibri" panose="020F0502020204030204" pitchFamily="34" charset="0"/>
                <a:ea typeface="Calibri" panose="020F0502020204030204" pitchFamily="34" charset="0"/>
              </a:rPr>
              <a:t>g</a:t>
            </a:r>
            <a:r>
              <a:rPr lang="en-US" sz="2000" spc="-5"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r</a:t>
            </a:r>
            <a:r>
              <a:rPr lang="en-US" sz="2000" spc="5" dirty="0">
                <a:effectLst/>
                <a:latin typeface="Calibri" panose="020F0502020204030204" pitchFamily="34" charset="0"/>
                <a:ea typeface="Calibri" panose="020F0502020204030204" pitchFamily="34" charset="0"/>
              </a:rPr>
              <a:t>e</a:t>
            </a:r>
            <a:r>
              <a:rPr lang="en-US" sz="2000" dirty="0">
                <a:effectLst/>
                <a:latin typeface="Calibri" panose="020F0502020204030204" pitchFamily="34" charset="0"/>
                <a:ea typeface="Calibri" panose="020F0502020204030204" pitchFamily="34" charset="0"/>
              </a:rPr>
              <a:t>p</a:t>
            </a:r>
            <a:r>
              <a:rPr lang="en-US" sz="2000" spc="-5" dirty="0">
                <a:effectLst/>
                <a:latin typeface="Calibri" panose="020F0502020204030204" pitchFamily="34" charset="0"/>
                <a:ea typeface="Calibri" panose="020F0502020204030204" pitchFamily="34" charset="0"/>
              </a:rPr>
              <a:t> </a:t>
            </a:r>
            <a:r>
              <a:rPr lang="en-US" sz="2000" spc="-10" dirty="0">
                <a:effectLst/>
                <a:latin typeface="Calibri" panose="020F0502020204030204" pitchFamily="34" charset="0"/>
                <a:ea typeface="Calibri" panose="020F0502020204030204" pitchFamily="34" charset="0"/>
              </a:rPr>
              <a:t>s</a:t>
            </a:r>
            <a:r>
              <a:rPr lang="en-US" sz="2000" dirty="0">
                <a:effectLst/>
                <a:latin typeface="Calibri" panose="020F0502020204030204" pitchFamily="34" charset="0"/>
                <a:ea typeface="Calibri" panose="020F0502020204030204" pitchFamily="34" charset="0"/>
              </a:rPr>
              <a:t>tructu</a:t>
            </a:r>
            <a:r>
              <a:rPr lang="en-US" sz="2000" spc="-5" dirty="0">
                <a:effectLst/>
                <a:latin typeface="Calibri" panose="020F0502020204030204" pitchFamily="34" charset="0"/>
                <a:ea typeface="Calibri" panose="020F0502020204030204" pitchFamily="34" charset="0"/>
              </a:rPr>
              <a:t>r</a:t>
            </a:r>
            <a:r>
              <a:rPr lang="en-US" sz="2000" dirty="0">
                <a:effectLst/>
                <a:latin typeface="Calibri" panose="020F0502020204030204" pitchFamily="34" charset="0"/>
                <a:ea typeface="Calibri" panose="020F0502020204030204" pitchFamily="34" charset="0"/>
              </a:rPr>
              <a:t>e</a:t>
            </a:r>
            <a:r>
              <a:rPr lang="en-US" sz="2000" spc="-10" dirty="0">
                <a:effectLst/>
                <a:latin typeface="Calibri" panose="020F0502020204030204" pitchFamily="34" charset="0"/>
                <a:ea typeface="Calibri" panose="020F0502020204030204" pitchFamily="34" charset="0"/>
              </a:rPr>
              <a:t>s</a:t>
            </a:r>
            <a:r>
              <a:rPr lang="en-US" sz="2000" dirty="0">
                <a:effectLst/>
                <a:latin typeface="Calibri" panose="020F0502020204030204" pitchFamily="34" charset="0"/>
                <a:ea typeface="Calibri" panose="020F0502020204030204" pitchFamily="34" charset="0"/>
              </a:rPr>
              <a:t>, ai</a:t>
            </a:r>
            <a:r>
              <a:rPr lang="en-US" sz="2000" spc="5" dirty="0">
                <a:effectLst/>
                <a:latin typeface="Calibri" panose="020F0502020204030204" pitchFamily="34" charset="0"/>
                <a:ea typeface="Calibri" panose="020F0502020204030204" pitchFamily="34" charset="0"/>
              </a:rPr>
              <a:t>m</a:t>
            </a:r>
            <a:r>
              <a:rPr lang="en-US" sz="2000" dirty="0">
                <a:effectLst/>
                <a:latin typeface="Calibri" panose="020F0502020204030204" pitchFamily="34" charset="0"/>
                <a:ea typeface="Calibri" panose="020F0502020204030204" pitchFamily="34" charset="0"/>
              </a:rPr>
              <a:t>i</a:t>
            </a:r>
            <a:r>
              <a:rPr lang="en-US" sz="2000" spc="-5" dirty="0">
                <a:effectLst/>
                <a:latin typeface="Calibri" panose="020F0502020204030204" pitchFamily="34" charset="0"/>
                <a:ea typeface="Calibri" panose="020F0502020204030204" pitchFamily="34" charset="0"/>
              </a:rPr>
              <a:t>n</a:t>
            </a:r>
            <a:r>
              <a:rPr lang="en-US" sz="2000" dirty="0">
                <a:effectLst/>
                <a:latin typeface="Calibri" panose="020F0502020204030204" pitchFamily="34" charset="0"/>
                <a:ea typeface="Calibri" panose="020F0502020204030204" pitchFamily="34" charset="0"/>
              </a:rPr>
              <a:t>g</a:t>
            </a:r>
            <a:r>
              <a:rPr lang="en-US" sz="2000" spc="-5" dirty="0">
                <a:effectLst/>
                <a:latin typeface="Calibri" panose="020F0502020204030204" pitchFamily="34" charset="0"/>
                <a:ea typeface="Calibri" panose="020F0502020204030204" pitchFamily="34" charset="0"/>
              </a:rPr>
              <a:t> </a:t>
            </a:r>
            <a:r>
              <a:rPr lang="en-US" sz="2000" spc="-10" dirty="0">
                <a:effectLst/>
                <a:latin typeface="Calibri" panose="020F0502020204030204" pitchFamily="34" charset="0"/>
                <a:ea typeface="Calibri" panose="020F0502020204030204" pitchFamily="34" charset="0"/>
              </a:rPr>
              <a:t>f</a:t>
            </a:r>
            <a:r>
              <a:rPr lang="en-US" sz="2000" spc="5" dirty="0">
                <a:effectLst/>
                <a:latin typeface="Calibri" panose="020F0502020204030204" pitchFamily="34" charset="0"/>
                <a:ea typeface="Calibri" panose="020F0502020204030204" pitchFamily="34" charset="0"/>
              </a:rPr>
              <a:t>o</a:t>
            </a:r>
            <a:r>
              <a:rPr lang="en-US" sz="2000" dirty="0">
                <a:effectLst/>
                <a:latin typeface="Calibri" panose="020F0502020204030204" pitchFamily="34" charset="0"/>
                <a:ea typeface="Calibri" panose="020F0502020204030204" pitchFamily="34" charset="0"/>
              </a:rPr>
              <a:t>r</a:t>
            </a:r>
            <a:r>
              <a:rPr lang="en-US" sz="2000" spc="-10" dirty="0">
                <a:effectLst/>
                <a:latin typeface="Calibri" panose="020F0502020204030204" pitchFamily="34" charset="0"/>
                <a:ea typeface="Calibri" panose="020F0502020204030204" pitchFamily="34" charset="0"/>
              </a:rPr>
              <a:t> </a:t>
            </a:r>
            <a:r>
              <a:rPr lang="en-US" sz="2000" spc="5" dirty="0">
                <a:effectLst/>
                <a:latin typeface="Calibri" panose="020F0502020204030204" pitchFamily="34" charset="0"/>
                <a:ea typeface="Calibri" panose="020F0502020204030204" pitchFamily="34" charset="0"/>
              </a:rPr>
              <a:t>o</a:t>
            </a:r>
            <a:r>
              <a:rPr lang="en-US" sz="2000" spc="-5" dirty="0">
                <a:effectLst/>
                <a:latin typeface="Calibri" panose="020F0502020204030204" pitchFamily="34" charset="0"/>
                <a:ea typeface="Calibri" panose="020F0502020204030204" pitchFamily="34" charset="0"/>
              </a:rPr>
              <a:t>n</a:t>
            </a:r>
            <a:r>
              <a:rPr lang="en-US" sz="2000" dirty="0">
                <a:effectLst/>
                <a:latin typeface="Calibri" panose="020F0502020204030204" pitchFamily="34" charset="0"/>
                <a:ea typeface="Calibri" panose="020F0502020204030204" pitchFamily="34" charset="0"/>
              </a:rPr>
              <a:t>e</a:t>
            </a:r>
            <a:r>
              <a:rPr lang="en-US" sz="2000" spc="5" dirty="0">
                <a:effectLst/>
                <a:latin typeface="Calibri" panose="020F0502020204030204" pitchFamily="34" charset="0"/>
                <a:ea typeface="Calibri" panose="020F0502020204030204" pitchFamily="34" charset="0"/>
              </a:rPr>
              <a:t> </a:t>
            </a:r>
            <a:r>
              <a:rPr lang="en-US" sz="2000" spc="-15" dirty="0">
                <a:effectLst/>
                <a:latin typeface="Calibri" panose="020F0502020204030204" pitchFamily="34" charset="0"/>
                <a:ea typeface="Calibri" panose="020F0502020204030204" pitchFamily="34" charset="0"/>
              </a:rPr>
              <a:t>r</a:t>
            </a:r>
            <a:r>
              <a:rPr lang="en-US" sz="2000" dirty="0">
                <a:effectLst/>
                <a:latin typeface="Calibri" panose="020F0502020204030204" pitchFamily="34" charset="0"/>
                <a:ea typeface="Calibri" panose="020F0502020204030204" pitchFamily="34" charset="0"/>
              </a:rPr>
              <a:t>ep </a:t>
            </a:r>
            <a:r>
              <a:rPr lang="en-US" sz="2000" spc="-10" dirty="0">
                <a:effectLst/>
                <a:latin typeface="Calibri" panose="020F0502020204030204" pitchFamily="34" charset="0"/>
                <a:ea typeface="Calibri" panose="020F0502020204030204" pitchFamily="34" charset="0"/>
              </a:rPr>
              <a:t>f</a:t>
            </a:r>
            <a:r>
              <a:rPr lang="en-US" sz="2000" spc="5" dirty="0">
                <a:effectLst/>
                <a:latin typeface="Calibri" panose="020F0502020204030204" pitchFamily="34" charset="0"/>
                <a:ea typeface="Calibri" panose="020F0502020204030204" pitchFamily="34" charset="0"/>
              </a:rPr>
              <a:t>o</a:t>
            </a:r>
            <a:r>
              <a:rPr lang="en-US" sz="2000" dirty="0">
                <a:effectLst/>
                <a:latin typeface="Calibri" panose="020F0502020204030204" pitchFamily="34" charset="0"/>
                <a:ea typeface="Calibri" panose="020F0502020204030204" pitchFamily="34" charset="0"/>
              </a:rPr>
              <a:t>r </a:t>
            </a:r>
            <a:r>
              <a:rPr lang="en-US" sz="2000" spc="-10" dirty="0">
                <a:effectLst/>
                <a:latin typeface="Calibri" panose="020F0502020204030204" pitchFamily="34" charset="0"/>
                <a:ea typeface="Calibri" panose="020F0502020204030204" pitchFamily="34" charset="0"/>
              </a:rPr>
              <a:t>e</a:t>
            </a:r>
            <a:r>
              <a:rPr lang="en-US" sz="2000" spc="5" dirty="0">
                <a:effectLst/>
                <a:latin typeface="Calibri" panose="020F0502020204030204" pitchFamily="34" charset="0"/>
                <a:ea typeface="Calibri" panose="020F0502020204030204" pitchFamily="34" charset="0"/>
              </a:rPr>
              <a:t>v</a:t>
            </a:r>
            <a:r>
              <a:rPr lang="en-US" sz="2000" spc="-10" dirty="0">
                <a:effectLst/>
                <a:latin typeface="Calibri" panose="020F0502020204030204" pitchFamily="34" charset="0"/>
                <a:ea typeface="Calibri" panose="020F0502020204030204" pitchFamily="34" charset="0"/>
              </a:rPr>
              <a:t>e</a:t>
            </a:r>
            <a:r>
              <a:rPr lang="en-US" sz="2000" dirty="0">
                <a:effectLst/>
                <a:latin typeface="Calibri" panose="020F0502020204030204" pitchFamily="34" charset="0"/>
                <a:ea typeface="Calibri" panose="020F0502020204030204" pitchFamily="34" charset="0"/>
              </a:rPr>
              <a:t>ry</a:t>
            </a:r>
            <a:r>
              <a:rPr lang="en-US" sz="2000" spc="5" dirty="0">
                <a:effectLst/>
                <a:latin typeface="Calibri" panose="020F0502020204030204" pitchFamily="34" charset="0"/>
                <a:ea typeface="Calibri" panose="020F0502020204030204" pitchFamily="34" charset="0"/>
              </a:rPr>
              <a:t> </a:t>
            </a:r>
            <a:r>
              <a:rPr lang="en-US" sz="2000" spc="-10" dirty="0">
                <a:effectLst/>
                <a:latin typeface="Calibri" panose="020F0502020204030204" pitchFamily="34" charset="0"/>
                <a:ea typeface="Calibri" panose="020F0502020204030204" pitchFamily="34" charset="0"/>
              </a:rPr>
              <a:t>2</a:t>
            </a:r>
            <a:r>
              <a:rPr lang="en-US" sz="2000" dirty="0">
                <a:effectLst/>
                <a:latin typeface="Calibri" panose="020F0502020204030204" pitchFamily="34" charset="0"/>
                <a:ea typeface="Calibri" panose="020F0502020204030204" pitchFamily="34" charset="0"/>
              </a:rPr>
              <a:t>0</a:t>
            </a:r>
            <a:r>
              <a:rPr lang="en-US" sz="2000" spc="-5" dirty="0">
                <a:effectLst/>
                <a:latin typeface="Calibri" panose="020F0502020204030204" pitchFamily="34" charset="0"/>
                <a:ea typeface="Calibri" panose="020F0502020204030204" pitchFamily="34" charset="0"/>
              </a:rPr>
              <a:t> </a:t>
            </a:r>
            <a:r>
              <a:rPr lang="en-US" sz="2000" spc="5" dirty="0">
                <a:effectLst/>
                <a:latin typeface="Calibri" panose="020F0502020204030204" pitchFamily="34" charset="0"/>
                <a:ea typeface="Calibri" panose="020F0502020204030204" pitchFamily="34" charset="0"/>
              </a:rPr>
              <a:t>m</a:t>
            </a:r>
            <a:r>
              <a:rPr lang="en-US" sz="2000" spc="-10" dirty="0">
                <a:effectLst/>
                <a:latin typeface="Calibri" panose="020F0502020204030204" pitchFamily="34" charset="0"/>
                <a:ea typeface="Calibri" panose="020F0502020204030204" pitchFamily="34" charset="0"/>
              </a:rPr>
              <a:t>e</a:t>
            </a:r>
            <a:r>
              <a:rPr lang="en-US" sz="2000" spc="5" dirty="0">
                <a:effectLst/>
                <a:latin typeface="Calibri" panose="020F0502020204030204" pitchFamily="34" charset="0"/>
                <a:ea typeface="Calibri" panose="020F0502020204030204" pitchFamily="34" charset="0"/>
              </a:rPr>
              <a:t>m</a:t>
            </a:r>
            <a:r>
              <a:rPr lang="en-US" sz="2000" spc="-5" dirty="0">
                <a:effectLst/>
                <a:latin typeface="Calibri" panose="020F0502020204030204" pitchFamily="34" charset="0"/>
                <a:ea typeface="Calibri" panose="020F0502020204030204" pitchFamily="34" charset="0"/>
              </a:rPr>
              <a:t>b</a:t>
            </a:r>
            <a:r>
              <a:rPr lang="en-US" sz="2000" dirty="0">
                <a:effectLst/>
                <a:latin typeface="Calibri" panose="020F0502020204030204" pitchFamily="34" charset="0"/>
                <a:ea typeface="Calibri" panose="020F0502020204030204" pitchFamily="34" charset="0"/>
              </a:rPr>
              <a:t>ers in</a:t>
            </a:r>
            <a:r>
              <a:rPr lang="en-US" sz="2000" spc="-5"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a</a:t>
            </a:r>
            <a:r>
              <a:rPr lang="en-US" sz="2000" spc="5" dirty="0">
                <a:effectLst/>
                <a:latin typeface="Calibri" panose="020F0502020204030204" pitchFamily="34" charset="0"/>
                <a:ea typeface="Calibri" panose="020F0502020204030204" pitchFamily="34" charset="0"/>
              </a:rPr>
              <a:t> </a:t>
            </a:r>
            <a:r>
              <a:rPr lang="en-US" sz="2000" spc="-5" dirty="0">
                <a:effectLst/>
                <a:latin typeface="Calibri" panose="020F0502020204030204" pitchFamily="34" charset="0"/>
                <a:ea typeface="Calibri" panose="020F0502020204030204" pitchFamily="34" charset="0"/>
              </a:rPr>
              <a:t>bu</a:t>
            </a:r>
            <a:r>
              <a:rPr lang="en-US" sz="2000" dirty="0">
                <a:effectLst/>
                <a:latin typeface="Calibri" panose="020F0502020204030204" pitchFamily="34" charset="0"/>
                <a:ea typeface="Calibri" panose="020F0502020204030204" pitchFamily="34" charset="0"/>
              </a:rPr>
              <a:t>il</a:t>
            </a:r>
            <a:r>
              <a:rPr lang="en-US" sz="2000" spc="-5" dirty="0">
                <a:effectLst/>
                <a:latin typeface="Calibri" panose="020F0502020204030204" pitchFamily="34" charset="0"/>
                <a:ea typeface="Calibri" panose="020F0502020204030204" pitchFamily="34" charset="0"/>
              </a:rPr>
              <a:t>d</a:t>
            </a:r>
            <a:r>
              <a:rPr lang="en-US" sz="2000" dirty="0">
                <a:effectLst/>
                <a:latin typeface="Calibri" panose="020F0502020204030204" pitchFamily="34" charset="0"/>
                <a:ea typeface="Calibri" panose="020F0502020204030204" pitchFamily="34" charset="0"/>
              </a:rPr>
              <a:t>i</a:t>
            </a:r>
            <a:r>
              <a:rPr lang="en-US" sz="2000" spc="-5" dirty="0">
                <a:effectLst/>
                <a:latin typeface="Calibri" panose="020F0502020204030204" pitchFamily="34" charset="0"/>
                <a:ea typeface="Calibri" panose="020F0502020204030204" pitchFamily="34" charset="0"/>
              </a:rPr>
              <a:t>ng</a:t>
            </a:r>
            <a:r>
              <a:rPr lang="en-US" sz="2000" dirty="0">
                <a:effectLst/>
                <a:latin typeface="Calibri" panose="020F0502020204030204" pitchFamily="34" charset="0"/>
                <a:ea typeface="Calibri" panose="020F0502020204030204" pitchFamily="34" charset="0"/>
              </a:rPr>
              <a:t>.</a:t>
            </a:r>
            <a:endParaRPr lang="en-US" sz="2000" dirty="0">
              <a:effectLst/>
              <a:latin typeface="Times New Roman" panose="02020603050405020304" pitchFamily="18" charset="0"/>
              <a:ea typeface="Times New Roman" panose="02020603050405020304" pitchFamily="18" charset="0"/>
            </a:endParaRPr>
          </a:p>
          <a:p>
            <a:pPr marL="520700" marR="80010" indent="-228600">
              <a:lnSpc>
                <a:spcPct val="107000"/>
              </a:lnSpc>
              <a:spcBef>
                <a:spcPts val="45"/>
              </a:spcBef>
              <a:spcAft>
                <a:spcPts val="0"/>
              </a:spcAft>
              <a:tabLst>
                <a:tab pos="520700" algn="l"/>
              </a:tabLst>
            </a:pPr>
            <a:r>
              <a:rPr lang="en-US" sz="2000" dirty="0">
                <a:effectLst/>
                <a:latin typeface="Verdana" panose="020B0604030504040204" pitchFamily="34" charset="0"/>
                <a:ea typeface="Verdana" panose="020B0604030504040204" pitchFamily="34" charset="0"/>
                <a:cs typeface="Verdana" panose="020B0604030504040204" pitchFamily="34" charset="0"/>
              </a:rPr>
              <a:t>•	</a:t>
            </a:r>
            <a:r>
              <a:rPr lang="en-US" sz="2000" b="1" spc="5" dirty="0">
                <a:effectLst/>
                <a:latin typeface="Calibri" panose="020F0502020204030204" pitchFamily="34" charset="0"/>
                <a:ea typeface="Calibri" panose="020F0502020204030204" pitchFamily="34" charset="0"/>
              </a:rPr>
              <a:t>I</a:t>
            </a:r>
            <a:r>
              <a:rPr lang="en-US" sz="2000" b="1" dirty="0">
                <a:effectLst/>
                <a:latin typeface="Calibri" panose="020F0502020204030204" pitchFamily="34" charset="0"/>
                <a:ea typeface="Calibri" panose="020F0502020204030204" pitchFamily="34" charset="0"/>
              </a:rPr>
              <a:t>ss</a:t>
            </a:r>
            <a:r>
              <a:rPr lang="en-US" sz="2000" b="1" spc="-5" dirty="0">
                <a:effectLst/>
                <a:latin typeface="Calibri" panose="020F0502020204030204" pitchFamily="34" charset="0"/>
                <a:ea typeface="Calibri" panose="020F0502020204030204" pitchFamily="34" charset="0"/>
              </a:rPr>
              <a:t>u</a:t>
            </a:r>
            <a:r>
              <a:rPr lang="en-US" sz="2000" b="1" dirty="0">
                <a:effectLst/>
                <a:latin typeface="Calibri" panose="020F0502020204030204" pitchFamily="34" charset="0"/>
                <a:ea typeface="Calibri" panose="020F0502020204030204" pitchFamily="34" charset="0"/>
              </a:rPr>
              <a:t>e-</a:t>
            </a:r>
            <a:r>
              <a:rPr lang="en-US" sz="2000" b="1" spc="-5" dirty="0">
                <a:effectLst/>
                <a:latin typeface="Calibri" panose="020F0502020204030204" pitchFamily="34" charset="0"/>
                <a:ea typeface="Calibri" panose="020F0502020204030204" pitchFamily="34" charset="0"/>
              </a:rPr>
              <a:t>ba</a:t>
            </a:r>
            <a:r>
              <a:rPr lang="en-US" sz="2000" b="1" dirty="0">
                <a:effectLst/>
                <a:latin typeface="Calibri" panose="020F0502020204030204" pitchFamily="34" charset="0"/>
                <a:ea typeface="Calibri" panose="020F0502020204030204" pitchFamily="34" charset="0"/>
              </a:rPr>
              <a:t>s</a:t>
            </a:r>
            <a:r>
              <a:rPr lang="en-US" sz="2000" b="1" spc="-5" dirty="0">
                <a:effectLst/>
                <a:latin typeface="Calibri" panose="020F0502020204030204" pitchFamily="34" charset="0"/>
                <a:ea typeface="Calibri" panose="020F0502020204030204" pitchFamily="34" charset="0"/>
              </a:rPr>
              <a:t>e</a:t>
            </a:r>
            <a:r>
              <a:rPr lang="en-US" sz="2000" b="1" dirty="0">
                <a:effectLst/>
                <a:latin typeface="Calibri" panose="020F0502020204030204" pitchFamily="34" charset="0"/>
                <a:ea typeface="Calibri" panose="020F0502020204030204" pitchFamily="34" charset="0"/>
              </a:rPr>
              <a:t>d</a:t>
            </a:r>
            <a:r>
              <a:rPr lang="en-US" sz="2000" b="1" spc="-5" dirty="0">
                <a:effectLst/>
                <a:latin typeface="Calibri" panose="020F0502020204030204" pitchFamily="34" charset="0"/>
                <a:ea typeface="Calibri" panose="020F0502020204030204" pitchFamily="34" charset="0"/>
              </a:rPr>
              <a:t> o</a:t>
            </a:r>
            <a:r>
              <a:rPr lang="en-US" sz="2000" b="1" spc="-10" dirty="0">
                <a:effectLst/>
                <a:latin typeface="Calibri" panose="020F0502020204030204" pitchFamily="34" charset="0"/>
                <a:ea typeface="Calibri" panose="020F0502020204030204" pitchFamily="34" charset="0"/>
              </a:rPr>
              <a:t>r</a:t>
            </a:r>
            <a:r>
              <a:rPr lang="en-US" sz="2000" b="1" spc="5" dirty="0">
                <a:effectLst/>
                <a:latin typeface="Calibri" panose="020F0502020204030204" pitchFamily="34" charset="0"/>
                <a:ea typeface="Calibri" panose="020F0502020204030204" pitchFamily="34" charset="0"/>
              </a:rPr>
              <a:t>g</a:t>
            </a:r>
            <a:r>
              <a:rPr lang="en-US" sz="2000" b="1" spc="-5" dirty="0">
                <a:effectLst/>
                <a:latin typeface="Calibri" panose="020F0502020204030204" pitchFamily="34" charset="0"/>
                <a:ea typeface="Calibri" panose="020F0502020204030204" pitchFamily="34" charset="0"/>
              </a:rPr>
              <a:t>an</a:t>
            </a:r>
            <a:r>
              <a:rPr lang="en-US" sz="2000" b="1" spc="5" dirty="0">
                <a:effectLst/>
                <a:latin typeface="Calibri" panose="020F0502020204030204" pitchFamily="34" charset="0"/>
                <a:ea typeface="Calibri" panose="020F0502020204030204" pitchFamily="34" charset="0"/>
              </a:rPr>
              <a:t>i</a:t>
            </a:r>
            <a:r>
              <a:rPr lang="en-US" sz="2000" b="1" spc="-5" dirty="0">
                <a:effectLst/>
                <a:latin typeface="Calibri" panose="020F0502020204030204" pitchFamily="34" charset="0"/>
                <a:ea typeface="Calibri" panose="020F0502020204030204" pitchFamily="34" charset="0"/>
              </a:rPr>
              <a:t>z</a:t>
            </a:r>
            <a:r>
              <a:rPr lang="en-US" sz="2000" b="1" spc="5" dirty="0">
                <a:effectLst/>
                <a:latin typeface="Calibri" panose="020F0502020204030204" pitchFamily="34" charset="0"/>
                <a:ea typeface="Calibri" panose="020F0502020204030204" pitchFamily="34" charset="0"/>
              </a:rPr>
              <a:t>i</a:t>
            </a:r>
            <a:r>
              <a:rPr lang="en-US" sz="2000" b="1" spc="-5" dirty="0">
                <a:effectLst/>
                <a:latin typeface="Calibri" panose="020F0502020204030204" pitchFamily="34" charset="0"/>
                <a:ea typeface="Calibri" panose="020F0502020204030204" pitchFamily="34" charset="0"/>
              </a:rPr>
              <a:t>n</a:t>
            </a:r>
            <a:r>
              <a:rPr lang="en-US" sz="2000" b="1" spc="-10" dirty="0">
                <a:effectLst/>
                <a:latin typeface="Calibri" panose="020F0502020204030204" pitchFamily="34" charset="0"/>
                <a:ea typeface="Calibri" panose="020F0502020204030204" pitchFamily="34" charset="0"/>
              </a:rPr>
              <a:t>g</a:t>
            </a:r>
            <a:r>
              <a:rPr lang="en-US" sz="2000" b="1" dirty="0">
                <a:effectLst/>
                <a:latin typeface="Calibri" panose="020F0502020204030204" pitchFamily="34" charset="0"/>
                <a:ea typeface="Calibri" panose="020F0502020204030204" pitchFamily="34" charset="0"/>
              </a:rPr>
              <a:t>.</a:t>
            </a:r>
            <a:r>
              <a:rPr lang="en-US" sz="2000" b="1" spc="15" dirty="0">
                <a:effectLst/>
                <a:latin typeface="Calibri" panose="020F0502020204030204" pitchFamily="34" charset="0"/>
                <a:ea typeface="Calibri" panose="020F0502020204030204" pitchFamily="34" charset="0"/>
              </a:rPr>
              <a:t> </a:t>
            </a:r>
            <a:r>
              <a:rPr lang="en-US" sz="2000" spc="-10" dirty="0">
                <a:effectLst/>
                <a:latin typeface="Calibri" panose="020F0502020204030204" pitchFamily="34" charset="0"/>
                <a:ea typeface="Calibri" panose="020F0502020204030204" pitchFamily="34" charset="0"/>
              </a:rPr>
              <a:t>T</a:t>
            </a:r>
            <a:r>
              <a:rPr lang="en-US" sz="2000" dirty="0">
                <a:effectLst/>
                <a:latin typeface="Calibri" panose="020F0502020204030204" pitchFamily="34" charset="0"/>
                <a:ea typeface="Calibri" panose="020F0502020204030204" pitchFamily="34" charset="0"/>
              </a:rPr>
              <a:t>o</a:t>
            </a:r>
            <a:r>
              <a:rPr lang="en-US" sz="2000" spc="-5" dirty="0">
                <a:effectLst/>
                <a:latin typeface="Calibri" panose="020F0502020204030204" pitchFamily="34" charset="0"/>
                <a:ea typeface="Calibri" panose="020F0502020204030204" pitchFamily="34" charset="0"/>
              </a:rPr>
              <a:t> h</a:t>
            </a:r>
            <a:r>
              <a:rPr lang="en-US" sz="2000" dirty="0">
                <a:effectLst/>
                <a:latin typeface="Calibri" panose="020F0502020204030204" pitchFamily="34" charset="0"/>
                <a:ea typeface="Calibri" panose="020F0502020204030204" pitchFamily="34" charset="0"/>
              </a:rPr>
              <a:t>elp r</a:t>
            </a:r>
            <a:r>
              <a:rPr lang="en-US" sz="2000" spc="5" dirty="0">
                <a:effectLst/>
                <a:latin typeface="Calibri" panose="020F0502020204030204" pitchFamily="34" charset="0"/>
                <a:ea typeface="Calibri" panose="020F0502020204030204" pitchFamily="34" charset="0"/>
              </a:rPr>
              <a:t>e</a:t>
            </a:r>
            <a:r>
              <a:rPr lang="en-US" sz="2000" dirty="0">
                <a:effectLst/>
                <a:latin typeface="Calibri" panose="020F0502020204030204" pitchFamily="34" charset="0"/>
                <a:ea typeface="Calibri" panose="020F0502020204030204" pitchFamily="34" charset="0"/>
              </a:rPr>
              <a:t>cr</a:t>
            </a:r>
            <a:r>
              <a:rPr lang="en-US" sz="2000" spc="-5" dirty="0">
                <a:effectLst/>
                <a:latin typeface="Calibri" panose="020F0502020204030204" pitchFamily="34" charset="0"/>
                <a:ea typeface="Calibri" panose="020F0502020204030204" pitchFamily="34" charset="0"/>
              </a:rPr>
              <a:t>u</a:t>
            </a:r>
            <a:r>
              <a:rPr lang="en-US" sz="2000" dirty="0">
                <a:effectLst/>
                <a:latin typeface="Calibri" panose="020F0502020204030204" pitchFamily="34" charset="0"/>
                <a:ea typeface="Calibri" panose="020F0502020204030204" pitchFamily="34" charset="0"/>
              </a:rPr>
              <a:t>it </a:t>
            </a:r>
            <a:r>
              <a:rPr lang="en-US" sz="2000" spc="-15" dirty="0">
                <a:effectLst/>
                <a:latin typeface="Calibri" panose="020F0502020204030204" pitchFamily="34" charset="0"/>
                <a:ea typeface="Calibri" panose="020F0502020204030204" pitchFamily="34" charset="0"/>
              </a:rPr>
              <a:t>n</a:t>
            </a:r>
            <a:r>
              <a:rPr lang="en-US" sz="2000" dirty="0">
                <a:effectLst/>
                <a:latin typeface="Calibri" panose="020F0502020204030204" pitchFamily="34" charset="0"/>
                <a:ea typeface="Calibri" panose="020F0502020204030204" pitchFamily="34" charset="0"/>
              </a:rPr>
              <a:t>ew</a:t>
            </a:r>
            <a:r>
              <a:rPr lang="en-US" sz="2000" spc="-5" dirty="0">
                <a:effectLst/>
                <a:latin typeface="Calibri" panose="020F0502020204030204" pitchFamily="34" charset="0"/>
                <a:ea typeface="Calibri" panose="020F0502020204030204" pitchFamily="34" charset="0"/>
              </a:rPr>
              <a:t> </a:t>
            </a:r>
            <a:r>
              <a:rPr lang="en-US" sz="2000" spc="5" dirty="0">
                <a:effectLst/>
                <a:latin typeface="Calibri" panose="020F0502020204030204" pitchFamily="34" charset="0"/>
                <a:ea typeface="Calibri" panose="020F0502020204030204" pitchFamily="34" charset="0"/>
              </a:rPr>
              <a:t>m</a:t>
            </a:r>
            <a:r>
              <a:rPr lang="en-US" sz="2000" spc="-10" dirty="0">
                <a:effectLst/>
                <a:latin typeface="Calibri" panose="020F0502020204030204" pitchFamily="34" charset="0"/>
                <a:ea typeface="Calibri" panose="020F0502020204030204" pitchFamily="34" charset="0"/>
              </a:rPr>
              <a:t>e</a:t>
            </a:r>
            <a:r>
              <a:rPr lang="en-US" sz="2000" spc="5" dirty="0">
                <a:effectLst/>
                <a:latin typeface="Calibri" panose="020F0502020204030204" pitchFamily="34" charset="0"/>
                <a:ea typeface="Calibri" panose="020F0502020204030204" pitchFamily="34" charset="0"/>
              </a:rPr>
              <a:t>m</a:t>
            </a:r>
            <a:r>
              <a:rPr lang="en-US" sz="2000" spc="-5" dirty="0">
                <a:effectLst/>
                <a:latin typeface="Calibri" panose="020F0502020204030204" pitchFamily="34" charset="0"/>
                <a:ea typeface="Calibri" panose="020F0502020204030204" pitchFamily="34" charset="0"/>
              </a:rPr>
              <a:t>b</a:t>
            </a:r>
            <a:r>
              <a:rPr lang="en-US" sz="2000" spc="-10" dirty="0">
                <a:effectLst/>
                <a:latin typeface="Calibri" panose="020F0502020204030204" pitchFamily="34" charset="0"/>
                <a:ea typeface="Calibri" panose="020F0502020204030204" pitchFamily="34" charset="0"/>
              </a:rPr>
              <a:t>e</a:t>
            </a:r>
            <a:r>
              <a:rPr lang="en-US" sz="2000" dirty="0">
                <a:effectLst/>
                <a:latin typeface="Calibri" panose="020F0502020204030204" pitchFamily="34" charset="0"/>
                <a:ea typeface="Calibri" panose="020F0502020204030204" pitchFamily="34" charset="0"/>
              </a:rPr>
              <a:t>rs</a:t>
            </a:r>
            <a:r>
              <a:rPr lang="en-US" sz="2000" spc="-10"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a</a:t>
            </a:r>
            <a:r>
              <a:rPr lang="en-US" sz="2000" spc="-5" dirty="0">
                <a:effectLst/>
                <a:latin typeface="Calibri" panose="020F0502020204030204" pitchFamily="34" charset="0"/>
                <a:ea typeface="Calibri" panose="020F0502020204030204" pitchFamily="34" charset="0"/>
              </a:rPr>
              <a:t>n</a:t>
            </a:r>
            <a:r>
              <a:rPr lang="en-US" sz="2000" dirty="0">
                <a:effectLst/>
                <a:latin typeface="Calibri" panose="020F0502020204030204" pitchFamily="34" charset="0"/>
                <a:ea typeface="Calibri" panose="020F0502020204030204" pitchFamily="34" charset="0"/>
              </a:rPr>
              <a:t>d</a:t>
            </a:r>
            <a:r>
              <a:rPr lang="en-US" sz="2000" spc="-5"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beg</a:t>
            </a:r>
            <a:r>
              <a:rPr lang="en-US" sz="2000" spc="-5" dirty="0">
                <a:effectLst/>
                <a:latin typeface="Calibri" panose="020F0502020204030204" pitchFamily="34" charset="0"/>
                <a:ea typeface="Calibri" panose="020F0502020204030204" pitchFamily="34" charset="0"/>
              </a:rPr>
              <a:t>i</a:t>
            </a:r>
            <a:r>
              <a:rPr lang="en-US" sz="2000" dirty="0">
                <a:effectLst/>
                <a:latin typeface="Calibri" panose="020F0502020204030204" pitchFamily="34" charset="0"/>
                <a:ea typeface="Calibri" panose="020F0502020204030204" pitchFamily="34" charset="0"/>
              </a:rPr>
              <a:t>n</a:t>
            </a:r>
            <a:r>
              <a:rPr lang="en-US" sz="2000" spc="-5"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ide</a:t>
            </a:r>
            <a:r>
              <a:rPr lang="en-US" sz="2000" spc="-5" dirty="0">
                <a:effectLst/>
                <a:latin typeface="Calibri" panose="020F0502020204030204" pitchFamily="34" charset="0"/>
                <a:ea typeface="Calibri" panose="020F0502020204030204" pitchFamily="34" charset="0"/>
              </a:rPr>
              <a:t>n</a:t>
            </a:r>
            <a:r>
              <a:rPr lang="en-US" sz="2000" dirty="0">
                <a:effectLst/>
                <a:latin typeface="Calibri" panose="020F0502020204030204" pitchFamily="34" charset="0"/>
                <a:ea typeface="Calibri" panose="020F0502020204030204" pitchFamily="34" charset="0"/>
              </a:rPr>
              <a:t>tif</a:t>
            </a:r>
            <a:r>
              <a:rPr lang="en-US" sz="2000" spc="5" dirty="0">
                <a:effectLst/>
                <a:latin typeface="Calibri" panose="020F0502020204030204" pitchFamily="34" charset="0"/>
                <a:ea typeface="Calibri" panose="020F0502020204030204" pitchFamily="34" charset="0"/>
              </a:rPr>
              <a:t>y</a:t>
            </a:r>
            <a:r>
              <a:rPr lang="en-US" sz="2000" dirty="0">
                <a:effectLst/>
                <a:latin typeface="Calibri" panose="020F0502020204030204" pitchFamily="34" charset="0"/>
                <a:ea typeface="Calibri" panose="020F0502020204030204" pitchFamily="34" charset="0"/>
              </a:rPr>
              <a:t>i</a:t>
            </a:r>
            <a:r>
              <a:rPr lang="en-US" sz="2000" spc="-5" dirty="0">
                <a:effectLst/>
                <a:latin typeface="Calibri" panose="020F0502020204030204" pitchFamily="34" charset="0"/>
                <a:ea typeface="Calibri" panose="020F0502020204030204" pitchFamily="34" charset="0"/>
              </a:rPr>
              <a:t>n</a:t>
            </a:r>
            <a:r>
              <a:rPr lang="en-US" sz="2000" dirty="0">
                <a:effectLst/>
                <a:latin typeface="Calibri" panose="020F0502020204030204" pitchFamily="34" charset="0"/>
                <a:ea typeface="Calibri" panose="020F0502020204030204" pitchFamily="34" charset="0"/>
              </a:rPr>
              <a:t>g</a:t>
            </a:r>
            <a:r>
              <a:rPr lang="en-US" sz="2000" spc="-5"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issu</a:t>
            </a:r>
            <a:r>
              <a:rPr lang="en-US" sz="2000" spc="-10" dirty="0">
                <a:effectLst/>
                <a:latin typeface="Calibri" panose="020F0502020204030204" pitchFamily="34" charset="0"/>
                <a:ea typeface="Calibri" panose="020F0502020204030204" pitchFamily="34" charset="0"/>
              </a:rPr>
              <a:t>e</a:t>
            </a:r>
            <a:r>
              <a:rPr lang="en-US" sz="2000" dirty="0">
                <a:effectLst/>
                <a:latin typeface="Calibri" panose="020F0502020204030204" pitchFamily="34" charset="0"/>
                <a:ea typeface="Calibri" panose="020F0502020204030204" pitchFamily="34" charset="0"/>
              </a:rPr>
              <a:t>s </a:t>
            </a:r>
            <a:r>
              <a:rPr lang="en-US" sz="2000" spc="5" dirty="0">
                <a:effectLst/>
                <a:latin typeface="Calibri" panose="020F0502020204030204" pitchFamily="34" charset="0"/>
                <a:ea typeface="Calibri" panose="020F0502020204030204" pitchFamily="34" charset="0"/>
              </a:rPr>
              <a:t>t</a:t>
            </a:r>
            <a:r>
              <a:rPr lang="en-US" sz="2000" spc="-5" dirty="0">
                <a:effectLst/>
                <a:latin typeface="Calibri" panose="020F0502020204030204" pitchFamily="34" charset="0"/>
                <a:ea typeface="Calibri" panose="020F0502020204030204" pitchFamily="34" charset="0"/>
              </a:rPr>
              <a:t>h</a:t>
            </a:r>
            <a:r>
              <a:rPr lang="en-US" sz="2000" dirty="0">
                <a:effectLst/>
                <a:latin typeface="Calibri" panose="020F0502020204030204" pitchFamily="34" charset="0"/>
                <a:ea typeface="Calibri" panose="020F0502020204030204" pitchFamily="34" charset="0"/>
              </a:rPr>
              <a:t>at</a:t>
            </a:r>
            <a:r>
              <a:rPr lang="en-US" sz="2000" spc="5" dirty="0">
                <a:effectLst/>
                <a:latin typeface="Calibri" panose="020F0502020204030204" pitchFamily="34" charset="0"/>
                <a:ea typeface="Calibri" panose="020F0502020204030204" pitchFamily="34" charset="0"/>
              </a:rPr>
              <a:t> </a:t>
            </a:r>
            <a:r>
              <a:rPr lang="en-US" sz="2000" spc="-10" dirty="0">
                <a:effectLst/>
                <a:latin typeface="Calibri" panose="020F0502020204030204" pitchFamily="34" charset="0"/>
                <a:ea typeface="Calibri" panose="020F0502020204030204" pitchFamily="34" charset="0"/>
              </a:rPr>
              <a:t>c</a:t>
            </a:r>
            <a:r>
              <a:rPr lang="en-US" sz="2000" spc="20" dirty="0">
                <a:effectLst/>
                <a:latin typeface="Calibri" panose="020F0502020204030204" pitchFamily="34" charset="0"/>
                <a:ea typeface="Calibri" panose="020F0502020204030204" pitchFamily="34" charset="0"/>
              </a:rPr>
              <a:t>o</a:t>
            </a:r>
            <a:r>
              <a:rPr lang="en-US" sz="2000" spc="-5" dirty="0">
                <a:effectLst/>
                <a:latin typeface="Calibri" panose="020F0502020204030204" pitchFamily="34" charset="0"/>
                <a:ea typeface="Calibri" panose="020F0502020204030204" pitchFamily="34" charset="0"/>
              </a:rPr>
              <a:t>u</a:t>
            </a:r>
            <a:r>
              <a:rPr lang="en-US" sz="2000" dirty="0">
                <a:effectLst/>
                <a:latin typeface="Calibri" panose="020F0502020204030204" pitchFamily="34" charset="0"/>
                <a:ea typeface="Calibri" panose="020F0502020204030204" pitchFamily="34" charset="0"/>
              </a:rPr>
              <a:t>ld e</a:t>
            </a:r>
            <a:r>
              <a:rPr lang="en-US" sz="2000" spc="5" dirty="0">
                <a:effectLst/>
                <a:latin typeface="Calibri" panose="020F0502020204030204" pitchFamily="34" charset="0"/>
                <a:ea typeface="Calibri" panose="020F0502020204030204" pitchFamily="34" charset="0"/>
              </a:rPr>
              <a:t>v</a:t>
            </a:r>
            <a:r>
              <a:rPr lang="en-US" sz="2000" dirty="0">
                <a:effectLst/>
                <a:latin typeface="Calibri" panose="020F0502020204030204" pitchFamily="34" charset="0"/>
                <a:ea typeface="Calibri" panose="020F0502020204030204" pitchFamily="34" charset="0"/>
              </a:rPr>
              <a:t>entu</a:t>
            </a:r>
            <a:r>
              <a:rPr lang="en-US" sz="2000" spc="-5" dirty="0">
                <a:effectLst/>
                <a:latin typeface="Calibri" panose="020F0502020204030204" pitchFamily="34" charset="0"/>
                <a:ea typeface="Calibri" panose="020F0502020204030204" pitchFamily="34" charset="0"/>
              </a:rPr>
              <a:t>a</a:t>
            </a:r>
            <a:r>
              <a:rPr lang="en-US" sz="2000" dirty="0">
                <a:effectLst/>
                <a:latin typeface="Calibri" panose="020F0502020204030204" pitchFamily="34" charset="0"/>
                <a:ea typeface="Calibri" panose="020F0502020204030204" pitchFamily="34" charset="0"/>
              </a:rPr>
              <a:t>l</a:t>
            </a:r>
            <a:r>
              <a:rPr lang="en-US" sz="2000" spc="-15" dirty="0">
                <a:effectLst/>
                <a:latin typeface="Calibri" panose="020F0502020204030204" pitchFamily="34" charset="0"/>
                <a:ea typeface="Calibri" panose="020F0502020204030204" pitchFamily="34" charset="0"/>
              </a:rPr>
              <a:t>l</a:t>
            </a:r>
            <a:r>
              <a:rPr lang="en-US" sz="2000" dirty="0">
                <a:effectLst/>
                <a:latin typeface="Calibri" panose="020F0502020204030204" pitchFamily="34" charset="0"/>
                <a:ea typeface="Calibri" panose="020F0502020204030204" pitchFamily="34" charset="0"/>
              </a:rPr>
              <a:t>y</a:t>
            </a:r>
            <a:r>
              <a:rPr lang="en-US" sz="2000" spc="5"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be</a:t>
            </a:r>
            <a:r>
              <a:rPr lang="en-US" sz="2000" spc="-10"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bro</a:t>
            </a:r>
            <a:r>
              <a:rPr lang="en-US" sz="2000" spc="-5" dirty="0">
                <a:effectLst/>
                <a:latin typeface="Calibri" panose="020F0502020204030204" pitchFamily="34" charset="0"/>
                <a:ea typeface="Calibri" panose="020F0502020204030204" pitchFamily="34" charset="0"/>
              </a:rPr>
              <a:t>ugh</a:t>
            </a:r>
            <a:r>
              <a:rPr lang="en-US" sz="2000" dirty="0">
                <a:effectLst/>
                <a:latin typeface="Calibri" panose="020F0502020204030204" pitchFamily="34" charset="0"/>
                <a:ea typeface="Calibri" panose="020F0502020204030204" pitchFamily="34" charset="0"/>
              </a:rPr>
              <a:t>t</a:t>
            </a:r>
            <a:r>
              <a:rPr lang="en-US" sz="2000" spc="-5"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to</a:t>
            </a:r>
            <a:r>
              <a:rPr lang="en-US" sz="2000" spc="10" dirty="0">
                <a:effectLst/>
                <a:latin typeface="Calibri" panose="020F0502020204030204" pitchFamily="34" charset="0"/>
                <a:ea typeface="Calibri" panose="020F0502020204030204" pitchFamily="34" charset="0"/>
              </a:rPr>
              <a:t> </a:t>
            </a:r>
            <a:r>
              <a:rPr lang="en-US" sz="2000" spc="-15" dirty="0">
                <a:effectLst/>
                <a:latin typeface="Calibri" panose="020F0502020204030204" pitchFamily="34" charset="0"/>
                <a:ea typeface="Calibri" panose="020F0502020204030204" pitchFamily="34" charset="0"/>
              </a:rPr>
              <a:t>b</a:t>
            </a:r>
            <a:r>
              <a:rPr lang="en-US" sz="2000" dirty="0">
                <a:effectLst/>
                <a:latin typeface="Calibri" panose="020F0502020204030204" pitchFamily="34" charset="0"/>
                <a:ea typeface="Calibri" panose="020F0502020204030204" pitchFamily="34" charset="0"/>
              </a:rPr>
              <a:t>ar</a:t>
            </a:r>
            <a:r>
              <a:rPr lang="en-US" sz="2000" spc="-5" dirty="0">
                <a:effectLst/>
                <a:latin typeface="Calibri" panose="020F0502020204030204" pitchFamily="34" charset="0"/>
                <a:ea typeface="Calibri" panose="020F0502020204030204" pitchFamily="34" charset="0"/>
              </a:rPr>
              <a:t>g</a:t>
            </a:r>
            <a:r>
              <a:rPr lang="en-US" sz="2000" dirty="0">
                <a:effectLst/>
                <a:latin typeface="Calibri" panose="020F0502020204030204" pitchFamily="34" charset="0"/>
                <a:ea typeface="Calibri" panose="020F0502020204030204" pitchFamily="34" charset="0"/>
              </a:rPr>
              <a:t>ai</a:t>
            </a:r>
            <a:r>
              <a:rPr lang="en-US" sz="2000" spc="-5" dirty="0">
                <a:effectLst/>
                <a:latin typeface="Calibri" panose="020F0502020204030204" pitchFamily="34" charset="0"/>
                <a:ea typeface="Calibri" panose="020F0502020204030204" pitchFamily="34" charset="0"/>
              </a:rPr>
              <a:t>n</a:t>
            </a:r>
            <a:r>
              <a:rPr lang="en-US" sz="2000" dirty="0">
                <a:effectLst/>
                <a:latin typeface="Calibri" panose="020F0502020204030204" pitchFamily="34" charset="0"/>
                <a:ea typeface="Calibri" panose="020F0502020204030204" pitchFamily="34" charset="0"/>
              </a:rPr>
              <a:t>i</a:t>
            </a:r>
            <a:r>
              <a:rPr lang="en-US" sz="2000" spc="-5" dirty="0">
                <a:effectLst/>
                <a:latin typeface="Calibri" panose="020F0502020204030204" pitchFamily="34" charset="0"/>
                <a:ea typeface="Calibri" panose="020F0502020204030204" pitchFamily="34" charset="0"/>
              </a:rPr>
              <a:t>ng</a:t>
            </a:r>
            <a:r>
              <a:rPr lang="en-US" sz="2000" dirty="0">
                <a:effectLst/>
                <a:latin typeface="Calibri" panose="020F0502020204030204" pitchFamily="34" charset="0"/>
                <a:ea typeface="Calibri" panose="020F0502020204030204" pitchFamily="34" charset="0"/>
              </a:rPr>
              <a:t>, VEA </a:t>
            </a:r>
            <a:r>
              <a:rPr lang="en-US" sz="2000" spc="5" dirty="0">
                <a:effectLst/>
                <a:latin typeface="Calibri" panose="020F0502020204030204" pitchFamily="34" charset="0"/>
                <a:ea typeface="Calibri" panose="020F0502020204030204" pitchFamily="34" charset="0"/>
              </a:rPr>
              <a:t>o</a:t>
            </a:r>
            <a:r>
              <a:rPr lang="en-US" sz="2000" dirty="0">
                <a:effectLst/>
                <a:latin typeface="Calibri" panose="020F0502020204030204" pitchFamily="34" charset="0"/>
                <a:ea typeface="Calibri" panose="020F0502020204030204" pitchFamily="34" charset="0"/>
              </a:rPr>
              <a:t>r</a:t>
            </a:r>
            <a:r>
              <a:rPr lang="en-US" sz="2000" spc="-5" dirty="0">
                <a:effectLst/>
                <a:latin typeface="Calibri" panose="020F0502020204030204" pitchFamily="34" charset="0"/>
                <a:ea typeface="Calibri" panose="020F0502020204030204" pitchFamily="34" charset="0"/>
              </a:rPr>
              <a:t>g</a:t>
            </a:r>
            <a:r>
              <a:rPr lang="en-US" sz="2000" dirty="0">
                <a:effectLst/>
                <a:latin typeface="Calibri" panose="020F0502020204030204" pitchFamily="34" charset="0"/>
                <a:ea typeface="Calibri" panose="020F0502020204030204" pitchFamily="34" charset="0"/>
              </a:rPr>
              <a:t>a</a:t>
            </a:r>
            <a:r>
              <a:rPr lang="en-US" sz="2000" spc="-5" dirty="0">
                <a:effectLst/>
                <a:latin typeface="Calibri" panose="020F0502020204030204" pitchFamily="34" charset="0"/>
                <a:ea typeface="Calibri" panose="020F0502020204030204" pitchFamily="34" charset="0"/>
              </a:rPr>
              <a:t>n</a:t>
            </a:r>
            <a:r>
              <a:rPr lang="en-US" sz="2000" dirty="0">
                <a:effectLst/>
                <a:latin typeface="Calibri" panose="020F0502020204030204" pitchFamily="34" charset="0"/>
                <a:ea typeface="Calibri" panose="020F0502020204030204" pitchFamily="34" charset="0"/>
              </a:rPr>
              <a:t>i</a:t>
            </a:r>
            <a:r>
              <a:rPr lang="en-US" sz="2000" spc="-5" dirty="0">
                <a:effectLst/>
                <a:latin typeface="Calibri" panose="020F0502020204030204" pitchFamily="34" charset="0"/>
                <a:ea typeface="Calibri" panose="020F0502020204030204" pitchFamily="34" charset="0"/>
              </a:rPr>
              <a:t>z</a:t>
            </a:r>
            <a:r>
              <a:rPr lang="en-US" sz="2000" dirty="0">
                <a:effectLst/>
                <a:latin typeface="Calibri" panose="020F0502020204030204" pitchFamily="34" charset="0"/>
                <a:ea typeface="Calibri" panose="020F0502020204030204" pitchFamily="34" charset="0"/>
              </a:rPr>
              <a:t>ers</a:t>
            </a:r>
            <a:r>
              <a:rPr lang="en-US" sz="2000" spc="-5"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will</a:t>
            </a:r>
            <a:r>
              <a:rPr lang="en-US" sz="2000" spc="5" dirty="0">
                <a:effectLst/>
                <a:latin typeface="Calibri" panose="020F0502020204030204" pitchFamily="34" charset="0"/>
                <a:ea typeface="Calibri" panose="020F0502020204030204" pitchFamily="34" charset="0"/>
              </a:rPr>
              <a:t> </a:t>
            </a:r>
            <a:r>
              <a:rPr lang="en-US" sz="2000" spc="-5" dirty="0">
                <a:effectLst/>
                <a:latin typeface="Calibri" panose="020F0502020204030204" pitchFamily="34" charset="0"/>
                <a:ea typeface="Calibri" panose="020F0502020204030204" pitchFamily="34" charset="0"/>
              </a:rPr>
              <a:t>b</a:t>
            </a:r>
            <a:r>
              <a:rPr lang="en-US" sz="2000" dirty="0">
                <a:effectLst/>
                <a:latin typeface="Calibri" panose="020F0502020204030204" pitchFamily="34" charset="0"/>
                <a:ea typeface="Calibri" panose="020F0502020204030204" pitchFamily="34" charset="0"/>
              </a:rPr>
              <a:t>e</a:t>
            </a:r>
            <a:r>
              <a:rPr lang="en-US" sz="2000" spc="-5"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w</a:t>
            </a:r>
            <a:r>
              <a:rPr lang="en-US" sz="2000" spc="10" dirty="0">
                <a:effectLst/>
                <a:latin typeface="Calibri" panose="020F0502020204030204" pitchFamily="34" charset="0"/>
                <a:ea typeface="Calibri" panose="020F0502020204030204" pitchFamily="34" charset="0"/>
              </a:rPr>
              <a:t>o</a:t>
            </a:r>
            <a:r>
              <a:rPr lang="en-US" sz="2000" spc="-15" dirty="0">
                <a:effectLst/>
                <a:latin typeface="Calibri" panose="020F0502020204030204" pitchFamily="34" charset="0"/>
                <a:ea typeface="Calibri" panose="020F0502020204030204" pitchFamily="34" charset="0"/>
              </a:rPr>
              <a:t>r</a:t>
            </a:r>
            <a:r>
              <a:rPr lang="en-US" sz="2000" dirty="0">
                <a:effectLst/>
                <a:latin typeface="Calibri" panose="020F0502020204030204" pitchFamily="34" charset="0"/>
                <a:ea typeface="Calibri" panose="020F0502020204030204" pitchFamily="34" charset="0"/>
              </a:rPr>
              <a:t>ki</a:t>
            </a:r>
            <a:r>
              <a:rPr lang="en-US" sz="2000" spc="-5" dirty="0">
                <a:effectLst/>
                <a:latin typeface="Calibri" panose="020F0502020204030204" pitchFamily="34" charset="0"/>
                <a:ea typeface="Calibri" panose="020F0502020204030204" pitchFamily="34" charset="0"/>
              </a:rPr>
              <a:t>n</a:t>
            </a:r>
            <a:r>
              <a:rPr lang="en-US" sz="2000" dirty="0">
                <a:effectLst/>
                <a:latin typeface="Calibri" panose="020F0502020204030204" pitchFamily="34" charset="0"/>
                <a:ea typeface="Calibri" panose="020F0502020204030204" pitchFamily="34" charset="0"/>
              </a:rPr>
              <a:t>g</a:t>
            </a:r>
            <a:r>
              <a:rPr lang="en-US" sz="2000" spc="-5"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cl</a:t>
            </a:r>
            <a:r>
              <a:rPr lang="en-US" sz="2000" spc="-10" dirty="0">
                <a:effectLst/>
                <a:latin typeface="Calibri" panose="020F0502020204030204" pitchFamily="34" charset="0"/>
                <a:ea typeface="Calibri" panose="020F0502020204030204" pitchFamily="34" charset="0"/>
              </a:rPr>
              <a:t>o</a:t>
            </a:r>
            <a:r>
              <a:rPr lang="en-US" sz="2000" dirty="0">
                <a:effectLst/>
                <a:latin typeface="Calibri" panose="020F0502020204030204" pitchFamily="34" charset="0"/>
                <a:ea typeface="Calibri" panose="020F0502020204030204" pitchFamily="34" charset="0"/>
              </a:rPr>
              <a:t>sely</a:t>
            </a:r>
            <a:r>
              <a:rPr lang="en-US" sz="2000" spc="-5" dirty="0">
                <a:effectLst/>
                <a:latin typeface="Calibri" panose="020F0502020204030204" pitchFamily="34" charset="0"/>
                <a:ea typeface="Calibri" panose="020F0502020204030204" pitchFamily="34" charset="0"/>
              </a:rPr>
              <a:t> </a:t>
            </a:r>
            <a:r>
              <a:rPr lang="en-US" sz="2000" spc="5" dirty="0">
                <a:effectLst/>
                <a:latin typeface="Calibri" panose="020F0502020204030204" pitchFamily="34" charset="0"/>
                <a:ea typeface="Calibri" panose="020F0502020204030204" pitchFamily="34" charset="0"/>
              </a:rPr>
              <a:t>w</a:t>
            </a:r>
            <a:r>
              <a:rPr lang="en-US" sz="2000" dirty="0">
                <a:effectLst/>
                <a:latin typeface="Calibri" panose="020F0502020204030204" pitchFamily="34" charset="0"/>
                <a:ea typeface="Calibri" panose="020F0502020204030204" pitchFamily="34" charset="0"/>
              </a:rPr>
              <a:t>ith</a:t>
            </a:r>
            <a:r>
              <a:rPr lang="en-US" sz="2000" spc="-15" dirty="0">
                <a:effectLst/>
                <a:latin typeface="Calibri" panose="020F0502020204030204" pitchFamily="34" charset="0"/>
                <a:ea typeface="Calibri" panose="020F0502020204030204" pitchFamily="34" charset="0"/>
              </a:rPr>
              <a:t> </a:t>
            </a:r>
            <a:r>
              <a:rPr lang="en-US" sz="2000" spc="5" dirty="0">
                <a:effectLst/>
                <a:latin typeface="Calibri" panose="020F0502020204030204" pitchFamily="34" charset="0"/>
                <a:ea typeface="Calibri" panose="020F0502020204030204" pitchFamily="34" charset="0"/>
              </a:rPr>
              <a:t>t</a:t>
            </a:r>
            <a:r>
              <a:rPr lang="en-US" sz="2000" dirty="0">
                <a:effectLst/>
                <a:latin typeface="Calibri" panose="020F0502020204030204" pitchFamily="34" charset="0"/>
                <a:ea typeface="Calibri" panose="020F0502020204030204" pitchFamily="34" charset="0"/>
              </a:rPr>
              <a:t>ar</a:t>
            </a:r>
            <a:r>
              <a:rPr lang="en-US" sz="2000" spc="-5" dirty="0">
                <a:effectLst/>
                <a:latin typeface="Calibri" panose="020F0502020204030204" pitchFamily="34" charset="0"/>
                <a:ea typeface="Calibri" panose="020F0502020204030204" pitchFamily="34" charset="0"/>
              </a:rPr>
              <a:t>g</a:t>
            </a:r>
            <a:r>
              <a:rPr lang="en-US" sz="2000" dirty="0">
                <a:effectLst/>
                <a:latin typeface="Calibri" panose="020F0502020204030204" pitchFamily="34" charset="0"/>
                <a:ea typeface="Calibri" panose="020F0502020204030204" pitchFamily="34" charset="0"/>
              </a:rPr>
              <a:t>et</a:t>
            </a:r>
            <a:r>
              <a:rPr lang="en-US" sz="2000" spc="-5" dirty="0">
                <a:effectLst/>
                <a:latin typeface="Calibri" panose="020F0502020204030204" pitchFamily="34" charset="0"/>
                <a:ea typeface="Calibri" panose="020F0502020204030204" pitchFamily="34" charset="0"/>
              </a:rPr>
              <a:t> </a:t>
            </a:r>
            <a:r>
              <a:rPr lang="en-US" sz="2000" spc="-10" dirty="0">
                <a:effectLst/>
                <a:latin typeface="Calibri" panose="020F0502020204030204" pitchFamily="34" charset="0"/>
                <a:ea typeface="Calibri" panose="020F0502020204030204" pitchFamily="34" charset="0"/>
              </a:rPr>
              <a:t>L</a:t>
            </a:r>
            <a:r>
              <a:rPr lang="en-US" sz="2000" spc="5" dirty="0">
                <a:effectLst/>
                <a:latin typeface="Calibri" panose="020F0502020204030204" pitchFamily="34" charset="0"/>
                <a:ea typeface="Calibri" panose="020F0502020204030204" pitchFamily="34" charset="0"/>
              </a:rPr>
              <a:t>o</a:t>
            </a:r>
            <a:r>
              <a:rPr lang="en-US" sz="2000" dirty="0">
                <a:effectLst/>
                <a:latin typeface="Calibri" panose="020F0502020204030204" pitchFamily="34" charset="0"/>
                <a:ea typeface="Calibri" panose="020F0502020204030204" pitchFamily="34" charset="0"/>
              </a:rPr>
              <a:t>cals</a:t>
            </a:r>
            <a:r>
              <a:rPr lang="en-US" sz="2000" spc="-10"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to i</a:t>
            </a:r>
            <a:r>
              <a:rPr lang="en-US" sz="2000" spc="-5" dirty="0">
                <a:effectLst/>
                <a:latin typeface="Calibri" panose="020F0502020204030204" pitchFamily="34" charset="0"/>
                <a:ea typeface="Calibri" panose="020F0502020204030204" pitchFamily="34" charset="0"/>
              </a:rPr>
              <a:t>d</a:t>
            </a:r>
            <a:r>
              <a:rPr lang="en-US" sz="2000" dirty="0">
                <a:effectLst/>
                <a:latin typeface="Calibri" panose="020F0502020204030204" pitchFamily="34" charset="0"/>
                <a:ea typeface="Calibri" panose="020F0502020204030204" pitchFamily="34" charset="0"/>
              </a:rPr>
              <a:t>entify</a:t>
            </a:r>
            <a:r>
              <a:rPr lang="en-US" sz="2000" spc="5"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t</a:t>
            </a:r>
            <a:r>
              <a:rPr lang="en-US" sz="2000" spc="-15" dirty="0">
                <a:effectLst/>
                <a:latin typeface="Calibri" panose="020F0502020204030204" pitchFamily="34" charset="0"/>
                <a:ea typeface="Calibri" panose="020F0502020204030204" pitchFamily="34" charset="0"/>
              </a:rPr>
              <a:t>h</a:t>
            </a:r>
            <a:r>
              <a:rPr lang="en-US" sz="2000" dirty="0">
                <a:effectLst/>
                <a:latin typeface="Calibri" panose="020F0502020204030204" pitchFamily="34" charset="0"/>
                <a:ea typeface="Calibri" panose="020F0502020204030204" pitchFamily="34" charset="0"/>
              </a:rPr>
              <a:t>e</a:t>
            </a:r>
            <a:r>
              <a:rPr lang="en-US" sz="2000" spc="-5" dirty="0">
                <a:effectLst/>
                <a:latin typeface="Calibri" panose="020F0502020204030204" pitchFamily="34" charset="0"/>
                <a:ea typeface="Calibri" panose="020F0502020204030204" pitchFamily="34" charset="0"/>
              </a:rPr>
              <a:t> </a:t>
            </a:r>
            <a:r>
              <a:rPr lang="en-US" sz="2000" spc="5" dirty="0">
                <a:effectLst/>
                <a:latin typeface="Calibri" panose="020F0502020204030204" pitchFamily="34" charset="0"/>
                <a:ea typeface="Calibri" panose="020F0502020204030204" pitchFamily="34" charset="0"/>
              </a:rPr>
              <a:t>mo</a:t>
            </a:r>
            <a:r>
              <a:rPr lang="en-US" sz="2000" spc="-10" dirty="0">
                <a:effectLst/>
                <a:latin typeface="Calibri" panose="020F0502020204030204" pitchFamily="34" charset="0"/>
                <a:ea typeface="Calibri" panose="020F0502020204030204" pitchFamily="34" charset="0"/>
              </a:rPr>
              <a:t>s</a:t>
            </a:r>
            <a:r>
              <a:rPr lang="en-US" sz="2000" dirty="0">
                <a:effectLst/>
                <a:latin typeface="Calibri" panose="020F0502020204030204" pitchFamily="34" charset="0"/>
                <a:ea typeface="Calibri" panose="020F0502020204030204" pitchFamily="34" charset="0"/>
              </a:rPr>
              <a:t>t</a:t>
            </a:r>
            <a:r>
              <a:rPr lang="en-US" sz="2000" spc="5" dirty="0">
                <a:effectLst/>
                <a:latin typeface="Calibri" panose="020F0502020204030204" pitchFamily="34" charset="0"/>
                <a:ea typeface="Calibri" panose="020F0502020204030204" pitchFamily="34" charset="0"/>
              </a:rPr>
              <a:t> </a:t>
            </a:r>
            <a:r>
              <a:rPr lang="en-US" sz="2000" spc="-5" dirty="0">
                <a:effectLst/>
                <a:latin typeface="Calibri" panose="020F0502020204030204" pitchFamily="34" charset="0"/>
                <a:ea typeface="Calibri" panose="020F0502020204030204" pitchFamily="34" charset="0"/>
              </a:rPr>
              <a:t>p</a:t>
            </a:r>
            <a:r>
              <a:rPr lang="en-US" sz="2000" dirty="0">
                <a:effectLst/>
                <a:latin typeface="Calibri" panose="020F0502020204030204" pitchFamily="34" charset="0"/>
                <a:ea typeface="Calibri" panose="020F0502020204030204" pitchFamily="34" charset="0"/>
              </a:rPr>
              <a:t>re</a:t>
            </a:r>
            <a:r>
              <a:rPr lang="en-US" sz="2000" spc="-10" dirty="0">
                <a:effectLst/>
                <a:latin typeface="Calibri" panose="020F0502020204030204" pitchFamily="34" charset="0"/>
                <a:ea typeface="Calibri" panose="020F0502020204030204" pitchFamily="34" charset="0"/>
              </a:rPr>
              <a:t>s</a:t>
            </a:r>
            <a:r>
              <a:rPr lang="en-US" sz="2000" dirty="0">
                <a:effectLst/>
                <a:latin typeface="Calibri" panose="020F0502020204030204" pitchFamily="34" charset="0"/>
                <a:ea typeface="Calibri" panose="020F0502020204030204" pitchFamily="34" charset="0"/>
              </a:rPr>
              <a:t>si</a:t>
            </a:r>
            <a:r>
              <a:rPr lang="en-US" sz="2000" spc="-5" dirty="0">
                <a:effectLst/>
                <a:latin typeface="Calibri" panose="020F0502020204030204" pitchFamily="34" charset="0"/>
                <a:ea typeface="Calibri" panose="020F0502020204030204" pitchFamily="34" charset="0"/>
              </a:rPr>
              <a:t>n</a:t>
            </a:r>
            <a:r>
              <a:rPr lang="en-US" sz="2000" dirty="0">
                <a:effectLst/>
                <a:latin typeface="Calibri" panose="020F0502020204030204" pitchFamily="34" charset="0"/>
                <a:ea typeface="Calibri" panose="020F0502020204030204" pitchFamily="34" charset="0"/>
              </a:rPr>
              <a:t>g</a:t>
            </a:r>
            <a:r>
              <a:rPr lang="en-US" sz="2000" spc="-5"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issues ide</a:t>
            </a:r>
            <a:r>
              <a:rPr lang="en-US" sz="2000" spc="-5" dirty="0">
                <a:effectLst/>
                <a:latin typeface="Calibri" panose="020F0502020204030204" pitchFamily="34" charset="0"/>
                <a:ea typeface="Calibri" panose="020F0502020204030204" pitchFamily="34" charset="0"/>
              </a:rPr>
              <a:t>n</a:t>
            </a:r>
            <a:r>
              <a:rPr lang="en-US" sz="2000" dirty="0">
                <a:effectLst/>
                <a:latin typeface="Calibri" panose="020F0502020204030204" pitchFamily="34" charset="0"/>
                <a:ea typeface="Calibri" panose="020F0502020204030204" pitchFamily="34" charset="0"/>
              </a:rPr>
              <a:t>tif</a:t>
            </a:r>
            <a:r>
              <a:rPr lang="en-US" sz="2000" spc="-15" dirty="0">
                <a:effectLst/>
                <a:latin typeface="Calibri" panose="020F0502020204030204" pitchFamily="34" charset="0"/>
                <a:ea typeface="Calibri" panose="020F0502020204030204" pitchFamily="34" charset="0"/>
              </a:rPr>
              <a:t>i</a:t>
            </a:r>
            <a:r>
              <a:rPr lang="en-US" sz="2000" dirty="0">
                <a:effectLst/>
                <a:latin typeface="Calibri" panose="020F0502020204030204" pitchFamily="34" charset="0"/>
                <a:ea typeface="Calibri" panose="020F0502020204030204" pitchFamily="34" charset="0"/>
              </a:rPr>
              <a:t>ed by</a:t>
            </a:r>
            <a:r>
              <a:rPr lang="en-US" sz="2000" spc="5" dirty="0">
                <a:effectLst/>
                <a:latin typeface="Calibri" panose="020F0502020204030204" pitchFamily="34" charset="0"/>
                <a:ea typeface="Calibri" panose="020F0502020204030204" pitchFamily="34" charset="0"/>
              </a:rPr>
              <a:t> </a:t>
            </a:r>
            <a:r>
              <a:rPr lang="en-US" sz="2000" spc="-15" dirty="0">
                <a:effectLst/>
                <a:latin typeface="Calibri" panose="020F0502020204030204" pitchFamily="34" charset="0"/>
                <a:ea typeface="Calibri" panose="020F0502020204030204" pitchFamily="34" charset="0"/>
              </a:rPr>
              <a:t>l</a:t>
            </a:r>
            <a:r>
              <a:rPr lang="en-US" sz="2000" spc="5" dirty="0">
                <a:effectLst/>
                <a:latin typeface="Calibri" panose="020F0502020204030204" pitchFamily="34" charset="0"/>
                <a:ea typeface="Calibri" panose="020F0502020204030204" pitchFamily="34" charset="0"/>
              </a:rPr>
              <a:t>o</a:t>
            </a:r>
            <a:r>
              <a:rPr lang="en-US" sz="2000" dirty="0">
                <a:effectLst/>
                <a:latin typeface="Calibri" panose="020F0502020204030204" pitchFamily="34" charset="0"/>
                <a:ea typeface="Calibri" panose="020F0502020204030204" pitchFamily="34" charset="0"/>
              </a:rPr>
              <a:t>cal</a:t>
            </a:r>
            <a:r>
              <a:rPr lang="en-US" sz="2000" spc="-10"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e</a:t>
            </a:r>
            <a:r>
              <a:rPr lang="en-US" sz="2000" spc="-15" dirty="0">
                <a:effectLst/>
                <a:latin typeface="Calibri" panose="020F0502020204030204" pitchFamily="34" charset="0"/>
                <a:ea typeface="Calibri" panose="020F0502020204030204" pitchFamily="34" charset="0"/>
              </a:rPr>
              <a:t>d</a:t>
            </a:r>
            <a:r>
              <a:rPr lang="en-US" sz="2000" spc="-5" dirty="0">
                <a:effectLst/>
                <a:latin typeface="Calibri" panose="020F0502020204030204" pitchFamily="34" charset="0"/>
                <a:ea typeface="Calibri" panose="020F0502020204030204" pitchFamily="34" charset="0"/>
              </a:rPr>
              <a:t>u</a:t>
            </a:r>
            <a:r>
              <a:rPr lang="en-US" sz="2000" dirty="0">
                <a:effectLst/>
                <a:latin typeface="Calibri" panose="020F0502020204030204" pitchFamily="34" charset="0"/>
                <a:ea typeface="Calibri" panose="020F0502020204030204" pitchFamily="34" charset="0"/>
              </a:rPr>
              <a:t>cat</a:t>
            </a:r>
            <a:r>
              <a:rPr lang="en-US" sz="2000" spc="10" dirty="0">
                <a:effectLst/>
                <a:latin typeface="Calibri" panose="020F0502020204030204" pitchFamily="34" charset="0"/>
                <a:ea typeface="Calibri" panose="020F0502020204030204" pitchFamily="34" charset="0"/>
              </a:rPr>
              <a:t>o</a:t>
            </a:r>
            <a:r>
              <a:rPr lang="en-US" sz="2000" dirty="0">
                <a:effectLst/>
                <a:latin typeface="Calibri" panose="020F0502020204030204" pitchFamily="34" charset="0"/>
                <a:ea typeface="Calibri" panose="020F0502020204030204" pitchFamily="34" charset="0"/>
              </a:rPr>
              <a:t>rs.</a:t>
            </a:r>
            <a:endParaRPr lang="en-US" sz="2000" dirty="0">
              <a:effectLst/>
              <a:latin typeface="Times New Roman" panose="02020603050405020304" pitchFamily="18" charset="0"/>
              <a:ea typeface="Times New Roman" panose="02020603050405020304" pitchFamily="18" charset="0"/>
            </a:endParaRPr>
          </a:p>
          <a:p>
            <a:pPr marL="520700" marR="194310" indent="-228600">
              <a:lnSpc>
                <a:spcPct val="107000"/>
              </a:lnSpc>
              <a:spcBef>
                <a:spcPts val="30"/>
              </a:spcBef>
              <a:spcAft>
                <a:spcPts val="0"/>
              </a:spcAft>
              <a:tabLst>
                <a:tab pos="520700" algn="l"/>
              </a:tabLst>
            </a:pPr>
            <a:r>
              <a:rPr lang="en-US" sz="2000" dirty="0">
                <a:effectLst/>
                <a:latin typeface="Verdana" panose="020B0604030504040204" pitchFamily="34" charset="0"/>
                <a:ea typeface="Verdana" panose="020B0604030504040204" pitchFamily="34" charset="0"/>
                <a:cs typeface="Verdana" panose="020B0604030504040204" pitchFamily="34" charset="0"/>
              </a:rPr>
              <a:t>•	</a:t>
            </a:r>
            <a:r>
              <a:rPr lang="en-US" sz="2000" b="1" dirty="0">
                <a:effectLst/>
                <a:latin typeface="Calibri" panose="020F0502020204030204" pitchFamily="34" charset="0"/>
                <a:ea typeface="Calibri" panose="020F0502020204030204" pitchFamily="34" charset="0"/>
              </a:rPr>
              <a:t>F</a:t>
            </a:r>
            <a:r>
              <a:rPr lang="en-US" sz="2000" b="1" spc="-10" dirty="0">
                <a:effectLst/>
                <a:latin typeface="Calibri" panose="020F0502020204030204" pitchFamily="34" charset="0"/>
                <a:ea typeface="Calibri" panose="020F0502020204030204" pitchFamily="34" charset="0"/>
              </a:rPr>
              <a:t>o</a:t>
            </a:r>
            <a:r>
              <a:rPr lang="en-US" sz="2000" b="1" spc="5" dirty="0">
                <a:effectLst/>
                <a:latin typeface="Calibri" panose="020F0502020204030204" pitchFamily="34" charset="0"/>
                <a:ea typeface="Calibri" panose="020F0502020204030204" pitchFamily="34" charset="0"/>
              </a:rPr>
              <a:t>c</a:t>
            </a:r>
            <a:r>
              <a:rPr lang="en-US" sz="2000" b="1" spc="-5" dirty="0">
                <a:effectLst/>
                <a:latin typeface="Calibri" panose="020F0502020204030204" pitchFamily="34" charset="0"/>
                <a:ea typeface="Calibri" panose="020F0502020204030204" pitchFamily="34" charset="0"/>
              </a:rPr>
              <a:t>u</a:t>
            </a:r>
            <a:r>
              <a:rPr lang="en-US" sz="2000" b="1" dirty="0">
                <a:effectLst/>
                <a:latin typeface="Calibri" panose="020F0502020204030204" pitchFamily="34" charset="0"/>
                <a:ea typeface="Calibri" panose="020F0502020204030204" pitchFamily="34" charset="0"/>
              </a:rPr>
              <a:t>s</a:t>
            </a:r>
            <a:r>
              <a:rPr lang="en-US" sz="2000" b="1" spc="5" dirty="0">
                <a:effectLst/>
                <a:latin typeface="Calibri" panose="020F0502020204030204" pitchFamily="34" charset="0"/>
                <a:ea typeface="Calibri" panose="020F0502020204030204" pitchFamily="34" charset="0"/>
              </a:rPr>
              <a:t> </a:t>
            </a:r>
            <a:r>
              <a:rPr lang="en-US" sz="2000" b="1" dirty="0">
                <a:effectLst/>
                <a:latin typeface="Calibri" panose="020F0502020204030204" pitchFamily="34" charset="0"/>
                <a:ea typeface="Calibri" panose="020F0502020204030204" pitchFamily="34" charset="0"/>
              </a:rPr>
              <a:t>a</a:t>
            </a:r>
            <a:r>
              <a:rPr lang="en-US" sz="2000" b="1" spc="-5" dirty="0">
                <a:effectLst/>
                <a:latin typeface="Calibri" panose="020F0502020204030204" pitchFamily="34" charset="0"/>
                <a:ea typeface="Calibri" panose="020F0502020204030204" pitchFamily="34" charset="0"/>
              </a:rPr>
              <a:t>n</a:t>
            </a:r>
            <a:r>
              <a:rPr lang="en-US" sz="2000" b="1" dirty="0">
                <a:effectLst/>
                <a:latin typeface="Calibri" panose="020F0502020204030204" pitchFamily="34" charset="0"/>
                <a:ea typeface="Calibri" panose="020F0502020204030204" pitchFamily="34" charset="0"/>
              </a:rPr>
              <a:t>d</a:t>
            </a:r>
            <a:r>
              <a:rPr lang="en-US" sz="2000" b="1" spc="-5" dirty="0">
                <a:effectLst/>
                <a:latin typeface="Calibri" panose="020F0502020204030204" pitchFamily="34" charset="0"/>
                <a:ea typeface="Calibri" panose="020F0502020204030204" pitchFamily="34" charset="0"/>
              </a:rPr>
              <a:t> </a:t>
            </a:r>
            <a:r>
              <a:rPr lang="en-US" sz="2000" b="1" spc="5" dirty="0">
                <a:effectLst/>
                <a:latin typeface="Calibri" panose="020F0502020204030204" pitchFamily="34" charset="0"/>
                <a:ea typeface="Calibri" panose="020F0502020204030204" pitchFamily="34" charset="0"/>
              </a:rPr>
              <a:t>c</a:t>
            </a:r>
            <a:r>
              <a:rPr lang="en-US" sz="2000" b="1" spc="-5" dirty="0">
                <a:effectLst/>
                <a:latin typeface="Calibri" panose="020F0502020204030204" pitchFamily="34" charset="0"/>
                <a:ea typeface="Calibri" panose="020F0502020204030204" pitchFamily="34" charset="0"/>
              </a:rPr>
              <a:t>o</a:t>
            </a:r>
            <a:r>
              <a:rPr lang="en-US" sz="2000" b="1" spc="-10" dirty="0">
                <a:effectLst/>
                <a:latin typeface="Calibri" panose="020F0502020204030204" pitchFamily="34" charset="0"/>
                <a:ea typeface="Calibri" panose="020F0502020204030204" pitchFamily="34" charset="0"/>
              </a:rPr>
              <a:t>m</a:t>
            </a:r>
            <a:r>
              <a:rPr lang="en-US" sz="2000" b="1" dirty="0">
                <a:effectLst/>
                <a:latin typeface="Calibri" panose="020F0502020204030204" pitchFamily="34" charset="0"/>
                <a:ea typeface="Calibri" panose="020F0502020204030204" pitchFamily="34" charset="0"/>
              </a:rPr>
              <a:t>m</a:t>
            </a:r>
            <a:r>
              <a:rPr lang="en-US" sz="2000" b="1" spc="5" dirty="0">
                <a:effectLst/>
                <a:latin typeface="Calibri" panose="020F0502020204030204" pitchFamily="34" charset="0"/>
                <a:ea typeface="Calibri" panose="020F0502020204030204" pitchFamily="34" charset="0"/>
              </a:rPr>
              <a:t>i</a:t>
            </a:r>
            <a:r>
              <a:rPr lang="en-US" sz="2000" b="1" spc="-10" dirty="0">
                <a:effectLst/>
                <a:latin typeface="Calibri" panose="020F0502020204030204" pitchFamily="34" charset="0"/>
                <a:ea typeface="Calibri" panose="020F0502020204030204" pitchFamily="34" charset="0"/>
              </a:rPr>
              <a:t>t</a:t>
            </a:r>
            <a:r>
              <a:rPr lang="en-US" sz="2000" b="1" dirty="0">
                <a:effectLst/>
                <a:latin typeface="Calibri" panose="020F0502020204030204" pitchFamily="34" charset="0"/>
                <a:ea typeface="Calibri" panose="020F0502020204030204" pitchFamily="34" charset="0"/>
              </a:rPr>
              <a:t>me</a:t>
            </a:r>
            <a:r>
              <a:rPr lang="en-US" sz="2000" b="1" spc="-5" dirty="0">
                <a:effectLst/>
                <a:latin typeface="Calibri" panose="020F0502020204030204" pitchFamily="34" charset="0"/>
                <a:ea typeface="Calibri" panose="020F0502020204030204" pitchFamily="34" charset="0"/>
              </a:rPr>
              <a:t>n</a:t>
            </a:r>
            <a:r>
              <a:rPr lang="en-US" sz="2000" b="1" dirty="0">
                <a:effectLst/>
                <a:latin typeface="Calibri" panose="020F0502020204030204" pitchFamily="34" charset="0"/>
                <a:ea typeface="Calibri" panose="020F0502020204030204" pitchFamily="34" charset="0"/>
              </a:rPr>
              <a:t>t.</a:t>
            </a:r>
            <a:r>
              <a:rPr lang="en-US" sz="2000" b="1" spc="5" dirty="0">
                <a:effectLst/>
                <a:latin typeface="Calibri" panose="020F0502020204030204" pitchFamily="34" charset="0"/>
                <a:ea typeface="Calibri" panose="020F0502020204030204" pitchFamily="34" charset="0"/>
              </a:rPr>
              <a:t> </a:t>
            </a:r>
            <a:r>
              <a:rPr lang="en-US" sz="2000" spc="-10" dirty="0">
                <a:effectLst/>
                <a:latin typeface="Calibri" panose="020F0502020204030204" pitchFamily="34" charset="0"/>
                <a:ea typeface="Calibri" panose="020F0502020204030204" pitchFamily="34" charset="0"/>
              </a:rPr>
              <a:t>T</a:t>
            </a:r>
            <a:r>
              <a:rPr lang="en-US" sz="2000" spc="-5" dirty="0">
                <a:effectLst/>
                <a:latin typeface="Calibri" panose="020F0502020204030204" pitchFamily="34" charset="0"/>
                <a:ea typeface="Calibri" panose="020F0502020204030204" pitchFamily="34" charset="0"/>
              </a:rPr>
              <a:t>h</a:t>
            </a:r>
            <a:r>
              <a:rPr lang="en-US" sz="2000" dirty="0">
                <a:effectLst/>
                <a:latin typeface="Calibri" panose="020F0502020204030204" pitchFamily="34" charset="0"/>
                <a:ea typeface="Calibri" panose="020F0502020204030204" pitchFamily="34" charset="0"/>
              </a:rPr>
              <a:t>e</a:t>
            </a:r>
            <a:r>
              <a:rPr lang="en-US" sz="2000" spc="5"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O</a:t>
            </a:r>
            <a:r>
              <a:rPr lang="en-US" sz="2000" spc="5" dirty="0">
                <a:effectLst/>
                <a:latin typeface="Calibri" panose="020F0502020204030204" pitchFamily="34" charset="0"/>
                <a:ea typeface="Calibri" panose="020F0502020204030204" pitchFamily="34" charset="0"/>
              </a:rPr>
              <a:t>2</a:t>
            </a:r>
            <a:r>
              <a:rPr lang="en-US" sz="2000" dirty="0">
                <a:effectLst/>
                <a:latin typeface="Calibri" panose="020F0502020204030204" pitchFamily="34" charset="0"/>
                <a:ea typeface="Calibri" panose="020F0502020204030204" pitchFamily="34" charset="0"/>
              </a:rPr>
              <a:t>B</a:t>
            </a:r>
            <a:r>
              <a:rPr lang="en-US" sz="2000" spc="-10"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c</a:t>
            </a:r>
            <a:r>
              <a:rPr lang="en-US" sz="2000" spc="-15" dirty="0">
                <a:effectLst/>
                <a:latin typeface="Calibri" panose="020F0502020204030204" pitchFamily="34" charset="0"/>
                <a:ea typeface="Calibri" panose="020F0502020204030204" pitchFamily="34" charset="0"/>
              </a:rPr>
              <a:t>a</a:t>
            </a:r>
            <a:r>
              <a:rPr lang="en-US" sz="2000" spc="5" dirty="0">
                <a:effectLst/>
                <a:latin typeface="Calibri" panose="020F0502020204030204" pitchFamily="34" charset="0"/>
                <a:ea typeface="Calibri" panose="020F0502020204030204" pitchFamily="34" charset="0"/>
              </a:rPr>
              <a:t>m</a:t>
            </a:r>
            <a:r>
              <a:rPr lang="en-US" sz="2000" spc="-5" dirty="0">
                <a:effectLst/>
                <a:latin typeface="Calibri" panose="020F0502020204030204" pitchFamily="34" charset="0"/>
                <a:ea typeface="Calibri" panose="020F0502020204030204" pitchFamily="34" charset="0"/>
              </a:rPr>
              <a:t>p</a:t>
            </a:r>
            <a:r>
              <a:rPr lang="en-US" sz="2000" dirty="0">
                <a:effectLst/>
                <a:latin typeface="Calibri" panose="020F0502020204030204" pitchFamily="34" charset="0"/>
                <a:ea typeface="Calibri" panose="020F0502020204030204" pitchFamily="34" charset="0"/>
              </a:rPr>
              <a:t>ai</a:t>
            </a:r>
            <a:r>
              <a:rPr lang="en-US" sz="2000" spc="-5" dirty="0">
                <a:effectLst/>
                <a:latin typeface="Calibri" panose="020F0502020204030204" pitchFamily="34" charset="0"/>
                <a:ea typeface="Calibri" panose="020F0502020204030204" pitchFamily="34" charset="0"/>
              </a:rPr>
              <a:t>g</a:t>
            </a:r>
            <a:r>
              <a:rPr lang="en-US" sz="2000" dirty="0">
                <a:effectLst/>
                <a:latin typeface="Calibri" panose="020F0502020204030204" pitchFamily="34" charset="0"/>
                <a:ea typeface="Calibri" panose="020F0502020204030204" pitchFamily="34" charset="0"/>
              </a:rPr>
              <a:t>n</a:t>
            </a:r>
            <a:r>
              <a:rPr lang="en-US" sz="2000" spc="-5" dirty="0">
                <a:effectLst/>
                <a:latin typeface="Calibri" panose="020F0502020204030204" pitchFamily="34" charset="0"/>
                <a:ea typeface="Calibri" panose="020F0502020204030204" pitchFamily="34" charset="0"/>
              </a:rPr>
              <a:t> </a:t>
            </a:r>
            <a:r>
              <a:rPr lang="en-US" sz="2000" spc="5" dirty="0">
                <a:effectLst/>
                <a:latin typeface="Calibri" panose="020F0502020204030204" pitchFamily="34" charset="0"/>
                <a:ea typeface="Calibri" panose="020F0502020204030204" pitchFamily="34" charset="0"/>
              </a:rPr>
              <a:t>w</a:t>
            </a:r>
            <a:r>
              <a:rPr lang="en-US" sz="2000" dirty="0">
                <a:effectLst/>
                <a:latin typeface="Calibri" panose="020F0502020204030204" pitchFamily="34" charset="0"/>
                <a:ea typeface="Calibri" panose="020F0502020204030204" pitchFamily="34" charset="0"/>
              </a:rPr>
              <a:t>ar</a:t>
            </a:r>
            <a:r>
              <a:rPr lang="en-US" sz="2000" spc="-5" dirty="0">
                <a:effectLst/>
                <a:latin typeface="Calibri" panose="020F0502020204030204" pitchFamily="34" charset="0"/>
                <a:ea typeface="Calibri" panose="020F0502020204030204" pitchFamily="34" charset="0"/>
              </a:rPr>
              <a:t>r</a:t>
            </a:r>
            <a:r>
              <a:rPr lang="en-US" sz="2000" dirty="0">
                <a:effectLst/>
                <a:latin typeface="Calibri" panose="020F0502020204030204" pitchFamily="34" charset="0"/>
                <a:ea typeface="Calibri" panose="020F0502020204030204" pitchFamily="34" charset="0"/>
              </a:rPr>
              <a:t>a</a:t>
            </a:r>
            <a:r>
              <a:rPr lang="en-US" sz="2000" spc="-15" dirty="0">
                <a:effectLst/>
                <a:latin typeface="Calibri" panose="020F0502020204030204" pitchFamily="34" charset="0"/>
                <a:ea typeface="Calibri" panose="020F0502020204030204" pitchFamily="34" charset="0"/>
              </a:rPr>
              <a:t>n</a:t>
            </a:r>
            <a:r>
              <a:rPr lang="en-US" sz="2000" dirty="0">
                <a:effectLst/>
                <a:latin typeface="Calibri" panose="020F0502020204030204" pitchFamily="34" charset="0"/>
                <a:ea typeface="Calibri" panose="020F0502020204030204" pitchFamily="34" charset="0"/>
              </a:rPr>
              <a:t>ts</a:t>
            </a:r>
            <a:r>
              <a:rPr lang="en-US" sz="2000" spc="-10" dirty="0">
                <a:effectLst/>
                <a:latin typeface="Calibri" panose="020F0502020204030204" pitchFamily="34" charset="0"/>
                <a:ea typeface="Calibri" panose="020F0502020204030204" pitchFamily="34" charset="0"/>
              </a:rPr>
              <a:t> </a:t>
            </a:r>
            <a:r>
              <a:rPr lang="en-US" sz="2000" spc="5" dirty="0">
                <a:effectLst/>
                <a:latin typeface="Calibri" panose="020F0502020204030204" pitchFamily="34" charset="0"/>
                <a:ea typeface="Calibri" panose="020F0502020204030204" pitchFamily="34" charset="0"/>
              </a:rPr>
              <a:t>o</a:t>
            </a:r>
            <a:r>
              <a:rPr lang="en-US" sz="2000" dirty="0">
                <a:effectLst/>
                <a:latin typeface="Calibri" panose="020F0502020204030204" pitchFamily="34" charset="0"/>
                <a:ea typeface="Calibri" panose="020F0502020204030204" pitchFamily="34" charset="0"/>
              </a:rPr>
              <a:t>r</a:t>
            </a:r>
            <a:r>
              <a:rPr lang="en-US" sz="2000" spc="-5" dirty="0">
                <a:effectLst/>
                <a:latin typeface="Calibri" panose="020F0502020204030204" pitchFamily="34" charset="0"/>
                <a:ea typeface="Calibri" panose="020F0502020204030204" pitchFamily="34" charset="0"/>
              </a:rPr>
              <a:t>g</a:t>
            </a:r>
            <a:r>
              <a:rPr lang="en-US" sz="2000" dirty="0">
                <a:effectLst/>
                <a:latin typeface="Calibri" panose="020F0502020204030204" pitchFamily="34" charset="0"/>
                <a:ea typeface="Calibri" panose="020F0502020204030204" pitchFamily="34" charset="0"/>
              </a:rPr>
              <a:t>a</a:t>
            </a:r>
            <a:r>
              <a:rPr lang="en-US" sz="2000" spc="-5" dirty="0">
                <a:effectLst/>
                <a:latin typeface="Calibri" panose="020F0502020204030204" pitchFamily="34" charset="0"/>
                <a:ea typeface="Calibri" panose="020F0502020204030204" pitchFamily="34" charset="0"/>
              </a:rPr>
              <a:t>n</a:t>
            </a:r>
            <a:r>
              <a:rPr lang="en-US" sz="2000" dirty="0">
                <a:effectLst/>
                <a:latin typeface="Calibri" panose="020F0502020204030204" pitchFamily="34" charset="0"/>
                <a:ea typeface="Calibri" panose="020F0502020204030204" pitchFamily="34" charset="0"/>
              </a:rPr>
              <a:t>i</a:t>
            </a:r>
            <a:r>
              <a:rPr lang="en-US" sz="2000" spc="-5" dirty="0">
                <a:effectLst/>
                <a:latin typeface="Calibri" panose="020F0502020204030204" pitchFamily="34" charset="0"/>
                <a:ea typeface="Calibri" panose="020F0502020204030204" pitchFamily="34" charset="0"/>
              </a:rPr>
              <a:t>z</a:t>
            </a:r>
            <a:r>
              <a:rPr lang="en-US" sz="2000" dirty="0">
                <a:effectLst/>
                <a:latin typeface="Calibri" panose="020F0502020204030204" pitchFamily="34" charset="0"/>
                <a:ea typeface="Calibri" panose="020F0502020204030204" pitchFamily="34" charset="0"/>
              </a:rPr>
              <a:t>ati</a:t>
            </a:r>
            <a:r>
              <a:rPr lang="en-US" sz="2000" spc="5" dirty="0">
                <a:effectLst/>
                <a:latin typeface="Calibri" panose="020F0502020204030204" pitchFamily="34" charset="0"/>
                <a:ea typeface="Calibri" panose="020F0502020204030204" pitchFamily="34" charset="0"/>
              </a:rPr>
              <a:t>on</a:t>
            </a:r>
            <a:r>
              <a:rPr lang="en-US" sz="2000" spc="-15" dirty="0">
                <a:effectLst/>
                <a:latin typeface="Calibri" panose="020F0502020204030204" pitchFamily="34" charset="0"/>
                <a:ea typeface="Calibri" panose="020F0502020204030204" pitchFamily="34" charset="0"/>
              </a:rPr>
              <a:t>-</a:t>
            </a:r>
            <a:r>
              <a:rPr lang="en-US" sz="2000" dirty="0">
                <a:effectLst/>
                <a:latin typeface="Calibri" panose="020F0502020204030204" pitchFamily="34" charset="0"/>
                <a:ea typeface="Calibri" panose="020F0502020204030204" pitchFamily="34" charset="0"/>
              </a:rPr>
              <a:t>wide </a:t>
            </a:r>
            <a:r>
              <a:rPr lang="en-US" sz="2000" spc="-10" dirty="0">
                <a:effectLst/>
                <a:latin typeface="Calibri" panose="020F0502020204030204" pitchFamily="34" charset="0"/>
                <a:ea typeface="Calibri" panose="020F0502020204030204" pitchFamily="34" charset="0"/>
              </a:rPr>
              <a:t>c</a:t>
            </a:r>
            <a:r>
              <a:rPr lang="en-US" sz="2000" spc="-5" dirty="0">
                <a:effectLst/>
                <a:latin typeface="Calibri" panose="020F0502020204030204" pitchFamily="34" charset="0"/>
                <a:ea typeface="Calibri" panose="020F0502020204030204" pitchFamily="34" charset="0"/>
              </a:rPr>
              <a:t>om</a:t>
            </a:r>
            <a:r>
              <a:rPr lang="en-US" sz="2000" spc="5" dirty="0">
                <a:effectLst/>
                <a:latin typeface="Calibri" panose="020F0502020204030204" pitchFamily="34" charset="0"/>
                <a:ea typeface="Calibri" panose="020F0502020204030204" pitchFamily="34" charset="0"/>
              </a:rPr>
              <a:t>m</a:t>
            </a:r>
            <a:r>
              <a:rPr lang="en-US" sz="2000" dirty="0">
                <a:effectLst/>
                <a:latin typeface="Calibri" panose="020F0502020204030204" pitchFamily="34" charset="0"/>
                <a:ea typeface="Calibri" panose="020F0502020204030204" pitchFamily="34" charset="0"/>
              </a:rPr>
              <a:t>i</a:t>
            </a:r>
            <a:r>
              <a:rPr lang="en-US" sz="2000" spc="-10" dirty="0">
                <a:effectLst/>
                <a:latin typeface="Calibri" panose="020F0502020204030204" pitchFamily="34" charset="0"/>
                <a:ea typeface="Calibri" panose="020F0502020204030204" pitchFamily="34" charset="0"/>
              </a:rPr>
              <a:t>t</a:t>
            </a:r>
            <a:r>
              <a:rPr lang="en-US" sz="2000" spc="5" dirty="0">
                <a:effectLst/>
                <a:latin typeface="Calibri" panose="020F0502020204030204" pitchFamily="34" charset="0"/>
                <a:ea typeface="Calibri" panose="020F0502020204030204" pitchFamily="34" charset="0"/>
              </a:rPr>
              <a:t>m</a:t>
            </a:r>
            <a:r>
              <a:rPr lang="en-US" sz="2000" dirty="0">
                <a:effectLst/>
                <a:latin typeface="Calibri" panose="020F0502020204030204" pitchFamily="34" charset="0"/>
                <a:ea typeface="Calibri" panose="020F0502020204030204" pitchFamily="34" charset="0"/>
              </a:rPr>
              <a:t>ent</a:t>
            </a:r>
            <a:r>
              <a:rPr lang="en-US" sz="2000" spc="-10"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and</a:t>
            </a:r>
            <a:r>
              <a:rPr lang="en-US" sz="2000" spc="-5" dirty="0">
                <a:effectLst/>
                <a:latin typeface="Calibri" panose="020F0502020204030204" pitchFamily="34" charset="0"/>
                <a:ea typeface="Calibri" panose="020F0502020204030204" pitchFamily="34" charset="0"/>
              </a:rPr>
              <a:t> </a:t>
            </a:r>
            <a:r>
              <a:rPr lang="en-US" sz="2000" spc="5" dirty="0">
                <a:effectLst/>
                <a:latin typeface="Calibri" panose="020F0502020204030204" pitchFamily="34" charset="0"/>
                <a:ea typeface="Calibri" panose="020F0502020204030204" pitchFamily="34" charset="0"/>
              </a:rPr>
              <a:t>w</a:t>
            </a:r>
            <a:r>
              <a:rPr lang="en-US" sz="2000" dirty="0">
                <a:effectLst/>
                <a:latin typeface="Calibri" panose="020F0502020204030204" pitchFamily="34" charset="0"/>
                <a:ea typeface="Calibri" panose="020F0502020204030204" pitchFamily="34" charset="0"/>
              </a:rPr>
              <a:t>ill req</a:t>
            </a:r>
            <a:r>
              <a:rPr lang="en-US" sz="2000" spc="-5" dirty="0">
                <a:effectLst/>
                <a:latin typeface="Calibri" panose="020F0502020204030204" pitchFamily="34" charset="0"/>
                <a:ea typeface="Calibri" panose="020F0502020204030204" pitchFamily="34" charset="0"/>
              </a:rPr>
              <a:t>u</a:t>
            </a:r>
            <a:r>
              <a:rPr lang="en-US" sz="2000" dirty="0">
                <a:effectLst/>
                <a:latin typeface="Calibri" panose="020F0502020204030204" pitchFamily="34" charset="0"/>
                <a:ea typeface="Calibri" panose="020F0502020204030204" pitchFamily="34" charset="0"/>
              </a:rPr>
              <a:t>ire re</a:t>
            </a:r>
            <a:r>
              <a:rPr lang="en-US" sz="2000" spc="-10" dirty="0">
                <a:effectLst/>
                <a:latin typeface="Calibri" panose="020F0502020204030204" pitchFamily="34" charset="0"/>
                <a:ea typeface="Calibri" panose="020F0502020204030204" pitchFamily="34" charset="0"/>
              </a:rPr>
              <a:t>s</a:t>
            </a:r>
            <a:r>
              <a:rPr lang="en-US" sz="2000" spc="5" dirty="0">
                <a:effectLst/>
                <a:latin typeface="Calibri" panose="020F0502020204030204" pitchFamily="34" charset="0"/>
                <a:ea typeface="Calibri" panose="020F0502020204030204" pitchFamily="34" charset="0"/>
              </a:rPr>
              <a:t>o</a:t>
            </a:r>
            <a:r>
              <a:rPr lang="en-US" sz="2000" spc="-5" dirty="0">
                <a:effectLst/>
                <a:latin typeface="Calibri" panose="020F0502020204030204" pitchFamily="34" charset="0"/>
                <a:ea typeface="Calibri" panose="020F0502020204030204" pitchFamily="34" charset="0"/>
              </a:rPr>
              <a:t>u</a:t>
            </a:r>
            <a:r>
              <a:rPr lang="en-US" sz="2000" dirty="0">
                <a:effectLst/>
                <a:latin typeface="Calibri" panose="020F0502020204030204" pitchFamily="34" charset="0"/>
                <a:ea typeface="Calibri" panose="020F0502020204030204" pitchFamily="34" charset="0"/>
              </a:rPr>
              <a:t>rc</a:t>
            </a:r>
            <a:r>
              <a:rPr lang="en-US" sz="2000" spc="-10" dirty="0">
                <a:effectLst/>
                <a:latin typeface="Calibri" panose="020F0502020204030204" pitchFamily="34" charset="0"/>
                <a:ea typeface="Calibri" panose="020F0502020204030204" pitchFamily="34" charset="0"/>
              </a:rPr>
              <a:t>e</a:t>
            </a:r>
            <a:r>
              <a:rPr lang="en-US" sz="2000" dirty="0">
                <a:effectLst/>
                <a:latin typeface="Calibri" panose="020F0502020204030204" pitchFamily="34" charset="0"/>
                <a:ea typeface="Calibri" panose="020F0502020204030204" pitchFamily="34" charset="0"/>
              </a:rPr>
              <a:t>s f</a:t>
            </a:r>
            <a:r>
              <a:rPr lang="en-US" sz="2000" spc="-10" dirty="0">
                <a:effectLst/>
                <a:latin typeface="Calibri" panose="020F0502020204030204" pitchFamily="34" charset="0"/>
                <a:ea typeface="Calibri" panose="020F0502020204030204" pitchFamily="34" charset="0"/>
              </a:rPr>
              <a:t>r</a:t>
            </a:r>
            <a:r>
              <a:rPr lang="en-US" sz="2000" spc="5" dirty="0">
                <a:effectLst/>
                <a:latin typeface="Calibri" panose="020F0502020204030204" pitchFamily="34" charset="0"/>
                <a:ea typeface="Calibri" panose="020F0502020204030204" pitchFamily="34" charset="0"/>
              </a:rPr>
              <a:t>o</a:t>
            </a:r>
            <a:r>
              <a:rPr lang="en-US" sz="2000" dirty="0">
                <a:effectLst/>
                <a:latin typeface="Calibri" panose="020F0502020204030204" pitchFamily="34" charset="0"/>
                <a:ea typeface="Calibri" panose="020F0502020204030204" pitchFamily="34" charset="0"/>
              </a:rPr>
              <a:t>m</a:t>
            </a:r>
            <a:r>
              <a:rPr lang="en-US" sz="2000" spc="-5" dirty="0">
                <a:effectLst/>
                <a:latin typeface="Calibri" panose="020F0502020204030204" pitchFamily="34" charset="0"/>
                <a:ea typeface="Calibri" panose="020F0502020204030204" pitchFamily="34" charset="0"/>
              </a:rPr>
              <a:t> e</a:t>
            </a:r>
            <a:r>
              <a:rPr lang="en-US" sz="2000" spc="5" dirty="0">
                <a:effectLst/>
                <a:latin typeface="Calibri" panose="020F0502020204030204" pitchFamily="34" charset="0"/>
                <a:ea typeface="Calibri" panose="020F0502020204030204" pitchFamily="34" charset="0"/>
              </a:rPr>
              <a:t>v</a:t>
            </a:r>
            <a:r>
              <a:rPr lang="en-US" sz="2000" spc="-10" dirty="0">
                <a:effectLst/>
                <a:latin typeface="Calibri" panose="020F0502020204030204" pitchFamily="34" charset="0"/>
                <a:ea typeface="Calibri" panose="020F0502020204030204" pitchFamily="34" charset="0"/>
              </a:rPr>
              <a:t>e</a:t>
            </a:r>
            <a:r>
              <a:rPr lang="en-US" sz="2000" dirty="0">
                <a:effectLst/>
                <a:latin typeface="Calibri" panose="020F0502020204030204" pitchFamily="34" charset="0"/>
                <a:ea typeface="Calibri" panose="020F0502020204030204" pitchFamily="34" charset="0"/>
              </a:rPr>
              <a:t>ry</a:t>
            </a:r>
            <a:r>
              <a:rPr lang="en-US" sz="2000" spc="5"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VEA</a:t>
            </a:r>
            <a:r>
              <a:rPr lang="en-US" sz="2000" spc="-5"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dep</a:t>
            </a:r>
            <a:r>
              <a:rPr lang="en-US" sz="2000" spc="-5" dirty="0">
                <a:effectLst/>
                <a:latin typeface="Calibri" panose="020F0502020204030204" pitchFamily="34" charset="0"/>
                <a:ea typeface="Calibri" panose="020F0502020204030204" pitchFamily="34" charset="0"/>
              </a:rPr>
              <a:t>a</a:t>
            </a:r>
            <a:r>
              <a:rPr lang="en-US" sz="2000" spc="-15" dirty="0">
                <a:effectLst/>
                <a:latin typeface="Calibri" panose="020F0502020204030204" pitchFamily="34" charset="0"/>
                <a:ea typeface="Calibri" panose="020F0502020204030204" pitchFamily="34" charset="0"/>
              </a:rPr>
              <a:t>r</a:t>
            </a:r>
            <a:r>
              <a:rPr lang="en-US" sz="2000" spc="-10" dirty="0">
                <a:effectLst/>
                <a:latin typeface="Calibri" panose="020F0502020204030204" pitchFamily="34" charset="0"/>
                <a:ea typeface="Calibri" panose="020F0502020204030204" pitchFamily="34" charset="0"/>
              </a:rPr>
              <a:t>t</a:t>
            </a:r>
            <a:r>
              <a:rPr lang="en-US" sz="2000" spc="5" dirty="0">
                <a:effectLst/>
                <a:latin typeface="Calibri" panose="020F0502020204030204" pitchFamily="34" charset="0"/>
                <a:ea typeface="Calibri" panose="020F0502020204030204" pitchFamily="34" charset="0"/>
              </a:rPr>
              <a:t>m</a:t>
            </a:r>
            <a:r>
              <a:rPr lang="en-US" sz="2000" dirty="0">
                <a:effectLst/>
                <a:latin typeface="Calibri" panose="020F0502020204030204" pitchFamily="34" charset="0"/>
                <a:ea typeface="Calibri" panose="020F0502020204030204" pitchFamily="34" charset="0"/>
              </a:rPr>
              <a:t>ent. </a:t>
            </a:r>
            <a:r>
              <a:rPr lang="en-US" sz="2000" spc="-10" dirty="0">
                <a:effectLst/>
                <a:latin typeface="Calibri" panose="020F0502020204030204" pitchFamily="34" charset="0"/>
                <a:ea typeface="Calibri" panose="020F0502020204030204" pitchFamily="34" charset="0"/>
              </a:rPr>
              <a:t>R</a:t>
            </a:r>
            <a:r>
              <a:rPr lang="en-US" sz="2000" dirty="0">
                <a:effectLst/>
                <a:latin typeface="Calibri" panose="020F0502020204030204" pitchFamily="34" charset="0"/>
                <a:ea typeface="Calibri" panose="020F0502020204030204" pitchFamily="34" charset="0"/>
              </a:rPr>
              <a:t>efle</a:t>
            </a:r>
            <a:r>
              <a:rPr lang="en-US" sz="2000" spc="-5" dirty="0">
                <a:effectLst/>
                <a:latin typeface="Calibri" panose="020F0502020204030204" pitchFamily="34" charset="0"/>
                <a:ea typeface="Calibri" panose="020F0502020204030204" pitchFamily="34" charset="0"/>
              </a:rPr>
              <a:t>c</a:t>
            </a:r>
            <a:r>
              <a:rPr lang="en-US" sz="2000" spc="-10" dirty="0">
                <a:effectLst/>
                <a:latin typeface="Calibri" panose="020F0502020204030204" pitchFamily="34" charset="0"/>
                <a:ea typeface="Calibri" panose="020F0502020204030204" pitchFamily="34" charset="0"/>
              </a:rPr>
              <a:t>t</a:t>
            </a:r>
            <a:r>
              <a:rPr lang="en-US" sz="2000" dirty="0">
                <a:effectLst/>
                <a:latin typeface="Calibri" panose="020F0502020204030204" pitchFamily="34" charset="0"/>
                <a:ea typeface="Calibri" panose="020F0502020204030204" pitchFamily="34" charset="0"/>
              </a:rPr>
              <a:t>i</a:t>
            </a:r>
            <a:r>
              <a:rPr lang="en-US" sz="2000" spc="-5" dirty="0">
                <a:effectLst/>
                <a:latin typeface="Calibri" panose="020F0502020204030204" pitchFamily="34" charset="0"/>
                <a:ea typeface="Calibri" panose="020F0502020204030204" pitchFamily="34" charset="0"/>
              </a:rPr>
              <a:t>n</a:t>
            </a:r>
            <a:r>
              <a:rPr lang="en-US" sz="2000" dirty="0">
                <a:effectLst/>
                <a:latin typeface="Calibri" panose="020F0502020204030204" pitchFamily="34" charset="0"/>
                <a:ea typeface="Calibri" panose="020F0502020204030204" pitchFamily="34" charset="0"/>
              </a:rPr>
              <a:t>g</a:t>
            </a:r>
            <a:r>
              <a:rPr lang="en-US" sz="2000" spc="-5" dirty="0">
                <a:effectLst/>
                <a:latin typeface="Calibri" panose="020F0502020204030204" pitchFamily="34" charset="0"/>
                <a:ea typeface="Calibri" panose="020F0502020204030204" pitchFamily="34" charset="0"/>
              </a:rPr>
              <a:t> </a:t>
            </a:r>
            <a:r>
              <a:rPr lang="en-US" sz="2000" spc="5" dirty="0">
                <a:effectLst/>
                <a:latin typeface="Calibri" panose="020F0502020204030204" pitchFamily="34" charset="0"/>
                <a:ea typeface="Calibri" panose="020F0502020204030204" pitchFamily="34" charset="0"/>
              </a:rPr>
              <a:t>t</a:t>
            </a:r>
            <a:r>
              <a:rPr lang="en-US" sz="2000" spc="-5" dirty="0">
                <a:effectLst/>
                <a:latin typeface="Calibri" panose="020F0502020204030204" pitchFamily="34" charset="0"/>
                <a:ea typeface="Calibri" panose="020F0502020204030204" pitchFamily="34" charset="0"/>
              </a:rPr>
              <a:t>h</a:t>
            </a:r>
            <a:r>
              <a:rPr lang="en-US" sz="2000" dirty="0">
                <a:effectLst/>
                <a:latin typeface="Calibri" panose="020F0502020204030204" pitchFamily="34" charset="0"/>
                <a:ea typeface="Calibri" panose="020F0502020204030204" pitchFamily="34" charset="0"/>
              </a:rPr>
              <a:t>e</a:t>
            </a:r>
            <a:r>
              <a:rPr lang="en-US" sz="2000" spc="5"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s</a:t>
            </a:r>
            <a:r>
              <a:rPr lang="en-US" sz="2000" spc="-10" dirty="0">
                <a:effectLst/>
                <a:latin typeface="Calibri" panose="020F0502020204030204" pitchFamily="34" charset="0"/>
                <a:ea typeface="Calibri" panose="020F0502020204030204" pitchFamily="34" charset="0"/>
              </a:rPr>
              <a:t>c</a:t>
            </a:r>
            <a:r>
              <a:rPr lang="en-US" sz="2000" spc="5" dirty="0">
                <a:effectLst/>
                <a:latin typeface="Calibri" panose="020F0502020204030204" pitchFamily="34" charset="0"/>
                <a:ea typeface="Calibri" panose="020F0502020204030204" pitchFamily="34" charset="0"/>
              </a:rPr>
              <a:t>o</a:t>
            </a:r>
            <a:r>
              <a:rPr lang="en-US" sz="2000" spc="-5" dirty="0">
                <a:effectLst/>
                <a:latin typeface="Calibri" panose="020F0502020204030204" pitchFamily="34" charset="0"/>
                <a:ea typeface="Calibri" panose="020F0502020204030204" pitchFamily="34" charset="0"/>
              </a:rPr>
              <a:t>p</a:t>
            </a:r>
            <a:r>
              <a:rPr lang="en-US" sz="2000" dirty="0">
                <a:effectLst/>
                <a:latin typeface="Calibri" panose="020F0502020204030204" pitchFamily="34" charset="0"/>
                <a:ea typeface="Calibri" panose="020F0502020204030204" pitchFamily="34" charset="0"/>
              </a:rPr>
              <a:t>e</a:t>
            </a:r>
            <a:r>
              <a:rPr lang="en-US" sz="2000" spc="5"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a</a:t>
            </a:r>
            <a:r>
              <a:rPr lang="en-US" sz="2000" spc="-5" dirty="0">
                <a:effectLst/>
                <a:latin typeface="Calibri" panose="020F0502020204030204" pitchFamily="34" charset="0"/>
                <a:ea typeface="Calibri" panose="020F0502020204030204" pitchFamily="34" charset="0"/>
              </a:rPr>
              <a:t>n</a:t>
            </a:r>
            <a:r>
              <a:rPr lang="en-US" sz="2000" dirty="0">
                <a:effectLst/>
                <a:latin typeface="Calibri" panose="020F0502020204030204" pitchFamily="34" charset="0"/>
                <a:ea typeface="Calibri" panose="020F0502020204030204" pitchFamily="34" charset="0"/>
              </a:rPr>
              <a:t>d</a:t>
            </a:r>
            <a:r>
              <a:rPr lang="en-US" sz="2000" spc="-5" dirty="0">
                <a:effectLst/>
                <a:latin typeface="Calibri" panose="020F0502020204030204" pitchFamily="34" charset="0"/>
                <a:ea typeface="Calibri" panose="020F0502020204030204" pitchFamily="34" charset="0"/>
              </a:rPr>
              <a:t> </a:t>
            </a:r>
            <a:r>
              <a:rPr lang="en-US" sz="2000" spc="-10" dirty="0">
                <a:effectLst/>
                <a:latin typeface="Calibri" panose="020F0502020204030204" pitchFamily="34" charset="0"/>
                <a:ea typeface="Calibri" panose="020F0502020204030204" pitchFamily="34" charset="0"/>
              </a:rPr>
              <a:t>i</a:t>
            </a:r>
            <a:r>
              <a:rPr lang="en-US" sz="2000" spc="5" dirty="0">
                <a:effectLst/>
                <a:latin typeface="Calibri" panose="020F0502020204030204" pitchFamily="34" charset="0"/>
                <a:ea typeface="Calibri" panose="020F0502020204030204" pitchFamily="34" charset="0"/>
              </a:rPr>
              <a:t>m</a:t>
            </a:r>
            <a:r>
              <a:rPr lang="en-US" sz="2000" spc="-15" dirty="0">
                <a:effectLst/>
                <a:latin typeface="Calibri" panose="020F0502020204030204" pitchFamily="34" charset="0"/>
                <a:ea typeface="Calibri" panose="020F0502020204030204" pitchFamily="34" charset="0"/>
              </a:rPr>
              <a:t>p</a:t>
            </a:r>
            <a:r>
              <a:rPr lang="en-US" sz="2000" spc="5" dirty="0">
                <a:effectLst/>
                <a:latin typeface="Calibri" panose="020F0502020204030204" pitchFamily="34" charset="0"/>
                <a:ea typeface="Calibri" panose="020F0502020204030204" pitchFamily="34" charset="0"/>
              </a:rPr>
              <a:t>o</a:t>
            </a:r>
            <a:r>
              <a:rPr lang="en-US" sz="2000" dirty="0">
                <a:effectLst/>
                <a:latin typeface="Calibri" panose="020F0502020204030204" pitchFamily="34" charset="0"/>
                <a:ea typeface="Calibri" panose="020F0502020204030204" pitchFamily="34" charset="0"/>
              </a:rPr>
              <a:t>rta</a:t>
            </a:r>
            <a:r>
              <a:rPr lang="en-US" sz="2000" spc="-15" dirty="0">
                <a:effectLst/>
                <a:latin typeface="Calibri" panose="020F0502020204030204" pitchFamily="34" charset="0"/>
                <a:ea typeface="Calibri" panose="020F0502020204030204" pitchFamily="34" charset="0"/>
              </a:rPr>
              <a:t>n</a:t>
            </a:r>
            <a:r>
              <a:rPr lang="en-US" sz="2000" dirty="0">
                <a:effectLst/>
                <a:latin typeface="Calibri" panose="020F0502020204030204" pitchFamily="34" charset="0"/>
                <a:ea typeface="Calibri" panose="020F0502020204030204" pitchFamily="34" charset="0"/>
              </a:rPr>
              <a:t>ce</a:t>
            </a:r>
            <a:r>
              <a:rPr lang="en-US" sz="2000" spc="-5" dirty="0">
                <a:effectLst/>
                <a:latin typeface="Calibri" panose="020F0502020204030204" pitchFamily="34" charset="0"/>
                <a:ea typeface="Calibri" panose="020F0502020204030204" pitchFamily="34" charset="0"/>
              </a:rPr>
              <a:t> </a:t>
            </a:r>
            <a:r>
              <a:rPr lang="en-US" sz="2000" spc="5" dirty="0">
                <a:effectLst/>
                <a:latin typeface="Calibri" panose="020F0502020204030204" pitchFamily="34" charset="0"/>
                <a:ea typeface="Calibri" panose="020F0502020204030204" pitchFamily="34" charset="0"/>
              </a:rPr>
              <a:t>o</a:t>
            </a:r>
            <a:r>
              <a:rPr lang="en-US" sz="2000" dirty="0">
                <a:effectLst/>
                <a:latin typeface="Calibri" panose="020F0502020204030204" pitchFamily="34" charset="0"/>
                <a:ea typeface="Calibri" panose="020F0502020204030204" pitchFamily="34" charset="0"/>
              </a:rPr>
              <a:t>f </a:t>
            </a:r>
            <a:r>
              <a:rPr lang="en-US" sz="2000" spc="5" dirty="0">
                <a:effectLst/>
                <a:latin typeface="Calibri" panose="020F0502020204030204" pitchFamily="34" charset="0"/>
                <a:ea typeface="Calibri" panose="020F0502020204030204" pitchFamily="34" charset="0"/>
              </a:rPr>
              <a:t>t</a:t>
            </a:r>
            <a:r>
              <a:rPr lang="en-US" sz="2000" spc="-5" dirty="0">
                <a:effectLst/>
                <a:latin typeface="Calibri" panose="020F0502020204030204" pitchFamily="34" charset="0"/>
                <a:ea typeface="Calibri" panose="020F0502020204030204" pitchFamily="34" charset="0"/>
              </a:rPr>
              <a:t>h</a:t>
            </a:r>
            <a:r>
              <a:rPr lang="en-US" sz="2000" dirty="0">
                <a:effectLst/>
                <a:latin typeface="Calibri" panose="020F0502020204030204" pitchFamily="34" charset="0"/>
                <a:ea typeface="Calibri" panose="020F0502020204030204" pitchFamily="34" charset="0"/>
              </a:rPr>
              <a:t>e w</a:t>
            </a:r>
            <a:r>
              <a:rPr lang="en-US" sz="2000" spc="10" dirty="0">
                <a:effectLst/>
                <a:latin typeface="Calibri" panose="020F0502020204030204" pitchFamily="34" charset="0"/>
                <a:ea typeface="Calibri" panose="020F0502020204030204" pitchFamily="34" charset="0"/>
              </a:rPr>
              <a:t>o</a:t>
            </a:r>
            <a:r>
              <a:rPr lang="en-US" sz="2000" dirty="0">
                <a:effectLst/>
                <a:latin typeface="Calibri" panose="020F0502020204030204" pitchFamily="34" charset="0"/>
                <a:ea typeface="Calibri" panose="020F0502020204030204" pitchFamily="34" charset="0"/>
              </a:rPr>
              <a:t>r</a:t>
            </a:r>
            <a:r>
              <a:rPr lang="en-US" sz="2000" spc="-10" dirty="0">
                <a:effectLst/>
                <a:latin typeface="Calibri" panose="020F0502020204030204" pitchFamily="34" charset="0"/>
                <a:ea typeface="Calibri" panose="020F0502020204030204" pitchFamily="34" charset="0"/>
              </a:rPr>
              <a:t>k</a:t>
            </a:r>
            <a:r>
              <a:rPr lang="en-US" sz="2000" dirty="0">
                <a:effectLst/>
                <a:latin typeface="Calibri" panose="020F0502020204030204" pitchFamily="34" charset="0"/>
                <a:ea typeface="Calibri" panose="020F0502020204030204" pitchFamily="34" charset="0"/>
              </a:rPr>
              <a:t>, </a:t>
            </a:r>
            <a:r>
              <a:rPr lang="en-US" sz="2000" spc="5" dirty="0">
                <a:effectLst/>
                <a:latin typeface="Calibri" panose="020F0502020204030204" pitchFamily="34" charset="0"/>
                <a:ea typeface="Calibri" panose="020F0502020204030204" pitchFamily="34" charset="0"/>
              </a:rPr>
              <a:t>t</a:t>
            </a:r>
            <a:r>
              <a:rPr lang="en-US" sz="2000" spc="-5" dirty="0">
                <a:effectLst/>
                <a:latin typeface="Calibri" panose="020F0502020204030204" pitchFamily="34" charset="0"/>
                <a:ea typeface="Calibri" panose="020F0502020204030204" pitchFamily="34" charset="0"/>
              </a:rPr>
              <a:t>h</a:t>
            </a:r>
            <a:r>
              <a:rPr lang="en-US" sz="2000" dirty="0">
                <a:effectLst/>
                <a:latin typeface="Calibri" panose="020F0502020204030204" pitchFamily="34" charset="0"/>
                <a:ea typeface="Calibri" panose="020F0502020204030204" pitchFamily="34" charset="0"/>
              </a:rPr>
              <a:t>e</a:t>
            </a:r>
            <a:r>
              <a:rPr lang="en-US" sz="2000" spc="-10"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dra</a:t>
            </a:r>
            <a:r>
              <a:rPr lang="en-US" sz="2000" spc="-5" dirty="0">
                <a:effectLst/>
                <a:latin typeface="Calibri" panose="020F0502020204030204" pitchFamily="34" charset="0"/>
                <a:ea typeface="Calibri" panose="020F0502020204030204" pitchFamily="34" charset="0"/>
              </a:rPr>
              <a:t>f</a:t>
            </a:r>
            <a:r>
              <a:rPr lang="en-US" sz="2000" dirty="0">
                <a:effectLst/>
                <a:latin typeface="Calibri" panose="020F0502020204030204" pitchFamily="34" charset="0"/>
                <a:ea typeface="Calibri" panose="020F0502020204030204" pitchFamily="34" charset="0"/>
              </a:rPr>
              <a:t>t</a:t>
            </a:r>
            <a:r>
              <a:rPr lang="en-US" sz="2000" spc="5" dirty="0">
                <a:effectLst/>
                <a:latin typeface="Calibri" panose="020F0502020204030204" pitchFamily="34" charset="0"/>
                <a:ea typeface="Calibri" panose="020F0502020204030204" pitchFamily="34" charset="0"/>
              </a:rPr>
              <a:t> </a:t>
            </a:r>
            <a:r>
              <a:rPr lang="en-US" sz="2000" spc="-5" dirty="0">
                <a:effectLst/>
                <a:latin typeface="Calibri" panose="020F0502020204030204" pitchFamily="34" charset="0"/>
                <a:ea typeface="Calibri" panose="020F0502020204030204" pitchFamily="34" charset="0"/>
              </a:rPr>
              <a:t>p</a:t>
            </a:r>
            <a:r>
              <a:rPr lang="en-US" sz="2000" dirty="0">
                <a:effectLst/>
                <a:latin typeface="Calibri" panose="020F0502020204030204" pitchFamily="34" charset="0"/>
                <a:ea typeface="Calibri" panose="020F0502020204030204" pitchFamily="34" charset="0"/>
              </a:rPr>
              <a:t>lan</a:t>
            </a:r>
            <a:r>
              <a:rPr lang="en-US" sz="2000" spc="-5"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inc</a:t>
            </a:r>
            <a:r>
              <a:rPr lang="en-US" sz="2000" spc="-5" dirty="0">
                <a:effectLst/>
                <a:latin typeface="Calibri" panose="020F0502020204030204" pitchFamily="34" charset="0"/>
                <a:ea typeface="Calibri" panose="020F0502020204030204" pitchFamily="34" charset="0"/>
              </a:rPr>
              <a:t>lu</a:t>
            </a:r>
            <a:r>
              <a:rPr lang="en-US" sz="2000" spc="-15" dirty="0">
                <a:effectLst/>
                <a:latin typeface="Calibri" panose="020F0502020204030204" pitchFamily="34" charset="0"/>
                <a:ea typeface="Calibri" panose="020F0502020204030204" pitchFamily="34" charset="0"/>
              </a:rPr>
              <a:t>d</a:t>
            </a:r>
            <a:r>
              <a:rPr lang="en-US" sz="2000" dirty="0">
                <a:effectLst/>
                <a:latin typeface="Calibri" panose="020F0502020204030204" pitchFamily="34" charset="0"/>
                <a:ea typeface="Calibri" panose="020F0502020204030204" pitchFamily="34" charset="0"/>
              </a:rPr>
              <a:t>es</a:t>
            </a:r>
            <a:r>
              <a:rPr lang="en-US" sz="2000" spc="5"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a p</a:t>
            </a:r>
            <a:r>
              <a:rPr lang="en-US" sz="2000" spc="-15" dirty="0">
                <a:effectLst/>
                <a:latin typeface="Calibri" panose="020F0502020204030204" pitchFamily="34" charset="0"/>
                <a:ea typeface="Calibri" panose="020F0502020204030204" pitchFamily="34" charset="0"/>
              </a:rPr>
              <a:t>r</a:t>
            </a:r>
            <a:r>
              <a:rPr lang="en-US" sz="2000" spc="5" dirty="0">
                <a:effectLst/>
                <a:latin typeface="Calibri" panose="020F0502020204030204" pitchFamily="34" charset="0"/>
                <a:ea typeface="Calibri" panose="020F0502020204030204" pitchFamily="34" charset="0"/>
              </a:rPr>
              <a:t>o</a:t>
            </a:r>
            <a:r>
              <a:rPr lang="en-US" sz="2000" spc="-5" dirty="0">
                <a:effectLst/>
                <a:latin typeface="Calibri" panose="020F0502020204030204" pitchFamily="34" charset="0"/>
                <a:ea typeface="Calibri" panose="020F0502020204030204" pitchFamily="34" charset="0"/>
              </a:rPr>
              <a:t>p</a:t>
            </a:r>
            <a:r>
              <a:rPr lang="en-US" sz="2000" spc="5" dirty="0">
                <a:effectLst/>
                <a:latin typeface="Calibri" panose="020F0502020204030204" pitchFamily="34" charset="0"/>
                <a:ea typeface="Calibri" panose="020F0502020204030204" pitchFamily="34" charset="0"/>
              </a:rPr>
              <a:t>o</a:t>
            </a:r>
            <a:r>
              <a:rPr lang="en-US" sz="2000" dirty="0">
                <a:effectLst/>
                <a:latin typeface="Calibri" panose="020F0502020204030204" pitchFamily="34" charset="0"/>
                <a:ea typeface="Calibri" panose="020F0502020204030204" pitchFamily="34" charset="0"/>
              </a:rPr>
              <a:t>sal</a:t>
            </a:r>
            <a:r>
              <a:rPr lang="en-US" sz="2000" spc="-15"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f</a:t>
            </a:r>
            <a:r>
              <a:rPr lang="en-US" sz="2000" spc="5" dirty="0">
                <a:effectLst/>
                <a:latin typeface="Calibri" panose="020F0502020204030204" pitchFamily="34" charset="0"/>
                <a:ea typeface="Calibri" panose="020F0502020204030204" pitchFamily="34" charset="0"/>
              </a:rPr>
              <a:t>o</a:t>
            </a:r>
            <a:r>
              <a:rPr lang="en-US" sz="2000" dirty="0">
                <a:effectLst/>
                <a:latin typeface="Calibri" panose="020F0502020204030204" pitchFamily="34" charset="0"/>
                <a:ea typeface="Calibri" panose="020F0502020204030204" pitchFamily="34" charset="0"/>
              </a:rPr>
              <a:t>r</a:t>
            </a:r>
            <a:r>
              <a:rPr lang="en-US" sz="2000" spc="-10"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a</a:t>
            </a:r>
            <a:r>
              <a:rPr lang="en-US" sz="2000" spc="5"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sp</a:t>
            </a:r>
            <a:r>
              <a:rPr lang="en-US" sz="2000" spc="-15" dirty="0">
                <a:effectLst/>
                <a:latin typeface="Calibri" panose="020F0502020204030204" pitchFamily="34" charset="0"/>
                <a:ea typeface="Calibri" panose="020F0502020204030204" pitchFamily="34" charset="0"/>
              </a:rPr>
              <a:t>e</a:t>
            </a:r>
            <a:r>
              <a:rPr lang="en-US" sz="2000" dirty="0">
                <a:effectLst/>
                <a:latin typeface="Calibri" panose="020F0502020204030204" pitchFamily="34" charset="0"/>
                <a:ea typeface="Calibri" panose="020F0502020204030204" pitchFamily="34" charset="0"/>
              </a:rPr>
              <a:t>cial</a:t>
            </a:r>
            <a:r>
              <a:rPr lang="en-US" sz="2000" spc="-10" dirty="0">
                <a:effectLst/>
                <a:latin typeface="Calibri" panose="020F0502020204030204" pitchFamily="34" charset="0"/>
                <a:ea typeface="Calibri" panose="020F0502020204030204" pitchFamily="34" charset="0"/>
              </a:rPr>
              <a:t> </a:t>
            </a:r>
            <a:r>
              <a:rPr lang="en-US" sz="2000" spc="5" dirty="0">
                <a:effectLst/>
                <a:latin typeface="Calibri" panose="020F0502020204030204" pitchFamily="34" charset="0"/>
                <a:ea typeface="Calibri" panose="020F0502020204030204" pitchFamily="34" charset="0"/>
              </a:rPr>
              <a:t>$</a:t>
            </a:r>
            <a:r>
              <a:rPr lang="en-US" sz="2000" dirty="0">
                <a:effectLst/>
                <a:latin typeface="Calibri" panose="020F0502020204030204" pitchFamily="34" charset="0"/>
                <a:ea typeface="Calibri" panose="020F0502020204030204" pitchFamily="34" charset="0"/>
              </a:rPr>
              <a:t>1</a:t>
            </a:r>
            <a:r>
              <a:rPr lang="en-US" sz="2000" spc="5" dirty="0">
                <a:effectLst/>
                <a:latin typeface="Calibri" panose="020F0502020204030204" pitchFamily="34" charset="0"/>
                <a:ea typeface="Calibri" panose="020F0502020204030204" pitchFamily="34" charset="0"/>
              </a:rPr>
              <a:t> </a:t>
            </a:r>
            <a:r>
              <a:rPr lang="en-US" sz="2000" spc="-15" dirty="0">
                <a:effectLst/>
                <a:latin typeface="Calibri" panose="020F0502020204030204" pitchFamily="34" charset="0"/>
                <a:ea typeface="Calibri" panose="020F0502020204030204" pitchFamily="34" charset="0"/>
              </a:rPr>
              <a:t>p</a:t>
            </a:r>
            <a:r>
              <a:rPr lang="en-US" sz="2000" dirty="0">
                <a:effectLst/>
                <a:latin typeface="Calibri" panose="020F0502020204030204" pitchFamily="34" charset="0"/>
                <a:ea typeface="Calibri" panose="020F0502020204030204" pitchFamily="34" charset="0"/>
              </a:rPr>
              <a:t>er</a:t>
            </a:r>
            <a:r>
              <a:rPr lang="en-US" sz="2000" spc="-5" dirty="0">
                <a:effectLst/>
                <a:latin typeface="Calibri" panose="020F0502020204030204" pitchFamily="34" charset="0"/>
                <a:ea typeface="Calibri" panose="020F0502020204030204" pitchFamily="34" charset="0"/>
              </a:rPr>
              <a:t> </a:t>
            </a:r>
            <a:r>
              <a:rPr lang="en-US" sz="2000" spc="5" dirty="0">
                <a:effectLst/>
                <a:latin typeface="Calibri" panose="020F0502020204030204" pitchFamily="34" charset="0"/>
                <a:ea typeface="Calibri" panose="020F0502020204030204" pitchFamily="34" charset="0"/>
              </a:rPr>
              <a:t>mo</a:t>
            </a:r>
            <a:r>
              <a:rPr lang="en-US" sz="2000" spc="-5" dirty="0">
                <a:effectLst/>
                <a:latin typeface="Calibri" panose="020F0502020204030204" pitchFamily="34" charset="0"/>
                <a:ea typeface="Calibri" panose="020F0502020204030204" pitchFamily="34" charset="0"/>
              </a:rPr>
              <a:t>n</a:t>
            </a:r>
            <a:r>
              <a:rPr lang="en-US" sz="2000" dirty="0">
                <a:effectLst/>
                <a:latin typeface="Calibri" panose="020F0502020204030204" pitchFamily="34" charset="0"/>
                <a:ea typeface="Calibri" panose="020F0502020204030204" pitchFamily="34" charset="0"/>
              </a:rPr>
              <a:t>th</a:t>
            </a:r>
            <a:r>
              <a:rPr lang="en-US" sz="2000" spc="-15"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ass</a:t>
            </a:r>
            <a:r>
              <a:rPr lang="en-US" sz="2000" spc="5" dirty="0">
                <a:effectLst/>
                <a:latin typeface="Calibri" panose="020F0502020204030204" pitchFamily="34" charset="0"/>
                <a:ea typeface="Calibri" panose="020F0502020204030204" pitchFamily="34" charset="0"/>
              </a:rPr>
              <a:t>e</a:t>
            </a:r>
            <a:r>
              <a:rPr lang="en-US" sz="2000" spc="-10" dirty="0">
                <a:effectLst/>
                <a:latin typeface="Calibri" panose="020F0502020204030204" pitchFamily="34" charset="0"/>
                <a:ea typeface="Calibri" panose="020F0502020204030204" pitchFamily="34" charset="0"/>
              </a:rPr>
              <a:t>s</a:t>
            </a:r>
            <a:r>
              <a:rPr lang="en-US" sz="2000" dirty="0">
                <a:effectLst/>
                <a:latin typeface="Calibri" panose="020F0502020204030204" pitchFamily="34" charset="0"/>
                <a:ea typeface="Calibri" panose="020F0502020204030204" pitchFamily="34" charset="0"/>
              </a:rPr>
              <a:t>s</a:t>
            </a:r>
            <a:r>
              <a:rPr lang="en-US" sz="2000" spc="-5" dirty="0">
                <a:effectLst/>
                <a:latin typeface="Calibri" panose="020F0502020204030204" pitchFamily="34" charset="0"/>
                <a:ea typeface="Calibri" panose="020F0502020204030204" pitchFamily="34" charset="0"/>
              </a:rPr>
              <a:t>m</a:t>
            </a:r>
            <a:r>
              <a:rPr lang="en-US" sz="2000" dirty="0">
                <a:effectLst/>
                <a:latin typeface="Calibri" panose="020F0502020204030204" pitchFamily="34" charset="0"/>
                <a:ea typeface="Calibri" panose="020F0502020204030204" pitchFamily="34" charset="0"/>
              </a:rPr>
              <a:t>ent</a:t>
            </a:r>
            <a:r>
              <a:rPr lang="en-US" sz="2000" spc="-10" dirty="0">
                <a:effectLst/>
                <a:latin typeface="Calibri" panose="020F0502020204030204" pitchFamily="34" charset="0"/>
                <a:ea typeface="Calibri" panose="020F0502020204030204" pitchFamily="34" charset="0"/>
              </a:rPr>
              <a:t> </a:t>
            </a:r>
            <a:r>
              <a:rPr lang="en-US" sz="2000" spc="5" dirty="0">
                <a:effectLst/>
                <a:latin typeface="Calibri" panose="020F0502020204030204" pitchFamily="34" charset="0"/>
                <a:ea typeface="Calibri" panose="020F0502020204030204" pitchFamily="34" charset="0"/>
              </a:rPr>
              <a:t>o</a:t>
            </a:r>
            <a:r>
              <a:rPr lang="en-US" sz="2000" dirty="0">
                <a:effectLst/>
                <a:latin typeface="Calibri" panose="020F0502020204030204" pitchFamily="34" charset="0"/>
                <a:ea typeface="Calibri" panose="020F0502020204030204" pitchFamily="34" charset="0"/>
              </a:rPr>
              <a:t>f </a:t>
            </a:r>
            <a:r>
              <a:rPr lang="en-US" sz="2000" spc="5" dirty="0">
                <a:effectLst/>
                <a:latin typeface="Calibri" panose="020F0502020204030204" pitchFamily="34" charset="0"/>
                <a:ea typeface="Calibri" panose="020F0502020204030204" pitchFamily="34" charset="0"/>
              </a:rPr>
              <a:t>e</a:t>
            </a:r>
            <a:r>
              <a:rPr lang="en-US" sz="2000" spc="-15" dirty="0">
                <a:effectLst/>
                <a:latin typeface="Calibri" panose="020F0502020204030204" pitchFamily="34" charset="0"/>
                <a:ea typeface="Calibri" panose="020F0502020204030204" pitchFamily="34" charset="0"/>
              </a:rPr>
              <a:t>a</a:t>
            </a:r>
            <a:r>
              <a:rPr lang="en-US" sz="2000" dirty="0">
                <a:effectLst/>
                <a:latin typeface="Calibri" panose="020F0502020204030204" pitchFamily="34" charset="0"/>
                <a:ea typeface="Calibri" panose="020F0502020204030204" pitchFamily="34" charset="0"/>
              </a:rPr>
              <a:t>ch VEA</a:t>
            </a:r>
            <a:endParaRPr lang="en-US" sz="2000" dirty="0">
              <a:effectLst/>
              <a:latin typeface="Times New Roman" panose="02020603050405020304" pitchFamily="18" charset="0"/>
              <a:ea typeface="Times New Roman" panose="02020603050405020304" pitchFamily="18" charset="0"/>
            </a:endParaRPr>
          </a:p>
          <a:p>
            <a:pPr marL="520700" marR="0">
              <a:spcBef>
                <a:spcPts val="275"/>
              </a:spcBef>
              <a:spcAft>
                <a:spcPts val="0"/>
              </a:spcAft>
            </a:pPr>
            <a:br>
              <a:rPr lang="en-US" sz="2000" dirty="0">
                <a:effectLst/>
                <a:latin typeface="Calibri" panose="020F0502020204030204" pitchFamily="34" charset="0"/>
                <a:ea typeface="Calibri" panose="020F0502020204030204" pitchFamily="34" charset="0"/>
              </a:rPr>
            </a:br>
            <a:r>
              <a:rPr lang="en-US" sz="2000" spc="5" dirty="0">
                <a:effectLst/>
                <a:latin typeface="Calibri" panose="020F0502020204030204" pitchFamily="34" charset="0"/>
                <a:ea typeface="Calibri" panose="020F0502020204030204" pitchFamily="34" charset="0"/>
              </a:rPr>
              <a:t>m</a:t>
            </a:r>
            <a:r>
              <a:rPr lang="en-US" sz="2000" spc="-10" dirty="0">
                <a:effectLst/>
                <a:latin typeface="Calibri" panose="020F0502020204030204" pitchFamily="34" charset="0"/>
                <a:ea typeface="Calibri" panose="020F0502020204030204" pitchFamily="34" charset="0"/>
              </a:rPr>
              <a:t>e</a:t>
            </a:r>
            <a:r>
              <a:rPr lang="en-US" sz="2000" spc="5" dirty="0">
                <a:effectLst/>
                <a:latin typeface="Calibri" panose="020F0502020204030204" pitchFamily="34" charset="0"/>
                <a:ea typeface="Calibri" panose="020F0502020204030204" pitchFamily="34" charset="0"/>
              </a:rPr>
              <a:t>m</a:t>
            </a:r>
            <a:r>
              <a:rPr lang="en-US" sz="2000" spc="-5" dirty="0">
                <a:effectLst/>
                <a:latin typeface="Calibri" panose="020F0502020204030204" pitchFamily="34" charset="0"/>
                <a:ea typeface="Calibri" panose="020F0502020204030204" pitchFamily="34" charset="0"/>
              </a:rPr>
              <a:t>b</a:t>
            </a:r>
            <a:r>
              <a:rPr lang="en-US" sz="2000" dirty="0">
                <a:effectLst/>
                <a:latin typeface="Calibri" panose="020F0502020204030204" pitchFamily="34" charset="0"/>
                <a:ea typeface="Calibri" panose="020F0502020204030204" pitchFamily="34" charset="0"/>
              </a:rPr>
              <a:t>er</a:t>
            </a:r>
            <a:r>
              <a:rPr lang="en-US" sz="2000" spc="-5"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to</a:t>
            </a:r>
            <a:r>
              <a:rPr lang="en-US" sz="2000" spc="-5"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su</a:t>
            </a:r>
            <a:r>
              <a:rPr lang="en-US" sz="2000" spc="-5" dirty="0">
                <a:effectLst/>
                <a:latin typeface="Calibri" panose="020F0502020204030204" pitchFamily="34" charset="0"/>
                <a:ea typeface="Calibri" panose="020F0502020204030204" pitchFamily="34" charset="0"/>
              </a:rPr>
              <a:t>pp</a:t>
            </a:r>
            <a:r>
              <a:rPr lang="en-US" sz="2000" spc="10" dirty="0">
                <a:effectLst/>
                <a:latin typeface="Calibri" panose="020F0502020204030204" pitchFamily="34" charset="0"/>
                <a:ea typeface="Calibri" panose="020F0502020204030204" pitchFamily="34" charset="0"/>
              </a:rPr>
              <a:t>o</a:t>
            </a:r>
            <a:r>
              <a:rPr lang="en-US" sz="2000" dirty="0">
                <a:effectLst/>
                <a:latin typeface="Calibri" panose="020F0502020204030204" pitchFamily="34" charset="0"/>
                <a:ea typeface="Calibri" panose="020F0502020204030204" pitchFamily="34" charset="0"/>
              </a:rPr>
              <a:t>rt</a:t>
            </a:r>
            <a:r>
              <a:rPr lang="en-US" sz="2000" spc="-10"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pl</a:t>
            </a:r>
            <a:r>
              <a:rPr lang="en-US" sz="2000" spc="-5" dirty="0">
                <a:effectLst/>
                <a:latin typeface="Calibri" panose="020F0502020204030204" pitchFamily="34" charset="0"/>
                <a:ea typeface="Calibri" panose="020F0502020204030204" pitchFamily="34" charset="0"/>
              </a:rPr>
              <a:t>a</a:t>
            </a:r>
            <a:r>
              <a:rPr lang="en-US" sz="2000" dirty="0">
                <a:effectLst/>
                <a:latin typeface="Calibri" panose="020F0502020204030204" pitchFamily="34" charset="0"/>
                <a:ea typeface="Calibri" panose="020F0502020204030204" pitchFamily="34" charset="0"/>
              </a:rPr>
              <a:t>n</a:t>
            </a:r>
            <a:r>
              <a:rPr lang="en-US" sz="2000" spc="-5" dirty="0">
                <a:effectLst/>
                <a:latin typeface="Calibri" panose="020F0502020204030204" pitchFamily="34" charset="0"/>
                <a:ea typeface="Calibri" panose="020F0502020204030204" pitchFamily="34" charset="0"/>
              </a:rPr>
              <a:t> </a:t>
            </a:r>
            <a:r>
              <a:rPr lang="en-US" sz="2000" spc="5" dirty="0">
                <a:effectLst/>
                <a:latin typeface="Calibri" panose="020F0502020204030204" pitchFamily="34" charset="0"/>
                <a:ea typeface="Calibri" panose="020F0502020204030204" pitchFamily="34" charset="0"/>
              </a:rPr>
              <a:t>e</a:t>
            </a:r>
            <a:r>
              <a:rPr lang="en-US" sz="2000" spc="-15" dirty="0">
                <a:effectLst/>
                <a:latin typeface="Calibri" panose="020F0502020204030204" pitchFamily="34" charset="0"/>
                <a:ea typeface="Calibri" panose="020F0502020204030204" pitchFamily="34" charset="0"/>
              </a:rPr>
              <a:t>l</a:t>
            </a:r>
            <a:r>
              <a:rPr lang="en-US" sz="2000" dirty="0">
                <a:effectLst/>
                <a:latin typeface="Calibri" panose="020F0502020204030204" pitchFamily="34" charset="0"/>
                <a:ea typeface="Calibri" panose="020F0502020204030204" pitchFamily="34" charset="0"/>
              </a:rPr>
              <a:t>e</a:t>
            </a:r>
            <a:r>
              <a:rPr lang="en-US" sz="2000" spc="-5" dirty="0">
                <a:effectLst/>
                <a:latin typeface="Calibri" panose="020F0502020204030204" pitchFamily="34" charset="0"/>
                <a:ea typeface="Calibri" panose="020F0502020204030204" pitchFamily="34" charset="0"/>
              </a:rPr>
              <a:t>m</a:t>
            </a:r>
            <a:r>
              <a:rPr lang="en-US" sz="2000" dirty="0">
                <a:effectLst/>
                <a:latin typeface="Calibri" panose="020F0502020204030204" pitchFamily="34" charset="0"/>
                <a:ea typeface="Calibri" panose="020F0502020204030204" pitchFamily="34" charset="0"/>
              </a:rPr>
              <a:t>ents. T</a:t>
            </a:r>
            <a:r>
              <a:rPr lang="en-US" sz="2000" spc="-5" dirty="0">
                <a:effectLst/>
                <a:latin typeface="Calibri" panose="020F0502020204030204" pitchFamily="34" charset="0"/>
                <a:ea typeface="Calibri" panose="020F0502020204030204" pitchFamily="34" charset="0"/>
              </a:rPr>
              <a:t>h</a:t>
            </a:r>
            <a:r>
              <a:rPr lang="en-US" sz="2000" dirty="0">
                <a:effectLst/>
                <a:latin typeface="Calibri" panose="020F0502020204030204" pitchFamily="34" charset="0"/>
                <a:ea typeface="Calibri" panose="020F0502020204030204" pitchFamily="34" charset="0"/>
              </a:rPr>
              <a:t>at</a:t>
            </a:r>
            <a:r>
              <a:rPr lang="en-US" sz="2000" spc="-10"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pl</a:t>
            </a:r>
            <a:r>
              <a:rPr lang="en-US" sz="2000" spc="-5" dirty="0">
                <a:effectLst/>
                <a:latin typeface="Calibri" panose="020F0502020204030204" pitchFamily="34" charset="0"/>
                <a:ea typeface="Calibri" panose="020F0502020204030204" pitchFamily="34" charset="0"/>
              </a:rPr>
              <a:t>a</a:t>
            </a:r>
            <a:r>
              <a:rPr lang="en-US" sz="2000" dirty="0">
                <a:effectLst/>
                <a:latin typeface="Calibri" panose="020F0502020204030204" pitchFamily="34" charset="0"/>
                <a:ea typeface="Calibri" panose="020F0502020204030204" pitchFamily="34" charset="0"/>
              </a:rPr>
              <a:t>n</a:t>
            </a:r>
            <a:r>
              <a:rPr lang="en-US" sz="2000" spc="-5"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is</a:t>
            </a:r>
            <a:r>
              <a:rPr lang="en-US" sz="2000" spc="5" dirty="0">
                <a:effectLst/>
                <a:latin typeface="Calibri" panose="020F0502020204030204" pitchFamily="34" charset="0"/>
                <a:ea typeface="Calibri" panose="020F0502020204030204" pitchFamily="34" charset="0"/>
              </a:rPr>
              <a:t> </a:t>
            </a:r>
            <a:r>
              <a:rPr lang="en-US" sz="2000" spc="-10" dirty="0">
                <a:effectLst/>
                <a:latin typeface="Calibri" panose="020F0502020204030204" pitchFamily="34" charset="0"/>
                <a:ea typeface="Calibri" panose="020F0502020204030204" pitchFamily="34" charset="0"/>
              </a:rPr>
              <a:t>t</a:t>
            </a:r>
            <a:r>
              <a:rPr lang="en-US" sz="2000" dirty="0">
                <a:effectLst/>
                <a:latin typeface="Calibri" panose="020F0502020204030204" pitchFamily="34" charset="0"/>
                <a:ea typeface="Calibri" panose="020F0502020204030204" pitchFamily="34" charset="0"/>
              </a:rPr>
              <a:t>entat</a:t>
            </a:r>
            <a:r>
              <a:rPr lang="en-US" sz="2000" spc="-10" dirty="0">
                <a:effectLst/>
                <a:latin typeface="Calibri" panose="020F0502020204030204" pitchFamily="34" charset="0"/>
                <a:ea typeface="Calibri" panose="020F0502020204030204" pitchFamily="34" charset="0"/>
              </a:rPr>
              <a:t>i</a:t>
            </a:r>
            <a:r>
              <a:rPr lang="en-US" sz="2000" spc="5" dirty="0">
                <a:effectLst/>
                <a:latin typeface="Calibri" panose="020F0502020204030204" pitchFamily="34" charset="0"/>
                <a:ea typeface="Calibri" panose="020F0502020204030204" pitchFamily="34" charset="0"/>
              </a:rPr>
              <a:t>v</a:t>
            </a:r>
            <a:r>
              <a:rPr lang="en-US" sz="2000" dirty="0">
                <a:effectLst/>
                <a:latin typeface="Calibri" panose="020F0502020204030204" pitchFamily="34" charset="0"/>
                <a:ea typeface="Calibri" panose="020F0502020204030204" pitchFamily="34" charset="0"/>
              </a:rPr>
              <a:t>ely</a:t>
            </a:r>
            <a:r>
              <a:rPr lang="en-US" sz="2000" spc="-5"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sla</a:t>
            </a:r>
            <a:r>
              <a:rPr lang="en-US" sz="2000" spc="-10" dirty="0">
                <a:effectLst/>
                <a:latin typeface="Calibri" panose="020F0502020204030204" pitchFamily="34" charset="0"/>
                <a:ea typeface="Calibri" panose="020F0502020204030204" pitchFamily="34" charset="0"/>
              </a:rPr>
              <a:t>t</a:t>
            </a:r>
            <a:r>
              <a:rPr lang="en-US" sz="2000" dirty="0">
                <a:effectLst/>
                <a:latin typeface="Calibri" panose="020F0502020204030204" pitchFamily="34" charset="0"/>
                <a:ea typeface="Calibri" panose="020F0502020204030204" pitchFamily="34" charset="0"/>
              </a:rPr>
              <a:t>ed </a:t>
            </a:r>
            <a:r>
              <a:rPr lang="en-US" sz="2000" spc="-10" dirty="0">
                <a:effectLst/>
                <a:latin typeface="Calibri" panose="020F0502020204030204" pitchFamily="34" charset="0"/>
                <a:ea typeface="Calibri" panose="020F0502020204030204" pitchFamily="34" charset="0"/>
              </a:rPr>
              <a:t>t</a:t>
            </a:r>
            <a:r>
              <a:rPr lang="en-US" sz="2000" dirty="0">
                <a:effectLst/>
                <a:latin typeface="Calibri" panose="020F0502020204030204" pitchFamily="34" charset="0"/>
                <a:ea typeface="Calibri" panose="020F0502020204030204" pitchFamily="34" charset="0"/>
              </a:rPr>
              <a:t>o</a:t>
            </a:r>
            <a:r>
              <a:rPr lang="en-US" sz="2000" spc="5"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go</a:t>
            </a:r>
            <a:r>
              <a:rPr lang="en-US" sz="2000" spc="-5"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be</a:t>
            </a:r>
            <a:r>
              <a:rPr lang="en-US" sz="2000" spc="-10" dirty="0">
                <a:effectLst/>
                <a:latin typeface="Calibri" panose="020F0502020204030204" pitchFamily="34" charset="0"/>
                <a:ea typeface="Calibri" panose="020F0502020204030204" pitchFamily="34" charset="0"/>
              </a:rPr>
              <a:t>f</a:t>
            </a:r>
            <a:r>
              <a:rPr lang="en-US" sz="2000" spc="5" dirty="0">
                <a:effectLst/>
                <a:latin typeface="Calibri" panose="020F0502020204030204" pitchFamily="34" charset="0"/>
                <a:ea typeface="Calibri" panose="020F0502020204030204" pitchFamily="34" charset="0"/>
              </a:rPr>
              <a:t>o</a:t>
            </a:r>
            <a:r>
              <a:rPr lang="en-US" sz="2000" dirty="0">
                <a:effectLst/>
                <a:latin typeface="Calibri" panose="020F0502020204030204" pitchFamily="34" charset="0"/>
                <a:ea typeface="Calibri" panose="020F0502020204030204" pitchFamily="34" charset="0"/>
              </a:rPr>
              <a:t>re</a:t>
            </a:r>
            <a:r>
              <a:rPr lang="en-US" sz="2000" spc="-5"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the</a:t>
            </a:r>
            <a:r>
              <a:rPr lang="en-US" sz="2000" spc="-10" dirty="0">
                <a:effectLst/>
                <a:latin typeface="Calibri" panose="020F0502020204030204" pitchFamily="34" charset="0"/>
                <a:ea typeface="Calibri" panose="020F0502020204030204" pitchFamily="34" charset="0"/>
              </a:rPr>
              <a:t> </a:t>
            </a:r>
            <a:r>
              <a:rPr lang="en-US" sz="2000" spc="5" dirty="0">
                <a:effectLst/>
                <a:latin typeface="Calibri" panose="020F0502020204030204" pitchFamily="34" charset="0"/>
                <a:ea typeface="Calibri" panose="020F0502020204030204" pitchFamily="34" charset="0"/>
              </a:rPr>
              <a:t>D</a:t>
            </a:r>
            <a:r>
              <a:rPr lang="en-US" sz="2000" dirty="0">
                <a:effectLst/>
                <a:latin typeface="Calibri" panose="020F0502020204030204" pitchFamily="34" charset="0"/>
                <a:ea typeface="Calibri" panose="020F0502020204030204" pitchFamily="34" charset="0"/>
              </a:rPr>
              <a:t>e</a:t>
            </a:r>
            <a:r>
              <a:rPr lang="en-US" sz="2000" spc="-10" dirty="0">
                <a:effectLst/>
                <a:latin typeface="Calibri" panose="020F0502020204030204" pitchFamily="34" charset="0"/>
                <a:ea typeface="Calibri" panose="020F0502020204030204" pitchFamily="34" charset="0"/>
              </a:rPr>
              <a:t>l</a:t>
            </a:r>
            <a:r>
              <a:rPr lang="en-US" sz="2000" dirty="0">
                <a:effectLst/>
                <a:latin typeface="Calibri" panose="020F0502020204030204" pitchFamily="34" charset="0"/>
                <a:ea typeface="Calibri" panose="020F0502020204030204" pitchFamily="34" charset="0"/>
              </a:rPr>
              <a:t>egate</a:t>
            </a:r>
            <a:endParaRPr lang="en-US" sz="2000" dirty="0">
              <a:effectLst/>
              <a:latin typeface="Times New Roman" panose="02020603050405020304" pitchFamily="18" charset="0"/>
              <a:ea typeface="Times New Roman" panose="02020603050405020304" pitchFamily="18" charset="0"/>
            </a:endParaRPr>
          </a:p>
          <a:p>
            <a:pPr marL="520700" marR="0">
              <a:spcBef>
                <a:spcPts val="110"/>
              </a:spcBef>
              <a:spcAft>
                <a:spcPts val="0"/>
              </a:spcAft>
            </a:pPr>
            <a:r>
              <a:rPr lang="en-US" sz="2000" dirty="0">
                <a:effectLst/>
                <a:latin typeface="Calibri" panose="020F0502020204030204" pitchFamily="34" charset="0"/>
                <a:ea typeface="Calibri" panose="020F0502020204030204" pitchFamily="34" charset="0"/>
              </a:rPr>
              <a:t>Asse</a:t>
            </a:r>
            <a:r>
              <a:rPr lang="en-US" sz="2000" spc="5" dirty="0">
                <a:effectLst/>
                <a:latin typeface="Calibri" panose="020F0502020204030204" pitchFamily="34" charset="0"/>
                <a:ea typeface="Calibri" panose="020F0502020204030204" pitchFamily="34" charset="0"/>
              </a:rPr>
              <a:t>m</a:t>
            </a:r>
            <a:r>
              <a:rPr lang="en-US" sz="2000" spc="-5" dirty="0">
                <a:effectLst/>
                <a:latin typeface="Calibri" panose="020F0502020204030204" pitchFamily="34" charset="0"/>
                <a:ea typeface="Calibri" panose="020F0502020204030204" pitchFamily="34" charset="0"/>
              </a:rPr>
              <a:t>b</a:t>
            </a:r>
            <a:r>
              <a:rPr lang="en-US" sz="2000" spc="-15" dirty="0">
                <a:effectLst/>
                <a:latin typeface="Calibri" panose="020F0502020204030204" pitchFamily="34" charset="0"/>
                <a:ea typeface="Calibri" panose="020F0502020204030204" pitchFamily="34" charset="0"/>
              </a:rPr>
              <a:t>l</a:t>
            </a:r>
            <a:r>
              <a:rPr lang="en-US" sz="2000" dirty="0">
                <a:effectLst/>
                <a:latin typeface="Calibri" panose="020F0502020204030204" pitchFamily="34" charset="0"/>
                <a:ea typeface="Calibri" panose="020F0502020204030204" pitchFamily="34" charset="0"/>
              </a:rPr>
              <a:t>y</a:t>
            </a:r>
            <a:r>
              <a:rPr lang="en-US" sz="2000" spc="5" dirty="0">
                <a:effectLst/>
                <a:latin typeface="Calibri" panose="020F0502020204030204" pitchFamily="34" charset="0"/>
                <a:ea typeface="Calibri" panose="020F0502020204030204" pitchFamily="34" charset="0"/>
              </a:rPr>
              <a:t> </a:t>
            </a:r>
            <a:r>
              <a:rPr lang="en-US" sz="2000" dirty="0">
                <a:effectLst/>
                <a:latin typeface="Calibri" panose="020F0502020204030204" pitchFamily="34" charset="0"/>
                <a:ea typeface="Calibri" panose="020F0502020204030204" pitchFamily="34" charset="0"/>
              </a:rPr>
              <a:t>in</a:t>
            </a:r>
            <a:r>
              <a:rPr lang="en-US" sz="2000" spc="-10" dirty="0">
                <a:effectLst/>
                <a:latin typeface="Calibri" panose="020F0502020204030204" pitchFamily="34" charset="0"/>
                <a:ea typeface="Calibri" panose="020F0502020204030204" pitchFamily="34" charset="0"/>
              </a:rPr>
              <a:t> </a:t>
            </a:r>
            <a:r>
              <a:rPr lang="en-US" sz="2000" spc="5" dirty="0">
                <a:effectLst/>
                <a:latin typeface="Calibri" panose="020F0502020204030204" pitchFamily="34" charset="0"/>
                <a:ea typeface="Calibri" panose="020F0502020204030204" pitchFamily="34" charset="0"/>
              </a:rPr>
              <a:t>2</a:t>
            </a:r>
            <a:r>
              <a:rPr lang="en-US" sz="2000" spc="-10" dirty="0">
                <a:effectLst/>
                <a:latin typeface="Calibri" panose="020F0502020204030204" pitchFamily="34" charset="0"/>
                <a:ea typeface="Calibri" panose="020F0502020204030204" pitchFamily="34" charset="0"/>
              </a:rPr>
              <a:t>0</a:t>
            </a:r>
            <a:r>
              <a:rPr lang="en-US" sz="2000" spc="5" dirty="0">
                <a:effectLst/>
                <a:latin typeface="Calibri" panose="020F0502020204030204" pitchFamily="34" charset="0"/>
                <a:ea typeface="Calibri" panose="020F0502020204030204" pitchFamily="34" charset="0"/>
              </a:rPr>
              <a:t>2</a:t>
            </a:r>
            <a:r>
              <a:rPr lang="en-US" sz="2000" dirty="0">
                <a:effectLst/>
                <a:latin typeface="Calibri" panose="020F0502020204030204" pitchFamily="34" charset="0"/>
                <a:ea typeface="Calibri" panose="020F0502020204030204" pitchFamily="34" charset="0"/>
              </a:rPr>
              <a:t>1</a:t>
            </a:r>
            <a:endParaRPr lang="en-US" sz="2000" dirty="0">
              <a:effectLst/>
              <a:latin typeface="Times New Roman" panose="02020603050405020304" pitchFamily="18" charset="0"/>
              <a:ea typeface="Times New Roman" panose="02020603050405020304" pitchFamily="18" charset="0"/>
            </a:endParaRPr>
          </a:p>
          <a:p>
            <a:endParaRPr lang="en-US" dirty="0">
              <a:cs typeface="Calibri"/>
            </a:endParaRPr>
          </a:p>
        </p:txBody>
      </p:sp>
      <p:sp>
        <p:nvSpPr>
          <p:cNvPr id="4" name="Slide Number Placeholder 3"/>
          <p:cNvSpPr>
            <a:spLocks noGrp="1"/>
          </p:cNvSpPr>
          <p:nvPr>
            <p:ph type="sldNum" sz="quarter" idx="5"/>
          </p:nvPr>
        </p:nvSpPr>
        <p:spPr/>
        <p:txBody>
          <a:bodyPr/>
          <a:lstStyle/>
          <a:p>
            <a:fld id="{EAAF822A-833B-4790-BF78-EB2911829EED}" type="slidenum">
              <a:rPr lang="en-US" smtClean="0"/>
              <a:t>29</a:t>
            </a:fld>
            <a:endParaRPr lang="en-US"/>
          </a:p>
        </p:txBody>
      </p:sp>
    </p:spTree>
    <p:extLst>
      <p:ext uri="{BB962C8B-B14F-4D97-AF65-F5344CB8AC3E}">
        <p14:creationId xmlns:p14="http://schemas.microsoft.com/office/powerpoint/2010/main" val="31511964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3C5795-96F3-49A3-A99C-24DEDCA7D75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E12772D3-E04F-4B22-BA5C-AD63BD5DD96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30C5C52-D1A8-45ED-AD5A-2DFCC873BD56}"/>
              </a:ext>
            </a:extLst>
          </p:cNvPr>
          <p:cNvSpPr>
            <a:spLocks noGrp="1"/>
          </p:cNvSpPr>
          <p:nvPr>
            <p:ph type="dt" sz="half" idx="10"/>
          </p:nvPr>
        </p:nvSpPr>
        <p:spPr/>
        <p:txBody>
          <a:bodyPr/>
          <a:lstStyle/>
          <a:p>
            <a:fld id="{E2404168-8A11-4494-9B5F-ABF672B7AEE9}" type="datetimeFigureOut">
              <a:rPr lang="en-US" smtClean="0"/>
              <a:t>3/19/2021</a:t>
            </a:fld>
            <a:endParaRPr lang="en-US"/>
          </a:p>
        </p:txBody>
      </p:sp>
      <p:sp>
        <p:nvSpPr>
          <p:cNvPr id="5" name="Footer Placeholder 4">
            <a:extLst>
              <a:ext uri="{FF2B5EF4-FFF2-40B4-BE49-F238E27FC236}">
                <a16:creationId xmlns:a16="http://schemas.microsoft.com/office/drawing/2014/main" id="{B98254EE-F927-4126-B736-2CB9DFC460C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0BB0A03-E91F-49FE-AD40-31E2214B55FD}"/>
              </a:ext>
            </a:extLst>
          </p:cNvPr>
          <p:cNvSpPr>
            <a:spLocks noGrp="1"/>
          </p:cNvSpPr>
          <p:nvPr>
            <p:ph type="sldNum" sz="quarter" idx="12"/>
          </p:nvPr>
        </p:nvSpPr>
        <p:spPr/>
        <p:txBody>
          <a:bodyPr/>
          <a:lstStyle/>
          <a:p>
            <a:fld id="{637B677B-DBE9-4296-80AB-405246AF1AD7}" type="slidenum">
              <a:rPr lang="en-US" smtClean="0"/>
              <a:t>‹#›</a:t>
            </a:fld>
            <a:endParaRPr lang="en-US"/>
          </a:p>
        </p:txBody>
      </p:sp>
    </p:spTree>
    <p:extLst>
      <p:ext uri="{BB962C8B-B14F-4D97-AF65-F5344CB8AC3E}">
        <p14:creationId xmlns:p14="http://schemas.microsoft.com/office/powerpoint/2010/main" val="42130541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01B0198-5E9C-4B18-9D30-3CEA9422DE02}" type="datetimeFigureOut">
              <a:rPr lang="en-US" smtClean="0"/>
              <a:t>3/19/2021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08CF444-1C60-45E0-955B-062AFC29D2A2}" type="slidenum">
              <a:rPr lang="en-US" smtClean="0"/>
              <a:t>‹#›</a:t>
            </a:fld>
            <a:endParaRPr lang="en-US"/>
          </a:p>
        </p:txBody>
      </p:sp>
    </p:spTree>
    <p:extLst>
      <p:ext uri="{BB962C8B-B14F-4D97-AF65-F5344CB8AC3E}">
        <p14:creationId xmlns:p14="http://schemas.microsoft.com/office/powerpoint/2010/main" val="15298222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01B0198-5E9C-4B18-9D30-3CEA9422DE02}" type="datetimeFigureOut">
              <a:rPr lang="en-US" smtClean="0"/>
              <a:t>3/19/2021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08CF444-1C60-45E0-955B-062AFC29D2A2}" type="slidenum">
              <a:rPr lang="en-US" smtClean="0"/>
              <a:t>‹#›</a:t>
            </a:fld>
            <a:endParaRPr lang="en-US"/>
          </a:p>
        </p:txBody>
      </p:sp>
    </p:spTree>
    <p:extLst>
      <p:ext uri="{BB962C8B-B14F-4D97-AF65-F5344CB8AC3E}">
        <p14:creationId xmlns:p14="http://schemas.microsoft.com/office/powerpoint/2010/main" val="118421920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BB66120-C063-4412-9154-62822B9DE5A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23DBEF1A-05DA-4D72-ABB3-A637E014ACC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26C3715-F650-4CE4-AE9B-78F33153C45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2404168-8A11-4494-9B5F-ABF672B7AEE9}" type="datetimeFigureOut">
              <a:rPr lang="en-US" smtClean="0"/>
              <a:t>3/19/2021</a:t>
            </a:fld>
            <a:endParaRPr lang="en-US"/>
          </a:p>
        </p:txBody>
      </p:sp>
      <p:sp>
        <p:nvSpPr>
          <p:cNvPr id="5" name="Footer Placeholder 4">
            <a:extLst>
              <a:ext uri="{FF2B5EF4-FFF2-40B4-BE49-F238E27FC236}">
                <a16:creationId xmlns:a16="http://schemas.microsoft.com/office/drawing/2014/main" id="{9497CBFF-9679-4995-B077-C0B8694ECFC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9F8E43B-7F5B-40AE-901E-FE482C51D77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37B677B-DBE9-4296-80AB-405246AF1AD7}" type="slidenum">
              <a:rPr lang="en-US" smtClean="0"/>
              <a:t>‹#›</a:t>
            </a:fld>
            <a:endParaRPr lang="en-US"/>
          </a:p>
        </p:txBody>
      </p:sp>
    </p:spTree>
    <p:extLst>
      <p:ext uri="{BB962C8B-B14F-4D97-AF65-F5344CB8AC3E}">
        <p14:creationId xmlns:p14="http://schemas.microsoft.com/office/powerpoint/2010/main" val="3820315226"/>
      </p:ext>
    </p:extLst>
  </p:cSld>
  <p:clrMap bg1="lt1" tx1="dk1" bg2="lt2" tx2="dk2" accent1="accent1" accent2="accent2" accent3="accent3" accent4="accent4" accent5="accent5" accent6="accent6" hlink="hlink" folHlink="folHlink"/>
  <p:sldLayoutIdLst>
    <p:sldLayoutId id="2147483649" r:id="rId1"/>
    <p:sldLayoutId id="2147483652" r:id="rId2"/>
    <p:sldLayoutId id="2147483653"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2.gif"/></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2.gif"/></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2.gif"/></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image" Target="../media/image4.jpeg"/><Relationship Id="rId4" Type="http://schemas.openxmlformats.org/officeDocument/2006/relationships/image" Target="../media/image2.gif"/></Relationships>
</file>

<file path=ppt/slides/_rels/slide6.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 Id="rId9" Type="http://schemas.openxmlformats.org/officeDocument/2006/relationships/image" Target="../media/image2.gif"/></Relationships>
</file>

<file path=ppt/slides/_rels/slide7.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image" Target="../media/image1.png"/><Relationship Id="rId7" Type="http://schemas.openxmlformats.org/officeDocument/2006/relationships/diagramQuickStyle" Target="../diagrams/quickStyle2.xml"/><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diagramLayout" Target="../diagrams/layout2.xml"/><Relationship Id="rId5" Type="http://schemas.openxmlformats.org/officeDocument/2006/relationships/diagramData" Target="../diagrams/data2.xml"/><Relationship Id="rId4" Type="http://schemas.openxmlformats.org/officeDocument/2006/relationships/image" Target="../media/image2.gif"/><Relationship Id="rId9" Type="http://schemas.microsoft.com/office/2007/relationships/diagramDrawing" Target="../diagrams/drawing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2.gif"/></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2.gif"/></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2.gif"/></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2.gif"/></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19.jfif"/><Relationship Id="rId4" Type="http://schemas.openxmlformats.org/officeDocument/2006/relationships/image" Target="../media/image2.gif"/></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20.jfif"/><Relationship Id="rId4" Type="http://schemas.openxmlformats.org/officeDocument/2006/relationships/image" Target="../media/image2.gif"/></Relationships>
</file>

<file path=ppt/slides/_rels/slide14.xml.rels><?xml version="1.0" encoding="UTF-8" standalone="yes"?>
<Relationships xmlns="http://schemas.openxmlformats.org/package/2006/relationships"><Relationship Id="rId8" Type="http://schemas.openxmlformats.org/officeDocument/2006/relationships/diagramColors" Target="../diagrams/colors3.xml"/><Relationship Id="rId3" Type="http://schemas.openxmlformats.org/officeDocument/2006/relationships/image" Target="../media/image1.png"/><Relationship Id="rId7" Type="http://schemas.openxmlformats.org/officeDocument/2006/relationships/diagramQuickStyle" Target="../diagrams/quickStyle3.xml"/><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diagramLayout" Target="../diagrams/layout3.xml"/><Relationship Id="rId5" Type="http://schemas.openxmlformats.org/officeDocument/2006/relationships/diagramData" Target="../diagrams/data3.xml"/><Relationship Id="rId4" Type="http://schemas.openxmlformats.org/officeDocument/2006/relationships/image" Target="../media/image2.gif"/><Relationship Id="rId9" Type="http://schemas.microsoft.com/office/2007/relationships/diagramDrawing" Target="../diagrams/drawing3.xml"/></Relationships>
</file>

<file path=ppt/slides/_rels/slide15.xml.rels><?xml version="1.0" encoding="UTF-8" standalone="yes"?>
<Relationships xmlns="http://schemas.openxmlformats.org/package/2006/relationships"><Relationship Id="rId8" Type="http://schemas.openxmlformats.org/officeDocument/2006/relationships/diagramColors" Target="../diagrams/colors4.xml"/><Relationship Id="rId3" Type="http://schemas.openxmlformats.org/officeDocument/2006/relationships/image" Target="../media/image1.png"/><Relationship Id="rId7" Type="http://schemas.openxmlformats.org/officeDocument/2006/relationships/diagramQuickStyle" Target="../diagrams/quickStyle4.xml"/><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diagramLayout" Target="../diagrams/layout4.xml"/><Relationship Id="rId5" Type="http://schemas.openxmlformats.org/officeDocument/2006/relationships/diagramData" Target="../diagrams/data4.xml"/><Relationship Id="rId4" Type="http://schemas.openxmlformats.org/officeDocument/2006/relationships/image" Target="../media/image2.gif"/><Relationship Id="rId9" Type="http://schemas.microsoft.com/office/2007/relationships/diagramDrawing" Target="../diagrams/drawing4.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21.jpg"/><Relationship Id="rId4" Type="http://schemas.openxmlformats.org/officeDocument/2006/relationships/image" Target="../media/image2.gif"/></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22.jfif"/><Relationship Id="rId4" Type="http://schemas.openxmlformats.org/officeDocument/2006/relationships/image" Target="../media/image2.gif"/></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23.jpg"/><Relationship Id="rId4" Type="http://schemas.openxmlformats.org/officeDocument/2006/relationships/image" Target="../media/image2.gif"/></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openxmlformats.org/officeDocument/2006/relationships/image" Target="../media/image25.svg"/><Relationship Id="rId5" Type="http://schemas.openxmlformats.org/officeDocument/2006/relationships/image" Target="../media/image24.png"/><Relationship Id="rId4" Type="http://schemas.openxmlformats.org/officeDocument/2006/relationships/image" Target="../media/image2.gif"/></Relationships>
</file>

<file path=ppt/slides/_rels/slide2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image" Target="../media/image2.gif"/></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2.gif"/></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2.gif"/></Relationships>
</file>

<file path=ppt/slides/_rels/slide23.xml.rels><?xml version="1.0" encoding="UTF-8" standalone="yes"?>
<Relationships xmlns="http://schemas.openxmlformats.org/package/2006/relationships"><Relationship Id="rId8" Type="http://schemas.openxmlformats.org/officeDocument/2006/relationships/diagramColors" Target="../diagrams/colors5.xml"/><Relationship Id="rId3" Type="http://schemas.openxmlformats.org/officeDocument/2006/relationships/image" Target="../media/image1.png"/><Relationship Id="rId7" Type="http://schemas.openxmlformats.org/officeDocument/2006/relationships/diagramQuickStyle" Target="../diagrams/quickStyle5.xml"/><Relationship Id="rId2" Type="http://schemas.openxmlformats.org/officeDocument/2006/relationships/notesSlide" Target="../notesSlides/notesSlide23.xml"/><Relationship Id="rId1" Type="http://schemas.openxmlformats.org/officeDocument/2006/relationships/slideLayout" Target="../slideLayouts/slideLayout1.xml"/><Relationship Id="rId6" Type="http://schemas.openxmlformats.org/officeDocument/2006/relationships/diagramLayout" Target="../diagrams/layout5.xml"/><Relationship Id="rId5" Type="http://schemas.openxmlformats.org/officeDocument/2006/relationships/diagramData" Target="../diagrams/data5.xml"/><Relationship Id="rId4" Type="http://schemas.openxmlformats.org/officeDocument/2006/relationships/image" Target="../media/image2.gif"/><Relationship Id="rId9" Type="http://schemas.microsoft.com/office/2007/relationships/diagramDrawing" Target="../diagrams/drawing5.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1.xml"/><Relationship Id="rId5" Type="http://schemas.openxmlformats.org/officeDocument/2006/relationships/image" Target="../media/image27.jpeg"/><Relationship Id="rId4" Type="http://schemas.openxmlformats.org/officeDocument/2006/relationships/image" Target="../media/image2.gif"/></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2.gif"/></Relationships>
</file>

<file path=ppt/slides/_rels/slide26.xml.rels><?xml version="1.0" encoding="UTF-8" standalone="yes"?>
<Relationships xmlns="http://schemas.openxmlformats.org/package/2006/relationships"><Relationship Id="rId8" Type="http://schemas.openxmlformats.org/officeDocument/2006/relationships/diagramColors" Target="../diagrams/colors6.xml"/><Relationship Id="rId3" Type="http://schemas.openxmlformats.org/officeDocument/2006/relationships/image" Target="../media/image1.png"/><Relationship Id="rId7" Type="http://schemas.openxmlformats.org/officeDocument/2006/relationships/diagramQuickStyle" Target="../diagrams/quickStyle6.xml"/><Relationship Id="rId2" Type="http://schemas.openxmlformats.org/officeDocument/2006/relationships/notesSlide" Target="../notesSlides/notesSlide26.xml"/><Relationship Id="rId1" Type="http://schemas.openxmlformats.org/officeDocument/2006/relationships/slideLayout" Target="../slideLayouts/slideLayout1.xml"/><Relationship Id="rId6" Type="http://schemas.openxmlformats.org/officeDocument/2006/relationships/diagramLayout" Target="../diagrams/layout6.xml"/><Relationship Id="rId5" Type="http://schemas.openxmlformats.org/officeDocument/2006/relationships/diagramData" Target="../diagrams/data6.xml"/><Relationship Id="rId4" Type="http://schemas.openxmlformats.org/officeDocument/2006/relationships/image" Target="../media/image2.gif"/><Relationship Id="rId9" Type="http://schemas.microsoft.com/office/2007/relationships/diagramDrawing" Target="../diagrams/drawing6.xml"/></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image" Target="../media/image2.gif"/></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8.xml"/><Relationship Id="rId1" Type="http://schemas.openxmlformats.org/officeDocument/2006/relationships/slideLayout" Target="../slideLayouts/slideLayout1.xml"/><Relationship Id="rId5" Type="http://schemas.openxmlformats.org/officeDocument/2006/relationships/image" Target="../media/image38.png"/><Relationship Id="rId4" Type="http://schemas.openxmlformats.org/officeDocument/2006/relationships/image" Target="../media/image2.gif"/></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9.xml"/><Relationship Id="rId1" Type="http://schemas.openxmlformats.org/officeDocument/2006/relationships/slideLayout" Target="../slideLayouts/slideLayout1.xml"/><Relationship Id="rId4" Type="http://schemas.openxmlformats.org/officeDocument/2006/relationships/image" Target="../media/image2.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790202A-BBF2-4DFB-8588-3739EC8BB7E0}"/>
              </a:ext>
            </a:extLst>
          </p:cNvPr>
          <p:cNvSpPr/>
          <p:nvPr/>
        </p:nvSpPr>
        <p:spPr>
          <a:xfrm>
            <a:off x="0" y="6067165"/>
            <a:ext cx="12192000" cy="693965"/>
          </a:xfrm>
          <a:prstGeom prst="rect">
            <a:avLst/>
          </a:prstGeom>
          <a:gradFill>
            <a:gsLst>
              <a:gs pos="100000">
                <a:schemeClr val="bg1"/>
              </a:gs>
              <a:gs pos="0">
                <a:schemeClr val="accent1">
                  <a:lumMod val="41000"/>
                  <a:lumOff val="59000"/>
                </a:schemeClr>
              </a:gs>
            </a:gsLst>
            <a:lin ang="0" scaled="0"/>
          </a:gra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3C0F37-78CC-4C6C-8C28-F110DC40874E}"/>
              </a:ext>
            </a:extLst>
          </p:cNvPr>
          <p:cNvSpPr/>
          <p:nvPr/>
        </p:nvSpPr>
        <p:spPr>
          <a:xfrm>
            <a:off x="0" y="5995530"/>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Logo&#10;&#10;Description automatically generated">
            <a:extLst>
              <a:ext uri="{FF2B5EF4-FFF2-40B4-BE49-F238E27FC236}">
                <a16:creationId xmlns:a16="http://schemas.microsoft.com/office/drawing/2014/main" id="{64D2935B-9A24-4571-BB43-346A3D92581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02752" y="5823364"/>
            <a:ext cx="970148" cy="937766"/>
          </a:xfrm>
          <a:prstGeom prst="rect">
            <a:avLst/>
          </a:prstGeom>
        </p:spPr>
      </p:pic>
      <p:sp>
        <p:nvSpPr>
          <p:cNvPr id="11" name="Rectangle 10">
            <a:extLst>
              <a:ext uri="{FF2B5EF4-FFF2-40B4-BE49-F238E27FC236}">
                <a16:creationId xmlns:a16="http://schemas.microsoft.com/office/drawing/2014/main" id="{6F99EEDA-A11D-4DE4-8F43-53DDD148204C}"/>
              </a:ext>
            </a:extLst>
          </p:cNvPr>
          <p:cNvSpPr/>
          <p:nvPr/>
        </p:nvSpPr>
        <p:spPr>
          <a:xfrm>
            <a:off x="0" y="6752285"/>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Logo&#10;&#10;Description automatically generated">
            <a:extLst>
              <a:ext uri="{FF2B5EF4-FFF2-40B4-BE49-F238E27FC236}">
                <a16:creationId xmlns:a16="http://schemas.microsoft.com/office/drawing/2014/main" id="{243101A1-EFA7-4A9E-92BD-A8C93478D71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483386" y="6138800"/>
            <a:ext cx="1236741" cy="498334"/>
          </a:xfrm>
          <a:prstGeom prst="rect">
            <a:avLst/>
          </a:prstGeom>
        </p:spPr>
      </p:pic>
      <p:sp>
        <p:nvSpPr>
          <p:cNvPr id="9" name="TextBox 8">
            <a:extLst>
              <a:ext uri="{FF2B5EF4-FFF2-40B4-BE49-F238E27FC236}">
                <a16:creationId xmlns:a16="http://schemas.microsoft.com/office/drawing/2014/main" id="{0B337B79-BBCA-4969-825E-A5A1D783AC18}"/>
              </a:ext>
            </a:extLst>
          </p:cNvPr>
          <p:cNvSpPr txBox="1"/>
          <p:nvPr/>
        </p:nvSpPr>
        <p:spPr>
          <a:xfrm>
            <a:off x="5325298" y="435481"/>
            <a:ext cx="6479458" cy="1046440"/>
          </a:xfrm>
          <a:prstGeom prst="rect">
            <a:avLst/>
          </a:prstGeom>
          <a:noFill/>
        </p:spPr>
        <p:txBody>
          <a:bodyPr wrap="square">
            <a:spAutoFit/>
          </a:bodyPr>
          <a:lstStyle/>
          <a:p>
            <a:pPr algn="ctr"/>
            <a:r>
              <a:rPr lang="en-US" sz="4400" b="1" kern="1200" dirty="0">
                <a:solidFill>
                  <a:srgbClr val="080808"/>
                </a:solidFill>
                <a:latin typeface="+mj-lt"/>
                <a:ea typeface="+mj-ea"/>
                <a:cs typeface="+mj-cs"/>
              </a:rPr>
              <a:t>Begin with the End in Mind</a:t>
            </a:r>
            <a:r>
              <a:rPr lang="en-US" sz="1800" kern="1200" dirty="0">
                <a:solidFill>
                  <a:srgbClr val="080808"/>
                </a:solidFill>
                <a:latin typeface="+mj-lt"/>
                <a:ea typeface="+mj-ea"/>
                <a:cs typeface="+mj-cs"/>
              </a:rPr>
              <a:t>	 </a:t>
            </a:r>
            <a:endParaRPr lang="en-US" dirty="0"/>
          </a:p>
        </p:txBody>
      </p:sp>
      <p:sp>
        <p:nvSpPr>
          <p:cNvPr id="13" name="TextBox 12">
            <a:extLst>
              <a:ext uri="{FF2B5EF4-FFF2-40B4-BE49-F238E27FC236}">
                <a16:creationId xmlns:a16="http://schemas.microsoft.com/office/drawing/2014/main" id="{7000CD41-0D86-4153-887A-9F3DA2BAB1FD}"/>
              </a:ext>
            </a:extLst>
          </p:cNvPr>
          <p:cNvSpPr txBox="1"/>
          <p:nvPr/>
        </p:nvSpPr>
        <p:spPr>
          <a:xfrm>
            <a:off x="5518030" y="2493073"/>
            <a:ext cx="6093994" cy="1754326"/>
          </a:xfrm>
          <a:prstGeom prst="rect">
            <a:avLst/>
          </a:prstGeom>
          <a:noFill/>
        </p:spPr>
        <p:txBody>
          <a:bodyPr wrap="square">
            <a:spAutoFit/>
          </a:bodyPr>
          <a:lstStyle/>
          <a:p>
            <a:pPr algn="ctr"/>
            <a:r>
              <a:rPr lang="en-US" sz="3600" kern="1200" dirty="0">
                <a:solidFill>
                  <a:srgbClr val="080808"/>
                </a:solidFill>
                <a:latin typeface="+mn-lt"/>
                <a:ea typeface="+mn-ea"/>
                <a:cs typeface="+mn-cs"/>
              </a:rPr>
              <a:t>Type in the Chat: </a:t>
            </a:r>
          </a:p>
          <a:p>
            <a:pPr algn="ctr"/>
            <a:r>
              <a:rPr lang="en-US" sz="3600" dirty="0">
                <a:solidFill>
                  <a:srgbClr val="080808"/>
                </a:solidFill>
              </a:rPr>
              <a:t>What </a:t>
            </a:r>
            <a:r>
              <a:rPr lang="en-US" sz="3600" kern="1200" dirty="0">
                <a:solidFill>
                  <a:srgbClr val="080808"/>
                </a:solidFill>
                <a:latin typeface="+mn-lt"/>
                <a:ea typeface="+mn-ea"/>
                <a:cs typeface="+mn-cs"/>
              </a:rPr>
              <a:t>Questions Do You Want Answered From This Session?</a:t>
            </a:r>
          </a:p>
        </p:txBody>
      </p:sp>
      <p:pic>
        <p:nvPicPr>
          <p:cNvPr id="5" name="Picture 4">
            <a:extLst>
              <a:ext uri="{FF2B5EF4-FFF2-40B4-BE49-F238E27FC236}">
                <a16:creationId xmlns:a16="http://schemas.microsoft.com/office/drawing/2014/main" id="{B4DB7D32-224A-4D02-BDE6-53AC1DC5D242}"/>
              </a:ext>
            </a:extLst>
          </p:cNvPr>
          <p:cNvPicPr>
            <a:picLocks noChangeAspect="1"/>
          </p:cNvPicPr>
          <p:nvPr/>
        </p:nvPicPr>
        <p:blipFill>
          <a:blip r:embed="rId5"/>
          <a:stretch>
            <a:fillRect/>
          </a:stretch>
        </p:blipFill>
        <p:spPr>
          <a:xfrm>
            <a:off x="277661" y="1151100"/>
            <a:ext cx="4596782" cy="4438273"/>
          </a:xfrm>
          <a:prstGeom prst="rect">
            <a:avLst/>
          </a:prstGeom>
        </p:spPr>
      </p:pic>
    </p:spTree>
    <p:extLst>
      <p:ext uri="{BB962C8B-B14F-4D97-AF65-F5344CB8AC3E}">
        <p14:creationId xmlns:p14="http://schemas.microsoft.com/office/powerpoint/2010/main" val="20778061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91E5804-6BC3-4F05-928F-23CE6627F19D}"/>
              </a:ext>
            </a:extLst>
          </p:cNvPr>
          <p:cNvSpPr/>
          <p:nvPr/>
        </p:nvSpPr>
        <p:spPr>
          <a:xfrm>
            <a:off x="0" y="5707993"/>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03CEB56-545D-49C4-843C-7F42B85CDD61}"/>
              </a:ext>
            </a:extLst>
          </p:cNvPr>
          <p:cNvSpPr/>
          <p:nvPr/>
        </p:nvSpPr>
        <p:spPr>
          <a:xfrm>
            <a:off x="0" y="1049226"/>
            <a:ext cx="12192000" cy="96090"/>
          </a:xfrm>
          <a:prstGeom prst="rect">
            <a:avLst/>
          </a:prstGeom>
          <a:gradFill>
            <a:gsLst>
              <a:gs pos="100000">
                <a:srgbClr val="D31145"/>
              </a:gs>
              <a:gs pos="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Logo&#10;&#10;Description automatically generated">
            <a:extLst>
              <a:ext uri="{FF2B5EF4-FFF2-40B4-BE49-F238E27FC236}">
                <a16:creationId xmlns:a16="http://schemas.microsoft.com/office/drawing/2014/main" id="{E3F660F2-82F0-4762-A85F-8FDD0A3CA2B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4116" y="790571"/>
            <a:ext cx="4595583" cy="4442192"/>
          </a:xfrm>
          <a:prstGeom prst="rect">
            <a:avLst/>
          </a:prstGeom>
        </p:spPr>
      </p:pic>
      <p:pic>
        <p:nvPicPr>
          <p:cNvPr id="9" name="Picture 8" descr="Logo&#10;&#10;Description automatically generated">
            <a:extLst>
              <a:ext uri="{FF2B5EF4-FFF2-40B4-BE49-F238E27FC236}">
                <a16:creationId xmlns:a16="http://schemas.microsoft.com/office/drawing/2014/main" id="{7BA813AF-ABAE-45BD-838B-A623DA01CEC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612877" y="6011207"/>
            <a:ext cx="1325137" cy="533953"/>
          </a:xfrm>
          <a:prstGeom prst="rect">
            <a:avLst/>
          </a:prstGeom>
        </p:spPr>
      </p:pic>
      <p:sp>
        <p:nvSpPr>
          <p:cNvPr id="11" name="Title 1">
            <a:extLst>
              <a:ext uri="{FF2B5EF4-FFF2-40B4-BE49-F238E27FC236}">
                <a16:creationId xmlns:a16="http://schemas.microsoft.com/office/drawing/2014/main" id="{333951F7-FF02-4CD5-AB85-D63DE7C7F85C}"/>
              </a:ext>
            </a:extLst>
          </p:cNvPr>
          <p:cNvSpPr txBox="1">
            <a:spLocks/>
          </p:cNvSpPr>
          <p:nvPr/>
        </p:nvSpPr>
        <p:spPr>
          <a:xfrm>
            <a:off x="1" y="4480593"/>
            <a:ext cx="12192000" cy="816169"/>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en-US" sz="4400">
              <a:latin typeface="Abadi" panose="020B0604020104020204" pitchFamily="34" charset="0"/>
            </a:endParaRPr>
          </a:p>
        </p:txBody>
      </p:sp>
      <p:sp>
        <p:nvSpPr>
          <p:cNvPr id="7" name="Rectangle 6">
            <a:extLst>
              <a:ext uri="{FF2B5EF4-FFF2-40B4-BE49-F238E27FC236}">
                <a16:creationId xmlns:a16="http://schemas.microsoft.com/office/drawing/2014/main" id="{C027BC29-0F0C-4E2F-9CBA-8FA27E401680}"/>
              </a:ext>
            </a:extLst>
          </p:cNvPr>
          <p:cNvSpPr/>
          <p:nvPr/>
        </p:nvSpPr>
        <p:spPr>
          <a:xfrm>
            <a:off x="0" y="6752285"/>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4CE8F86-B148-4D69-A126-25D2B488BA16}"/>
              </a:ext>
            </a:extLst>
          </p:cNvPr>
          <p:cNvSpPr txBox="1"/>
          <p:nvPr/>
        </p:nvSpPr>
        <p:spPr>
          <a:xfrm>
            <a:off x="5717672" y="2229998"/>
            <a:ext cx="5744863" cy="1446550"/>
          </a:xfrm>
          <a:prstGeom prst="rect">
            <a:avLst/>
          </a:prstGeom>
          <a:noFill/>
        </p:spPr>
        <p:txBody>
          <a:bodyPr wrap="square" rtlCol="0">
            <a:spAutoFit/>
          </a:bodyPr>
          <a:lstStyle/>
          <a:p>
            <a:pPr algn="ctr"/>
            <a:r>
              <a:rPr lang="en-US" sz="4400" b="1">
                <a:latin typeface="Abadi" panose="020B0604020104020204" pitchFamily="34" charset="0"/>
              </a:rPr>
              <a:t>The Path to Winning Collective Bargaining</a:t>
            </a:r>
          </a:p>
        </p:txBody>
      </p:sp>
    </p:spTree>
    <p:extLst>
      <p:ext uri="{BB962C8B-B14F-4D97-AF65-F5344CB8AC3E}">
        <p14:creationId xmlns:p14="http://schemas.microsoft.com/office/powerpoint/2010/main" val="24267299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790202A-BBF2-4DFB-8588-3739EC8BB7E0}"/>
              </a:ext>
            </a:extLst>
          </p:cNvPr>
          <p:cNvSpPr/>
          <p:nvPr/>
        </p:nvSpPr>
        <p:spPr>
          <a:xfrm>
            <a:off x="0" y="6067165"/>
            <a:ext cx="12192000" cy="693965"/>
          </a:xfrm>
          <a:prstGeom prst="rect">
            <a:avLst/>
          </a:prstGeom>
          <a:gradFill>
            <a:gsLst>
              <a:gs pos="100000">
                <a:schemeClr val="bg1"/>
              </a:gs>
              <a:gs pos="0">
                <a:schemeClr val="accent1">
                  <a:lumMod val="41000"/>
                  <a:lumOff val="59000"/>
                </a:schemeClr>
              </a:gs>
            </a:gsLst>
            <a:lin ang="0" scaled="0"/>
          </a:gra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3C0F37-78CC-4C6C-8C28-F110DC40874E}"/>
              </a:ext>
            </a:extLst>
          </p:cNvPr>
          <p:cNvSpPr/>
          <p:nvPr/>
        </p:nvSpPr>
        <p:spPr>
          <a:xfrm>
            <a:off x="0" y="5995530"/>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Logo&#10;&#10;Description automatically generated">
            <a:extLst>
              <a:ext uri="{FF2B5EF4-FFF2-40B4-BE49-F238E27FC236}">
                <a16:creationId xmlns:a16="http://schemas.microsoft.com/office/drawing/2014/main" id="{64D2935B-9A24-4571-BB43-346A3D92581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02752" y="5823364"/>
            <a:ext cx="970148" cy="937766"/>
          </a:xfrm>
          <a:prstGeom prst="rect">
            <a:avLst/>
          </a:prstGeom>
        </p:spPr>
      </p:pic>
      <p:sp>
        <p:nvSpPr>
          <p:cNvPr id="11" name="Rectangle 10">
            <a:extLst>
              <a:ext uri="{FF2B5EF4-FFF2-40B4-BE49-F238E27FC236}">
                <a16:creationId xmlns:a16="http://schemas.microsoft.com/office/drawing/2014/main" id="{6F99EEDA-A11D-4DE4-8F43-53DDD148204C}"/>
              </a:ext>
            </a:extLst>
          </p:cNvPr>
          <p:cNvSpPr/>
          <p:nvPr/>
        </p:nvSpPr>
        <p:spPr>
          <a:xfrm>
            <a:off x="0" y="6752285"/>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Logo&#10;&#10;Description automatically generated">
            <a:extLst>
              <a:ext uri="{FF2B5EF4-FFF2-40B4-BE49-F238E27FC236}">
                <a16:creationId xmlns:a16="http://schemas.microsoft.com/office/drawing/2014/main" id="{243101A1-EFA7-4A9E-92BD-A8C93478D71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483386" y="6138800"/>
            <a:ext cx="1236741" cy="498334"/>
          </a:xfrm>
          <a:prstGeom prst="rect">
            <a:avLst/>
          </a:prstGeom>
        </p:spPr>
      </p:pic>
      <p:sp>
        <p:nvSpPr>
          <p:cNvPr id="6" name="Subtitle 5">
            <a:extLst>
              <a:ext uri="{FF2B5EF4-FFF2-40B4-BE49-F238E27FC236}">
                <a16:creationId xmlns:a16="http://schemas.microsoft.com/office/drawing/2014/main" id="{F717CCB6-5C40-415F-BC93-6822C01BC368}"/>
              </a:ext>
            </a:extLst>
          </p:cNvPr>
          <p:cNvSpPr>
            <a:spLocks noGrp="1"/>
          </p:cNvSpPr>
          <p:nvPr>
            <p:ph type="subTitle" idx="1"/>
          </p:nvPr>
        </p:nvSpPr>
        <p:spPr>
          <a:xfrm>
            <a:off x="1579720" y="1195754"/>
            <a:ext cx="9433367" cy="5838092"/>
          </a:xfrm>
        </p:spPr>
        <p:txBody>
          <a:bodyPr>
            <a:normAutofit fontScale="92500" lnSpcReduction="20000"/>
          </a:bodyPr>
          <a:lstStyle/>
          <a:p>
            <a:pPr algn="l"/>
            <a:r>
              <a:rPr lang="en-US" dirty="0"/>
              <a:t>Introduction/Norms</a:t>
            </a:r>
          </a:p>
          <a:p>
            <a:pPr algn="l"/>
            <a:r>
              <a:rPr lang="en-US" dirty="0"/>
              <a:t>What is Collective Bargaining?</a:t>
            </a:r>
          </a:p>
          <a:p>
            <a:pPr algn="l"/>
            <a:r>
              <a:rPr lang="en-US" dirty="0"/>
              <a:t>	Traditional Steps </a:t>
            </a:r>
          </a:p>
          <a:p>
            <a:pPr algn="l"/>
            <a:r>
              <a:rPr lang="en-US" dirty="0"/>
              <a:t>	Styles </a:t>
            </a:r>
          </a:p>
          <a:p>
            <a:pPr algn="l"/>
            <a:r>
              <a:rPr lang="en-US" dirty="0"/>
              <a:t>	 Benefits </a:t>
            </a:r>
          </a:p>
          <a:p>
            <a:pPr algn="l"/>
            <a:r>
              <a:rPr lang="en-US" dirty="0"/>
              <a:t>VEA’s Messaging on Collective Bargaining</a:t>
            </a:r>
          </a:p>
          <a:p>
            <a:pPr algn="l"/>
            <a:r>
              <a:rPr lang="en-US" dirty="0"/>
              <a:t>Activity 1: Break Out Groups</a:t>
            </a:r>
          </a:p>
          <a:p>
            <a:pPr algn="l"/>
            <a:r>
              <a:rPr lang="en-US" dirty="0"/>
              <a:t>VA History of Collective Bargaining</a:t>
            </a:r>
          </a:p>
          <a:p>
            <a:pPr algn="l"/>
            <a:r>
              <a:rPr lang="en-US" dirty="0"/>
              <a:t>It’s A New Day- Understand the Law on Collective Bargaining</a:t>
            </a:r>
          </a:p>
          <a:p>
            <a:pPr algn="l"/>
            <a:r>
              <a:rPr lang="en-US" dirty="0"/>
              <a:t>Building Power</a:t>
            </a:r>
          </a:p>
          <a:p>
            <a:pPr algn="l"/>
            <a:r>
              <a:rPr lang="en-US" dirty="0"/>
              <a:t>	First Steps</a:t>
            </a:r>
          </a:p>
          <a:p>
            <a:pPr algn="l"/>
            <a:r>
              <a:rPr lang="en-US" dirty="0"/>
              <a:t>	Local O2B Team</a:t>
            </a:r>
          </a:p>
          <a:p>
            <a:pPr algn="l"/>
            <a:r>
              <a:rPr lang="en-US" dirty="0"/>
              <a:t>Activity 2: Reflection</a:t>
            </a:r>
          </a:p>
          <a:p>
            <a:pPr algn="l"/>
            <a:r>
              <a:rPr lang="en-US" dirty="0"/>
              <a:t>Next Steps</a:t>
            </a:r>
          </a:p>
          <a:p>
            <a:pPr algn="l"/>
            <a:r>
              <a:rPr lang="en-US" dirty="0"/>
              <a:t>	</a:t>
            </a:r>
          </a:p>
          <a:p>
            <a:pPr algn="l"/>
            <a:endParaRPr lang="en-US" dirty="0"/>
          </a:p>
          <a:p>
            <a:pPr algn="l"/>
            <a:endParaRPr lang="en-US" dirty="0"/>
          </a:p>
        </p:txBody>
      </p:sp>
      <p:sp>
        <p:nvSpPr>
          <p:cNvPr id="9" name="Rectangle 8">
            <a:extLst>
              <a:ext uri="{FF2B5EF4-FFF2-40B4-BE49-F238E27FC236}">
                <a16:creationId xmlns:a16="http://schemas.microsoft.com/office/drawing/2014/main" id="{0C5CB15F-8E36-4408-AA89-77127693922D}"/>
              </a:ext>
            </a:extLst>
          </p:cNvPr>
          <p:cNvSpPr/>
          <p:nvPr/>
        </p:nvSpPr>
        <p:spPr>
          <a:xfrm>
            <a:off x="4135020" y="212382"/>
            <a:ext cx="3400099" cy="1107996"/>
          </a:xfrm>
          <a:prstGeom prst="rect">
            <a:avLst/>
          </a:prstGeom>
          <a:noFill/>
          <a:effectLst>
            <a:outerShdw blurRad="50800" dist="38100" dir="2700000" algn="tl" rotWithShape="0">
              <a:prstClr val="black">
                <a:alpha val="40000"/>
              </a:prstClr>
            </a:outerShdw>
          </a:effectLst>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6600" b="1" dirty="0">
                <a:ln/>
                <a:solidFill>
                  <a:srgbClr val="FF0000"/>
                </a:solidFill>
              </a:rPr>
              <a:t>AGENDA</a:t>
            </a:r>
          </a:p>
        </p:txBody>
      </p:sp>
    </p:spTree>
    <p:extLst>
      <p:ext uri="{BB962C8B-B14F-4D97-AF65-F5344CB8AC3E}">
        <p14:creationId xmlns:p14="http://schemas.microsoft.com/office/powerpoint/2010/main" val="10269048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790202A-BBF2-4DFB-8588-3739EC8BB7E0}"/>
              </a:ext>
            </a:extLst>
          </p:cNvPr>
          <p:cNvSpPr/>
          <p:nvPr/>
        </p:nvSpPr>
        <p:spPr>
          <a:xfrm>
            <a:off x="0" y="6067165"/>
            <a:ext cx="12192000" cy="693965"/>
          </a:xfrm>
          <a:prstGeom prst="rect">
            <a:avLst/>
          </a:prstGeom>
          <a:gradFill>
            <a:gsLst>
              <a:gs pos="100000">
                <a:schemeClr val="bg1"/>
              </a:gs>
              <a:gs pos="0">
                <a:schemeClr val="accent1">
                  <a:lumMod val="41000"/>
                  <a:lumOff val="59000"/>
                </a:schemeClr>
              </a:gs>
            </a:gsLst>
            <a:lin ang="0" scaled="0"/>
          </a:gra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3C0F37-78CC-4C6C-8C28-F110DC40874E}"/>
              </a:ext>
            </a:extLst>
          </p:cNvPr>
          <p:cNvSpPr/>
          <p:nvPr/>
        </p:nvSpPr>
        <p:spPr>
          <a:xfrm>
            <a:off x="0" y="5995530"/>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Logo&#10;&#10;Description automatically generated">
            <a:extLst>
              <a:ext uri="{FF2B5EF4-FFF2-40B4-BE49-F238E27FC236}">
                <a16:creationId xmlns:a16="http://schemas.microsoft.com/office/drawing/2014/main" id="{64D2935B-9A24-4571-BB43-346A3D92581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02752" y="5823364"/>
            <a:ext cx="970148" cy="937766"/>
          </a:xfrm>
          <a:prstGeom prst="rect">
            <a:avLst/>
          </a:prstGeom>
        </p:spPr>
      </p:pic>
      <p:sp>
        <p:nvSpPr>
          <p:cNvPr id="11" name="Rectangle 10">
            <a:extLst>
              <a:ext uri="{FF2B5EF4-FFF2-40B4-BE49-F238E27FC236}">
                <a16:creationId xmlns:a16="http://schemas.microsoft.com/office/drawing/2014/main" id="{6F99EEDA-A11D-4DE4-8F43-53DDD148204C}"/>
              </a:ext>
            </a:extLst>
          </p:cNvPr>
          <p:cNvSpPr/>
          <p:nvPr/>
        </p:nvSpPr>
        <p:spPr>
          <a:xfrm>
            <a:off x="0" y="6752285"/>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Logo&#10;&#10;Description automatically generated">
            <a:extLst>
              <a:ext uri="{FF2B5EF4-FFF2-40B4-BE49-F238E27FC236}">
                <a16:creationId xmlns:a16="http://schemas.microsoft.com/office/drawing/2014/main" id="{243101A1-EFA7-4A9E-92BD-A8C93478D71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483386" y="6138800"/>
            <a:ext cx="1236741" cy="498334"/>
          </a:xfrm>
          <a:prstGeom prst="rect">
            <a:avLst/>
          </a:prstGeom>
        </p:spPr>
      </p:pic>
      <p:sp>
        <p:nvSpPr>
          <p:cNvPr id="6" name="Subtitle 5">
            <a:extLst>
              <a:ext uri="{FF2B5EF4-FFF2-40B4-BE49-F238E27FC236}">
                <a16:creationId xmlns:a16="http://schemas.microsoft.com/office/drawing/2014/main" id="{F717CCB6-5C40-415F-BC93-6822C01BC368}"/>
              </a:ext>
            </a:extLst>
          </p:cNvPr>
          <p:cNvSpPr>
            <a:spLocks noGrp="1"/>
          </p:cNvSpPr>
          <p:nvPr>
            <p:ph type="subTitle" idx="1"/>
          </p:nvPr>
        </p:nvSpPr>
        <p:spPr>
          <a:xfrm>
            <a:off x="5162309" y="96870"/>
            <a:ext cx="6759615" cy="5970295"/>
          </a:xfrm>
        </p:spPr>
        <p:txBody>
          <a:bodyPr>
            <a:normAutofit fontScale="47500" lnSpcReduction="20000"/>
          </a:bodyPr>
          <a:lstStyle/>
          <a:p>
            <a:endParaRPr lang="en-US" sz="6000"/>
          </a:p>
          <a:p>
            <a:r>
              <a:rPr lang="en-US" sz="6000"/>
              <a:t>Listen For Understanding</a:t>
            </a:r>
          </a:p>
          <a:p>
            <a:endParaRPr lang="en-US" sz="6000"/>
          </a:p>
          <a:p>
            <a:r>
              <a:rPr lang="en-US" sz="6000"/>
              <a:t>Participate With Intention</a:t>
            </a:r>
          </a:p>
          <a:p>
            <a:endParaRPr lang="en-US" sz="6000"/>
          </a:p>
          <a:p>
            <a:r>
              <a:rPr lang="en-US" sz="6000"/>
              <a:t>Invite Diverse Opinions</a:t>
            </a:r>
          </a:p>
          <a:p>
            <a:endParaRPr lang="en-US" sz="6000"/>
          </a:p>
          <a:p>
            <a:r>
              <a:rPr lang="en-US" sz="6000"/>
              <a:t>Take Care Of Personal And Group Health</a:t>
            </a:r>
          </a:p>
          <a:p>
            <a:endParaRPr lang="en-US" sz="6000"/>
          </a:p>
          <a:p>
            <a:r>
              <a:rPr lang="en-US" sz="6000"/>
              <a:t>Step up and Step Back</a:t>
            </a:r>
          </a:p>
          <a:p>
            <a:endParaRPr lang="en-US" sz="6000"/>
          </a:p>
          <a:p>
            <a:r>
              <a:rPr lang="en-US" sz="6000"/>
              <a:t>Electronic Etiquette</a:t>
            </a:r>
          </a:p>
          <a:p>
            <a:endParaRPr lang="en-US" sz="6000"/>
          </a:p>
          <a:p>
            <a:endParaRPr lang="en-US"/>
          </a:p>
        </p:txBody>
      </p:sp>
      <p:sp>
        <p:nvSpPr>
          <p:cNvPr id="9" name="Rectangle 8">
            <a:extLst>
              <a:ext uri="{FF2B5EF4-FFF2-40B4-BE49-F238E27FC236}">
                <a16:creationId xmlns:a16="http://schemas.microsoft.com/office/drawing/2014/main" id="{0C5CB15F-8E36-4408-AA89-77127693922D}"/>
              </a:ext>
            </a:extLst>
          </p:cNvPr>
          <p:cNvSpPr/>
          <p:nvPr/>
        </p:nvSpPr>
        <p:spPr>
          <a:xfrm>
            <a:off x="708914" y="2321004"/>
            <a:ext cx="3400099" cy="1107996"/>
          </a:xfrm>
          <a:prstGeom prst="rect">
            <a:avLst/>
          </a:prstGeom>
          <a:noFill/>
          <a:effectLst>
            <a:outerShdw blurRad="50800" dist="38100" dir="2700000" algn="tl" rotWithShape="0">
              <a:prstClr val="black">
                <a:alpha val="40000"/>
              </a:prstClr>
            </a:outerShdw>
          </a:effectLst>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6600" b="1">
                <a:ln/>
                <a:solidFill>
                  <a:srgbClr val="FF0000"/>
                </a:solidFill>
              </a:rPr>
              <a:t>Norms</a:t>
            </a:r>
          </a:p>
        </p:txBody>
      </p:sp>
    </p:spTree>
    <p:extLst>
      <p:ext uri="{BB962C8B-B14F-4D97-AF65-F5344CB8AC3E}">
        <p14:creationId xmlns:p14="http://schemas.microsoft.com/office/powerpoint/2010/main" val="28155692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790202A-BBF2-4DFB-8588-3739EC8BB7E0}"/>
              </a:ext>
            </a:extLst>
          </p:cNvPr>
          <p:cNvSpPr/>
          <p:nvPr/>
        </p:nvSpPr>
        <p:spPr>
          <a:xfrm>
            <a:off x="0" y="6067165"/>
            <a:ext cx="12192000" cy="693965"/>
          </a:xfrm>
          <a:prstGeom prst="rect">
            <a:avLst/>
          </a:prstGeom>
          <a:gradFill>
            <a:gsLst>
              <a:gs pos="100000">
                <a:schemeClr val="bg1"/>
              </a:gs>
              <a:gs pos="0">
                <a:schemeClr val="accent1">
                  <a:lumMod val="41000"/>
                  <a:lumOff val="59000"/>
                </a:schemeClr>
              </a:gs>
            </a:gsLst>
            <a:lin ang="0" scaled="0"/>
          </a:gra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3C0F37-78CC-4C6C-8C28-F110DC40874E}"/>
              </a:ext>
            </a:extLst>
          </p:cNvPr>
          <p:cNvSpPr/>
          <p:nvPr/>
        </p:nvSpPr>
        <p:spPr>
          <a:xfrm>
            <a:off x="0" y="5995530"/>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Logo&#10;&#10;Description automatically generated">
            <a:extLst>
              <a:ext uri="{FF2B5EF4-FFF2-40B4-BE49-F238E27FC236}">
                <a16:creationId xmlns:a16="http://schemas.microsoft.com/office/drawing/2014/main" id="{64D2935B-9A24-4571-BB43-346A3D92581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02752" y="5823364"/>
            <a:ext cx="970148" cy="937766"/>
          </a:xfrm>
          <a:prstGeom prst="rect">
            <a:avLst/>
          </a:prstGeom>
        </p:spPr>
      </p:pic>
      <p:sp>
        <p:nvSpPr>
          <p:cNvPr id="11" name="Rectangle 10">
            <a:extLst>
              <a:ext uri="{FF2B5EF4-FFF2-40B4-BE49-F238E27FC236}">
                <a16:creationId xmlns:a16="http://schemas.microsoft.com/office/drawing/2014/main" id="{6F99EEDA-A11D-4DE4-8F43-53DDD148204C}"/>
              </a:ext>
            </a:extLst>
          </p:cNvPr>
          <p:cNvSpPr/>
          <p:nvPr/>
        </p:nvSpPr>
        <p:spPr>
          <a:xfrm>
            <a:off x="0" y="6752285"/>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Logo&#10;&#10;Description automatically generated">
            <a:extLst>
              <a:ext uri="{FF2B5EF4-FFF2-40B4-BE49-F238E27FC236}">
                <a16:creationId xmlns:a16="http://schemas.microsoft.com/office/drawing/2014/main" id="{243101A1-EFA7-4A9E-92BD-A8C93478D71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483386" y="6138800"/>
            <a:ext cx="1236741" cy="498334"/>
          </a:xfrm>
          <a:prstGeom prst="rect">
            <a:avLst/>
          </a:prstGeom>
        </p:spPr>
      </p:pic>
      <p:pic>
        <p:nvPicPr>
          <p:cNvPr id="7" name="Content Placeholder 9" descr="A picture containing text&#10;&#10;Description automatically generated">
            <a:extLst>
              <a:ext uri="{FF2B5EF4-FFF2-40B4-BE49-F238E27FC236}">
                <a16:creationId xmlns:a16="http://schemas.microsoft.com/office/drawing/2014/main" id="{D736C39D-09BC-48FD-9A3F-A88642906EE6}"/>
              </a:ext>
            </a:extLst>
          </p:cNvPr>
          <p:cNvPicPr>
            <a:picLocks noChangeAspect="1"/>
          </p:cNvPicPr>
          <p:nvPr/>
        </p:nvPicPr>
        <p:blipFill rotWithShape="1">
          <a:blip r:embed="rId5">
            <a:extLst>
              <a:ext uri="{28A0092B-C50C-407E-A947-70E740481C1C}">
                <a14:useLocalDpi xmlns:a14="http://schemas.microsoft.com/office/drawing/2010/main" val="0"/>
              </a:ext>
            </a:extLst>
          </a:blip>
          <a:srcRect r="4159" b="-3"/>
          <a:stretch/>
        </p:blipFill>
        <p:spPr>
          <a:xfrm>
            <a:off x="732963" y="1674680"/>
            <a:ext cx="5086586" cy="3660185"/>
          </a:xfrm>
          <a:prstGeom prst="rect">
            <a:avLst/>
          </a:prstGeom>
        </p:spPr>
      </p:pic>
      <p:sp>
        <p:nvSpPr>
          <p:cNvPr id="9" name="Content Placeholder 3">
            <a:extLst>
              <a:ext uri="{FF2B5EF4-FFF2-40B4-BE49-F238E27FC236}">
                <a16:creationId xmlns:a16="http://schemas.microsoft.com/office/drawing/2014/main" id="{0D934D05-9B8F-4FAE-B2A1-7B9435AA8502}"/>
              </a:ext>
            </a:extLst>
          </p:cNvPr>
          <p:cNvSpPr txBox="1">
            <a:spLocks/>
          </p:cNvSpPr>
          <p:nvPr/>
        </p:nvSpPr>
        <p:spPr>
          <a:xfrm>
            <a:off x="6201240" y="1674680"/>
            <a:ext cx="5086586" cy="3660185"/>
          </a:xfrm>
          <a:prstGeom prst="rect">
            <a:avLst/>
          </a:prstGeom>
        </p:spPr>
        <p:txBody>
          <a:bodyPr vert="horz" lIns="91440" tIns="45720" rIns="91440" bIns="45720" rtlCol="0" anchor="ct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3600" dirty="0"/>
              <a:t>Brings the union’s </a:t>
            </a:r>
          </a:p>
          <a:p>
            <a:pPr marL="0" indent="0" algn="ctr">
              <a:buFont typeface="Arial" panose="020B0604020202020204" pitchFamily="34" charset="0"/>
              <a:buNone/>
            </a:pPr>
            <a:r>
              <a:rPr lang="en-US" sz="3600" dirty="0"/>
              <a:t>collective vision  </a:t>
            </a:r>
          </a:p>
          <a:p>
            <a:pPr marL="0" indent="0" algn="ctr">
              <a:buFont typeface="Arial" panose="020B0604020202020204" pitchFamily="34" charset="0"/>
              <a:buNone/>
            </a:pPr>
            <a:r>
              <a:rPr lang="en-US" sz="3600" dirty="0"/>
              <a:t>into a focused </a:t>
            </a:r>
          </a:p>
          <a:p>
            <a:pPr marL="0" indent="0" algn="ctr">
              <a:buFont typeface="Arial" panose="020B0604020202020204" pitchFamily="34" charset="0"/>
              <a:buNone/>
            </a:pPr>
            <a:r>
              <a:rPr lang="en-US" sz="3600" dirty="0"/>
              <a:t>contractual agreement</a:t>
            </a:r>
          </a:p>
          <a:p>
            <a:pPr marL="0" indent="0" algn="ctr">
              <a:buFont typeface="Arial" panose="020B0604020202020204" pitchFamily="34" charset="0"/>
              <a:buNone/>
            </a:pPr>
            <a:r>
              <a:rPr lang="en-US" sz="3600" dirty="0"/>
              <a:t> between employees</a:t>
            </a:r>
          </a:p>
          <a:p>
            <a:pPr marL="0" indent="0" algn="ctr">
              <a:buFont typeface="Arial" panose="020B0604020202020204" pitchFamily="34" charset="0"/>
              <a:buNone/>
            </a:pPr>
            <a:r>
              <a:rPr lang="en-US" sz="3600" dirty="0"/>
              <a:t> and administration.</a:t>
            </a:r>
          </a:p>
        </p:txBody>
      </p:sp>
      <p:sp>
        <p:nvSpPr>
          <p:cNvPr id="5" name="Title 4">
            <a:extLst>
              <a:ext uri="{FF2B5EF4-FFF2-40B4-BE49-F238E27FC236}">
                <a16:creationId xmlns:a16="http://schemas.microsoft.com/office/drawing/2014/main" id="{632F4A09-FD5E-4B95-86E7-77EA3554D4DE}"/>
              </a:ext>
            </a:extLst>
          </p:cNvPr>
          <p:cNvSpPr>
            <a:spLocks noGrp="1"/>
          </p:cNvSpPr>
          <p:nvPr>
            <p:ph type="title" idx="4294967295"/>
          </p:nvPr>
        </p:nvSpPr>
        <p:spPr>
          <a:xfrm>
            <a:off x="2133600" y="287338"/>
            <a:ext cx="9154226" cy="1449387"/>
          </a:xfrm>
        </p:spPr>
        <p:txBody>
          <a:bodyPr/>
          <a:lstStyle/>
          <a:p>
            <a:r>
              <a:rPr lang="en-US" dirty="0"/>
              <a:t>What is Collective Bargaining?</a:t>
            </a:r>
          </a:p>
        </p:txBody>
      </p:sp>
    </p:spTree>
    <p:extLst>
      <p:ext uri="{BB962C8B-B14F-4D97-AF65-F5344CB8AC3E}">
        <p14:creationId xmlns:p14="http://schemas.microsoft.com/office/powerpoint/2010/main" val="20924092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6C16B5-927C-4734-B09F-8A868899F701}"/>
              </a:ext>
            </a:extLst>
          </p:cNvPr>
          <p:cNvSpPr>
            <a:spLocks noGrp="1"/>
          </p:cNvSpPr>
          <p:nvPr>
            <p:ph type="title"/>
          </p:nvPr>
        </p:nvSpPr>
        <p:spPr>
          <a:xfrm>
            <a:off x="621792" y="1165860"/>
            <a:ext cx="3602736" cy="4526280"/>
          </a:xfrm>
        </p:spPr>
        <p:txBody>
          <a:bodyPr>
            <a:normAutofit/>
          </a:bodyPr>
          <a:lstStyle/>
          <a:p>
            <a:r>
              <a:rPr lang="en-US" sz="4000"/>
              <a:t>Traditional Steps in the Bargaining Process	</a:t>
            </a:r>
            <a:endParaRPr lang="en-US" sz="4000" dirty="0"/>
          </a:p>
        </p:txBody>
      </p:sp>
      <p:graphicFrame>
        <p:nvGraphicFramePr>
          <p:cNvPr id="14" name="Content Placeholder 2">
            <a:extLst>
              <a:ext uri="{FF2B5EF4-FFF2-40B4-BE49-F238E27FC236}">
                <a16:creationId xmlns:a16="http://schemas.microsoft.com/office/drawing/2014/main" id="{71751FAE-B3ED-43A7-A75C-DB454CF51223}"/>
              </a:ext>
            </a:extLst>
          </p:cNvPr>
          <p:cNvGraphicFramePr>
            <a:graphicFrameLocks noGrp="1"/>
          </p:cNvGraphicFramePr>
          <p:nvPr>
            <p:ph idx="1"/>
            <p:extLst>
              <p:ext uri="{D42A27DB-BD31-4B8C-83A1-F6EECF244321}">
                <p14:modId xmlns:p14="http://schemas.microsoft.com/office/powerpoint/2010/main" val="2485353124"/>
              </p:ext>
            </p:extLst>
          </p:nvPr>
        </p:nvGraphicFramePr>
        <p:xfrm>
          <a:off x="5303520" y="676656"/>
          <a:ext cx="6364224" cy="55138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Rectangle 3">
            <a:extLst>
              <a:ext uri="{FF2B5EF4-FFF2-40B4-BE49-F238E27FC236}">
                <a16:creationId xmlns:a16="http://schemas.microsoft.com/office/drawing/2014/main" id="{594E1E79-6B1F-4652-8756-222F21D0443D}"/>
              </a:ext>
            </a:extLst>
          </p:cNvPr>
          <p:cNvSpPr/>
          <p:nvPr/>
        </p:nvSpPr>
        <p:spPr>
          <a:xfrm>
            <a:off x="0" y="6322835"/>
            <a:ext cx="12192000" cy="693965"/>
          </a:xfrm>
          <a:prstGeom prst="rect">
            <a:avLst/>
          </a:prstGeom>
          <a:gradFill>
            <a:gsLst>
              <a:gs pos="100000">
                <a:schemeClr val="bg1"/>
              </a:gs>
              <a:gs pos="0">
                <a:schemeClr val="accent1">
                  <a:lumMod val="41000"/>
                  <a:lumOff val="59000"/>
                </a:schemeClr>
              </a:gs>
            </a:gsLst>
            <a:lin ang="0" scaled="0"/>
          </a:gra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pic>
        <p:nvPicPr>
          <p:cNvPr id="5" name="Picture 4" descr="Logo&#10;&#10;Description automatically generated">
            <a:extLst>
              <a:ext uri="{FF2B5EF4-FFF2-40B4-BE49-F238E27FC236}">
                <a16:creationId xmlns:a16="http://schemas.microsoft.com/office/drawing/2014/main" id="{8FAC6280-E5F7-401F-8818-A16B71084870}"/>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697596" y="5949817"/>
            <a:ext cx="970148" cy="937766"/>
          </a:xfrm>
          <a:prstGeom prst="rect">
            <a:avLst/>
          </a:prstGeom>
        </p:spPr>
      </p:pic>
      <p:pic>
        <p:nvPicPr>
          <p:cNvPr id="6" name="Picture 5" descr="Logo&#10;&#10;Description automatically generated">
            <a:extLst>
              <a:ext uri="{FF2B5EF4-FFF2-40B4-BE49-F238E27FC236}">
                <a16:creationId xmlns:a16="http://schemas.microsoft.com/office/drawing/2014/main" id="{C96A158F-E45E-40C7-B5DB-D0B33CF9753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457727" y="6319947"/>
            <a:ext cx="1236741" cy="498334"/>
          </a:xfrm>
          <a:prstGeom prst="rect">
            <a:avLst/>
          </a:prstGeom>
        </p:spPr>
      </p:pic>
    </p:spTree>
    <p:extLst>
      <p:ext uri="{BB962C8B-B14F-4D97-AF65-F5344CB8AC3E}">
        <p14:creationId xmlns:p14="http://schemas.microsoft.com/office/powerpoint/2010/main" val="4075194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790202A-BBF2-4DFB-8588-3739EC8BB7E0}"/>
              </a:ext>
            </a:extLst>
          </p:cNvPr>
          <p:cNvSpPr/>
          <p:nvPr/>
        </p:nvSpPr>
        <p:spPr>
          <a:xfrm>
            <a:off x="0" y="6067165"/>
            <a:ext cx="12192000" cy="693965"/>
          </a:xfrm>
          <a:prstGeom prst="rect">
            <a:avLst/>
          </a:prstGeom>
          <a:gradFill>
            <a:gsLst>
              <a:gs pos="100000">
                <a:schemeClr val="bg1"/>
              </a:gs>
              <a:gs pos="0">
                <a:schemeClr val="accent1">
                  <a:lumMod val="41000"/>
                  <a:lumOff val="59000"/>
                </a:schemeClr>
              </a:gs>
            </a:gsLst>
            <a:lin ang="0" scaled="0"/>
          </a:gra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3C0F37-78CC-4C6C-8C28-F110DC40874E}"/>
              </a:ext>
            </a:extLst>
          </p:cNvPr>
          <p:cNvSpPr/>
          <p:nvPr/>
        </p:nvSpPr>
        <p:spPr>
          <a:xfrm>
            <a:off x="0" y="5995530"/>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Logo&#10;&#10;Description automatically generated">
            <a:extLst>
              <a:ext uri="{FF2B5EF4-FFF2-40B4-BE49-F238E27FC236}">
                <a16:creationId xmlns:a16="http://schemas.microsoft.com/office/drawing/2014/main" id="{64D2935B-9A24-4571-BB43-346A3D92581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02752" y="5823364"/>
            <a:ext cx="970148" cy="937766"/>
          </a:xfrm>
          <a:prstGeom prst="rect">
            <a:avLst/>
          </a:prstGeom>
        </p:spPr>
      </p:pic>
      <p:sp>
        <p:nvSpPr>
          <p:cNvPr id="11" name="Rectangle 10">
            <a:extLst>
              <a:ext uri="{FF2B5EF4-FFF2-40B4-BE49-F238E27FC236}">
                <a16:creationId xmlns:a16="http://schemas.microsoft.com/office/drawing/2014/main" id="{6F99EEDA-A11D-4DE4-8F43-53DDD148204C}"/>
              </a:ext>
            </a:extLst>
          </p:cNvPr>
          <p:cNvSpPr/>
          <p:nvPr/>
        </p:nvSpPr>
        <p:spPr>
          <a:xfrm>
            <a:off x="0" y="6752285"/>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Logo&#10;&#10;Description automatically generated">
            <a:extLst>
              <a:ext uri="{FF2B5EF4-FFF2-40B4-BE49-F238E27FC236}">
                <a16:creationId xmlns:a16="http://schemas.microsoft.com/office/drawing/2014/main" id="{243101A1-EFA7-4A9E-92BD-A8C93478D71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483386" y="6138800"/>
            <a:ext cx="1236741" cy="498334"/>
          </a:xfrm>
          <a:prstGeom prst="rect">
            <a:avLst/>
          </a:prstGeom>
        </p:spPr>
      </p:pic>
      <p:sp>
        <p:nvSpPr>
          <p:cNvPr id="7" name="TextBox 6">
            <a:extLst>
              <a:ext uri="{FF2B5EF4-FFF2-40B4-BE49-F238E27FC236}">
                <a16:creationId xmlns:a16="http://schemas.microsoft.com/office/drawing/2014/main" id="{B800FE07-0531-463E-A660-669A76CF8776}"/>
              </a:ext>
            </a:extLst>
          </p:cNvPr>
          <p:cNvSpPr txBox="1"/>
          <p:nvPr/>
        </p:nvSpPr>
        <p:spPr>
          <a:xfrm>
            <a:off x="838200" y="530892"/>
            <a:ext cx="10515600" cy="707886"/>
          </a:xfrm>
          <a:prstGeom prst="rect">
            <a:avLst/>
          </a:prstGeom>
          <a:noFill/>
        </p:spPr>
        <p:txBody>
          <a:bodyPr wrap="square" rtlCol="0">
            <a:spAutoFit/>
          </a:bodyPr>
          <a:lstStyle/>
          <a:p>
            <a:pPr algn="ctr"/>
            <a:r>
              <a:rPr lang="en-US" sz="4000" dirty="0"/>
              <a:t>Various Forms of Collective Bargaining</a:t>
            </a:r>
          </a:p>
        </p:txBody>
      </p:sp>
      <p:graphicFrame>
        <p:nvGraphicFramePr>
          <p:cNvPr id="9" name="TextBox 4">
            <a:extLst>
              <a:ext uri="{FF2B5EF4-FFF2-40B4-BE49-F238E27FC236}">
                <a16:creationId xmlns:a16="http://schemas.microsoft.com/office/drawing/2014/main" id="{711821AA-D63B-47BD-B111-08F0C581EFB7}"/>
              </a:ext>
            </a:extLst>
          </p:cNvPr>
          <p:cNvGraphicFramePr/>
          <p:nvPr>
            <p:extLst>
              <p:ext uri="{D42A27DB-BD31-4B8C-83A1-F6EECF244321}">
                <p14:modId xmlns:p14="http://schemas.microsoft.com/office/powerpoint/2010/main" val="521081417"/>
              </p:ext>
            </p:extLst>
          </p:nvPr>
        </p:nvGraphicFramePr>
        <p:xfrm>
          <a:off x="838200" y="1269319"/>
          <a:ext cx="10515600" cy="435133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17743313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790202A-BBF2-4DFB-8588-3739EC8BB7E0}"/>
              </a:ext>
            </a:extLst>
          </p:cNvPr>
          <p:cNvSpPr/>
          <p:nvPr/>
        </p:nvSpPr>
        <p:spPr>
          <a:xfrm>
            <a:off x="0" y="6067165"/>
            <a:ext cx="12192000" cy="693965"/>
          </a:xfrm>
          <a:prstGeom prst="rect">
            <a:avLst/>
          </a:prstGeom>
          <a:gradFill>
            <a:gsLst>
              <a:gs pos="100000">
                <a:schemeClr val="bg1"/>
              </a:gs>
              <a:gs pos="0">
                <a:schemeClr val="accent1">
                  <a:lumMod val="41000"/>
                  <a:lumOff val="59000"/>
                </a:schemeClr>
              </a:gs>
            </a:gsLst>
            <a:lin ang="0" scaled="0"/>
          </a:gra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3C0F37-78CC-4C6C-8C28-F110DC40874E}"/>
              </a:ext>
            </a:extLst>
          </p:cNvPr>
          <p:cNvSpPr/>
          <p:nvPr/>
        </p:nvSpPr>
        <p:spPr>
          <a:xfrm>
            <a:off x="0" y="5995530"/>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Logo&#10;&#10;Description automatically generated">
            <a:extLst>
              <a:ext uri="{FF2B5EF4-FFF2-40B4-BE49-F238E27FC236}">
                <a16:creationId xmlns:a16="http://schemas.microsoft.com/office/drawing/2014/main" id="{64D2935B-9A24-4571-BB43-346A3D92581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02752" y="5823364"/>
            <a:ext cx="970148" cy="937766"/>
          </a:xfrm>
          <a:prstGeom prst="rect">
            <a:avLst/>
          </a:prstGeom>
        </p:spPr>
      </p:pic>
      <p:sp>
        <p:nvSpPr>
          <p:cNvPr id="11" name="Rectangle 10">
            <a:extLst>
              <a:ext uri="{FF2B5EF4-FFF2-40B4-BE49-F238E27FC236}">
                <a16:creationId xmlns:a16="http://schemas.microsoft.com/office/drawing/2014/main" id="{6F99EEDA-A11D-4DE4-8F43-53DDD148204C}"/>
              </a:ext>
            </a:extLst>
          </p:cNvPr>
          <p:cNvSpPr/>
          <p:nvPr/>
        </p:nvSpPr>
        <p:spPr>
          <a:xfrm>
            <a:off x="0" y="6752285"/>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Logo&#10;&#10;Description automatically generated">
            <a:extLst>
              <a:ext uri="{FF2B5EF4-FFF2-40B4-BE49-F238E27FC236}">
                <a16:creationId xmlns:a16="http://schemas.microsoft.com/office/drawing/2014/main" id="{243101A1-EFA7-4A9E-92BD-A8C93478D71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483386" y="6138800"/>
            <a:ext cx="1236741" cy="498334"/>
          </a:xfrm>
          <a:prstGeom prst="rect">
            <a:avLst/>
          </a:prstGeom>
        </p:spPr>
      </p:pic>
      <p:pic>
        <p:nvPicPr>
          <p:cNvPr id="9" name="Content Placeholder 3">
            <a:extLst>
              <a:ext uri="{FF2B5EF4-FFF2-40B4-BE49-F238E27FC236}">
                <a16:creationId xmlns:a16="http://schemas.microsoft.com/office/drawing/2014/main" id="{30AC2C1D-B728-4DA6-B339-08B453DA0ED4}"/>
              </a:ext>
            </a:extLst>
          </p:cNvPr>
          <p:cNvPicPr>
            <a:picLocks noChangeAspect="1"/>
          </p:cNvPicPr>
          <p:nvPr/>
        </p:nvPicPr>
        <p:blipFill rotWithShape="1">
          <a:blip r:embed="rId5"/>
          <a:srcRect l="14988" r="12997"/>
          <a:stretch/>
        </p:blipFill>
        <p:spPr>
          <a:xfrm>
            <a:off x="659893" y="1566994"/>
            <a:ext cx="5015484" cy="3900106"/>
          </a:xfrm>
          <a:prstGeom prst="rect">
            <a:avLst/>
          </a:prstGeom>
        </p:spPr>
      </p:pic>
      <p:sp>
        <p:nvSpPr>
          <p:cNvPr id="13" name="Content Placeholder 14">
            <a:extLst>
              <a:ext uri="{FF2B5EF4-FFF2-40B4-BE49-F238E27FC236}">
                <a16:creationId xmlns:a16="http://schemas.microsoft.com/office/drawing/2014/main" id="{B3667A6E-1097-4F51-807E-6295035F04D8}"/>
              </a:ext>
            </a:extLst>
          </p:cNvPr>
          <p:cNvSpPr txBox="1">
            <a:spLocks/>
          </p:cNvSpPr>
          <p:nvPr/>
        </p:nvSpPr>
        <p:spPr>
          <a:xfrm>
            <a:off x="6272342" y="1566994"/>
            <a:ext cx="5015484" cy="3900106"/>
          </a:xfrm>
          <a:prstGeom prst="rect">
            <a:avLst/>
          </a:prstGeom>
        </p:spPr>
        <p:txBody>
          <a:bodyPr vert="horz" lIns="91440" tIns="45720" rIns="91440" bIns="4572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2200" dirty="0"/>
              <a:t>Addresses Community Issues at the Bargaining Table as Well:</a:t>
            </a:r>
          </a:p>
          <a:p>
            <a:r>
              <a:rPr lang="en-US" sz="2200" dirty="0"/>
              <a:t>School Nurses in Each Building</a:t>
            </a:r>
          </a:p>
          <a:p>
            <a:r>
              <a:rPr lang="en-US" sz="2200" dirty="0"/>
              <a:t>Small Class Sizes</a:t>
            </a:r>
          </a:p>
          <a:p>
            <a:r>
              <a:rPr lang="en-US" sz="2200" dirty="0"/>
              <a:t>Student Study Teams</a:t>
            </a:r>
          </a:p>
          <a:p>
            <a:r>
              <a:rPr lang="en-US" sz="2200" dirty="0"/>
              <a:t>Resource Allocations</a:t>
            </a:r>
          </a:p>
          <a:p>
            <a:r>
              <a:rPr lang="en-US" sz="2200" dirty="0"/>
              <a:t>Professional Development </a:t>
            </a:r>
          </a:p>
        </p:txBody>
      </p:sp>
    </p:spTree>
    <p:extLst>
      <p:ext uri="{BB962C8B-B14F-4D97-AF65-F5344CB8AC3E}">
        <p14:creationId xmlns:p14="http://schemas.microsoft.com/office/powerpoint/2010/main" val="964179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790202A-BBF2-4DFB-8588-3739EC8BB7E0}"/>
              </a:ext>
            </a:extLst>
          </p:cNvPr>
          <p:cNvSpPr/>
          <p:nvPr/>
        </p:nvSpPr>
        <p:spPr>
          <a:xfrm>
            <a:off x="0" y="6067165"/>
            <a:ext cx="12192000" cy="693965"/>
          </a:xfrm>
          <a:prstGeom prst="rect">
            <a:avLst/>
          </a:prstGeom>
          <a:gradFill>
            <a:gsLst>
              <a:gs pos="100000">
                <a:schemeClr val="bg1"/>
              </a:gs>
              <a:gs pos="0">
                <a:schemeClr val="accent1">
                  <a:lumMod val="41000"/>
                  <a:lumOff val="59000"/>
                </a:schemeClr>
              </a:gs>
            </a:gsLst>
            <a:lin ang="0" scaled="0"/>
          </a:gra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3C0F37-78CC-4C6C-8C28-F110DC40874E}"/>
              </a:ext>
            </a:extLst>
          </p:cNvPr>
          <p:cNvSpPr/>
          <p:nvPr/>
        </p:nvSpPr>
        <p:spPr>
          <a:xfrm>
            <a:off x="0" y="5995530"/>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Logo&#10;&#10;Description automatically generated">
            <a:extLst>
              <a:ext uri="{FF2B5EF4-FFF2-40B4-BE49-F238E27FC236}">
                <a16:creationId xmlns:a16="http://schemas.microsoft.com/office/drawing/2014/main" id="{64D2935B-9A24-4571-BB43-346A3D92581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02752" y="5823364"/>
            <a:ext cx="970148" cy="937766"/>
          </a:xfrm>
          <a:prstGeom prst="rect">
            <a:avLst/>
          </a:prstGeom>
        </p:spPr>
      </p:pic>
      <p:sp>
        <p:nvSpPr>
          <p:cNvPr id="11" name="Rectangle 10">
            <a:extLst>
              <a:ext uri="{FF2B5EF4-FFF2-40B4-BE49-F238E27FC236}">
                <a16:creationId xmlns:a16="http://schemas.microsoft.com/office/drawing/2014/main" id="{6F99EEDA-A11D-4DE4-8F43-53DDD148204C}"/>
              </a:ext>
            </a:extLst>
          </p:cNvPr>
          <p:cNvSpPr/>
          <p:nvPr/>
        </p:nvSpPr>
        <p:spPr>
          <a:xfrm>
            <a:off x="0" y="6752285"/>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Logo&#10;&#10;Description automatically generated">
            <a:extLst>
              <a:ext uri="{FF2B5EF4-FFF2-40B4-BE49-F238E27FC236}">
                <a16:creationId xmlns:a16="http://schemas.microsoft.com/office/drawing/2014/main" id="{243101A1-EFA7-4A9E-92BD-A8C93478D71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483386" y="6138800"/>
            <a:ext cx="1236741" cy="498334"/>
          </a:xfrm>
          <a:prstGeom prst="rect">
            <a:avLst/>
          </a:prstGeom>
        </p:spPr>
      </p:pic>
      <p:sp>
        <p:nvSpPr>
          <p:cNvPr id="7" name="Content Placeholder 2">
            <a:extLst>
              <a:ext uri="{FF2B5EF4-FFF2-40B4-BE49-F238E27FC236}">
                <a16:creationId xmlns:a16="http://schemas.microsoft.com/office/drawing/2014/main" id="{61FBD96F-1730-4F41-9425-8EDBA43EF643}"/>
              </a:ext>
            </a:extLst>
          </p:cNvPr>
          <p:cNvSpPr txBox="1">
            <a:spLocks/>
          </p:cNvSpPr>
          <p:nvPr/>
        </p:nvSpPr>
        <p:spPr>
          <a:xfrm>
            <a:off x="4545623" y="319070"/>
            <a:ext cx="7227277" cy="6127531"/>
          </a:xfrm>
          <a:prstGeom prst="rect">
            <a:avLst/>
          </a:prstGeom>
        </p:spPr>
        <p:txBody>
          <a:bodyPr vert="horz" lIns="91440" tIns="45720" rIns="91440" bIns="4572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buFont typeface="Wingdings" panose="05000000000000000000" pitchFamily="2" charset="2"/>
              <a:buChar char="Ø"/>
            </a:pPr>
            <a:endParaRPr lang="en-US" sz="1900" dirty="0"/>
          </a:p>
          <a:p>
            <a:pPr marL="342900" indent="-342900" algn="l">
              <a:buFont typeface="Wingdings" panose="05000000000000000000" pitchFamily="2" charset="2"/>
              <a:buChar char="§"/>
            </a:pPr>
            <a:r>
              <a:rPr lang="en-US" dirty="0"/>
              <a:t>In states with strong unions, all or most of the state money earmarked for schools got spent  on schools.  </a:t>
            </a:r>
          </a:p>
          <a:p>
            <a:pPr marL="342900" indent="-342900" algn="l">
              <a:buFont typeface="Wingdings" panose="05000000000000000000" pitchFamily="2" charset="2"/>
              <a:buChar char="§"/>
            </a:pPr>
            <a:endParaRPr lang="en-US" dirty="0"/>
          </a:p>
          <a:p>
            <a:pPr marL="342900" indent="-342900" algn="l">
              <a:buFont typeface="Wingdings" panose="05000000000000000000" pitchFamily="2" charset="2"/>
              <a:buChar char="§"/>
            </a:pPr>
            <a:r>
              <a:rPr lang="en-US" dirty="0"/>
              <a:t>The study finds that in strong union states more money goes into educator salaries not in district slush funds. Having higher paid educators that can spend their time on one job, not two, led to benefits for students. </a:t>
            </a:r>
          </a:p>
          <a:p>
            <a:pPr marL="342900" indent="-342900" algn="l">
              <a:buFont typeface="Wingdings" panose="05000000000000000000" pitchFamily="2" charset="2"/>
              <a:buChar char="§"/>
            </a:pPr>
            <a:endParaRPr lang="en-US" dirty="0"/>
          </a:p>
          <a:p>
            <a:pPr marL="342900" indent="-342900" algn="l">
              <a:buFont typeface="Wingdings" panose="05000000000000000000" pitchFamily="2" charset="2"/>
              <a:buChar char="§"/>
            </a:pPr>
            <a:r>
              <a:rPr lang="en-US" dirty="0"/>
              <a:t> In states with strong unions, state funding increases led to be greater test scores improvements.</a:t>
            </a:r>
          </a:p>
          <a:p>
            <a:pPr algn="l"/>
            <a:endParaRPr lang="en-US" sz="2000" dirty="0"/>
          </a:p>
          <a:p>
            <a:pPr algn="l"/>
            <a:r>
              <a:rPr lang="en-US" sz="1600" dirty="0"/>
              <a:t>Source: “Unions, and the Allocation of School Resources” October 24, 2018</a:t>
            </a:r>
          </a:p>
          <a:p>
            <a:endParaRPr lang="en-US" sz="1900" dirty="0"/>
          </a:p>
          <a:p>
            <a:endParaRPr lang="en-US" sz="1900" dirty="0"/>
          </a:p>
        </p:txBody>
      </p:sp>
      <p:sp>
        <p:nvSpPr>
          <p:cNvPr id="5" name="Rectangle 4">
            <a:extLst>
              <a:ext uri="{FF2B5EF4-FFF2-40B4-BE49-F238E27FC236}">
                <a16:creationId xmlns:a16="http://schemas.microsoft.com/office/drawing/2014/main" id="{E5747DDB-39A5-4D34-8222-0132DA38642C}"/>
              </a:ext>
            </a:extLst>
          </p:cNvPr>
          <p:cNvSpPr/>
          <p:nvPr/>
        </p:nvSpPr>
        <p:spPr>
          <a:xfrm>
            <a:off x="0" y="0"/>
            <a:ext cx="4126523" cy="6067165"/>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800" dirty="0">
              <a:solidFill>
                <a:schemeClr val="bg1"/>
              </a:solidFill>
            </a:endParaRPr>
          </a:p>
        </p:txBody>
      </p:sp>
      <p:sp>
        <p:nvSpPr>
          <p:cNvPr id="6" name="TextBox 5">
            <a:extLst>
              <a:ext uri="{FF2B5EF4-FFF2-40B4-BE49-F238E27FC236}">
                <a16:creationId xmlns:a16="http://schemas.microsoft.com/office/drawing/2014/main" id="{AEA8D99F-A980-4370-B445-F9DF00A72781}"/>
              </a:ext>
            </a:extLst>
          </p:cNvPr>
          <p:cNvSpPr txBox="1"/>
          <p:nvPr/>
        </p:nvSpPr>
        <p:spPr>
          <a:xfrm>
            <a:off x="477715" y="931985"/>
            <a:ext cx="3229708" cy="3785652"/>
          </a:xfrm>
          <a:prstGeom prst="rect">
            <a:avLst/>
          </a:prstGeom>
          <a:noFill/>
        </p:spPr>
        <p:txBody>
          <a:bodyPr wrap="square" rtlCol="0">
            <a:spAutoFit/>
          </a:bodyPr>
          <a:lstStyle/>
          <a:p>
            <a:r>
              <a:rPr lang="en-US" sz="4000" dirty="0">
                <a:solidFill>
                  <a:schemeClr val="bg1"/>
                </a:solidFill>
              </a:rPr>
              <a:t>Collective Bargaining Benefits All: Students, Communities, and Educators</a:t>
            </a:r>
          </a:p>
        </p:txBody>
      </p:sp>
    </p:spTree>
    <p:extLst>
      <p:ext uri="{BB962C8B-B14F-4D97-AF65-F5344CB8AC3E}">
        <p14:creationId xmlns:p14="http://schemas.microsoft.com/office/powerpoint/2010/main" val="21327712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790202A-BBF2-4DFB-8588-3739EC8BB7E0}"/>
              </a:ext>
            </a:extLst>
          </p:cNvPr>
          <p:cNvSpPr/>
          <p:nvPr/>
        </p:nvSpPr>
        <p:spPr>
          <a:xfrm>
            <a:off x="0" y="6067165"/>
            <a:ext cx="12192000" cy="693965"/>
          </a:xfrm>
          <a:prstGeom prst="rect">
            <a:avLst/>
          </a:prstGeom>
          <a:gradFill>
            <a:gsLst>
              <a:gs pos="100000">
                <a:schemeClr val="bg1"/>
              </a:gs>
              <a:gs pos="0">
                <a:schemeClr val="accent1">
                  <a:lumMod val="41000"/>
                  <a:lumOff val="59000"/>
                </a:schemeClr>
              </a:gs>
            </a:gsLst>
            <a:lin ang="0" scaled="0"/>
          </a:gra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3C0F37-78CC-4C6C-8C28-F110DC40874E}"/>
              </a:ext>
            </a:extLst>
          </p:cNvPr>
          <p:cNvSpPr/>
          <p:nvPr/>
        </p:nvSpPr>
        <p:spPr>
          <a:xfrm>
            <a:off x="0" y="5995530"/>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Logo&#10;&#10;Description automatically generated">
            <a:extLst>
              <a:ext uri="{FF2B5EF4-FFF2-40B4-BE49-F238E27FC236}">
                <a16:creationId xmlns:a16="http://schemas.microsoft.com/office/drawing/2014/main" id="{64D2935B-9A24-4571-BB43-346A3D92581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02752" y="5823364"/>
            <a:ext cx="970148" cy="937766"/>
          </a:xfrm>
          <a:prstGeom prst="rect">
            <a:avLst/>
          </a:prstGeom>
        </p:spPr>
      </p:pic>
      <p:sp>
        <p:nvSpPr>
          <p:cNvPr id="11" name="Rectangle 10">
            <a:extLst>
              <a:ext uri="{FF2B5EF4-FFF2-40B4-BE49-F238E27FC236}">
                <a16:creationId xmlns:a16="http://schemas.microsoft.com/office/drawing/2014/main" id="{6F99EEDA-A11D-4DE4-8F43-53DDD148204C}"/>
              </a:ext>
            </a:extLst>
          </p:cNvPr>
          <p:cNvSpPr/>
          <p:nvPr/>
        </p:nvSpPr>
        <p:spPr>
          <a:xfrm>
            <a:off x="0" y="6752285"/>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Logo&#10;&#10;Description automatically generated">
            <a:extLst>
              <a:ext uri="{FF2B5EF4-FFF2-40B4-BE49-F238E27FC236}">
                <a16:creationId xmlns:a16="http://schemas.microsoft.com/office/drawing/2014/main" id="{243101A1-EFA7-4A9E-92BD-A8C93478D71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566011" y="6091620"/>
            <a:ext cx="1236741" cy="498334"/>
          </a:xfrm>
          <a:prstGeom prst="rect">
            <a:avLst/>
          </a:prstGeom>
        </p:spPr>
      </p:pic>
      <p:sp>
        <p:nvSpPr>
          <p:cNvPr id="7" name="Title 1">
            <a:extLst>
              <a:ext uri="{FF2B5EF4-FFF2-40B4-BE49-F238E27FC236}">
                <a16:creationId xmlns:a16="http://schemas.microsoft.com/office/drawing/2014/main" id="{FABCE582-9FB9-4A53-8EAC-EBD23E22F928}"/>
              </a:ext>
            </a:extLst>
          </p:cNvPr>
          <p:cNvSpPr txBox="1">
            <a:spLocks/>
          </p:cNvSpPr>
          <p:nvPr/>
        </p:nvSpPr>
        <p:spPr>
          <a:xfrm>
            <a:off x="9566010" y="0"/>
            <a:ext cx="2625989" cy="5736119"/>
          </a:xfrm>
          <a:prstGeom prst="rect">
            <a:avLst/>
          </a:prstGeom>
          <a:solidFill>
            <a:schemeClr val="tx2">
              <a:lumMod val="50000"/>
            </a:schemeClr>
          </a:solidFill>
        </p:spPr>
        <p:txBody>
          <a:bodyPr vert="horz" lIns="91440" tIns="45720" rIns="91440" bIns="4572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solidFill>
                  <a:srgbClr val="080808"/>
                </a:solidFill>
              </a:rPr>
              <a:t> </a:t>
            </a:r>
            <a:r>
              <a:rPr lang="en-US" sz="4000" dirty="0">
                <a:solidFill>
                  <a:schemeClr val="bg1"/>
                </a:solidFill>
              </a:rPr>
              <a:t>VEA’s Message: The Advantages of Collective Bargaining</a:t>
            </a:r>
          </a:p>
        </p:txBody>
      </p:sp>
      <p:sp>
        <p:nvSpPr>
          <p:cNvPr id="9" name="Content Placeholder 8">
            <a:extLst>
              <a:ext uri="{FF2B5EF4-FFF2-40B4-BE49-F238E27FC236}">
                <a16:creationId xmlns:a16="http://schemas.microsoft.com/office/drawing/2014/main" id="{FD979551-0FC0-4120-AAB8-D837DB27E6CA}"/>
              </a:ext>
            </a:extLst>
          </p:cNvPr>
          <p:cNvSpPr>
            <a:spLocks noGrp="1"/>
          </p:cNvSpPr>
          <p:nvPr>
            <p:ph idx="1"/>
          </p:nvPr>
        </p:nvSpPr>
        <p:spPr>
          <a:xfrm>
            <a:off x="1002322" y="1121881"/>
            <a:ext cx="8563687" cy="4036172"/>
          </a:xfrm>
        </p:spPr>
        <p:txBody>
          <a:bodyPr/>
          <a:lstStyle/>
          <a:p>
            <a:pPr marL="342900" indent="-342900">
              <a:buFont typeface="+mj-lt"/>
              <a:buAutoNum type="arabicPeriod"/>
            </a:pPr>
            <a:r>
              <a:rPr lang="en-US" dirty="0"/>
              <a:t>Utilize Professional Experience</a:t>
            </a:r>
          </a:p>
          <a:p>
            <a:pPr marL="342900" indent="-342900">
              <a:buFont typeface="+mj-lt"/>
              <a:buAutoNum type="arabicPeriod"/>
            </a:pPr>
            <a:r>
              <a:rPr lang="en-US" dirty="0"/>
              <a:t>Recognize Perspective of Those on the Front Line</a:t>
            </a:r>
          </a:p>
          <a:p>
            <a:pPr marL="342900" indent="-342900">
              <a:buFont typeface="+mj-lt"/>
              <a:buAutoNum type="arabicPeriod"/>
            </a:pPr>
            <a:r>
              <a:rPr lang="en-US" dirty="0"/>
              <a:t>Attract and Retain the Best Educators</a:t>
            </a:r>
          </a:p>
          <a:p>
            <a:pPr marL="342900" indent="-342900">
              <a:buFont typeface="+mj-lt"/>
              <a:buAutoNum type="arabicPeriod"/>
            </a:pPr>
            <a:r>
              <a:rPr lang="en-US" dirty="0"/>
              <a:t>Professional Wage &amp; Benefits</a:t>
            </a:r>
          </a:p>
          <a:p>
            <a:pPr marL="342900" indent="-342900">
              <a:buFont typeface="+mj-lt"/>
              <a:buAutoNum type="arabicPeriod"/>
            </a:pPr>
            <a:r>
              <a:rPr lang="en-US" dirty="0"/>
              <a:t>Genuine Voice of Educators are Heard</a:t>
            </a:r>
          </a:p>
          <a:p>
            <a:pPr marL="342900" indent="-342900">
              <a:buFont typeface="+mj-lt"/>
              <a:buAutoNum type="arabicPeriod"/>
            </a:pPr>
            <a:r>
              <a:rPr lang="en-US" dirty="0"/>
              <a:t>Means for Real Solutions that Lead to Better Outcomes</a:t>
            </a:r>
          </a:p>
          <a:p>
            <a:pPr marL="342900" indent="-342900">
              <a:buFont typeface="+mj-lt"/>
              <a:buAutoNum type="arabicPeriod"/>
            </a:pPr>
            <a:r>
              <a:rPr lang="en-US" dirty="0"/>
              <a:t>Address Racial, Social and Economic Injustices</a:t>
            </a:r>
          </a:p>
          <a:p>
            <a:pPr marL="0" indent="0">
              <a:buNone/>
            </a:pPr>
            <a:endParaRPr lang="en-US" dirty="0"/>
          </a:p>
        </p:txBody>
      </p:sp>
    </p:spTree>
    <p:extLst>
      <p:ext uri="{BB962C8B-B14F-4D97-AF65-F5344CB8AC3E}">
        <p14:creationId xmlns:p14="http://schemas.microsoft.com/office/powerpoint/2010/main" val="38234443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790202A-BBF2-4DFB-8588-3739EC8BB7E0}"/>
              </a:ext>
            </a:extLst>
          </p:cNvPr>
          <p:cNvSpPr/>
          <p:nvPr/>
        </p:nvSpPr>
        <p:spPr>
          <a:xfrm>
            <a:off x="0" y="6067165"/>
            <a:ext cx="12192000" cy="693965"/>
          </a:xfrm>
          <a:prstGeom prst="rect">
            <a:avLst/>
          </a:prstGeom>
          <a:gradFill>
            <a:gsLst>
              <a:gs pos="100000">
                <a:schemeClr val="bg1"/>
              </a:gs>
              <a:gs pos="0">
                <a:schemeClr val="accent1">
                  <a:lumMod val="41000"/>
                  <a:lumOff val="59000"/>
                </a:schemeClr>
              </a:gs>
            </a:gsLst>
            <a:lin ang="0" scaled="0"/>
          </a:gra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3C0F37-78CC-4C6C-8C28-F110DC40874E}"/>
              </a:ext>
            </a:extLst>
          </p:cNvPr>
          <p:cNvSpPr/>
          <p:nvPr/>
        </p:nvSpPr>
        <p:spPr>
          <a:xfrm>
            <a:off x="0" y="5995530"/>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Logo&#10;&#10;Description automatically generated">
            <a:extLst>
              <a:ext uri="{FF2B5EF4-FFF2-40B4-BE49-F238E27FC236}">
                <a16:creationId xmlns:a16="http://schemas.microsoft.com/office/drawing/2014/main" id="{64D2935B-9A24-4571-BB43-346A3D92581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02752" y="5823364"/>
            <a:ext cx="970148" cy="937766"/>
          </a:xfrm>
          <a:prstGeom prst="rect">
            <a:avLst/>
          </a:prstGeom>
        </p:spPr>
      </p:pic>
      <p:sp>
        <p:nvSpPr>
          <p:cNvPr id="11" name="Rectangle 10">
            <a:extLst>
              <a:ext uri="{FF2B5EF4-FFF2-40B4-BE49-F238E27FC236}">
                <a16:creationId xmlns:a16="http://schemas.microsoft.com/office/drawing/2014/main" id="{6F99EEDA-A11D-4DE4-8F43-53DDD148204C}"/>
              </a:ext>
            </a:extLst>
          </p:cNvPr>
          <p:cNvSpPr/>
          <p:nvPr/>
        </p:nvSpPr>
        <p:spPr>
          <a:xfrm>
            <a:off x="0" y="6752285"/>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Logo&#10;&#10;Description automatically generated">
            <a:extLst>
              <a:ext uri="{FF2B5EF4-FFF2-40B4-BE49-F238E27FC236}">
                <a16:creationId xmlns:a16="http://schemas.microsoft.com/office/drawing/2014/main" id="{243101A1-EFA7-4A9E-92BD-A8C93478D71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566011" y="6091620"/>
            <a:ext cx="1236741" cy="498334"/>
          </a:xfrm>
          <a:prstGeom prst="rect">
            <a:avLst/>
          </a:prstGeom>
        </p:spPr>
      </p:pic>
      <p:sp>
        <p:nvSpPr>
          <p:cNvPr id="2" name="Title 1">
            <a:extLst>
              <a:ext uri="{FF2B5EF4-FFF2-40B4-BE49-F238E27FC236}">
                <a16:creationId xmlns:a16="http://schemas.microsoft.com/office/drawing/2014/main" id="{1A23A784-A410-4F25-8EA0-A81B0414967E}"/>
              </a:ext>
            </a:extLst>
          </p:cNvPr>
          <p:cNvSpPr>
            <a:spLocks noGrp="1"/>
          </p:cNvSpPr>
          <p:nvPr>
            <p:ph type="title"/>
          </p:nvPr>
        </p:nvSpPr>
        <p:spPr>
          <a:xfrm>
            <a:off x="838200" y="365125"/>
            <a:ext cx="10515600" cy="1044825"/>
          </a:xfrm>
        </p:spPr>
        <p:txBody>
          <a:bodyPr/>
          <a:lstStyle/>
          <a:p>
            <a:r>
              <a:rPr lang="en-US" dirty="0"/>
              <a:t>Activity 1: </a:t>
            </a:r>
          </a:p>
        </p:txBody>
      </p:sp>
      <p:sp>
        <p:nvSpPr>
          <p:cNvPr id="4" name="Content Placeholder 3">
            <a:extLst>
              <a:ext uri="{FF2B5EF4-FFF2-40B4-BE49-F238E27FC236}">
                <a16:creationId xmlns:a16="http://schemas.microsoft.com/office/drawing/2014/main" id="{4F3DDC23-745C-4B7F-AF48-C8E344503B3B}"/>
              </a:ext>
            </a:extLst>
          </p:cNvPr>
          <p:cNvSpPr>
            <a:spLocks noGrp="1"/>
          </p:cNvSpPr>
          <p:nvPr>
            <p:ph idx="1"/>
          </p:nvPr>
        </p:nvSpPr>
        <p:spPr>
          <a:xfrm>
            <a:off x="489311" y="1409950"/>
            <a:ext cx="10515600" cy="4351338"/>
          </a:xfrm>
        </p:spPr>
        <p:txBody>
          <a:bodyPr/>
          <a:lstStyle/>
          <a:p>
            <a:pPr marL="0" indent="0">
              <a:buNone/>
            </a:pPr>
            <a:r>
              <a:rPr lang="en-US" dirty="0"/>
              <a:t>In your break-out group discuss:</a:t>
            </a:r>
          </a:p>
          <a:p>
            <a:pPr marL="0" indent="0">
              <a:buNone/>
            </a:pPr>
            <a:endParaRPr lang="en-US" dirty="0"/>
          </a:p>
          <a:p>
            <a:pPr lvl="1">
              <a:buFont typeface="Wingdings" panose="05000000000000000000" pitchFamily="2" charset="2"/>
              <a:buChar char="Ø"/>
            </a:pPr>
            <a:r>
              <a:rPr lang="en-US" sz="3200" dirty="0"/>
              <a:t>Which of the VEA messaging points that we just shared, resonates with you?</a:t>
            </a:r>
          </a:p>
          <a:p>
            <a:pPr marL="457200" lvl="1" indent="0">
              <a:buNone/>
            </a:pPr>
            <a:endParaRPr lang="en-US" sz="3200" dirty="0"/>
          </a:p>
          <a:p>
            <a:pPr lvl="1">
              <a:buFont typeface="Wingdings" panose="05000000000000000000" pitchFamily="2" charset="2"/>
              <a:buChar char="Ø"/>
            </a:pPr>
            <a:r>
              <a:rPr lang="en-US" sz="3200" dirty="0"/>
              <a:t>What would the impact be for your colleagues and for students if it became a reality in your school district?</a:t>
            </a:r>
          </a:p>
        </p:txBody>
      </p:sp>
      <p:pic>
        <p:nvPicPr>
          <p:cNvPr id="5" name="Picture 4">
            <a:extLst>
              <a:ext uri="{FF2B5EF4-FFF2-40B4-BE49-F238E27FC236}">
                <a16:creationId xmlns:a16="http://schemas.microsoft.com/office/drawing/2014/main" id="{41FA94FB-6935-4F5D-A2F9-8D132C78EC75}"/>
              </a:ext>
            </a:extLst>
          </p:cNvPr>
          <p:cNvPicPr>
            <a:picLocks noChangeAspect="1"/>
          </p:cNvPicPr>
          <p:nvPr/>
        </p:nvPicPr>
        <p:blipFill>
          <a:blip r:embed="rId5"/>
          <a:stretch>
            <a:fillRect/>
          </a:stretch>
        </p:blipFill>
        <p:spPr>
          <a:xfrm>
            <a:off x="8013520" y="346392"/>
            <a:ext cx="2343150" cy="1952625"/>
          </a:xfrm>
          <a:prstGeom prst="rect">
            <a:avLst/>
          </a:prstGeom>
        </p:spPr>
      </p:pic>
    </p:spTree>
    <p:extLst>
      <p:ext uri="{BB962C8B-B14F-4D97-AF65-F5344CB8AC3E}">
        <p14:creationId xmlns:p14="http://schemas.microsoft.com/office/powerpoint/2010/main" val="16317820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790202A-BBF2-4DFB-8588-3739EC8BB7E0}"/>
              </a:ext>
            </a:extLst>
          </p:cNvPr>
          <p:cNvSpPr/>
          <p:nvPr/>
        </p:nvSpPr>
        <p:spPr>
          <a:xfrm>
            <a:off x="0" y="6067165"/>
            <a:ext cx="12192000" cy="693965"/>
          </a:xfrm>
          <a:prstGeom prst="rect">
            <a:avLst/>
          </a:prstGeom>
          <a:gradFill>
            <a:gsLst>
              <a:gs pos="100000">
                <a:schemeClr val="bg1"/>
              </a:gs>
              <a:gs pos="0">
                <a:schemeClr val="accent1">
                  <a:lumMod val="41000"/>
                  <a:lumOff val="59000"/>
                </a:schemeClr>
              </a:gs>
            </a:gsLst>
            <a:lin ang="0" scaled="0"/>
          </a:gra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3C0F37-78CC-4C6C-8C28-F110DC40874E}"/>
              </a:ext>
            </a:extLst>
          </p:cNvPr>
          <p:cNvSpPr/>
          <p:nvPr/>
        </p:nvSpPr>
        <p:spPr>
          <a:xfrm>
            <a:off x="0" y="5995530"/>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Logo&#10;&#10;Description automatically generated">
            <a:extLst>
              <a:ext uri="{FF2B5EF4-FFF2-40B4-BE49-F238E27FC236}">
                <a16:creationId xmlns:a16="http://schemas.microsoft.com/office/drawing/2014/main" id="{64D2935B-9A24-4571-BB43-346A3D92581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02752" y="5823364"/>
            <a:ext cx="970148" cy="937766"/>
          </a:xfrm>
          <a:prstGeom prst="rect">
            <a:avLst/>
          </a:prstGeom>
        </p:spPr>
      </p:pic>
      <p:sp>
        <p:nvSpPr>
          <p:cNvPr id="11" name="Rectangle 10">
            <a:extLst>
              <a:ext uri="{FF2B5EF4-FFF2-40B4-BE49-F238E27FC236}">
                <a16:creationId xmlns:a16="http://schemas.microsoft.com/office/drawing/2014/main" id="{6F99EEDA-A11D-4DE4-8F43-53DDD148204C}"/>
              </a:ext>
            </a:extLst>
          </p:cNvPr>
          <p:cNvSpPr/>
          <p:nvPr/>
        </p:nvSpPr>
        <p:spPr>
          <a:xfrm>
            <a:off x="0" y="6752285"/>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Logo&#10;&#10;Description automatically generated">
            <a:extLst>
              <a:ext uri="{FF2B5EF4-FFF2-40B4-BE49-F238E27FC236}">
                <a16:creationId xmlns:a16="http://schemas.microsoft.com/office/drawing/2014/main" id="{243101A1-EFA7-4A9E-92BD-A8C93478D71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566011" y="6091620"/>
            <a:ext cx="1236741" cy="498334"/>
          </a:xfrm>
          <a:prstGeom prst="rect">
            <a:avLst/>
          </a:prstGeom>
        </p:spPr>
      </p:pic>
      <p:sp>
        <p:nvSpPr>
          <p:cNvPr id="7" name="Title 1">
            <a:extLst>
              <a:ext uri="{FF2B5EF4-FFF2-40B4-BE49-F238E27FC236}">
                <a16:creationId xmlns:a16="http://schemas.microsoft.com/office/drawing/2014/main" id="{A9025412-6F68-42AA-9A2F-8BBECC881C21}"/>
              </a:ext>
            </a:extLst>
          </p:cNvPr>
          <p:cNvSpPr txBox="1">
            <a:spLocks/>
          </p:cNvSpPr>
          <p:nvPr/>
        </p:nvSpPr>
        <p:spPr>
          <a:xfrm>
            <a:off x="398586" y="280461"/>
            <a:ext cx="11374314" cy="1450757"/>
          </a:xfrm>
          <a:prstGeom prst="rect">
            <a:avLst/>
          </a:prstGeom>
        </p:spPr>
        <p:txBody>
          <a:bodyPr vert="horz" lIns="91440" tIns="45720" rIns="91440" bIns="45720" rtlCol="0" anchor="b">
            <a:normAutofit fontScale="925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dirty="0"/>
              <a:t>What Has Previously Prevented Collective Bargaining in Virginia?</a:t>
            </a:r>
          </a:p>
        </p:txBody>
      </p:sp>
      <p:sp>
        <p:nvSpPr>
          <p:cNvPr id="9" name="Content Placeholder 3">
            <a:extLst>
              <a:ext uri="{FF2B5EF4-FFF2-40B4-BE49-F238E27FC236}">
                <a16:creationId xmlns:a16="http://schemas.microsoft.com/office/drawing/2014/main" id="{17CEF277-9B7C-40CB-B478-E0BAFEB52855}"/>
              </a:ext>
            </a:extLst>
          </p:cNvPr>
          <p:cNvSpPr txBox="1">
            <a:spLocks/>
          </p:cNvSpPr>
          <p:nvPr/>
        </p:nvSpPr>
        <p:spPr>
          <a:xfrm>
            <a:off x="691384" y="2562423"/>
            <a:ext cx="6605751" cy="267172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dirty="0"/>
              <a:t>1977 decision by Virginia Supreme Court in Commonwealth v. Arlington County Board (217 VA 558, 1977) held that the State had not given local government or school boards authority to engage in collective bargaining.</a:t>
            </a:r>
          </a:p>
        </p:txBody>
      </p:sp>
      <p:pic>
        <p:nvPicPr>
          <p:cNvPr id="13" name="Content Placeholder 5">
            <a:extLst>
              <a:ext uri="{FF2B5EF4-FFF2-40B4-BE49-F238E27FC236}">
                <a16:creationId xmlns:a16="http://schemas.microsoft.com/office/drawing/2014/main" id="{8A03C453-736E-4471-8A05-2257C6827451}"/>
              </a:ext>
            </a:extLst>
          </p:cNvPr>
          <p:cNvPicPr>
            <a:picLocks noChangeAspect="1"/>
          </p:cNvPicPr>
          <p:nvPr/>
        </p:nvPicPr>
        <p:blipFill>
          <a:blip r:embed="rId5"/>
          <a:stretch>
            <a:fillRect/>
          </a:stretch>
        </p:blipFill>
        <p:spPr>
          <a:xfrm>
            <a:off x="7840717" y="2301766"/>
            <a:ext cx="3659899" cy="2932385"/>
          </a:xfrm>
          <a:prstGeom prst="rect">
            <a:avLst/>
          </a:prstGeom>
        </p:spPr>
      </p:pic>
    </p:spTree>
    <p:extLst>
      <p:ext uri="{BB962C8B-B14F-4D97-AF65-F5344CB8AC3E}">
        <p14:creationId xmlns:p14="http://schemas.microsoft.com/office/powerpoint/2010/main" val="27737518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790202A-BBF2-4DFB-8588-3739EC8BB7E0}"/>
              </a:ext>
            </a:extLst>
          </p:cNvPr>
          <p:cNvSpPr/>
          <p:nvPr/>
        </p:nvSpPr>
        <p:spPr>
          <a:xfrm>
            <a:off x="0" y="6067165"/>
            <a:ext cx="12192000" cy="693965"/>
          </a:xfrm>
          <a:prstGeom prst="rect">
            <a:avLst/>
          </a:prstGeom>
          <a:gradFill>
            <a:gsLst>
              <a:gs pos="100000">
                <a:schemeClr val="bg1"/>
              </a:gs>
              <a:gs pos="0">
                <a:schemeClr val="accent1">
                  <a:lumMod val="41000"/>
                  <a:lumOff val="59000"/>
                </a:schemeClr>
              </a:gs>
            </a:gsLst>
            <a:lin ang="0" scaled="0"/>
          </a:gra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3C0F37-78CC-4C6C-8C28-F110DC40874E}"/>
              </a:ext>
            </a:extLst>
          </p:cNvPr>
          <p:cNvSpPr/>
          <p:nvPr/>
        </p:nvSpPr>
        <p:spPr>
          <a:xfrm>
            <a:off x="0" y="5995530"/>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Logo&#10;&#10;Description automatically generated">
            <a:extLst>
              <a:ext uri="{FF2B5EF4-FFF2-40B4-BE49-F238E27FC236}">
                <a16:creationId xmlns:a16="http://schemas.microsoft.com/office/drawing/2014/main" id="{64D2935B-9A24-4571-BB43-346A3D92581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02752" y="5823364"/>
            <a:ext cx="970148" cy="937766"/>
          </a:xfrm>
          <a:prstGeom prst="rect">
            <a:avLst/>
          </a:prstGeom>
        </p:spPr>
      </p:pic>
      <p:sp>
        <p:nvSpPr>
          <p:cNvPr id="11" name="Rectangle 10">
            <a:extLst>
              <a:ext uri="{FF2B5EF4-FFF2-40B4-BE49-F238E27FC236}">
                <a16:creationId xmlns:a16="http://schemas.microsoft.com/office/drawing/2014/main" id="{6F99EEDA-A11D-4DE4-8F43-53DDD148204C}"/>
              </a:ext>
            </a:extLst>
          </p:cNvPr>
          <p:cNvSpPr/>
          <p:nvPr/>
        </p:nvSpPr>
        <p:spPr>
          <a:xfrm>
            <a:off x="0" y="6752285"/>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Logo&#10;&#10;Description automatically generated">
            <a:extLst>
              <a:ext uri="{FF2B5EF4-FFF2-40B4-BE49-F238E27FC236}">
                <a16:creationId xmlns:a16="http://schemas.microsoft.com/office/drawing/2014/main" id="{243101A1-EFA7-4A9E-92BD-A8C93478D71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566011" y="6091620"/>
            <a:ext cx="1236741" cy="498334"/>
          </a:xfrm>
          <a:prstGeom prst="rect">
            <a:avLst/>
          </a:prstGeom>
        </p:spPr>
      </p:pic>
      <p:pic>
        <p:nvPicPr>
          <p:cNvPr id="7" name="Content Placeholder 5">
            <a:extLst>
              <a:ext uri="{FF2B5EF4-FFF2-40B4-BE49-F238E27FC236}">
                <a16:creationId xmlns:a16="http://schemas.microsoft.com/office/drawing/2014/main" id="{BAAC2265-036A-4334-9B2A-147D8D6130E7}"/>
              </a:ext>
            </a:extLst>
          </p:cNvPr>
          <p:cNvPicPr>
            <a:picLocks noChangeAspect="1"/>
          </p:cNvPicPr>
          <p:nvPr/>
        </p:nvPicPr>
        <p:blipFill rotWithShape="1">
          <a:blip r:embed="rId5"/>
          <a:srcRect l="14969" r="18094" b="-1"/>
          <a:stretch/>
        </p:blipFill>
        <p:spPr>
          <a:xfrm>
            <a:off x="391902" y="573679"/>
            <a:ext cx="5409800" cy="5021006"/>
          </a:xfrm>
          <a:prstGeom prst="rect">
            <a:avLst/>
          </a:prstGeom>
          <a:noFill/>
        </p:spPr>
      </p:pic>
      <p:sp>
        <p:nvSpPr>
          <p:cNvPr id="9" name="Title 1">
            <a:extLst>
              <a:ext uri="{FF2B5EF4-FFF2-40B4-BE49-F238E27FC236}">
                <a16:creationId xmlns:a16="http://schemas.microsoft.com/office/drawing/2014/main" id="{CBE7DC73-05A6-40F6-BA19-F0EFF3B0C48B}"/>
              </a:ext>
            </a:extLst>
          </p:cNvPr>
          <p:cNvSpPr txBox="1">
            <a:spLocks/>
          </p:cNvSpPr>
          <p:nvPr/>
        </p:nvSpPr>
        <p:spPr>
          <a:xfrm>
            <a:off x="6400141" y="954779"/>
            <a:ext cx="4887685" cy="1777419"/>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4800" b="1" spc="-50" dirty="0"/>
              <a:t>It’s A New Day!</a:t>
            </a:r>
          </a:p>
        </p:txBody>
      </p:sp>
      <p:sp>
        <p:nvSpPr>
          <p:cNvPr id="13" name="Content Placeholder 3">
            <a:extLst>
              <a:ext uri="{FF2B5EF4-FFF2-40B4-BE49-F238E27FC236}">
                <a16:creationId xmlns:a16="http://schemas.microsoft.com/office/drawing/2014/main" id="{BD93D746-1098-49AA-9D0B-12D6E45ADBA5}"/>
              </a:ext>
            </a:extLst>
          </p:cNvPr>
          <p:cNvSpPr txBox="1">
            <a:spLocks/>
          </p:cNvSpPr>
          <p:nvPr/>
        </p:nvSpPr>
        <p:spPr>
          <a:xfrm>
            <a:off x="6688182" y="2894529"/>
            <a:ext cx="4887685" cy="3210179"/>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a:endParaRPr lang="en-US" sz="2000" dirty="0"/>
          </a:p>
          <a:p>
            <a:pPr marL="0" indent="0">
              <a:buFont typeface="Arial" panose="020B0604020202020204" pitchFamily="34" charset="0"/>
              <a:buNone/>
            </a:pPr>
            <a:r>
              <a:rPr lang="en-US" sz="4000" dirty="0"/>
              <a:t>Repeal of the Ban on Collective Bargaining</a:t>
            </a:r>
          </a:p>
          <a:p>
            <a:pPr marL="0"/>
            <a:endParaRPr lang="en-US" sz="2000" dirty="0"/>
          </a:p>
          <a:p>
            <a:pPr marL="0"/>
            <a:endParaRPr lang="en-US" sz="2000" dirty="0"/>
          </a:p>
        </p:txBody>
      </p:sp>
    </p:spTree>
    <p:extLst>
      <p:ext uri="{BB962C8B-B14F-4D97-AF65-F5344CB8AC3E}">
        <p14:creationId xmlns:p14="http://schemas.microsoft.com/office/powerpoint/2010/main" val="20068663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790202A-BBF2-4DFB-8588-3739EC8BB7E0}"/>
              </a:ext>
            </a:extLst>
          </p:cNvPr>
          <p:cNvSpPr/>
          <p:nvPr/>
        </p:nvSpPr>
        <p:spPr>
          <a:xfrm>
            <a:off x="0" y="6067165"/>
            <a:ext cx="12192000" cy="693965"/>
          </a:xfrm>
          <a:prstGeom prst="rect">
            <a:avLst/>
          </a:prstGeom>
          <a:gradFill>
            <a:gsLst>
              <a:gs pos="100000">
                <a:schemeClr val="bg1"/>
              </a:gs>
              <a:gs pos="0">
                <a:schemeClr val="accent1">
                  <a:lumMod val="41000"/>
                  <a:lumOff val="59000"/>
                </a:schemeClr>
              </a:gs>
            </a:gsLst>
            <a:lin ang="0" scaled="0"/>
          </a:gra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3C0F37-78CC-4C6C-8C28-F110DC40874E}"/>
              </a:ext>
            </a:extLst>
          </p:cNvPr>
          <p:cNvSpPr/>
          <p:nvPr/>
        </p:nvSpPr>
        <p:spPr>
          <a:xfrm>
            <a:off x="0" y="5995530"/>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Logo&#10;&#10;Description automatically generated">
            <a:extLst>
              <a:ext uri="{FF2B5EF4-FFF2-40B4-BE49-F238E27FC236}">
                <a16:creationId xmlns:a16="http://schemas.microsoft.com/office/drawing/2014/main" id="{64D2935B-9A24-4571-BB43-346A3D92581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02752" y="5823364"/>
            <a:ext cx="970148" cy="937766"/>
          </a:xfrm>
          <a:prstGeom prst="rect">
            <a:avLst/>
          </a:prstGeom>
        </p:spPr>
      </p:pic>
      <p:sp>
        <p:nvSpPr>
          <p:cNvPr id="11" name="Rectangle 10">
            <a:extLst>
              <a:ext uri="{FF2B5EF4-FFF2-40B4-BE49-F238E27FC236}">
                <a16:creationId xmlns:a16="http://schemas.microsoft.com/office/drawing/2014/main" id="{6F99EEDA-A11D-4DE4-8F43-53DDD148204C}"/>
              </a:ext>
            </a:extLst>
          </p:cNvPr>
          <p:cNvSpPr/>
          <p:nvPr/>
        </p:nvSpPr>
        <p:spPr>
          <a:xfrm>
            <a:off x="0" y="6752285"/>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Logo&#10;&#10;Description automatically generated">
            <a:extLst>
              <a:ext uri="{FF2B5EF4-FFF2-40B4-BE49-F238E27FC236}">
                <a16:creationId xmlns:a16="http://schemas.microsoft.com/office/drawing/2014/main" id="{243101A1-EFA7-4A9E-92BD-A8C93478D71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566011" y="6091620"/>
            <a:ext cx="1236741" cy="498334"/>
          </a:xfrm>
          <a:prstGeom prst="rect">
            <a:avLst/>
          </a:prstGeom>
        </p:spPr>
      </p:pic>
      <p:sp>
        <p:nvSpPr>
          <p:cNvPr id="7" name="Title 3">
            <a:extLst>
              <a:ext uri="{FF2B5EF4-FFF2-40B4-BE49-F238E27FC236}">
                <a16:creationId xmlns:a16="http://schemas.microsoft.com/office/drawing/2014/main" id="{19B1080E-E42E-4BFE-A33E-9734553654F2}"/>
              </a:ext>
            </a:extLst>
          </p:cNvPr>
          <p:cNvSpPr txBox="1">
            <a:spLocks/>
          </p:cNvSpPr>
          <p:nvPr/>
        </p:nvSpPr>
        <p:spPr>
          <a:xfrm>
            <a:off x="838200" y="344106"/>
            <a:ext cx="10515600" cy="638152"/>
          </a:xfrm>
          <a:prstGeom prst="rect">
            <a:avLst/>
          </a:prstGeom>
        </p:spPr>
        <p:txBody>
          <a:bodyPr vert="horz" lIns="91440" tIns="45720" rIns="91440" bIns="45720" rtlCol="0" anchor="b">
            <a:normAutofit fontScale="775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4000" b="1" dirty="0"/>
              <a:t>What the Law Says</a:t>
            </a:r>
            <a:r>
              <a:rPr lang="en-US" dirty="0"/>
              <a:t>	</a:t>
            </a:r>
          </a:p>
        </p:txBody>
      </p:sp>
      <p:graphicFrame>
        <p:nvGraphicFramePr>
          <p:cNvPr id="9" name="Content Placeholder 4">
            <a:extLst>
              <a:ext uri="{FF2B5EF4-FFF2-40B4-BE49-F238E27FC236}">
                <a16:creationId xmlns:a16="http://schemas.microsoft.com/office/drawing/2014/main" id="{7FB1FC45-CE0D-4320-9C8D-88A6CBD4EE04}"/>
              </a:ext>
            </a:extLst>
          </p:cNvPr>
          <p:cNvGraphicFramePr>
            <a:graphicFrameLocks/>
          </p:cNvGraphicFramePr>
          <p:nvPr>
            <p:extLst>
              <p:ext uri="{D42A27DB-BD31-4B8C-83A1-F6EECF244321}">
                <p14:modId xmlns:p14="http://schemas.microsoft.com/office/powerpoint/2010/main" val="900649974"/>
              </p:ext>
            </p:extLst>
          </p:nvPr>
        </p:nvGraphicFramePr>
        <p:xfrm>
          <a:off x="838200" y="1144587"/>
          <a:ext cx="10257692" cy="4591531"/>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2733753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790202A-BBF2-4DFB-8588-3739EC8BB7E0}"/>
              </a:ext>
            </a:extLst>
          </p:cNvPr>
          <p:cNvSpPr/>
          <p:nvPr/>
        </p:nvSpPr>
        <p:spPr>
          <a:xfrm>
            <a:off x="0" y="6067165"/>
            <a:ext cx="12192000" cy="693965"/>
          </a:xfrm>
          <a:prstGeom prst="rect">
            <a:avLst/>
          </a:prstGeom>
          <a:gradFill>
            <a:gsLst>
              <a:gs pos="100000">
                <a:schemeClr val="bg1"/>
              </a:gs>
              <a:gs pos="0">
                <a:schemeClr val="accent1">
                  <a:lumMod val="41000"/>
                  <a:lumOff val="59000"/>
                </a:schemeClr>
              </a:gs>
            </a:gsLst>
            <a:lin ang="0" scaled="0"/>
          </a:gra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3C0F37-78CC-4C6C-8C28-F110DC40874E}"/>
              </a:ext>
            </a:extLst>
          </p:cNvPr>
          <p:cNvSpPr/>
          <p:nvPr/>
        </p:nvSpPr>
        <p:spPr>
          <a:xfrm>
            <a:off x="0" y="5995530"/>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Logo&#10;&#10;Description automatically generated">
            <a:extLst>
              <a:ext uri="{FF2B5EF4-FFF2-40B4-BE49-F238E27FC236}">
                <a16:creationId xmlns:a16="http://schemas.microsoft.com/office/drawing/2014/main" id="{64D2935B-9A24-4571-BB43-346A3D92581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02752" y="5823364"/>
            <a:ext cx="970148" cy="937766"/>
          </a:xfrm>
          <a:prstGeom prst="rect">
            <a:avLst/>
          </a:prstGeom>
        </p:spPr>
      </p:pic>
      <p:sp>
        <p:nvSpPr>
          <p:cNvPr id="11" name="Rectangle 10">
            <a:extLst>
              <a:ext uri="{FF2B5EF4-FFF2-40B4-BE49-F238E27FC236}">
                <a16:creationId xmlns:a16="http://schemas.microsoft.com/office/drawing/2014/main" id="{6F99EEDA-A11D-4DE4-8F43-53DDD148204C}"/>
              </a:ext>
            </a:extLst>
          </p:cNvPr>
          <p:cNvSpPr/>
          <p:nvPr/>
        </p:nvSpPr>
        <p:spPr>
          <a:xfrm>
            <a:off x="0" y="6752285"/>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Logo&#10;&#10;Description automatically generated">
            <a:extLst>
              <a:ext uri="{FF2B5EF4-FFF2-40B4-BE49-F238E27FC236}">
                <a16:creationId xmlns:a16="http://schemas.microsoft.com/office/drawing/2014/main" id="{243101A1-EFA7-4A9E-92BD-A8C93478D71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566011" y="6091620"/>
            <a:ext cx="1236741" cy="498334"/>
          </a:xfrm>
          <a:prstGeom prst="rect">
            <a:avLst/>
          </a:prstGeom>
        </p:spPr>
      </p:pic>
      <p:sp>
        <p:nvSpPr>
          <p:cNvPr id="7" name="Title 1">
            <a:extLst>
              <a:ext uri="{FF2B5EF4-FFF2-40B4-BE49-F238E27FC236}">
                <a16:creationId xmlns:a16="http://schemas.microsoft.com/office/drawing/2014/main" id="{E78B6378-0AE2-47FA-9DEB-EEEE1EACD6FD}"/>
              </a:ext>
            </a:extLst>
          </p:cNvPr>
          <p:cNvSpPr txBox="1">
            <a:spLocks/>
          </p:cNvSpPr>
          <p:nvPr/>
        </p:nvSpPr>
        <p:spPr>
          <a:xfrm>
            <a:off x="807722" y="798881"/>
            <a:ext cx="10576557" cy="1048945"/>
          </a:xfrm>
          <a:prstGeom prst="rect">
            <a:avLst/>
          </a:prstGeom>
          <a:solidFill>
            <a:srgbClr val="C51522"/>
          </a:solidFill>
        </p:spPr>
        <p:txBody>
          <a:bodyPr vert="horz" lIns="91440" tIns="45720" rIns="91440" bIns="4572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4000" dirty="0">
                <a:solidFill>
                  <a:schemeClr val="bg1"/>
                </a:solidFill>
              </a:rPr>
              <a:t>What the Law Does Not Do? </a:t>
            </a:r>
          </a:p>
        </p:txBody>
      </p:sp>
      <p:graphicFrame>
        <p:nvGraphicFramePr>
          <p:cNvPr id="9" name="Content Placeholder 2">
            <a:extLst>
              <a:ext uri="{FF2B5EF4-FFF2-40B4-BE49-F238E27FC236}">
                <a16:creationId xmlns:a16="http://schemas.microsoft.com/office/drawing/2014/main" id="{81592513-25FD-4C63-9DC2-3511A9B733B2}"/>
              </a:ext>
            </a:extLst>
          </p:cNvPr>
          <p:cNvGraphicFramePr>
            <a:graphicFrameLocks/>
          </p:cNvGraphicFramePr>
          <p:nvPr>
            <p:extLst>
              <p:ext uri="{D42A27DB-BD31-4B8C-83A1-F6EECF244321}">
                <p14:modId xmlns:p14="http://schemas.microsoft.com/office/powerpoint/2010/main" val="48243615"/>
              </p:ext>
            </p:extLst>
          </p:nvPr>
        </p:nvGraphicFramePr>
        <p:xfrm>
          <a:off x="807722" y="1990976"/>
          <a:ext cx="10576558" cy="417546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22234170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790202A-BBF2-4DFB-8588-3739EC8BB7E0}"/>
              </a:ext>
            </a:extLst>
          </p:cNvPr>
          <p:cNvSpPr/>
          <p:nvPr/>
        </p:nvSpPr>
        <p:spPr>
          <a:xfrm>
            <a:off x="0" y="6067165"/>
            <a:ext cx="12192000" cy="693965"/>
          </a:xfrm>
          <a:prstGeom prst="rect">
            <a:avLst/>
          </a:prstGeom>
          <a:gradFill>
            <a:gsLst>
              <a:gs pos="100000">
                <a:schemeClr val="bg1"/>
              </a:gs>
              <a:gs pos="0">
                <a:schemeClr val="accent1">
                  <a:lumMod val="41000"/>
                  <a:lumOff val="59000"/>
                </a:schemeClr>
              </a:gs>
            </a:gsLst>
            <a:lin ang="0" scaled="0"/>
          </a:gra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3C0F37-78CC-4C6C-8C28-F110DC40874E}"/>
              </a:ext>
            </a:extLst>
          </p:cNvPr>
          <p:cNvSpPr/>
          <p:nvPr/>
        </p:nvSpPr>
        <p:spPr>
          <a:xfrm>
            <a:off x="0" y="5995530"/>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Logo&#10;&#10;Description automatically generated">
            <a:extLst>
              <a:ext uri="{FF2B5EF4-FFF2-40B4-BE49-F238E27FC236}">
                <a16:creationId xmlns:a16="http://schemas.microsoft.com/office/drawing/2014/main" id="{64D2935B-9A24-4571-BB43-346A3D92581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02752" y="5823364"/>
            <a:ext cx="970148" cy="937766"/>
          </a:xfrm>
          <a:prstGeom prst="rect">
            <a:avLst/>
          </a:prstGeom>
        </p:spPr>
      </p:pic>
      <p:sp>
        <p:nvSpPr>
          <p:cNvPr id="11" name="Rectangle 10">
            <a:extLst>
              <a:ext uri="{FF2B5EF4-FFF2-40B4-BE49-F238E27FC236}">
                <a16:creationId xmlns:a16="http://schemas.microsoft.com/office/drawing/2014/main" id="{6F99EEDA-A11D-4DE4-8F43-53DDD148204C}"/>
              </a:ext>
            </a:extLst>
          </p:cNvPr>
          <p:cNvSpPr/>
          <p:nvPr/>
        </p:nvSpPr>
        <p:spPr>
          <a:xfrm>
            <a:off x="0" y="6752285"/>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Logo&#10;&#10;Description automatically generated">
            <a:extLst>
              <a:ext uri="{FF2B5EF4-FFF2-40B4-BE49-F238E27FC236}">
                <a16:creationId xmlns:a16="http://schemas.microsoft.com/office/drawing/2014/main" id="{243101A1-EFA7-4A9E-92BD-A8C93478D71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566011" y="6091620"/>
            <a:ext cx="1236741" cy="498334"/>
          </a:xfrm>
          <a:prstGeom prst="rect">
            <a:avLst/>
          </a:prstGeom>
        </p:spPr>
      </p:pic>
      <p:pic>
        <p:nvPicPr>
          <p:cNvPr id="7" name="Content Placeholder 17">
            <a:extLst>
              <a:ext uri="{FF2B5EF4-FFF2-40B4-BE49-F238E27FC236}">
                <a16:creationId xmlns:a16="http://schemas.microsoft.com/office/drawing/2014/main" id="{55440D6B-7D7C-4A36-99F9-CDAFF91BA2E3}"/>
              </a:ext>
            </a:extLst>
          </p:cNvPr>
          <p:cNvPicPr>
            <a:picLocks noChangeAspect="1"/>
          </p:cNvPicPr>
          <p:nvPr/>
        </p:nvPicPr>
        <p:blipFill>
          <a:blip r:embed="rId5"/>
          <a:stretch>
            <a:fillRect/>
          </a:stretch>
        </p:blipFill>
        <p:spPr>
          <a:xfrm>
            <a:off x="745132" y="645106"/>
            <a:ext cx="5247747" cy="5247747"/>
          </a:xfrm>
          <a:prstGeom prst="rect">
            <a:avLst/>
          </a:prstGeom>
          <a:noFill/>
        </p:spPr>
      </p:pic>
      <p:sp>
        <p:nvSpPr>
          <p:cNvPr id="9" name="Title 1">
            <a:extLst>
              <a:ext uri="{FF2B5EF4-FFF2-40B4-BE49-F238E27FC236}">
                <a16:creationId xmlns:a16="http://schemas.microsoft.com/office/drawing/2014/main" id="{EFF7C367-884F-46E5-AAFC-1B9E37AD6CD7}"/>
              </a:ext>
            </a:extLst>
          </p:cNvPr>
          <p:cNvSpPr txBox="1">
            <a:spLocks/>
          </p:cNvSpPr>
          <p:nvPr/>
        </p:nvSpPr>
        <p:spPr>
          <a:xfrm>
            <a:off x="6411685" y="634946"/>
            <a:ext cx="5127171" cy="1450757"/>
          </a:xfrm>
          <a:prstGeom prst="rect">
            <a:avLst/>
          </a:prstGeom>
        </p:spPr>
        <p:txBody>
          <a:bodyPr vert="horz" lIns="91440" tIns="45720" rIns="91440" bIns="45720" rtlCol="0" anchor="b">
            <a:normAutofit fontScale="925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dirty="0"/>
              <a:t>What About Right to Work?</a:t>
            </a:r>
          </a:p>
        </p:txBody>
      </p:sp>
      <p:sp>
        <p:nvSpPr>
          <p:cNvPr id="13" name="Title 1">
            <a:extLst>
              <a:ext uri="{FF2B5EF4-FFF2-40B4-BE49-F238E27FC236}">
                <a16:creationId xmlns:a16="http://schemas.microsoft.com/office/drawing/2014/main" id="{559BB1E0-B984-47B0-BF05-0F990CF7ED04}"/>
              </a:ext>
            </a:extLst>
          </p:cNvPr>
          <p:cNvSpPr txBox="1">
            <a:spLocks/>
          </p:cNvSpPr>
          <p:nvPr/>
        </p:nvSpPr>
        <p:spPr>
          <a:xfrm>
            <a:off x="6319697" y="2746368"/>
            <a:ext cx="5127171" cy="1450757"/>
          </a:xfrm>
          <a:prstGeom prst="rect">
            <a:avLst/>
          </a:prstGeom>
        </p:spPr>
        <p:txBody>
          <a:bodyPr vert="horz" lIns="91440" tIns="45720" rIns="91440" bIns="45720" rtlCol="0" anchor="b">
            <a:normAutofit fontScale="92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dirty="0"/>
              <a:t>Doesn’t Stop our Ability to Collectively Bargain</a:t>
            </a:r>
          </a:p>
        </p:txBody>
      </p:sp>
    </p:spTree>
    <p:extLst>
      <p:ext uri="{BB962C8B-B14F-4D97-AF65-F5344CB8AC3E}">
        <p14:creationId xmlns:p14="http://schemas.microsoft.com/office/powerpoint/2010/main" val="30743669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790202A-BBF2-4DFB-8588-3739EC8BB7E0}"/>
              </a:ext>
            </a:extLst>
          </p:cNvPr>
          <p:cNvSpPr/>
          <p:nvPr/>
        </p:nvSpPr>
        <p:spPr>
          <a:xfrm>
            <a:off x="0" y="6067165"/>
            <a:ext cx="12192000" cy="693965"/>
          </a:xfrm>
          <a:prstGeom prst="rect">
            <a:avLst/>
          </a:prstGeom>
          <a:gradFill>
            <a:gsLst>
              <a:gs pos="100000">
                <a:schemeClr val="bg1"/>
              </a:gs>
              <a:gs pos="0">
                <a:schemeClr val="accent1">
                  <a:lumMod val="41000"/>
                  <a:lumOff val="59000"/>
                </a:schemeClr>
              </a:gs>
            </a:gsLst>
            <a:lin ang="0" scaled="0"/>
          </a:gra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3C0F37-78CC-4C6C-8C28-F110DC40874E}"/>
              </a:ext>
            </a:extLst>
          </p:cNvPr>
          <p:cNvSpPr/>
          <p:nvPr/>
        </p:nvSpPr>
        <p:spPr>
          <a:xfrm>
            <a:off x="0" y="5995530"/>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Logo&#10;&#10;Description automatically generated">
            <a:extLst>
              <a:ext uri="{FF2B5EF4-FFF2-40B4-BE49-F238E27FC236}">
                <a16:creationId xmlns:a16="http://schemas.microsoft.com/office/drawing/2014/main" id="{64D2935B-9A24-4571-BB43-346A3D92581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02752" y="5823364"/>
            <a:ext cx="970148" cy="937766"/>
          </a:xfrm>
          <a:prstGeom prst="rect">
            <a:avLst/>
          </a:prstGeom>
        </p:spPr>
      </p:pic>
      <p:sp>
        <p:nvSpPr>
          <p:cNvPr id="11" name="Rectangle 10">
            <a:extLst>
              <a:ext uri="{FF2B5EF4-FFF2-40B4-BE49-F238E27FC236}">
                <a16:creationId xmlns:a16="http://schemas.microsoft.com/office/drawing/2014/main" id="{6F99EEDA-A11D-4DE4-8F43-53DDD148204C}"/>
              </a:ext>
            </a:extLst>
          </p:cNvPr>
          <p:cNvSpPr/>
          <p:nvPr/>
        </p:nvSpPr>
        <p:spPr>
          <a:xfrm>
            <a:off x="0" y="6752285"/>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Logo&#10;&#10;Description automatically generated">
            <a:extLst>
              <a:ext uri="{FF2B5EF4-FFF2-40B4-BE49-F238E27FC236}">
                <a16:creationId xmlns:a16="http://schemas.microsoft.com/office/drawing/2014/main" id="{243101A1-EFA7-4A9E-92BD-A8C93478D71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566011" y="6091620"/>
            <a:ext cx="1236741" cy="498334"/>
          </a:xfrm>
          <a:prstGeom prst="rect">
            <a:avLst/>
          </a:prstGeom>
        </p:spPr>
      </p:pic>
      <p:pic>
        <p:nvPicPr>
          <p:cNvPr id="7" name="Content Placeholder 5" descr="A picture containing text, clipart&#10;&#10;Description automatically generated">
            <a:extLst>
              <a:ext uri="{FF2B5EF4-FFF2-40B4-BE49-F238E27FC236}">
                <a16:creationId xmlns:a16="http://schemas.microsoft.com/office/drawing/2014/main" id="{18CE74DE-8FD1-4621-8083-4AE3810979AE}"/>
              </a:ext>
            </a:extLst>
          </p:cNvPr>
          <p:cNvPicPr>
            <a:picLocks noChangeAspect="1"/>
          </p:cNvPicPr>
          <p:nvPr/>
        </p:nvPicPr>
        <p:blipFill>
          <a:blip r:embed="rId5"/>
          <a:stretch>
            <a:fillRect/>
          </a:stretch>
        </p:blipFill>
        <p:spPr>
          <a:xfrm>
            <a:off x="653144" y="1455075"/>
            <a:ext cx="4748808" cy="3160115"/>
          </a:xfrm>
          <a:prstGeom prst="rect">
            <a:avLst/>
          </a:prstGeom>
          <a:noFill/>
        </p:spPr>
      </p:pic>
      <p:sp>
        <p:nvSpPr>
          <p:cNvPr id="9" name="Title 1">
            <a:extLst>
              <a:ext uri="{FF2B5EF4-FFF2-40B4-BE49-F238E27FC236}">
                <a16:creationId xmlns:a16="http://schemas.microsoft.com/office/drawing/2014/main" id="{B3D695EE-CAEA-417D-8E3B-4847FE64A06C}"/>
              </a:ext>
            </a:extLst>
          </p:cNvPr>
          <p:cNvSpPr txBox="1">
            <a:spLocks/>
          </p:cNvSpPr>
          <p:nvPr/>
        </p:nvSpPr>
        <p:spPr>
          <a:xfrm>
            <a:off x="5765177" y="371725"/>
            <a:ext cx="5127171" cy="1170031"/>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4000" b="1" dirty="0"/>
              <a:t>At the Local Level:</a:t>
            </a:r>
          </a:p>
        </p:txBody>
      </p:sp>
      <p:sp>
        <p:nvSpPr>
          <p:cNvPr id="13" name="Content Placeholder 2">
            <a:extLst>
              <a:ext uri="{FF2B5EF4-FFF2-40B4-BE49-F238E27FC236}">
                <a16:creationId xmlns:a16="http://schemas.microsoft.com/office/drawing/2014/main" id="{CD397D43-3A81-4936-A992-B42F6008FE42}"/>
              </a:ext>
            </a:extLst>
          </p:cNvPr>
          <p:cNvSpPr txBox="1">
            <a:spLocks/>
          </p:cNvSpPr>
          <p:nvPr/>
        </p:nvSpPr>
        <p:spPr>
          <a:xfrm>
            <a:off x="5802922" y="1455075"/>
            <a:ext cx="5735933" cy="4524845"/>
          </a:xfrm>
          <a:prstGeom prst="rect">
            <a:avLst/>
          </a:prstGeom>
        </p:spPr>
        <p:txBody>
          <a:bodyPr vert="horz" lIns="0" tIns="45720" rIns="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Calibri" panose="020F0502020204030204" pitchFamily="34" charset="0"/>
              <a:buNone/>
            </a:pPr>
            <a:r>
              <a:rPr lang="en-US" sz="3600" dirty="0"/>
              <a:t>To bargain collectively,  </a:t>
            </a:r>
          </a:p>
          <a:p>
            <a:pPr marL="0" indent="0">
              <a:buFont typeface="Calibri" panose="020F0502020204030204" pitchFamily="34" charset="0"/>
              <a:buNone/>
            </a:pPr>
            <a:r>
              <a:rPr lang="en-US" sz="3600" dirty="0"/>
              <a:t> a VEA local </a:t>
            </a:r>
          </a:p>
          <a:p>
            <a:pPr marL="0" indent="0">
              <a:buFont typeface="Calibri" panose="020F0502020204030204" pitchFamily="34" charset="0"/>
              <a:buNone/>
            </a:pPr>
            <a:r>
              <a:rPr lang="en-US" sz="3600" dirty="0"/>
              <a:t>Association must WIN a</a:t>
            </a:r>
          </a:p>
          <a:p>
            <a:pPr marL="0" indent="0">
              <a:buFont typeface="Calibri" panose="020F0502020204030204" pitchFamily="34" charset="0"/>
              <a:buNone/>
            </a:pPr>
            <a:r>
              <a:rPr lang="en-US" sz="3600" b="1" dirty="0"/>
              <a:t>school board resolution </a:t>
            </a:r>
            <a:r>
              <a:rPr lang="en-US" sz="3600" dirty="0"/>
              <a:t>in</a:t>
            </a:r>
          </a:p>
          <a:p>
            <a:pPr marL="0" indent="0">
              <a:buFont typeface="Calibri" panose="020F0502020204030204" pitchFamily="34" charset="0"/>
              <a:buNone/>
            </a:pPr>
            <a:r>
              <a:rPr lang="en-US" sz="3600" dirty="0"/>
              <a:t> favor of bargaining </a:t>
            </a:r>
            <a:r>
              <a:rPr lang="en-US" sz="3600" b="1" dirty="0"/>
              <a:t>AND </a:t>
            </a:r>
          </a:p>
          <a:p>
            <a:pPr marL="0" indent="0">
              <a:buFont typeface="Calibri" panose="020F0502020204030204" pitchFamily="34" charset="0"/>
              <a:buNone/>
            </a:pPr>
            <a:r>
              <a:rPr lang="en-US" sz="3600" b="1" dirty="0"/>
              <a:t>board recognition as the</a:t>
            </a:r>
          </a:p>
          <a:p>
            <a:pPr marL="0" indent="0">
              <a:buFont typeface="Calibri" panose="020F0502020204030204" pitchFamily="34" charset="0"/>
              <a:buNone/>
            </a:pPr>
            <a:r>
              <a:rPr lang="en-US" sz="3600" b="1" dirty="0"/>
              <a:t>exclusive representative</a:t>
            </a:r>
          </a:p>
          <a:p>
            <a:pPr marL="0" indent="0">
              <a:buFont typeface="Calibri" panose="020F0502020204030204" pitchFamily="34" charset="0"/>
              <a:buNone/>
            </a:pPr>
            <a:r>
              <a:rPr lang="en-US" sz="3600" dirty="0"/>
              <a:t>of school employees. </a:t>
            </a:r>
          </a:p>
          <a:p>
            <a:endParaRPr lang="en-US" dirty="0"/>
          </a:p>
        </p:txBody>
      </p:sp>
    </p:spTree>
    <p:extLst>
      <p:ext uri="{BB962C8B-B14F-4D97-AF65-F5344CB8AC3E}">
        <p14:creationId xmlns:p14="http://schemas.microsoft.com/office/powerpoint/2010/main" val="327294769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790202A-BBF2-4DFB-8588-3739EC8BB7E0}"/>
              </a:ext>
            </a:extLst>
          </p:cNvPr>
          <p:cNvSpPr/>
          <p:nvPr/>
        </p:nvSpPr>
        <p:spPr>
          <a:xfrm>
            <a:off x="0" y="6067165"/>
            <a:ext cx="12192000" cy="693965"/>
          </a:xfrm>
          <a:prstGeom prst="rect">
            <a:avLst/>
          </a:prstGeom>
          <a:gradFill>
            <a:gsLst>
              <a:gs pos="100000">
                <a:schemeClr val="bg1"/>
              </a:gs>
              <a:gs pos="0">
                <a:schemeClr val="accent1">
                  <a:lumMod val="41000"/>
                  <a:lumOff val="59000"/>
                </a:schemeClr>
              </a:gs>
            </a:gsLst>
            <a:lin ang="0" scaled="0"/>
          </a:gra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3C0F37-78CC-4C6C-8C28-F110DC40874E}"/>
              </a:ext>
            </a:extLst>
          </p:cNvPr>
          <p:cNvSpPr/>
          <p:nvPr/>
        </p:nvSpPr>
        <p:spPr>
          <a:xfrm>
            <a:off x="0" y="5995530"/>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Logo&#10;&#10;Description automatically generated">
            <a:extLst>
              <a:ext uri="{FF2B5EF4-FFF2-40B4-BE49-F238E27FC236}">
                <a16:creationId xmlns:a16="http://schemas.microsoft.com/office/drawing/2014/main" id="{64D2935B-9A24-4571-BB43-346A3D92581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02752" y="5823364"/>
            <a:ext cx="970148" cy="937766"/>
          </a:xfrm>
          <a:prstGeom prst="rect">
            <a:avLst/>
          </a:prstGeom>
        </p:spPr>
      </p:pic>
      <p:sp>
        <p:nvSpPr>
          <p:cNvPr id="11" name="Rectangle 10">
            <a:extLst>
              <a:ext uri="{FF2B5EF4-FFF2-40B4-BE49-F238E27FC236}">
                <a16:creationId xmlns:a16="http://schemas.microsoft.com/office/drawing/2014/main" id="{6F99EEDA-A11D-4DE4-8F43-53DDD148204C}"/>
              </a:ext>
            </a:extLst>
          </p:cNvPr>
          <p:cNvSpPr/>
          <p:nvPr/>
        </p:nvSpPr>
        <p:spPr>
          <a:xfrm>
            <a:off x="0" y="6752285"/>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Logo&#10;&#10;Description automatically generated">
            <a:extLst>
              <a:ext uri="{FF2B5EF4-FFF2-40B4-BE49-F238E27FC236}">
                <a16:creationId xmlns:a16="http://schemas.microsoft.com/office/drawing/2014/main" id="{243101A1-EFA7-4A9E-92BD-A8C93478D71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566011" y="6091620"/>
            <a:ext cx="1236741" cy="498334"/>
          </a:xfrm>
          <a:prstGeom prst="rect">
            <a:avLst/>
          </a:prstGeom>
        </p:spPr>
      </p:pic>
      <p:sp>
        <p:nvSpPr>
          <p:cNvPr id="7" name="Title 5">
            <a:extLst>
              <a:ext uri="{FF2B5EF4-FFF2-40B4-BE49-F238E27FC236}">
                <a16:creationId xmlns:a16="http://schemas.microsoft.com/office/drawing/2014/main" id="{7F919367-BEB7-4D5F-B0FE-589EA930DED4}"/>
              </a:ext>
            </a:extLst>
          </p:cNvPr>
          <p:cNvSpPr txBox="1">
            <a:spLocks/>
          </p:cNvSpPr>
          <p:nvPr/>
        </p:nvSpPr>
        <p:spPr>
          <a:xfrm>
            <a:off x="6734070" y="376621"/>
            <a:ext cx="3690257" cy="924641"/>
          </a:xfrm>
          <a:prstGeom prst="rect">
            <a:avLst/>
          </a:prstGeom>
        </p:spPr>
        <p:txBody>
          <a:bodyPr vert="horz" lIns="91440" tIns="45720" rIns="91440" bIns="45720" rtlCol="0" anchor="t">
            <a:normAutofit fontScale="97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400" b="1" spc="-50" dirty="0">
                <a:solidFill>
                  <a:schemeClr val="tx1">
                    <a:lumMod val="75000"/>
                    <a:lumOff val="25000"/>
                  </a:schemeClr>
                </a:solidFill>
              </a:rPr>
              <a:t>Recognition</a:t>
            </a:r>
          </a:p>
        </p:txBody>
      </p:sp>
      <p:sp>
        <p:nvSpPr>
          <p:cNvPr id="9" name="Content Placeholder 6">
            <a:extLst>
              <a:ext uri="{FF2B5EF4-FFF2-40B4-BE49-F238E27FC236}">
                <a16:creationId xmlns:a16="http://schemas.microsoft.com/office/drawing/2014/main" id="{CEA0CB94-5B11-4B5F-8A03-E7C893503954}"/>
              </a:ext>
            </a:extLst>
          </p:cNvPr>
          <p:cNvSpPr txBox="1">
            <a:spLocks/>
          </p:cNvSpPr>
          <p:nvPr/>
        </p:nvSpPr>
        <p:spPr>
          <a:xfrm>
            <a:off x="7112495" y="1605556"/>
            <a:ext cx="3690257" cy="4348931"/>
          </a:xfrm>
          <a:prstGeom prst="rect">
            <a:avLst/>
          </a:prstGeom>
        </p:spPr>
        <p:txBody>
          <a:bodyPr vert="horz" lIns="0" tIns="45720" rIns="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Calibri" panose="020F0502020204030204" pitchFamily="34" charset="0"/>
              <a:buNone/>
            </a:pPr>
            <a:r>
              <a:rPr lang="en-US" sz="2400" dirty="0"/>
              <a:t>Recognition requires the school board to:</a:t>
            </a:r>
          </a:p>
          <a:p>
            <a:pPr marL="0" indent="0">
              <a:buFont typeface="Calibri" panose="020F0502020204030204" pitchFamily="34" charset="0"/>
              <a:buNone/>
            </a:pPr>
            <a:endParaRPr lang="en-US" sz="2400" dirty="0"/>
          </a:p>
          <a:p>
            <a:r>
              <a:rPr lang="en-US" sz="2400" dirty="0"/>
              <a:t>Specify appropriate unit of school employees for collective bargaining and </a:t>
            </a:r>
          </a:p>
          <a:p>
            <a:endParaRPr lang="en-US" sz="2400" dirty="0"/>
          </a:p>
          <a:p>
            <a:r>
              <a:rPr lang="en-US" sz="2400" dirty="0"/>
              <a:t>Establish procedures for certification of exclusive representatives. </a:t>
            </a:r>
          </a:p>
          <a:p>
            <a:endParaRPr lang="en-US" dirty="0"/>
          </a:p>
        </p:txBody>
      </p:sp>
      <p:pic>
        <p:nvPicPr>
          <p:cNvPr id="13" name="Content Placeholder 9" descr="A picture containing text, black&#10;&#10;Description automatically generated">
            <a:extLst>
              <a:ext uri="{FF2B5EF4-FFF2-40B4-BE49-F238E27FC236}">
                <a16:creationId xmlns:a16="http://schemas.microsoft.com/office/drawing/2014/main" id="{4324FB6D-937D-46B5-9A43-D93905460FCD}"/>
              </a:ext>
            </a:extLst>
          </p:cNvPr>
          <p:cNvPicPr>
            <a:picLocks noChangeAspect="1"/>
          </p:cNvPicPr>
          <p:nvPr/>
        </p:nvPicPr>
        <p:blipFill rotWithShape="1">
          <a:blip r:embed="rId5"/>
          <a:srcRect r="8012" b="1"/>
          <a:stretch/>
        </p:blipFill>
        <p:spPr>
          <a:xfrm>
            <a:off x="1088822" y="1605556"/>
            <a:ext cx="4741670" cy="3646887"/>
          </a:xfrm>
          <a:prstGeom prst="rect">
            <a:avLst/>
          </a:prstGeom>
          <a:noFill/>
        </p:spPr>
      </p:pic>
    </p:spTree>
    <p:extLst>
      <p:ext uri="{BB962C8B-B14F-4D97-AF65-F5344CB8AC3E}">
        <p14:creationId xmlns:p14="http://schemas.microsoft.com/office/powerpoint/2010/main" val="22391753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790202A-BBF2-4DFB-8588-3739EC8BB7E0}"/>
              </a:ext>
            </a:extLst>
          </p:cNvPr>
          <p:cNvSpPr/>
          <p:nvPr/>
        </p:nvSpPr>
        <p:spPr>
          <a:xfrm>
            <a:off x="0" y="6067165"/>
            <a:ext cx="12192000" cy="693965"/>
          </a:xfrm>
          <a:prstGeom prst="rect">
            <a:avLst/>
          </a:prstGeom>
          <a:gradFill>
            <a:gsLst>
              <a:gs pos="100000">
                <a:schemeClr val="bg1"/>
              </a:gs>
              <a:gs pos="0">
                <a:schemeClr val="accent1">
                  <a:lumMod val="41000"/>
                  <a:lumOff val="59000"/>
                </a:schemeClr>
              </a:gs>
            </a:gsLst>
            <a:lin ang="0" scaled="0"/>
          </a:gra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3C0F37-78CC-4C6C-8C28-F110DC40874E}"/>
              </a:ext>
            </a:extLst>
          </p:cNvPr>
          <p:cNvSpPr/>
          <p:nvPr/>
        </p:nvSpPr>
        <p:spPr>
          <a:xfrm>
            <a:off x="0" y="5995530"/>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Logo&#10;&#10;Description automatically generated">
            <a:extLst>
              <a:ext uri="{FF2B5EF4-FFF2-40B4-BE49-F238E27FC236}">
                <a16:creationId xmlns:a16="http://schemas.microsoft.com/office/drawing/2014/main" id="{64D2935B-9A24-4571-BB43-346A3D92581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02752" y="5823364"/>
            <a:ext cx="970148" cy="937766"/>
          </a:xfrm>
          <a:prstGeom prst="rect">
            <a:avLst/>
          </a:prstGeom>
        </p:spPr>
      </p:pic>
      <p:sp>
        <p:nvSpPr>
          <p:cNvPr id="11" name="Rectangle 10">
            <a:extLst>
              <a:ext uri="{FF2B5EF4-FFF2-40B4-BE49-F238E27FC236}">
                <a16:creationId xmlns:a16="http://schemas.microsoft.com/office/drawing/2014/main" id="{6F99EEDA-A11D-4DE4-8F43-53DDD148204C}"/>
              </a:ext>
            </a:extLst>
          </p:cNvPr>
          <p:cNvSpPr/>
          <p:nvPr/>
        </p:nvSpPr>
        <p:spPr>
          <a:xfrm>
            <a:off x="0" y="6752285"/>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Logo&#10;&#10;Description automatically generated">
            <a:extLst>
              <a:ext uri="{FF2B5EF4-FFF2-40B4-BE49-F238E27FC236}">
                <a16:creationId xmlns:a16="http://schemas.microsoft.com/office/drawing/2014/main" id="{243101A1-EFA7-4A9E-92BD-A8C93478D71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566011" y="6091620"/>
            <a:ext cx="1236741" cy="498334"/>
          </a:xfrm>
          <a:prstGeom prst="rect">
            <a:avLst/>
          </a:prstGeom>
        </p:spPr>
      </p:pic>
      <p:pic>
        <p:nvPicPr>
          <p:cNvPr id="7" name="Graphic 6" descr="Help">
            <a:extLst>
              <a:ext uri="{FF2B5EF4-FFF2-40B4-BE49-F238E27FC236}">
                <a16:creationId xmlns:a16="http://schemas.microsoft.com/office/drawing/2014/main" id="{FA7E8B7E-0D1E-4548-A2D4-2E3E6358E347}"/>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419100" y="245524"/>
            <a:ext cx="5577840" cy="5577840"/>
          </a:xfrm>
          <a:prstGeom prst="rect">
            <a:avLst/>
          </a:prstGeom>
        </p:spPr>
      </p:pic>
      <p:sp>
        <p:nvSpPr>
          <p:cNvPr id="2" name="TextBox 1">
            <a:extLst>
              <a:ext uri="{FF2B5EF4-FFF2-40B4-BE49-F238E27FC236}">
                <a16:creationId xmlns:a16="http://schemas.microsoft.com/office/drawing/2014/main" id="{2B52CBD1-7281-4BF9-A71B-A2F328932796}"/>
              </a:ext>
            </a:extLst>
          </p:cNvPr>
          <p:cNvSpPr txBox="1"/>
          <p:nvPr/>
        </p:nvSpPr>
        <p:spPr>
          <a:xfrm>
            <a:off x="6872808" y="1549213"/>
            <a:ext cx="3681663" cy="3785652"/>
          </a:xfrm>
          <a:prstGeom prst="rect">
            <a:avLst/>
          </a:prstGeom>
          <a:noFill/>
        </p:spPr>
        <p:txBody>
          <a:bodyPr wrap="square" rtlCol="0">
            <a:spAutoFit/>
          </a:bodyPr>
          <a:lstStyle/>
          <a:p>
            <a:pPr algn="ctr"/>
            <a:r>
              <a:rPr lang="en-US" sz="6000" dirty="0"/>
              <a:t>Questions</a:t>
            </a:r>
          </a:p>
          <a:p>
            <a:pPr algn="ctr"/>
            <a:r>
              <a:rPr lang="en-US" sz="6000" dirty="0"/>
              <a:t>or</a:t>
            </a:r>
          </a:p>
          <a:p>
            <a:pPr algn="ctr"/>
            <a:r>
              <a:rPr lang="en-US" sz="6000" dirty="0"/>
              <a:t>Comments</a:t>
            </a:r>
          </a:p>
          <a:p>
            <a:endParaRPr lang="en-US" sz="6000" dirty="0"/>
          </a:p>
        </p:txBody>
      </p:sp>
    </p:spTree>
    <p:extLst>
      <p:ext uri="{BB962C8B-B14F-4D97-AF65-F5344CB8AC3E}">
        <p14:creationId xmlns:p14="http://schemas.microsoft.com/office/powerpoint/2010/main" val="67947409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Text&#10;&#10;Description automatically generated">
            <a:extLst>
              <a:ext uri="{FF2B5EF4-FFF2-40B4-BE49-F238E27FC236}">
                <a16:creationId xmlns:a16="http://schemas.microsoft.com/office/drawing/2014/main" id="{82AC51C3-8709-4C89-8B3E-DA80BEBE3738}"/>
              </a:ext>
            </a:extLst>
          </p:cNvPr>
          <p:cNvPicPr>
            <a:picLocks noChangeAspect="1"/>
          </p:cNvPicPr>
          <p:nvPr/>
        </p:nvPicPr>
        <p:blipFill rotWithShape="1">
          <a:blip r:embed="rId3">
            <a:alphaModFix amt="40000"/>
            <a:extLst>
              <a:ext uri="{28A0092B-C50C-407E-A947-70E740481C1C}">
                <a14:useLocalDpi xmlns:a14="http://schemas.microsoft.com/office/drawing/2010/main" val="0"/>
              </a:ext>
            </a:extLst>
          </a:blip>
          <a:srcRect l="5055" r="6056"/>
          <a:stretch/>
        </p:blipFill>
        <p:spPr>
          <a:xfrm>
            <a:off x="20" y="-32999"/>
            <a:ext cx="12191980" cy="6857999"/>
          </a:xfrm>
          <a:prstGeom prst="rect">
            <a:avLst/>
          </a:prstGeom>
        </p:spPr>
      </p:pic>
      <p:sp>
        <p:nvSpPr>
          <p:cNvPr id="2" name="Title 1">
            <a:extLst>
              <a:ext uri="{FF2B5EF4-FFF2-40B4-BE49-F238E27FC236}">
                <a16:creationId xmlns:a16="http://schemas.microsoft.com/office/drawing/2014/main" id="{9C745134-9749-4ED9-ACD6-B469E0CFE54C}"/>
              </a:ext>
            </a:extLst>
          </p:cNvPr>
          <p:cNvSpPr>
            <a:spLocks noGrp="1"/>
          </p:cNvSpPr>
          <p:nvPr>
            <p:ph type="ctrTitle"/>
          </p:nvPr>
        </p:nvSpPr>
        <p:spPr>
          <a:xfrm>
            <a:off x="1107440" y="41927"/>
            <a:ext cx="10261600" cy="2244071"/>
          </a:xfrm>
        </p:spPr>
        <p:txBody>
          <a:bodyPr>
            <a:normAutofit/>
          </a:bodyPr>
          <a:lstStyle/>
          <a:p>
            <a:pPr algn="l"/>
            <a:r>
              <a:rPr lang="en-US" sz="11500" dirty="0">
                <a:ln w="22225">
                  <a:solidFill>
                    <a:schemeClr val="tx1"/>
                  </a:solidFill>
                  <a:miter lim="800000"/>
                </a:ln>
                <a:noFill/>
              </a:rPr>
              <a:t>Building Power</a:t>
            </a:r>
          </a:p>
        </p:txBody>
      </p:sp>
      <p:sp>
        <p:nvSpPr>
          <p:cNvPr id="3" name="Subtitle 2">
            <a:extLst>
              <a:ext uri="{FF2B5EF4-FFF2-40B4-BE49-F238E27FC236}">
                <a16:creationId xmlns:a16="http://schemas.microsoft.com/office/drawing/2014/main" id="{6C017288-3145-481B-B528-7A8A102C7BCD}"/>
              </a:ext>
            </a:extLst>
          </p:cNvPr>
          <p:cNvSpPr>
            <a:spLocks noGrp="1"/>
          </p:cNvSpPr>
          <p:nvPr>
            <p:ph type="subTitle" idx="1"/>
          </p:nvPr>
        </p:nvSpPr>
        <p:spPr>
          <a:xfrm>
            <a:off x="965200" y="4572002"/>
            <a:ext cx="10261600" cy="1202995"/>
          </a:xfrm>
        </p:spPr>
        <p:txBody>
          <a:bodyPr>
            <a:normAutofit/>
          </a:bodyPr>
          <a:lstStyle/>
          <a:p>
            <a:pPr algn="l"/>
            <a:r>
              <a:rPr lang="en-US" sz="2200"/>
              <a:t>“</a:t>
            </a:r>
            <a:r>
              <a:rPr lang="en-US" sz="2200" b="1"/>
              <a:t>Organizing</a:t>
            </a:r>
            <a:r>
              <a:rPr lang="en-US" sz="2200"/>
              <a:t> is turning the </a:t>
            </a:r>
            <a:r>
              <a:rPr lang="en-US" sz="2200" b="1"/>
              <a:t>Resources</a:t>
            </a:r>
            <a:r>
              <a:rPr lang="en-US" sz="2200"/>
              <a:t> we have into the </a:t>
            </a:r>
            <a:r>
              <a:rPr lang="en-US" sz="2200" b="1"/>
              <a:t>Power</a:t>
            </a:r>
            <a:r>
              <a:rPr lang="en-US" sz="2200"/>
              <a:t> we need to make change we want.”</a:t>
            </a:r>
          </a:p>
          <a:p>
            <a:pPr algn="l"/>
            <a:r>
              <a:rPr lang="en-US" sz="2200"/>
              <a:t>                                        				 Marshall Ganz</a:t>
            </a:r>
          </a:p>
        </p:txBody>
      </p:sp>
      <p:pic>
        <p:nvPicPr>
          <p:cNvPr id="6" name="Picture 5" descr="Logo&#10;&#10;Description automatically generated">
            <a:extLst>
              <a:ext uri="{FF2B5EF4-FFF2-40B4-BE49-F238E27FC236}">
                <a16:creationId xmlns:a16="http://schemas.microsoft.com/office/drawing/2014/main" id="{C5464BC2-BCE0-40BB-8C5D-892EDC897EA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553980" y="6175841"/>
            <a:ext cx="1236741" cy="498334"/>
          </a:xfrm>
          <a:prstGeom prst="rect">
            <a:avLst/>
          </a:prstGeom>
        </p:spPr>
      </p:pic>
      <p:pic>
        <p:nvPicPr>
          <p:cNvPr id="7" name="Picture 6" descr="Logo&#10;&#10;Description automatically generated">
            <a:extLst>
              <a:ext uri="{FF2B5EF4-FFF2-40B4-BE49-F238E27FC236}">
                <a16:creationId xmlns:a16="http://schemas.microsoft.com/office/drawing/2014/main" id="{126F4045-F2C9-499E-A2BB-CE41AA9D3F4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802752" y="5823364"/>
            <a:ext cx="970148" cy="937766"/>
          </a:xfrm>
          <a:prstGeom prst="rect">
            <a:avLst/>
          </a:prstGeom>
        </p:spPr>
      </p:pic>
    </p:spTree>
    <p:extLst>
      <p:ext uri="{BB962C8B-B14F-4D97-AF65-F5344CB8AC3E}">
        <p14:creationId xmlns:p14="http://schemas.microsoft.com/office/powerpoint/2010/main" val="318487253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790202A-BBF2-4DFB-8588-3739EC8BB7E0}"/>
              </a:ext>
            </a:extLst>
          </p:cNvPr>
          <p:cNvSpPr/>
          <p:nvPr/>
        </p:nvSpPr>
        <p:spPr>
          <a:xfrm>
            <a:off x="0" y="6067165"/>
            <a:ext cx="12192000" cy="693965"/>
          </a:xfrm>
          <a:prstGeom prst="rect">
            <a:avLst/>
          </a:prstGeom>
          <a:gradFill>
            <a:gsLst>
              <a:gs pos="100000">
                <a:schemeClr val="bg1"/>
              </a:gs>
              <a:gs pos="0">
                <a:schemeClr val="accent1">
                  <a:lumMod val="41000"/>
                  <a:lumOff val="59000"/>
                </a:schemeClr>
              </a:gs>
            </a:gsLst>
            <a:lin ang="0" scaled="0"/>
          </a:gra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3C0F37-78CC-4C6C-8C28-F110DC40874E}"/>
              </a:ext>
            </a:extLst>
          </p:cNvPr>
          <p:cNvSpPr/>
          <p:nvPr/>
        </p:nvSpPr>
        <p:spPr>
          <a:xfrm>
            <a:off x="0" y="5995530"/>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Logo&#10;&#10;Description automatically generated">
            <a:extLst>
              <a:ext uri="{FF2B5EF4-FFF2-40B4-BE49-F238E27FC236}">
                <a16:creationId xmlns:a16="http://schemas.microsoft.com/office/drawing/2014/main" id="{64D2935B-9A24-4571-BB43-346A3D92581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02752" y="5823364"/>
            <a:ext cx="970148" cy="937766"/>
          </a:xfrm>
          <a:prstGeom prst="rect">
            <a:avLst/>
          </a:prstGeom>
        </p:spPr>
      </p:pic>
      <p:sp>
        <p:nvSpPr>
          <p:cNvPr id="11" name="Rectangle 10">
            <a:extLst>
              <a:ext uri="{FF2B5EF4-FFF2-40B4-BE49-F238E27FC236}">
                <a16:creationId xmlns:a16="http://schemas.microsoft.com/office/drawing/2014/main" id="{6F99EEDA-A11D-4DE4-8F43-53DDD148204C}"/>
              </a:ext>
            </a:extLst>
          </p:cNvPr>
          <p:cNvSpPr/>
          <p:nvPr/>
        </p:nvSpPr>
        <p:spPr>
          <a:xfrm>
            <a:off x="0" y="6752285"/>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Logo&#10;&#10;Description automatically generated">
            <a:extLst>
              <a:ext uri="{FF2B5EF4-FFF2-40B4-BE49-F238E27FC236}">
                <a16:creationId xmlns:a16="http://schemas.microsoft.com/office/drawing/2014/main" id="{243101A1-EFA7-4A9E-92BD-A8C93478D71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566011" y="6091620"/>
            <a:ext cx="1236741" cy="498334"/>
          </a:xfrm>
          <a:prstGeom prst="rect">
            <a:avLst/>
          </a:prstGeom>
        </p:spPr>
      </p:pic>
      <p:sp>
        <p:nvSpPr>
          <p:cNvPr id="7" name="Title 1">
            <a:extLst>
              <a:ext uri="{FF2B5EF4-FFF2-40B4-BE49-F238E27FC236}">
                <a16:creationId xmlns:a16="http://schemas.microsoft.com/office/drawing/2014/main" id="{D7CE0BCC-A35E-4403-ACAB-0E07FB669ED0}"/>
              </a:ext>
            </a:extLst>
          </p:cNvPr>
          <p:cNvSpPr txBox="1">
            <a:spLocks/>
          </p:cNvSpPr>
          <p:nvPr/>
        </p:nvSpPr>
        <p:spPr>
          <a:xfrm>
            <a:off x="0" y="9625"/>
            <a:ext cx="4572000" cy="5985905"/>
          </a:xfrm>
          <a:prstGeom prst="rect">
            <a:avLst/>
          </a:prstGeom>
          <a:solidFill>
            <a:srgbClr val="002060"/>
          </a:solidFill>
        </p:spPr>
        <p:txBody>
          <a:bodyPr vert="horz" lIns="91440" tIns="45720" rIns="91440" bIns="4572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dirty="0">
                <a:solidFill>
                  <a:schemeClr val="bg1"/>
                </a:solidFill>
              </a:rPr>
              <a:t>Create a</a:t>
            </a:r>
          </a:p>
          <a:p>
            <a:r>
              <a:rPr lang="en-US" dirty="0">
                <a:solidFill>
                  <a:schemeClr val="bg1"/>
                </a:solidFill>
              </a:rPr>
              <a:t>Local Organizing </a:t>
            </a:r>
          </a:p>
          <a:p>
            <a:r>
              <a:rPr lang="en-US" dirty="0">
                <a:solidFill>
                  <a:schemeClr val="bg1"/>
                </a:solidFill>
              </a:rPr>
              <a:t>to </a:t>
            </a:r>
          </a:p>
          <a:p>
            <a:r>
              <a:rPr lang="en-US" dirty="0">
                <a:solidFill>
                  <a:schemeClr val="bg1"/>
                </a:solidFill>
              </a:rPr>
              <a:t>Bargain Committee</a:t>
            </a:r>
            <a:r>
              <a:rPr lang="en-US" dirty="0"/>
              <a:t>	</a:t>
            </a:r>
          </a:p>
        </p:txBody>
      </p:sp>
      <p:sp>
        <p:nvSpPr>
          <p:cNvPr id="9" name="Content Placeholder 2">
            <a:extLst>
              <a:ext uri="{FF2B5EF4-FFF2-40B4-BE49-F238E27FC236}">
                <a16:creationId xmlns:a16="http://schemas.microsoft.com/office/drawing/2014/main" id="{B0509419-542E-4DDB-BE21-B2124F7E8829}"/>
              </a:ext>
            </a:extLst>
          </p:cNvPr>
          <p:cNvSpPr txBox="1">
            <a:spLocks/>
          </p:cNvSpPr>
          <p:nvPr/>
        </p:nvSpPr>
        <p:spPr>
          <a:xfrm>
            <a:off x="4923692" y="268045"/>
            <a:ext cx="6528349" cy="5661243"/>
          </a:xfrm>
          <a:prstGeom prst="rect">
            <a:avLst/>
          </a:prstGeom>
        </p:spPr>
        <p:txBody>
          <a:bodyPr vert="horz" lIns="91440" tIns="45720" rIns="91440" bIns="45720" rtlCol="0">
            <a:normAutofit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buFontTx/>
              <a:buChar char="-"/>
            </a:pPr>
            <a:endParaRPr lang="en-US" dirty="0">
              <a:solidFill>
                <a:schemeClr val="bg1"/>
              </a:solidFill>
            </a:endParaRPr>
          </a:p>
          <a:p>
            <a:pPr marL="342900" indent="-342900" algn="l">
              <a:buFont typeface="Wingdings" panose="05000000000000000000" pitchFamily="2" charset="2"/>
              <a:buChar char="q"/>
            </a:pPr>
            <a:r>
              <a:rPr lang="en-US" dirty="0"/>
              <a:t>Assess your local’s power</a:t>
            </a:r>
          </a:p>
          <a:p>
            <a:pPr algn="l"/>
            <a:endParaRPr lang="en-US" dirty="0"/>
          </a:p>
          <a:p>
            <a:pPr marL="342900" indent="-342900" algn="l">
              <a:buFont typeface="Wingdings" panose="05000000000000000000" pitchFamily="2" charset="2"/>
              <a:buChar char="q"/>
            </a:pPr>
            <a:r>
              <a:rPr lang="en-US" dirty="0"/>
              <a:t>Identify leaders</a:t>
            </a:r>
          </a:p>
          <a:p>
            <a:pPr algn="l"/>
            <a:endParaRPr lang="en-US" dirty="0"/>
          </a:p>
          <a:p>
            <a:pPr marL="342900" indent="-342900" algn="l">
              <a:buFont typeface="Wingdings" panose="05000000000000000000" pitchFamily="2" charset="2"/>
              <a:buChar char="q"/>
            </a:pPr>
            <a:r>
              <a:rPr lang="en-US" dirty="0"/>
              <a:t>Create plan based on goals and benchmarks.</a:t>
            </a:r>
          </a:p>
          <a:p>
            <a:pPr algn="l"/>
            <a:endParaRPr lang="en-US" dirty="0"/>
          </a:p>
          <a:p>
            <a:pPr marL="342900" indent="-342900" algn="l">
              <a:buFont typeface="Wingdings" panose="05000000000000000000" pitchFamily="2" charset="2"/>
              <a:buChar char="q"/>
            </a:pPr>
            <a:r>
              <a:rPr lang="en-US" dirty="0"/>
              <a:t>Engage members in meaningful tactics that build power that lead to winning Collective Bargaining.</a:t>
            </a:r>
          </a:p>
          <a:p>
            <a:pPr marL="342900" indent="-342900" algn="l">
              <a:buFont typeface="Wingdings" panose="05000000000000000000" pitchFamily="2" charset="2"/>
              <a:buChar char="q"/>
            </a:pPr>
            <a:endParaRPr lang="en-US" dirty="0"/>
          </a:p>
          <a:p>
            <a:pPr marL="342900" indent="-342900" algn="l">
              <a:buFont typeface="Wingdings" panose="05000000000000000000" pitchFamily="2" charset="2"/>
              <a:buChar char="q"/>
            </a:pPr>
            <a:r>
              <a:rPr lang="en-US" dirty="0"/>
              <a:t>1:15/20 of your potential membership represented at each worksite- Contract Action Teams (CAT)</a:t>
            </a:r>
          </a:p>
          <a:p>
            <a:pPr>
              <a:buFontTx/>
              <a:buChar char="-"/>
            </a:pPr>
            <a:endParaRPr lang="en-US" dirty="0">
              <a:solidFill>
                <a:schemeClr val="bg1"/>
              </a:solidFill>
            </a:endParaRPr>
          </a:p>
          <a:p>
            <a:pPr>
              <a:buFontTx/>
              <a:buChar char="-"/>
            </a:pPr>
            <a:endParaRPr lang="en-US" dirty="0">
              <a:solidFill>
                <a:schemeClr val="bg1"/>
              </a:solidFill>
            </a:endParaRPr>
          </a:p>
        </p:txBody>
      </p:sp>
    </p:spTree>
    <p:extLst>
      <p:ext uri="{BB962C8B-B14F-4D97-AF65-F5344CB8AC3E}">
        <p14:creationId xmlns:p14="http://schemas.microsoft.com/office/powerpoint/2010/main" val="106378543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790202A-BBF2-4DFB-8588-3739EC8BB7E0}"/>
              </a:ext>
            </a:extLst>
          </p:cNvPr>
          <p:cNvSpPr/>
          <p:nvPr/>
        </p:nvSpPr>
        <p:spPr>
          <a:xfrm>
            <a:off x="0" y="6067165"/>
            <a:ext cx="12192000" cy="693965"/>
          </a:xfrm>
          <a:prstGeom prst="rect">
            <a:avLst/>
          </a:prstGeom>
          <a:gradFill>
            <a:gsLst>
              <a:gs pos="100000">
                <a:schemeClr val="bg1"/>
              </a:gs>
              <a:gs pos="0">
                <a:schemeClr val="accent1">
                  <a:lumMod val="41000"/>
                  <a:lumOff val="59000"/>
                </a:schemeClr>
              </a:gs>
            </a:gsLst>
            <a:lin ang="0" scaled="0"/>
          </a:gra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3C0F37-78CC-4C6C-8C28-F110DC40874E}"/>
              </a:ext>
            </a:extLst>
          </p:cNvPr>
          <p:cNvSpPr/>
          <p:nvPr/>
        </p:nvSpPr>
        <p:spPr>
          <a:xfrm>
            <a:off x="0" y="5995530"/>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Logo&#10;&#10;Description automatically generated">
            <a:extLst>
              <a:ext uri="{FF2B5EF4-FFF2-40B4-BE49-F238E27FC236}">
                <a16:creationId xmlns:a16="http://schemas.microsoft.com/office/drawing/2014/main" id="{64D2935B-9A24-4571-BB43-346A3D92581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02752" y="5823364"/>
            <a:ext cx="970148" cy="937766"/>
          </a:xfrm>
          <a:prstGeom prst="rect">
            <a:avLst/>
          </a:prstGeom>
        </p:spPr>
      </p:pic>
      <p:sp>
        <p:nvSpPr>
          <p:cNvPr id="11" name="Rectangle 10">
            <a:extLst>
              <a:ext uri="{FF2B5EF4-FFF2-40B4-BE49-F238E27FC236}">
                <a16:creationId xmlns:a16="http://schemas.microsoft.com/office/drawing/2014/main" id="{6F99EEDA-A11D-4DE4-8F43-53DDD148204C}"/>
              </a:ext>
            </a:extLst>
          </p:cNvPr>
          <p:cNvSpPr/>
          <p:nvPr/>
        </p:nvSpPr>
        <p:spPr>
          <a:xfrm>
            <a:off x="0" y="6752285"/>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Logo&#10;&#10;Description automatically generated">
            <a:extLst>
              <a:ext uri="{FF2B5EF4-FFF2-40B4-BE49-F238E27FC236}">
                <a16:creationId xmlns:a16="http://schemas.microsoft.com/office/drawing/2014/main" id="{243101A1-EFA7-4A9E-92BD-A8C93478D71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566011" y="6091620"/>
            <a:ext cx="1236741" cy="498334"/>
          </a:xfrm>
          <a:prstGeom prst="rect">
            <a:avLst/>
          </a:prstGeom>
        </p:spPr>
      </p:pic>
      <p:sp>
        <p:nvSpPr>
          <p:cNvPr id="7" name="Title 1">
            <a:extLst>
              <a:ext uri="{FF2B5EF4-FFF2-40B4-BE49-F238E27FC236}">
                <a16:creationId xmlns:a16="http://schemas.microsoft.com/office/drawing/2014/main" id="{DE076831-88B7-47DE-BA45-7B6AF5EEEF60}"/>
              </a:ext>
            </a:extLst>
          </p:cNvPr>
          <p:cNvSpPr txBox="1">
            <a:spLocks/>
          </p:cNvSpPr>
          <p:nvPr/>
        </p:nvSpPr>
        <p:spPr>
          <a:xfrm>
            <a:off x="1065979" y="488901"/>
            <a:ext cx="4583723" cy="5419384"/>
          </a:xfrm>
          <a:prstGeom prst="rect">
            <a:avLst/>
          </a:prstGeom>
        </p:spPr>
        <p:txBody>
          <a:bodyPr vert="horz" lIns="91440" tIns="45720" rIns="91440" bIns="45720" rtlCol="0" anchor="t">
            <a:normAutofit fontScale="25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14400" b="1" dirty="0"/>
              <a:t>Power Analysis:</a:t>
            </a:r>
          </a:p>
          <a:p>
            <a:pPr algn="l"/>
            <a:br>
              <a:rPr lang="en-US" sz="14400" dirty="0"/>
            </a:br>
            <a:r>
              <a:rPr lang="en-US" sz="14400" b="1" dirty="0"/>
              <a:t>Density </a:t>
            </a:r>
          </a:p>
          <a:p>
            <a:pPr algn="l"/>
            <a:r>
              <a:rPr lang="en-US" sz="14400" dirty="0"/>
              <a:t>% of potential bargaining unit</a:t>
            </a:r>
          </a:p>
          <a:p>
            <a:pPr algn="l"/>
            <a:br>
              <a:rPr lang="en-US" sz="14400" dirty="0"/>
            </a:br>
            <a:r>
              <a:rPr lang="en-US" sz="14400" b="1" dirty="0"/>
              <a:t>Buildings with Reps </a:t>
            </a:r>
          </a:p>
          <a:p>
            <a:pPr algn="l"/>
            <a:endParaRPr lang="en-US" sz="14400" dirty="0"/>
          </a:p>
          <a:p>
            <a:pPr algn="l"/>
            <a:r>
              <a:rPr lang="en-US" sz="14400" b="1" dirty="0"/>
              <a:t>Contract Action Teams </a:t>
            </a:r>
            <a:r>
              <a:rPr lang="en-US" sz="14400" dirty="0"/>
              <a:t>meet the 1 rep for 20 people in a building</a:t>
            </a:r>
            <a:r>
              <a:rPr lang="en-US" sz="4000" dirty="0"/>
              <a:t>. </a:t>
            </a:r>
            <a:br>
              <a:rPr lang="en-US" dirty="0"/>
            </a:br>
            <a:br>
              <a:rPr lang="en-US" dirty="0"/>
            </a:br>
            <a:endParaRPr lang="en-US" dirty="0"/>
          </a:p>
        </p:txBody>
      </p:sp>
      <p:sp>
        <p:nvSpPr>
          <p:cNvPr id="9" name="Oval 8">
            <a:extLst>
              <a:ext uri="{FF2B5EF4-FFF2-40B4-BE49-F238E27FC236}">
                <a16:creationId xmlns:a16="http://schemas.microsoft.com/office/drawing/2014/main" id="{127DA761-BC71-4877-AEBD-F9191357E468}"/>
              </a:ext>
            </a:extLst>
          </p:cNvPr>
          <p:cNvSpPr/>
          <p:nvPr/>
        </p:nvSpPr>
        <p:spPr>
          <a:xfrm>
            <a:off x="5836485" y="755976"/>
            <a:ext cx="2655093" cy="2752725"/>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a:t>HS </a:t>
            </a:r>
          </a:p>
          <a:p>
            <a:pPr algn="ctr"/>
            <a:r>
              <a:rPr lang="en-US" dirty="0"/>
              <a:t>Building reps?  </a:t>
            </a:r>
          </a:p>
          <a:p>
            <a:pPr algn="ctr"/>
            <a:r>
              <a:rPr lang="en-US" dirty="0"/>
              <a:t>1:20? </a:t>
            </a:r>
          </a:p>
          <a:p>
            <a:pPr algn="ctr"/>
            <a:r>
              <a:rPr lang="en-US" dirty="0"/>
              <a:t>Trusted/Respected </a:t>
            </a:r>
          </a:p>
          <a:p>
            <a:pPr algn="ctr"/>
            <a:r>
              <a:rPr lang="en-US" dirty="0"/>
              <a:t>People ID</a:t>
            </a:r>
          </a:p>
        </p:txBody>
      </p:sp>
      <p:sp>
        <p:nvSpPr>
          <p:cNvPr id="13" name="Oval 12">
            <a:extLst>
              <a:ext uri="{FF2B5EF4-FFF2-40B4-BE49-F238E27FC236}">
                <a16:creationId xmlns:a16="http://schemas.microsoft.com/office/drawing/2014/main" id="{63DF16F9-94E5-46C3-A4D2-3CFE95163E1A}"/>
              </a:ext>
            </a:extLst>
          </p:cNvPr>
          <p:cNvSpPr/>
          <p:nvPr/>
        </p:nvSpPr>
        <p:spPr>
          <a:xfrm>
            <a:off x="8865144" y="203925"/>
            <a:ext cx="2228193" cy="1851026"/>
          </a:xfrm>
          <a:prstGeom prst="ellipse">
            <a:avLst/>
          </a:prstGeom>
        </p:spPr>
        <p:style>
          <a:lnRef idx="1">
            <a:schemeClr val="accent4"/>
          </a:lnRef>
          <a:fillRef idx="3">
            <a:schemeClr val="accent4"/>
          </a:fillRef>
          <a:effectRef idx="2">
            <a:schemeClr val="accent4"/>
          </a:effectRef>
          <a:fontRef idx="minor">
            <a:schemeClr val="lt1"/>
          </a:fontRef>
        </p:style>
        <p:txBody>
          <a:bodyPr rtlCol="0" anchor="ctr"/>
          <a:lstStyle/>
          <a:p>
            <a:pPr algn="ctr"/>
            <a:r>
              <a:rPr lang="en-US" dirty="0"/>
              <a:t>Bus Barn </a:t>
            </a:r>
          </a:p>
          <a:p>
            <a:pPr algn="ctr"/>
            <a:r>
              <a:rPr lang="en-US" dirty="0"/>
              <a:t>Building Reps?</a:t>
            </a:r>
            <a:br>
              <a:rPr lang="en-US" dirty="0"/>
            </a:br>
            <a:r>
              <a:rPr lang="en-US" dirty="0"/>
              <a:t>1:20? </a:t>
            </a:r>
          </a:p>
          <a:p>
            <a:pPr algn="ctr"/>
            <a:r>
              <a:rPr lang="en-US" dirty="0"/>
              <a:t>Trusted/respected people ID? </a:t>
            </a:r>
          </a:p>
        </p:txBody>
      </p:sp>
      <p:sp>
        <p:nvSpPr>
          <p:cNvPr id="14" name="Oval 13">
            <a:extLst>
              <a:ext uri="{FF2B5EF4-FFF2-40B4-BE49-F238E27FC236}">
                <a16:creationId xmlns:a16="http://schemas.microsoft.com/office/drawing/2014/main" id="{8E9AE8FF-708D-4CBB-A859-8E709F98D91E}"/>
              </a:ext>
            </a:extLst>
          </p:cNvPr>
          <p:cNvSpPr/>
          <p:nvPr/>
        </p:nvSpPr>
        <p:spPr>
          <a:xfrm>
            <a:off x="8995772" y="2765402"/>
            <a:ext cx="2192638" cy="1980954"/>
          </a:xfrm>
          <a:prstGeom prst="ellipse">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n-US" dirty="0"/>
              <a:t>ELEM</a:t>
            </a:r>
            <a:br>
              <a:rPr lang="en-US" dirty="0"/>
            </a:br>
            <a:r>
              <a:rPr lang="en-US" dirty="0"/>
              <a:t>1:20? Building Reps</a:t>
            </a:r>
          </a:p>
          <a:p>
            <a:pPr algn="ctr"/>
            <a:r>
              <a:rPr lang="en-US" dirty="0"/>
              <a:t>Trusted/respected people ID? </a:t>
            </a:r>
          </a:p>
        </p:txBody>
      </p:sp>
      <p:sp>
        <p:nvSpPr>
          <p:cNvPr id="15" name="Oval 14">
            <a:extLst>
              <a:ext uri="{FF2B5EF4-FFF2-40B4-BE49-F238E27FC236}">
                <a16:creationId xmlns:a16="http://schemas.microsoft.com/office/drawing/2014/main" id="{80F7CADB-11EB-4554-BFB3-9D355B2F307F}"/>
              </a:ext>
            </a:extLst>
          </p:cNvPr>
          <p:cNvSpPr/>
          <p:nvPr/>
        </p:nvSpPr>
        <p:spPr>
          <a:xfrm>
            <a:off x="6782852" y="3725797"/>
            <a:ext cx="2192639" cy="2052637"/>
          </a:xfrm>
          <a:prstGeom prst="ellipse">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en-US" dirty="0"/>
              <a:t>MS </a:t>
            </a:r>
          </a:p>
          <a:p>
            <a:pPr algn="ctr"/>
            <a:r>
              <a:rPr lang="en-US" dirty="0"/>
              <a:t>1:20?</a:t>
            </a:r>
          </a:p>
          <a:p>
            <a:pPr algn="ctr"/>
            <a:r>
              <a:rPr lang="en-US" dirty="0"/>
              <a:t>Building Reps? </a:t>
            </a:r>
          </a:p>
          <a:p>
            <a:pPr algn="ctr"/>
            <a:r>
              <a:rPr lang="en-US" dirty="0"/>
              <a:t>Trusted/Respected </a:t>
            </a:r>
          </a:p>
          <a:p>
            <a:pPr algn="ctr"/>
            <a:r>
              <a:rPr lang="en-US" dirty="0"/>
              <a:t>People ID</a:t>
            </a:r>
          </a:p>
        </p:txBody>
      </p:sp>
    </p:spTree>
    <p:extLst>
      <p:ext uri="{BB962C8B-B14F-4D97-AF65-F5344CB8AC3E}">
        <p14:creationId xmlns:p14="http://schemas.microsoft.com/office/powerpoint/2010/main" val="362483310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790202A-BBF2-4DFB-8588-3739EC8BB7E0}"/>
              </a:ext>
            </a:extLst>
          </p:cNvPr>
          <p:cNvSpPr/>
          <p:nvPr/>
        </p:nvSpPr>
        <p:spPr>
          <a:xfrm>
            <a:off x="0" y="6067165"/>
            <a:ext cx="12192000" cy="693965"/>
          </a:xfrm>
          <a:prstGeom prst="rect">
            <a:avLst/>
          </a:prstGeom>
          <a:gradFill>
            <a:gsLst>
              <a:gs pos="100000">
                <a:schemeClr val="bg1"/>
              </a:gs>
              <a:gs pos="0">
                <a:schemeClr val="accent1">
                  <a:lumMod val="41000"/>
                  <a:lumOff val="59000"/>
                </a:schemeClr>
              </a:gs>
            </a:gsLst>
            <a:lin ang="0" scaled="0"/>
          </a:gra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3C0F37-78CC-4C6C-8C28-F110DC40874E}"/>
              </a:ext>
            </a:extLst>
          </p:cNvPr>
          <p:cNvSpPr/>
          <p:nvPr/>
        </p:nvSpPr>
        <p:spPr>
          <a:xfrm>
            <a:off x="0" y="5995530"/>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Logo&#10;&#10;Description automatically generated">
            <a:extLst>
              <a:ext uri="{FF2B5EF4-FFF2-40B4-BE49-F238E27FC236}">
                <a16:creationId xmlns:a16="http://schemas.microsoft.com/office/drawing/2014/main" id="{64D2935B-9A24-4571-BB43-346A3D92581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02752" y="5823364"/>
            <a:ext cx="970148" cy="937766"/>
          </a:xfrm>
          <a:prstGeom prst="rect">
            <a:avLst/>
          </a:prstGeom>
        </p:spPr>
      </p:pic>
      <p:sp>
        <p:nvSpPr>
          <p:cNvPr id="11" name="Rectangle 10">
            <a:extLst>
              <a:ext uri="{FF2B5EF4-FFF2-40B4-BE49-F238E27FC236}">
                <a16:creationId xmlns:a16="http://schemas.microsoft.com/office/drawing/2014/main" id="{6F99EEDA-A11D-4DE4-8F43-53DDD148204C}"/>
              </a:ext>
            </a:extLst>
          </p:cNvPr>
          <p:cNvSpPr/>
          <p:nvPr/>
        </p:nvSpPr>
        <p:spPr>
          <a:xfrm>
            <a:off x="0" y="6752285"/>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Logo&#10;&#10;Description automatically generated">
            <a:extLst>
              <a:ext uri="{FF2B5EF4-FFF2-40B4-BE49-F238E27FC236}">
                <a16:creationId xmlns:a16="http://schemas.microsoft.com/office/drawing/2014/main" id="{243101A1-EFA7-4A9E-92BD-A8C93478D71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566011" y="6091620"/>
            <a:ext cx="1236741" cy="498334"/>
          </a:xfrm>
          <a:prstGeom prst="rect">
            <a:avLst/>
          </a:prstGeom>
        </p:spPr>
      </p:pic>
      <p:sp>
        <p:nvSpPr>
          <p:cNvPr id="7" name="Title 1">
            <a:extLst>
              <a:ext uri="{FF2B5EF4-FFF2-40B4-BE49-F238E27FC236}">
                <a16:creationId xmlns:a16="http://schemas.microsoft.com/office/drawing/2014/main" id="{9975D2B2-CD5C-4236-BF2D-5CB58A3D11B1}"/>
              </a:ext>
            </a:extLst>
          </p:cNvPr>
          <p:cNvSpPr txBox="1">
            <a:spLocks/>
          </p:cNvSpPr>
          <p:nvPr/>
        </p:nvSpPr>
        <p:spPr>
          <a:xfrm>
            <a:off x="838200" y="365125"/>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5400" b="1">
                <a:solidFill>
                  <a:schemeClr val="tx1">
                    <a:lumMod val="95000"/>
                    <a:lumOff val="5000"/>
                  </a:schemeClr>
                </a:solidFill>
              </a:rPr>
              <a:t>First Steps</a:t>
            </a:r>
            <a:endParaRPr lang="en-US" sz="5400" b="1" dirty="0">
              <a:solidFill>
                <a:schemeClr val="tx1">
                  <a:lumMod val="95000"/>
                  <a:lumOff val="5000"/>
                </a:schemeClr>
              </a:solidFill>
            </a:endParaRPr>
          </a:p>
        </p:txBody>
      </p:sp>
      <p:graphicFrame>
        <p:nvGraphicFramePr>
          <p:cNvPr id="9" name="Content Placeholder 2">
            <a:extLst>
              <a:ext uri="{FF2B5EF4-FFF2-40B4-BE49-F238E27FC236}">
                <a16:creationId xmlns:a16="http://schemas.microsoft.com/office/drawing/2014/main" id="{B48686C9-368F-40C7-8FBE-B5EEF5BBDFD1}"/>
              </a:ext>
            </a:extLst>
          </p:cNvPr>
          <p:cNvGraphicFramePr>
            <a:graphicFrameLocks/>
          </p:cNvGraphicFramePr>
          <p:nvPr/>
        </p:nvGraphicFramePr>
        <p:xfrm>
          <a:off x="685800" y="2063750"/>
          <a:ext cx="10396538" cy="3311525"/>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120994099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790202A-BBF2-4DFB-8588-3739EC8BB7E0}"/>
              </a:ext>
            </a:extLst>
          </p:cNvPr>
          <p:cNvSpPr/>
          <p:nvPr/>
        </p:nvSpPr>
        <p:spPr>
          <a:xfrm>
            <a:off x="0" y="6067165"/>
            <a:ext cx="12192000" cy="693965"/>
          </a:xfrm>
          <a:prstGeom prst="rect">
            <a:avLst/>
          </a:prstGeom>
          <a:gradFill>
            <a:gsLst>
              <a:gs pos="100000">
                <a:schemeClr val="bg1"/>
              </a:gs>
              <a:gs pos="0">
                <a:schemeClr val="accent1">
                  <a:lumMod val="41000"/>
                  <a:lumOff val="59000"/>
                </a:schemeClr>
              </a:gs>
            </a:gsLst>
            <a:lin ang="0" scaled="0"/>
          </a:gra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3C0F37-78CC-4C6C-8C28-F110DC40874E}"/>
              </a:ext>
            </a:extLst>
          </p:cNvPr>
          <p:cNvSpPr/>
          <p:nvPr/>
        </p:nvSpPr>
        <p:spPr>
          <a:xfrm>
            <a:off x="0" y="5995530"/>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Logo&#10;&#10;Description automatically generated">
            <a:extLst>
              <a:ext uri="{FF2B5EF4-FFF2-40B4-BE49-F238E27FC236}">
                <a16:creationId xmlns:a16="http://schemas.microsoft.com/office/drawing/2014/main" id="{64D2935B-9A24-4571-BB43-346A3D92581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02752" y="5823364"/>
            <a:ext cx="970148" cy="937766"/>
          </a:xfrm>
          <a:prstGeom prst="rect">
            <a:avLst/>
          </a:prstGeom>
        </p:spPr>
      </p:pic>
      <p:sp>
        <p:nvSpPr>
          <p:cNvPr id="11" name="Rectangle 10">
            <a:extLst>
              <a:ext uri="{FF2B5EF4-FFF2-40B4-BE49-F238E27FC236}">
                <a16:creationId xmlns:a16="http://schemas.microsoft.com/office/drawing/2014/main" id="{6F99EEDA-A11D-4DE4-8F43-53DDD148204C}"/>
              </a:ext>
            </a:extLst>
          </p:cNvPr>
          <p:cNvSpPr/>
          <p:nvPr/>
        </p:nvSpPr>
        <p:spPr>
          <a:xfrm>
            <a:off x="0" y="6752285"/>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Logo&#10;&#10;Description automatically generated">
            <a:extLst>
              <a:ext uri="{FF2B5EF4-FFF2-40B4-BE49-F238E27FC236}">
                <a16:creationId xmlns:a16="http://schemas.microsoft.com/office/drawing/2014/main" id="{243101A1-EFA7-4A9E-92BD-A8C93478D71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566011" y="6091620"/>
            <a:ext cx="1236741" cy="498334"/>
          </a:xfrm>
          <a:prstGeom prst="rect">
            <a:avLst/>
          </a:prstGeom>
        </p:spPr>
      </p:pic>
      <p:sp>
        <p:nvSpPr>
          <p:cNvPr id="7" name="Title 1">
            <a:extLst>
              <a:ext uri="{FF2B5EF4-FFF2-40B4-BE49-F238E27FC236}">
                <a16:creationId xmlns:a16="http://schemas.microsoft.com/office/drawing/2014/main" id="{FF2DA3C4-28EC-47CF-B526-0034FE833F7B}"/>
              </a:ext>
            </a:extLst>
          </p:cNvPr>
          <p:cNvSpPr txBox="1">
            <a:spLocks/>
          </p:cNvSpPr>
          <p:nvPr/>
        </p:nvSpPr>
        <p:spPr>
          <a:xfrm>
            <a:off x="572493" y="238539"/>
            <a:ext cx="11018520" cy="1434415"/>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5400" b="1"/>
              <a:t>Identifying Leaders</a:t>
            </a:r>
            <a:endParaRPr lang="en-US" sz="5400" b="1" dirty="0"/>
          </a:p>
        </p:txBody>
      </p:sp>
      <p:sp>
        <p:nvSpPr>
          <p:cNvPr id="9" name="Content Placeholder 2">
            <a:extLst>
              <a:ext uri="{FF2B5EF4-FFF2-40B4-BE49-F238E27FC236}">
                <a16:creationId xmlns:a16="http://schemas.microsoft.com/office/drawing/2014/main" id="{55474502-ACDD-48A6-87A6-9D09B34E6061}"/>
              </a:ext>
            </a:extLst>
          </p:cNvPr>
          <p:cNvSpPr txBox="1">
            <a:spLocks/>
          </p:cNvSpPr>
          <p:nvPr/>
        </p:nvSpPr>
        <p:spPr>
          <a:xfrm>
            <a:off x="572493" y="2071316"/>
            <a:ext cx="6713552" cy="4119172"/>
          </a:xfrm>
          <a:prstGeom prst="rect">
            <a:avLst/>
          </a:prstGeom>
        </p:spPr>
        <p:txBody>
          <a:bodyPr vert="horz" lIns="91440" tIns="45720" rIns="91440" bIns="45720"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a:t>One way to building power is our worksite networks and relationships</a:t>
            </a:r>
          </a:p>
          <a:p>
            <a:endParaRPr lang="en-US"/>
          </a:p>
          <a:p>
            <a:r>
              <a:rPr lang="en-US"/>
              <a:t>Identify the leaders of those networks. </a:t>
            </a:r>
          </a:p>
          <a:p>
            <a:endParaRPr lang="en-US"/>
          </a:p>
          <a:p>
            <a:r>
              <a:rPr lang="en-US"/>
              <a:t>Build relationships within those networks to build the power needed to be effective no matter what tier you are in. </a:t>
            </a:r>
          </a:p>
          <a:p>
            <a:endParaRPr lang="en-US" sz="2200"/>
          </a:p>
          <a:p>
            <a:endParaRPr lang="en-US" sz="2200" dirty="0"/>
          </a:p>
        </p:txBody>
      </p:sp>
      <p:pic>
        <p:nvPicPr>
          <p:cNvPr id="13" name="Picture 2" descr="The 5 Types of Leaders">
            <a:extLst>
              <a:ext uri="{FF2B5EF4-FFF2-40B4-BE49-F238E27FC236}">
                <a16:creationId xmlns:a16="http://schemas.microsoft.com/office/drawing/2014/main" id="{3191F73E-9CD4-4970-BF3C-1C2687FF213C}"/>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3436" r="14503"/>
          <a:stretch/>
        </p:blipFill>
        <p:spPr bwMode="auto">
          <a:xfrm>
            <a:off x="7675658" y="2093976"/>
            <a:ext cx="3941064" cy="40965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9641720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790202A-BBF2-4DFB-8588-3739EC8BB7E0}"/>
              </a:ext>
            </a:extLst>
          </p:cNvPr>
          <p:cNvSpPr/>
          <p:nvPr/>
        </p:nvSpPr>
        <p:spPr>
          <a:xfrm>
            <a:off x="0" y="6067165"/>
            <a:ext cx="12192000" cy="693965"/>
          </a:xfrm>
          <a:prstGeom prst="rect">
            <a:avLst/>
          </a:prstGeom>
          <a:gradFill>
            <a:gsLst>
              <a:gs pos="100000">
                <a:schemeClr val="bg1"/>
              </a:gs>
              <a:gs pos="0">
                <a:schemeClr val="accent1">
                  <a:lumMod val="41000"/>
                  <a:lumOff val="59000"/>
                </a:schemeClr>
              </a:gs>
            </a:gsLst>
            <a:lin ang="0" scaled="0"/>
          </a:gra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3C0F37-78CC-4C6C-8C28-F110DC40874E}"/>
              </a:ext>
            </a:extLst>
          </p:cNvPr>
          <p:cNvSpPr/>
          <p:nvPr/>
        </p:nvSpPr>
        <p:spPr>
          <a:xfrm>
            <a:off x="0" y="5995530"/>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Logo&#10;&#10;Description automatically generated">
            <a:extLst>
              <a:ext uri="{FF2B5EF4-FFF2-40B4-BE49-F238E27FC236}">
                <a16:creationId xmlns:a16="http://schemas.microsoft.com/office/drawing/2014/main" id="{64D2935B-9A24-4571-BB43-346A3D92581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02752" y="5823364"/>
            <a:ext cx="970148" cy="937766"/>
          </a:xfrm>
          <a:prstGeom prst="rect">
            <a:avLst/>
          </a:prstGeom>
        </p:spPr>
      </p:pic>
      <p:sp>
        <p:nvSpPr>
          <p:cNvPr id="11" name="Rectangle 10">
            <a:extLst>
              <a:ext uri="{FF2B5EF4-FFF2-40B4-BE49-F238E27FC236}">
                <a16:creationId xmlns:a16="http://schemas.microsoft.com/office/drawing/2014/main" id="{6F99EEDA-A11D-4DE4-8F43-53DDD148204C}"/>
              </a:ext>
            </a:extLst>
          </p:cNvPr>
          <p:cNvSpPr/>
          <p:nvPr/>
        </p:nvSpPr>
        <p:spPr>
          <a:xfrm>
            <a:off x="0" y="6752285"/>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Logo&#10;&#10;Description automatically generated">
            <a:extLst>
              <a:ext uri="{FF2B5EF4-FFF2-40B4-BE49-F238E27FC236}">
                <a16:creationId xmlns:a16="http://schemas.microsoft.com/office/drawing/2014/main" id="{243101A1-EFA7-4A9E-92BD-A8C93478D71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566011" y="6091620"/>
            <a:ext cx="1236741" cy="498334"/>
          </a:xfrm>
          <a:prstGeom prst="rect">
            <a:avLst/>
          </a:prstGeom>
        </p:spPr>
      </p:pic>
      <p:sp>
        <p:nvSpPr>
          <p:cNvPr id="7" name="TextBox 6">
            <a:extLst>
              <a:ext uri="{FF2B5EF4-FFF2-40B4-BE49-F238E27FC236}">
                <a16:creationId xmlns:a16="http://schemas.microsoft.com/office/drawing/2014/main" id="{9AA1A48A-204F-4D4E-B3F8-023D698DE9F1}"/>
              </a:ext>
            </a:extLst>
          </p:cNvPr>
          <p:cNvSpPr txBox="1"/>
          <p:nvPr/>
        </p:nvSpPr>
        <p:spPr>
          <a:xfrm>
            <a:off x="4234649" y="84651"/>
            <a:ext cx="3874972" cy="584775"/>
          </a:xfrm>
          <a:prstGeom prst="rect">
            <a:avLst/>
          </a:prstGeom>
          <a:noFill/>
        </p:spPr>
        <p:txBody>
          <a:bodyPr wrap="none" rtlCol="0">
            <a:spAutoFit/>
          </a:bodyPr>
          <a:lstStyle/>
          <a:p>
            <a:r>
              <a:rPr lang="en-US" sz="3200" dirty="0"/>
              <a:t>Mapping My Worksite</a:t>
            </a:r>
          </a:p>
        </p:txBody>
      </p:sp>
      <p:sp>
        <p:nvSpPr>
          <p:cNvPr id="9" name="TextBox 8">
            <a:extLst>
              <a:ext uri="{FF2B5EF4-FFF2-40B4-BE49-F238E27FC236}">
                <a16:creationId xmlns:a16="http://schemas.microsoft.com/office/drawing/2014/main" id="{4028E4EB-582F-4E5F-9C15-A85358225241}"/>
              </a:ext>
            </a:extLst>
          </p:cNvPr>
          <p:cNvSpPr txBox="1"/>
          <p:nvPr/>
        </p:nvSpPr>
        <p:spPr>
          <a:xfrm>
            <a:off x="453491" y="581554"/>
            <a:ext cx="4464730" cy="4985980"/>
          </a:xfrm>
          <a:prstGeom prst="rect">
            <a:avLst/>
          </a:prstGeom>
          <a:noFill/>
        </p:spPr>
        <p:txBody>
          <a:bodyPr wrap="square">
            <a:spAutoFit/>
          </a:bodyPr>
          <a:lstStyle/>
          <a:p>
            <a:pPr algn="l"/>
            <a:endParaRPr lang="en-US" sz="1800" b="1" i="0" u="none" strike="noStrike" baseline="0" dirty="0">
              <a:solidFill>
                <a:srgbClr val="0000A4"/>
              </a:solidFill>
              <a:latin typeface="Montserrat-Bold"/>
            </a:endParaRPr>
          </a:p>
          <a:p>
            <a:pPr algn="l"/>
            <a:r>
              <a:rPr lang="en-US" sz="1800" b="1" i="0" u="none" strike="noStrike" baseline="0" dirty="0">
                <a:solidFill>
                  <a:srgbClr val="0000A4"/>
                </a:solidFill>
                <a:latin typeface="Montserrat-Bold"/>
              </a:rPr>
              <a:t>Worksite: _________________________</a:t>
            </a:r>
          </a:p>
          <a:p>
            <a:pPr algn="l"/>
            <a:endParaRPr lang="en-US" sz="1800" b="1" i="0" u="none" strike="noStrike" baseline="0" dirty="0">
              <a:solidFill>
                <a:srgbClr val="0000A4"/>
              </a:solidFill>
              <a:latin typeface="Montserrat-Bold"/>
            </a:endParaRPr>
          </a:p>
          <a:p>
            <a:pPr algn="l"/>
            <a:r>
              <a:rPr lang="en-US" sz="1800" b="0" i="0" u="none" strike="noStrike" baseline="0" dirty="0">
                <a:solidFill>
                  <a:srgbClr val="1C3338"/>
                </a:solidFill>
                <a:latin typeface="GoodHeadlinePro-CondBook"/>
              </a:rPr>
              <a:t>1. </a:t>
            </a:r>
            <a:r>
              <a:rPr lang="en-US" sz="2400" b="0" i="0" u="none" strike="noStrike" baseline="0" dirty="0">
                <a:solidFill>
                  <a:srgbClr val="1C3338"/>
                </a:solidFill>
                <a:latin typeface="GoodHeadlinePro-CondBook"/>
              </a:rPr>
              <a:t>Place the name of someone who is trusted and respected in  </a:t>
            </a:r>
          </a:p>
          <a:p>
            <a:pPr algn="l"/>
            <a:r>
              <a:rPr lang="en-US" sz="2400" dirty="0">
                <a:solidFill>
                  <a:srgbClr val="1C3338"/>
                </a:solidFill>
                <a:latin typeface="GoodHeadlinePro-CondBook"/>
              </a:rPr>
              <a:t>       </a:t>
            </a:r>
            <a:r>
              <a:rPr lang="en-US" sz="2400" b="0" i="0" u="none" strike="noStrike" baseline="0" dirty="0">
                <a:solidFill>
                  <a:srgbClr val="1C3338"/>
                </a:solidFill>
                <a:latin typeface="GoodHeadlinePro-CondBook"/>
              </a:rPr>
              <a:t>a circle.</a:t>
            </a:r>
          </a:p>
          <a:p>
            <a:pPr algn="l"/>
            <a:endParaRPr lang="en-US" sz="2400" b="0" i="0" u="none" strike="noStrike" baseline="0" dirty="0">
              <a:solidFill>
                <a:srgbClr val="1C3338"/>
              </a:solidFill>
              <a:latin typeface="GoodHeadlinePro-CondBook"/>
            </a:endParaRPr>
          </a:p>
          <a:p>
            <a:pPr algn="l"/>
            <a:r>
              <a:rPr lang="en-US" sz="2400" b="0" i="0" u="none" strike="noStrike" baseline="0" dirty="0">
                <a:solidFill>
                  <a:srgbClr val="1C3338"/>
                </a:solidFill>
                <a:latin typeface="GoodHeadlinePro-CondBook"/>
              </a:rPr>
              <a:t>2. Write the names of people they have influence with around </a:t>
            </a:r>
          </a:p>
          <a:p>
            <a:pPr algn="l"/>
            <a:r>
              <a:rPr lang="en-US" sz="2400" dirty="0">
                <a:solidFill>
                  <a:srgbClr val="1C3338"/>
                </a:solidFill>
                <a:latin typeface="GoodHeadlinePro-CondBook"/>
              </a:rPr>
              <a:t>      </a:t>
            </a:r>
            <a:r>
              <a:rPr lang="en-US" sz="2400" b="0" i="0" u="none" strike="noStrike" baseline="0" dirty="0">
                <a:solidFill>
                  <a:srgbClr val="1C3338"/>
                </a:solidFill>
                <a:latin typeface="GoodHeadlinePro-CondBook"/>
              </a:rPr>
              <a:t>the circle and connect them with a line.</a:t>
            </a:r>
          </a:p>
          <a:p>
            <a:pPr algn="l"/>
            <a:endParaRPr lang="en-US" sz="2400" b="0" i="0" u="none" strike="noStrike" baseline="0" dirty="0">
              <a:solidFill>
                <a:srgbClr val="1C3338"/>
              </a:solidFill>
              <a:latin typeface="GoodHeadlinePro-CondBook"/>
            </a:endParaRPr>
          </a:p>
          <a:p>
            <a:pPr algn="l"/>
            <a:r>
              <a:rPr lang="en-US" sz="2400" b="0" i="0" u="none" strike="noStrike" baseline="0" dirty="0">
                <a:solidFill>
                  <a:srgbClr val="1C3338"/>
                </a:solidFill>
                <a:latin typeface="GoodHeadlinePro-CondBook"/>
              </a:rPr>
              <a:t>3. Repeat until you place everyone you can</a:t>
            </a:r>
            <a:r>
              <a:rPr lang="en-US" sz="1800" b="0" i="0" u="none" strike="noStrike" baseline="0" dirty="0">
                <a:solidFill>
                  <a:srgbClr val="1C3338"/>
                </a:solidFill>
                <a:latin typeface="GoodHeadlinePro-CondBook"/>
              </a:rPr>
              <a:t>.</a:t>
            </a:r>
          </a:p>
        </p:txBody>
      </p:sp>
      <p:sp>
        <p:nvSpPr>
          <p:cNvPr id="13" name="Flowchart: Connector 12">
            <a:extLst>
              <a:ext uri="{FF2B5EF4-FFF2-40B4-BE49-F238E27FC236}">
                <a16:creationId xmlns:a16="http://schemas.microsoft.com/office/drawing/2014/main" id="{02D5DECE-C3E7-4CFF-B1FD-3663B9B56DC7}"/>
              </a:ext>
            </a:extLst>
          </p:cNvPr>
          <p:cNvSpPr/>
          <p:nvPr/>
        </p:nvSpPr>
        <p:spPr>
          <a:xfrm>
            <a:off x="6769184" y="1813376"/>
            <a:ext cx="3384613" cy="2958107"/>
          </a:xfrm>
          <a:prstGeom prst="flowChartConnector">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Randy</a:t>
            </a:r>
          </a:p>
        </p:txBody>
      </p:sp>
      <p:sp>
        <p:nvSpPr>
          <p:cNvPr id="4" name="TextBox 3">
            <a:extLst>
              <a:ext uri="{FF2B5EF4-FFF2-40B4-BE49-F238E27FC236}">
                <a16:creationId xmlns:a16="http://schemas.microsoft.com/office/drawing/2014/main" id="{6176632A-335A-4CAD-9FB8-29A9971E58D3}"/>
              </a:ext>
            </a:extLst>
          </p:cNvPr>
          <p:cNvSpPr txBox="1"/>
          <p:nvPr/>
        </p:nvSpPr>
        <p:spPr>
          <a:xfrm>
            <a:off x="7575531" y="2888827"/>
            <a:ext cx="2069432" cy="830997"/>
          </a:xfrm>
          <a:prstGeom prst="rect">
            <a:avLst/>
          </a:prstGeom>
          <a:noFill/>
        </p:spPr>
        <p:txBody>
          <a:bodyPr wrap="square" rtlCol="0">
            <a:spAutoFit/>
          </a:bodyPr>
          <a:lstStyle/>
          <a:p>
            <a:r>
              <a:rPr lang="en-US" sz="4800" dirty="0">
                <a:solidFill>
                  <a:srgbClr val="FF0000"/>
                </a:solidFill>
              </a:rPr>
              <a:t>Randy</a:t>
            </a:r>
          </a:p>
        </p:txBody>
      </p:sp>
      <p:sp>
        <p:nvSpPr>
          <p:cNvPr id="14" name="Rectangle 13">
            <a:extLst>
              <a:ext uri="{FF2B5EF4-FFF2-40B4-BE49-F238E27FC236}">
                <a16:creationId xmlns:a16="http://schemas.microsoft.com/office/drawing/2014/main" id="{46A2C01D-1CDC-44C1-8894-13A2A6B0374C}"/>
              </a:ext>
            </a:extLst>
          </p:cNvPr>
          <p:cNvSpPr/>
          <p:nvPr/>
        </p:nvSpPr>
        <p:spPr>
          <a:xfrm>
            <a:off x="7623256" y="845803"/>
            <a:ext cx="1701218" cy="707886"/>
          </a:xfrm>
          <a:prstGeom prst="rect">
            <a:avLst/>
          </a:prstGeom>
          <a:noFill/>
        </p:spPr>
        <p:txBody>
          <a:bodyPr wrap="square" lIns="91440" tIns="45720" rIns="91440" bIns="45720">
            <a:spAutoFit/>
          </a:bodyPr>
          <a:lstStyle/>
          <a:p>
            <a:pPr algn="ctr"/>
            <a:r>
              <a:rPr lang="en-US" sz="4000" b="0" cap="none" spc="0" dirty="0">
                <a:ln w="0"/>
                <a:solidFill>
                  <a:schemeClr val="accent1"/>
                </a:solidFill>
                <a:effectLst>
                  <a:outerShdw blurRad="38100" dist="25400" dir="5400000" algn="ctr" rotWithShape="0">
                    <a:srgbClr val="6E747A">
                      <a:alpha val="43000"/>
                    </a:srgbClr>
                  </a:outerShdw>
                </a:effectLst>
              </a:rPr>
              <a:t>Rob</a:t>
            </a:r>
          </a:p>
        </p:txBody>
      </p:sp>
      <p:sp>
        <p:nvSpPr>
          <p:cNvPr id="15" name="Rectangle 14">
            <a:extLst>
              <a:ext uri="{FF2B5EF4-FFF2-40B4-BE49-F238E27FC236}">
                <a16:creationId xmlns:a16="http://schemas.microsoft.com/office/drawing/2014/main" id="{7EF01BBC-A4A4-442C-A2D6-18EAE4DE9E33}"/>
              </a:ext>
            </a:extLst>
          </p:cNvPr>
          <p:cNvSpPr/>
          <p:nvPr/>
        </p:nvSpPr>
        <p:spPr>
          <a:xfrm>
            <a:off x="10366480" y="1890272"/>
            <a:ext cx="1218602" cy="707886"/>
          </a:xfrm>
          <a:prstGeom prst="rect">
            <a:avLst/>
          </a:prstGeom>
          <a:noFill/>
        </p:spPr>
        <p:txBody>
          <a:bodyPr wrap="none" lIns="91440" tIns="45720" rIns="91440" bIns="45720">
            <a:spAutoFit/>
          </a:bodyPr>
          <a:lstStyle/>
          <a:p>
            <a:pPr algn="ctr"/>
            <a:r>
              <a:rPr lang="en-US" sz="4000" b="0" cap="none" spc="0" dirty="0">
                <a:ln w="0"/>
                <a:solidFill>
                  <a:schemeClr val="accent1"/>
                </a:solidFill>
                <a:effectLst>
                  <a:outerShdw blurRad="38100" dist="25400" dir="5400000" algn="ctr" rotWithShape="0">
                    <a:srgbClr val="6E747A">
                      <a:alpha val="43000"/>
                    </a:srgbClr>
                  </a:outerShdw>
                </a:effectLst>
              </a:rPr>
              <a:t>*Lisa</a:t>
            </a:r>
          </a:p>
        </p:txBody>
      </p:sp>
      <p:sp>
        <p:nvSpPr>
          <p:cNvPr id="16" name="Rectangle 15">
            <a:extLst>
              <a:ext uri="{FF2B5EF4-FFF2-40B4-BE49-F238E27FC236}">
                <a16:creationId xmlns:a16="http://schemas.microsoft.com/office/drawing/2014/main" id="{66CB402A-8DF4-4D74-8FA6-CE3C06371DAC}"/>
              </a:ext>
            </a:extLst>
          </p:cNvPr>
          <p:cNvSpPr/>
          <p:nvPr/>
        </p:nvSpPr>
        <p:spPr>
          <a:xfrm>
            <a:off x="10153797" y="3456230"/>
            <a:ext cx="2268058" cy="707886"/>
          </a:xfrm>
          <a:prstGeom prst="rect">
            <a:avLst/>
          </a:prstGeom>
          <a:noFill/>
        </p:spPr>
        <p:txBody>
          <a:bodyPr wrap="square" lIns="91440" tIns="45720" rIns="91440" bIns="45720">
            <a:spAutoFit/>
          </a:bodyPr>
          <a:lstStyle/>
          <a:p>
            <a:pPr algn="ctr"/>
            <a:r>
              <a:rPr lang="en-US" sz="4000" b="0" cap="none" spc="0" dirty="0">
                <a:ln w="0"/>
                <a:solidFill>
                  <a:schemeClr val="accent1"/>
                </a:solidFill>
                <a:effectLst>
                  <a:outerShdw blurRad="38100" dist="25400" dir="5400000" algn="ctr" rotWithShape="0">
                    <a:srgbClr val="6E747A">
                      <a:alpha val="43000"/>
                    </a:srgbClr>
                  </a:outerShdw>
                </a:effectLst>
              </a:rPr>
              <a:t>Marcus</a:t>
            </a:r>
          </a:p>
        </p:txBody>
      </p:sp>
      <p:sp>
        <p:nvSpPr>
          <p:cNvPr id="18" name="Rectangle 17">
            <a:extLst>
              <a:ext uri="{FF2B5EF4-FFF2-40B4-BE49-F238E27FC236}">
                <a16:creationId xmlns:a16="http://schemas.microsoft.com/office/drawing/2014/main" id="{81FE6465-B4E9-444A-8913-F9FFF168F01D}"/>
              </a:ext>
            </a:extLst>
          </p:cNvPr>
          <p:cNvSpPr/>
          <p:nvPr/>
        </p:nvSpPr>
        <p:spPr>
          <a:xfrm>
            <a:off x="5615271" y="3894242"/>
            <a:ext cx="873957" cy="707886"/>
          </a:xfrm>
          <a:prstGeom prst="rect">
            <a:avLst/>
          </a:prstGeom>
          <a:noFill/>
        </p:spPr>
        <p:txBody>
          <a:bodyPr wrap="none" lIns="91440" tIns="45720" rIns="91440" bIns="45720">
            <a:spAutoFit/>
          </a:bodyPr>
          <a:lstStyle/>
          <a:p>
            <a:pPr algn="ctr"/>
            <a:r>
              <a:rPr lang="en-US" sz="4000" b="0" cap="none" spc="0" dirty="0">
                <a:ln w="0"/>
                <a:solidFill>
                  <a:schemeClr val="accent1"/>
                </a:solidFill>
                <a:effectLst>
                  <a:outerShdw blurRad="38100" dist="25400" dir="5400000" algn="ctr" rotWithShape="0">
                    <a:srgbClr val="6E747A">
                      <a:alpha val="43000"/>
                    </a:srgbClr>
                  </a:outerShdw>
                </a:effectLst>
                <a:highlight>
                  <a:srgbClr val="FFFF00"/>
                </a:highlight>
              </a:rPr>
              <a:t>Joe</a:t>
            </a:r>
          </a:p>
        </p:txBody>
      </p:sp>
      <p:sp>
        <p:nvSpPr>
          <p:cNvPr id="19" name="Rectangle 18">
            <a:extLst>
              <a:ext uri="{FF2B5EF4-FFF2-40B4-BE49-F238E27FC236}">
                <a16:creationId xmlns:a16="http://schemas.microsoft.com/office/drawing/2014/main" id="{4B1596B9-0768-4504-8946-AF459BC5430D}"/>
              </a:ext>
            </a:extLst>
          </p:cNvPr>
          <p:cNvSpPr/>
          <p:nvPr/>
        </p:nvSpPr>
        <p:spPr>
          <a:xfrm>
            <a:off x="5111524" y="1792954"/>
            <a:ext cx="1438214" cy="707886"/>
          </a:xfrm>
          <a:prstGeom prst="rect">
            <a:avLst/>
          </a:prstGeom>
          <a:noFill/>
        </p:spPr>
        <p:txBody>
          <a:bodyPr wrap="none" lIns="91440" tIns="45720" rIns="91440" bIns="45720">
            <a:spAutoFit/>
          </a:bodyPr>
          <a:lstStyle/>
          <a:p>
            <a:pPr algn="ctr"/>
            <a:r>
              <a:rPr lang="en-US" sz="4000" b="0" cap="none" spc="0" dirty="0">
                <a:ln w="0"/>
                <a:solidFill>
                  <a:schemeClr val="accent1"/>
                </a:solidFill>
                <a:effectLst>
                  <a:outerShdw blurRad="38100" dist="25400" dir="5400000" algn="ctr" rotWithShape="0">
                    <a:srgbClr val="6E747A">
                      <a:alpha val="43000"/>
                    </a:srgbClr>
                  </a:outerShdw>
                </a:effectLst>
              </a:rPr>
              <a:t>Elaine</a:t>
            </a:r>
          </a:p>
        </p:txBody>
      </p:sp>
      <p:sp>
        <p:nvSpPr>
          <p:cNvPr id="20" name="TextBox 19">
            <a:extLst>
              <a:ext uri="{FF2B5EF4-FFF2-40B4-BE49-F238E27FC236}">
                <a16:creationId xmlns:a16="http://schemas.microsoft.com/office/drawing/2014/main" id="{A7A43C28-BACE-4C67-9153-71B0D6818CBF}"/>
              </a:ext>
            </a:extLst>
          </p:cNvPr>
          <p:cNvSpPr txBox="1"/>
          <p:nvPr/>
        </p:nvSpPr>
        <p:spPr>
          <a:xfrm>
            <a:off x="7335227" y="5334865"/>
            <a:ext cx="3812655" cy="369332"/>
          </a:xfrm>
          <a:prstGeom prst="rect">
            <a:avLst/>
          </a:prstGeom>
          <a:noFill/>
        </p:spPr>
        <p:txBody>
          <a:bodyPr wrap="square" rtlCol="0">
            <a:spAutoFit/>
          </a:bodyPr>
          <a:lstStyle/>
          <a:p>
            <a:r>
              <a:rPr lang="en-US" dirty="0">
                <a:solidFill>
                  <a:schemeClr val="accent5">
                    <a:lumMod val="75000"/>
                  </a:schemeClr>
                </a:solidFill>
              </a:rPr>
              <a:t>Key:</a:t>
            </a:r>
            <a:r>
              <a:rPr lang="en-US" dirty="0"/>
              <a:t>  </a:t>
            </a:r>
            <a:r>
              <a:rPr lang="en-US" dirty="0">
                <a:highlight>
                  <a:srgbClr val="FFFF00"/>
                </a:highlight>
              </a:rPr>
              <a:t>Member</a:t>
            </a:r>
            <a:r>
              <a:rPr lang="en-US" dirty="0"/>
              <a:t>     *New Hire</a:t>
            </a:r>
          </a:p>
        </p:txBody>
      </p:sp>
      <p:cxnSp>
        <p:nvCxnSpPr>
          <p:cNvPr id="5" name="Straight Arrow Connector 4">
            <a:extLst>
              <a:ext uri="{FF2B5EF4-FFF2-40B4-BE49-F238E27FC236}">
                <a16:creationId xmlns:a16="http://schemas.microsoft.com/office/drawing/2014/main" id="{8E92CCD4-315D-4815-A8E1-FF2E9ADE607F}"/>
              </a:ext>
            </a:extLst>
          </p:cNvPr>
          <p:cNvCxnSpPr>
            <a:stCxn id="13" idx="0"/>
          </p:cNvCxnSpPr>
          <p:nvPr/>
        </p:nvCxnSpPr>
        <p:spPr>
          <a:xfrm flipV="1">
            <a:off x="8461491" y="1483044"/>
            <a:ext cx="58303" cy="33033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E0DF0E9A-7489-44F7-80D7-9F65AEADC614}"/>
              </a:ext>
            </a:extLst>
          </p:cNvPr>
          <p:cNvCxnSpPr>
            <a:stCxn id="13" idx="7"/>
          </p:cNvCxnSpPr>
          <p:nvPr/>
        </p:nvCxnSpPr>
        <p:spPr>
          <a:xfrm flipV="1">
            <a:off x="9658132" y="2217567"/>
            <a:ext cx="782174" cy="2901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a:extLst>
              <a:ext uri="{FF2B5EF4-FFF2-40B4-BE49-F238E27FC236}">
                <a16:creationId xmlns:a16="http://schemas.microsoft.com/office/drawing/2014/main" id="{30C6B385-C788-4D0B-9C42-574B52A9B35B}"/>
              </a:ext>
            </a:extLst>
          </p:cNvPr>
          <p:cNvCxnSpPr/>
          <p:nvPr/>
        </p:nvCxnSpPr>
        <p:spPr>
          <a:xfrm>
            <a:off x="10049219" y="3535092"/>
            <a:ext cx="508834" cy="21897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BBBDC77B-E4C1-45B4-A2E5-9DA3279E5B61}"/>
              </a:ext>
            </a:extLst>
          </p:cNvPr>
          <p:cNvCxnSpPr/>
          <p:nvPr/>
        </p:nvCxnSpPr>
        <p:spPr>
          <a:xfrm flipH="1">
            <a:off x="6444556" y="3927899"/>
            <a:ext cx="324628" cy="25673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6" name="Straight Arrow Connector 25">
            <a:extLst>
              <a:ext uri="{FF2B5EF4-FFF2-40B4-BE49-F238E27FC236}">
                <a16:creationId xmlns:a16="http://schemas.microsoft.com/office/drawing/2014/main" id="{864D6DB6-6C4B-4BA4-8179-91E775286812}"/>
              </a:ext>
            </a:extLst>
          </p:cNvPr>
          <p:cNvCxnSpPr/>
          <p:nvPr/>
        </p:nvCxnSpPr>
        <p:spPr>
          <a:xfrm flipH="1" flipV="1">
            <a:off x="6513921" y="2188553"/>
            <a:ext cx="862725" cy="2901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6949524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790202A-BBF2-4DFB-8588-3739EC8BB7E0}"/>
              </a:ext>
            </a:extLst>
          </p:cNvPr>
          <p:cNvSpPr/>
          <p:nvPr/>
        </p:nvSpPr>
        <p:spPr>
          <a:xfrm>
            <a:off x="0" y="6067165"/>
            <a:ext cx="12192000" cy="693965"/>
          </a:xfrm>
          <a:prstGeom prst="rect">
            <a:avLst/>
          </a:prstGeom>
          <a:gradFill>
            <a:gsLst>
              <a:gs pos="100000">
                <a:schemeClr val="bg1"/>
              </a:gs>
              <a:gs pos="0">
                <a:schemeClr val="accent1">
                  <a:lumMod val="41000"/>
                  <a:lumOff val="59000"/>
                </a:schemeClr>
              </a:gs>
            </a:gsLst>
            <a:lin ang="0" scaled="0"/>
          </a:gra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3C0F37-78CC-4C6C-8C28-F110DC40874E}"/>
              </a:ext>
            </a:extLst>
          </p:cNvPr>
          <p:cNvSpPr/>
          <p:nvPr/>
        </p:nvSpPr>
        <p:spPr>
          <a:xfrm>
            <a:off x="0" y="5995530"/>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Logo&#10;&#10;Description automatically generated">
            <a:extLst>
              <a:ext uri="{FF2B5EF4-FFF2-40B4-BE49-F238E27FC236}">
                <a16:creationId xmlns:a16="http://schemas.microsoft.com/office/drawing/2014/main" id="{64D2935B-9A24-4571-BB43-346A3D92581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02752" y="5823364"/>
            <a:ext cx="970148" cy="937766"/>
          </a:xfrm>
          <a:prstGeom prst="rect">
            <a:avLst/>
          </a:prstGeom>
        </p:spPr>
      </p:pic>
      <p:sp>
        <p:nvSpPr>
          <p:cNvPr id="11" name="Rectangle 10">
            <a:extLst>
              <a:ext uri="{FF2B5EF4-FFF2-40B4-BE49-F238E27FC236}">
                <a16:creationId xmlns:a16="http://schemas.microsoft.com/office/drawing/2014/main" id="{6F99EEDA-A11D-4DE4-8F43-53DDD148204C}"/>
              </a:ext>
            </a:extLst>
          </p:cNvPr>
          <p:cNvSpPr/>
          <p:nvPr/>
        </p:nvSpPr>
        <p:spPr>
          <a:xfrm>
            <a:off x="0" y="6752285"/>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Logo&#10;&#10;Description automatically generated">
            <a:extLst>
              <a:ext uri="{FF2B5EF4-FFF2-40B4-BE49-F238E27FC236}">
                <a16:creationId xmlns:a16="http://schemas.microsoft.com/office/drawing/2014/main" id="{243101A1-EFA7-4A9E-92BD-A8C93478D71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566011" y="6091620"/>
            <a:ext cx="1236741" cy="498334"/>
          </a:xfrm>
          <a:prstGeom prst="rect">
            <a:avLst/>
          </a:prstGeom>
        </p:spPr>
      </p:pic>
      <p:sp>
        <p:nvSpPr>
          <p:cNvPr id="9" name="TextBox 8">
            <a:extLst>
              <a:ext uri="{FF2B5EF4-FFF2-40B4-BE49-F238E27FC236}">
                <a16:creationId xmlns:a16="http://schemas.microsoft.com/office/drawing/2014/main" id="{D31965D8-CECE-4BD8-8915-C24AEAD605AA}"/>
              </a:ext>
            </a:extLst>
          </p:cNvPr>
          <p:cNvSpPr txBox="1"/>
          <p:nvPr/>
        </p:nvSpPr>
        <p:spPr>
          <a:xfrm>
            <a:off x="598433" y="799300"/>
            <a:ext cx="10934700" cy="1477328"/>
          </a:xfrm>
          <a:prstGeom prst="rect">
            <a:avLst/>
          </a:prstGeom>
          <a:noFill/>
        </p:spPr>
        <p:txBody>
          <a:bodyPr wrap="square">
            <a:spAutoFit/>
          </a:bodyPr>
          <a:lstStyle/>
          <a:p>
            <a:r>
              <a:rPr lang="en-US" sz="3600" dirty="0"/>
              <a:t>POWER - </a:t>
            </a:r>
            <a:r>
              <a:rPr lang="en-US" sz="3600" b="1" u="sng" dirty="0"/>
              <a:t>P</a:t>
            </a:r>
            <a:r>
              <a:rPr lang="en-US" sz="3600" dirty="0"/>
              <a:t>eople </a:t>
            </a:r>
            <a:r>
              <a:rPr lang="en-US" sz="3600" b="1" u="sng" dirty="0"/>
              <a:t>O</a:t>
            </a:r>
            <a:r>
              <a:rPr lang="en-US" sz="3600" dirty="0"/>
              <a:t>rganizing  </a:t>
            </a:r>
            <a:r>
              <a:rPr lang="en-US" sz="3600" b="1" u="sng" dirty="0"/>
              <a:t>W</a:t>
            </a:r>
            <a:r>
              <a:rPr lang="en-US" sz="3600" dirty="0"/>
              <a:t>ith </a:t>
            </a:r>
            <a:r>
              <a:rPr lang="en-US" sz="3600" b="1" u="sng" dirty="0"/>
              <a:t>E</a:t>
            </a:r>
            <a:r>
              <a:rPr lang="en-US" sz="3600" dirty="0"/>
              <a:t>ffective </a:t>
            </a:r>
            <a:r>
              <a:rPr lang="en-US" sz="3600" b="1" u="sng" dirty="0"/>
              <a:t>R</a:t>
            </a:r>
            <a:r>
              <a:rPr lang="en-US" sz="3600" dirty="0"/>
              <a:t>esults</a:t>
            </a:r>
            <a:br>
              <a:rPr lang="en-US" sz="3600" dirty="0"/>
            </a:br>
            <a:r>
              <a:rPr lang="en-US" sz="3600" dirty="0"/>
              <a:t>During Conversations:</a:t>
            </a:r>
            <a:br>
              <a:rPr lang="en-US" sz="1600" dirty="0"/>
            </a:br>
            <a:endParaRPr lang="en-US" dirty="0"/>
          </a:p>
        </p:txBody>
      </p:sp>
      <p:graphicFrame>
        <p:nvGraphicFramePr>
          <p:cNvPr id="13" name="Content Placeholder 2">
            <a:extLst>
              <a:ext uri="{FF2B5EF4-FFF2-40B4-BE49-F238E27FC236}">
                <a16:creationId xmlns:a16="http://schemas.microsoft.com/office/drawing/2014/main" id="{C59705F7-4D64-4CDF-AAB1-A700F7D2F5C9}"/>
              </a:ext>
            </a:extLst>
          </p:cNvPr>
          <p:cNvGraphicFramePr>
            <a:graphicFrameLocks/>
          </p:cNvGraphicFramePr>
          <p:nvPr/>
        </p:nvGraphicFramePr>
        <p:xfrm>
          <a:off x="777766" y="1825625"/>
          <a:ext cx="10576034" cy="435133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287571095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790202A-BBF2-4DFB-8588-3739EC8BB7E0}"/>
              </a:ext>
            </a:extLst>
          </p:cNvPr>
          <p:cNvSpPr/>
          <p:nvPr/>
        </p:nvSpPr>
        <p:spPr>
          <a:xfrm>
            <a:off x="0" y="6067165"/>
            <a:ext cx="12192000" cy="693965"/>
          </a:xfrm>
          <a:prstGeom prst="rect">
            <a:avLst/>
          </a:prstGeom>
          <a:gradFill>
            <a:gsLst>
              <a:gs pos="100000">
                <a:schemeClr val="bg1"/>
              </a:gs>
              <a:gs pos="0">
                <a:schemeClr val="accent1">
                  <a:lumMod val="41000"/>
                  <a:lumOff val="59000"/>
                </a:schemeClr>
              </a:gs>
            </a:gsLst>
            <a:lin ang="0" scaled="0"/>
          </a:gra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3C0F37-78CC-4C6C-8C28-F110DC40874E}"/>
              </a:ext>
            </a:extLst>
          </p:cNvPr>
          <p:cNvSpPr/>
          <p:nvPr/>
        </p:nvSpPr>
        <p:spPr>
          <a:xfrm>
            <a:off x="0" y="5995530"/>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Logo&#10;&#10;Description automatically generated">
            <a:extLst>
              <a:ext uri="{FF2B5EF4-FFF2-40B4-BE49-F238E27FC236}">
                <a16:creationId xmlns:a16="http://schemas.microsoft.com/office/drawing/2014/main" id="{64D2935B-9A24-4571-BB43-346A3D92581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02752" y="5823364"/>
            <a:ext cx="970148" cy="937766"/>
          </a:xfrm>
          <a:prstGeom prst="rect">
            <a:avLst/>
          </a:prstGeom>
        </p:spPr>
      </p:pic>
      <p:sp>
        <p:nvSpPr>
          <p:cNvPr id="11" name="Rectangle 10">
            <a:extLst>
              <a:ext uri="{FF2B5EF4-FFF2-40B4-BE49-F238E27FC236}">
                <a16:creationId xmlns:a16="http://schemas.microsoft.com/office/drawing/2014/main" id="{6F99EEDA-A11D-4DE4-8F43-53DDD148204C}"/>
              </a:ext>
            </a:extLst>
          </p:cNvPr>
          <p:cNvSpPr/>
          <p:nvPr/>
        </p:nvSpPr>
        <p:spPr>
          <a:xfrm>
            <a:off x="0" y="6752285"/>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Logo&#10;&#10;Description automatically generated">
            <a:extLst>
              <a:ext uri="{FF2B5EF4-FFF2-40B4-BE49-F238E27FC236}">
                <a16:creationId xmlns:a16="http://schemas.microsoft.com/office/drawing/2014/main" id="{243101A1-EFA7-4A9E-92BD-A8C93478D71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566011" y="6091620"/>
            <a:ext cx="1236741" cy="498334"/>
          </a:xfrm>
          <a:prstGeom prst="rect">
            <a:avLst/>
          </a:prstGeom>
        </p:spPr>
      </p:pic>
      <p:sp>
        <p:nvSpPr>
          <p:cNvPr id="9" name="TextBox 8">
            <a:extLst>
              <a:ext uri="{FF2B5EF4-FFF2-40B4-BE49-F238E27FC236}">
                <a16:creationId xmlns:a16="http://schemas.microsoft.com/office/drawing/2014/main" id="{5962789B-2336-4C90-92A9-57C9BBAA5332}"/>
              </a:ext>
            </a:extLst>
          </p:cNvPr>
          <p:cNvSpPr txBox="1"/>
          <p:nvPr/>
        </p:nvSpPr>
        <p:spPr>
          <a:xfrm>
            <a:off x="633411" y="91978"/>
            <a:ext cx="6093994" cy="1384995"/>
          </a:xfrm>
          <a:prstGeom prst="rect">
            <a:avLst/>
          </a:prstGeom>
          <a:noFill/>
        </p:spPr>
        <p:txBody>
          <a:bodyPr wrap="square">
            <a:spAutoFit/>
          </a:bodyPr>
          <a:lstStyle/>
          <a:p>
            <a:r>
              <a:rPr lang="en-US" sz="2800" dirty="0"/>
              <a:t>School Board Assessment </a:t>
            </a:r>
            <a:br>
              <a:rPr lang="en-US" sz="2800" dirty="0"/>
            </a:br>
            <a:r>
              <a:rPr lang="en-US" sz="2800" dirty="0"/>
              <a:t>Map your school board’s support of Collective Bargaining </a:t>
            </a:r>
          </a:p>
        </p:txBody>
      </p:sp>
      <p:graphicFrame>
        <p:nvGraphicFramePr>
          <p:cNvPr id="13" name="Table 15">
            <a:extLst>
              <a:ext uri="{FF2B5EF4-FFF2-40B4-BE49-F238E27FC236}">
                <a16:creationId xmlns:a16="http://schemas.microsoft.com/office/drawing/2014/main" id="{6A628631-E3F2-45AF-A3E3-D2BA8543D717}"/>
              </a:ext>
            </a:extLst>
          </p:cNvPr>
          <p:cNvGraphicFramePr>
            <a:graphicFrameLocks noGrp="1"/>
          </p:cNvGraphicFramePr>
          <p:nvPr>
            <p:extLst>
              <p:ext uri="{D42A27DB-BD31-4B8C-83A1-F6EECF244321}">
                <p14:modId xmlns:p14="http://schemas.microsoft.com/office/powerpoint/2010/main" val="3373472477"/>
              </p:ext>
            </p:extLst>
          </p:nvPr>
        </p:nvGraphicFramePr>
        <p:xfrm>
          <a:off x="633411" y="1564218"/>
          <a:ext cx="10925178" cy="3928814"/>
        </p:xfrm>
        <a:graphic>
          <a:graphicData uri="http://schemas.openxmlformats.org/drawingml/2006/table">
            <a:tbl>
              <a:tblPr firstRow="1" bandRow="1">
                <a:tableStyleId>{BC89EF96-8CEA-46FF-86C4-4CE0E7609802}</a:tableStyleId>
              </a:tblPr>
              <a:tblGrid>
                <a:gridCol w="1820863">
                  <a:extLst>
                    <a:ext uri="{9D8B030D-6E8A-4147-A177-3AD203B41FA5}">
                      <a16:colId xmlns:a16="http://schemas.microsoft.com/office/drawing/2014/main" val="4243607148"/>
                    </a:ext>
                  </a:extLst>
                </a:gridCol>
                <a:gridCol w="1820863">
                  <a:extLst>
                    <a:ext uri="{9D8B030D-6E8A-4147-A177-3AD203B41FA5}">
                      <a16:colId xmlns:a16="http://schemas.microsoft.com/office/drawing/2014/main" val="1968902271"/>
                    </a:ext>
                  </a:extLst>
                </a:gridCol>
                <a:gridCol w="1820863">
                  <a:extLst>
                    <a:ext uri="{9D8B030D-6E8A-4147-A177-3AD203B41FA5}">
                      <a16:colId xmlns:a16="http://schemas.microsoft.com/office/drawing/2014/main" val="213350830"/>
                    </a:ext>
                  </a:extLst>
                </a:gridCol>
                <a:gridCol w="1820863">
                  <a:extLst>
                    <a:ext uri="{9D8B030D-6E8A-4147-A177-3AD203B41FA5}">
                      <a16:colId xmlns:a16="http://schemas.microsoft.com/office/drawing/2014/main" val="1004148191"/>
                    </a:ext>
                  </a:extLst>
                </a:gridCol>
                <a:gridCol w="1820863">
                  <a:extLst>
                    <a:ext uri="{9D8B030D-6E8A-4147-A177-3AD203B41FA5}">
                      <a16:colId xmlns:a16="http://schemas.microsoft.com/office/drawing/2014/main" val="7207523"/>
                    </a:ext>
                  </a:extLst>
                </a:gridCol>
                <a:gridCol w="1820863">
                  <a:extLst>
                    <a:ext uri="{9D8B030D-6E8A-4147-A177-3AD203B41FA5}">
                      <a16:colId xmlns:a16="http://schemas.microsoft.com/office/drawing/2014/main" val="3581794572"/>
                    </a:ext>
                  </a:extLst>
                </a:gridCol>
              </a:tblGrid>
              <a:tr h="749077">
                <a:tc>
                  <a:txBody>
                    <a:bodyPr/>
                    <a:lstStyle/>
                    <a:p>
                      <a:r>
                        <a:rPr lang="en-US" b="1" dirty="0"/>
                        <a:t>Extremely Influential </a:t>
                      </a:r>
                    </a:p>
                  </a:txBody>
                  <a:tcPr>
                    <a:solidFill>
                      <a:schemeClr val="bg1"/>
                    </a:solidFill>
                  </a:tcPr>
                </a:tc>
                <a:tc>
                  <a:txBody>
                    <a:bodyPr/>
                    <a:lstStyle/>
                    <a:p>
                      <a:endParaRPr lang="en-US"/>
                    </a:p>
                  </a:txBody>
                  <a:tcPr>
                    <a:solidFill>
                      <a:schemeClr val="accent6">
                        <a:lumMod val="20000"/>
                        <a:lumOff val="80000"/>
                      </a:schemeClr>
                    </a:solidFill>
                  </a:tcPr>
                </a:tc>
                <a:tc>
                  <a:txBody>
                    <a:bodyPr/>
                    <a:lstStyle/>
                    <a:p>
                      <a:endParaRPr lang="en-US"/>
                    </a:p>
                  </a:txBody>
                  <a:tcPr>
                    <a:solidFill>
                      <a:schemeClr val="accent6">
                        <a:lumMod val="20000"/>
                        <a:lumOff val="80000"/>
                      </a:schemeClr>
                    </a:solidFill>
                  </a:tcPr>
                </a:tc>
                <a:tc>
                  <a:txBody>
                    <a:bodyPr/>
                    <a:lstStyle/>
                    <a:p>
                      <a:endParaRPr lang="en-US"/>
                    </a:p>
                  </a:txBody>
                  <a:tcPr>
                    <a:solidFill>
                      <a:schemeClr val="bg1"/>
                    </a:solidFill>
                  </a:tcPr>
                </a:tc>
                <a:tc>
                  <a:txBody>
                    <a:bodyPr/>
                    <a:lstStyle/>
                    <a:p>
                      <a:endParaRPr lang="en-US"/>
                    </a:p>
                  </a:txBody>
                  <a:tcPr>
                    <a:solidFill>
                      <a:schemeClr val="accent2">
                        <a:lumMod val="60000"/>
                        <a:lumOff val="40000"/>
                      </a:schemeClr>
                    </a:solidFill>
                  </a:tcPr>
                </a:tc>
                <a:tc>
                  <a:txBody>
                    <a:bodyPr/>
                    <a:lstStyle/>
                    <a:p>
                      <a:endParaRPr lang="en-US"/>
                    </a:p>
                  </a:txBody>
                  <a:tcPr>
                    <a:solidFill>
                      <a:schemeClr val="accent2">
                        <a:lumMod val="60000"/>
                        <a:lumOff val="40000"/>
                      </a:schemeClr>
                    </a:solidFill>
                  </a:tcPr>
                </a:tc>
                <a:extLst>
                  <a:ext uri="{0D108BD9-81ED-4DB2-BD59-A6C34878D82A}">
                    <a16:rowId xmlns:a16="http://schemas.microsoft.com/office/drawing/2014/main" val="4129810518"/>
                  </a:ext>
                </a:extLst>
              </a:tr>
              <a:tr h="749077">
                <a:tc>
                  <a:txBody>
                    <a:bodyPr/>
                    <a:lstStyle/>
                    <a:p>
                      <a:r>
                        <a:rPr lang="en-US" b="1" dirty="0"/>
                        <a:t>Somewhat influential </a:t>
                      </a:r>
                    </a:p>
                  </a:txBody>
                  <a:tcPr>
                    <a:solidFill>
                      <a:schemeClr val="bg1"/>
                    </a:solidFill>
                  </a:tcPr>
                </a:tc>
                <a:tc>
                  <a:txBody>
                    <a:bodyPr/>
                    <a:lstStyle/>
                    <a:p>
                      <a:endParaRPr lang="en-US"/>
                    </a:p>
                  </a:txBody>
                  <a:tcPr>
                    <a:solidFill>
                      <a:schemeClr val="accent6">
                        <a:lumMod val="20000"/>
                        <a:lumOff val="80000"/>
                      </a:schemeClr>
                    </a:solidFill>
                  </a:tcPr>
                </a:tc>
                <a:tc>
                  <a:txBody>
                    <a:bodyPr/>
                    <a:lstStyle/>
                    <a:p>
                      <a:endParaRPr lang="en-US"/>
                    </a:p>
                  </a:txBody>
                  <a:tcPr>
                    <a:solidFill>
                      <a:schemeClr val="accent6">
                        <a:lumMod val="20000"/>
                        <a:lumOff val="80000"/>
                      </a:schemeClr>
                    </a:solidFill>
                  </a:tcPr>
                </a:tc>
                <a:tc>
                  <a:txBody>
                    <a:bodyPr/>
                    <a:lstStyle/>
                    <a:p>
                      <a:endParaRPr lang="en-US"/>
                    </a:p>
                  </a:txBody>
                  <a:tcPr>
                    <a:solidFill>
                      <a:schemeClr val="bg1"/>
                    </a:solidFill>
                  </a:tcPr>
                </a:tc>
                <a:tc>
                  <a:txBody>
                    <a:bodyPr/>
                    <a:lstStyle/>
                    <a:p>
                      <a:endParaRPr lang="en-US"/>
                    </a:p>
                  </a:txBody>
                  <a:tcPr>
                    <a:solidFill>
                      <a:schemeClr val="accent2">
                        <a:lumMod val="60000"/>
                        <a:lumOff val="40000"/>
                      </a:schemeClr>
                    </a:solidFill>
                  </a:tcPr>
                </a:tc>
                <a:tc>
                  <a:txBody>
                    <a:bodyPr/>
                    <a:lstStyle/>
                    <a:p>
                      <a:endParaRPr lang="en-US"/>
                    </a:p>
                  </a:txBody>
                  <a:tcPr>
                    <a:solidFill>
                      <a:schemeClr val="accent2">
                        <a:lumMod val="60000"/>
                        <a:lumOff val="40000"/>
                      </a:schemeClr>
                    </a:solidFill>
                  </a:tcPr>
                </a:tc>
                <a:extLst>
                  <a:ext uri="{0D108BD9-81ED-4DB2-BD59-A6C34878D82A}">
                    <a16:rowId xmlns:a16="http://schemas.microsoft.com/office/drawing/2014/main" val="271930556"/>
                  </a:ext>
                </a:extLst>
              </a:tr>
              <a:tr h="466253">
                <a:tc>
                  <a:txBody>
                    <a:bodyPr/>
                    <a:lstStyle/>
                    <a:p>
                      <a:r>
                        <a:rPr lang="en-US" b="1" dirty="0"/>
                        <a:t>Influential </a:t>
                      </a:r>
                    </a:p>
                  </a:txBody>
                  <a:tcPr>
                    <a:solidFill>
                      <a:schemeClr val="bg1"/>
                    </a:solidFill>
                  </a:tcPr>
                </a:tc>
                <a:tc>
                  <a:txBody>
                    <a:bodyPr/>
                    <a:lstStyle/>
                    <a:p>
                      <a:endParaRPr lang="en-US"/>
                    </a:p>
                  </a:txBody>
                  <a:tcPr>
                    <a:solidFill>
                      <a:schemeClr val="accent6">
                        <a:lumMod val="20000"/>
                        <a:lumOff val="80000"/>
                      </a:schemeClr>
                    </a:solidFill>
                  </a:tcPr>
                </a:tc>
                <a:tc>
                  <a:txBody>
                    <a:bodyPr/>
                    <a:lstStyle/>
                    <a:p>
                      <a:endParaRPr lang="en-US"/>
                    </a:p>
                  </a:txBody>
                  <a:tcPr>
                    <a:solidFill>
                      <a:schemeClr val="accent6">
                        <a:lumMod val="20000"/>
                        <a:lumOff val="80000"/>
                      </a:schemeClr>
                    </a:solidFill>
                  </a:tcPr>
                </a:tc>
                <a:tc>
                  <a:txBody>
                    <a:bodyPr/>
                    <a:lstStyle/>
                    <a:p>
                      <a:endParaRPr lang="en-US" dirty="0"/>
                    </a:p>
                  </a:txBody>
                  <a:tcPr>
                    <a:solidFill>
                      <a:schemeClr val="bg1"/>
                    </a:solidFill>
                  </a:tcPr>
                </a:tc>
                <a:tc>
                  <a:txBody>
                    <a:bodyPr/>
                    <a:lstStyle/>
                    <a:p>
                      <a:endParaRPr lang="en-US"/>
                    </a:p>
                  </a:txBody>
                  <a:tcPr>
                    <a:solidFill>
                      <a:schemeClr val="accent2">
                        <a:lumMod val="60000"/>
                        <a:lumOff val="40000"/>
                      </a:schemeClr>
                    </a:solidFill>
                  </a:tcPr>
                </a:tc>
                <a:tc>
                  <a:txBody>
                    <a:bodyPr/>
                    <a:lstStyle/>
                    <a:p>
                      <a:endParaRPr lang="en-US"/>
                    </a:p>
                  </a:txBody>
                  <a:tcPr>
                    <a:solidFill>
                      <a:schemeClr val="accent2">
                        <a:lumMod val="60000"/>
                        <a:lumOff val="40000"/>
                      </a:schemeClr>
                    </a:solidFill>
                  </a:tcPr>
                </a:tc>
                <a:extLst>
                  <a:ext uri="{0D108BD9-81ED-4DB2-BD59-A6C34878D82A}">
                    <a16:rowId xmlns:a16="http://schemas.microsoft.com/office/drawing/2014/main" val="1207408410"/>
                  </a:ext>
                </a:extLst>
              </a:tr>
              <a:tr h="749077">
                <a:tc>
                  <a:txBody>
                    <a:bodyPr/>
                    <a:lstStyle/>
                    <a:p>
                      <a:r>
                        <a:rPr lang="en-US" b="1" dirty="0"/>
                        <a:t>Not very influential </a:t>
                      </a:r>
                    </a:p>
                  </a:txBody>
                  <a:tcPr>
                    <a:solidFill>
                      <a:schemeClr val="bg1"/>
                    </a:solidFill>
                  </a:tcPr>
                </a:tc>
                <a:tc>
                  <a:txBody>
                    <a:bodyPr/>
                    <a:lstStyle/>
                    <a:p>
                      <a:endParaRPr lang="en-US"/>
                    </a:p>
                  </a:txBody>
                  <a:tcPr>
                    <a:solidFill>
                      <a:schemeClr val="accent6">
                        <a:lumMod val="20000"/>
                        <a:lumOff val="80000"/>
                      </a:schemeClr>
                    </a:solidFill>
                  </a:tcPr>
                </a:tc>
                <a:tc>
                  <a:txBody>
                    <a:bodyPr/>
                    <a:lstStyle/>
                    <a:p>
                      <a:endParaRPr lang="en-US"/>
                    </a:p>
                  </a:txBody>
                  <a:tcPr>
                    <a:solidFill>
                      <a:schemeClr val="accent6">
                        <a:lumMod val="20000"/>
                        <a:lumOff val="80000"/>
                      </a:schemeClr>
                    </a:solidFill>
                  </a:tcPr>
                </a:tc>
                <a:tc>
                  <a:txBody>
                    <a:bodyPr/>
                    <a:lstStyle/>
                    <a:p>
                      <a:endParaRPr lang="en-US"/>
                    </a:p>
                  </a:txBody>
                  <a:tcPr>
                    <a:solidFill>
                      <a:schemeClr val="bg1"/>
                    </a:solidFill>
                  </a:tcPr>
                </a:tc>
                <a:tc>
                  <a:txBody>
                    <a:bodyPr/>
                    <a:lstStyle/>
                    <a:p>
                      <a:endParaRPr lang="en-US"/>
                    </a:p>
                  </a:txBody>
                  <a:tcPr>
                    <a:solidFill>
                      <a:schemeClr val="accent2">
                        <a:lumMod val="60000"/>
                        <a:lumOff val="40000"/>
                      </a:schemeClr>
                    </a:solidFill>
                  </a:tcPr>
                </a:tc>
                <a:tc>
                  <a:txBody>
                    <a:bodyPr/>
                    <a:lstStyle/>
                    <a:p>
                      <a:endParaRPr lang="en-US"/>
                    </a:p>
                  </a:txBody>
                  <a:tcPr>
                    <a:solidFill>
                      <a:schemeClr val="accent2">
                        <a:lumMod val="60000"/>
                        <a:lumOff val="40000"/>
                      </a:schemeClr>
                    </a:solidFill>
                  </a:tcPr>
                </a:tc>
                <a:extLst>
                  <a:ext uri="{0D108BD9-81ED-4DB2-BD59-A6C34878D82A}">
                    <a16:rowId xmlns:a16="http://schemas.microsoft.com/office/drawing/2014/main" val="496741236"/>
                  </a:ext>
                </a:extLst>
              </a:tr>
              <a:tr h="466253">
                <a:tc>
                  <a:txBody>
                    <a:bodyPr/>
                    <a:lstStyle/>
                    <a:p>
                      <a:r>
                        <a:rPr lang="en-US" b="1" dirty="0"/>
                        <a:t>Not influential </a:t>
                      </a:r>
                    </a:p>
                  </a:txBody>
                  <a:tcPr>
                    <a:solidFill>
                      <a:schemeClr val="bg1"/>
                    </a:solidFill>
                  </a:tcPr>
                </a:tc>
                <a:tc>
                  <a:txBody>
                    <a:bodyPr/>
                    <a:lstStyle/>
                    <a:p>
                      <a:endParaRPr lang="en-US"/>
                    </a:p>
                  </a:txBody>
                  <a:tcPr>
                    <a:solidFill>
                      <a:schemeClr val="accent6">
                        <a:lumMod val="20000"/>
                        <a:lumOff val="80000"/>
                      </a:schemeClr>
                    </a:solidFill>
                  </a:tcPr>
                </a:tc>
                <a:tc>
                  <a:txBody>
                    <a:bodyPr/>
                    <a:lstStyle/>
                    <a:p>
                      <a:endParaRPr lang="en-US"/>
                    </a:p>
                  </a:txBody>
                  <a:tcPr>
                    <a:solidFill>
                      <a:schemeClr val="accent6">
                        <a:lumMod val="20000"/>
                        <a:lumOff val="80000"/>
                      </a:schemeClr>
                    </a:solidFill>
                  </a:tcPr>
                </a:tc>
                <a:tc>
                  <a:txBody>
                    <a:bodyPr/>
                    <a:lstStyle/>
                    <a:p>
                      <a:endParaRPr lang="en-US" dirty="0"/>
                    </a:p>
                  </a:txBody>
                  <a:tcPr>
                    <a:solidFill>
                      <a:schemeClr val="bg1"/>
                    </a:solidFill>
                  </a:tcPr>
                </a:tc>
                <a:tc>
                  <a:txBody>
                    <a:bodyPr/>
                    <a:lstStyle/>
                    <a:p>
                      <a:endParaRPr lang="en-US" dirty="0"/>
                    </a:p>
                  </a:txBody>
                  <a:tcPr>
                    <a:solidFill>
                      <a:schemeClr val="accent2">
                        <a:lumMod val="60000"/>
                        <a:lumOff val="40000"/>
                      </a:schemeClr>
                    </a:solidFill>
                  </a:tcPr>
                </a:tc>
                <a:tc>
                  <a:txBody>
                    <a:bodyPr/>
                    <a:lstStyle/>
                    <a:p>
                      <a:endParaRPr lang="en-US" dirty="0"/>
                    </a:p>
                  </a:txBody>
                  <a:tcPr>
                    <a:solidFill>
                      <a:schemeClr val="accent2">
                        <a:lumMod val="60000"/>
                        <a:lumOff val="40000"/>
                      </a:schemeClr>
                    </a:solidFill>
                  </a:tcPr>
                </a:tc>
                <a:extLst>
                  <a:ext uri="{0D108BD9-81ED-4DB2-BD59-A6C34878D82A}">
                    <a16:rowId xmlns:a16="http://schemas.microsoft.com/office/drawing/2014/main" val="1128932427"/>
                  </a:ext>
                </a:extLst>
              </a:tr>
              <a:tr h="749077">
                <a:tc>
                  <a:txBody>
                    <a:bodyPr/>
                    <a:lstStyle/>
                    <a:p>
                      <a:endParaRPr lang="en-US" dirty="0"/>
                    </a:p>
                  </a:txBody>
                  <a:tcPr>
                    <a:solidFill>
                      <a:schemeClr val="bg1"/>
                    </a:solidFill>
                  </a:tcPr>
                </a:tc>
                <a:tc>
                  <a:txBody>
                    <a:bodyPr/>
                    <a:lstStyle/>
                    <a:p>
                      <a:r>
                        <a:rPr lang="en-US" b="1" dirty="0"/>
                        <a:t>Outspoken Champion</a:t>
                      </a:r>
                    </a:p>
                  </a:txBody>
                  <a:tcPr>
                    <a:solidFill>
                      <a:schemeClr val="accent6">
                        <a:lumMod val="20000"/>
                        <a:lumOff val="80000"/>
                      </a:schemeClr>
                    </a:solidFill>
                  </a:tcPr>
                </a:tc>
                <a:tc>
                  <a:txBody>
                    <a:bodyPr/>
                    <a:lstStyle/>
                    <a:p>
                      <a:r>
                        <a:rPr lang="en-US" b="1" dirty="0"/>
                        <a:t>Supporter</a:t>
                      </a:r>
                    </a:p>
                  </a:txBody>
                  <a:tcPr>
                    <a:solidFill>
                      <a:schemeClr val="accent6">
                        <a:lumMod val="20000"/>
                        <a:lumOff val="80000"/>
                      </a:schemeClr>
                    </a:solidFill>
                  </a:tcPr>
                </a:tc>
                <a:tc>
                  <a:txBody>
                    <a:bodyPr/>
                    <a:lstStyle/>
                    <a:p>
                      <a:r>
                        <a:rPr lang="en-US" b="1" dirty="0"/>
                        <a:t>Neutral or unknown </a:t>
                      </a:r>
                    </a:p>
                  </a:txBody>
                  <a:tcPr>
                    <a:solidFill>
                      <a:schemeClr val="bg1"/>
                    </a:solidFill>
                  </a:tcPr>
                </a:tc>
                <a:tc>
                  <a:txBody>
                    <a:bodyPr/>
                    <a:lstStyle/>
                    <a:p>
                      <a:r>
                        <a:rPr lang="en-US" b="1" dirty="0"/>
                        <a:t>Opponent </a:t>
                      </a:r>
                    </a:p>
                  </a:txBody>
                  <a:tcPr>
                    <a:solidFill>
                      <a:schemeClr val="accent2">
                        <a:lumMod val="60000"/>
                        <a:lumOff val="40000"/>
                      </a:schemeClr>
                    </a:solidFill>
                  </a:tcPr>
                </a:tc>
                <a:tc>
                  <a:txBody>
                    <a:bodyPr/>
                    <a:lstStyle/>
                    <a:p>
                      <a:r>
                        <a:rPr lang="en-US" b="1" dirty="0"/>
                        <a:t>Actively Opposed</a:t>
                      </a:r>
                    </a:p>
                  </a:txBody>
                  <a:tcPr>
                    <a:solidFill>
                      <a:schemeClr val="accent2">
                        <a:lumMod val="60000"/>
                        <a:lumOff val="40000"/>
                      </a:schemeClr>
                    </a:solidFill>
                  </a:tcPr>
                </a:tc>
                <a:extLst>
                  <a:ext uri="{0D108BD9-81ED-4DB2-BD59-A6C34878D82A}">
                    <a16:rowId xmlns:a16="http://schemas.microsoft.com/office/drawing/2014/main" val="661412867"/>
                  </a:ext>
                </a:extLst>
              </a:tr>
            </a:tbl>
          </a:graphicData>
        </a:graphic>
      </p:graphicFrame>
    </p:spTree>
    <p:extLst>
      <p:ext uri="{BB962C8B-B14F-4D97-AF65-F5344CB8AC3E}">
        <p14:creationId xmlns:p14="http://schemas.microsoft.com/office/powerpoint/2010/main" val="37437506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790202A-BBF2-4DFB-8588-3739EC8BB7E0}"/>
              </a:ext>
            </a:extLst>
          </p:cNvPr>
          <p:cNvSpPr/>
          <p:nvPr/>
        </p:nvSpPr>
        <p:spPr>
          <a:xfrm>
            <a:off x="0" y="6067165"/>
            <a:ext cx="12192000" cy="693965"/>
          </a:xfrm>
          <a:prstGeom prst="rect">
            <a:avLst/>
          </a:prstGeom>
          <a:gradFill>
            <a:gsLst>
              <a:gs pos="100000">
                <a:schemeClr val="bg1"/>
              </a:gs>
              <a:gs pos="0">
                <a:schemeClr val="accent1">
                  <a:lumMod val="41000"/>
                  <a:lumOff val="59000"/>
                </a:schemeClr>
              </a:gs>
            </a:gsLst>
            <a:lin ang="0" scaled="0"/>
          </a:gra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3C0F37-78CC-4C6C-8C28-F110DC40874E}"/>
              </a:ext>
            </a:extLst>
          </p:cNvPr>
          <p:cNvSpPr/>
          <p:nvPr/>
        </p:nvSpPr>
        <p:spPr>
          <a:xfrm>
            <a:off x="0" y="5995530"/>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Logo&#10;&#10;Description automatically generated">
            <a:extLst>
              <a:ext uri="{FF2B5EF4-FFF2-40B4-BE49-F238E27FC236}">
                <a16:creationId xmlns:a16="http://schemas.microsoft.com/office/drawing/2014/main" id="{64D2935B-9A24-4571-BB43-346A3D92581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02752" y="5823364"/>
            <a:ext cx="970148" cy="937766"/>
          </a:xfrm>
          <a:prstGeom prst="rect">
            <a:avLst/>
          </a:prstGeom>
        </p:spPr>
      </p:pic>
      <p:sp>
        <p:nvSpPr>
          <p:cNvPr id="11" name="Rectangle 10">
            <a:extLst>
              <a:ext uri="{FF2B5EF4-FFF2-40B4-BE49-F238E27FC236}">
                <a16:creationId xmlns:a16="http://schemas.microsoft.com/office/drawing/2014/main" id="{6F99EEDA-A11D-4DE4-8F43-53DDD148204C}"/>
              </a:ext>
            </a:extLst>
          </p:cNvPr>
          <p:cNvSpPr/>
          <p:nvPr/>
        </p:nvSpPr>
        <p:spPr>
          <a:xfrm>
            <a:off x="0" y="6752285"/>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Logo&#10;&#10;Description automatically generated">
            <a:extLst>
              <a:ext uri="{FF2B5EF4-FFF2-40B4-BE49-F238E27FC236}">
                <a16:creationId xmlns:a16="http://schemas.microsoft.com/office/drawing/2014/main" id="{243101A1-EFA7-4A9E-92BD-A8C93478D71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566011" y="6091620"/>
            <a:ext cx="1236741" cy="498334"/>
          </a:xfrm>
          <a:prstGeom prst="rect">
            <a:avLst/>
          </a:prstGeom>
        </p:spPr>
      </p:pic>
      <p:sp>
        <p:nvSpPr>
          <p:cNvPr id="7" name="Title 1">
            <a:extLst>
              <a:ext uri="{FF2B5EF4-FFF2-40B4-BE49-F238E27FC236}">
                <a16:creationId xmlns:a16="http://schemas.microsoft.com/office/drawing/2014/main" id="{4BB7C765-C6B7-429A-8D92-0252A04CC7F6}"/>
              </a:ext>
            </a:extLst>
          </p:cNvPr>
          <p:cNvSpPr txBox="1">
            <a:spLocks/>
          </p:cNvSpPr>
          <p:nvPr/>
        </p:nvSpPr>
        <p:spPr>
          <a:xfrm>
            <a:off x="162743" y="139615"/>
            <a:ext cx="4463623" cy="1314996"/>
          </a:xfrm>
          <a:prstGeom prst="rect">
            <a:avLst/>
          </a:prstGeom>
        </p:spPr>
        <p:txBody>
          <a:bodyPr vert="horz" lIns="91440" tIns="45720" rIns="91440" bIns="45720" rtlCol="0" anchor="b">
            <a:normAutofit fontScale="97500"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100" dirty="0"/>
              <a:t>Activity 2: Reflection! </a:t>
            </a:r>
            <a:br>
              <a:rPr lang="en-US" sz="3100" dirty="0"/>
            </a:br>
            <a:r>
              <a:rPr lang="en-US" sz="3100" dirty="0"/>
              <a:t>Where will you start?</a:t>
            </a:r>
            <a:br>
              <a:rPr lang="en-US" sz="3100" dirty="0"/>
            </a:br>
            <a:endParaRPr lang="en-US" sz="3100" dirty="0"/>
          </a:p>
        </p:txBody>
      </p:sp>
      <p:sp>
        <p:nvSpPr>
          <p:cNvPr id="9" name="Content Placeholder 2">
            <a:extLst>
              <a:ext uri="{FF2B5EF4-FFF2-40B4-BE49-F238E27FC236}">
                <a16:creationId xmlns:a16="http://schemas.microsoft.com/office/drawing/2014/main" id="{6965E190-7631-4B2D-999E-9B0499888DBC}"/>
              </a:ext>
            </a:extLst>
          </p:cNvPr>
          <p:cNvSpPr txBox="1">
            <a:spLocks/>
          </p:cNvSpPr>
          <p:nvPr/>
        </p:nvSpPr>
        <p:spPr>
          <a:xfrm>
            <a:off x="755782" y="1348261"/>
            <a:ext cx="5940093" cy="4415738"/>
          </a:xfrm>
          <a:prstGeom prst="rect">
            <a:avLst/>
          </a:prstGeom>
        </p:spPr>
        <p:txBody>
          <a:bodyPr vert="horz" lIns="91440" tIns="45720" rIns="91440" bIns="45720" rtlCol="0">
            <a:normAutofit fontScale="92500"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US" b="1" u="sng" dirty="0"/>
              <a:t>Vision: </a:t>
            </a:r>
          </a:p>
          <a:p>
            <a:pPr marL="342900" indent="-342900" algn="l">
              <a:buFont typeface="Wingdings" panose="05000000000000000000" pitchFamily="2" charset="2"/>
              <a:buChar char="q"/>
            </a:pPr>
            <a:r>
              <a:rPr lang="en-US" dirty="0"/>
              <a:t>How will CB enhance the story of your local?</a:t>
            </a:r>
          </a:p>
          <a:p>
            <a:pPr marL="342900" indent="-342900" algn="l">
              <a:buFont typeface="Wingdings" panose="05000000000000000000" pitchFamily="2" charset="2"/>
              <a:buChar char="q"/>
            </a:pPr>
            <a:endParaRPr lang="en-US" dirty="0"/>
          </a:p>
          <a:p>
            <a:pPr algn="l"/>
            <a:r>
              <a:rPr lang="en-US" b="1" u="sng" dirty="0"/>
              <a:t>Power:</a:t>
            </a:r>
          </a:p>
          <a:p>
            <a:pPr marL="342900" indent="-342900" algn="l">
              <a:buFont typeface="Wingdings" panose="05000000000000000000" pitchFamily="2" charset="2"/>
              <a:buChar char="q"/>
            </a:pPr>
            <a:r>
              <a:rPr lang="en-US" dirty="0"/>
              <a:t>Where are your strengths and weaknesses in your buildings?</a:t>
            </a:r>
          </a:p>
          <a:p>
            <a:pPr marL="342900" indent="-342900" algn="l">
              <a:buFont typeface="Wingdings" panose="05000000000000000000" pitchFamily="2" charset="2"/>
              <a:buChar char="q"/>
            </a:pPr>
            <a:endParaRPr lang="en-US" dirty="0"/>
          </a:p>
          <a:p>
            <a:pPr algn="l"/>
            <a:r>
              <a:rPr lang="en-US" b="1" u="sng" dirty="0"/>
              <a:t>Build More Power:</a:t>
            </a:r>
          </a:p>
          <a:p>
            <a:pPr marL="342900" indent="-342900" algn="l">
              <a:buFont typeface="Wingdings" panose="05000000000000000000" pitchFamily="2" charset="2"/>
              <a:buChar char="q"/>
            </a:pPr>
            <a:r>
              <a:rPr lang="en-US" dirty="0"/>
              <a:t>Identify Leaders</a:t>
            </a:r>
          </a:p>
          <a:p>
            <a:pPr marL="342900" indent="-342900" algn="l">
              <a:buFont typeface="Wingdings" panose="05000000000000000000" pitchFamily="2" charset="2"/>
              <a:buChar char="q"/>
            </a:pPr>
            <a:r>
              <a:rPr lang="en-US" dirty="0"/>
              <a:t>1:1 Conversations that lead to Commitments/Actions</a:t>
            </a:r>
          </a:p>
          <a:p>
            <a:endParaRPr lang="en-US" dirty="0"/>
          </a:p>
          <a:p>
            <a:endParaRPr lang="en-US" dirty="0"/>
          </a:p>
        </p:txBody>
      </p:sp>
      <p:pic>
        <p:nvPicPr>
          <p:cNvPr id="13" name="Picture 12">
            <a:extLst>
              <a:ext uri="{FF2B5EF4-FFF2-40B4-BE49-F238E27FC236}">
                <a16:creationId xmlns:a16="http://schemas.microsoft.com/office/drawing/2014/main" id="{C9C155DD-B02A-4D3B-9134-D2AB574006AA}"/>
              </a:ext>
            </a:extLst>
          </p:cNvPr>
          <p:cNvPicPr>
            <a:picLocks noChangeAspect="1"/>
          </p:cNvPicPr>
          <p:nvPr/>
        </p:nvPicPr>
        <p:blipFill rotWithShape="1">
          <a:blip r:embed="rId5"/>
          <a:srcRect l="2238" r="5057" b="-1"/>
          <a:stretch/>
        </p:blipFill>
        <p:spPr>
          <a:xfrm>
            <a:off x="7020480" y="871280"/>
            <a:ext cx="4415738" cy="4415738"/>
          </a:xfrm>
          <a:custGeom>
            <a:avLst/>
            <a:gdLst/>
            <a:ahLst/>
            <a:cxnLst/>
            <a:rect l="l" t="t" r="r" b="b"/>
            <a:pathLst>
              <a:path w="2452978" h="2452978">
                <a:moveTo>
                  <a:pt x="1226489" y="0"/>
                </a:moveTo>
                <a:cubicBezTo>
                  <a:pt x="1903860" y="0"/>
                  <a:pt x="2452978" y="549118"/>
                  <a:pt x="2452978" y="1226489"/>
                </a:cubicBezTo>
                <a:cubicBezTo>
                  <a:pt x="2452978" y="1903860"/>
                  <a:pt x="1903860" y="2452978"/>
                  <a:pt x="1226489" y="2452978"/>
                </a:cubicBezTo>
                <a:cubicBezTo>
                  <a:pt x="549118" y="2452978"/>
                  <a:pt x="0" y="1903860"/>
                  <a:pt x="0" y="1226489"/>
                </a:cubicBezTo>
                <a:cubicBezTo>
                  <a:pt x="0" y="549118"/>
                  <a:pt x="549118" y="0"/>
                  <a:pt x="1226489" y="0"/>
                </a:cubicBezTo>
                <a:close/>
              </a:path>
            </a:pathLst>
          </a:custGeom>
        </p:spPr>
      </p:pic>
    </p:spTree>
    <p:extLst>
      <p:ext uri="{BB962C8B-B14F-4D97-AF65-F5344CB8AC3E}">
        <p14:creationId xmlns:p14="http://schemas.microsoft.com/office/powerpoint/2010/main" val="143931318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790202A-BBF2-4DFB-8588-3739EC8BB7E0}"/>
              </a:ext>
            </a:extLst>
          </p:cNvPr>
          <p:cNvSpPr/>
          <p:nvPr/>
        </p:nvSpPr>
        <p:spPr>
          <a:xfrm>
            <a:off x="0" y="6067165"/>
            <a:ext cx="12192000" cy="693965"/>
          </a:xfrm>
          <a:prstGeom prst="rect">
            <a:avLst/>
          </a:prstGeom>
          <a:gradFill>
            <a:gsLst>
              <a:gs pos="100000">
                <a:schemeClr val="bg1"/>
              </a:gs>
              <a:gs pos="0">
                <a:schemeClr val="accent1">
                  <a:lumMod val="41000"/>
                  <a:lumOff val="59000"/>
                </a:schemeClr>
              </a:gs>
            </a:gsLst>
            <a:lin ang="0" scaled="0"/>
          </a:gra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3C0F37-78CC-4C6C-8C28-F110DC40874E}"/>
              </a:ext>
            </a:extLst>
          </p:cNvPr>
          <p:cNvSpPr/>
          <p:nvPr/>
        </p:nvSpPr>
        <p:spPr>
          <a:xfrm>
            <a:off x="0" y="5995530"/>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Logo&#10;&#10;Description automatically generated">
            <a:extLst>
              <a:ext uri="{FF2B5EF4-FFF2-40B4-BE49-F238E27FC236}">
                <a16:creationId xmlns:a16="http://schemas.microsoft.com/office/drawing/2014/main" id="{64D2935B-9A24-4571-BB43-346A3D92581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02752" y="5823364"/>
            <a:ext cx="970148" cy="937766"/>
          </a:xfrm>
          <a:prstGeom prst="rect">
            <a:avLst/>
          </a:prstGeom>
        </p:spPr>
      </p:pic>
      <p:sp>
        <p:nvSpPr>
          <p:cNvPr id="11" name="Rectangle 10">
            <a:extLst>
              <a:ext uri="{FF2B5EF4-FFF2-40B4-BE49-F238E27FC236}">
                <a16:creationId xmlns:a16="http://schemas.microsoft.com/office/drawing/2014/main" id="{6F99EEDA-A11D-4DE4-8F43-53DDD148204C}"/>
              </a:ext>
            </a:extLst>
          </p:cNvPr>
          <p:cNvSpPr/>
          <p:nvPr/>
        </p:nvSpPr>
        <p:spPr>
          <a:xfrm>
            <a:off x="0" y="6752285"/>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Logo&#10;&#10;Description automatically generated">
            <a:extLst>
              <a:ext uri="{FF2B5EF4-FFF2-40B4-BE49-F238E27FC236}">
                <a16:creationId xmlns:a16="http://schemas.microsoft.com/office/drawing/2014/main" id="{243101A1-EFA7-4A9E-92BD-A8C93478D71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566011" y="6091620"/>
            <a:ext cx="1236741" cy="498334"/>
          </a:xfrm>
          <a:prstGeom prst="rect">
            <a:avLst/>
          </a:prstGeom>
        </p:spPr>
      </p:pic>
      <p:sp>
        <p:nvSpPr>
          <p:cNvPr id="7" name="Title 1">
            <a:extLst>
              <a:ext uri="{FF2B5EF4-FFF2-40B4-BE49-F238E27FC236}">
                <a16:creationId xmlns:a16="http://schemas.microsoft.com/office/drawing/2014/main" id="{F83304FC-2714-4A15-97CB-218CCCA0A309}"/>
              </a:ext>
            </a:extLst>
          </p:cNvPr>
          <p:cNvSpPr txBox="1">
            <a:spLocks/>
          </p:cNvSpPr>
          <p:nvPr/>
        </p:nvSpPr>
        <p:spPr>
          <a:xfrm>
            <a:off x="0" y="-1"/>
            <a:ext cx="4308231" cy="6004376"/>
          </a:xfrm>
          <a:prstGeom prst="rect">
            <a:avLst/>
          </a:prstGeom>
          <a:solidFill>
            <a:srgbClr val="002060"/>
          </a:solidFill>
        </p:spPr>
        <p:txBody>
          <a:bodyPr vert="horz" lIns="91440" tIns="45720" rIns="91440" bIns="4572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8000" dirty="0">
                <a:solidFill>
                  <a:schemeClr val="bg1"/>
                </a:solidFill>
              </a:rPr>
              <a:t>Next Steps</a:t>
            </a:r>
          </a:p>
        </p:txBody>
      </p:sp>
      <p:sp>
        <p:nvSpPr>
          <p:cNvPr id="9" name="Content Placeholder 2">
            <a:extLst>
              <a:ext uri="{FF2B5EF4-FFF2-40B4-BE49-F238E27FC236}">
                <a16:creationId xmlns:a16="http://schemas.microsoft.com/office/drawing/2014/main" id="{029837E1-2D04-40A4-BE65-92376E31968F}"/>
              </a:ext>
            </a:extLst>
          </p:cNvPr>
          <p:cNvSpPr txBox="1">
            <a:spLocks/>
          </p:cNvSpPr>
          <p:nvPr/>
        </p:nvSpPr>
        <p:spPr>
          <a:xfrm>
            <a:off x="5175480" y="435972"/>
            <a:ext cx="6597420" cy="5468862"/>
          </a:xfrm>
          <a:prstGeom prst="rect">
            <a:avLst/>
          </a:prstGeom>
        </p:spPr>
        <p:txBody>
          <a:bodyPr vert="horz" lIns="91440" tIns="45720" rIns="91440" bIns="45720" rtlCol="0" anchor="t">
            <a:normAutofit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457200" indent="-457200" algn="l">
              <a:buFont typeface="+mj-lt"/>
              <a:buAutoNum type="arabicParenR"/>
            </a:pPr>
            <a:r>
              <a:rPr lang="en-US" dirty="0"/>
              <a:t>Local moves an internal resolution to support collective bargaining via a board or membership resolution. </a:t>
            </a:r>
          </a:p>
          <a:p>
            <a:pPr marL="457200" indent="-457200" algn="l">
              <a:buFont typeface="+mj-lt"/>
              <a:buAutoNum type="arabicParenR"/>
            </a:pPr>
            <a:endParaRPr lang="en-US" dirty="0"/>
          </a:p>
          <a:p>
            <a:pPr marL="457200" indent="-457200" algn="l">
              <a:buFont typeface="+mj-lt"/>
              <a:buAutoNum type="arabicParenR"/>
            </a:pPr>
            <a:r>
              <a:rPr lang="en-US" dirty="0"/>
              <a:t>Create an organizing committee </a:t>
            </a:r>
          </a:p>
          <a:p>
            <a:pPr marL="457200" indent="-457200" algn="l">
              <a:buFont typeface="+mj-lt"/>
              <a:buAutoNum type="arabicParenR"/>
            </a:pPr>
            <a:endParaRPr lang="en-US" dirty="0"/>
          </a:p>
          <a:p>
            <a:pPr marL="457200" indent="-457200" algn="l">
              <a:buFont typeface="+mj-lt"/>
              <a:buAutoNum type="arabicParenR"/>
            </a:pPr>
            <a:r>
              <a:rPr lang="en-US" dirty="0"/>
              <a:t>Assess your school board members for collective bargaining support. </a:t>
            </a:r>
          </a:p>
          <a:p>
            <a:pPr marL="457200" indent="-457200" algn="l">
              <a:buFont typeface="+mj-lt"/>
              <a:buAutoNum type="arabicParenR"/>
            </a:pPr>
            <a:endParaRPr lang="en-US" dirty="0"/>
          </a:p>
          <a:p>
            <a:pPr marL="457200" indent="-457200" algn="l">
              <a:buFont typeface="+mj-lt"/>
              <a:buAutoNum type="arabicParenR"/>
            </a:pPr>
            <a:r>
              <a:rPr lang="en-US" dirty="0"/>
              <a:t>Reach out to your UD for Module 2 of the Organizing to Bargain series.  </a:t>
            </a:r>
          </a:p>
          <a:p>
            <a:pPr marL="457200" indent="-457200" algn="l">
              <a:buFont typeface="+mj-lt"/>
              <a:buAutoNum type="arabicParenR"/>
            </a:pPr>
            <a:endParaRPr lang="en-US" dirty="0"/>
          </a:p>
          <a:p>
            <a:pPr marL="457200" indent="-457200" algn="l">
              <a:buFont typeface="+mj-lt"/>
              <a:buAutoNum type="arabicParenR"/>
            </a:pPr>
            <a:r>
              <a:rPr lang="en-US" dirty="0"/>
              <a:t>May 1 Collective Bargaining Conference, hold date.  </a:t>
            </a:r>
          </a:p>
        </p:txBody>
      </p:sp>
    </p:spTree>
    <p:extLst>
      <p:ext uri="{BB962C8B-B14F-4D97-AF65-F5344CB8AC3E}">
        <p14:creationId xmlns:p14="http://schemas.microsoft.com/office/powerpoint/2010/main" val="400004657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240</TotalTime>
  <Words>6715</Words>
  <Application>Microsoft Office PowerPoint</Application>
  <PresentationFormat>Widescreen</PresentationFormat>
  <Paragraphs>545</Paragraphs>
  <Slides>29</Slides>
  <Notes>29</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29</vt:i4>
      </vt:variant>
    </vt:vector>
  </HeadingPairs>
  <TitlesOfParts>
    <vt:vector size="40" baseType="lpstr">
      <vt:lpstr>Abadi</vt:lpstr>
      <vt:lpstr>Arial</vt:lpstr>
      <vt:lpstr>Calibri</vt:lpstr>
      <vt:lpstr>Calibri Light</vt:lpstr>
      <vt:lpstr>GoodHeadlinePro-CondBook</vt:lpstr>
      <vt:lpstr>Montserrat-Bold</vt:lpstr>
      <vt:lpstr>Symbol</vt:lpstr>
      <vt:lpstr>Times New Roman</vt:lpstr>
      <vt:lpstr>Verdana</vt:lpstr>
      <vt:lpstr>Wingdings</vt:lpstr>
      <vt:lpstr>Office Theme</vt:lpstr>
      <vt:lpstr>PowerPoint Presentation</vt:lpstr>
      <vt:lpstr>PowerPoint Presentation</vt:lpstr>
      <vt:lpstr>PowerPoint Presentation</vt:lpstr>
      <vt:lpstr>PowerPoint Presentation</vt:lpstr>
      <vt:lpstr>What is Collective Bargaining?</vt:lpstr>
      <vt:lpstr>Traditional Steps in the Bargaining Process </vt:lpstr>
      <vt:lpstr>PowerPoint Presentation</vt:lpstr>
      <vt:lpstr>PowerPoint Presentation</vt:lpstr>
      <vt:lpstr>PowerPoint Presentation</vt:lpstr>
      <vt:lpstr>PowerPoint Presentation</vt:lpstr>
      <vt:lpstr>Activity 1: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Building Power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Story Board</dc:title>
  <dc:creator>Zeigler, Theresa [VA]</dc:creator>
  <cp:lastModifiedBy>Zeigler, Theresa [VA]</cp:lastModifiedBy>
  <cp:revision>198</cp:revision>
  <dcterms:created xsi:type="dcterms:W3CDTF">2021-02-18T17:06:28Z</dcterms:created>
  <dcterms:modified xsi:type="dcterms:W3CDTF">2021-03-19T21:58:09Z</dcterms:modified>
</cp:coreProperties>
</file>