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1109" r:id="rId3"/>
    <p:sldId id="1164" r:id="rId4"/>
    <p:sldId id="1151" r:id="rId5"/>
    <p:sldId id="1152" r:id="rId6"/>
    <p:sldId id="1156" r:id="rId7"/>
    <p:sldId id="1153" r:id="rId8"/>
    <p:sldId id="1154" r:id="rId9"/>
    <p:sldId id="1155" r:id="rId10"/>
    <p:sldId id="1159" r:id="rId11"/>
    <p:sldId id="1111" r:id="rId12"/>
    <p:sldId id="1163" r:id="rId13"/>
    <p:sldId id="1110" r:id="rId14"/>
    <p:sldId id="1112" r:id="rId15"/>
    <p:sldId id="1113" r:id="rId16"/>
    <p:sldId id="1158" r:id="rId17"/>
    <p:sldId id="1160" r:id="rId18"/>
    <p:sldId id="1106" r:id="rId19"/>
    <p:sldId id="111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>
        <p:scale>
          <a:sx n="66" d="100"/>
          <a:sy n="66" d="100"/>
        </p:scale>
        <p:origin x="668" y="-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ishop, Katie [VA]" userId="a080ccef-f88a-4a01-bf28-0b559955f5c1" providerId="ADAL" clId="{556B8528-63CD-490D-8867-0F3DD76A753B}"/>
    <pc:docChg chg="custSel addSld delSld modSld sldOrd">
      <pc:chgData name="Bishop, Katie [VA]" userId="a080ccef-f88a-4a01-bf28-0b559955f5c1" providerId="ADAL" clId="{556B8528-63CD-490D-8867-0F3DD76A753B}" dt="2021-07-26T16:42:50.404" v="1959" actId="20577"/>
      <pc:docMkLst>
        <pc:docMk/>
      </pc:docMkLst>
      <pc:sldChg chg="modSp mod ord modNotesTx">
        <pc:chgData name="Bishop, Katie [VA]" userId="a080ccef-f88a-4a01-bf28-0b559955f5c1" providerId="ADAL" clId="{556B8528-63CD-490D-8867-0F3DD76A753B}" dt="2021-07-15T21:03:05.604" v="1938"/>
        <pc:sldMkLst>
          <pc:docMk/>
          <pc:sldMk cId="3219522562" sldId="256"/>
        </pc:sldMkLst>
        <pc:spChg chg="mod">
          <ac:chgData name="Bishop, Katie [VA]" userId="a080ccef-f88a-4a01-bf28-0b559955f5c1" providerId="ADAL" clId="{556B8528-63CD-490D-8867-0F3DD76A753B}" dt="2021-07-15T20:56:28.819" v="992" actId="20577"/>
          <ac:spMkLst>
            <pc:docMk/>
            <pc:sldMk cId="3219522562" sldId="256"/>
            <ac:spMk id="2" creationId="{3C6A21EF-4EAA-4CDE-ADF0-AC32A75D132F}"/>
          </ac:spMkLst>
        </pc:spChg>
        <pc:spChg chg="mod">
          <ac:chgData name="Bishop, Katie [VA]" userId="a080ccef-f88a-4a01-bf28-0b559955f5c1" providerId="ADAL" clId="{556B8528-63CD-490D-8867-0F3DD76A753B}" dt="2021-07-15T20:56:35.199" v="1018" actId="20577"/>
          <ac:spMkLst>
            <pc:docMk/>
            <pc:sldMk cId="3219522562" sldId="256"/>
            <ac:spMk id="3" creationId="{D35BA9AC-9CF1-4B61-9DA4-2FA26A5F7654}"/>
          </ac:spMkLst>
        </pc:spChg>
      </pc:sldChg>
      <pc:sldChg chg="modNotesTx">
        <pc:chgData name="Bishop, Katie [VA]" userId="a080ccef-f88a-4a01-bf28-0b559955f5c1" providerId="ADAL" clId="{556B8528-63CD-490D-8867-0F3DD76A753B}" dt="2021-07-15T20:46:30.064" v="143" actId="20577"/>
        <pc:sldMkLst>
          <pc:docMk/>
          <pc:sldMk cId="2489013865" sldId="1106"/>
        </pc:sldMkLst>
      </pc:sldChg>
      <pc:sldChg chg="modSp mod">
        <pc:chgData name="Bishop, Katie [VA]" userId="a080ccef-f88a-4a01-bf28-0b559955f5c1" providerId="ADAL" clId="{556B8528-63CD-490D-8867-0F3DD76A753B}" dt="2021-07-15T20:44:52.988" v="0" actId="207"/>
        <pc:sldMkLst>
          <pc:docMk/>
          <pc:sldMk cId="3578382713" sldId="1112"/>
        </pc:sldMkLst>
        <pc:spChg chg="mod">
          <ac:chgData name="Bishop, Katie [VA]" userId="a080ccef-f88a-4a01-bf28-0b559955f5c1" providerId="ADAL" clId="{556B8528-63CD-490D-8867-0F3DD76A753B}" dt="2021-07-15T20:44:52.988" v="0" actId="207"/>
          <ac:spMkLst>
            <pc:docMk/>
            <pc:sldMk cId="3578382713" sldId="1112"/>
            <ac:spMk id="2" creationId="{B4B4C8CD-6DD5-4C8E-A39F-264DF7C7F60B}"/>
          </ac:spMkLst>
        </pc:spChg>
      </pc:sldChg>
      <pc:sldChg chg="modSp modNotesTx">
        <pc:chgData name="Bishop, Katie [VA]" userId="a080ccef-f88a-4a01-bf28-0b559955f5c1" providerId="ADAL" clId="{556B8528-63CD-490D-8867-0F3DD76A753B}" dt="2021-07-26T16:42:50.404" v="1959" actId="20577"/>
        <pc:sldMkLst>
          <pc:docMk/>
          <pc:sldMk cId="2336147179" sldId="1113"/>
        </pc:sldMkLst>
        <pc:graphicFrameChg chg="mod">
          <ac:chgData name="Bishop, Katie [VA]" userId="a080ccef-f88a-4a01-bf28-0b559955f5c1" providerId="ADAL" clId="{556B8528-63CD-490D-8867-0F3DD76A753B}" dt="2021-07-26T16:42:50.404" v="1959" actId="20577"/>
          <ac:graphicFrameMkLst>
            <pc:docMk/>
            <pc:sldMk cId="2336147179" sldId="1113"/>
            <ac:graphicFrameMk id="5" creationId="{75FFA7E5-BA13-4780-9B02-7BB2D5991CA3}"/>
          </ac:graphicFrameMkLst>
        </pc:graphicFrameChg>
      </pc:sldChg>
      <pc:sldChg chg="modSp mod">
        <pc:chgData name="Bishop, Katie [VA]" userId="a080ccef-f88a-4a01-bf28-0b559955f5c1" providerId="ADAL" clId="{556B8528-63CD-490D-8867-0F3DD76A753B}" dt="2021-07-15T21:02:50.520" v="1904" actId="20577"/>
        <pc:sldMkLst>
          <pc:docMk/>
          <pc:sldMk cId="1996786653" sldId="1114"/>
        </pc:sldMkLst>
        <pc:spChg chg="mod">
          <ac:chgData name="Bishop, Katie [VA]" userId="a080ccef-f88a-4a01-bf28-0b559955f5c1" providerId="ADAL" clId="{556B8528-63CD-490D-8867-0F3DD76A753B}" dt="2021-07-15T21:02:50.520" v="1904" actId="20577"/>
          <ac:spMkLst>
            <pc:docMk/>
            <pc:sldMk cId="1996786653" sldId="1114"/>
            <ac:spMk id="2" creationId="{45F68767-BA6B-4718-8342-805AF4798FBD}"/>
          </ac:spMkLst>
        </pc:spChg>
        <pc:picChg chg="mod">
          <ac:chgData name="Bishop, Katie [VA]" userId="a080ccef-f88a-4a01-bf28-0b559955f5c1" providerId="ADAL" clId="{556B8528-63CD-490D-8867-0F3DD76A753B}" dt="2021-07-15T20:50:28.992" v="375" actId="14100"/>
          <ac:picMkLst>
            <pc:docMk/>
            <pc:sldMk cId="1996786653" sldId="1114"/>
            <ac:picMk id="4" creationId="{FC899F96-C217-48DB-BEF9-B5292B834B42}"/>
          </ac:picMkLst>
        </pc:picChg>
      </pc:sldChg>
      <pc:sldChg chg="del">
        <pc:chgData name="Bishop, Katie [VA]" userId="a080ccef-f88a-4a01-bf28-0b559955f5c1" providerId="ADAL" clId="{556B8528-63CD-490D-8867-0F3DD76A753B}" dt="2021-07-15T20:51:38.164" v="377" actId="47"/>
        <pc:sldMkLst>
          <pc:docMk/>
          <pc:sldMk cId="1196525023" sldId="1115"/>
        </pc:sldMkLst>
      </pc:sldChg>
      <pc:sldChg chg="del">
        <pc:chgData name="Bishop, Katie [VA]" userId="a080ccef-f88a-4a01-bf28-0b559955f5c1" providerId="ADAL" clId="{556B8528-63CD-490D-8867-0F3DD76A753B}" dt="2021-07-15T20:51:39.165" v="378" actId="47"/>
        <pc:sldMkLst>
          <pc:docMk/>
          <pc:sldMk cId="900134238" sldId="1116"/>
        </pc:sldMkLst>
      </pc:sldChg>
      <pc:sldChg chg="del">
        <pc:chgData name="Bishop, Katie [VA]" userId="a080ccef-f88a-4a01-bf28-0b559955f5c1" providerId="ADAL" clId="{556B8528-63CD-490D-8867-0F3DD76A753B}" dt="2021-07-15T20:51:40.228" v="379" actId="47"/>
        <pc:sldMkLst>
          <pc:docMk/>
          <pc:sldMk cId="963431994" sldId="1117"/>
        </pc:sldMkLst>
      </pc:sldChg>
      <pc:sldChg chg="del">
        <pc:chgData name="Bishop, Katie [VA]" userId="a080ccef-f88a-4a01-bf28-0b559955f5c1" providerId="ADAL" clId="{556B8528-63CD-490D-8867-0F3DD76A753B}" dt="2021-07-15T20:51:42.129" v="381" actId="47"/>
        <pc:sldMkLst>
          <pc:docMk/>
          <pc:sldMk cId="1891894970" sldId="1118"/>
        </pc:sldMkLst>
      </pc:sldChg>
      <pc:sldChg chg="del">
        <pc:chgData name="Bishop, Katie [VA]" userId="a080ccef-f88a-4a01-bf28-0b559955f5c1" providerId="ADAL" clId="{556B8528-63CD-490D-8867-0F3DD76A753B}" dt="2021-07-15T20:51:43.527" v="382" actId="47"/>
        <pc:sldMkLst>
          <pc:docMk/>
          <pc:sldMk cId="3170664515" sldId="1119"/>
        </pc:sldMkLst>
      </pc:sldChg>
      <pc:sldChg chg="del">
        <pc:chgData name="Bishop, Katie [VA]" userId="a080ccef-f88a-4a01-bf28-0b559955f5c1" providerId="ADAL" clId="{556B8528-63CD-490D-8867-0F3DD76A753B}" dt="2021-07-15T20:50:52.511" v="376" actId="47"/>
        <pc:sldMkLst>
          <pc:docMk/>
          <pc:sldMk cId="2214887034" sldId="1128"/>
        </pc:sldMkLst>
      </pc:sldChg>
      <pc:sldChg chg="del">
        <pc:chgData name="Bishop, Katie [VA]" userId="a080ccef-f88a-4a01-bf28-0b559955f5c1" providerId="ADAL" clId="{556B8528-63CD-490D-8867-0F3DD76A753B}" dt="2021-07-15T20:51:41.216" v="380" actId="47"/>
        <pc:sldMkLst>
          <pc:docMk/>
          <pc:sldMk cId="3947730085" sldId="1132"/>
        </pc:sldMkLst>
      </pc:sldChg>
      <pc:sldChg chg="modSp mod">
        <pc:chgData name="Bishop, Katie [VA]" userId="a080ccef-f88a-4a01-bf28-0b559955f5c1" providerId="ADAL" clId="{556B8528-63CD-490D-8867-0F3DD76A753B}" dt="2021-07-15T20:56:46.387" v="1019" actId="20577"/>
        <pc:sldMkLst>
          <pc:docMk/>
          <pc:sldMk cId="1884994096" sldId="1151"/>
        </pc:sldMkLst>
        <pc:spChg chg="mod">
          <ac:chgData name="Bishop, Katie [VA]" userId="a080ccef-f88a-4a01-bf28-0b559955f5c1" providerId="ADAL" clId="{556B8528-63CD-490D-8867-0F3DD76A753B}" dt="2021-07-15T20:56:46.387" v="1019" actId="20577"/>
          <ac:spMkLst>
            <pc:docMk/>
            <pc:sldMk cId="1884994096" sldId="1151"/>
            <ac:spMk id="2" creationId="{AD4152EA-0781-4E27-97F9-BC140AE21E86}"/>
          </ac:spMkLst>
        </pc:spChg>
        <pc:spChg chg="mod">
          <ac:chgData name="Bishop, Katie [VA]" userId="a080ccef-f88a-4a01-bf28-0b559955f5c1" providerId="ADAL" clId="{556B8528-63CD-490D-8867-0F3DD76A753B}" dt="2021-07-15T20:52:17.289" v="404" actId="20577"/>
          <ac:spMkLst>
            <pc:docMk/>
            <pc:sldMk cId="1884994096" sldId="1151"/>
            <ac:spMk id="3" creationId="{4123C035-D5D5-47E5-BCE6-01AE2C252E5A}"/>
          </ac:spMkLst>
        </pc:spChg>
      </pc:sldChg>
      <pc:sldChg chg="modSp mod">
        <pc:chgData name="Bishop, Katie [VA]" userId="a080ccef-f88a-4a01-bf28-0b559955f5c1" providerId="ADAL" clId="{556B8528-63CD-490D-8867-0F3DD76A753B}" dt="2021-07-26T16:30:33.120" v="1940" actId="20578"/>
        <pc:sldMkLst>
          <pc:docMk/>
          <pc:sldMk cId="1427889702" sldId="1158"/>
        </pc:sldMkLst>
        <pc:spChg chg="mod">
          <ac:chgData name="Bishop, Katie [VA]" userId="a080ccef-f88a-4a01-bf28-0b559955f5c1" providerId="ADAL" clId="{556B8528-63CD-490D-8867-0F3DD76A753B}" dt="2021-07-15T20:59:40.436" v="1437" actId="20577"/>
          <ac:spMkLst>
            <pc:docMk/>
            <pc:sldMk cId="1427889702" sldId="1158"/>
            <ac:spMk id="2" creationId="{FB08F0FA-0842-4B7E-9808-433CE09415D5}"/>
          </ac:spMkLst>
        </pc:spChg>
        <pc:spChg chg="mod">
          <ac:chgData name="Bishop, Katie [VA]" userId="a080ccef-f88a-4a01-bf28-0b559955f5c1" providerId="ADAL" clId="{556B8528-63CD-490D-8867-0F3DD76A753B}" dt="2021-07-26T16:30:33.120" v="1940" actId="20578"/>
          <ac:spMkLst>
            <pc:docMk/>
            <pc:sldMk cId="1427889702" sldId="1158"/>
            <ac:spMk id="3" creationId="{D5A2AE21-6FB5-4C0A-8AA0-84C38F51B67E}"/>
          </ac:spMkLst>
        </pc:spChg>
      </pc:sldChg>
      <pc:sldChg chg="addSp delSp modSp new mod setBg modClrScheme addAnim setClrOvrMap chgLayout">
        <pc:chgData name="Bishop, Katie [VA]" userId="a080ccef-f88a-4a01-bf28-0b559955f5c1" providerId="ADAL" clId="{556B8528-63CD-490D-8867-0F3DD76A753B}" dt="2021-07-15T20:48:55.939" v="249"/>
        <pc:sldMkLst>
          <pc:docMk/>
          <pc:sldMk cId="3585493768" sldId="1159"/>
        </pc:sldMkLst>
        <pc:spChg chg="del mod ord">
          <ac:chgData name="Bishop, Katie [VA]" userId="a080ccef-f88a-4a01-bf28-0b559955f5c1" providerId="ADAL" clId="{556B8528-63CD-490D-8867-0F3DD76A753B}" dt="2021-07-15T20:48:26.890" v="145" actId="700"/>
          <ac:spMkLst>
            <pc:docMk/>
            <pc:sldMk cId="3585493768" sldId="1159"/>
            <ac:spMk id="2" creationId="{A57B2517-96AB-441C-8114-2DD51DC566A3}"/>
          </ac:spMkLst>
        </pc:spChg>
        <pc:spChg chg="del mod ord">
          <ac:chgData name="Bishop, Katie [VA]" userId="a080ccef-f88a-4a01-bf28-0b559955f5c1" providerId="ADAL" clId="{556B8528-63CD-490D-8867-0F3DD76A753B}" dt="2021-07-15T20:48:26.890" v="145" actId="700"/>
          <ac:spMkLst>
            <pc:docMk/>
            <pc:sldMk cId="3585493768" sldId="1159"/>
            <ac:spMk id="3" creationId="{F09FE27E-D854-4136-9D3B-195CA200222D}"/>
          </ac:spMkLst>
        </pc:spChg>
        <pc:spChg chg="del">
          <ac:chgData name="Bishop, Katie [VA]" userId="a080ccef-f88a-4a01-bf28-0b559955f5c1" providerId="ADAL" clId="{556B8528-63CD-490D-8867-0F3DD76A753B}" dt="2021-07-15T20:48:26.890" v="145" actId="700"/>
          <ac:spMkLst>
            <pc:docMk/>
            <pc:sldMk cId="3585493768" sldId="1159"/>
            <ac:spMk id="4" creationId="{1AA24A58-7550-4FF8-9C31-0CE2C415DC6D}"/>
          </ac:spMkLst>
        </pc:spChg>
        <pc:spChg chg="add mod ord">
          <ac:chgData name="Bishop, Katie [VA]" userId="a080ccef-f88a-4a01-bf28-0b559955f5c1" providerId="ADAL" clId="{556B8528-63CD-490D-8867-0F3DD76A753B}" dt="2021-07-15T20:48:55.932" v="248" actId="26606"/>
          <ac:spMkLst>
            <pc:docMk/>
            <pc:sldMk cId="3585493768" sldId="1159"/>
            <ac:spMk id="5" creationId="{76ECAFF6-8C18-434C-B3EE-FA2C8CC07BCC}"/>
          </ac:spMkLst>
        </pc:spChg>
        <pc:spChg chg="add del mod ord">
          <ac:chgData name="Bishop, Katie [VA]" userId="a080ccef-f88a-4a01-bf28-0b559955f5c1" providerId="ADAL" clId="{556B8528-63CD-490D-8867-0F3DD76A753B}" dt="2021-07-15T20:48:52.082" v="247" actId="478"/>
          <ac:spMkLst>
            <pc:docMk/>
            <pc:sldMk cId="3585493768" sldId="1159"/>
            <ac:spMk id="6" creationId="{9175BC77-BC29-491F-BE09-E7E2B85C18D8}"/>
          </ac:spMkLst>
        </pc:spChg>
        <pc:spChg chg="add">
          <ac:chgData name="Bishop, Katie [VA]" userId="a080ccef-f88a-4a01-bf28-0b559955f5c1" providerId="ADAL" clId="{556B8528-63CD-490D-8867-0F3DD76A753B}" dt="2021-07-15T20:48:55.932" v="248" actId="26606"/>
          <ac:spMkLst>
            <pc:docMk/>
            <pc:sldMk cId="3585493768" sldId="1159"/>
            <ac:spMk id="10" creationId="{66B332A4-D438-4773-A77F-5ED49A448D9D}"/>
          </ac:spMkLst>
        </pc:spChg>
        <pc:spChg chg="add">
          <ac:chgData name="Bishop, Katie [VA]" userId="a080ccef-f88a-4a01-bf28-0b559955f5c1" providerId="ADAL" clId="{556B8528-63CD-490D-8867-0F3DD76A753B}" dt="2021-07-15T20:48:55.932" v="248" actId="26606"/>
          <ac:spMkLst>
            <pc:docMk/>
            <pc:sldMk cId="3585493768" sldId="1159"/>
            <ac:spMk id="12" creationId="{DF9AD32D-FF05-44F4-BD4D-9CEE89B71EB9}"/>
          </ac:spMkLst>
        </pc:spChg>
      </pc:sldChg>
      <pc:sldChg chg="modSp new mod">
        <pc:chgData name="Bishop, Katie [VA]" userId="a080ccef-f88a-4a01-bf28-0b559955f5c1" providerId="ADAL" clId="{556B8528-63CD-490D-8867-0F3DD76A753B}" dt="2021-07-15T21:02:31.335" v="1894" actId="20577"/>
        <pc:sldMkLst>
          <pc:docMk/>
          <pc:sldMk cId="3839738729" sldId="1160"/>
        </pc:sldMkLst>
        <pc:spChg chg="mod">
          <ac:chgData name="Bishop, Katie [VA]" userId="a080ccef-f88a-4a01-bf28-0b559955f5c1" providerId="ADAL" clId="{556B8528-63CD-490D-8867-0F3DD76A753B}" dt="2021-07-15T20:50:11.657" v="374" actId="20577"/>
          <ac:spMkLst>
            <pc:docMk/>
            <pc:sldMk cId="3839738729" sldId="1160"/>
            <ac:spMk id="2" creationId="{2FE44A49-B4CB-463C-86B7-3A669FE80C45}"/>
          </ac:spMkLst>
        </pc:spChg>
        <pc:spChg chg="mod">
          <ac:chgData name="Bishop, Katie [VA]" userId="a080ccef-f88a-4a01-bf28-0b559955f5c1" providerId="ADAL" clId="{556B8528-63CD-490D-8867-0F3DD76A753B}" dt="2021-07-15T21:02:31.335" v="1894" actId="20577"/>
          <ac:spMkLst>
            <pc:docMk/>
            <pc:sldMk cId="3839738729" sldId="1160"/>
            <ac:spMk id="3" creationId="{63F6BF0B-1382-453D-A8E7-AC1C36F5ABBD}"/>
          </ac:spMkLst>
        </pc:spChg>
      </pc:sldChg>
      <pc:sldChg chg="addSp delSp modSp new del mod ord setBg">
        <pc:chgData name="Bishop, Katie [VA]" userId="a080ccef-f88a-4a01-bf28-0b559955f5c1" providerId="ADAL" clId="{556B8528-63CD-490D-8867-0F3DD76A753B}" dt="2021-07-26T13:35:54.879" v="1939" actId="47"/>
        <pc:sldMkLst>
          <pc:docMk/>
          <pc:sldMk cId="64393103" sldId="1161"/>
        </pc:sldMkLst>
        <pc:spChg chg="del">
          <ac:chgData name="Bishop, Katie [VA]" userId="a080ccef-f88a-4a01-bf28-0b559955f5c1" providerId="ADAL" clId="{556B8528-63CD-490D-8867-0F3DD76A753B}" dt="2021-07-15T20:51:56.559" v="385" actId="26606"/>
          <ac:spMkLst>
            <pc:docMk/>
            <pc:sldMk cId="64393103" sldId="1161"/>
            <ac:spMk id="2" creationId="{AF110BCB-174A-498B-9D35-3780083BB67D}"/>
          </ac:spMkLst>
        </pc:spChg>
        <pc:spChg chg="del">
          <ac:chgData name="Bishop, Katie [VA]" userId="a080ccef-f88a-4a01-bf28-0b559955f5c1" providerId="ADAL" clId="{556B8528-63CD-490D-8867-0F3DD76A753B}" dt="2021-07-15T20:51:52.483" v="384"/>
          <ac:spMkLst>
            <pc:docMk/>
            <pc:sldMk cId="64393103" sldId="1161"/>
            <ac:spMk id="3" creationId="{B119555F-6320-4DAA-BADF-50EA7D5AF88D}"/>
          </ac:spMkLst>
        </pc:spChg>
        <pc:spChg chg="add">
          <ac:chgData name="Bishop, Katie [VA]" userId="a080ccef-f88a-4a01-bf28-0b559955f5c1" providerId="ADAL" clId="{556B8528-63CD-490D-8867-0F3DD76A753B}" dt="2021-07-15T20:51:56.559" v="385" actId="26606"/>
          <ac:spMkLst>
            <pc:docMk/>
            <pc:sldMk cId="64393103" sldId="1161"/>
            <ac:spMk id="71" creationId="{22F15A2D-2324-487D-A02A-BF46C5C580EB}"/>
          </ac:spMkLst>
        </pc:spChg>
        <pc:spChg chg="add">
          <ac:chgData name="Bishop, Katie [VA]" userId="a080ccef-f88a-4a01-bf28-0b559955f5c1" providerId="ADAL" clId="{556B8528-63CD-490D-8867-0F3DD76A753B}" dt="2021-07-15T20:51:56.559" v="385" actId="26606"/>
          <ac:spMkLst>
            <pc:docMk/>
            <pc:sldMk cId="64393103" sldId="1161"/>
            <ac:spMk id="73" creationId="{2AEAFA59-923A-4F54-8B49-44C970BCC323}"/>
          </ac:spMkLst>
        </pc:spChg>
        <pc:spChg chg="add">
          <ac:chgData name="Bishop, Katie [VA]" userId="a080ccef-f88a-4a01-bf28-0b559955f5c1" providerId="ADAL" clId="{556B8528-63CD-490D-8867-0F3DD76A753B}" dt="2021-07-15T20:51:56.559" v="385" actId="26606"/>
          <ac:spMkLst>
            <pc:docMk/>
            <pc:sldMk cId="64393103" sldId="1161"/>
            <ac:spMk id="75" creationId="{C37E9D4B-7BFA-4D10-B666-547BAC499469}"/>
          </ac:spMkLst>
        </pc:spChg>
        <pc:picChg chg="add mod">
          <ac:chgData name="Bishop, Katie [VA]" userId="a080ccef-f88a-4a01-bf28-0b559955f5c1" providerId="ADAL" clId="{556B8528-63CD-490D-8867-0F3DD76A753B}" dt="2021-07-15T20:51:56.559" v="385" actId="26606"/>
          <ac:picMkLst>
            <pc:docMk/>
            <pc:sldMk cId="64393103" sldId="1161"/>
            <ac:picMk id="1026" creationId="{B79E69D4-EB05-4F11-9148-B81627DD6FCC}"/>
          </ac:picMkLst>
        </pc:picChg>
      </pc:sldChg>
      <pc:sldChg chg="addSp modSp new del mod modClrScheme chgLayout">
        <pc:chgData name="Bishop, Katie [VA]" userId="a080ccef-f88a-4a01-bf28-0b559955f5c1" providerId="ADAL" clId="{556B8528-63CD-490D-8867-0F3DD76A753B}" dt="2021-07-15T20:58:20.078" v="1252" actId="47"/>
        <pc:sldMkLst>
          <pc:docMk/>
          <pc:sldMk cId="73483841" sldId="1162"/>
        </pc:sldMkLst>
        <pc:spChg chg="add mod">
          <ac:chgData name="Bishop, Katie [VA]" userId="a080ccef-f88a-4a01-bf28-0b559955f5c1" providerId="ADAL" clId="{556B8528-63CD-490D-8867-0F3DD76A753B}" dt="2021-07-15T20:52:40.071" v="424" actId="20577"/>
          <ac:spMkLst>
            <pc:docMk/>
            <pc:sldMk cId="73483841" sldId="1162"/>
            <ac:spMk id="2" creationId="{295B9FCB-66DA-4092-8480-CD951C4B88BA}"/>
          </ac:spMkLst>
        </pc:spChg>
        <pc:spChg chg="add mod">
          <ac:chgData name="Bishop, Katie [VA]" userId="a080ccef-f88a-4a01-bf28-0b559955f5c1" providerId="ADAL" clId="{556B8528-63CD-490D-8867-0F3DD76A753B}" dt="2021-07-15T20:58:01.517" v="1251" actId="20577"/>
          <ac:spMkLst>
            <pc:docMk/>
            <pc:sldMk cId="73483841" sldId="1162"/>
            <ac:spMk id="3" creationId="{5007FBC8-726C-4371-B42E-DFA17348B0F7}"/>
          </ac:spMkLst>
        </pc:spChg>
      </pc:sldChg>
      <pc:sldChg chg="addSp delSp modSp new mod chgLayout">
        <pc:chgData name="Bishop, Katie [VA]" userId="a080ccef-f88a-4a01-bf28-0b559955f5c1" providerId="ADAL" clId="{556B8528-63CD-490D-8867-0F3DD76A753B}" dt="2021-07-15T20:55:16.987" v="799" actId="20577"/>
        <pc:sldMkLst>
          <pc:docMk/>
          <pc:sldMk cId="3002676703" sldId="1163"/>
        </pc:sldMkLst>
        <pc:spChg chg="mod ord">
          <ac:chgData name="Bishop, Katie [VA]" userId="a080ccef-f88a-4a01-bf28-0b559955f5c1" providerId="ADAL" clId="{556B8528-63CD-490D-8867-0F3DD76A753B}" dt="2021-07-15T20:53:35.731" v="439" actId="700"/>
          <ac:spMkLst>
            <pc:docMk/>
            <pc:sldMk cId="3002676703" sldId="1163"/>
            <ac:spMk id="2" creationId="{D61849FF-A8A3-43BC-83D4-7D928D715362}"/>
          </ac:spMkLst>
        </pc:spChg>
        <pc:spChg chg="del">
          <ac:chgData name="Bishop, Katie [VA]" userId="a080ccef-f88a-4a01-bf28-0b559955f5c1" providerId="ADAL" clId="{556B8528-63CD-490D-8867-0F3DD76A753B}" dt="2021-07-15T20:53:11.732" v="426"/>
          <ac:spMkLst>
            <pc:docMk/>
            <pc:sldMk cId="3002676703" sldId="1163"/>
            <ac:spMk id="3" creationId="{DBD81F86-5777-445C-B20A-D57C7707A48D}"/>
          </ac:spMkLst>
        </pc:spChg>
        <pc:spChg chg="add mod">
          <ac:chgData name="Bishop, Katie [VA]" userId="a080ccef-f88a-4a01-bf28-0b559955f5c1" providerId="ADAL" clId="{556B8528-63CD-490D-8867-0F3DD76A753B}" dt="2021-07-15T20:55:16.987" v="799" actId="20577"/>
          <ac:spMkLst>
            <pc:docMk/>
            <pc:sldMk cId="3002676703" sldId="1163"/>
            <ac:spMk id="5" creationId="{06E28779-DB2B-4FBC-B9C4-B61C13D2D165}"/>
          </ac:spMkLst>
        </pc:spChg>
        <pc:picChg chg="add del mod ord">
          <ac:chgData name="Bishop, Katie [VA]" userId="a080ccef-f88a-4a01-bf28-0b559955f5c1" providerId="ADAL" clId="{556B8528-63CD-490D-8867-0F3DD76A753B}" dt="2021-07-15T20:53:38.020" v="440" actId="478"/>
          <ac:picMkLst>
            <pc:docMk/>
            <pc:sldMk cId="3002676703" sldId="1163"/>
            <ac:picMk id="4" creationId="{35612637-98D5-4F06-9367-96FD7CC463B9}"/>
          </ac:picMkLst>
        </pc:picChg>
        <pc:picChg chg="add mod">
          <ac:chgData name="Bishop, Katie [VA]" userId="a080ccef-f88a-4a01-bf28-0b559955f5c1" providerId="ADAL" clId="{556B8528-63CD-490D-8867-0F3DD76A753B}" dt="2021-07-15T20:54:55.398" v="724" actId="1076"/>
          <ac:picMkLst>
            <pc:docMk/>
            <pc:sldMk cId="3002676703" sldId="1163"/>
            <ac:picMk id="6" creationId="{658428AC-8DC2-452F-9324-7C0887D38E13}"/>
          </ac:picMkLst>
        </pc:picChg>
      </pc:sldChg>
      <pc:sldChg chg="addSp modSp new mod ord setBg addAnim">
        <pc:chgData name="Bishop, Katie [VA]" userId="a080ccef-f88a-4a01-bf28-0b559955f5c1" providerId="ADAL" clId="{556B8528-63CD-490D-8867-0F3DD76A753B}" dt="2021-07-15T20:57:37.335" v="1217"/>
        <pc:sldMkLst>
          <pc:docMk/>
          <pc:sldMk cId="59681898" sldId="1164"/>
        </pc:sldMkLst>
        <pc:spChg chg="mod">
          <ac:chgData name="Bishop, Katie [VA]" userId="a080ccef-f88a-4a01-bf28-0b559955f5c1" providerId="ADAL" clId="{556B8528-63CD-490D-8867-0F3DD76A753B}" dt="2021-07-15T20:57:37.320" v="1216" actId="26606"/>
          <ac:spMkLst>
            <pc:docMk/>
            <pc:sldMk cId="59681898" sldId="1164"/>
            <ac:spMk id="2" creationId="{2CD27289-38BA-4F90-BB71-4F884102E9BE}"/>
          </ac:spMkLst>
        </pc:spChg>
        <pc:spChg chg="mod">
          <ac:chgData name="Bishop, Katie [VA]" userId="a080ccef-f88a-4a01-bf28-0b559955f5c1" providerId="ADAL" clId="{556B8528-63CD-490D-8867-0F3DD76A753B}" dt="2021-07-15T20:57:37.320" v="1216" actId="26606"/>
          <ac:spMkLst>
            <pc:docMk/>
            <pc:sldMk cId="59681898" sldId="1164"/>
            <ac:spMk id="3" creationId="{DA58EEFE-0689-45A3-98C8-C7B7053E393C}"/>
          </ac:spMkLst>
        </pc:spChg>
        <pc:spChg chg="add">
          <ac:chgData name="Bishop, Katie [VA]" userId="a080ccef-f88a-4a01-bf28-0b559955f5c1" providerId="ADAL" clId="{556B8528-63CD-490D-8867-0F3DD76A753B}" dt="2021-07-15T20:57:37.320" v="1216" actId="26606"/>
          <ac:spMkLst>
            <pc:docMk/>
            <pc:sldMk cId="59681898" sldId="1164"/>
            <ac:spMk id="8" creationId="{934F1179-B481-4F9E-BCA3-AFB972070F83}"/>
          </ac:spMkLst>
        </pc:spChg>
        <pc:spChg chg="add">
          <ac:chgData name="Bishop, Katie [VA]" userId="a080ccef-f88a-4a01-bf28-0b559955f5c1" providerId="ADAL" clId="{556B8528-63CD-490D-8867-0F3DD76A753B}" dt="2021-07-15T20:57:37.320" v="1216" actId="26606"/>
          <ac:spMkLst>
            <pc:docMk/>
            <pc:sldMk cId="59681898" sldId="1164"/>
            <ac:spMk id="10" creationId="{827DC2C4-B485-428A-BF4A-472D2967F47F}"/>
          </ac:spMkLst>
        </pc:spChg>
        <pc:spChg chg="add">
          <ac:chgData name="Bishop, Katie [VA]" userId="a080ccef-f88a-4a01-bf28-0b559955f5c1" providerId="ADAL" clId="{556B8528-63CD-490D-8867-0F3DD76A753B}" dt="2021-07-15T20:57:37.320" v="1216" actId="26606"/>
          <ac:spMkLst>
            <pc:docMk/>
            <pc:sldMk cId="59681898" sldId="1164"/>
            <ac:spMk id="12" creationId="{EE04B5EB-F158-4507-90DD-BD23620C7CC9}"/>
          </ac:spMkLst>
        </pc:spChg>
      </pc:sldChg>
      <pc:sldChg chg="new del">
        <pc:chgData name="Bishop, Katie [VA]" userId="a080ccef-f88a-4a01-bf28-0b559955f5c1" providerId="ADAL" clId="{556B8528-63CD-490D-8867-0F3DD76A753B}" dt="2021-07-15T20:53:27.693" v="438" actId="47"/>
        <pc:sldMkLst>
          <pc:docMk/>
          <pc:sldMk cId="2827537459" sldId="1164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078EBB-9413-45F6-A068-82E04C2FAFEB}" type="doc">
      <dgm:prSet loTypeId="urn:microsoft.com/office/officeart/2016/7/layout/BasicLinearProcessNumbered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D06E232-3C8E-43E4-B96D-61A3BDCB86F2}">
      <dgm:prSet custT="1"/>
      <dgm:spPr/>
      <dgm:t>
        <a:bodyPr/>
        <a:lstStyle/>
        <a:p>
          <a:r>
            <a:rPr lang="en-US" sz="2800" dirty="0"/>
            <a:t>Experience meaningfulness: the task is important in the overall scheme of things</a:t>
          </a:r>
          <a:r>
            <a:rPr lang="en-US" sz="2200" dirty="0"/>
            <a:t>.</a:t>
          </a:r>
        </a:p>
      </dgm:t>
    </dgm:pt>
    <dgm:pt modelId="{72F8DF77-2D67-4047-9A1A-0AD26B2B7BDE}" type="parTrans" cxnId="{2CFA9385-4461-48D3-98E4-A7DB39D42D8A}">
      <dgm:prSet/>
      <dgm:spPr/>
      <dgm:t>
        <a:bodyPr/>
        <a:lstStyle/>
        <a:p>
          <a:endParaRPr lang="en-US"/>
        </a:p>
      </dgm:t>
    </dgm:pt>
    <dgm:pt modelId="{5A3CD12A-A6FC-4F61-94E2-373DB597B677}" type="sibTrans" cxnId="{2CFA9385-4461-48D3-98E4-A7DB39D42D8A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F54753A7-373C-4E04-B1BF-B5381E2BC5F5}">
      <dgm:prSet/>
      <dgm:spPr/>
      <dgm:t>
        <a:bodyPr/>
        <a:lstStyle/>
        <a:p>
          <a:r>
            <a:rPr lang="en-US" dirty="0"/>
            <a:t>Experience responsibility: how well the task gets done is up to me.</a:t>
          </a:r>
        </a:p>
      </dgm:t>
    </dgm:pt>
    <dgm:pt modelId="{B6AA15B9-DE16-4A49-A0D0-85AAB6D70309}" type="parTrans" cxnId="{4DC60166-1227-4BBB-A43B-0889FBA7D018}">
      <dgm:prSet/>
      <dgm:spPr/>
      <dgm:t>
        <a:bodyPr/>
        <a:lstStyle/>
        <a:p>
          <a:endParaRPr lang="en-US"/>
        </a:p>
      </dgm:t>
    </dgm:pt>
    <dgm:pt modelId="{FAB11332-0CBE-4342-BF29-49808C232258}" type="sibTrans" cxnId="{4DC60166-1227-4BBB-A43B-0889FBA7D018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081765BC-DAE7-4E00-B342-F399AF412EE6}">
      <dgm:prSet/>
      <dgm:spPr/>
      <dgm:t>
        <a:bodyPr/>
        <a:lstStyle/>
        <a:p>
          <a:r>
            <a:rPr lang="en-US" dirty="0"/>
            <a:t>Experience results: as I do the work I can see whether or not I am doing well.  </a:t>
          </a:r>
        </a:p>
      </dgm:t>
    </dgm:pt>
    <dgm:pt modelId="{BAAB4F3F-0AEE-41DA-AD77-F57F63818BD9}" type="parTrans" cxnId="{A5996377-19FA-45F2-B1A3-FDC831D7DD00}">
      <dgm:prSet/>
      <dgm:spPr/>
      <dgm:t>
        <a:bodyPr/>
        <a:lstStyle/>
        <a:p>
          <a:endParaRPr lang="en-US"/>
        </a:p>
      </dgm:t>
    </dgm:pt>
    <dgm:pt modelId="{9B203566-8EFE-4CAE-A2C3-FCBFC5A4344E}" type="sibTrans" cxnId="{A5996377-19FA-45F2-B1A3-FDC831D7DD00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22F09BC4-BF85-4811-B2E6-87A46A677924}" type="pres">
      <dgm:prSet presAssocID="{44078EBB-9413-45F6-A068-82E04C2FAFEB}" presName="Name0" presStyleCnt="0">
        <dgm:presLayoutVars>
          <dgm:animLvl val="lvl"/>
          <dgm:resizeHandles val="exact"/>
        </dgm:presLayoutVars>
      </dgm:prSet>
      <dgm:spPr/>
    </dgm:pt>
    <dgm:pt modelId="{BC67323D-A7DD-492F-B3F9-8707A18CAA7F}" type="pres">
      <dgm:prSet presAssocID="{5D06E232-3C8E-43E4-B96D-61A3BDCB86F2}" presName="compositeNode" presStyleCnt="0">
        <dgm:presLayoutVars>
          <dgm:bulletEnabled val="1"/>
        </dgm:presLayoutVars>
      </dgm:prSet>
      <dgm:spPr/>
    </dgm:pt>
    <dgm:pt modelId="{6B54598B-DAA9-46A0-81D1-3D76BDDD68B6}" type="pres">
      <dgm:prSet presAssocID="{5D06E232-3C8E-43E4-B96D-61A3BDCB86F2}" presName="bgRect" presStyleLbl="bgAccFollowNode1" presStyleIdx="0" presStyleCnt="3"/>
      <dgm:spPr/>
    </dgm:pt>
    <dgm:pt modelId="{165C8E30-6ED3-468E-A277-F0D4CF41CCFB}" type="pres">
      <dgm:prSet presAssocID="{5A3CD12A-A6FC-4F61-94E2-373DB597B677}" presName="sibTransNodeCircle" presStyleLbl="alignNode1" presStyleIdx="0" presStyleCnt="6">
        <dgm:presLayoutVars>
          <dgm:chMax val="0"/>
          <dgm:bulletEnabled/>
        </dgm:presLayoutVars>
      </dgm:prSet>
      <dgm:spPr/>
    </dgm:pt>
    <dgm:pt modelId="{2FFE5B83-67AD-4325-96BB-AACB36576666}" type="pres">
      <dgm:prSet presAssocID="{5D06E232-3C8E-43E4-B96D-61A3BDCB86F2}" presName="bottomLine" presStyleLbl="alignNode1" presStyleIdx="1" presStyleCnt="6">
        <dgm:presLayoutVars/>
      </dgm:prSet>
      <dgm:spPr/>
    </dgm:pt>
    <dgm:pt modelId="{11DBB0A7-1AF6-4219-A0FD-A6984ECB2D68}" type="pres">
      <dgm:prSet presAssocID="{5D06E232-3C8E-43E4-B96D-61A3BDCB86F2}" presName="nodeText" presStyleLbl="bgAccFollowNode1" presStyleIdx="0" presStyleCnt="3">
        <dgm:presLayoutVars>
          <dgm:bulletEnabled val="1"/>
        </dgm:presLayoutVars>
      </dgm:prSet>
      <dgm:spPr/>
    </dgm:pt>
    <dgm:pt modelId="{5534949C-FF84-4009-81D9-A031C3047F3C}" type="pres">
      <dgm:prSet presAssocID="{5A3CD12A-A6FC-4F61-94E2-373DB597B677}" presName="sibTrans" presStyleCnt="0"/>
      <dgm:spPr/>
    </dgm:pt>
    <dgm:pt modelId="{C16D22C2-6BA5-4551-9A0F-0F10211A32BF}" type="pres">
      <dgm:prSet presAssocID="{F54753A7-373C-4E04-B1BF-B5381E2BC5F5}" presName="compositeNode" presStyleCnt="0">
        <dgm:presLayoutVars>
          <dgm:bulletEnabled val="1"/>
        </dgm:presLayoutVars>
      </dgm:prSet>
      <dgm:spPr/>
    </dgm:pt>
    <dgm:pt modelId="{D454EF46-F2C9-4843-A3BE-2886CFC46130}" type="pres">
      <dgm:prSet presAssocID="{F54753A7-373C-4E04-B1BF-B5381E2BC5F5}" presName="bgRect" presStyleLbl="bgAccFollowNode1" presStyleIdx="1" presStyleCnt="3"/>
      <dgm:spPr/>
    </dgm:pt>
    <dgm:pt modelId="{8A292FC2-B12D-4C54-B56A-99865D2C989C}" type="pres">
      <dgm:prSet presAssocID="{FAB11332-0CBE-4342-BF29-49808C232258}" presName="sibTransNodeCircle" presStyleLbl="alignNode1" presStyleIdx="2" presStyleCnt="6">
        <dgm:presLayoutVars>
          <dgm:chMax val="0"/>
          <dgm:bulletEnabled/>
        </dgm:presLayoutVars>
      </dgm:prSet>
      <dgm:spPr/>
    </dgm:pt>
    <dgm:pt modelId="{37D9B9A8-C3B6-40F5-8604-C9A41A854679}" type="pres">
      <dgm:prSet presAssocID="{F54753A7-373C-4E04-B1BF-B5381E2BC5F5}" presName="bottomLine" presStyleLbl="alignNode1" presStyleIdx="3" presStyleCnt="6">
        <dgm:presLayoutVars/>
      </dgm:prSet>
      <dgm:spPr/>
    </dgm:pt>
    <dgm:pt modelId="{54272EED-0152-4B3D-A290-EE0D9ABFCC94}" type="pres">
      <dgm:prSet presAssocID="{F54753A7-373C-4E04-B1BF-B5381E2BC5F5}" presName="nodeText" presStyleLbl="bgAccFollowNode1" presStyleIdx="1" presStyleCnt="3">
        <dgm:presLayoutVars>
          <dgm:bulletEnabled val="1"/>
        </dgm:presLayoutVars>
      </dgm:prSet>
      <dgm:spPr/>
    </dgm:pt>
    <dgm:pt modelId="{52353A17-DDB0-4B97-A04D-960395D0449A}" type="pres">
      <dgm:prSet presAssocID="{FAB11332-0CBE-4342-BF29-49808C232258}" presName="sibTrans" presStyleCnt="0"/>
      <dgm:spPr/>
    </dgm:pt>
    <dgm:pt modelId="{58BBB885-A7E4-4FF7-918B-DB81880D7BDD}" type="pres">
      <dgm:prSet presAssocID="{081765BC-DAE7-4E00-B342-F399AF412EE6}" presName="compositeNode" presStyleCnt="0">
        <dgm:presLayoutVars>
          <dgm:bulletEnabled val="1"/>
        </dgm:presLayoutVars>
      </dgm:prSet>
      <dgm:spPr/>
    </dgm:pt>
    <dgm:pt modelId="{447000D4-7301-4740-AAE6-98BFBB73FAA5}" type="pres">
      <dgm:prSet presAssocID="{081765BC-DAE7-4E00-B342-F399AF412EE6}" presName="bgRect" presStyleLbl="bgAccFollowNode1" presStyleIdx="2" presStyleCnt="3"/>
      <dgm:spPr/>
    </dgm:pt>
    <dgm:pt modelId="{31BE0066-C7A2-449F-96B1-D7CA5706F75A}" type="pres">
      <dgm:prSet presAssocID="{9B203566-8EFE-4CAE-A2C3-FCBFC5A4344E}" presName="sibTransNodeCircle" presStyleLbl="alignNode1" presStyleIdx="4" presStyleCnt="6">
        <dgm:presLayoutVars>
          <dgm:chMax val="0"/>
          <dgm:bulletEnabled/>
        </dgm:presLayoutVars>
      </dgm:prSet>
      <dgm:spPr/>
    </dgm:pt>
    <dgm:pt modelId="{3716BEA9-4356-4320-8CEF-FEC3411C0AB1}" type="pres">
      <dgm:prSet presAssocID="{081765BC-DAE7-4E00-B342-F399AF412EE6}" presName="bottomLine" presStyleLbl="alignNode1" presStyleIdx="5" presStyleCnt="6">
        <dgm:presLayoutVars/>
      </dgm:prSet>
      <dgm:spPr/>
    </dgm:pt>
    <dgm:pt modelId="{98FD0180-F368-4602-9A00-7D399EA69179}" type="pres">
      <dgm:prSet presAssocID="{081765BC-DAE7-4E00-B342-F399AF412EE6}" presName="nodeText" presStyleLbl="bgAccFollowNode1" presStyleIdx="2" presStyleCnt="3">
        <dgm:presLayoutVars>
          <dgm:bulletEnabled val="1"/>
        </dgm:presLayoutVars>
      </dgm:prSet>
      <dgm:spPr/>
    </dgm:pt>
  </dgm:ptLst>
  <dgm:cxnLst>
    <dgm:cxn modelId="{9A81F802-A050-4D5C-8793-673DFBB6F904}" type="presOf" srcId="{9B203566-8EFE-4CAE-A2C3-FCBFC5A4344E}" destId="{31BE0066-C7A2-449F-96B1-D7CA5706F75A}" srcOrd="0" destOrd="0" presId="urn:microsoft.com/office/officeart/2016/7/layout/BasicLinearProcessNumbered"/>
    <dgm:cxn modelId="{B1C7C405-6976-48C6-8DEB-B6CE722493D0}" type="presOf" srcId="{5A3CD12A-A6FC-4F61-94E2-373DB597B677}" destId="{165C8E30-6ED3-468E-A277-F0D4CF41CCFB}" srcOrd="0" destOrd="0" presId="urn:microsoft.com/office/officeart/2016/7/layout/BasicLinearProcessNumbered"/>
    <dgm:cxn modelId="{B5F6D721-067F-4F6E-A485-891F2389F260}" type="presOf" srcId="{5D06E232-3C8E-43E4-B96D-61A3BDCB86F2}" destId="{6B54598B-DAA9-46A0-81D1-3D76BDDD68B6}" srcOrd="0" destOrd="0" presId="urn:microsoft.com/office/officeart/2016/7/layout/BasicLinearProcessNumbered"/>
    <dgm:cxn modelId="{5195D624-C482-41BC-813F-E291CCE10677}" type="presOf" srcId="{081765BC-DAE7-4E00-B342-F399AF412EE6}" destId="{98FD0180-F368-4602-9A00-7D399EA69179}" srcOrd="1" destOrd="0" presId="urn:microsoft.com/office/officeart/2016/7/layout/BasicLinearProcessNumbered"/>
    <dgm:cxn modelId="{221FF93D-8EDA-4173-B743-ECC0D6F64620}" type="presOf" srcId="{44078EBB-9413-45F6-A068-82E04C2FAFEB}" destId="{22F09BC4-BF85-4811-B2E6-87A46A677924}" srcOrd="0" destOrd="0" presId="urn:microsoft.com/office/officeart/2016/7/layout/BasicLinearProcessNumbered"/>
    <dgm:cxn modelId="{4DC60166-1227-4BBB-A43B-0889FBA7D018}" srcId="{44078EBB-9413-45F6-A068-82E04C2FAFEB}" destId="{F54753A7-373C-4E04-B1BF-B5381E2BC5F5}" srcOrd="1" destOrd="0" parTransId="{B6AA15B9-DE16-4A49-A0D0-85AAB6D70309}" sibTransId="{FAB11332-0CBE-4342-BF29-49808C232258}"/>
    <dgm:cxn modelId="{6034FE68-88DE-4D35-95E3-F966580BB013}" type="presOf" srcId="{FAB11332-0CBE-4342-BF29-49808C232258}" destId="{8A292FC2-B12D-4C54-B56A-99865D2C989C}" srcOrd="0" destOrd="0" presId="urn:microsoft.com/office/officeart/2016/7/layout/BasicLinearProcessNumbered"/>
    <dgm:cxn modelId="{4CC7EB76-6B7C-4A13-8EAC-1FF5B3A91561}" type="presOf" srcId="{F54753A7-373C-4E04-B1BF-B5381E2BC5F5}" destId="{D454EF46-F2C9-4843-A3BE-2886CFC46130}" srcOrd="0" destOrd="0" presId="urn:microsoft.com/office/officeart/2016/7/layout/BasicLinearProcessNumbered"/>
    <dgm:cxn modelId="{A5996377-19FA-45F2-B1A3-FDC831D7DD00}" srcId="{44078EBB-9413-45F6-A068-82E04C2FAFEB}" destId="{081765BC-DAE7-4E00-B342-F399AF412EE6}" srcOrd="2" destOrd="0" parTransId="{BAAB4F3F-0AEE-41DA-AD77-F57F63818BD9}" sibTransId="{9B203566-8EFE-4CAE-A2C3-FCBFC5A4344E}"/>
    <dgm:cxn modelId="{2CFA9385-4461-48D3-98E4-A7DB39D42D8A}" srcId="{44078EBB-9413-45F6-A068-82E04C2FAFEB}" destId="{5D06E232-3C8E-43E4-B96D-61A3BDCB86F2}" srcOrd="0" destOrd="0" parTransId="{72F8DF77-2D67-4047-9A1A-0AD26B2B7BDE}" sibTransId="{5A3CD12A-A6FC-4F61-94E2-373DB597B677}"/>
    <dgm:cxn modelId="{37416797-4DDB-4A71-9A07-25796FACF197}" type="presOf" srcId="{081765BC-DAE7-4E00-B342-F399AF412EE6}" destId="{447000D4-7301-4740-AAE6-98BFBB73FAA5}" srcOrd="0" destOrd="0" presId="urn:microsoft.com/office/officeart/2016/7/layout/BasicLinearProcessNumbered"/>
    <dgm:cxn modelId="{DF7651AA-1D3A-4311-BA20-422BEB00F8C1}" type="presOf" srcId="{5D06E232-3C8E-43E4-B96D-61A3BDCB86F2}" destId="{11DBB0A7-1AF6-4219-A0FD-A6984ECB2D68}" srcOrd="1" destOrd="0" presId="urn:microsoft.com/office/officeart/2016/7/layout/BasicLinearProcessNumbered"/>
    <dgm:cxn modelId="{40CC39E9-F0EC-4C6E-AAF0-D1862C588CBC}" type="presOf" srcId="{F54753A7-373C-4E04-B1BF-B5381E2BC5F5}" destId="{54272EED-0152-4B3D-A290-EE0D9ABFCC94}" srcOrd="1" destOrd="0" presId="urn:microsoft.com/office/officeart/2016/7/layout/BasicLinearProcessNumbered"/>
    <dgm:cxn modelId="{B4DBA8C0-5EA5-422D-8F46-51F127837730}" type="presParOf" srcId="{22F09BC4-BF85-4811-B2E6-87A46A677924}" destId="{BC67323D-A7DD-492F-B3F9-8707A18CAA7F}" srcOrd="0" destOrd="0" presId="urn:microsoft.com/office/officeart/2016/7/layout/BasicLinearProcessNumbered"/>
    <dgm:cxn modelId="{335CAD50-E2B1-49E1-BC5A-93DD3CAE644D}" type="presParOf" srcId="{BC67323D-A7DD-492F-B3F9-8707A18CAA7F}" destId="{6B54598B-DAA9-46A0-81D1-3D76BDDD68B6}" srcOrd="0" destOrd="0" presId="urn:microsoft.com/office/officeart/2016/7/layout/BasicLinearProcessNumbered"/>
    <dgm:cxn modelId="{41B765AB-1DEA-4A08-BEC6-105B869B9377}" type="presParOf" srcId="{BC67323D-A7DD-492F-B3F9-8707A18CAA7F}" destId="{165C8E30-6ED3-468E-A277-F0D4CF41CCFB}" srcOrd="1" destOrd="0" presId="urn:microsoft.com/office/officeart/2016/7/layout/BasicLinearProcessNumbered"/>
    <dgm:cxn modelId="{CFCC2CAC-5294-44F2-8F46-3710105FC2FC}" type="presParOf" srcId="{BC67323D-A7DD-492F-B3F9-8707A18CAA7F}" destId="{2FFE5B83-67AD-4325-96BB-AACB36576666}" srcOrd="2" destOrd="0" presId="urn:microsoft.com/office/officeart/2016/7/layout/BasicLinearProcessNumbered"/>
    <dgm:cxn modelId="{4AC517EB-2ECA-4D74-B9CE-83F33CCFFE2D}" type="presParOf" srcId="{BC67323D-A7DD-492F-B3F9-8707A18CAA7F}" destId="{11DBB0A7-1AF6-4219-A0FD-A6984ECB2D68}" srcOrd="3" destOrd="0" presId="urn:microsoft.com/office/officeart/2016/7/layout/BasicLinearProcessNumbered"/>
    <dgm:cxn modelId="{EE99CCEA-F872-436A-B6B8-46EFF766E9D9}" type="presParOf" srcId="{22F09BC4-BF85-4811-B2E6-87A46A677924}" destId="{5534949C-FF84-4009-81D9-A031C3047F3C}" srcOrd="1" destOrd="0" presId="urn:microsoft.com/office/officeart/2016/7/layout/BasicLinearProcessNumbered"/>
    <dgm:cxn modelId="{4D8808C6-4E79-4055-8F07-E24ED7856E61}" type="presParOf" srcId="{22F09BC4-BF85-4811-B2E6-87A46A677924}" destId="{C16D22C2-6BA5-4551-9A0F-0F10211A32BF}" srcOrd="2" destOrd="0" presId="urn:microsoft.com/office/officeart/2016/7/layout/BasicLinearProcessNumbered"/>
    <dgm:cxn modelId="{D3089117-0575-40AC-83C5-472FBE3BA8C4}" type="presParOf" srcId="{C16D22C2-6BA5-4551-9A0F-0F10211A32BF}" destId="{D454EF46-F2C9-4843-A3BE-2886CFC46130}" srcOrd="0" destOrd="0" presId="urn:microsoft.com/office/officeart/2016/7/layout/BasicLinearProcessNumbered"/>
    <dgm:cxn modelId="{CB279DCF-96C0-4B86-AB64-E08497C5F905}" type="presParOf" srcId="{C16D22C2-6BA5-4551-9A0F-0F10211A32BF}" destId="{8A292FC2-B12D-4C54-B56A-99865D2C989C}" srcOrd="1" destOrd="0" presId="urn:microsoft.com/office/officeart/2016/7/layout/BasicLinearProcessNumbered"/>
    <dgm:cxn modelId="{1857828C-07E6-4A52-B818-7AF11779DF6A}" type="presParOf" srcId="{C16D22C2-6BA5-4551-9A0F-0F10211A32BF}" destId="{37D9B9A8-C3B6-40F5-8604-C9A41A854679}" srcOrd="2" destOrd="0" presId="urn:microsoft.com/office/officeart/2016/7/layout/BasicLinearProcessNumbered"/>
    <dgm:cxn modelId="{5CA07C1A-A934-4CD0-B5FE-A9CE65FC2DA1}" type="presParOf" srcId="{C16D22C2-6BA5-4551-9A0F-0F10211A32BF}" destId="{54272EED-0152-4B3D-A290-EE0D9ABFCC94}" srcOrd="3" destOrd="0" presId="urn:microsoft.com/office/officeart/2016/7/layout/BasicLinearProcessNumbered"/>
    <dgm:cxn modelId="{100A4B40-0412-48F4-AD93-E67267D8253C}" type="presParOf" srcId="{22F09BC4-BF85-4811-B2E6-87A46A677924}" destId="{52353A17-DDB0-4B97-A04D-960395D0449A}" srcOrd="3" destOrd="0" presId="urn:microsoft.com/office/officeart/2016/7/layout/BasicLinearProcessNumbered"/>
    <dgm:cxn modelId="{C7348AE4-B6D9-4282-A399-8B46A516368B}" type="presParOf" srcId="{22F09BC4-BF85-4811-B2E6-87A46A677924}" destId="{58BBB885-A7E4-4FF7-918B-DB81880D7BDD}" srcOrd="4" destOrd="0" presId="urn:microsoft.com/office/officeart/2016/7/layout/BasicLinearProcessNumbered"/>
    <dgm:cxn modelId="{9AEC4BBB-2DAC-42AD-B711-9DA20D11222F}" type="presParOf" srcId="{58BBB885-A7E4-4FF7-918B-DB81880D7BDD}" destId="{447000D4-7301-4740-AAE6-98BFBB73FAA5}" srcOrd="0" destOrd="0" presId="urn:microsoft.com/office/officeart/2016/7/layout/BasicLinearProcessNumbered"/>
    <dgm:cxn modelId="{C27F26E2-9BC5-4D0F-87AE-64E752CA9A6B}" type="presParOf" srcId="{58BBB885-A7E4-4FF7-918B-DB81880D7BDD}" destId="{31BE0066-C7A2-449F-96B1-D7CA5706F75A}" srcOrd="1" destOrd="0" presId="urn:microsoft.com/office/officeart/2016/7/layout/BasicLinearProcessNumbered"/>
    <dgm:cxn modelId="{F7DA40C1-A9C7-415B-9607-D6ACAF8A2DFD}" type="presParOf" srcId="{58BBB885-A7E4-4FF7-918B-DB81880D7BDD}" destId="{3716BEA9-4356-4320-8CEF-FEC3411C0AB1}" srcOrd="2" destOrd="0" presId="urn:microsoft.com/office/officeart/2016/7/layout/BasicLinearProcessNumbered"/>
    <dgm:cxn modelId="{2DEB8FFA-D27F-456A-9274-415AAB98CE5E}" type="presParOf" srcId="{58BBB885-A7E4-4FF7-918B-DB81880D7BDD}" destId="{98FD0180-F368-4602-9A00-7D399EA69179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FAF3314-AFC1-417C-A001-6DFF86F59127}" type="doc">
      <dgm:prSet loTypeId="urn:microsoft.com/office/officeart/2005/8/layout/process5" loCatId="process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2BA2B48-397F-49FE-A950-65150856C3A6}">
      <dgm:prSet custT="1"/>
      <dgm:spPr/>
      <dgm:t>
        <a:bodyPr/>
        <a:lstStyle/>
        <a:p>
          <a:r>
            <a:rPr lang="en-US" sz="2400" b="1" dirty="0"/>
            <a:t>Task Significance – understand and recognize the impact of the work on the world</a:t>
          </a:r>
        </a:p>
      </dgm:t>
    </dgm:pt>
    <dgm:pt modelId="{1CD6708C-C008-437F-822F-876829D48C45}" type="parTrans" cxnId="{76E72744-ED0E-47E4-B68E-656E4FCCB34E}">
      <dgm:prSet/>
      <dgm:spPr/>
      <dgm:t>
        <a:bodyPr/>
        <a:lstStyle/>
        <a:p>
          <a:endParaRPr lang="en-US"/>
        </a:p>
      </dgm:t>
    </dgm:pt>
    <dgm:pt modelId="{8E8467AE-C33A-4D16-B58C-73229C52F26C}" type="sibTrans" cxnId="{76E72744-ED0E-47E4-B68E-656E4FCCB34E}">
      <dgm:prSet/>
      <dgm:spPr/>
      <dgm:t>
        <a:bodyPr/>
        <a:lstStyle/>
        <a:p>
          <a:endParaRPr lang="en-US"/>
        </a:p>
      </dgm:t>
    </dgm:pt>
    <dgm:pt modelId="{3E5D23CA-115C-406F-87B1-80B2F5E364C8}">
      <dgm:prSet custT="1"/>
      <dgm:spPr/>
      <dgm:t>
        <a:bodyPr/>
        <a:lstStyle/>
        <a:p>
          <a:r>
            <a:rPr lang="en-US" sz="2400" b="1" dirty="0"/>
            <a:t>Task Identity – one’s own contribution, from start to finish, is clear in the final result</a:t>
          </a:r>
        </a:p>
      </dgm:t>
    </dgm:pt>
    <dgm:pt modelId="{60BA5ED9-6677-46EF-A489-10CC6D0DFF9B}" type="parTrans" cxnId="{6285A1C9-9D55-4B5E-A1FE-5E78B0D117CA}">
      <dgm:prSet/>
      <dgm:spPr/>
      <dgm:t>
        <a:bodyPr/>
        <a:lstStyle/>
        <a:p>
          <a:endParaRPr lang="en-US"/>
        </a:p>
      </dgm:t>
    </dgm:pt>
    <dgm:pt modelId="{E98D790A-1FDD-4E55-A891-4958E700BC0F}" type="sibTrans" cxnId="{6285A1C9-9D55-4B5E-A1FE-5E78B0D117CA}">
      <dgm:prSet/>
      <dgm:spPr/>
      <dgm:t>
        <a:bodyPr/>
        <a:lstStyle/>
        <a:p>
          <a:endParaRPr lang="en-US"/>
        </a:p>
      </dgm:t>
    </dgm:pt>
    <dgm:pt modelId="{6451C83E-2DED-471A-8E78-E7B14C4682AC}">
      <dgm:prSet custT="1"/>
      <dgm:spPr/>
      <dgm:t>
        <a:bodyPr/>
        <a:lstStyle/>
        <a:p>
          <a:r>
            <a:rPr lang="en-US" sz="2400" b="1" dirty="0"/>
            <a:t>Skill Variety – engaging a variety of skills, including heart, hands, and head.</a:t>
          </a:r>
        </a:p>
      </dgm:t>
    </dgm:pt>
    <dgm:pt modelId="{D4D54FF7-9D4B-4526-9ABB-B158977F3ABE}" type="parTrans" cxnId="{B255F5B6-2207-462B-98E2-57D4BFAC1136}">
      <dgm:prSet/>
      <dgm:spPr/>
      <dgm:t>
        <a:bodyPr/>
        <a:lstStyle/>
        <a:p>
          <a:endParaRPr lang="en-US"/>
        </a:p>
      </dgm:t>
    </dgm:pt>
    <dgm:pt modelId="{2215120F-0214-4855-8FAD-852CC8DCB727}" type="sibTrans" cxnId="{B255F5B6-2207-462B-98E2-57D4BFAC1136}">
      <dgm:prSet/>
      <dgm:spPr/>
      <dgm:t>
        <a:bodyPr/>
        <a:lstStyle/>
        <a:p>
          <a:endParaRPr lang="en-US"/>
        </a:p>
      </dgm:t>
    </dgm:pt>
    <dgm:pt modelId="{C147FC83-14D8-4FAF-B5B9-7930F059CBFB}">
      <dgm:prSet custT="1"/>
      <dgm:spPr/>
      <dgm:t>
        <a:bodyPr/>
        <a:lstStyle/>
        <a:p>
          <a:r>
            <a:rPr lang="en-US" sz="2400" b="1" dirty="0"/>
            <a:t>Autonomy – having the space to make competent choices about how to do the work.</a:t>
          </a:r>
        </a:p>
      </dgm:t>
    </dgm:pt>
    <dgm:pt modelId="{E1FCC631-403C-489A-80C1-289962A72B9B}" type="parTrans" cxnId="{BAF512D8-38A8-4036-8A32-8D677F623A6A}">
      <dgm:prSet/>
      <dgm:spPr/>
      <dgm:t>
        <a:bodyPr/>
        <a:lstStyle/>
        <a:p>
          <a:endParaRPr lang="en-US"/>
        </a:p>
      </dgm:t>
    </dgm:pt>
    <dgm:pt modelId="{5FE43E6A-6B11-4A4B-99A9-E10D9DA7C8E8}" type="sibTrans" cxnId="{BAF512D8-38A8-4036-8A32-8D677F623A6A}">
      <dgm:prSet/>
      <dgm:spPr/>
      <dgm:t>
        <a:bodyPr/>
        <a:lstStyle/>
        <a:p>
          <a:endParaRPr lang="en-US"/>
        </a:p>
      </dgm:t>
    </dgm:pt>
    <dgm:pt modelId="{827EF290-6F9D-4034-815D-9BEE8AE818AE}">
      <dgm:prSet custT="1"/>
      <dgm:spPr/>
      <dgm:t>
        <a:bodyPr/>
        <a:lstStyle/>
        <a:p>
          <a:r>
            <a:rPr lang="en-US" sz="2400" b="1" dirty="0"/>
            <a:t>Feedback – results are visible to the person performing the task as they perform it. </a:t>
          </a:r>
        </a:p>
      </dgm:t>
    </dgm:pt>
    <dgm:pt modelId="{3B62497E-0EFB-4E67-B22D-9C394D091235}" type="parTrans" cxnId="{786F634E-13B1-4FA2-9AA9-B0C3667E1D86}">
      <dgm:prSet/>
      <dgm:spPr/>
      <dgm:t>
        <a:bodyPr/>
        <a:lstStyle/>
        <a:p>
          <a:endParaRPr lang="en-US"/>
        </a:p>
      </dgm:t>
    </dgm:pt>
    <dgm:pt modelId="{55147DDA-16E7-4B5A-AB9D-FA098BFA120B}" type="sibTrans" cxnId="{786F634E-13B1-4FA2-9AA9-B0C3667E1D86}">
      <dgm:prSet/>
      <dgm:spPr/>
      <dgm:t>
        <a:bodyPr/>
        <a:lstStyle/>
        <a:p>
          <a:endParaRPr lang="en-US"/>
        </a:p>
      </dgm:t>
    </dgm:pt>
    <dgm:pt modelId="{58156D32-FAB7-4E89-A046-3F3C5ECD0ECA}" type="pres">
      <dgm:prSet presAssocID="{1FAF3314-AFC1-417C-A001-6DFF86F59127}" presName="diagram" presStyleCnt="0">
        <dgm:presLayoutVars>
          <dgm:dir/>
          <dgm:resizeHandles val="exact"/>
        </dgm:presLayoutVars>
      </dgm:prSet>
      <dgm:spPr/>
    </dgm:pt>
    <dgm:pt modelId="{48623665-C703-42F4-95C0-BC941D6D316A}" type="pres">
      <dgm:prSet presAssocID="{92BA2B48-397F-49FE-A950-65150856C3A6}" presName="node" presStyleLbl="node1" presStyleIdx="0" presStyleCnt="5" custScaleX="142566" custScaleY="287458" custLinFactNeighborX="-78165" custLinFactNeighborY="-42831">
        <dgm:presLayoutVars>
          <dgm:bulletEnabled val="1"/>
        </dgm:presLayoutVars>
      </dgm:prSet>
      <dgm:spPr/>
    </dgm:pt>
    <dgm:pt modelId="{8FC20855-C8CB-40CD-A6E7-DA310E756E56}" type="pres">
      <dgm:prSet presAssocID="{8E8467AE-C33A-4D16-B58C-73229C52F26C}" presName="sibTrans" presStyleLbl="sibTrans2D1" presStyleIdx="0" presStyleCnt="4"/>
      <dgm:spPr/>
    </dgm:pt>
    <dgm:pt modelId="{5F23A929-816F-4F91-AAB4-BF917039F57B}" type="pres">
      <dgm:prSet presAssocID="{8E8467AE-C33A-4D16-B58C-73229C52F26C}" presName="connectorText" presStyleLbl="sibTrans2D1" presStyleIdx="0" presStyleCnt="4"/>
      <dgm:spPr/>
    </dgm:pt>
    <dgm:pt modelId="{1E626E1D-0DB9-468F-9F03-24806FA3039B}" type="pres">
      <dgm:prSet presAssocID="{3E5D23CA-115C-406F-87B1-80B2F5E364C8}" presName="node" presStyleLbl="node1" presStyleIdx="1" presStyleCnt="5" custScaleX="147740" custScaleY="296337" custLinFactNeighborX="-8270" custLinFactNeighborY="-42831">
        <dgm:presLayoutVars>
          <dgm:bulletEnabled val="1"/>
        </dgm:presLayoutVars>
      </dgm:prSet>
      <dgm:spPr/>
    </dgm:pt>
    <dgm:pt modelId="{7A5572B1-74E9-485A-9B4E-7A58E01B4788}" type="pres">
      <dgm:prSet presAssocID="{E98D790A-1FDD-4E55-A891-4958E700BC0F}" presName="sibTrans" presStyleLbl="sibTrans2D1" presStyleIdx="1" presStyleCnt="4"/>
      <dgm:spPr/>
    </dgm:pt>
    <dgm:pt modelId="{AB6D7DA3-EA93-4AAB-9461-D7CB40AC792F}" type="pres">
      <dgm:prSet presAssocID="{E98D790A-1FDD-4E55-A891-4958E700BC0F}" presName="connectorText" presStyleLbl="sibTrans2D1" presStyleIdx="1" presStyleCnt="4"/>
      <dgm:spPr/>
    </dgm:pt>
    <dgm:pt modelId="{42BC4CC3-60A2-4985-BC0D-C05F9A9CCC79}" type="pres">
      <dgm:prSet presAssocID="{6451C83E-2DED-471A-8E78-E7B14C4682AC}" presName="node" presStyleLbl="node1" presStyleIdx="2" presStyleCnt="5" custScaleX="143424" custScaleY="295305" custLinFactNeighborX="102" custLinFactNeighborY="-41678">
        <dgm:presLayoutVars>
          <dgm:bulletEnabled val="1"/>
        </dgm:presLayoutVars>
      </dgm:prSet>
      <dgm:spPr/>
    </dgm:pt>
    <dgm:pt modelId="{6A5EAA75-B7A9-4708-958A-872329948EEC}" type="pres">
      <dgm:prSet presAssocID="{2215120F-0214-4855-8FAD-852CC8DCB727}" presName="sibTrans" presStyleLbl="sibTrans2D1" presStyleIdx="2" presStyleCnt="4"/>
      <dgm:spPr/>
    </dgm:pt>
    <dgm:pt modelId="{DFF11F21-18CD-4451-B915-2BE390CD7252}" type="pres">
      <dgm:prSet presAssocID="{2215120F-0214-4855-8FAD-852CC8DCB727}" presName="connectorText" presStyleLbl="sibTrans2D1" presStyleIdx="2" presStyleCnt="4"/>
      <dgm:spPr/>
    </dgm:pt>
    <dgm:pt modelId="{C9BEDD02-0B87-42DF-8E2B-3E601DBD2CB1}" type="pres">
      <dgm:prSet presAssocID="{C147FC83-14D8-4FAF-B5B9-7930F059CBFB}" presName="node" presStyleLbl="node1" presStyleIdx="3" presStyleCnt="5" custScaleX="165268" custScaleY="239294">
        <dgm:presLayoutVars>
          <dgm:bulletEnabled val="1"/>
        </dgm:presLayoutVars>
      </dgm:prSet>
      <dgm:spPr/>
    </dgm:pt>
    <dgm:pt modelId="{5FDB85B0-A39C-45E8-8C2B-E790D88FB253}" type="pres">
      <dgm:prSet presAssocID="{5FE43E6A-6B11-4A4B-99A9-E10D9DA7C8E8}" presName="sibTrans" presStyleLbl="sibTrans2D1" presStyleIdx="3" presStyleCnt="4"/>
      <dgm:spPr/>
    </dgm:pt>
    <dgm:pt modelId="{C8B55741-0D61-4F74-B4E5-F8BBEC6DB84F}" type="pres">
      <dgm:prSet presAssocID="{5FE43E6A-6B11-4A4B-99A9-E10D9DA7C8E8}" presName="connectorText" presStyleLbl="sibTrans2D1" presStyleIdx="3" presStyleCnt="4"/>
      <dgm:spPr/>
    </dgm:pt>
    <dgm:pt modelId="{8817CA92-B1D9-47C2-AF65-57C5F453DF5C}" type="pres">
      <dgm:prSet presAssocID="{827EF290-6F9D-4034-815D-9BEE8AE818AE}" presName="node" presStyleLbl="node1" presStyleIdx="4" presStyleCnt="5" custScaleX="154863" custScaleY="248128">
        <dgm:presLayoutVars>
          <dgm:bulletEnabled val="1"/>
        </dgm:presLayoutVars>
      </dgm:prSet>
      <dgm:spPr/>
    </dgm:pt>
  </dgm:ptLst>
  <dgm:cxnLst>
    <dgm:cxn modelId="{4E676D0D-D0D3-448A-87CB-1D3A30DBA0E1}" type="presOf" srcId="{8E8467AE-C33A-4D16-B58C-73229C52F26C}" destId="{5F23A929-816F-4F91-AAB4-BF917039F57B}" srcOrd="1" destOrd="0" presId="urn:microsoft.com/office/officeart/2005/8/layout/process5"/>
    <dgm:cxn modelId="{AE3D8030-EA3C-4C00-B8D0-492430384075}" type="presOf" srcId="{1FAF3314-AFC1-417C-A001-6DFF86F59127}" destId="{58156D32-FAB7-4E89-A046-3F3C5ECD0ECA}" srcOrd="0" destOrd="0" presId="urn:microsoft.com/office/officeart/2005/8/layout/process5"/>
    <dgm:cxn modelId="{7F57C162-4AEE-4E29-9142-A8BA8A7F08E0}" type="presOf" srcId="{C147FC83-14D8-4FAF-B5B9-7930F059CBFB}" destId="{C9BEDD02-0B87-42DF-8E2B-3E601DBD2CB1}" srcOrd="0" destOrd="0" presId="urn:microsoft.com/office/officeart/2005/8/layout/process5"/>
    <dgm:cxn modelId="{76E72744-ED0E-47E4-B68E-656E4FCCB34E}" srcId="{1FAF3314-AFC1-417C-A001-6DFF86F59127}" destId="{92BA2B48-397F-49FE-A950-65150856C3A6}" srcOrd="0" destOrd="0" parTransId="{1CD6708C-C008-437F-822F-876829D48C45}" sibTransId="{8E8467AE-C33A-4D16-B58C-73229C52F26C}"/>
    <dgm:cxn modelId="{D611D96C-5081-4057-BB0E-C698A5B24F63}" type="presOf" srcId="{2215120F-0214-4855-8FAD-852CC8DCB727}" destId="{6A5EAA75-B7A9-4708-958A-872329948EEC}" srcOrd="0" destOrd="0" presId="urn:microsoft.com/office/officeart/2005/8/layout/process5"/>
    <dgm:cxn modelId="{786F634E-13B1-4FA2-9AA9-B0C3667E1D86}" srcId="{1FAF3314-AFC1-417C-A001-6DFF86F59127}" destId="{827EF290-6F9D-4034-815D-9BEE8AE818AE}" srcOrd="4" destOrd="0" parTransId="{3B62497E-0EFB-4E67-B22D-9C394D091235}" sibTransId="{55147DDA-16E7-4B5A-AB9D-FA098BFA120B}"/>
    <dgm:cxn modelId="{7130F16E-DFC2-4283-B537-0414C985BE45}" type="presOf" srcId="{8E8467AE-C33A-4D16-B58C-73229C52F26C}" destId="{8FC20855-C8CB-40CD-A6E7-DA310E756E56}" srcOrd="0" destOrd="0" presId="urn:microsoft.com/office/officeart/2005/8/layout/process5"/>
    <dgm:cxn modelId="{36163F75-9E36-4D35-89E7-C987EE85E6F9}" type="presOf" srcId="{E98D790A-1FDD-4E55-A891-4958E700BC0F}" destId="{7A5572B1-74E9-485A-9B4E-7A58E01B4788}" srcOrd="0" destOrd="0" presId="urn:microsoft.com/office/officeart/2005/8/layout/process5"/>
    <dgm:cxn modelId="{E2274175-2C30-44FF-A4E1-179F8E09CC63}" type="presOf" srcId="{5FE43E6A-6B11-4A4B-99A9-E10D9DA7C8E8}" destId="{5FDB85B0-A39C-45E8-8C2B-E790D88FB253}" srcOrd="0" destOrd="0" presId="urn:microsoft.com/office/officeart/2005/8/layout/process5"/>
    <dgm:cxn modelId="{2A263793-6D72-4223-9879-6EAA0D7CF186}" type="presOf" srcId="{3E5D23CA-115C-406F-87B1-80B2F5E364C8}" destId="{1E626E1D-0DB9-468F-9F03-24806FA3039B}" srcOrd="0" destOrd="0" presId="urn:microsoft.com/office/officeart/2005/8/layout/process5"/>
    <dgm:cxn modelId="{9847A69D-1AB3-4C79-BF34-62433BC7E2CB}" type="presOf" srcId="{6451C83E-2DED-471A-8E78-E7B14C4682AC}" destId="{42BC4CC3-60A2-4985-BC0D-C05F9A9CCC79}" srcOrd="0" destOrd="0" presId="urn:microsoft.com/office/officeart/2005/8/layout/process5"/>
    <dgm:cxn modelId="{B255F5B6-2207-462B-98E2-57D4BFAC1136}" srcId="{1FAF3314-AFC1-417C-A001-6DFF86F59127}" destId="{6451C83E-2DED-471A-8E78-E7B14C4682AC}" srcOrd="2" destOrd="0" parTransId="{D4D54FF7-9D4B-4526-9ABB-B158977F3ABE}" sibTransId="{2215120F-0214-4855-8FAD-852CC8DCB727}"/>
    <dgm:cxn modelId="{D99F02BC-65FC-4192-A94F-3624AEA4EB5D}" type="presOf" srcId="{E98D790A-1FDD-4E55-A891-4958E700BC0F}" destId="{AB6D7DA3-EA93-4AAB-9461-D7CB40AC792F}" srcOrd="1" destOrd="0" presId="urn:microsoft.com/office/officeart/2005/8/layout/process5"/>
    <dgm:cxn modelId="{6285A1C9-9D55-4B5E-A1FE-5E78B0D117CA}" srcId="{1FAF3314-AFC1-417C-A001-6DFF86F59127}" destId="{3E5D23CA-115C-406F-87B1-80B2F5E364C8}" srcOrd="1" destOrd="0" parTransId="{60BA5ED9-6677-46EF-A489-10CC6D0DFF9B}" sibTransId="{E98D790A-1FDD-4E55-A891-4958E700BC0F}"/>
    <dgm:cxn modelId="{BFD7B1CE-70FE-43AF-85D1-3A645EC41BA9}" type="presOf" srcId="{827EF290-6F9D-4034-815D-9BEE8AE818AE}" destId="{8817CA92-B1D9-47C2-AF65-57C5F453DF5C}" srcOrd="0" destOrd="0" presId="urn:microsoft.com/office/officeart/2005/8/layout/process5"/>
    <dgm:cxn modelId="{565CD7CF-2C0B-4F65-87CE-1114100FDFFA}" type="presOf" srcId="{2215120F-0214-4855-8FAD-852CC8DCB727}" destId="{DFF11F21-18CD-4451-B915-2BE390CD7252}" srcOrd="1" destOrd="0" presId="urn:microsoft.com/office/officeart/2005/8/layout/process5"/>
    <dgm:cxn modelId="{919E35D1-D115-4AF9-8FF0-4B3942ED73C9}" type="presOf" srcId="{5FE43E6A-6B11-4A4B-99A9-E10D9DA7C8E8}" destId="{C8B55741-0D61-4F74-B4E5-F8BBEC6DB84F}" srcOrd="1" destOrd="0" presId="urn:microsoft.com/office/officeart/2005/8/layout/process5"/>
    <dgm:cxn modelId="{BAF512D8-38A8-4036-8A32-8D677F623A6A}" srcId="{1FAF3314-AFC1-417C-A001-6DFF86F59127}" destId="{C147FC83-14D8-4FAF-B5B9-7930F059CBFB}" srcOrd="3" destOrd="0" parTransId="{E1FCC631-403C-489A-80C1-289962A72B9B}" sibTransId="{5FE43E6A-6B11-4A4B-99A9-E10D9DA7C8E8}"/>
    <dgm:cxn modelId="{7DC8BBF2-6C46-4268-A30B-984043E137ED}" type="presOf" srcId="{92BA2B48-397F-49FE-A950-65150856C3A6}" destId="{48623665-C703-42F4-95C0-BC941D6D316A}" srcOrd="0" destOrd="0" presId="urn:microsoft.com/office/officeart/2005/8/layout/process5"/>
    <dgm:cxn modelId="{3FB0582C-E2C0-4D78-B796-4807CCA82582}" type="presParOf" srcId="{58156D32-FAB7-4E89-A046-3F3C5ECD0ECA}" destId="{48623665-C703-42F4-95C0-BC941D6D316A}" srcOrd="0" destOrd="0" presId="urn:microsoft.com/office/officeart/2005/8/layout/process5"/>
    <dgm:cxn modelId="{04ECE5AE-26E5-4D09-BEFE-DA9AC83DA85D}" type="presParOf" srcId="{58156D32-FAB7-4E89-A046-3F3C5ECD0ECA}" destId="{8FC20855-C8CB-40CD-A6E7-DA310E756E56}" srcOrd="1" destOrd="0" presId="urn:microsoft.com/office/officeart/2005/8/layout/process5"/>
    <dgm:cxn modelId="{9BEDF363-EFAF-4AD4-A832-286D15543BB7}" type="presParOf" srcId="{8FC20855-C8CB-40CD-A6E7-DA310E756E56}" destId="{5F23A929-816F-4F91-AAB4-BF917039F57B}" srcOrd="0" destOrd="0" presId="urn:microsoft.com/office/officeart/2005/8/layout/process5"/>
    <dgm:cxn modelId="{8001990A-D13E-4DA2-A50A-5FE3EDCE5F36}" type="presParOf" srcId="{58156D32-FAB7-4E89-A046-3F3C5ECD0ECA}" destId="{1E626E1D-0DB9-468F-9F03-24806FA3039B}" srcOrd="2" destOrd="0" presId="urn:microsoft.com/office/officeart/2005/8/layout/process5"/>
    <dgm:cxn modelId="{7852BB67-81DC-41F5-9E2A-64CD30F66C2C}" type="presParOf" srcId="{58156D32-FAB7-4E89-A046-3F3C5ECD0ECA}" destId="{7A5572B1-74E9-485A-9B4E-7A58E01B4788}" srcOrd="3" destOrd="0" presId="urn:microsoft.com/office/officeart/2005/8/layout/process5"/>
    <dgm:cxn modelId="{CE43930E-EBA0-4043-8503-77F01880BFF0}" type="presParOf" srcId="{7A5572B1-74E9-485A-9B4E-7A58E01B4788}" destId="{AB6D7DA3-EA93-4AAB-9461-D7CB40AC792F}" srcOrd="0" destOrd="0" presId="urn:microsoft.com/office/officeart/2005/8/layout/process5"/>
    <dgm:cxn modelId="{B1BB9428-F857-4B7A-8D3F-3879DA8CBF0B}" type="presParOf" srcId="{58156D32-FAB7-4E89-A046-3F3C5ECD0ECA}" destId="{42BC4CC3-60A2-4985-BC0D-C05F9A9CCC79}" srcOrd="4" destOrd="0" presId="urn:microsoft.com/office/officeart/2005/8/layout/process5"/>
    <dgm:cxn modelId="{543E3396-5E8B-43C7-8166-1ABA768024DB}" type="presParOf" srcId="{58156D32-FAB7-4E89-A046-3F3C5ECD0ECA}" destId="{6A5EAA75-B7A9-4708-958A-872329948EEC}" srcOrd="5" destOrd="0" presId="urn:microsoft.com/office/officeart/2005/8/layout/process5"/>
    <dgm:cxn modelId="{D348E48A-35C0-4159-92E3-C3CC1A0CC6BE}" type="presParOf" srcId="{6A5EAA75-B7A9-4708-958A-872329948EEC}" destId="{DFF11F21-18CD-4451-B915-2BE390CD7252}" srcOrd="0" destOrd="0" presId="urn:microsoft.com/office/officeart/2005/8/layout/process5"/>
    <dgm:cxn modelId="{6C3C3941-F180-42F8-BDD1-470D9C318A48}" type="presParOf" srcId="{58156D32-FAB7-4E89-A046-3F3C5ECD0ECA}" destId="{C9BEDD02-0B87-42DF-8E2B-3E601DBD2CB1}" srcOrd="6" destOrd="0" presId="urn:microsoft.com/office/officeart/2005/8/layout/process5"/>
    <dgm:cxn modelId="{20511071-C75E-4219-B2FA-39913C26C312}" type="presParOf" srcId="{58156D32-FAB7-4E89-A046-3F3C5ECD0ECA}" destId="{5FDB85B0-A39C-45E8-8C2B-E790D88FB253}" srcOrd="7" destOrd="0" presId="urn:microsoft.com/office/officeart/2005/8/layout/process5"/>
    <dgm:cxn modelId="{4319CDA0-4268-4F71-B067-D0C6A1038689}" type="presParOf" srcId="{5FDB85B0-A39C-45E8-8C2B-E790D88FB253}" destId="{C8B55741-0D61-4F74-B4E5-F8BBEC6DB84F}" srcOrd="0" destOrd="0" presId="urn:microsoft.com/office/officeart/2005/8/layout/process5"/>
    <dgm:cxn modelId="{BBE369A7-3378-4263-A7EC-5477B6258A72}" type="presParOf" srcId="{58156D32-FAB7-4E89-A046-3F3C5ECD0ECA}" destId="{8817CA92-B1D9-47C2-AF65-57C5F453DF5C}" srcOrd="8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54598B-DAA9-46A0-81D1-3D76BDDD68B6}">
      <dsp:nvSpPr>
        <dsp:cNvPr id="0" name=""/>
        <dsp:cNvSpPr/>
      </dsp:nvSpPr>
      <dsp:spPr>
        <a:xfrm>
          <a:off x="0" y="0"/>
          <a:ext cx="3406399" cy="445340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576" tIns="330200" rIns="265576" bIns="33020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Experience meaningfulness: the task is important in the overall scheme of things</a:t>
          </a:r>
          <a:r>
            <a:rPr lang="en-US" sz="2200" kern="1200" dirty="0"/>
            <a:t>.</a:t>
          </a:r>
        </a:p>
      </dsp:txBody>
      <dsp:txXfrm>
        <a:off x="0" y="1692292"/>
        <a:ext cx="3406399" cy="2672040"/>
      </dsp:txXfrm>
    </dsp:sp>
    <dsp:sp modelId="{165C8E30-6ED3-468E-A277-F0D4CF41CCFB}">
      <dsp:nvSpPr>
        <dsp:cNvPr id="0" name=""/>
        <dsp:cNvSpPr/>
      </dsp:nvSpPr>
      <dsp:spPr>
        <a:xfrm>
          <a:off x="1035189" y="445339"/>
          <a:ext cx="1336020" cy="133602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161" tIns="12700" rIns="104161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</a:p>
      </dsp:txBody>
      <dsp:txXfrm>
        <a:off x="1230845" y="640995"/>
        <a:ext cx="944708" cy="944708"/>
      </dsp:txXfrm>
    </dsp:sp>
    <dsp:sp modelId="{2FFE5B83-67AD-4325-96BB-AACB36576666}">
      <dsp:nvSpPr>
        <dsp:cNvPr id="0" name=""/>
        <dsp:cNvSpPr/>
      </dsp:nvSpPr>
      <dsp:spPr>
        <a:xfrm>
          <a:off x="0" y="4453328"/>
          <a:ext cx="3406399" cy="7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54EF46-F2C9-4843-A3BE-2886CFC46130}">
      <dsp:nvSpPr>
        <dsp:cNvPr id="0" name=""/>
        <dsp:cNvSpPr/>
      </dsp:nvSpPr>
      <dsp:spPr>
        <a:xfrm>
          <a:off x="3747038" y="0"/>
          <a:ext cx="3406399" cy="4453400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576" tIns="330200" rIns="265576" bIns="33020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Experience responsibility: how well the task gets done is up to me.</a:t>
          </a:r>
        </a:p>
      </dsp:txBody>
      <dsp:txXfrm>
        <a:off x="3747038" y="1692292"/>
        <a:ext cx="3406399" cy="2672040"/>
      </dsp:txXfrm>
    </dsp:sp>
    <dsp:sp modelId="{8A292FC2-B12D-4C54-B56A-99865D2C989C}">
      <dsp:nvSpPr>
        <dsp:cNvPr id="0" name=""/>
        <dsp:cNvSpPr/>
      </dsp:nvSpPr>
      <dsp:spPr>
        <a:xfrm>
          <a:off x="4782228" y="445339"/>
          <a:ext cx="1336020" cy="133602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161" tIns="12700" rIns="104161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</a:p>
      </dsp:txBody>
      <dsp:txXfrm>
        <a:off x="4977884" y="640995"/>
        <a:ext cx="944708" cy="944708"/>
      </dsp:txXfrm>
    </dsp:sp>
    <dsp:sp modelId="{37D9B9A8-C3B6-40F5-8604-C9A41A854679}">
      <dsp:nvSpPr>
        <dsp:cNvPr id="0" name=""/>
        <dsp:cNvSpPr/>
      </dsp:nvSpPr>
      <dsp:spPr>
        <a:xfrm>
          <a:off x="3747038" y="4453328"/>
          <a:ext cx="3406399" cy="7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7000D4-7301-4740-AAE6-98BFBB73FAA5}">
      <dsp:nvSpPr>
        <dsp:cNvPr id="0" name=""/>
        <dsp:cNvSpPr/>
      </dsp:nvSpPr>
      <dsp:spPr>
        <a:xfrm>
          <a:off x="7494077" y="0"/>
          <a:ext cx="3406399" cy="4453400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576" tIns="330200" rIns="265576" bIns="33020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Experience results: as I do the work I can see whether or not I am doing well.  </a:t>
          </a:r>
        </a:p>
      </dsp:txBody>
      <dsp:txXfrm>
        <a:off x="7494077" y="1692292"/>
        <a:ext cx="3406399" cy="2672040"/>
      </dsp:txXfrm>
    </dsp:sp>
    <dsp:sp modelId="{31BE0066-C7A2-449F-96B1-D7CA5706F75A}">
      <dsp:nvSpPr>
        <dsp:cNvPr id="0" name=""/>
        <dsp:cNvSpPr/>
      </dsp:nvSpPr>
      <dsp:spPr>
        <a:xfrm>
          <a:off x="8529267" y="445339"/>
          <a:ext cx="1336020" cy="1336020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161" tIns="12700" rIns="104161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</a:p>
      </dsp:txBody>
      <dsp:txXfrm>
        <a:off x="8724923" y="640995"/>
        <a:ext cx="944708" cy="944708"/>
      </dsp:txXfrm>
    </dsp:sp>
    <dsp:sp modelId="{3716BEA9-4356-4320-8CEF-FEC3411C0AB1}">
      <dsp:nvSpPr>
        <dsp:cNvPr id="0" name=""/>
        <dsp:cNvSpPr/>
      </dsp:nvSpPr>
      <dsp:spPr>
        <a:xfrm>
          <a:off x="7494077" y="4453328"/>
          <a:ext cx="3406399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623665-C703-42F4-95C0-BC941D6D316A}">
      <dsp:nvSpPr>
        <dsp:cNvPr id="0" name=""/>
        <dsp:cNvSpPr/>
      </dsp:nvSpPr>
      <dsp:spPr>
        <a:xfrm>
          <a:off x="0" y="0"/>
          <a:ext cx="2294516" cy="27758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Task Significance – understand and recognize the impact of the work on the world</a:t>
          </a:r>
        </a:p>
      </dsp:txBody>
      <dsp:txXfrm>
        <a:off x="67204" y="67204"/>
        <a:ext cx="2160108" cy="2641472"/>
      </dsp:txXfrm>
    </dsp:sp>
    <dsp:sp modelId="{8FC20855-C8CB-40CD-A6E7-DA310E756E56}">
      <dsp:nvSpPr>
        <dsp:cNvPr id="0" name=""/>
        <dsp:cNvSpPr/>
      </dsp:nvSpPr>
      <dsp:spPr>
        <a:xfrm rot="51737">
          <a:off x="2407198" y="1209376"/>
          <a:ext cx="271530" cy="39914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>
        <a:off x="2407203" y="1288591"/>
        <a:ext cx="190071" cy="239485"/>
      </dsp:txXfrm>
    </dsp:sp>
    <dsp:sp modelId="{1E626E1D-0DB9-468F-9F03-24806FA3039B}">
      <dsp:nvSpPr>
        <dsp:cNvPr id="0" name=""/>
        <dsp:cNvSpPr/>
      </dsp:nvSpPr>
      <dsp:spPr>
        <a:xfrm>
          <a:off x="2806779" y="0"/>
          <a:ext cx="2377788" cy="286162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Task Identity – one’s own contribution, from start to finish, is clear in the final result</a:t>
          </a:r>
        </a:p>
      </dsp:txBody>
      <dsp:txXfrm>
        <a:off x="2876422" y="69643"/>
        <a:ext cx="2238502" cy="2722336"/>
      </dsp:txXfrm>
    </dsp:sp>
    <dsp:sp modelId="{7A5572B1-74E9-485A-9B4E-7A58E01B4788}">
      <dsp:nvSpPr>
        <dsp:cNvPr id="0" name=""/>
        <dsp:cNvSpPr/>
      </dsp:nvSpPr>
      <dsp:spPr>
        <a:xfrm rot="21594512">
          <a:off x="5355830" y="1228739"/>
          <a:ext cx="412586" cy="39914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>
        <a:off x="5355830" y="1308663"/>
        <a:ext cx="292844" cy="239485"/>
      </dsp:txXfrm>
    </dsp:sp>
    <dsp:sp modelId="{42BC4CC3-60A2-4985-BC0D-C05F9A9CCC79}">
      <dsp:nvSpPr>
        <dsp:cNvPr id="0" name=""/>
        <dsp:cNvSpPr/>
      </dsp:nvSpPr>
      <dsp:spPr>
        <a:xfrm>
          <a:off x="5963032" y="0"/>
          <a:ext cx="2308325" cy="285165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Skill Variety – engaging a variety of skills, including heart, hands, and head.</a:t>
          </a:r>
        </a:p>
      </dsp:txBody>
      <dsp:txXfrm>
        <a:off x="6030641" y="67609"/>
        <a:ext cx="2173107" cy="2716438"/>
      </dsp:txXfrm>
    </dsp:sp>
    <dsp:sp modelId="{6A5EAA75-B7A9-4708-958A-872329948EEC}">
      <dsp:nvSpPr>
        <dsp:cNvPr id="0" name=""/>
        <dsp:cNvSpPr/>
      </dsp:nvSpPr>
      <dsp:spPr>
        <a:xfrm rot="5578185">
          <a:off x="6799845" y="3058394"/>
          <a:ext cx="444604" cy="39914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 rot="-5400000">
        <a:off x="6905506" y="3035743"/>
        <a:ext cx="239485" cy="324862"/>
      </dsp:txXfrm>
    </dsp:sp>
    <dsp:sp modelId="{C9BEDD02-0B87-42DF-8E2B-3E601DBD2CB1}">
      <dsp:nvSpPr>
        <dsp:cNvPr id="0" name=""/>
        <dsp:cNvSpPr/>
      </dsp:nvSpPr>
      <dsp:spPr>
        <a:xfrm>
          <a:off x="5609879" y="3689405"/>
          <a:ext cx="2659891" cy="231077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Autonomy – having the space to make competent choices about how to do the work.</a:t>
          </a:r>
        </a:p>
      </dsp:txBody>
      <dsp:txXfrm>
        <a:off x="5677559" y="3757085"/>
        <a:ext cx="2524531" cy="2175418"/>
      </dsp:txXfrm>
    </dsp:sp>
    <dsp:sp modelId="{5FDB85B0-A39C-45E8-8C2B-E790D88FB253}">
      <dsp:nvSpPr>
        <dsp:cNvPr id="0" name=""/>
        <dsp:cNvSpPr/>
      </dsp:nvSpPr>
      <dsp:spPr>
        <a:xfrm rot="10800000">
          <a:off x="5127046" y="4645224"/>
          <a:ext cx="341201" cy="39914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 rot="10800000">
        <a:off x="5229406" y="4725052"/>
        <a:ext cx="238841" cy="239485"/>
      </dsp:txXfrm>
    </dsp:sp>
    <dsp:sp modelId="{8817CA92-B1D9-47C2-AF65-57C5F453DF5C}">
      <dsp:nvSpPr>
        <dsp:cNvPr id="0" name=""/>
        <dsp:cNvSpPr/>
      </dsp:nvSpPr>
      <dsp:spPr>
        <a:xfrm>
          <a:off x="2473673" y="3646752"/>
          <a:ext cx="2492429" cy="239608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Feedback – results are visible to the person performing the task as they perform it. </a:t>
          </a:r>
        </a:p>
      </dsp:txBody>
      <dsp:txXfrm>
        <a:off x="2543852" y="3716931"/>
        <a:ext cx="2352071" cy="22557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850C4C-CDF0-4971-96E5-8F6FC9BF6FD1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67EB4F-417D-4651-835D-897CBD7697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778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Give Sierra Club Document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67EB4F-417D-4651-835D-897CBD76979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9994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9DA763-8D56-48F7-A1A9-3B4AE30C1F0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56758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9DA763-8D56-48F7-A1A9-3B4AE30C1F0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69446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 your local, where do your leaders struggle the most?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9DA763-8D56-48F7-A1A9-3B4AE30C1F0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77412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How can you move that low leadership and low ownership task toward Organizing? </a:t>
            </a:r>
            <a:br>
              <a:rPr lang="en-US" dirty="0"/>
            </a:br>
            <a:r>
              <a:rPr lang="en-US" dirty="0"/>
              <a:t>How can you move socializing toward organizing?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67EB4F-417D-4651-835D-897CBD769790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6158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9DA763-8D56-48F7-A1A9-3B4AE30C1F0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66432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FAA520-884A-42F4-A14F-2FB39620F0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2A9B99-58D6-4DAE-9A17-52E11E3FC0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310DED-CA6D-4D4B-8165-4C6696494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739E8-6751-4EDD-B967-7C1F13976300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1A365C-3A2A-4343-8A24-BE986725E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5F506F-24E6-48E8-A798-558BD3E69E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E05B9-5C56-4EA1-854D-2E599B8D0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891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31879-2DFF-4C67-B2D0-0B167DC13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D65E6C-C04E-4B78-8B9A-057A2B4AB1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34F3C7-7B3B-46FC-96C1-DF66BF6CC6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739E8-6751-4EDD-B967-7C1F13976300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2CC155-A6B5-4643-8F56-DE028E66E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644FB4-BA58-498E-AE39-9077683BB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E05B9-5C56-4EA1-854D-2E599B8D0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703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7FB698-976B-4538-B817-9CB5CFB3D2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F2A6B6-5B1E-4F44-B92D-7F713A195F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A201F0-1B4B-4DB1-99C1-F44789CA0D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739E8-6751-4EDD-B967-7C1F13976300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DC298F-1302-4FDE-B16F-477E884828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B31652-C719-4BBB-BF53-9834CF176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E05B9-5C56-4EA1-854D-2E599B8D0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65969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F99E3-CA24-48EC-9882-210286791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555965-4D75-42A4-8B63-216B3C4B2A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FEA69D-D629-46D7-B109-759A9BCA56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424223-C1FB-4F1C-BF54-ABFFD4B44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739E8-6751-4EDD-B967-7C1F13976300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0D396C-DBF6-4D5C-AEE4-260AB42D7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44A22C-C2BA-4AC8-A835-7AD8378E3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E05B9-5C56-4EA1-854D-2E599B8D0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886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3FBD1D-546D-496A-BC37-69E866CB6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540484-E7ED-489E-A767-61F6F00F68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A70FDC-BC03-4A2C-91A4-7D3BFCA1D5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0E7263-0A83-43AF-9AB3-E281CAB0F5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9270FA2-E041-4E8B-A9FA-4502BE3C26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8268ACE-11AF-497F-9DB2-DCE30659FF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739E8-6751-4EDD-B967-7C1F13976300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4A2C364-B424-44A1-AB55-A6322CB6E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B2EFBAF-E68F-4073-8E58-D28AB7C22F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E05B9-5C56-4EA1-854D-2E599B8D0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43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EE686B-10AC-43FE-AA35-E5177E98B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B4DEB8-A2E6-4CA7-8E92-95FD7456C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739E8-6751-4EDD-B967-7C1F13976300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126B61F-EB0A-41D4-B288-4C34C1FE2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F1EE1F-C440-4305-AE24-D9F7C8DF1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E05B9-5C56-4EA1-854D-2E599B8D0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737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67C2703-9E54-4732-AEBD-EF015056FB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739E8-6751-4EDD-B967-7C1F13976300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17D23C-AF76-42E4-870F-13FF7E012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A6486B-9664-45C4-BC2A-526421FC3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E05B9-5C56-4EA1-854D-2E599B8D0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265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C8DC4-C84C-4A02-B5F0-CFCC5B03D5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4190E0-2170-42E5-A896-AA862314A0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A5DF37-0FC0-4B4F-92CF-E33FE26FD0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F52E0E-1F43-4115-9B24-A296AA20E1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739E8-6751-4EDD-B967-7C1F13976300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13AC9-7B98-4F7C-9B71-AD86D1E9D8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DD9F01-BF86-48A7-B092-26F55B87B9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E05B9-5C56-4EA1-854D-2E599B8D0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408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12D2D-78B9-4FE6-BEFD-109685B69A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A4389A6-2306-4694-8C3F-A80C3C5BE6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7AE903-2AD9-4985-8A75-FB20B1F24A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976AED-62F6-4C79-8B09-400F071A2F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739E8-6751-4EDD-B967-7C1F13976300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C045E-40FA-46F8-AB78-305C17FF5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358F3E-7B6A-41C9-B1A7-53255F2C4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E05B9-5C56-4EA1-854D-2E599B8D0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099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048F85-958D-40A8-BBBD-33EF89331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48DBD8-05DC-4B59-808A-3FBB7DD791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8870A5-1AC5-4D17-8919-97D774F1C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739E8-6751-4EDD-B967-7C1F13976300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3A761C-19CA-4BC7-82A4-EA572DC2FE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BF462-92FE-44B0-B32C-BC0576D43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E05B9-5C56-4EA1-854D-2E599B8D0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7731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3AC6D16-B80A-46E5-9560-9DB541D3B4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977C7F-96E7-4D2E-B915-C2337E1062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60CA52-EE40-4864-8177-570ABDD269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739E8-6751-4EDD-B967-7C1F13976300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22F251-C873-4301-A2C5-154F40F942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B32CE9-06CF-492C-8750-15D0B188BD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E05B9-5C56-4EA1-854D-2E599B8D0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942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5AAA52E-3322-4274-BE24-3E1985E4DA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672507-EA4E-4AA3-A588-EF99008E6D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B3D2B9-6356-4FF8-9EE6-47C80126C8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739E8-6751-4EDD-B967-7C1F13976300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A28190-D15C-4AA2-BA09-3B00E8A63D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36FB03-AFBF-487A-A549-8DAFE7A2D7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9E05B9-5C56-4EA1-854D-2E599B8D0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241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6A21EF-4EAA-4CDE-ADF0-AC32A75D132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Task Design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5BA9AC-9CF1-4B61-9DA4-2FA26A5F765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How do we authentically engage members in the work of the union?</a:t>
            </a:r>
          </a:p>
        </p:txBody>
      </p:sp>
    </p:spTree>
    <p:extLst>
      <p:ext uri="{BB962C8B-B14F-4D97-AF65-F5344CB8AC3E}">
        <p14:creationId xmlns:p14="http://schemas.microsoft.com/office/powerpoint/2010/main" val="32195225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ow: Quad 3">
            <a:extLst>
              <a:ext uri="{FF2B5EF4-FFF2-40B4-BE49-F238E27FC236}">
                <a16:creationId xmlns:a16="http://schemas.microsoft.com/office/drawing/2014/main" id="{82727DD1-4F80-4B1C-B3E0-8B89E0080ED3}"/>
              </a:ext>
            </a:extLst>
          </p:cNvPr>
          <p:cNvSpPr/>
          <p:nvPr/>
        </p:nvSpPr>
        <p:spPr>
          <a:xfrm>
            <a:off x="2708910" y="477672"/>
            <a:ext cx="6754813" cy="5786650"/>
          </a:xfrm>
          <a:prstGeom prst="quadArrow">
            <a:avLst>
              <a:gd name="adj1" fmla="val 8195"/>
              <a:gd name="adj2" fmla="val 9847"/>
              <a:gd name="adj3" fmla="val 9849"/>
            </a:avLst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EE7C047C-C4C1-40E7-AC4D-0DCD5CEA9287}"/>
              </a:ext>
            </a:extLst>
          </p:cNvPr>
          <p:cNvSpPr txBox="1">
            <a:spLocks noChangeArrowheads="1"/>
          </p:cNvSpPr>
          <p:nvPr/>
        </p:nvSpPr>
        <p:spPr bwMode="auto">
          <a:xfrm rot="16200000">
            <a:off x="3513727" y="3090647"/>
            <a:ext cx="5172501" cy="492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Low       		Leadership 				High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2C33774F-DFA5-4C3F-85E8-A317646DB3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5337" y="3207069"/>
            <a:ext cx="6032311" cy="382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Low						    Ownership  		High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9EEFF16-3B84-466B-8EF6-F31056F7EEA7}"/>
              </a:ext>
            </a:extLst>
          </p:cNvPr>
          <p:cNvGrpSpPr/>
          <p:nvPr/>
        </p:nvGrpSpPr>
        <p:grpSpPr>
          <a:xfrm>
            <a:off x="3444014" y="1140013"/>
            <a:ext cx="2091056" cy="1677671"/>
            <a:chOff x="0" y="0"/>
            <a:chExt cx="2091193" cy="1677725"/>
          </a:xfrm>
        </p:grpSpPr>
        <p:sp>
          <p:nvSpPr>
            <p:cNvPr id="6" name="Text Box 3">
              <a:extLst>
                <a:ext uri="{FF2B5EF4-FFF2-40B4-BE49-F238E27FC236}">
                  <a16:creationId xmlns:a16="http://schemas.microsoft.com/office/drawing/2014/main" id="{A2F46CE6-AA62-4823-9007-8ED9EDE2CE89}"/>
                </a:ext>
              </a:extLst>
            </p:cNvPr>
            <p:cNvSpPr txBox="1"/>
            <p:nvPr/>
          </p:nvSpPr>
          <p:spPr>
            <a:xfrm>
              <a:off x="492981" y="548640"/>
              <a:ext cx="1049572" cy="532737"/>
            </a:xfrm>
            <a:prstGeom prst="rect">
              <a:avLst/>
            </a:prstGeom>
            <a:solidFill>
              <a:schemeClr val="lt1"/>
            </a:solidFill>
            <a:ln w="6350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1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Tasks</a:t>
              </a:r>
              <a:endPara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8235226B-AF01-447B-9E03-2FB837E9A0B4}"/>
                </a:ext>
              </a:extLst>
            </p:cNvPr>
            <p:cNvSpPr/>
            <p:nvPr/>
          </p:nvSpPr>
          <p:spPr>
            <a:xfrm>
              <a:off x="0" y="0"/>
              <a:ext cx="2091193" cy="1677725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9" name="Oval 8">
            <a:extLst>
              <a:ext uri="{FF2B5EF4-FFF2-40B4-BE49-F238E27FC236}">
                <a16:creationId xmlns:a16="http://schemas.microsoft.com/office/drawing/2014/main" id="{722715AA-FA9D-46F2-87CE-7629C6D7974E}"/>
              </a:ext>
            </a:extLst>
          </p:cNvPr>
          <p:cNvSpPr/>
          <p:nvPr/>
        </p:nvSpPr>
        <p:spPr>
          <a:xfrm>
            <a:off x="6706400" y="1140013"/>
            <a:ext cx="2091055" cy="167767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 Box 10">
            <a:extLst>
              <a:ext uri="{FF2B5EF4-FFF2-40B4-BE49-F238E27FC236}">
                <a16:creationId xmlns:a16="http://schemas.microsoft.com/office/drawing/2014/main" id="{F5203FED-9D66-4A02-ABDE-717DD22AE52A}"/>
              </a:ext>
            </a:extLst>
          </p:cNvPr>
          <p:cNvSpPr txBox="1"/>
          <p:nvPr/>
        </p:nvSpPr>
        <p:spPr>
          <a:xfrm>
            <a:off x="6836575" y="1688653"/>
            <a:ext cx="1804670" cy="532130"/>
          </a:xfrm>
          <a:prstGeom prst="rect">
            <a:avLst/>
          </a:prstGeom>
          <a:solidFill>
            <a:schemeClr val="lt1"/>
          </a:solidFill>
          <a:ln w="6350">
            <a:solidFill>
              <a:schemeClr val="bg1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Organizing</a:t>
            </a: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F85CF99-5304-47DE-8909-E31D58DDD9FC}"/>
              </a:ext>
            </a:extLst>
          </p:cNvPr>
          <p:cNvSpPr/>
          <p:nvPr/>
        </p:nvSpPr>
        <p:spPr>
          <a:xfrm>
            <a:off x="3444014" y="3917409"/>
            <a:ext cx="2091055" cy="167767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F1B9DE37-F0A2-4967-8E1B-70FD7B90176E}"/>
              </a:ext>
            </a:extLst>
          </p:cNvPr>
          <p:cNvSpPr txBox="1"/>
          <p:nvPr/>
        </p:nvSpPr>
        <p:spPr>
          <a:xfrm>
            <a:off x="3562759" y="4482559"/>
            <a:ext cx="1860550" cy="532130"/>
          </a:xfrm>
          <a:prstGeom prst="rect">
            <a:avLst/>
          </a:prstGeom>
          <a:solidFill>
            <a:schemeClr val="lt1"/>
          </a:solidFill>
          <a:ln w="6350">
            <a:solidFill>
              <a:schemeClr val="bg1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Servicing</a:t>
            </a: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630722E-1E88-4DF3-B61B-893F08108B39}"/>
              </a:ext>
            </a:extLst>
          </p:cNvPr>
          <p:cNvSpPr/>
          <p:nvPr/>
        </p:nvSpPr>
        <p:spPr>
          <a:xfrm>
            <a:off x="6664885" y="3869410"/>
            <a:ext cx="2091055" cy="167767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 Box 9">
            <a:extLst>
              <a:ext uri="{FF2B5EF4-FFF2-40B4-BE49-F238E27FC236}">
                <a16:creationId xmlns:a16="http://schemas.microsoft.com/office/drawing/2014/main" id="{88AC715D-808E-4017-BADD-748FB1D45638}"/>
              </a:ext>
            </a:extLst>
          </p:cNvPr>
          <p:cNvSpPr txBox="1"/>
          <p:nvPr/>
        </p:nvSpPr>
        <p:spPr>
          <a:xfrm>
            <a:off x="6844830" y="4442180"/>
            <a:ext cx="1788160" cy="532130"/>
          </a:xfrm>
          <a:prstGeom prst="rect">
            <a:avLst/>
          </a:prstGeom>
          <a:solidFill>
            <a:schemeClr val="lt1"/>
          </a:solidFill>
          <a:ln w="6350">
            <a:solidFill>
              <a:schemeClr val="bg1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Socializing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0055A8F-F2E9-4E3A-8D99-71D99DCA3E45}"/>
              </a:ext>
            </a:extLst>
          </p:cNvPr>
          <p:cNvSpPr txBox="1"/>
          <p:nvPr/>
        </p:nvSpPr>
        <p:spPr>
          <a:xfrm>
            <a:off x="326499" y="347177"/>
            <a:ext cx="311751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“enabling others to achieve shared purpose in the face of uncertainty” (Ganz)</a:t>
            </a:r>
          </a:p>
        </p:txBody>
      </p:sp>
    </p:spTree>
    <p:extLst>
      <p:ext uri="{BB962C8B-B14F-4D97-AF65-F5344CB8AC3E}">
        <p14:creationId xmlns:p14="http://schemas.microsoft.com/office/powerpoint/2010/main" val="19411457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34F1179-B481-4F9E-BCA3-AFB972070F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E04B5EB-F158-4507-90DD-BD23620C7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D27289-38BA-4F90-BB71-4F884102E9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241" y="1008993"/>
            <a:ext cx="9231410" cy="354204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115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Member Driven Union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58EEFE-0689-45A3-98C8-C7B7053E39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5241" y="4582814"/>
            <a:ext cx="7132335" cy="131265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 say this, but what do we think it actually looks like?</a:t>
            </a:r>
          </a:p>
        </p:txBody>
      </p:sp>
    </p:spTree>
    <p:extLst>
      <p:ext uri="{BB962C8B-B14F-4D97-AF65-F5344CB8AC3E}">
        <p14:creationId xmlns:p14="http://schemas.microsoft.com/office/powerpoint/2010/main" val="59681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4152EA-0781-4E27-97F9-BC140AE21E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944" y="-361460"/>
            <a:ext cx="10406442" cy="1450757"/>
          </a:xfrm>
        </p:spPr>
        <p:txBody>
          <a:bodyPr/>
          <a:lstStyle/>
          <a:p>
            <a:br>
              <a:rPr lang="en-US" dirty="0"/>
            </a:br>
            <a:r>
              <a:rPr lang="en-US" dirty="0"/>
              <a:t>The question we are asking ourselves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23C035-D5D5-47E5-BCE6-01AE2C252E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dirty="0"/>
              <a:t>How can we engage our members and leaders in shaping our local agenda and actions at a much deeper level than before?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3657F8-E216-4840-8782-465EE407EA2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69"/>
          <a:stretch/>
        </p:blipFill>
        <p:spPr>
          <a:xfrm>
            <a:off x="4300844" y="4001294"/>
            <a:ext cx="3590312" cy="2238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9940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797E3A-8563-4065-B098-C0E285FC6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Example… Bargaining Surveys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AE0C75-78A9-40FC-9075-D617D23F6B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>
            <a:normAutofit/>
          </a:bodyPr>
          <a:lstStyle/>
          <a:p>
            <a:r>
              <a:rPr lang="en-US" sz="2800" dirty="0"/>
              <a:t>High levels of participation</a:t>
            </a:r>
          </a:p>
          <a:p>
            <a:r>
              <a:rPr lang="en-US" sz="2800" dirty="0"/>
              <a:t>Quantifiable input</a:t>
            </a:r>
          </a:p>
          <a:p>
            <a:r>
              <a:rPr lang="en-US" sz="2800" dirty="0"/>
              <a:t>Mobilizing role for ARs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BCE7163-F926-44CD-B151-20F3EB97BFF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r>
              <a:rPr lang="en-US" sz="2800" dirty="0"/>
              <a:t>Shallow questions and answers</a:t>
            </a:r>
          </a:p>
          <a:p>
            <a:r>
              <a:rPr lang="en-US" sz="2800" dirty="0"/>
              <a:t>Little engagement b/t members</a:t>
            </a:r>
          </a:p>
          <a:p>
            <a:r>
              <a:rPr lang="en-US" sz="2800" dirty="0"/>
              <a:t>Open ended questions produce flood of data that is difficult to evaluate</a:t>
            </a:r>
          </a:p>
          <a:p>
            <a:r>
              <a:rPr lang="en-US" sz="2800" dirty="0"/>
              <a:t>Role of AR is to task members</a:t>
            </a:r>
          </a:p>
          <a:p>
            <a:r>
              <a:rPr lang="en-US" sz="2800" dirty="0"/>
              <a:t>You only learn what you ask about</a:t>
            </a:r>
          </a:p>
          <a:p>
            <a:r>
              <a:rPr lang="en-US" sz="2800" dirty="0"/>
              <a:t>Limited collective sense</a:t>
            </a:r>
          </a:p>
        </p:txBody>
      </p:sp>
    </p:spTree>
    <p:extLst>
      <p:ext uri="{BB962C8B-B14F-4D97-AF65-F5344CB8AC3E}">
        <p14:creationId xmlns:p14="http://schemas.microsoft.com/office/powerpoint/2010/main" val="7348864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ow: Quad 3">
            <a:extLst>
              <a:ext uri="{FF2B5EF4-FFF2-40B4-BE49-F238E27FC236}">
                <a16:creationId xmlns:a16="http://schemas.microsoft.com/office/drawing/2014/main" id="{82727DD1-4F80-4B1C-B3E0-8B89E0080ED3}"/>
              </a:ext>
            </a:extLst>
          </p:cNvPr>
          <p:cNvSpPr/>
          <p:nvPr/>
        </p:nvSpPr>
        <p:spPr>
          <a:xfrm>
            <a:off x="2708910" y="477672"/>
            <a:ext cx="6754813" cy="5786650"/>
          </a:xfrm>
          <a:prstGeom prst="quadArrow">
            <a:avLst>
              <a:gd name="adj1" fmla="val 8195"/>
              <a:gd name="adj2" fmla="val 9847"/>
              <a:gd name="adj3" fmla="val 9849"/>
            </a:avLst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EE7C047C-C4C1-40E7-AC4D-0DCD5CEA9287}"/>
              </a:ext>
            </a:extLst>
          </p:cNvPr>
          <p:cNvSpPr txBox="1">
            <a:spLocks noChangeArrowheads="1"/>
          </p:cNvSpPr>
          <p:nvPr/>
        </p:nvSpPr>
        <p:spPr bwMode="auto">
          <a:xfrm rot="16200000">
            <a:off x="3513727" y="3090647"/>
            <a:ext cx="5172501" cy="492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Low       		Leadership 				High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2C33774F-DFA5-4C3F-85E8-A317646DB3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5337" y="3207069"/>
            <a:ext cx="6032311" cy="382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Low						    Ownership  		High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9EEFF16-3B84-466B-8EF6-F31056F7EEA7}"/>
              </a:ext>
            </a:extLst>
          </p:cNvPr>
          <p:cNvGrpSpPr/>
          <p:nvPr/>
        </p:nvGrpSpPr>
        <p:grpSpPr>
          <a:xfrm>
            <a:off x="3444014" y="1140013"/>
            <a:ext cx="2091056" cy="1677671"/>
            <a:chOff x="0" y="0"/>
            <a:chExt cx="2091193" cy="1677725"/>
          </a:xfrm>
        </p:grpSpPr>
        <p:sp>
          <p:nvSpPr>
            <p:cNvPr id="6" name="Text Box 3">
              <a:extLst>
                <a:ext uri="{FF2B5EF4-FFF2-40B4-BE49-F238E27FC236}">
                  <a16:creationId xmlns:a16="http://schemas.microsoft.com/office/drawing/2014/main" id="{A2F46CE6-AA62-4823-9007-8ED9EDE2CE89}"/>
                </a:ext>
              </a:extLst>
            </p:cNvPr>
            <p:cNvSpPr txBox="1"/>
            <p:nvPr/>
          </p:nvSpPr>
          <p:spPr>
            <a:xfrm>
              <a:off x="492981" y="548640"/>
              <a:ext cx="1049572" cy="532737"/>
            </a:xfrm>
            <a:prstGeom prst="rect">
              <a:avLst/>
            </a:prstGeom>
            <a:solidFill>
              <a:schemeClr val="lt1"/>
            </a:solidFill>
            <a:ln w="6350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1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Tasks</a:t>
              </a:r>
              <a:endPara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8235226B-AF01-447B-9E03-2FB837E9A0B4}"/>
                </a:ext>
              </a:extLst>
            </p:cNvPr>
            <p:cNvSpPr/>
            <p:nvPr/>
          </p:nvSpPr>
          <p:spPr>
            <a:xfrm>
              <a:off x="0" y="0"/>
              <a:ext cx="2091193" cy="1677725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9" name="Oval 8">
            <a:extLst>
              <a:ext uri="{FF2B5EF4-FFF2-40B4-BE49-F238E27FC236}">
                <a16:creationId xmlns:a16="http://schemas.microsoft.com/office/drawing/2014/main" id="{722715AA-FA9D-46F2-87CE-7629C6D7974E}"/>
              </a:ext>
            </a:extLst>
          </p:cNvPr>
          <p:cNvSpPr/>
          <p:nvPr/>
        </p:nvSpPr>
        <p:spPr>
          <a:xfrm>
            <a:off x="6706400" y="1140013"/>
            <a:ext cx="2091055" cy="167767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 Box 10">
            <a:extLst>
              <a:ext uri="{FF2B5EF4-FFF2-40B4-BE49-F238E27FC236}">
                <a16:creationId xmlns:a16="http://schemas.microsoft.com/office/drawing/2014/main" id="{F5203FED-9D66-4A02-ABDE-717DD22AE52A}"/>
              </a:ext>
            </a:extLst>
          </p:cNvPr>
          <p:cNvSpPr txBox="1"/>
          <p:nvPr/>
        </p:nvSpPr>
        <p:spPr>
          <a:xfrm>
            <a:off x="6836575" y="1688653"/>
            <a:ext cx="1804670" cy="532130"/>
          </a:xfrm>
          <a:prstGeom prst="rect">
            <a:avLst/>
          </a:prstGeom>
          <a:solidFill>
            <a:schemeClr val="lt1"/>
          </a:solidFill>
          <a:ln w="6350">
            <a:solidFill>
              <a:schemeClr val="bg1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Organizing</a:t>
            </a: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F85CF99-5304-47DE-8909-E31D58DDD9FC}"/>
              </a:ext>
            </a:extLst>
          </p:cNvPr>
          <p:cNvSpPr/>
          <p:nvPr/>
        </p:nvSpPr>
        <p:spPr>
          <a:xfrm>
            <a:off x="3444014" y="3917409"/>
            <a:ext cx="2091055" cy="167767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F1B9DE37-F0A2-4967-8E1B-70FD7B90176E}"/>
              </a:ext>
            </a:extLst>
          </p:cNvPr>
          <p:cNvSpPr txBox="1"/>
          <p:nvPr/>
        </p:nvSpPr>
        <p:spPr>
          <a:xfrm>
            <a:off x="3562759" y="4482559"/>
            <a:ext cx="1860550" cy="532130"/>
          </a:xfrm>
          <a:prstGeom prst="rect">
            <a:avLst/>
          </a:prstGeom>
          <a:solidFill>
            <a:schemeClr val="lt1"/>
          </a:solidFill>
          <a:ln w="6350">
            <a:solidFill>
              <a:schemeClr val="bg1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Servicing</a:t>
            </a: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630722E-1E88-4DF3-B61B-893F08108B39}"/>
              </a:ext>
            </a:extLst>
          </p:cNvPr>
          <p:cNvSpPr/>
          <p:nvPr/>
        </p:nvSpPr>
        <p:spPr>
          <a:xfrm>
            <a:off x="6664885" y="3869410"/>
            <a:ext cx="2091055" cy="167767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 Box 9">
            <a:extLst>
              <a:ext uri="{FF2B5EF4-FFF2-40B4-BE49-F238E27FC236}">
                <a16:creationId xmlns:a16="http://schemas.microsoft.com/office/drawing/2014/main" id="{88AC715D-808E-4017-BADD-748FB1D45638}"/>
              </a:ext>
            </a:extLst>
          </p:cNvPr>
          <p:cNvSpPr txBox="1"/>
          <p:nvPr/>
        </p:nvSpPr>
        <p:spPr>
          <a:xfrm>
            <a:off x="6844830" y="4442180"/>
            <a:ext cx="1788160" cy="532130"/>
          </a:xfrm>
          <a:prstGeom prst="rect">
            <a:avLst/>
          </a:prstGeom>
          <a:solidFill>
            <a:schemeClr val="lt1"/>
          </a:solidFill>
          <a:ln w="6350">
            <a:solidFill>
              <a:schemeClr val="bg1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Socializing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0055A8F-F2E9-4E3A-8D99-71D99DCA3E45}"/>
              </a:ext>
            </a:extLst>
          </p:cNvPr>
          <p:cNvSpPr txBox="1"/>
          <p:nvPr/>
        </p:nvSpPr>
        <p:spPr>
          <a:xfrm>
            <a:off x="326499" y="347177"/>
            <a:ext cx="311751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“enabling others to achieve shared purpose in the face of uncertainty” (Ganz)</a:t>
            </a:r>
          </a:p>
        </p:txBody>
      </p:sp>
    </p:spTree>
    <p:extLst>
      <p:ext uri="{BB962C8B-B14F-4D97-AF65-F5344CB8AC3E}">
        <p14:creationId xmlns:p14="http://schemas.microsoft.com/office/powerpoint/2010/main" val="26503056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7DCB2-179A-4158-96D6-28C00C74C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Building Bargaining Sessions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769825-4D7F-4299-A791-92E1E5BD70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r>
              <a:rPr lang="en-US" sz="3200" dirty="0"/>
              <a:t>Ask leaders to gather their colleagues and lead them through the same interest-based process we were planning to use at the table</a:t>
            </a:r>
          </a:p>
          <a:p>
            <a:r>
              <a:rPr lang="en-US" sz="3200" dirty="0"/>
              <a:t>Ask them to identify the issues they wanted to work on</a:t>
            </a:r>
          </a:p>
          <a:p>
            <a:r>
              <a:rPr lang="en-US" sz="3200" dirty="0"/>
              <a:t>Do it online so we have a usable record and they can see what other schools and programs said</a:t>
            </a:r>
          </a:p>
        </p:txBody>
      </p:sp>
    </p:spTree>
    <p:extLst>
      <p:ext uri="{BB962C8B-B14F-4D97-AF65-F5344CB8AC3E}">
        <p14:creationId xmlns:p14="http://schemas.microsoft.com/office/powerpoint/2010/main" val="692078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EAB6DA9-CBB4-4597-AC15-8FF2B3BC76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976583" cy="6342144"/>
          </a:xfr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2EABC22-7EF9-48C7-871B-D930EEB97F41}"/>
              </a:ext>
            </a:extLst>
          </p:cNvPr>
          <p:cNvSpPr/>
          <p:nvPr/>
        </p:nvSpPr>
        <p:spPr>
          <a:xfrm>
            <a:off x="2715788" y="584654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About 1400 members in 80 buildings (30% of membership; 80% of buildings) </a:t>
            </a:r>
          </a:p>
        </p:txBody>
      </p:sp>
    </p:spTree>
    <p:extLst>
      <p:ext uri="{BB962C8B-B14F-4D97-AF65-F5344CB8AC3E}">
        <p14:creationId xmlns:p14="http://schemas.microsoft.com/office/powerpoint/2010/main" val="41847544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40D667-A996-4A11-A2BB-497F538C81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Building Bargaining Sessions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13BA3A-899D-47DB-9427-53A63CE1A39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AR plays a substantive role: facilitating, framing, leading</a:t>
            </a:r>
          </a:p>
          <a:p>
            <a:r>
              <a:rPr lang="en-US" sz="2400" dirty="0"/>
              <a:t>Members discuss issues with each other</a:t>
            </a:r>
          </a:p>
          <a:p>
            <a:r>
              <a:rPr lang="en-US" sz="2400" dirty="0"/>
              <a:t>Member investment in outcome grows</a:t>
            </a:r>
          </a:p>
          <a:p>
            <a:r>
              <a:rPr lang="en-US" sz="2400" dirty="0"/>
              <a:t>Priorities surface that were not anticipated</a:t>
            </a:r>
          </a:p>
          <a:p>
            <a:r>
              <a:rPr lang="en-US" sz="2400" dirty="0"/>
              <a:t>Members get sense of collective outside their school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A3101C-18D3-4A95-8CC1-1AD528B691B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Non-majority action</a:t>
            </a:r>
          </a:p>
          <a:p>
            <a:r>
              <a:rPr lang="en-US" sz="3200" dirty="0"/>
              <a:t>Results not easily reported</a:t>
            </a:r>
          </a:p>
        </p:txBody>
      </p:sp>
    </p:spTree>
    <p:extLst>
      <p:ext uri="{BB962C8B-B14F-4D97-AF65-F5344CB8AC3E}">
        <p14:creationId xmlns:p14="http://schemas.microsoft.com/office/powerpoint/2010/main" val="22780966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6B332A4-D438-4773-A77F-5ED49A448D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3768" y="0"/>
            <a:ext cx="8284464" cy="6858000"/>
          </a:xfrm>
          <a:custGeom>
            <a:avLst/>
            <a:gdLst>
              <a:gd name="connsiteX0" fmla="*/ 1818109 w 8284464"/>
              <a:gd name="connsiteY0" fmla="*/ 0 h 6858000"/>
              <a:gd name="connsiteX1" fmla="*/ 6466355 w 8284464"/>
              <a:gd name="connsiteY1" fmla="*/ 0 h 6858000"/>
              <a:gd name="connsiteX2" fmla="*/ 6620596 w 8284464"/>
              <a:gd name="connsiteY2" fmla="*/ 109683 h 6858000"/>
              <a:gd name="connsiteX3" fmla="*/ 8284464 w 8284464"/>
              <a:gd name="connsiteY3" fmla="*/ 3429000 h 6858000"/>
              <a:gd name="connsiteX4" fmla="*/ 6620596 w 8284464"/>
              <a:gd name="connsiteY4" fmla="*/ 6748318 h 6858000"/>
              <a:gd name="connsiteX5" fmla="*/ 6466355 w 8284464"/>
              <a:gd name="connsiteY5" fmla="*/ 6858000 h 6858000"/>
              <a:gd name="connsiteX6" fmla="*/ 1818109 w 8284464"/>
              <a:gd name="connsiteY6" fmla="*/ 6858000 h 6858000"/>
              <a:gd name="connsiteX7" fmla="*/ 1663869 w 8284464"/>
              <a:gd name="connsiteY7" fmla="*/ 6748318 h 6858000"/>
              <a:gd name="connsiteX8" fmla="*/ 0 w 8284464"/>
              <a:gd name="connsiteY8" fmla="*/ 3429000 h 6858000"/>
              <a:gd name="connsiteX9" fmla="*/ 1663869 w 8284464"/>
              <a:gd name="connsiteY9" fmla="*/ 1096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84464" h="6858000">
                <a:moveTo>
                  <a:pt x="1818109" y="0"/>
                </a:moveTo>
                <a:lnTo>
                  <a:pt x="6466355" y="0"/>
                </a:lnTo>
                <a:lnTo>
                  <a:pt x="6620596" y="109683"/>
                </a:lnTo>
                <a:cubicBezTo>
                  <a:pt x="7630666" y="865069"/>
                  <a:pt x="8284464" y="2070683"/>
                  <a:pt x="8284464" y="3429000"/>
                </a:cubicBezTo>
                <a:cubicBezTo>
                  <a:pt x="8284464" y="4787317"/>
                  <a:pt x="7630666" y="5992931"/>
                  <a:pt x="6620596" y="6748318"/>
                </a:cubicBezTo>
                <a:lnTo>
                  <a:pt x="6466355" y="6858000"/>
                </a:lnTo>
                <a:lnTo>
                  <a:pt x="1818109" y="6858000"/>
                </a:lnTo>
                <a:lnTo>
                  <a:pt x="1663869" y="6748318"/>
                </a:lnTo>
                <a:cubicBezTo>
                  <a:pt x="653798" y="5992931"/>
                  <a:pt x="0" y="4787317"/>
                  <a:pt x="0" y="3429000"/>
                </a:cubicBezTo>
                <a:cubicBezTo>
                  <a:pt x="0" y="2070683"/>
                  <a:pt x="653798" y="865069"/>
                  <a:pt x="1663869" y="1096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F9AD32D-FF05-44F4-BD4D-9CEE89B71E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8360" y="0"/>
            <a:ext cx="7955280" cy="6858000"/>
          </a:xfrm>
          <a:custGeom>
            <a:avLst/>
            <a:gdLst>
              <a:gd name="connsiteX0" fmla="*/ 1962423 w 7955280"/>
              <a:gd name="connsiteY0" fmla="*/ 0 h 6858000"/>
              <a:gd name="connsiteX1" fmla="*/ 5992858 w 7955280"/>
              <a:gd name="connsiteY1" fmla="*/ 0 h 6858000"/>
              <a:gd name="connsiteX2" fmla="*/ 6040191 w 7955280"/>
              <a:gd name="connsiteY2" fmla="*/ 27216 h 6858000"/>
              <a:gd name="connsiteX3" fmla="*/ 7955280 w 7955280"/>
              <a:gd name="connsiteY3" fmla="*/ 3429000 h 6858000"/>
              <a:gd name="connsiteX4" fmla="*/ 6040191 w 7955280"/>
              <a:gd name="connsiteY4" fmla="*/ 6830784 h 6858000"/>
              <a:gd name="connsiteX5" fmla="*/ 5992858 w 7955280"/>
              <a:gd name="connsiteY5" fmla="*/ 6858000 h 6858000"/>
              <a:gd name="connsiteX6" fmla="*/ 1962423 w 7955280"/>
              <a:gd name="connsiteY6" fmla="*/ 6858000 h 6858000"/>
              <a:gd name="connsiteX7" fmla="*/ 1915089 w 7955280"/>
              <a:gd name="connsiteY7" fmla="*/ 6830784 h 6858000"/>
              <a:gd name="connsiteX8" fmla="*/ 0 w 7955280"/>
              <a:gd name="connsiteY8" fmla="*/ 3429000 h 6858000"/>
              <a:gd name="connsiteX9" fmla="*/ 1915089 w 7955280"/>
              <a:gd name="connsiteY9" fmla="*/ 272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955280" h="6858000">
                <a:moveTo>
                  <a:pt x="1962423" y="0"/>
                </a:moveTo>
                <a:lnTo>
                  <a:pt x="5992858" y="0"/>
                </a:lnTo>
                <a:lnTo>
                  <a:pt x="6040191" y="27216"/>
                </a:lnTo>
                <a:cubicBezTo>
                  <a:pt x="7188332" y="724844"/>
                  <a:pt x="7955280" y="1987357"/>
                  <a:pt x="7955280" y="3429000"/>
                </a:cubicBezTo>
                <a:cubicBezTo>
                  <a:pt x="7955280" y="4870644"/>
                  <a:pt x="7188332" y="6133157"/>
                  <a:pt x="6040191" y="6830784"/>
                </a:cubicBezTo>
                <a:lnTo>
                  <a:pt x="5992858" y="6858000"/>
                </a:lnTo>
                <a:lnTo>
                  <a:pt x="1962423" y="6858000"/>
                </a:lnTo>
                <a:lnTo>
                  <a:pt x="1915089" y="6830784"/>
                </a:lnTo>
                <a:cubicBezTo>
                  <a:pt x="766948" y="6133157"/>
                  <a:pt x="0" y="4870644"/>
                  <a:pt x="0" y="3429000"/>
                </a:cubicBezTo>
                <a:cubicBezTo>
                  <a:pt x="0" y="1987357"/>
                  <a:pt x="766948" y="724844"/>
                  <a:pt x="1915089" y="2721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6ECAFF6-8C18-434C-B3EE-FA2C8CC07B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5631" y="1441938"/>
            <a:ext cx="7080738" cy="397412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>
                <a:solidFill>
                  <a:schemeClr val="bg1">
                    <a:lumMod val="95000"/>
                    <a:lumOff val="5000"/>
                  </a:schemeClr>
                </a:solidFill>
              </a:rPr>
              <a:t>What were the elements that took a survey from “tasking” to “organizing”</a:t>
            </a:r>
          </a:p>
        </p:txBody>
      </p:sp>
    </p:spTree>
    <p:extLst>
      <p:ext uri="{BB962C8B-B14F-4D97-AF65-F5344CB8AC3E}">
        <p14:creationId xmlns:p14="http://schemas.microsoft.com/office/powerpoint/2010/main" val="35854937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F68767-BA6B-4718-8342-805AF4798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Key Points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824343-BFD3-4AF7-8EC7-60FACFF6FC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5657" y="1355649"/>
            <a:ext cx="7036343" cy="5646514"/>
          </a:xfrm>
        </p:spPr>
        <p:txBody>
          <a:bodyPr>
            <a:noAutofit/>
          </a:bodyPr>
          <a:lstStyle/>
          <a:p>
            <a:r>
              <a:rPr lang="en-US" sz="3600" dirty="0"/>
              <a:t>To build Ownership and Leadership task and ask design should allows for: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US" sz="3600" dirty="0"/>
              <a:t>Authentic Importance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US" sz="3600" dirty="0"/>
              <a:t>Connection to Shared Purpose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US" sz="3600" dirty="0"/>
              <a:t>Adult autonomy AND accountability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US" sz="3600" dirty="0"/>
              <a:t>Growth in Presence 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US" sz="3600" dirty="0"/>
              <a:t>Growth in Capacity</a:t>
            </a:r>
          </a:p>
        </p:txBody>
      </p:sp>
      <p:pic>
        <p:nvPicPr>
          <p:cNvPr id="4" name="Picture 2" descr="Image result for key point">
            <a:extLst>
              <a:ext uri="{FF2B5EF4-FFF2-40B4-BE49-F238E27FC236}">
                <a16:creationId xmlns:a16="http://schemas.microsoft.com/office/drawing/2014/main" id="{FC899F96-C217-48DB-BEF9-B5292B834B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4" r="4210" b="2"/>
          <a:stretch/>
        </p:blipFill>
        <p:spPr bwMode="auto">
          <a:xfrm>
            <a:off x="-213738" y="1768184"/>
            <a:ext cx="5181524" cy="4220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4235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1849FF-A8A3-43BC-83D4-7D928D715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Point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6E28779-DB2B-4FBC-B9C4-B61C13D2D1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58446" y="1109609"/>
            <a:ext cx="5095354" cy="5067354"/>
          </a:xfrm>
        </p:spPr>
        <p:txBody>
          <a:bodyPr>
            <a:normAutofit lnSpcReduction="10000"/>
          </a:bodyPr>
          <a:lstStyle/>
          <a:p>
            <a:r>
              <a:rPr lang="en-US" dirty="0"/>
              <a:t>People join people and organizations that represent their values</a:t>
            </a:r>
          </a:p>
          <a:p>
            <a:endParaRPr lang="en-US" dirty="0"/>
          </a:p>
          <a:p>
            <a:r>
              <a:rPr lang="en-US" dirty="0"/>
              <a:t>When people feel authentically engaged, they will continue to come back or carry a union positive story.</a:t>
            </a:r>
          </a:p>
          <a:p>
            <a:endParaRPr lang="en-US" dirty="0"/>
          </a:p>
          <a:p>
            <a:r>
              <a:rPr lang="en-US" dirty="0"/>
              <a:t>Make food or prizes secondary and not the main focus. What we offer, reflects who we are. </a:t>
            </a:r>
          </a:p>
          <a:p>
            <a:endParaRPr lang="en-US" dirty="0"/>
          </a:p>
        </p:txBody>
      </p:sp>
      <p:pic>
        <p:nvPicPr>
          <p:cNvPr id="6" name="Picture 2" descr="Image result for key point">
            <a:extLst>
              <a:ext uri="{FF2B5EF4-FFF2-40B4-BE49-F238E27FC236}">
                <a16:creationId xmlns:a16="http://schemas.microsoft.com/office/drawing/2014/main" id="{658428AC-8DC2-452F-9324-7C0887D38E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4" r="4210" b="2"/>
          <a:stretch/>
        </p:blipFill>
        <p:spPr bwMode="auto">
          <a:xfrm>
            <a:off x="752033" y="1690688"/>
            <a:ext cx="5181524" cy="4220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26767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B6AA26-B190-4ADC-810C-3E8FC2AEC2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>
            <a:normAutofit/>
          </a:bodyPr>
          <a:lstStyle/>
          <a:p>
            <a:r>
              <a:rPr lang="en-US" b="1" dirty="0"/>
              <a:t>Building Engaged Leaders</a:t>
            </a:r>
          </a:p>
        </p:txBody>
      </p:sp>
      <p:pic>
        <p:nvPicPr>
          <p:cNvPr id="7" name="Graphic 6" descr="Head with Gears">
            <a:extLst>
              <a:ext uri="{FF2B5EF4-FFF2-40B4-BE49-F238E27FC236}">
                <a16:creationId xmlns:a16="http://schemas.microsoft.com/office/drawing/2014/main" id="{64588646-51E2-4ECE-90E9-6A8369D45C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76432" y="2104325"/>
            <a:ext cx="3094997" cy="309499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F9EEEF-1D5E-4110-9E19-3CFD37CFD9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9733" y="1845734"/>
            <a:ext cx="6515947" cy="4023360"/>
          </a:xfrm>
        </p:spPr>
        <p:txBody>
          <a:bodyPr>
            <a:normAutofit/>
          </a:bodyPr>
          <a:lstStyle/>
          <a:p>
            <a:r>
              <a:rPr lang="en-US" sz="3200" dirty="0"/>
              <a:t>“Social scientists have found that tasks designed to yield  “intrinsic” rewards (inherently satisfying) produces great motivation, commitment, and adaptive learning than tasks that only yield financial, recognition or status rewards.” </a:t>
            </a:r>
          </a:p>
          <a:p>
            <a:r>
              <a:rPr lang="en-US" sz="3200" dirty="0"/>
              <a:t> -Hackman and </a:t>
            </a:r>
            <a:r>
              <a:rPr lang="en-US" sz="3200" dirty="0" err="1"/>
              <a:t>Olham</a:t>
            </a:r>
            <a:r>
              <a:rPr lang="en-US" sz="3200" dirty="0"/>
              <a:t>, 1980 </a:t>
            </a:r>
          </a:p>
        </p:txBody>
      </p:sp>
    </p:spTree>
    <p:extLst>
      <p:ext uri="{BB962C8B-B14F-4D97-AF65-F5344CB8AC3E}">
        <p14:creationId xmlns:p14="http://schemas.microsoft.com/office/powerpoint/2010/main" val="980543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B4C8CD-6DD5-4C8E-A39F-264DF7C7F6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5252936"/>
            <a:ext cx="10058400" cy="1028715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Conditions of Motivational Task Design 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957EE604-E4C6-4AF4-ABD2-4A6E643BC67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43466" y="259307"/>
          <a:ext cx="10900477" cy="445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783827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C51FE-D503-40BB-B0DA-D531121E0B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2136" y="3428999"/>
            <a:ext cx="4148909" cy="2200183"/>
          </a:xfrm>
        </p:spPr>
        <p:txBody>
          <a:bodyPr anchor="ctr">
            <a:normAutofit fontScale="90000"/>
          </a:bodyPr>
          <a:lstStyle/>
          <a:p>
            <a:r>
              <a:rPr lang="en-US" dirty="0"/>
              <a:t>Conditions of  Motivational Task Design are Achieved When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5FFA7E5-BA13-4780-9B02-7BB2D5991CA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5428112"/>
              </p:ext>
            </p:extLst>
          </p:nvPr>
        </p:nvGraphicFramePr>
        <p:xfrm>
          <a:off x="3538505" y="150125"/>
          <a:ext cx="8271358" cy="61841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361471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08F0FA-0842-4B7E-9808-433CE09415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Task Design at your table.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A2AE21-6FB5-4C0A-8AA0-84C38F51B6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 How would you move attending school board meetings from “tasking” to organizing using the 6 criteria?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Task Significance </a:t>
            </a:r>
          </a:p>
          <a:p>
            <a:pPr marL="0" indent="0">
              <a:buNone/>
            </a:pPr>
            <a:r>
              <a:rPr lang="en-US" dirty="0"/>
              <a:t>Task Identity </a:t>
            </a:r>
          </a:p>
          <a:p>
            <a:pPr marL="0" indent="0">
              <a:buNone/>
            </a:pPr>
            <a:r>
              <a:rPr lang="en-US" dirty="0"/>
              <a:t>Offers Skill Variety </a:t>
            </a:r>
          </a:p>
          <a:p>
            <a:pPr marL="0" indent="0">
              <a:buNone/>
            </a:pPr>
            <a:r>
              <a:rPr lang="en-US" dirty="0"/>
              <a:t>Autonomy </a:t>
            </a:r>
          </a:p>
          <a:p>
            <a:pPr marL="0" indent="0">
              <a:buNone/>
            </a:pPr>
            <a:r>
              <a:rPr lang="en-US" dirty="0"/>
              <a:t>Feedback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78897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44A49-B4CB-463C-86B7-3A669FE80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would you change about those tasks to build leadership within your local?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F6BF0B-1382-453D-A8E7-AC1C36F5AB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At your table, pick one a task in your local that takes up YOUR time and energy- but does not build the union. </a:t>
            </a:r>
          </a:p>
          <a:p>
            <a:pPr lvl="1"/>
            <a:r>
              <a:rPr lang="en-US" dirty="0"/>
              <a:t>Build union = involve members, build their skills and involvement in the union.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How could you turn that into an organizing task for your local? </a:t>
            </a:r>
          </a:p>
        </p:txBody>
      </p:sp>
    </p:spTree>
    <p:extLst>
      <p:ext uri="{BB962C8B-B14F-4D97-AF65-F5344CB8AC3E}">
        <p14:creationId xmlns:p14="http://schemas.microsoft.com/office/powerpoint/2010/main" val="38397387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ow: Quad 3">
            <a:extLst>
              <a:ext uri="{FF2B5EF4-FFF2-40B4-BE49-F238E27FC236}">
                <a16:creationId xmlns:a16="http://schemas.microsoft.com/office/drawing/2014/main" id="{82727DD1-4F80-4B1C-B3E0-8B89E0080ED3}"/>
              </a:ext>
            </a:extLst>
          </p:cNvPr>
          <p:cNvSpPr/>
          <p:nvPr/>
        </p:nvSpPr>
        <p:spPr>
          <a:xfrm>
            <a:off x="2708910" y="477672"/>
            <a:ext cx="6754813" cy="5786650"/>
          </a:xfrm>
          <a:prstGeom prst="quadArrow">
            <a:avLst>
              <a:gd name="adj1" fmla="val 8195"/>
              <a:gd name="adj2" fmla="val 9847"/>
              <a:gd name="adj3" fmla="val 9849"/>
            </a:avLst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EE7C047C-C4C1-40E7-AC4D-0DCD5CEA9287}"/>
              </a:ext>
            </a:extLst>
          </p:cNvPr>
          <p:cNvSpPr txBox="1">
            <a:spLocks noChangeArrowheads="1"/>
          </p:cNvSpPr>
          <p:nvPr/>
        </p:nvSpPr>
        <p:spPr bwMode="auto">
          <a:xfrm rot="16200000">
            <a:off x="3513727" y="3090647"/>
            <a:ext cx="5172501" cy="492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Low       		Leadership 				High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2C33774F-DFA5-4C3F-85E8-A317646DB3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5337" y="3207069"/>
            <a:ext cx="6032311" cy="382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Low						    Ownership  		High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9EEFF16-3B84-466B-8EF6-F31056F7EEA7}"/>
              </a:ext>
            </a:extLst>
          </p:cNvPr>
          <p:cNvGrpSpPr/>
          <p:nvPr/>
        </p:nvGrpSpPr>
        <p:grpSpPr>
          <a:xfrm>
            <a:off x="3444014" y="1140013"/>
            <a:ext cx="2091056" cy="1677671"/>
            <a:chOff x="0" y="0"/>
            <a:chExt cx="2091193" cy="1677725"/>
          </a:xfrm>
        </p:grpSpPr>
        <p:sp>
          <p:nvSpPr>
            <p:cNvPr id="6" name="Text Box 3">
              <a:extLst>
                <a:ext uri="{FF2B5EF4-FFF2-40B4-BE49-F238E27FC236}">
                  <a16:creationId xmlns:a16="http://schemas.microsoft.com/office/drawing/2014/main" id="{A2F46CE6-AA62-4823-9007-8ED9EDE2CE89}"/>
                </a:ext>
              </a:extLst>
            </p:cNvPr>
            <p:cNvSpPr txBox="1"/>
            <p:nvPr/>
          </p:nvSpPr>
          <p:spPr>
            <a:xfrm>
              <a:off x="492981" y="548640"/>
              <a:ext cx="1049572" cy="532737"/>
            </a:xfrm>
            <a:prstGeom prst="rect">
              <a:avLst/>
            </a:prstGeom>
            <a:solidFill>
              <a:schemeClr val="lt1"/>
            </a:solidFill>
            <a:ln w="6350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1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Tasks</a:t>
              </a:r>
              <a:endPara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8235226B-AF01-447B-9E03-2FB837E9A0B4}"/>
                </a:ext>
              </a:extLst>
            </p:cNvPr>
            <p:cNvSpPr/>
            <p:nvPr/>
          </p:nvSpPr>
          <p:spPr>
            <a:xfrm>
              <a:off x="0" y="0"/>
              <a:ext cx="2091193" cy="1677725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9" name="Oval 8">
            <a:extLst>
              <a:ext uri="{FF2B5EF4-FFF2-40B4-BE49-F238E27FC236}">
                <a16:creationId xmlns:a16="http://schemas.microsoft.com/office/drawing/2014/main" id="{722715AA-FA9D-46F2-87CE-7629C6D7974E}"/>
              </a:ext>
            </a:extLst>
          </p:cNvPr>
          <p:cNvSpPr/>
          <p:nvPr/>
        </p:nvSpPr>
        <p:spPr>
          <a:xfrm>
            <a:off x="6706400" y="1140013"/>
            <a:ext cx="2091055" cy="167767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 Box 10">
            <a:extLst>
              <a:ext uri="{FF2B5EF4-FFF2-40B4-BE49-F238E27FC236}">
                <a16:creationId xmlns:a16="http://schemas.microsoft.com/office/drawing/2014/main" id="{F5203FED-9D66-4A02-ABDE-717DD22AE52A}"/>
              </a:ext>
            </a:extLst>
          </p:cNvPr>
          <p:cNvSpPr txBox="1"/>
          <p:nvPr/>
        </p:nvSpPr>
        <p:spPr>
          <a:xfrm>
            <a:off x="6836575" y="1688653"/>
            <a:ext cx="1804670" cy="532130"/>
          </a:xfrm>
          <a:prstGeom prst="rect">
            <a:avLst/>
          </a:prstGeom>
          <a:solidFill>
            <a:schemeClr val="lt1"/>
          </a:solidFill>
          <a:ln w="6350">
            <a:solidFill>
              <a:schemeClr val="bg1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Organizing</a:t>
            </a: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F85CF99-5304-47DE-8909-E31D58DDD9FC}"/>
              </a:ext>
            </a:extLst>
          </p:cNvPr>
          <p:cNvSpPr/>
          <p:nvPr/>
        </p:nvSpPr>
        <p:spPr>
          <a:xfrm>
            <a:off x="3444014" y="3917409"/>
            <a:ext cx="2091055" cy="167767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F1B9DE37-F0A2-4967-8E1B-70FD7B90176E}"/>
              </a:ext>
            </a:extLst>
          </p:cNvPr>
          <p:cNvSpPr txBox="1"/>
          <p:nvPr/>
        </p:nvSpPr>
        <p:spPr>
          <a:xfrm>
            <a:off x="3562759" y="4482559"/>
            <a:ext cx="1860550" cy="532130"/>
          </a:xfrm>
          <a:prstGeom prst="rect">
            <a:avLst/>
          </a:prstGeom>
          <a:solidFill>
            <a:schemeClr val="lt1"/>
          </a:solidFill>
          <a:ln w="6350">
            <a:solidFill>
              <a:schemeClr val="bg1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Servicing</a:t>
            </a: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630722E-1E88-4DF3-B61B-893F08108B39}"/>
              </a:ext>
            </a:extLst>
          </p:cNvPr>
          <p:cNvSpPr/>
          <p:nvPr/>
        </p:nvSpPr>
        <p:spPr>
          <a:xfrm>
            <a:off x="6664885" y="3869410"/>
            <a:ext cx="2091055" cy="167767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 Box 9">
            <a:extLst>
              <a:ext uri="{FF2B5EF4-FFF2-40B4-BE49-F238E27FC236}">
                <a16:creationId xmlns:a16="http://schemas.microsoft.com/office/drawing/2014/main" id="{88AC715D-808E-4017-BADD-748FB1D45638}"/>
              </a:ext>
            </a:extLst>
          </p:cNvPr>
          <p:cNvSpPr txBox="1"/>
          <p:nvPr/>
        </p:nvSpPr>
        <p:spPr>
          <a:xfrm>
            <a:off x="6844830" y="4442180"/>
            <a:ext cx="1788160" cy="532130"/>
          </a:xfrm>
          <a:prstGeom prst="rect">
            <a:avLst/>
          </a:prstGeom>
          <a:solidFill>
            <a:schemeClr val="lt1"/>
          </a:solidFill>
          <a:ln w="6350">
            <a:solidFill>
              <a:schemeClr val="bg1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Socializing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9E83208-3ADF-49EE-9EC2-BB3F7CD8DD3D}"/>
              </a:ext>
            </a:extLst>
          </p:cNvPr>
          <p:cNvSpPr txBox="1"/>
          <p:nvPr/>
        </p:nvSpPr>
        <p:spPr>
          <a:xfrm>
            <a:off x="326499" y="347177"/>
            <a:ext cx="311751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“enabling others to achieve shared purpose in the face of uncertainty” (Ganz)</a:t>
            </a:r>
          </a:p>
        </p:txBody>
      </p:sp>
    </p:spTree>
    <p:extLst>
      <p:ext uri="{BB962C8B-B14F-4D97-AF65-F5344CB8AC3E}">
        <p14:creationId xmlns:p14="http://schemas.microsoft.com/office/powerpoint/2010/main" val="24890138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F68767-BA6B-4718-8342-805AF4798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(FINAL) Key Points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824343-BFD3-4AF7-8EC7-60FACFF6FC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5657" y="1355649"/>
            <a:ext cx="7036343" cy="5646514"/>
          </a:xfrm>
        </p:spPr>
        <p:txBody>
          <a:bodyPr vert="horz" lIns="0" tIns="45720" rIns="0" bIns="45720" rtlCol="0" anchor="t">
            <a:noAutofit/>
          </a:bodyPr>
          <a:lstStyle/>
          <a:p>
            <a:r>
              <a:rPr lang="en-US" sz="4400" dirty="0"/>
              <a:t>Tasks must be meaningful and members need to own them</a:t>
            </a:r>
          </a:p>
          <a:p>
            <a:r>
              <a:rPr lang="en-US" sz="4400" dirty="0"/>
              <a:t>Our job is to look for opportunities to increase ownership and leadership wherever possible. </a:t>
            </a:r>
          </a:p>
        </p:txBody>
      </p:sp>
      <p:pic>
        <p:nvPicPr>
          <p:cNvPr id="4" name="Picture 2" descr="Image result for key point">
            <a:extLst>
              <a:ext uri="{FF2B5EF4-FFF2-40B4-BE49-F238E27FC236}">
                <a16:creationId xmlns:a16="http://schemas.microsoft.com/office/drawing/2014/main" id="{FC899F96-C217-48DB-BEF9-B5292B834B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4" r="4210" b="2"/>
          <a:stretch/>
        </p:blipFill>
        <p:spPr bwMode="auto">
          <a:xfrm>
            <a:off x="246580" y="1768184"/>
            <a:ext cx="4721206" cy="4220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67866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819</Words>
  <Application>Microsoft Office PowerPoint</Application>
  <PresentationFormat>Widescreen</PresentationFormat>
  <Paragraphs>109</Paragraphs>
  <Slides>19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Task Design</vt:lpstr>
      <vt:lpstr>PowerPoint Presentation</vt:lpstr>
      <vt:lpstr>Member Driven Union </vt:lpstr>
      <vt:lpstr> The question we are asking ourselves</vt:lpstr>
      <vt:lpstr>Example… Bargaining Surveys</vt:lpstr>
      <vt:lpstr>PowerPoint Presentation</vt:lpstr>
      <vt:lpstr>Building Bargaining Sessions</vt:lpstr>
      <vt:lpstr>PowerPoint Presentation</vt:lpstr>
      <vt:lpstr>Building Bargaining Sessions</vt:lpstr>
      <vt:lpstr>What were the elements that took a survey from “tasking” to “organizing”</vt:lpstr>
      <vt:lpstr>Key Points</vt:lpstr>
      <vt:lpstr>Key Point</vt:lpstr>
      <vt:lpstr>Building Engaged Leaders</vt:lpstr>
      <vt:lpstr>Conditions of Motivational Task Design </vt:lpstr>
      <vt:lpstr>Conditions of  Motivational Task Design are Achieved When</vt:lpstr>
      <vt:lpstr>Task Design at your table.</vt:lpstr>
      <vt:lpstr>What would you change about those tasks to build leadership within your local?</vt:lpstr>
      <vt:lpstr>PowerPoint Presentation</vt:lpstr>
      <vt:lpstr>(FINAL) Key Points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Task Design and Structural Building </dc:title>
  <dc:creator>Bishop, Katie [VA]</dc:creator>
  <cp:lastModifiedBy>Bishop, Katie [VA]</cp:lastModifiedBy>
  <cp:revision>4</cp:revision>
  <dcterms:created xsi:type="dcterms:W3CDTF">2021-07-09T16:28:27Z</dcterms:created>
  <dcterms:modified xsi:type="dcterms:W3CDTF">2021-07-26T16:58:41Z</dcterms:modified>
</cp:coreProperties>
</file>