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41" d="100"/>
          <a:sy n="41" d="100"/>
        </p:scale>
        <p:origin x="24" y="13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9FACC-0945-453D-A726-A0D8614B851A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7E338-2E99-4C23-99A4-1AFA74B1EF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668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9DA763-8D56-48F7-A1A9-3B4AE30C1F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01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48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85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5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06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3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75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95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8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083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9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61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276A3-2045-4344-9566-A2C2853C0FE2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BD570-1A23-46C8-86FB-FBE7D125A8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4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92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3459CE-6D74-4142-837A-65628BA62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1986" y="276045"/>
            <a:ext cx="3528256" cy="813252"/>
          </a:xfrm>
        </p:spPr>
        <p:txBody>
          <a:bodyPr/>
          <a:lstStyle/>
          <a:p>
            <a:r>
              <a:rPr lang="en-US" b="1" dirty="0"/>
              <a:t>Coaching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1293AC-AFC8-4A3C-BF2A-BACA36E39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1759" y="1765539"/>
            <a:ext cx="4100422" cy="27201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Regroup!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You will need to get into groups of 3.</a:t>
            </a:r>
          </a:p>
          <a:p>
            <a:pPr marL="0" indent="0">
              <a:buNone/>
            </a:pPr>
            <a:r>
              <a:rPr lang="en-US" sz="2400" dirty="0"/>
              <a:t>Note: there may be 1 group of 4</a:t>
            </a:r>
          </a:p>
        </p:txBody>
      </p:sp>
      <p:pic>
        <p:nvPicPr>
          <p:cNvPr id="6146" name="Picture 2" descr="Image result for coaching">
            <a:extLst>
              <a:ext uri="{FF2B5EF4-FFF2-40B4-BE49-F238E27FC236}">
                <a16:creationId xmlns:a16="http://schemas.microsoft.com/office/drawing/2014/main" id="{61052AA5-B03A-4B4E-AB01-DA3BC2CCF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8"/>
          <a:stretch/>
        </p:blipFill>
        <p:spPr bwMode="auto">
          <a:xfrm>
            <a:off x="889693" y="1765539"/>
            <a:ext cx="6626243" cy="321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250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3459CE-6D74-4142-837A-65628BA62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1986" y="276045"/>
            <a:ext cx="3528256" cy="813252"/>
          </a:xfrm>
        </p:spPr>
        <p:txBody>
          <a:bodyPr/>
          <a:lstStyle/>
          <a:p>
            <a:r>
              <a:rPr lang="en-US" b="1" dirty="0"/>
              <a:t>Coaching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1293AC-AFC8-4A3C-BF2A-BACA36E39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1759" y="1765539"/>
            <a:ext cx="3910641" cy="4382219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Coaching is a direct intervention in an individual or team’s work process to help them improve effectiveness.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Coaching enables others to build their own capacity to act.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Coaching moves leaders from a relationship where staff have an external control to one where they focus on how to grow. </a:t>
            </a:r>
          </a:p>
        </p:txBody>
      </p:sp>
      <p:pic>
        <p:nvPicPr>
          <p:cNvPr id="6146" name="Picture 2" descr="Image result for coaching">
            <a:extLst>
              <a:ext uri="{FF2B5EF4-FFF2-40B4-BE49-F238E27FC236}">
                <a16:creationId xmlns:a16="http://schemas.microsoft.com/office/drawing/2014/main" id="{61052AA5-B03A-4B4E-AB01-DA3BC2CCF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8"/>
          <a:stretch/>
        </p:blipFill>
        <p:spPr bwMode="auto">
          <a:xfrm>
            <a:off x="889693" y="1765539"/>
            <a:ext cx="6626243" cy="321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231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8ABAD7-928F-4DBB-9079-3E3996DDF6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93" t="28821" r="23447" b="24821"/>
          <a:stretch/>
        </p:blipFill>
        <p:spPr>
          <a:xfrm>
            <a:off x="120257" y="490918"/>
            <a:ext cx="11905303" cy="53279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F3A367-ED98-40AB-AAF5-3905043BD674}"/>
              </a:ext>
            </a:extLst>
          </p:cNvPr>
          <p:cNvSpPr txBox="1"/>
          <p:nvPr/>
        </p:nvSpPr>
        <p:spPr>
          <a:xfrm>
            <a:off x="10834577" y="2849526"/>
            <a:ext cx="7230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63E625-FF72-4DD5-96C4-3C2CCD3FCCE3}"/>
              </a:ext>
            </a:extLst>
          </p:cNvPr>
          <p:cNvSpPr txBox="1"/>
          <p:nvPr/>
        </p:nvSpPr>
        <p:spPr>
          <a:xfrm>
            <a:off x="6113718" y="3208225"/>
            <a:ext cx="345558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hurt their feelings</a:t>
            </a:r>
          </a:p>
        </p:txBody>
      </p:sp>
    </p:spTree>
    <p:extLst>
      <p:ext uri="{BB962C8B-B14F-4D97-AF65-F5344CB8AC3E}">
        <p14:creationId xmlns:p14="http://schemas.microsoft.com/office/powerpoint/2010/main" val="3945878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9B3A2-809D-4298-908C-CAB19BA5F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Kinds of Coaching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F5C61-CC3B-42A2-B668-07AF9AACB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Motivational  - Heart Coaching aimed at enhancing motivation</a:t>
            </a:r>
          </a:p>
          <a:p>
            <a:r>
              <a:rPr lang="en-US" sz="2800" dirty="0"/>
              <a:t>Strategic – Head Coaching aimed at helping plan, evaluate, strategize </a:t>
            </a:r>
          </a:p>
          <a:p>
            <a:r>
              <a:rPr lang="en-US" sz="2800" dirty="0"/>
              <a:t>Skills-based – Hands  Coaching aimed at effective execution of a skill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C3C407-34FC-413C-BE0C-750ECB05A3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3" t="53696" r="51874" b="34966"/>
          <a:stretch/>
        </p:blipFill>
        <p:spPr>
          <a:xfrm>
            <a:off x="740228" y="3906417"/>
            <a:ext cx="11114332" cy="184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96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BBE0A-9787-48B7-A83C-C62FAD736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it is your turn…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654BF-0444-42DC-9F67-F1C89DEC8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4021630"/>
            <a:ext cx="10058400" cy="1847463"/>
          </a:xfrm>
        </p:spPr>
        <p:txBody>
          <a:bodyPr>
            <a:normAutofit/>
          </a:bodyPr>
          <a:lstStyle/>
          <a:p>
            <a:r>
              <a:rPr lang="en-US" sz="3200" dirty="0"/>
              <a:t>Get into Teams  - 3</a:t>
            </a:r>
            <a:r>
              <a:rPr lang="en-US" sz="3200"/>
              <a:t>…there may be 1 team of 4</a:t>
            </a:r>
            <a:endParaRPr lang="en-US" sz="3200" dirty="0"/>
          </a:p>
          <a:p>
            <a:r>
              <a:rPr lang="en-US" sz="3200" dirty="0"/>
              <a:t>Four Scenarios</a:t>
            </a:r>
          </a:p>
          <a:p>
            <a:r>
              <a:rPr lang="en-US" sz="3200" dirty="0"/>
              <a:t>Which “kind” of coaching “diagnoses” would you make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8A0D2-1C90-4B71-B343-BE82A85EB6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3" t="53696" r="51874" b="34966"/>
          <a:stretch/>
        </p:blipFill>
        <p:spPr>
          <a:xfrm>
            <a:off x="569314" y="1468017"/>
            <a:ext cx="11114332" cy="184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55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F634D-142A-4B52-B85C-2C494BD67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Coaching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E770B-07CC-4C94-99C9-F690C2B45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429789"/>
            <a:ext cx="3872826" cy="4439305"/>
          </a:xfrm>
        </p:spPr>
        <p:txBody>
          <a:bodyPr/>
          <a:lstStyle/>
          <a:p>
            <a:r>
              <a:rPr lang="en-US" dirty="0"/>
              <a:t>The reason to apply this cycle is to stop yourself from providing THE answer. </a:t>
            </a:r>
          </a:p>
          <a:p>
            <a:r>
              <a:rPr lang="en-US" dirty="0"/>
              <a:t>Leaders grow from productive struggle.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77AD94-E6D5-4574-B8C9-1117B1743F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8" t="24399" r="56108" b="24716"/>
          <a:stretch/>
        </p:blipFill>
        <p:spPr>
          <a:xfrm>
            <a:off x="5125616" y="206663"/>
            <a:ext cx="6718041" cy="600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53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81E87-5E3C-4CDE-99D5-2EDFD4405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3052" y="-298861"/>
            <a:ext cx="4606776" cy="1450757"/>
          </a:xfrm>
        </p:spPr>
        <p:txBody>
          <a:bodyPr>
            <a:normAutofit/>
          </a:bodyPr>
          <a:lstStyle/>
          <a:p>
            <a:r>
              <a:rPr lang="en-US" dirty="0"/>
              <a:t>Key Points</a:t>
            </a:r>
          </a:p>
        </p:txBody>
      </p:sp>
      <p:pic>
        <p:nvPicPr>
          <p:cNvPr id="10242" name="Picture 2" descr="Image result for key point">
            <a:extLst>
              <a:ext uri="{FF2B5EF4-FFF2-40B4-BE49-F238E27FC236}">
                <a16:creationId xmlns:a16="http://schemas.microsoft.com/office/drawing/2014/main" id="{BE559CB4-CC0C-4E57-A306-6AF5B8BE73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" r="4210" b="2"/>
          <a:stretch/>
        </p:blipFill>
        <p:spPr bwMode="auto">
          <a:xfrm>
            <a:off x="642257" y="1491490"/>
            <a:ext cx="4755255" cy="365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D2E9-5AF5-4D05-98DA-57F795A8A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3052" y="1342098"/>
            <a:ext cx="5076691" cy="5075178"/>
          </a:xfrm>
        </p:spPr>
        <p:txBody>
          <a:bodyPr>
            <a:noAutofit/>
          </a:bodyPr>
          <a:lstStyle/>
          <a:p>
            <a:r>
              <a:rPr lang="en-US" sz="2800" dirty="0"/>
              <a:t>Coaching is about releasing your external control and enabling the leader to grow.</a:t>
            </a:r>
          </a:p>
          <a:p>
            <a:endParaRPr lang="en-US" sz="2800" dirty="0"/>
          </a:p>
          <a:p>
            <a:r>
              <a:rPr lang="en-US" sz="2800" dirty="0"/>
              <a:t>Coaching is as much about you changing your behavior and growing your skill as it is about growing a leader. </a:t>
            </a:r>
          </a:p>
          <a:p>
            <a:endParaRPr lang="en-US" sz="2800" dirty="0"/>
          </a:p>
          <a:p>
            <a:r>
              <a:rPr lang="en-US" sz="2800" dirty="0"/>
              <a:t>We only get good at coaching by practicing it.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CA7590-B849-4730-8BCF-71F29702A52D}"/>
              </a:ext>
            </a:extLst>
          </p:cNvPr>
          <p:cNvCxnSpPr>
            <a:cxnSpLocks/>
          </p:cNvCxnSpPr>
          <p:nvPr/>
        </p:nvCxnSpPr>
        <p:spPr>
          <a:xfrm flipV="1">
            <a:off x="6440684" y="1342098"/>
            <a:ext cx="4671512" cy="80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115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Props1.xml><?xml version="1.0" encoding="utf-8"?>
<ds:datastoreItem xmlns:ds="http://schemas.openxmlformats.org/officeDocument/2006/customXml" ds:itemID="{D7B91AED-9389-40A7-A353-BF86E44FC2DB}"/>
</file>

<file path=customXml/itemProps2.xml><?xml version="1.0" encoding="utf-8"?>
<ds:datastoreItem xmlns:ds="http://schemas.openxmlformats.org/officeDocument/2006/customXml" ds:itemID="{B81EB8DD-E40C-450F-9E86-65BB15C7613B}"/>
</file>

<file path=customXml/itemProps3.xml><?xml version="1.0" encoding="utf-8"?>
<ds:datastoreItem xmlns:ds="http://schemas.openxmlformats.org/officeDocument/2006/customXml" ds:itemID="{2A20FE62-2BFA-43C7-97CE-C44CCC82152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</Words>
  <Application>Microsoft Office PowerPoint</Application>
  <PresentationFormat>Widescreen</PresentationFormat>
  <Paragraphs>27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Coaching</vt:lpstr>
      <vt:lpstr>Coaching</vt:lpstr>
      <vt:lpstr>PowerPoint Presentation</vt:lpstr>
      <vt:lpstr>3 Kinds of Coaching</vt:lpstr>
      <vt:lpstr>Now it is your turn…</vt:lpstr>
      <vt:lpstr>Coaching Cycle</vt:lpstr>
      <vt:lpstr>Key Points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1</cp:revision>
  <dcterms:created xsi:type="dcterms:W3CDTF">2021-03-02T20:17:12Z</dcterms:created>
  <dcterms:modified xsi:type="dcterms:W3CDTF">2021-03-02T20:18:49Z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