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256" r:id="rId2"/>
    <p:sldId id="303" r:id="rId3"/>
    <p:sldId id="302" r:id="rId4"/>
    <p:sldId id="272" r:id="rId5"/>
    <p:sldId id="273" r:id="rId6"/>
    <p:sldId id="274" r:id="rId7"/>
    <p:sldId id="276" r:id="rId8"/>
    <p:sldId id="285" r:id="rId9"/>
    <p:sldId id="536"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45C4FA30-AD36-0BC2-974F-58572BAA2237}" v="3" dt="2023-01-30T23:17:21.677"/>
    <p1510:client id="{5D3C6DD6-E028-3390-07F2-363AC8675A72}" v="34" dt="2023-01-26T22:35:08.120"/>
    <p1510:client id="{602103F6-31FC-7709-89AE-795DAE966DC4}" v="1" dt="2023-01-31T13:27:45.063"/>
    <p1510:client id="{6954B443-06D3-6BE7-7635-F6149C014AD7}" v="568" dt="2023-01-30T22:13:24.110"/>
    <p1510:client id="{8C9251B5-73A9-A375-D816-D12D00E1C988}" v="18" dt="2023-01-26T17:29:38.475"/>
    <p1510:client id="{98D13631-D459-2E7D-20E2-0DF8ABEFF872}" v="23" dt="2022-10-10T15:14:22.103"/>
    <p1510:client id="{ACD958B6-803D-3121-B8AD-771CF02C2676}" v="2" dt="2022-10-09T14:19:57.553"/>
    <p1510:client id="{B3B1E61E-2210-C752-1CFC-028BF05E3AAE}" v="55" dt="2023-01-30T23:54:38.776"/>
    <p1510:client id="{CA979ED6-57EA-DBFA-5A7D-F039AB34C233}" v="63" dt="2022-10-10T15:59:40.449"/>
    <p1510:client id="{D56512EA-0846-5C8F-A256-6E62357BDA54}" v="125" dt="2022-10-10T15:13:08.832"/>
    <p1510:client id="{D6147178-5775-E3A1-9B57-36F0C769409A}" v="55" dt="2023-01-31T00:10:12.504"/>
    <p1510:client id="{E8F76CBD-C088-1501-56BC-1A20120624CE}" v="49" dt="2023-01-30T23:46:05.228"/>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d93ca705fb782b1ba44c55480d54f9c2a8f74866412d9d4ecbce9df16b407553::" providerId="AD" clId="Web-{D6147178-5775-E3A1-9B57-36F0C769409A}"/>
    <pc:docChg chg="modSld">
      <pc:chgData name="Guest User" userId="S::urn:spo:anon#d93ca705fb782b1ba44c55480d54f9c2a8f74866412d9d4ecbce9df16b407553::" providerId="AD" clId="Web-{D6147178-5775-E3A1-9B57-36F0C769409A}" dt="2023-01-31T00:10:10.191" v="56" actId="20577"/>
      <pc:docMkLst>
        <pc:docMk/>
      </pc:docMkLst>
      <pc:sldChg chg="modSp">
        <pc:chgData name="Guest User" userId="S::urn:spo:anon#d93ca705fb782b1ba44c55480d54f9c2a8f74866412d9d4ecbce9df16b407553::" providerId="AD" clId="Web-{D6147178-5775-E3A1-9B57-36F0C769409A}" dt="2023-01-31T00:10:10.191" v="56" actId="20577"/>
        <pc:sldMkLst>
          <pc:docMk/>
          <pc:sldMk cId="2158880311" sldId="535"/>
        </pc:sldMkLst>
        <pc:spChg chg="mod">
          <ac:chgData name="Guest User" userId="S::urn:spo:anon#d93ca705fb782b1ba44c55480d54f9c2a8f74866412d9d4ecbce9df16b407553::" providerId="AD" clId="Web-{D6147178-5775-E3A1-9B57-36F0C769409A}" dt="2023-01-31T00:10:10.191" v="56" actId="20577"/>
          <ac:spMkLst>
            <pc:docMk/>
            <pc:sldMk cId="2158880311" sldId="535"/>
            <ac:spMk id="4" creationId="{2174649D-D49D-8CFA-7120-84CC024C64B5}"/>
          </ac:spMkLst>
        </pc:spChg>
      </pc:sldChg>
    </pc:docChg>
  </pc:docChgLst>
  <pc:docChgLst>
    <pc:chgData name="Guest User" userId="S::urn:spo:anon#d93ca705fb782b1ba44c55480d54f9c2a8f74866412d9d4ecbce9df16b407553::" providerId="AD" clId="Web-{E8F76CBD-C088-1501-56BC-1A20120624CE}"/>
    <pc:docChg chg="modSld">
      <pc:chgData name="Guest User" userId="S::urn:spo:anon#d93ca705fb782b1ba44c55480d54f9c2a8f74866412d9d4ecbce9df16b407553::" providerId="AD" clId="Web-{E8F76CBD-C088-1501-56BC-1A20120624CE}" dt="2023-01-30T23:46:05.228" v="47" actId="20577"/>
      <pc:docMkLst>
        <pc:docMk/>
      </pc:docMkLst>
      <pc:sldChg chg="modSp">
        <pc:chgData name="Guest User" userId="S::urn:spo:anon#d93ca705fb782b1ba44c55480d54f9c2a8f74866412d9d4ecbce9df16b407553::" providerId="AD" clId="Web-{E8F76CBD-C088-1501-56BC-1A20120624CE}" dt="2023-01-30T23:28:03.425" v="25" actId="20577"/>
        <pc:sldMkLst>
          <pc:docMk/>
          <pc:sldMk cId="3478880744" sldId="272"/>
        </pc:sldMkLst>
        <pc:spChg chg="mod">
          <ac:chgData name="Guest User" userId="S::urn:spo:anon#d93ca705fb782b1ba44c55480d54f9c2a8f74866412d9d4ecbce9df16b407553::" providerId="AD" clId="Web-{E8F76CBD-C088-1501-56BC-1A20120624CE}" dt="2023-01-30T23:28:03.425" v="25" actId="20577"/>
          <ac:spMkLst>
            <pc:docMk/>
            <pc:sldMk cId="3478880744" sldId="272"/>
            <ac:spMk id="3" creationId="{D5A9E3C9-07AA-41F6-A08B-5C66AAB1A24E}"/>
          </ac:spMkLst>
        </pc:spChg>
      </pc:sldChg>
      <pc:sldChg chg="modSp">
        <pc:chgData name="Guest User" userId="S::urn:spo:anon#d93ca705fb782b1ba44c55480d54f9c2a8f74866412d9d4ecbce9df16b407553::" providerId="AD" clId="Web-{E8F76CBD-C088-1501-56BC-1A20120624CE}" dt="2023-01-30T23:29:23.474" v="27" actId="20577"/>
        <pc:sldMkLst>
          <pc:docMk/>
          <pc:sldMk cId="3862409425" sldId="273"/>
        </pc:sldMkLst>
        <pc:spChg chg="mod">
          <ac:chgData name="Guest User" userId="S::urn:spo:anon#d93ca705fb782b1ba44c55480d54f9c2a8f74866412d9d4ecbce9df16b407553::" providerId="AD" clId="Web-{E8F76CBD-C088-1501-56BC-1A20120624CE}" dt="2023-01-30T23:29:23.474" v="27" actId="20577"/>
          <ac:spMkLst>
            <pc:docMk/>
            <pc:sldMk cId="3862409425" sldId="273"/>
            <ac:spMk id="3" creationId="{D5A9E3C9-07AA-41F6-A08B-5C66AAB1A24E}"/>
          </ac:spMkLst>
        </pc:spChg>
      </pc:sldChg>
      <pc:sldChg chg="modSp">
        <pc:chgData name="Guest User" userId="S::urn:spo:anon#d93ca705fb782b1ba44c55480d54f9c2a8f74866412d9d4ecbce9df16b407553::" providerId="AD" clId="Web-{E8F76CBD-C088-1501-56BC-1A20120624CE}" dt="2023-01-30T23:30:46.290" v="40"/>
        <pc:sldMkLst>
          <pc:docMk/>
          <pc:sldMk cId="1706959969" sldId="276"/>
        </pc:sldMkLst>
        <pc:spChg chg="mod">
          <ac:chgData name="Guest User" userId="S::urn:spo:anon#d93ca705fb782b1ba44c55480d54f9c2a8f74866412d9d4ecbce9df16b407553::" providerId="AD" clId="Web-{E8F76CBD-C088-1501-56BC-1A20120624CE}" dt="2023-01-30T23:30:46.290" v="40"/>
          <ac:spMkLst>
            <pc:docMk/>
            <pc:sldMk cId="1706959969" sldId="276"/>
            <ac:spMk id="2" creationId="{005CF54C-CCE2-47F9-A974-2EF25127E06E}"/>
          </ac:spMkLst>
        </pc:spChg>
      </pc:sldChg>
      <pc:sldChg chg="modSp">
        <pc:chgData name="Guest User" userId="S::urn:spo:anon#d93ca705fb782b1ba44c55480d54f9c2a8f74866412d9d4ecbce9df16b407553::" providerId="AD" clId="Web-{E8F76CBD-C088-1501-56BC-1A20120624CE}" dt="2023-01-30T23:46:05.228" v="47" actId="20577"/>
        <pc:sldMkLst>
          <pc:docMk/>
          <pc:sldMk cId="574070289" sldId="532"/>
        </pc:sldMkLst>
        <pc:spChg chg="mod">
          <ac:chgData name="Guest User" userId="S::urn:spo:anon#d93ca705fb782b1ba44c55480d54f9c2a8f74866412d9d4ecbce9df16b407553::" providerId="AD" clId="Web-{E8F76CBD-C088-1501-56BC-1A20120624CE}" dt="2023-01-30T23:46:05.228" v="47" actId="20577"/>
          <ac:spMkLst>
            <pc:docMk/>
            <pc:sldMk cId="574070289" sldId="532"/>
            <ac:spMk id="3" creationId="{00000000-0000-0000-0000-000000000000}"/>
          </ac:spMkLst>
        </pc:spChg>
      </pc:sldChg>
      <pc:sldChg chg="modSp">
        <pc:chgData name="Guest User" userId="S::urn:spo:anon#d93ca705fb782b1ba44c55480d54f9c2a8f74866412d9d4ecbce9df16b407553::" providerId="AD" clId="Web-{E8F76CBD-C088-1501-56BC-1A20120624CE}" dt="2023-01-30T23:34:17.125" v="46" actId="1076"/>
        <pc:sldMkLst>
          <pc:docMk/>
          <pc:sldMk cId="1328759319" sldId="536"/>
        </pc:sldMkLst>
        <pc:spChg chg="mod">
          <ac:chgData name="Guest User" userId="S::urn:spo:anon#d93ca705fb782b1ba44c55480d54f9c2a8f74866412d9d4ecbce9df16b407553::" providerId="AD" clId="Web-{E8F76CBD-C088-1501-56BC-1A20120624CE}" dt="2023-01-30T23:34:17.125" v="46" actId="1076"/>
          <ac:spMkLst>
            <pc:docMk/>
            <pc:sldMk cId="1328759319" sldId="536"/>
            <ac:spMk id="2" creationId="{F5314028-8029-2389-7B2B-ED57836E6DCA}"/>
          </ac:spMkLst>
        </pc:spChg>
      </pc:sldChg>
    </pc:docChg>
  </pc:docChgLst>
  <pc:docChgLst>
    <pc:chgData name="Guest User" userId="S::urn:spo:anon#d93ca705fb782b1ba44c55480d54f9c2a8f74866412d9d4ecbce9df16b407553::" providerId="AD" clId="Web-{602103F6-31FC-7709-89AE-795DAE966DC4}"/>
    <pc:docChg chg="modSld">
      <pc:chgData name="Guest User" userId="S::urn:spo:anon#d93ca705fb782b1ba44c55480d54f9c2a8f74866412d9d4ecbce9df16b407553::" providerId="AD" clId="Web-{602103F6-31FC-7709-89AE-795DAE966DC4}" dt="2023-01-31T13:27:45.063" v="0" actId="1076"/>
      <pc:docMkLst>
        <pc:docMk/>
      </pc:docMkLst>
      <pc:sldChg chg="modSp">
        <pc:chgData name="Guest User" userId="S::urn:spo:anon#d93ca705fb782b1ba44c55480d54f9c2a8f74866412d9d4ecbce9df16b407553::" providerId="AD" clId="Web-{602103F6-31FC-7709-89AE-795DAE966DC4}" dt="2023-01-31T13:27:45.063" v="0" actId="1076"/>
        <pc:sldMkLst>
          <pc:docMk/>
          <pc:sldMk cId="1189064074" sldId="527"/>
        </pc:sldMkLst>
        <pc:spChg chg="mod">
          <ac:chgData name="Guest User" userId="S::urn:spo:anon#d93ca705fb782b1ba44c55480d54f9c2a8f74866412d9d4ecbce9df16b407553::" providerId="AD" clId="Web-{602103F6-31FC-7709-89AE-795DAE966DC4}" dt="2023-01-31T13:27:45.063" v="0" actId="1076"/>
          <ac:spMkLst>
            <pc:docMk/>
            <pc:sldMk cId="1189064074" sldId="527"/>
            <ac:spMk id="3" creationId="{00000000-0000-0000-0000-000000000000}"/>
          </ac:spMkLst>
        </pc:spChg>
      </pc:sldChg>
    </pc:docChg>
  </pc:docChgLst>
  <pc:docChgLst>
    <pc:chgData name="Guest User" userId="S::urn:spo:anon#5cafdcb12411b73cdcb6beded25e374521d68c725f6fbe4466911b88a619584c::" providerId="AD" clId="Web-{B3B1E61E-2210-C752-1CFC-028BF05E3AAE}"/>
    <pc:docChg chg="modSld sldOrd">
      <pc:chgData name="Guest User" userId="S::urn:spo:anon#5cafdcb12411b73cdcb6beded25e374521d68c725f6fbe4466911b88a619584c::" providerId="AD" clId="Web-{B3B1E61E-2210-C752-1CFC-028BF05E3AAE}" dt="2023-01-30T23:54:38.776" v="54" actId="20577"/>
      <pc:docMkLst>
        <pc:docMk/>
      </pc:docMkLst>
      <pc:sldChg chg="ord">
        <pc:chgData name="Guest User" userId="S::urn:spo:anon#5cafdcb12411b73cdcb6beded25e374521d68c725f6fbe4466911b88a619584c::" providerId="AD" clId="Web-{B3B1E61E-2210-C752-1CFC-028BF05E3AAE}" dt="2023-01-30T23:33:31.814" v="7"/>
        <pc:sldMkLst>
          <pc:docMk/>
          <pc:sldMk cId="1804827812" sldId="285"/>
        </pc:sldMkLst>
      </pc:sldChg>
      <pc:sldChg chg="modSp">
        <pc:chgData name="Guest User" userId="S::urn:spo:anon#5cafdcb12411b73cdcb6beded25e374521d68c725f6fbe4466911b88a619584c::" providerId="AD" clId="Web-{B3B1E61E-2210-C752-1CFC-028BF05E3AAE}" dt="2023-01-30T23:54:38.776" v="54" actId="20577"/>
        <pc:sldMkLst>
          <pc:docMk/>
          <pc:sldMk cId="2747414308" sldId="292"/>
        </pc:sldMkLst>
        <pc:spChg chg="mod">
          <ac:chgData name="Guest User" userId="S::urn:spo:anon#5cafdcb12411b73cdcb6beded25e374521d68c725f6fbe4466911b88a619584c::" providerId="AD" clId="Web-{B3B1E61E-2210-C752-1CFC-028BF05E3AAE}" dt="2023-01-30T23:54:38.776" v="54" actId="20577"/>
          <ac:spMkLst>
            <pc:docMk/>
            <pc:sldMk cId="2747414308" sldId="292"/>
            <ac:spMk id="12" creationId="{00000000-0000-0000-0000-000000000000}"/>
          </ac:spMkLst>
        </pc:spChg>
      </pc:sldChg>
      <pc:sldChg chg="delSp modSp">
        <pc:chgData name="Guest User" userId="S::urn:spo:anon#5cafdcb12411b73cdcb6beded25e374521d68c725f6fbe4466911b88a619584c::" providerId="AD" clId="Web-{B3B1E61E-2210-C752-1CFC-028BF05E3AAE}" dt="2023-01-30T23:31:32.232" v="6" actId="20577"/>
        <pc:sldMkLst>
          <pc:docMk/>
          <pc:sldMk cId="1328759319" sldId="536"/>
        </pc:sldMkLst>
        <pc:spChg chg="mod">
          <ac:chgData name="Guest User" userId="S::urn:spo:anon#5cafdcb12411b73cdcb6beded25e374521d68c725f6fbe4466911b88a619584c::" providerId="AD" clId="Web-{B3B1E61E-2210-C752-1CFC-028BF05E3AAE}" dt="2023-01-30T23:31:32.232" v="6" actId="20577"/>
          <ac:spMkLst>
            <pc:docMk/>
            <pc:sldMk cId="1328759319" sldId="536"/>
            <ac:spMk id="2" creationId="{F5314028-8029-2389-7B2B-ED57836E6DCA}"/>
          </ac:spMkLst>
        </pc:spChg>
        <pc:spChg chg="del">
          <ac:chgData name="Guest User" userId="S::urn:spo:anon#5cafdcb12411b73cdcb6beded25e374521d68c725f6fbe4466911b88a619584c::" providerId="AD" clId="Web-{B3B1E61E-2210-C752-1CFC-028BF05E3AAE}" dt="2023-01-30T23:31:25.748" v="1"/>
          <ac:spMkLst>
            <pc:docMk/>
            <pc:sldMk cId="1328759319" sldId="536"/>
            <ac:spMk id="3" creationId="{95A5EB5F-BEC1-8A07-1BB6-CF531BB78242}"/>
          </ac:spMkLst>
        </pc:spChg>
      </pc:sldChg>
    </pc:docChg>
  </pc:docChgLst>
  <pc:docChgLst>
    <pc:chgData name="Guest User" userId="S::urn:spo:anon#d93ca705fb782b1ba44c55480d54f9c2a8f74866412d9d4ecbce9df16b407553::" providerId="AD" clId="Web-{6954B443-06D3-6BE7-7635-F6149C014AD7}"/>
    <pc:docChg chg="addSld delSld modSld">
      <pc:chgData name="Guest User" userId="S::urn:spo:anon#d93ca705fb782b1ba44c55480d54f9c2a8f74866412d9d4ecbce9df16b407553::" providerId="AD" clId="Web-{6954B443-06D3-6BE7-7635-F6149C014AD7}" dt="2023-01-30T22:13:17.516" v="573" actId="20577"/>
      <pc:docMkLst>
        <pc:docMk/>
      </pc:docMkLst>
      <pc:sldChg chg="del">
        <pc:chgData name="Guest User" userId="S::urn:spo:anon#d93ca705fb782b1ba44c55480d54f9c2a8f74866412d9d4ecbce9df16b407553::" providerId="AD" clId="Web-{6954B443-06D3-6BE7-7635-F6149C014AD7}" dt="2023-01-30T21:33:51.122" v="0"/>
        <pc:sldMkLst>
          <pc:docMk/>
          <pc:sldMk cId="3149136562" sldId="268"/>
        </pc:sldMkLst>
      </pc:sldChg>
      <pc:sldChg chg="modSp">
        <pc:chgData name="Guest User" userId="S::urn:spo:anon#d93ca705fb782b1ba44c55480d54f9c2a8f74866412d9d4ecbce9df16b407553::" providerId="AD" clId="Web-{6954B443-06D3-6BE7-7635-F6149C014AD7}" dt="2023-01-30T21:40:24.323" v="169" actId="20577"/>
        <pc:sldMkLst>
          <pc:docMk/>
          <pc:sldMk cId="3478880744" sldId="272"/>
        </pc:sldMkLst>
        <pc:spChg chg="mod">
          <ac:chgData name="Guest User" userId="S::urn:spo:anon#d93ca705fb782b1ba44c55480d54f9c2a8f74866412d9d4ecbce9df16b407553::" providerId="AD" clId="Web-{6954B443-06D3-6BE7-7635-F6149C014AD7}" dt="2023-01-30T21:40:24.323" v="169" actId="20577"/>
          <ac:spMkLst>
            <pc:docMk/>
            <pc:sldMk cId="3478880744" sldId="272"/>
            <ac:spMk id="3" creationId="{D5A9E3C9-07AA-41F6-A08B-5C66AAB1A24E}"/>
          </ac:spMkLst>
        </pc:spChg>
        <pc:spChg chg="mod">
          <ac:chgData name="Guest User" userId="S::urn:spo:anon#d93ca705fb782b1ba44c55480d54f9c2a8f74866412d9d4ecbce9df16b407553::" providerId="AD" clId="Web-{6954B443-06D3-6BE7-7635-F6149C014AD7}" dt="2023-01-30T21:40:20.776" v="166" actId="20577"/>
          <ac:spMkLst>
            <pc:docMk/>
            <pc:sldMk cId="3478880744" sldId="272"/>
            <ac:spMk id="7" creationId="{D5A9E3C9-07AA-41F6-A08B-5C66AAB1A24E}"/>
          </ac:spMkLst>
        </pc:spChg>
      </pc:sldChg>
      <pc:sldChg chg="modSp">
        <pc:chgData name="Guest User" userId="S::urn:spo:anon#d93ca705fb782b1ba44c55480d54f9c2a8f74866412d9d4ecbce9df16b407553::" providerId="AD" clId="Web-{6954B443-06D3-6BE7-7635-F6149C014AD7}" dt="2023-01-30T21:42:31.031" v="282" actId="20577"/>
        <pc:sldMkLst>
          <pc:docMk/>
          <pc:sldMk cId="3862409425" sldId="273"/>
        </pc:sldMkLst>
        <pc:spChg chg="mod">
          <ac:chgData name="Guest User" userId="S::urn:spo:anon#d93ca705fb782b1ba44c55480d54f9c2a8f74866412d9d4ecbce9df16b407553::" providerId="AD" clId="Web-{6954B443-06D3-6BE7-7635-F6149C014AD7}" dt="2023-01-30T21:42:31.031" v="282" actId="20577"/>
          <ac:spMkLst>
            <pc:docMk/>
            <pc:sldMk cId="3862409425" sldId="273"/>
            <ac:spMk id="3" creationId="{D5A9E3C9-07AA-41F6-A08B-5C66AAB1A24E}"/>
          </ac:spMkLst>
        </pc:spChg>
      </pc:sldChg>
      <pc:sldChg chg="modSp">
        <pc:chgData name="Guest User" userId="S::urn:spo:anon#d93ca705fb782b1ba44c55480d54f9c2a8f74866412d9d4ecbce9df16b407553::" providerId="AD" clId="Web-{6954B443-06D3-6BE7-7635-F6149C014AD7}" dt="2023-01-30T21:46:10.788" v="358" actId="14100"/>
        <pc:sldMkLst>
          <pc:docMk/>
          <pc:sldMk cId="1941224096" sldId="283"/>
        </pc:sldMkLst>
        <pc:spChg chg="mod">
          <ac:chgData name="Guest User" userId="S::urn:spo:anon#d93ca705fb782b1ba44c55480d54f9c2a8f74866412d9d4ecbce9df16b407553::" providerId="AD" clId="Web-{6954B443-06D3-6BE7-7635-F6149C014AD7}" dt="2023-01-30T21:46:10.788" v="358" actId="14100"/>
          <ac:spMkLst>
            <pc:docMk/>
            <pc:sldMk cId="1941224096" sldId="283"/>
            <ac:spMk id="3" creationId="{00000000-0000-0000-0000-000000000000}"/>
          </ac:spMkLst>
        </pc:spChg>
      </pc:sldChg>
      <pc:sldChg chg="modSp add del">
        <pc:chgData name="Guest User" userId="S::urn:spo:anon#d93ca705fb782b1ba44c55480d54f9c2a8f74866412d9d4ecbce9df16b407553::" providerId="AD" clId="Web-{6954B443-06D3-6BE7-7635-F6149C014AD7}" dt="2023-01-30T21:45:13.208" v="310" actId="20577"/>
        <pc:sldMkLst>
          <pc:docMk/>
          <pc:sldMk cId="1804827812" sldId="285"/>
        </pc:sldMkLst>
        <pc:spChg chg="mod">
          <ac:chgData name="Guest User" userId="S::urn:spo:anon#d93ca705fb782b1ba44c55480d54f9c2a8f74866412d9d4ecbce9df16b407553::" providerId="AD" clId="Web-{6954B443-06D3-6BE7-7635-F6149C014AD7}" dt="2023-01-30T21:45:13.208" v="310" actId="20577"/>
          <ac:spMkLst>
            <pc:docMk/>
            <pc:sldMk cId="1804827812" sldId="285"/>
            <ac:spMk id="3" creationId="{00000000-0000-0000-0000-000000000000}"/>
          </ac:spMkLst>
        </pc:spChg>
      </pc:sldChg>
      <pc:sldChg chg="modSp">
        <pc:chgData name="Guest User" userId="S::urn:spo:anon#d93ca705fb782b1ba44c55480d54f9c2a8f74866412d9d4ecbce9df16b407553::" providerId="AD" clId="Web-{6954B443-06D3-6BE7-7635-F6149C014AD7}" dt="2023-01-30T21:34:04.764" v="3" actId="20577"/>
        <pc:sldMkLst>
          <pc:docMk/>
          <pc:sldMk cId="3526927104" sldId="302"/>
        </pc:sldMkLst>
        <pc:spChg chg="mod">
          <ac:chgData name="Guest User" userId="S::urn:spo:anon#d93ca705fb782b1ba44c55480d54f9c2a8f74866412d9d4ecbce9df16b407553::" providerId="AD" clId="Web-{6954B443-06D3-6BE7-7635-F6149C014AD7}" dt="2023-01-30T21:34:04.764" v="3" actId="20577"/>
          <ac:spMkLst>
            <pc:docMk/>
            <pc:sldMk cId="3526927104" sldId="302"/>
            <ac:spMk id="199" creationId="{00000000-0000-0000-0000-000000000000}"/>
          </ac:spMkLst>
        </pc:spChg>
      </pc:sldChg>
      <pc:sldChg chg="del">
        <pc:chgData name="Guest User" userId="S::urn:spo:anon#d93ca705fb782b1ba44c55480d54f9c2a8f74866412d9d4ecbce9df16b407553::" providerId="AD" clId="Web-{6954B443-06D3-6BE7-7635-F6149C014AD7}" dt="2023-01-30T22:06:17.220" v="422"/>
        <pc:sldMkLst>
          <pc:docMk/>
          <pc:sldMk cId="274559528" sldId="423"/>
        </pc:sldMkLst>
      </pc:sldChg>
      <pc:sldChg chg="del">
        <pc:chgData name="Guest User" userId="S::urn:spo:anon#d93ca705fb782b1ba44c55480d54f9c2a8f74866412d9d4ecbce9df16b407553::" providerId="AD" clId="Web-{6954B443-06D3-6BE7-7635-F6149C014AD7}" dt="2023-01-30T22:06:17.220" v="428"/>
        <pc:sldMkLst>
          <pc:docMk/>
          <pc:sldMk cId="415531797" sldId="447"/>
        </pc:sldMkLst>
      </pc:sldChg>
      <pc:sldChg chg="del">
        <pc:chgData name="Guest User" userId="S::urn:spo:anon#d93ca705fb782b1ba44c55480d54f9c2a8f74866412d9d4ecbce9df16b407553::" providerId="AD" clId="Web-{6954B443-06D3-6BE7-7635-F6149C014AD7}" dt="2023-01-30T22:06:17.189" v="409"/>
        <pc:sldMkLst>
          <pc:docMk/>
          <pc:sldMk cId="214698554" sldId="491"/>
        </pc:sldMkLst>
      </pc:sldChg>
      <pc:sldChg chg="del">
        <pc:chgData name="Guest User" userId="S::urn:spo:anon#d93ca705fb782b1ba44c55480d54f9c2a8f74866412d9d4ecbce9df16b407553::" providerId="AD" clId="Web-{6954B443-06D3-6BE7-7635-F6149C014AD7}" dt="2023-01-30T22:06:17.189" v="410"/>
        <pc:sldMkLst>
          <pc:docMk/>
          <pc:sldMk cId="2307502994" sldId="492"/>
        </pc:sldMkLst>
      </pc:sldChg>
      <pc:sldChg chg="del">
        <pc:chgData name="Guest User" userId="S::urn:spo:anon#d93ca705fb782b1ba44c55480d54f9c2a8f74866412d9d4ecbce9df16b407553::" providerId="AD" clId="Web-{6954B443-06D3-6BE7-7635-F6149C014AD7}" dt="2023-01-30T22:06:17.189" v="411"/>
        <pc:sldMkLst>
          <pc:docMk/>
          <pc:sldMk cId="3539735667" sldId="493"/>
        </pc:sldMkLst>
      </pc:sldChg>
      <pc:sldChg chg="modSp">
        <pc:chgData name="Guest User" userId="S::urn:spo:anon#d93ca705fb782b1ba44c55480d54f9c2a8f74866412d9d4ecbce9df16b407553::" providerId="AD" clId="Web-{6954B443-06D3-6BE7-7635-F6149C014AD7}" dt="2023-01-30T21:47:16.681" v="407" actId="20577"/>
        <pc:sldMkLst>
          <pc:docMk/>
          <pc:sldMk cId="3933816636" sldId="530"/>
        </pc:sldMkLst>
        <pc:spChg chg="mod">
          <ac:chgData name="Guest User" userId="S::urn:spo:anon#d93ca705fb782b1ba44c55480d54f9c2a8f74866412d9d4ecbce9df16b407553::" providerId="AD" clId="Web-{6954B443-06D3-6BE7-7635-F6149C014AD7}" dt="2023-01-30T21:47:16.681" v="407" actId="20577"/>
          <ac:spMkLst>
            <pc:docMk/>
            <pc:sldMk cId="3933816636" sldId="530"/>
            <ac:spMk id="3" creationId="{00000000-0000-0000-0000-000000000000}"/>
          </ac:spMkLst>
        </pc:spChg>
      </pc:sldChg>
      <pc:sldChg chg="delSp modSp new mod modClrScheme chgLayout">
        <pc:chgData name="Guest User" userId="S::urn:spo:anon#d93ca705fb782b1ba44c55480d54f9c2a8f74866412d9d4ecbce9df16b407553::" providerId="AD" clId="Web-{6954B443-06D3-6BE7-7635-F6149C014AD7}" dt="2023-01-30T22:09:40.399" v="564" actId="20577"/>
        <pc:sldMkLst>
          <pc:docMk/>
          <pc:sldMk cId="2158880311" sldId="535"/>
        </pc:sldMkLst>
        <pc:spChg chg="mod ord">
          <ac:chgData name="Guest User" userId="S::urn:spo:anon#d93ca705fb782b1ba44c55480d54f9c2a8f74866412d9d4ecbce9df16b407553::" providerId="AD" clId="Web-{6954B443-06D3-6BE7-7635-F6149C014AD7}" dt="2023-01-30T22:07:39.973" v="485" actId="1076"/>
          <ac:spMkLst>
            <pc:docMk/>
            <pc:sldMk cId="2158880311" sldId="535"/>
            <ac:spMk id="2" creationId="{6D48523C-2851-8E15-5094-F740B7DF646B}"/>
          </ac:spMkLst>
        </pc:spChg>
        <pc:spChg chg="del">
          <ac:chgData name="Guest User" userId="S::urn:spo:anon#d93ca705fb782b1ba44c55480d54f9c2a8f74866412d9d4ecbce9df16b407553::" providerId="AD" clId="Web-{6954B443-06D3-6BE7-7635-F6149C014AD7}" dt="2023-01-30T22:06:26.611" v="435"/>
          <ac:spMkLst>
            <pc:docMk/>
            <pc:sldMk cId="2158880311" sldId="535"/>
            <ac:spMk id="3" creationId="{23C80006-AE14-41C9-5BB1-B437C4225A04}"/>
          </ac:spMkLst>
        </pc:spChg>
        <pc:spChg chg="mod ord">
          <ac:chgData name="Guest User" userId="S::urn:spo:anon#d93ca705fb782b1ba44c55480d54f9c2a8f74866412d9d4ecbce9df16b407553::" providerId="AD" clId="Web-{6954B443-06D3-6BE7-7635-F6149C014AD7}" dt="2023-01-30T22:09:40.399" v="564" actId="20577"/>
          <ac:spMkLst>
            <pc:docMk/>
            <pc:sldMk cId="2158880311" sldId="535"/>
            <ac:spMk id="4" creationId="{2174649D-D49D-8CFA-7120-84CC024C64B5}"/>
          </ac:spMkLst>
        </pc:spChg>
      </pc:sldChg>
      <pc:sldChg chg="del">
        <pc:chgData name="Guest User" userId="S::urn:spo:anon#d93ca705fb782b1ba44c55480d54f9c2a8f74866412d9d4ecbce9df16b407553::" providerId="AD" clId="Web-{6954B443-06D3-6BE7-7635-F6149C014AD7}" dt="2023-01-30T22:06:17.236" v="433"/>
        <pc:sldMkLst>
          <pc:docMk/>
          <pc:sldMk cId="2242255932" sldId="535"/>
        </pc:sldMkLst>
      </pc:sldChg>
      <pc:sldChg chg="del">
        <pc:chgData name="Guest User" userId="S::urn:spo:anon#d93ca705fb782b1ba44c55480d54f9c2a8f74866412d9d4ecbce9df16b407553::" providerId="AD" clId="Web-{6954B443-06D3-6BE7-7635-F6149C014AD7}" dt="2023-01-30T22:06:17.236" v="432"/>
        <pc:sldMkLst>
          <pc:docMk/>
          <pc:sldMk cId="1153614290" sldId="536"/>
        </pc:sldMkLst>
      </pc:sldChg>
      <pc:sldChg chg="modSp new">
        <pc:chgData name="Guest User" userId="S::urn:spo:anon#d93ca705fb782b1ba44c55480d54f9c2a8f74866412d9d4ecbce9df16b407553::" providerId="AD" clId="Web-{6954B443-06D3-6BE7-7635-F6149C014AD7}" dt="2023-01-30T22:13:17.516" v="573" actId="20577"/>
        <pc:sldMkLst>
          <pc:docMk/>
          <pc:sldMk cId="1328759319" sldId="536"/>
        </pc:sldMkLst>
        <pc:spChg chg="mod">
          <ac:chgData name="Guest User" userId="S::urn:spo:anon#d93ca705fb782b1ba44c55480d54f9c2a8f74866412d9d4ecbce9df16b407553::" providerId="AD" clId="Web-{6954B443-06D3-6BE7-7635-F6149C014AD7}" dt="2023-01-30T22:13:09.140" v="570" actId="20577"/>
          <ac:spMkLst>
            <pc:docMk/>
            <pc:sldMk cId="1328759319" sldId="536"/>
            <ac:spMk id="2" creationId="{F5314028-8029-2389-7B2B-ED57836E6DCA}"/>
          </ac:spMkLst>
        </pc:spChg>
        <pc:spChg chg="mod">
          <ac:chgData name="Guest User" userId="S::urn:spo:anon#d93ca705fb782b1ba44c55480d54f9c2a8f74866412d9d4ecbce9df16b407553::" providerId="AD" clId="Web-{6954B443-06D3-6BE7-7635-F6149C014AD7}" dt="2023-01-30T22:13:17.516" v="573" actId="20577"/>
          <ac:spMkLst>
            <pc:docMk/>
            <pc:sldMk cId="1328759319" sldId="536"/>
            <ac:spMk id="3" creationId="{95A5EB5F-BEC1-8A07-1BB6-CF531BB78242}"/>
          </ac:spMkLst>
        </pc:spChg>
      </pc:sldChg>
      <pc:sldChg chg="del">
        <pc:chgData name="Guest User" userId="S::urn:spo:anon#d93ca705fb782b1ba44c55480d54f9c2a8f74866412d9d4ecbce9df16b407553::" providerId="AD" clId="Web-{6954B443-06D3-6BE7-7635-F6149C014AD7}" dt="2023-01-30T22:06:17.220" v="424"/>
        <pc:sldMkLst>
          <pc:docMk/>
          <pc:sldMk cId="3654815633" sldId="537"/>
        </pc:sldMkLst>
      </pc:sldChg>
      <pc:sldChg chg="del">
        <pc:chgData name="Guest User" userId="S::urn:spo:anon#d93ca705fb782b1ba44c55480d54f9c2a8f74866412d9d4ecbce9df16b407553::" providerId="AD" clId="Web-{6954B443-06D3-6BE7-7635-F6149C014AD7}" dt="2023-01-30T22:06:17.236" v="431"/>
        <pc:sldMkLst>
          <pc:docMk/>
          <pc:sldMk cId="3269882361" sldId="538"/>
        </pc:sldMkLst>
      </pc:sldChg>
      <pc:sldChg chg="del">
        <pc:chgData name="Guest User" userId="S::urn:spo:anon#d93ca705fb782b1ba44c55480d54f9c2a8f74866412d9d4ecbce9df16b407553::" providerId="AD" clId="Web-{6954B443-06D3-6BE7-7635-F6149C014AD7}" dt="2023-01-30T22:06:17.220" v="430"/>
        <pc:sldMkLst>
          <pc:docMk/>
          <pc:sldMk cId="50431072" sldId="539"/>
        </pc:sldMkLst>
      </pc:sldChg>
      <pc:sldChg chg="del">
        <pc:chgData name="Guest User" userId="S::urn:spo:anon#d93ca705fb782b1ba44c55480d54f9c2a8f74866412d9d4ecbce9df16b407553::" providerId="AD" clId="Web-{6954B443-06D3-6BE7-7635-F6149C014AD7}" dt="2023-01-30T22:06:17.220" v="429"/>
        <pc:sldMkLst>
          <pc:docMk/>
          <pc:sldMk cId="4146866779" sldId="540"/>
        </pc:sldMkLst>
      </pc:sldChg>
      <pc:sldChg chg="del">
        <pc:chgData name="Guest User" userId="S::urn:spo:anon#d93ca705fb782b1ba44c55480d54f9c2a8f74866412d9d4ecbce9df16b407553::" providerId="AD" clId="Web-{6954B443-06D3-6BE7-7635-F6149C014AD7}" dt="2023-01-30T22:06:17.220" v="427"/>
        <pc:sldMkLst>
          <pc:docMk/>
          <pc:sldMk cId="1708286365" sldId="541"/>
        </pc:sldMkLst>
      </pc:sldChg>
      <pc:sldChg chg="del">
        <pc:chgData name="Guest User" userId="S::urn:spo:anon#d93ca705fb782b1ba44c55480d54f9c2a8f74866412d9d4ecbce9df16b407553::" providerId="AD" clId="Web-{6954B443-06D3-6BE7-7635-F6149C014AD7}" dt="2023-01-30T22:06:17.220" v="426"/>
        <pc:sldMkLst>
          <pc:docMk/>
          <pc:sldMk cId="3692582742" sldId="542"/>
        </pc:sldMkLst>
      </pc:sldChg>
      <pc:sldChg chg="del">
        <pc:chgData name="Guest User" userId="S::urn:spo:anon#d93ca705fb782b1ba44c55480d54f9c2a8f74866412d9d4ecbce9df16b407553::" providerId="AD" clId="Web-{6954B443-06D3-6BE7-7635-F6149C014AD7}" dt="2023-01-30T22:06:17.220" v="425"/>
        <pc:sldMkLst>
          <pc:docMk/>
          <pc:sldMk cId="569408003" sldId="543"/>
        </pc:sldMkLst>
      </pc:sldChg>
      <pc:sldChg chg="del">
        <pc:chgData name="Guest User" userId="S::urn:spo:anon#d93ca705fb782b1ba44c55480d54f9c2a8f74866412d9d4ecbce9df16b407553::" providerId="AD" clId="Web-{6954B443-06D3-6BE7-7635-F6149C014AD7}" dt="2023-01-30T22:06:17.220" v="423"/>
        <pc:sldMkLst>
          <pc:docMk/>
          <pc:sldMk cId="367557067" sldId="544"/>
        </pc:sldMkLst>
      </pc:sldChg>
      <pc:sldChg chg="del">
        <pc:chgData name="Guest User" userId="S::urn:spo:anon#d93ca705fb782b1ba44c55480d54f9c2a8f74866412d9d4ecbce9df16b407553::" providerId="AD" clId="Web-{6954B443-06D3-6BE7-7635-F6149C014AD7}" dt="2023-01-30T22:06:17.220" v="419"/>
        <pc:sldMkLst>
          <pc:docMk/>
          <pc:sldMk cId="3171207435" sldId="545"/>
        </pc:sldMkLst>
      </pc:sldChg>
      <pc:sldChg chg="del">
        <pc:chgData name="Guest User" userId="S::urn:spo:anon#d93ca705fb782b1ba44c55480d54f9c2a8f74866412d9d4ecbce9df16b407553::" providerId="AD" clId="Web-{6954B443-06D3-6BE7-7635-F6149C014AD7}" dt="2023-01-30T22:06:17.204" v="418"/>
        <pc:sldMkLst>
          <pc:docMk/>
          <pc:sldMk cId="1213008681" sldId="546"/>
        </pc:sldMkLst>
      </pc:sldChg>
      <pc:sldChg chg="del">
        <pc:chgData name="Guest User" userId="S::urn:spo:anon#d93ca705fb782b1ba44c55480d54f9c2a8f74866412d9d4ecbce9df16b407553::" providerId="AD" clId="Web-{6954B443-06D3-6BE7-7635-F6149C014AD7}" dt="2023-01-30T22:06:17.204" v="417"/>
        <pc:sldMkLst>
          <pc:docMk/>
          <pc:sldMk cId="917982612" sldId="547"/>
        </pc:sldMkLst>
      </pc:sldChg>
      <pc:sldChg chg="del">
        <pc:chgData name="Guest User" userId="S::urn:spo:anon#d93ca705fb782b1ba44c55480d54f9c2a8f74866412d9d4ecbce9df16b407553::" providerId="AD" clId="Web-{6954B443-06D3-6BE7-7635-F6149C014AD7}" dt="2023-01-30T22:06:17.189" v="412"/>
        <pc:sldMkLst>
          <pc:docMk/>
          <pc:sldMk cId="2250530136" sldId="548"/>
        </pc:sldMkLst>
      </pc:sldChg>
      <pc:sldChg chg="del">
        <pc:chgData name="Guest User" userId="S::urn:spo:anon#d93ca705fb782b1ba44c55480d54f9c2a8f74866412d9d4ecbce9df16b407553::" providerId="AD" clId="Web-{6954B443-06D3-6BE7-7635-F6149C014AD7}" dt="2023-01-30T22:06:17.204" v="416"/>
        <pc:sldMkLst>
          <pc:docMk/>
          <pc:sldMk cId="3222881287" sldId="549"/>
        </pc:sldMkLst>
      </pc:sldChg>
      <pc:sldChg chg="del">
        <pc:chgData name="Guest User" userId="S::urn:spo:anon#d93ca705fb782b1ba44c55480d54f9c2a8f74866412d9d4ecbce9df16b407553::" providerId="AD" clId="Web-{6954B443-06D3-6BE7-7635-F6149C014AD7}" dt="2023-01-30T22:06:17.220" v="420"/>
        <pc:sldMkLst>
          <pc:docMk/>
          <pc:sldMk cId="1818246112" sldId="550"/>
        </pc:sldMkLst>
      </pc:sldChg>
      <pc:sldChg chg="del">
        <pc:chgData name="Guest User" userId="S::urn:spo:anon#d93ca705fb782b1ba44c55480d54f9c2a8f74866412d9d4ecbce9df16b407553::" providerId="AD" clId="Web-{6954B443-06D3-6BE7-7635-F6149C014AD7}" dt="2023-01-30T22:06:17.220" v="421"/>
        <pc:sldMkLst>
          <pc:docMk/>
          <pc:sldMk cId="1852325125" sldId="554"/>
        </pc:sldMkLst>
      </pc:sldChg>
      <pc:sldChg chg="del">
        <pc:chgData name="Guest User" userId="S::urn:spo:anon#d93ca705fb782b1ba44c55480d54f9c2a8f74866412d9d4ecbce9df16b407553::" providerId="AD" clId="Web-{6954B443-06D3-6BE7-7635-F6149C014AD7}" dt="2023-01-30T22:06:17.189" v="415"/>
        <pc:sldMkLst>
          <pc:docMk/>
          <pc:sldMk cId="519323994" sldId="555"/>
        </pc:sldMkLst>
      </pc:sldChg>
      <pc:sldChg chg="del">
        <pc:chgData name="Guest User" userId="S::urn:spo:anon#d93ca705fb782b1ba44c55480d54f9c2a8f74866412d9d4ecbce9df16b407553::" providerId="AD" clId="Web-{6954B443-06D3-6BE7-7635-F6149C014AD7}" dt="2023-01-30T22:06:17.189" v="414"/>
        <pc:sldMkLst>
          <pc:docMk/>
          <pc:sldMk cId="2284746046" sldId="556"/>
        </pc:sldMkLst>
      </pc:sldChg>
      <pc:sldChg chg="del">
        <pc:chgData name="Guest User" userId="S::urn:spo:anon#d93ca705fb782b1ba44c55480d54f9c2a8f74866412d9d4ecbce9df16b407553::" providerId="AD" clId="Web-{6954B443-06D3-6BE7-7635-F6149C014AD7}" dt="2023-01-30T22:06:17.189" v="413"/>
        <pc:sldMkLst>
          <pc:docMk/>
          <pc:sldMk cId="3378812946" sldId="557"/>
        </pc:sldMkLst>
      </pc:sldChg>
      <pc:sldChg chg="del">
        <pc:chgData name="Guest User" userId="S::urn:spo:anon#d93ca705fb782b1ba44c55480d54f9c2a8f74866412d9d4ecbce9df16b407553::" providerId="AD" clId="Web-{6954B443-06D3-6BE7-7635-F6149C014AD7}" dt="2023-01-30T22:06:17.173" v="408"/>
        <pc:sldMkLst>
          <pc:docMk/>
          <pc:sldMk cId="2556445491" sldId="558"/>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d93ca705fb782b1ba44c55480d54f9c2a8f74866412d9d4ecbce9df16b407553::" providerId="AD" clId="Web-{8C9251B5-73A9-A375-D816-D12D00E1C988}"/>
    <pc:docChg chg="modSld">
      <pc:chgData name="Guest User" userId="S::urn:spo:anon#d93ca705fb782b1ba44c55480d54f9c2a8f74866412d9d4ecbce9df16b407553::" providerId="AD" clId="Web-{8C9251B5-73A9-A375-D816-D12D00E1C988}" dt="2023-01-26T17:29:34.881" v="16" actId="20577"/>
      <pc:docMkLst>
        <pc:docMk/>
      </pc:docMkLst>
      <pc:sldChg chg="modSp">
        <pc:chgData name="Guest User" userId="S::urn:spo:anon#d93ca705fb782b1ba44c55480d54f9c2a8f74866412d9d4ecbce9df16b407553::" providerId="AD" clId="Web-{8C9251B5-73A9-A375-D816-D12D00E1C988}" dt="2023-01-26T17:29:16.412" v="14" actId="20577"/>
        <pc:sldMkLst>
          <pc:docMk/>
          <pc:sldMk cId="4146866779" sldId="540"/>
        </pc:sldMkLst>
        <pc:spChg chg="mod">
          <ac:chgData name="Guest User" userId="S::urn:spo:anon#d93ca705fb782b1ba44c55480d54f9c2a8f74866412d9d4ecbce9df16b407553::" providerId="AD" clId="Web-{8C9251B5-73A9-A375-D816-D12D00E1C988}" dt="2023-01-26T17:29:16.412" v="14" actId="20577"/>
          <ac:spMkLst>
            <pc:docMk/>
            <pc:sldMk cId="4146866779" sldId="540"/>
            <ac:spMk id="3" creationId="{00000000-0000-0000-0000-000000000000}"/>
          </ac:spMkLst>
        </pc:spChg>
      </pc:sldChg>
      <pc:sldChg chg="modSp">
        <pc:chgData name="Guest User" userId="S::urn:spo:anon#d93ca705fb782b1ba44c55480d54f9c2a8f74866412d9d4ecbce9df16b407553::" providerId="AD" clId="Web-{8C9251B5-73A9-A375-D816-D12D00E1C988}" dt="2023-01-26T17:29:34.881" v="16" actId="20577"/>
        <pc:sldMkLst>
          <pc:docMk/>
          <pc:sldMk cId="1708286365" sldId="541"/>
        </pc:sldMkLst>
        <pc:spChg chg="mod">
          <ac:chgData name="Guest User" userId="S::urn:spo:anon#d93ca705fb782b1ba44c55480d54f9c2a8f74866412d9d4ecbce9df16b407553::" providerId="AD" clId="Web-{8C9251B5-73A9-A375-D816-D12D00E1C988}" dt="2023-01-26T17:29:34.881" v="16" actId="20577"/>
          <ac:spMkLst>
            <pc:docMk/>
            <pc:sldMk cId="1708286365" sldId="541"/>
            <ac:spMk id="3" creationId="{00000000-0000-0000-0000-000000000000}"/>
          </ac:spMkLst>
        </pc:spChg>
      </pc:sldChg>
    </pc:docChg>
  </pc:docChgLst>
  <pc:docChgLst>
    <pc:chgData name="Guest User" userId="S::urn:spo:anon#d93ca705fb782b1ba44c55480d54f9c2a8f74866412d9d4ecbce9df16b407553::" providerId="AD" clId="Web-{45C4FA30-AD36-0BC2-974F-58572BAA2237}"/>
    <pc:docChg chg="modSld">
      <pc:chgData name="Guest User" userId="S::urn:spo:anon#d93ca705fb782b1ba44c55480d54f9c2a8f74866412d9d4ecbce9df16b407553::" providerId="AD" clId="Web-{45C4FA30-AD36-0BC2-974F-58572BAA2237}" dt="2023-01-30T23:17:21.333" v="1" actId="20577"/>
      <pc:docMkLst>
        <pc:docMk/>
      </pc:docMkLst>
      <pc:sldChg chg="modSp">
        <pc:chgData name="Guest User" userId="S::urn:spo:anon#d93ca705fb782b1ba44c55480d54f9c2a8f74866412d9d4ecbce9df16b407553::" providerId="AD" clId="Web-{45C4FA30-AD36-0BC2-974F-58572BAA2237}" dt="2023-01-30T23:17:21.333" v="1" actId="20577"/>
        <pc:sldMkLst>
          <pc:docMk/>
          <pc:sldMk cId="156579683" sldId="524"/>
        </pc:sldMkLst>
        <pc:spChg chg="mod">
          <ac:chgData name="Guest User" userId="S::urn:spo:anon#d93ca705fb782b1ba44c55480d54f9c2a8f74866412d9d4ecbce9df16b407553::" providerId="AD" clId="Web-{45C4FA30-AD36-0BC2-974F-58572BAA2237}" dt="2023-01-30T23:17:21.333" v="1" actId="20577"/>
          <ac:spMkLst>
            <pc:docMk/>
            <pc:sldMk cId="156579683" sldId="524"/>
            <ac:spMk id="3" creationId="{00000000-0000-0000-0000-000000000000}"/>
          </ac:spMkLst>
        </pc:sp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6e76b88568f605929b3b841f02cfd62d68d8e06b72b73bca916481412ff75bb1::" providerId="AD" clId="Web-{5D3C6DD6-E028-3390-07F2-363AC8675A72}"/>
    <pc:docChg chg="modSld">
      <pc:chgData name="Guest User" userId="S::urn:spo:anon#6e76b88568f605929b3b841f02cfd62d68d8e06b72b73bca916481412ff75bb1::" providerId="AD" clId="Web-{5D3C6DD6-E028-3390-07F2-363AC8675A72}" dt="2023-01-26T22:35:08.120" v="33" actId="20577"/>
      <pc:docMkLst>
        <pc:docMk/>
      </pc:docMkLst>
      <pc:sldChg chg="modSp">
        <pc:chgData name="Guest User" userId="S::urn:spo:anon#6e76b88568f605929b3b841f02cfd62d68d8e06b72b73bca916481412ff75bb1::" providerId="AD" clId="Web-{5D3C6DD6-E028-3390-07F2-363AC8675A72}" dt="2023-01-26T22:35:08.120" v="33" actId="20577"/>
        <pc:sldMkLst>
          <pc:docMk/>
          <pc:sldMk cId="1153614290" sldId="536"/>
        </pc:sldMkLst>
        <pc:spChg chg="mod">
          <ac:chgData name="Guest User" userId="S::urn:spo:anon#6e76b88568f605929b3b841f02cfd62d68d8e06b72b73bca916481412ff75bb1::" providerId="AD" clId="Web-{5D3C6DD6-E028-3390-07F2-363AC8675A72}" dt="2023-01-26T22:35:08.120" v="33" actId="20577"/>
          <ac:spMkLst>
            <pc:docMk/>
            <pc:sldMk cId="1153614290" sldId="53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1/31/2023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1/31/2023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1/31/2023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1/31/2023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1/31/2023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1/31/2023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1/31/2023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solidFill>
                  <a:schemeClr val="dk1"/>
                </a:solidFill>
              </a:rPr>
              <a:t>Karla 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255635"/>
            <a:ext cx="3316633" cy="6266329"/>
          </a:xfrm>
        </p:spPr>
        <p:txBody>
          <a:bodyPr vert="horz" lIns="91440" tIns="45720" rIns="91440" bIns="45720" rtlCol="0" anchor="t">
            <a:normAutofit fontScale="70000" lnSpcReduction="20000"/>
          </a:bodyPr>
          <a:lstStyle/>
          <a:p>
            <a:pPr marL="0" indent="0">
              <a:buNone/>
            </a:pPr>
            <a:r>
              <a:rPr lang="en-US" sz="3550" b="1">
                <a:solidFill>
                  <a:schemeClr val="tx2"/>
                </a:solidFill>
              </a:rPr>
              <a:t>Days 1</a:t>
            </a:r>
          </a:p>
          <a:p>
            <a:pPr marL="0" indent="0">
              <a:buNone/>
            </a:pPr>
            <a:r>
              <a:rPr lang="en-US" sz="3300">
                <a:solidFill>
                  <a:schemeClr val="tx2"/>
                </a:solidFill>
              </a:rPr>
              <a:t>12:00- 1:00 LUNCH</a:t>
            </a:r>
            <a:endParaRPr lang="en-US" sz="3300" b="1">
              <a:solidFill>
                <a:schemeClr val="tx2"/>
              </a:solidFill>
            </a:endParaRPr>
          </a:p>
          <a:p>
            <a:pPr marL="0" indent="0">
              <a:buNone/>
            </a:pPr>
            <a:r>
              <a:rPr lang="en-US" sz="3300">
                <a:solidFill>
                  <a:schemeClr val="tx2"/>
                </a:solidFill>
              </a:rPr>
              <a:t>2:40:-2:55 Break</a:t>
            </a:r>
          </a:p>
          <a:p>
            <a:pPr marL="0" indent="0">
              <a:buNone/>
            </a:pPr>
            <a:r>
              <a:rPr lang="en-US" sz="3300">
                <a:solidFill>
                  <a:schemeClr val="tx2"/>
                </a:solidFill>
              </a:rPr>
              <a:t>3:30 Adjourn</a:t>
            </a:r>
          </a:p>
          <a:p>
            <a:pPr marL="0" indent="0">
              <a:buNone/>
            </a:pPr>
            <a:r>
              <a:rPr lang="en-US" sz="3300">
                <a:solidFill>
                  <a:schemeClr val="tx2"/>
                </a:solidFill>
                <a:ea typeface="+mn-lt"/>
                <a:cs typeface="+mn-lt"/>
              </a:rPr>
              <a:t>Off-Site Visit</a:t>
            </a:r>
          </a:p>
          <a:p>
            <a:pPr marL="0" indent="0">
              <a:buNone/>
            </a:pPr>
            <a:r>
              <a:rPr lang="en-US" sz="3300" b="1">
                <a:solidFill>
                  <a:schemeClr val="tx2"/>
                </a:solidFill>
                <a:ea typeface="+mn-lt"/>
                <a:cs typeface="+mn-lt"/>
              </a:rPr>
              <a:t>Day 2 </a:t>
            </a:r>
            <a:endParaRPr lang="en-US" b="1">
              <a:solidFill>
                <a:schemeClr val="tx2"/>
              </a:solidFill>
              <a:ea typeface="+mn-lt"/>
              <a:cs typeface="+mn-lt"/>
            </a:endParaRPr>
          </a:p>
          <a:p>
            <a:pPr marL="0" indent="0">
              <a:buNone/>
            </a:pPr>
            <a:r>
              <a:rPr lang="en-US" sz="3200">
                <a:solidFill>
                  <a:schemeClr val="tx2"/>
                </a:solidFill>
              </a:rPr>
              <a:t>7:30-8:30 Breakfast</a:t>
            </a:r>
          </a:p>
          <a:p>
            <a:pPr marL="0" indent="0">
              <a:buNone/>
            </a:pPr>
            <a:r>
              <a:rPr lang="en-US" sz="3300">
                <a:solidFill>
                  <a:schemeClr val="tx2"/>
                </a:solidFill>
              </a:rPr>
              <a:t>8:30am Whole group</a:t>
            </a:r>
          </a:p>
          <a:p>
            <a:pPr marL="0" indent="0">
              <a:buNone/>
            </a:pPr>
            <a:r>
              <a:rPr lang="en-US" sz="3300">
                <a:solidFill>
                  <a:schemeClr val="tx2"/>
                </a:solidFill>
              </a:rPr>
              <a:t>8:45am CTFU Breakoff</a:t>
            </a:r>
          </a:p>
          <a:p>
            <a:pPr marL="0" indent="0">
              <a:buNone/>
            </a:pPr>
            <a:r>
              <a:rPr lang="en-US" sz="3300">
                <a:solidFill>
                  <a:schemeClr val="tx2"/>
                </a:solidFill>
              </a:rPr>
              <a:t>10:40-10:55 Break </a:t>
            </a:r>
          </a:p>
          <a:p>
            <a:pPr marL="0" indent="0">
              <a:buNone/>
            </a:pPr>
            <a:r>
              <a:rPr lang="en-US" sz="3300">
                <a:solidFill>
                  <a:schemeClr val="tx2"/>
                </a:solidFill>
              </a:rPr>
              <a:t>12-1pm Lunch </a:t>
            </a:r>
          </a:p>
          <a:p>
            <a:pPr marL="0" indent="0">
              <a:buNone/>
            </a:pPr>
            <a:r>
              <a:rPr lang="en-US" sz="3300">
                <a:solidFill>
                  <a:schemeClr val="tx2"/>
                </a:solidFill>
              </a:rPr>
              <a:t>2:35-2:50 Break </a:t>
            </a:r>
          </a:p>
          <a:p>
            <a:pPr marL="0" indent="0">
              <a:buNone/>
            </a:pPr>
            <a:r>
              <a:rPr lang="en-US" sz="3300">
                <a:solidFill>
                  <a:schemeClr val="tx2"/>
                </a:solidFill>
              </a:rPr>
              <a:t>4:30-5pm Choice Networking </a:t>
            </a:r>
          </a:p>
          <a:p>
            <a:pPr marL="0" indent="0">
              <a:buNone/>
            </a:pPr>
            <a:r>
              <a:rPr lang="en-US" sz="3300">
                <a:solidFill>
                  <a:schemeClr val="tx2"/>
                </a:solidFill>
              </a:rPr>
              <a:t>5pm Adjourn </a:t>
            </a:r>
          </a:p>
          <a:p>
            <a:pPr marL="0" indent="0">
              <a:buNone/>
            </a:pPr>
            <a:endParaRPr lang="en-US" sz="3300">
              <a:solidFill>
                <a:srgbClr val="000000"/>
              </a:solidFill>
            </a:endParaRPr>
          </a:p>
          <a:p>
            <a:pPr marL="0" indent="0">
              <a:buNone/>
            </a:pPr>
            <a:endParaRPr lang="en-US" sz="3300">
              <a:solidFill>
                <a:srgbClr val="000000"/>
              </a:solidFill>
            </a:endParaRPr>
          </a:p>
          <a:p>
            <a:pPr marL="0" indent="0">
              <a:buNone/>
            </a:pPr>
            <a:endParaRPr lang="en-US" sz="3300">
              <a:solidFill>
                <a:srgbClr val="000000"/>
              </a:solidFill>
            </a:endParaRP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2938350" cy="4171101"/>
          </a:xfrm>
          <a:prstGeom prst="rect">
            <a:avLst/>
          </a:prstGeom>
        </p:spPr>
        <p:txBody>
          <a:bodyPr vert="horz" lIns="0" tIns="45708" rIns="0" bIns="45708" rtlCol="0" anchor="t">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50" b="1">
                <a:solidFill>
                  <a:schemeClr val="tx2"/>
                </a:solidFill>
              </a:rPr>
              <a:t>Day 3</a:t>
            </a:r>
          </a:p>
          <a:p>
            <a:pPr marL="0" indent="0">
              <a:buNone/>
            </a:pPr>
            <a:endParaRPr lang="en-US" sz="3599" b="1">
              <a:solidFill>
                <a:schemeClr val="tx2"/>
              </a:solidFill>
            </a:endParaRPr>
          </a:p>
          <a:p>
            <a:pPr marL="0" indent="0">
              <a:buNone/>
            </a:pPr>
            <a:r>
              <a:rPr lang="en-US" sz="3550">
                <a:solidFill>
                  <a:schemeClr val="tx2"/>
                </a:solidFill>
              </a:rPr>
              <a:t>7:30-8:30 Breakfast</a:t>
            </a:r>
          </a:p>
          <a:p>
            <a:pPr marL="0" indent="0">
              <a:buNone/>
            </a:pPr>
            <a:r>
              <a:rPr lang="en-US" sz="3550">
                <a:solidFill>
                  <a:schemeClr val="tx2"/>
                </a:solidFill>
              </a:rPr>
              <a:t>8:30-8:45 Whole Group</a:t>
            </a:r>
          </a:p>
          <a:p>
            <a:pPr marL="0" indent="0">
              <a:buNone/>
            </a:pPr>
            <a:r>
              <a:rPr lang="en-US" sz="3550">
                <a:solidFill>
                  <a:schemeClr val="tx2"/>
                </a:solidFill>
              </a:rPr>
              <a:t>8:45 Convene CTFU</a:t>
            </a:r>
          </a:p>
          <a:p>
            <a:pPr marL="0" indent="0">
              <a:buNone/>
            </a:pPr>
            <a:r>
              <a:rPr lang="en-US" sz="3550">
                <a:solidFill>
                  <a:schemeClr val="tx2"/>
                </a:solidFill>
              </a:rPr>
              <a:t>11:00-11:15 Break</a:t>
            </a:r>
          </a:p>
          <a:p>
            <a:pPr marL="0" indent="0">
              <a:buNone/>
            </a:pPr>
            <a:r>
              <a:rPr lang="en-US" sz="3550">
                <a:solidFill>
                  <a:schemeClr val="tx2"/>
                </a:solidFill>
              </a:rPr>
              <a:t>1:00 Boxed Lunch</a:t>
            </a:r>
          </a:p>
          <a:p>
            <a:pPr marL="0" indent="0">
              <a:buNone/>
            </a:pPr>
            <a:r>
              <a:rPr lang="en-US" sz="3550">
                <a:solidFill>
                  <a:schemeClr val="tx2"/>
                </a:solidFill>
              </a:rPr>
              <a:t>1:00-2:00 Choice Networking</a:t>
            </a:r>
          </a:p>
          <a:p>
            <a:pPr marL="0" indent="0">
              <a:buNone/>
            </a:pPr>
            <a:r>
              <a:rPr lang="en-US" sz="3550">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lnSpcReduction="10000"/>
          </a:bodyPr>
          <a:lstStyle/>
          <a:p>
            <a:pPr marL="246380" indent="-246380">
              <a:buFont typeface="Arial" panose="020B0604020202020204" pitchFamily="34" charset="0"/>
              <a:buChar char="•"/>
            </a:pPr>
            <a:r>
              <a:rPr lang="en-US" sz="3600"/>
              <a:t>Community Building</a:t>
            </a:r>
            <a:endParaRPr lang="en-US"/>
          </a:p>
          <a:p>
            <a:pPr marL="246380" indent="-246380">
              <a:buFont typeface="Arial" panose="020B0604020202020204" pitchFamily="34" charset="0"/>
              <a:buChar char="•"/>
            </a:pPr>
            <a:r>
              <a:rPr lang="en-US" sz="3600"/>
              <a:t>Bridging Our Morning Experience </a:t>
            </a:r>
          </a:p>
          <a:p>
            <a:pPr marL="246380" indent="-246380">
              <a:buFont typeface="Arial" panose="020B0604020202020204" pitchFamily="34" charset="0"/>
              <a:buChar char="•"/>
            </a:pPr>
            <a:r>
              <a:rPr lang="en-US" sz="3600"/>
              <a:t>Understand how we build power in our work </a:t>
            </a:r>
          </a:p>
          <a:p>
            <a:pPr marL="246380" indent="-246380">
              <a:buFont typeface="Arial" panose="020B0604020202020204" pitchFamily="34" charset="0"/>
              <a:buChar char="•"/>
            </a:pPr>
            <a:r>
              <a:rPr lang="en-US" sz="3600"/>
              <a:t>Understanding the difference between communities and constituency </a:t>
            </a:r>
          </a:p>
          <a:p>
            <a:pPr marL="246380" indent="-246380">
              <a:buFont typeface="Arial" panose="020B0604020202020204" pitchFamily="34" charset="0"/>
              <a:buChar char="•"/>
            </a:pPr>
            <a:endParaRPr lang="en-US" sz="360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1294601"/>
            <a:ext cx="6094413" cy="5562506"/>
          </a:xfrm>
        </p:spPr>
        <p:txBody>
          <a:bodyPr vert="horz" lIns="91416" tIns="45708" rIns="91416" bIns="45708" rtlCol="0" anchor="b">
            <a:noAutofit/>
          </a:bodyPr>
          <a:lstStyle/>
          <a:p>
            <a:r>
              <a:rPr lang="en-US" sz="4500">
                <a:solidFill>
                  <a:schemeClr val="tx1">
                    <a:lumMod val="85000"/>
                    <a:lumOff val="15000"/>
                  </a:schemeClr>
                </a:solidFill>
              </a:rPr>
              <a:t>One Revolution Around the Room</a:t>
            </a:r>
            <a:br>
              <a:rPr lang="en-US" sz="4500"/>
            </a:br>
            <a:br>
              <a:rPr lang="en-US" sz="4500"/>
            </a:br>
            <a:r>
              <a:rPr lang="en-US" sz="4500">
                <a:solidFill>
                  <a:schemeClr val="tx1">
                    <a:lumMod val="85000"/>
                    <a:lumOff val="15000"/>
                  </a:schemeClr>
                </a:solidFill>
              </a:rPr>
              <a:t>Name</a:t>
            </a:r>
            <a:br>
              <a:rPr lang="en-US" sz="4500"/>
            </a:br>
            <a:r>
              <a:rPr lang="en-US" sz="4500">
                <a:solidFill>
                  <a:schemeClr val="tx1">
                    <a:lumMod val="85000"/>
                    <a:lumOff val="15000"/>
                  </a:schemeClr>
                </a:solidFill>
              </a:rPr>
              <a:t>Required Pronoun</a:t>
            </a:r>
            <a:br>
              <a:rPr lang="en-US" sz="4500"/>
            </a:br>
            <a:r>
              <a:rPr lang="en-US" sz="4500">
                <a:solidFill>
                  <a:schemeClr val="tx1">
                    <a:lumMod val="85000"/>
                    <a:lumOff val="15000"/>
                  </a:schemeClr>
                </a:solidFill>
              </a:rPr>
              <a:t>State</a:t>
            </a:r>
            <a:br>
              <a:rPr lang="en-US" sz="4500">
                <a:solidFill>
                  <a:schemeClr val="tx1">
                    <a:lumMod val="85000"/>
                    <a:lumOff val="15000"/>
                  </a:schemeClr>
                </a:solidFill>
              </a:rPr>
            </a:br>
            <a:r>
              <a:rPr lang="en-US" sz="4500">
                <a:solidFill>
                  <a:schemeClr val="tx1">
                    <a:lumMod val="85000"/>
                    <a:lumOff val="15000"/>
                  </a:schemeClr>
                </a:solidFill>
              </a:rPr>
              <a:t>Job Title</a:t>
            </a:r>
            <a:br>
              <a:rPr lang="en-US" sz="4500"/>
            </a:br>
            <a:br>
              <a:rPr lang="en-US" sz="4500"/>
            </a:br>
            <a:endParaRPr lang="en-US" sz="450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Katie Bishop </a:t>
            </a:r>
          </a:p>
          <a:p>
            <a:pPr marL="0" indent="0">
              <a:buNone/>
            </a:pPr>
            <a:r>
              <a:rPr lang="en-US" sz="4800"/>
              <a:t>WEA Sammamish </a:t>
            </a:r>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4028-8029-2389-7B2B-ED57836E6DCA}"/>
              </a:ext>
            </a:extLst>
          </p:cNvPr>
          <p:cNvSpPr>
            <a:spLocks noGrp="1"/>
          </p:cNvSpPr>
          <p:nvPr>
            <p:ph type="title"/>
          </p:nvPr>
        </p:nvSpPr>
        <p:spPr>
          <a:xfrm>
            <a:off x="1150468" y="2188545"/>
            <a:ext cx="9900504" cy="1239837"/>
          </a:xfrm>
        </p:spPr>
        <p:txBody>
          <a:bodyPr>
            <a:normAutofit/>
          </a:bodyPr>
          <a:lstStyle/>
          <a:p>
            <a:pPr algn="ctr"/>
            <a:r>
              <a:rPr lang="en-US" sz="5000" b="1"/>
              <a:t>Connecting to this morning </a:t>
            </a:r>
          </a:p>
        </p:txBody>
      </p:sp>
    </p:spTree>
    <p:extLst>
      <p:ext uri="{BB962C8B-B14F-4D97-AF65-F5344CB8AC3E}">
        <p14:creationId xmlns:p14="http://schemas.microsoft.com/office/powerpoint/2010/main" val="132875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a:t>Picturing Power </a:t>
            </a:r>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a:t>At Your Tables </a:t>
            </a:r>
            <a:r>
              <a:rPr lang="en-US"/>
              <a:t>– Each Person Picks 3 Pics</a:t>
            </a:r>
          </a:p>
          <a:p>
            <a:pPr marL="0" indent="0">
              <a:buNone/>
            </a:pPr>
            <a:r>
              <a:rPr lang="en-US"/>
              <a:t>Each person shares Name, Pronouns, Location, and uses all three of Pics they Picked to define power. </a:t>
            </a:r>
          </a:p>
          <a:p>
            <a:pPr marL="0" indent="0">
              <a:buNone/>
            </a:pPr>
            <a:endParaRPr lang="en-US"/>
          </a:p>
          <a:p>
            <a:pPr marL="0" indent="0">
              <a:buNone/>
            </a:pPr>
            <a:r>
              <a:rPr lang="en-US" b="1"/>
              <a:t>Round 2 </a:t>
            </a:r>
            <a:r>
              <a:rPr lang="en-US"/>
              <a:t>– Stand and form triads – share Name Pronouns, Location and Definition of Power with 3 Pics</a:t>
            </a:r>
          </a:p>
          <a:p>
            <a:pPr marL="0" indent="0">
              <a:buNone/>
            </a:pPr>
            <a:endParaRPr lang="en-US"/>
          </a:p>
          <a:p>
            <a:pPr marL="0" indent="0">
              <a:buNone/>
            </a:pPr>
            <a:r>
              <a:rPr lang="en-US" b="1"/>
              <a:t>Round 3 </a:t>
            </a:r>
            <a:r>
              <a:rPr lang="en-US"/>
              <a:t>– Repeat Round 2</a:t>
            </a:r>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a:t>Whole Room Report</a:t>
            </a:r>
          </a:p>
        </p:txBody>
      </p:sp>
      <p:sp>
        <p:nvSpPr>
          <p:cNvPr id="3" name="Content Placeholder 2"/>
          <p:cNvSpPr>
            <a:spLocks noGrp="1"/>
          </p:cNvSpPr>
          <p:nvPr>
            <p:ph idx="1"/>
          </p:nvPr>
        </p:nvSpPr>
        <p:spPr>
          <a:xfrm>
            <a:off x="1593437" y="1600200"/>
            <a:ext cx="6179109" cy="4572000"/>
          </a:xfrm>
        </p:spPr>
        <p:txBody>
          <a:bodyPr>
            <a:normAutofit/>
          </a:bodyPr>
          <a:lstStyle/>
          <a:p>
            <a:r>
              <a:rPr lang="en-US" sz="4400"/>
              <a:t>What are some common themes you heard?</a:t>
            </a:r>
          </a:p>
          <a:p>
            <a:r>
              <a:rPr lang="en-US" sz="4400"/>
              <a:t>What really surprised you OR left you wondering? </a:t>
            </a:r>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554270" y="2438400"/>
            <a:ext cx="5821966" cy="3733800"/>
          </a:xfrm>
        </p:spPr>
        <p:txBody>
          <a:bodyPr vert="horz" lIns="91440" tIns="45720" rIns="91440" bIns="45720" rtlCol="0" anchor="t">
            <a:normAutofit fontScale="92500"/>
          </a:bodyPr>
          <a:lstStyle/>
          <a:p>
            <a:pPr marL="0" indent="0">
              <a:buNone/>
            </a:pPr>
            <a:r>
              <a:rPr lang="en-US" sz="4800"/>
              <a:t>Melissa Dan </a:t>
            </a:r>
          </a:p>
          <a:p>
            <a:pPr marL="0" indent="0">
              <a:buNone/>
            </a:pPr>
            <a:r>
              <a:rPr lang="en-US" sz="4800"/>
              <a:t>Palm Beach County Classroom Teachers Association </a:t>
            </a:r>
          </a:p>
          <a:p>
            <a:pPr marL="0" indent="0">
              <a:buNone/>
            </a:pPr>
            <a:r>
              <a:rPr lang="en-US" sz="4800"/>
              <a:t>She/Her/Her</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a:t>Power in Our Work p. 8-12</a:t>
            </a:r>
          </a:p>
        </p:txBody>
      </p:sp>
      <p:sp>
        <p:nvSpPr>
          <p:cNvPr id="3" name="Content Placeholder 2"/>
          <p:cNvSpPr>
            <a:spLocks noGrp="1"/>
          </p:cNvSpPr>
          <p:nvPr>
            <p:ph idx="1"/>
          </p:nvPr>
        </p:nvSpPr>
        <p:spPr>
          <a:xfrm>
            <a:off x="696036" y="1037230"/>
            <a:ext cx="8325838" cy="5134970"/>
          </a:xfrm>
        </p:spPr>
        <p:txBody>
          <a:bodyPr vert="horz" lIns="91440" tIns="45720" rIns="91440" bIns="45720" rtlCol="0" anchor="t">
            <a:normAutofit/>
          </a:bodyPr>
          <a:lstStyle/>
          <a:p>
            <a:pPr marL="246380" indent="-246380"/>
            <a:r>
              <a:rPr lang="en-US"/>
              <a:t>Move into quads (someone you are not currently sitting with and don’t know well)</a:t>
            </a:r>
          </a:p>
          <a:p>
            <a:pPr marL="246380" indent="-246380"/>
            <a:r>
              <a:rPr lang="en-US"/>
              <a:t>Each Person in the group develops a statement about how their employer defines power. </a:t>
            </a:r>
          </a:p>
          <a:p>
            <a:pPr marL="246380" indent="-246380"/>
            <a:r>
              <a:rPr lang="en-US"/>
              <a:t>HOW does your employer want that power expressed?  AKA what does power look like in action? </a:t>
            </a:r>
          </a:p>
          <a:p>
            <a:pPr marL="246380" indent="-246380"/>
            <a:r>
              <a:rPr lang="en-US"/>
              <a:t>Each Team Creates a Poster</a:t>
            </a:r>
          </a:p>
          <a:p>
            <a:pPr marL="612140" lvl="1" indent="-246380"/>
            <a:r>
              <a:rPr lang="en-US"/>
              <a:t>Each person draws their state and puts their name and statement about power in the state outline. </a:t>
            </a:r>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a:t>For our time together we will use this definition:</a:t>
            </a:r>
          </a:p>
          <a:p>
            <a:pPr marL="0" indent="0">
              <a:buNone/>
            </a:pPr>
            <a:r>
              <a:rPr lang="en-US" sz="4400"/>
              <a:t>Organizing and leadership are about accepting responsibility for enabling others to achieve shared purpose in the face of uncertainty. </a:t>
            </a:r>
          </a:p>
          <a:p>
            <a:endParaRPr lang="en-US" sz="360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a:t>When we remove enabling -</a:t>
            </a:r>
          </a:p>
          <a:p>
            <a:pPr marL="0" indent="0">
              <a:buNone/>
            </a:pPr>
            <a:r>
              <a:rPr lang="en-US" sz="4400"/>
              <a:t>Organizing and leadership are about accepting responsibility for others to achieve shared purpose in the face of uncertainty. </a:t>
            </a:r>
          </a:p>
          <a:p>
            <a:pPr marL="0" indent="0">
              <a:buNone/>
            </a:pPr>
            <a:endParaRPr lang="en-US" sz="4400"/>
          </a:p>
          <a:p>
            <a:pPr marL="0" indent="0">
              <a:buNone/>
            </a:pPr>
            <a:r>
              <a:rPr lang="en-US" sz="4400"/>
              <a:t>We lose agency, structures, teams, and shared accountability. </a:t>
            </a:r>
          </a:p>
          <a:p>
            <a:endParaRPr lang="en-US" sz="360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920296"/>
            <a:ext cx="10204740" cy="5134970"/>
          </a:xfrm>
        </p:spPr>
        <p:txBody>
          <a:bodyPr>
            <a:normAutofit lnSpcReduction="10000"/>
          </a:bodyPr>
          <a:lstStyle/>
          <a:p>
            <a:pPr marL="0" indent="0">
              <a:buNone/>
            </a:pPr>
            <a:r>
              <a:rPr lang="en-US" sz="4400"/>
              <a:t>When we take out “to achieve purpose”</a:t>
            </a:r>
          </a:p>
          <a:p>
            <a:pPr marL="0" indent="0">
              <a:buNone/>
            </a:pPr>
            <a:endParaRPr lang="en-US" sz="4400"/>
          </a:p>
          <a:p>
            <a:pPr marL="0" indent="0">
              <a:buNone/>
            </a:pPr>
            <a:r>
              <a:rPr lang="en-US" sz="4400"/>
              <a:t>Organizing and leadership are about accepting responsibility for enabling others in the face of uncertainty. </a:t>
            </a:r>
          </a:p>
          <a:p>
            <a:pPr marL="0" indent="0">
              <a:buNone/>
            </a:pPr>
            <a:endParaRPr lang="en-US" sz="4000"/>
          </a:p>
          <a:p>
            <a:pPr marL="0" indent="0">
              <a:buNone/>
            </a:pPr>
            <a:r>
              <a:rPr lang="en-US" sz="4000"/>
              <a:t>We lose our “why,” the issues, and the problems that matter. </a:t>
            </a:r>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a:t>When we take out uncertainty</a:t>
            </a:r>
          </a:p>
          <a:p>
            <a:pPr marL="0" indent="0">
              <a:buNone/>
            </a:pPr>
            <a:endParaRPr lang="en-US" sz="4400"/>
          </a:p>
          <a:p>
            <a:pPr marL="0" indent="0">
              <a:buNone/>
            </a:pPr>
            <a:r>
              <a:rPr lang="en-US" sz="4400"/>
              <a:t>Organizing and leadership are about accepting responsibility for enabling others to achieve shared purpose. </a:t>
            </a:r>
          </a:p>
          <a:p>
            <a:pPr marL="0" indent="0">
              <a:buNone/>
            </a:pPr>
            <a:endParaRPr lang="en-US" sz="4400"/>
          </a:p>
          <a:p>
            <a:pPr marL="0" indent="0">
              <a:buNone/>
            </a:pPr>
            <a:r>
              <a:rPr lang="en-US" sz="4400"/>
              <a:t>It simply becomes socializing with a predictable outcome. </a:t>
            </a:r>
          </a:p>
          <a:p>
            <a:endParaRPr lang="en-US" sz="360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A number of examples you had were about power over, or using power. </a:t>
            </a:r>
          </a:p>
          <a:p>
            <a:pPr marL="0" indent="0">
              <a:buNone/>
            </a:pPr>
            <a:endParaRPr lang="en-US" sz="3200"/>
          </a:p>
          <a:p>
            <a:pPr marL="0" indent="0">
              <a:buNone/>
            </a:pPr>
            <a:r>
              <a:rPr lang="en-US" sz="3200"/>
              <a:t>Our final definition is about BUILDING </a:t>
            </a:r>
            <a:br>
              <a:rPr lang="en-US" sz="3200"/>
            </a:br>
            <a:r>
              <a:rPr lang="en-US" sz="3200"/>
              <a:t>power together in order to USE it to make change</a:t>
            </a:r>
          </a:p>
          <a:p>
            <a:pPr marL="0" indent="0">
              <a:buNone/>
            </a:pPr>
            <a:endParaRPr lang="en-US" sz="3200"/>
          </a:p>
          <a:p>
            <a:pPr marL="0" indent="0">
              <a:buNone/>
            </a:pPr>
            <a:r>
              <a:rPr lang="en-US" sz="3200"/>
              <a:t>Organizing is about shared risk and accountability in the face of uncertainty</a:t>
            </a:r>
          </a:p>
          <a:p>
            <a:pPr marL="0" indent="0">
              <a:buNone/>
            </a:pPr>
            <a:endParaRPr lang="en-US" sz="3200"/>
          </a:p>
          <a:p>
            <a:pPr marL="0" indent="0">
              <a:buNone/>
            </a:pPr>
            <a:r>
              <a:rPr lang="en-US" sz="320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20000"/>
          </a:bodyPr>
          <a:lstStyle/>
          <a:p>
            <a:pPr marL="0" indent="0">
              <a:buNone/>
            </a:pPr>
            <a:r>
              <a:rPr lang="en-US" sz="4800"/>
              <a:t>Zac Johnson </a:t>
            </a:r>
          </a:p>
          <a:p>
            <a:pPr marL="0" indent="0">
              <a:buNone/>
            </a:pPr>
            <a:r>
              <a:rPr lang="en-US" sz="4800"/>
              <a:t>Northern Colorado Uniserv Unit </a:t>
            </a:r>
          </a:p>
          <a:p>
            <a:pPr marL="0" indent="0">
              <a:buNone/>
            </a:pPr>
            <a:endParaRPr lang="en-US" sz="4800"/>
          </a:p>
          <a:p>
            <a:pPr marL="0" indent="0">
              <a:buNone/>
            </a:pPr>
            <a:r>
              <a:rPr lang="en-US" sz="4800"/>
              <a:t>He/Him/His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a:t>Quick Table Talk and Article Review</a:t>
            </a:r>
          </a:p>
          <a:p>
            <a:pPr marL="0" indent="0">
              <a:buNone/>
            </a:pPr>
            <a:endParaRPr lang="en-US" sz="4400"/>
          </a:p>
          <a:p>
            <a:pPr marL="0" indent="0">
              <a:buNone/>
            </a:pPr>
            <a:r>
              <a:rPr lang="en-US" sz="4400"/>
              <a:t>What are the differences between community and constituency?</a:t>
            </a:r>
          </a:p>
          <a:p>
            <a:pPr marL="0" indent="0">
              <a:buNone/>
            </a:pPr>
            <a:endParaRPr lang="en-US" sz="4400"/>
          </a:p>
          <a:p>
            <a:pPr marL="0" indent="0">
              <a:buNone/>
            </a:pPr>
            <a:endParaRPr lang="en-US"/>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a:t>A community shares values or interests.</a:t>
            </a:r>
          </a:p>
          <a:p>
            <a:pPr marL="0" indent="0">
              <a:buNone/>
            </a:pPr>
            <a:endParaRPr lang="en-US" sz="4800"/>
          </a:p>
          <a:p>
            <a:pPr marL="0" indent="0">
              <a:buNone/>
            </a:pPr>
            <a:r>
              <a:rPr lang="en-US" sz="4800"/>
              <a:t>Remember organizing?  Enabling, achieve shared purpose, uncertainty </a:t>
            </a:r>
          </a:p>
          <a:p>
            <a:pPr marL="0" indent="0">
              <a:buNone/>
            </a:pPr>
            <a:endParaRPr lang="en-US"/>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Constituency</a:t>
            </a:r>
          </a:p>
        </p:txBody>
      </p:sp>
      <p:sp>
        <p:nvSpPr>
          <p:cNvPr id="3" name="Content Placeholder 2"/>
          <p:cNvSpPr>
            <a:spLocks noGrp="1"/>
          </p:cNvSpPr>
          <p:nvPr>
            <p:ph idx="1"/>
          </p:nvPr>
        </p:nvSpPr>
        <p:spPr>
          <a:xfrm>
            <a:off x="764274" y="955343"/>
            <a:ext cx="11259403" cy="4302457"/>
          </a:xfrm>
        </p:spPr>
        <p:txBody>
          <a:bodyPr vert="horz" lIns="91440" tIns="45720" rIns="91440" bIns="45720" rtlCol="0" anchor="t">
            <a:normAutofit/>
          </a:bodyPr>
          <a:lstStyle/>
          <a:p>
            <a:pPr marL="0" indent="0">
              <a:buNone/>
            </a:pPr>
            <a:r>
              <a:rPr lang="en-US" sz="3600"/>
              <a:t>Constituencies are communities, people who share common values or interests, </a:t>
            </a:r>
            <a:r>
              <a:rPr lang="en-US" sz="3600" b="1"/>
              <a:t>organized</a:t>
            </a:r>
            <a:r>
              <a:rPr lang="en-US" sz="3600"/>
              <a:t> to use its resources to act in their interests. Constituents are the heart of an organization, they have voice. If we treat people like customers (service model), they can only exit to make influence.</a:t>
            </a:r>
          </a:p>
          <a:p>
            <a:pPr marL="0" indent="0">
              <a:buNone/>
            </a:pPr>
            <a:endParaRPr lang="en-US"/>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a:t>Pause to think:</a:t>
            </a:r>
          </a:p>
          <a:p>
            <a:pPr marL="0" indent="0">
              <a:buNone/>
            </a:pPr>
            <a:r>
              <a:rPr lang="en-US" sz="4800"/>
              <a:t>Is the concept of power different in a community vs. a constituency? </a:t>
            </a:r>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a:t>Group Wall Charts</a:t>
            </a:r>
          </a:p>
          <a:p>
            <a:pPr marL="0" indent="0">
              <a:buNone/>
            </a:pPr>
            <a:r>
              <a:rPr lang="en-US"/>
              <a:t>In one column brainstorm all the constituencies you are aware of in your work settings</a:t>
            </a:r>
          </a:p>
          <a:p>
            <a:pPr marL="0" indent="0">
              <a:buNone/>
            </a:pPr>
            <a:endParaRPr lang="en-US"/>
          </a:p>
          <a:p>
            <a:pPr marL="0" indent="0">
              <a:buNone/>
            </a:pPr>
            <a:r>
              <a:rPr lang="en-US"/>
              <a:t>In the second column,  write the special core values, interests, or issues that each constituency has. </a:t>
            </a:r>
          </a:p>
          <a:p>
            <a:pPr marL="0" indent="0">
              <a:buNone/>
            </a:pPr>
            <a:endParaRPr lang="en-US"/>
          </a:p>
          <a:p>
            <a:pPr marL="0" indent="0">
              <a:buNone/>
            </a:pPr>
            <a:r>
              <a:rPr lang="en-US"/>
              <a:t>Look for what might be common in the second column</a:t>
            </a:r>
          </a:p>
          <a:p>
            <a:endParaRPr lang="en-US"/>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a:t>What did your discover by listing these constituencies and their values, interests, and issues?</a:t>
            </a:r>
            <a:r>
              <a:rPr lang="en-US"/>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vert="horz" lIns="91440" tIns="45720" rIns="91440" bIns="45720" rtlCol="0" anchor="t">
            <a:noAutofit/>
          </a:bodyPr>
          <a:lstStyle/>
          <a:p>
            <a:pPr marL="0" indent="0">
              <a:buNone/>
            </a:pPr>
            <a:r>
              <a:rPr lang="en-US" sz="3200"/>
              <a:t>Constituencies are distinct from communities.</a:t>
            </a:r>
          </a:p>
          <a:p>
            <a:pPr marL="0" indent="0">
              <a:buNone/>
            </a:pPr>
            <a:r>
              <a:rPr lang="en-US" sz="3200"/>
              <a:t>Organizing identifies their common values and interests builds structure  to act. Building power.</a:t>
            </a:r>
          </a:p>
          <a:p>
            <a:pPr marL="0" indent="0">
              <a:buNone/>
            </a:pPr>
            <a:r>
              <a:rPr lang="en-US" sz="3200"/>
              <a:t>When we treat constituents like customers, their only avenue is to exit. They relied on us to have power.  </a:t>
            </a:r>
          </a:p>
          <a:p>
            <a:pPr marL="0" indent="0">
              <a:buNone/>
            </a:pPr>
            <a:r>
              <a:rPr lang="en-US" sz="3200"/>
              <a:t>Small organized groups within the larger community have limited power and can access fewer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8523C-2851-8E15-5094-F740B7DF646B}"/>
              </a:ext>
            </a:extLst>
          </p:cNvPr>
          <p:cNvSpPr>
            <a:spLocks noGrp="1"/>
          </p:cNvSpPr>
          <p:nvPr>
            <p:ph type="title"/>
          </p:nvPr>
        </p:nvSpPr>
        <p:spPr>
          <a:xfrm>
            <a:off x="3503612" y="1396527"/>
            <a:ext cx="8283272" cy="991916"/>
          </a:xfrm>
        </p:spPr>
        <p:txBody>
          <a:bodyPr/>
          <a:lstStyle/>
          <a:p>
            <a:r>
              <a:rPr lang="en-US"/>
              <a:t>Ending it Right</a:t>
            </a:r>
          </a:p>
        </p:txBody>
      </p:sp>
      <p:sp>
        <p:nvSpPr>
          <p:cNvPr id="4" name="Text Placeholder 3">
            <a:extLst>
              <a:ext uri="{FF2B5EF4-FFF2-40B4-BE49-F238E27FC236}">
                <a16:creationId xmlns:a16="http://schemas.microsoft.com/office/drawing/2014/main" id="{2174649D-D49D-8CFA-7120-84CC024C64B5}"/>
              </a:ext>
            </a:extLst>
          </p:cNvPr>
          <p:cNvSpPr>
            <a:spLocks noGrp="1"/>
          </p:cNvSpPr>
          <p:nvPr>
            <p:ph type="body" idx="1"/>
          </p:nvPr>
        </p:nvSpPr>
        <p:spPr>
          <a:xfrm>
            <a:off x="3461581" y="2436899"/>
            <a:ext cx="7996998" cy="3371548"/>
          </a:xfrm>
        </p:spPr>
        <p:txBody>
          <a:bodyPr>
            <a:normAutofit/>
          </a:bodyPr>
          <a:lstStyle/>
          <a:p>
            <a:pPr marL="514350" indent="-514350">
              <a:buAutoNum type="arabicPeriod"/>
            </a:pPr>
            <a:r>
              <a:rPr lang="en-US" dirty="0"/>
              <a:t>Feedback Form From Ellen</a:t>
            </a:r>
          </a:p>
          <a:p>
            <a:r>
              <a:rPr lang="en-US" dirty="0"/>
              <a:t>2. Pick up at 7am from the Holiday Inn, we start at 8:30am</a:t>
            </a:r>
          </a:p>
          <a:p>
            <a:r>
              <a:rPr lang="en-US" dirty="0"/>
              <a:t>3. Be ready to go to the Civil Rights History Museum Tour at 4pm </a:t>
            </a:r>
          </a:p>
          <a:p>
            <a:r>
              <a:rPr lang="en-US" dirty="0">
                <a:ea typeface="+mn-lt"/>
                <a:cs typeface="+mn-lt"/>
              </a:rPr>
              <a:t>4. Pre-Reading for Tomorrow Visions of Justice P.  22-32</a:t>
            </a:r>
            <a:endParaRPr lang="en-US">
              <a:ea typeface="+mn-lt"/>
              <a:cs typeface="+mn-lt"/>
            </a:endParaRPr>
          </a:p>
          <a:p>
            <a:endParaRPr lang="en-US" dirty="0"/>
          </a:p>
          <a:p>
            <a:endParaRPr lang="en-US"/>
          </a:p>
        </p:txBody>
      </p:sp>
    </p:spTree>
    <p:extLst>
      <p:ext uri="{BB962C8B-B14F-4D97-AF65-F5344CB8AC3E}">
        <p14:creationId xmlns:p14="http://schemas.microsoft.com/office/powerpoint/2010/main" val="21588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C9489C25-B09E-4D55-B6D3-6143929A9826}"/>
</file>

<file path=customXml/itemProps2.xml><?xml version="1.0" encoding="utf-8"?>
<ds:datastoreItem xmlns:ds="http://schemas.openxmlformats.org/officeDocument/2006/customXml" ds:itemID="{38CD0A78-90BE-436F-B293-F46D236000C8}"/>
</file>

<file path=customXml/itemProps3.xml><?xml version="1.0" encoding="utf-8"?>
<ds:datastoreItem xmlns:ds="http://schemas.openxmlformats.org/officeDocument/2006/customXml" ds:itemID="{81F87917-3D0F-48B8-B58D-98184AF135D5}"/>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28</Slides>
  <Notes>2</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Math 16x9</vt:lpstr>
      <vt:lpstr>Constituency Organizing From Club to Fighting Union</vt:lpstr>
      <vt:lpstr>Why are we Here? </vt:lpstr>
      <vt:lpstr>Logistics to Remember</vt:lpstr>
      <vt:lpstr>3 Day Agenda</vt:lpstr>
      <vt:lpstr>Today’s Outcomes</vt:lpstr>
      <vt:lpstr>Community Agreements pg 2-3 </vt:lpstr>
      <vt:lpstr>One Revolution Around the Room  Name Required Pronoun State Job Title  </vt:lpstr>
      <vt:lpstr>PowerPoint Presentation</vt:lpstr>
      <vt:lpstr>Connecting to this morning </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10</cp:revision>
  <dcterms:created xsi:type="dcterms:W3CDTF">2022-09-14T20:21:53Z</dcterms:created>
  <dcterms:modified xsi:type="dcterms:W3CDTF">2023-01-31T13:27:45Z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