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1"/>
  </p:notesMasterIdLst>
  <p:handoutMasterIdLst>
    <p:handoutMasterId r:id="rId52"/>
  </p:handoutMasterIdLst>
  <p:sldIdLst>
    <p:sldId id="256" r:id="rId5"/>
    <p:sldId id="274" r:id="rId6"/>
    <p:sldId id="304" r:id="rId7"/>
    <p:sldId id="321" r:id="rId8"/>
    <p:sldId id="315" r:id="rId9"/>
    <p:sldId id="355" r:id="rId10"/>
    <p:sldId id="354" r:id="rId11"/>
    <p:sldId id="353" r:id="rId12"/>
    <p:sldId id="352" r:id="rId13"/>
    <p:sldId id="351" r:id="rId14"/>
    <p:sldId id="350" r:id="rId15"/>
    <p:sldId id="349" r:id="rId16"/>
    <p:sldId id="348" r:id="rId17"/>
    <p:sldId id="347" r:id="rId18"/>
    <p:sldId id="346" r:id="rId19"/>
    <p:sldId id="345" r:id="rId20"/>
    <p:sldId id="343" r:id="rId21"/>
    <p:sldId id="342" r:id="rId22"/>
    <p:sldId id="341" r:id="rId23"/>
    <p:sldId id="340" r:id="rId24"/>
    <p:sldId id="339" r:id="rId25"/>
    <p:sldId id="358" r:id="rId26"/>
    <p:sldId id="338" r:id="rId27"/>
    <p:sldId id="337" r:id="rId28"/>
    <p:sldId id="336" r:id="rId29"/>
    <p:sldId id="335" r:id="rId30"/>
    <p:sldId id="356" r:id="rId31"/>
    <p:sldId id="276" r:id="rId32"/>
    <p:sldId id="324" r:id="rId33"/>
    <p:sldId id="286" r:id="rId34"/>
    <p:sldId id="326" r:id="rId35"/>
    <p:sldId id="327" r:id="rId36"/>
    <p:sldId id="325" r:id="rId37"/>
    <p:sldId id="328" r:id="rId38"/>
    <p:sldId id="329" r:id="rId39"/>
    <p:sldId id="330" r:id="rId40"/>
    <p:sldId id="332" r:id="rId41"/>
    <p:sldId id="331" r:id="rId42"/>
    <p:sldId id="282" r:id="rId43"/>
    <p:sldId id="334" r:id="rId44"/>
    <p:sldId id="300" r:id="rId45"/>
    <p:sldId id="301" r:id="rId46"/>
    <p:sldId id="333" r:id="rId47"/>
    <p:sldId id="297" r:id="rId48"/>
    <p:sldId id="296" r:id="rId49"/>
    <p:sldId id="277" r:id="rId5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FADB1F-9CC8-E528-57B4-310E3665F284}" v="496" dt="2022-10-12T19:35:55.730"/>
    <p1510:client id="{3F9B0A91-74A9-5579-65E0-85718A848F6B}" v="69" dt="2022-10-12T21:37:31.663"/>
    <p1510:client id="{4548E412-EBBB-4BE5-AA32-F6DA9B51D105}" v="10" dt="2023-02-02T14:26:25.602"/>
    <p1510:client id="{495EC4B8-29E5-460B-0DAF-9B635D565D98}" v="24" dt="2023-05-11T17:46:28.553"/>
    <p1510:client id="{70AB7B72-4482-726B-F5A6-4DF60EAA9CE0}" v="1" dt="2023-01-30T23:18:12.429"/>
    <p1510:client id="{8D6D1756-F516-A31A-6E65-9CE9376CED77}" v="48" dt="2023-02-01T13:50:13.028"/>
    <p1510:client id="{B09A0EBA-29E0-663A-C724-E24C7C1F35F2}" v="129" dt="2023-01-30T22:36:42.577"/>
    <p1510:client id="{C8C65248-377E-CBFC-824C-78D1E48852A1}" v="88" dt="2023-02-02T14:12:47.616"/>
    <p1510:client id="{CDD2BA4D-5F36-364E-60C3-CE8B0EF07D74}" v="41" dt="2023-01-30T22:31:57.314"/>
    <p1510:client id="{F89E4264-1EF3-C782-1A86-49FDA5E5A516}" v="234" dt="2023-01-30T22:25:05.674"/>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5cafdcb12411b73cdcb6beded25e374521d68c725f6fbe4466911b88a619584c::" providerId="AD" clId="Web-{B09A0EBA-29E0-663A-C724-E24C7C1F35F2}"/>
    <pc:docChg chg="delSld modSld sldOrd">
      <pc:chgData name="Guest User" userId="S::urn:spo:anon#5cafdcb12411b73cdcb6beded25e374521d68c725f6fbe4466911b88a619584c::" providerId="AD" clId="Web-{B09A0EBA-29E0-663A-C724-E24C7C1F35F2}" dt="2023-01-30T22:36:42.577" v="122"/>
      <pc:docMkLst>
        <pc:docMk/>
      </pc:docMkLst>
      <pc:sldChg chg="del">
        <pc:chgData name="Guest User" userId="S::urn:spo:anon#5cafdcb12411b73cdcb6beded25e374521d68c725f6fbe4466911b88a619584c::" providerId="AD" clId="Web-{B09A0EBA-29E0-663A-C724-E24C7C1F35F2}" dt="2023-01-30T22:36:42.577" v="122"/>
        <pc:sldMkLst>
          <pc:docMk/>
          <pc:sldMk cId="1437997202" sldId="273"/>
        </pc:sldMkLst>
      </pc:sldChg>
      <pc:sldChg chg="del">
        <pc:chgData name="Guest User" userId="S::urn:spo:anon#5cafdcb12411b73cdcb6beded25e374521d68c725f6fbe4466911b88a619584c::" providerId="AD" clId="Web-{B09A0EBA-29E0-663A-C724-E24C7C1F35F2}" dt="2023-01-30T22:36:38.280" v="121"/>
        <pc:sldMkLst>
          <pc:docMk/>
          <pc:sldMk cId="3910734754" sldId="278"/>
        </pc:sldMkLst>
      </pc:sldChg>
      <pc:sldChg chg="modSp">
        <pc:chgData name="Guest User" userId="S::urn:spo:anon#5cafdcb12411b73cdcb6beded25e374521d68c725f6fbe4466911b88a619584c::" providerId="AD" clId="Web-{B09A0EBA-29E0-663A-C724-E24C7C1F35F2}" dt="2023-01-30T22:32:39.162" v="13" actId="20577"/>
        <pc:sldMkLst>
          <pc:docMk/>
          <pc:sldMk cId="702536722" sldId="282"/>
        </pc:sldMkLst>
        <pc:spChg chg="mod">
          <ac:chgData name="Guest User" userId="S::urn:spo:anon#5cafdcb12411b73cdcb6beded25e374521d68c725f6fbe4466911b88a619584c::" providerId="AD" clId="Web-{B09A0EBA-29E0-663A-C724-E24C7C1F35F2}" dt="2023-01-30T22:32:39.162" v="13" actId="20577"/>
          <ac:spMkLst>
            <pc:docMk/>
            <pc:sldMk cId="702536722" sldId="282"/>
            <ac:spMk id="3" creationId="{00000000-0000-0000-0000-000000000000}"/>
          </ac:spMkLst>
        </pc:spChg>
      </pc:sldChg>
      <pc:sldChg chg="del">
        <pc:chgData name="Guest User" userId="S::urn:spo:anon#5cafdcb12411b73cdcb6beded25e374521d68c725f6fbe4466911b88a619584c::" providerId="AD" clId="Web-{B09A0EBA-29E0-663A-C724-E24C7C1F35F2}" dt="2023-01-30T22:32:39.803" v="14"/>
        <pc:sldMkLst>
          <pc:docMk/>
          <pc:sldMk cId="2085399279" sldId="291"/>
        </pc:sldMkLst>
      </pc:sldChg>
      <pc:sldChg chg="del">
        <pc:chgData name="Guest User" userId="S::urn:spo:anon#5cafdcb12411b73cdcb6beded25e374521d68c725f6fbe4466911b88a619584c::" providerId="AD" clId="Web-{B09A0EBA-29E0-663A-C724-E24C7C1F35F2}" dt="2023-01-30T22:35:11.183" v="53"/>
        <pc:sldMkLst>
          <pc:docMk/>
          <pc:sldMk cId="1370107059" sldId="292"/>
        </pc:sldMkLst>
      </pc:sldChg>
      <pc:sldChg chg="del">
        <pc:chgData name="Guest User" userId="S::urn:spo:anon#5cafdcb12411b73cdcb6beded25e374521d68c725f6fbe4466911b88a619584c::" providerId="AD" clId="Web-{B09A0EBA-29E0-663A-C724-E24C7C1F35F2}" dt="2023-01-30T22:35:15.714" v="55"/>
        <pc:sldMkLst>
          <pc:docMk/>
          <pc:sldMk cId="405655432" sldId="295"/>
        </pc:sldMkLst>
      </pc:sldChg>
      <pc:sldChg chg="modSp">
        <pc:chgData name="Guest User" userId="S::urn:spo:anon#5cafdcb12411b73cdcb6beded25e374521d68c725f6fbe4466911b88a619584c::" providerId="AD" clId="Web-{B09A0EBA-29E0-663A-C724-E24C7C1F35F2}" dt="2023-01-30T22:35:35.512" v="67" actId="20577"/>
        <pc:sldMkLst>
          <pc:docMk/>
          <pc:sldMk cId="839707048" sldId="296"/>
        </pc:sldMkLst>
        <pc:spChg chg="mod">
          <ac:chgData name="Guest User" userId="S::urn:spo:anon#5cafdcb12411b73cdcb6beded25e374521d68c725f6fbe4466911b88a619584c::" providerId="AD" clId="Web-{B09A0EBA-29E0-663A-C724-E24C7C1F35F2}" dt="2023-01-30T22:35:35.512" v="67" actId="20577"/>
          <ac:spMkLst>
            <pc:docMk/>
            <pc:sldMk cId="839707048" sldId="296"/>
            <ac:spMk id="3" creationId="{00000000-0000-0000-0000-000000000000}"/>
          </ac:spMkLst>
        </pc:spChg>
      </pc:sldChg>
      <pc:sldChg chg="modSp ord">
        <pc:chgData name="Guest User" userId="S::urn:spo:anon#5cafdcb12411b73cdcb6beded25e374521d68c725f6fbe4466911b88a619584c::" providerId="AD" clId="Web-{B09A0EBA-29E0-663A-C724-E24C7C1F35F2}" dt="2023-01-30T22:36:36.655" v="119" actId="20577"/>
        <pc:sldMkLst>
          <pc:docMk/>
          <pc:sldMk cId="3235442476" sldId="297"/>
        </pc:sldMkLst>
        <pc:spChg chg="mod">
          <ac:chgData name="Guest User" userId="S::urn:spo:anon#5cafdcb12411b73cdcb6beded25e374521d68c725f6fbe4466911b88a619584c::" providerId="AD" clId="Web-{B09A0EBA-29E0-663A-C724-E24C7C1F35F2}" dt="2023-01-30T22:35:50.091" v="75" actId="20577"/>
          <ac:spMkLst>
            <pc:docMk/>
            <pc:sldMk cId="3235442476" sldId="297"/>
            <ac:spMk id="2" creationId="{00000000-0000-0000-0000-000000000000}"/>
          </ac:spMkLst>
        </pc:spChg>
        <pc:spChg chg="mod">
          <ac:chgData name="Guest User" userId="S::urn:spo:anon#5cafdcb12411b73cdcb6beded25e374521d68c725f6fbe4466911b88a619584c::" providerId="AD" clId="Web-{B09A0EBA-29E0-663A-C724-E24C7C1F35F2}" dt="2023-01-30T22:36:36.655" v="119" actId="20577"/>
          <ac:spMkLst>
            <pc:docMk/>
            <pc:sldMk cId="3235442476" sldId="297"/>
            <ac:spMk id="3" creationId="{00000000-0000-0000-0000-000000000000}"/>
          </ac:spMkLst>
        </pc:spChg>
      </pc:sldChg>
      <pc:sldChg chg="modSp ord">
        <pc:chgData name="Guest User" userId="S::urn:spo:anon#5cafdcb12411b73cdcb6beded25e374521d68c725f6fbe4466911b88a619584c::" providerId="AD" clId="Web-{B09A0EBA-29E0-663A-C724-E24C7C1F35F2}" dt="2023-01-30T22:34:13.369" v="52" actId="20577"/>
        <pc:sldMkLst>
          <pc:docMk/>
          <pc:sldMk cId="557943573" sldId="300"/>
        </pc:sldMkLst>
        <pc:spChg chg="mod">
          <ac:chgData name="Guest User" userId="S::urn:spo:anon#5cafdcb12411b73cdcb6beded25e374521d68c725f6fbe4466911b88a619584c::" providerId="AD" clId="Web-{B09A0EBA-29E0-663A-C724-E24C7C1F35F2}" dt="2023-01-30T22:34:05.290" v="45" actId="20577"/>
          <ac:spMkLst>
            <pc:docMk/>
            <pc:sldMk cId="557943573" sldId="300"/>
            <ac:spMk id="2" creationId="{00000000-0000-0000-0000-000000000000}"/>
          </ac:spMkLst>
        </pc:spChg>
        <pc:spChg chg="mod">
          <ac:chgData name="Guest User" userId="S::urn:spo:anon#5cafdcb12411b73cdcb6beded25e374521d68c725f6fbe4466911b88a619584c::" providerId="AD" clId="Web-{B09A0EBA-29E0-663A-C724-E24C7C1F35F2}" dt="2023-01-30T22:34:13.369" v="52" actId="20577"/>
          <ac:spMkLst>
            <pc:docMk/>
            <pc:sldMk cId="557943573" sldId="300"/>
            <ac:spMk id="3" creationId="{00000000-0000-0000-0000-000000000000}"/>
          </ac:spMkLst>
        </pc:spChg>
      </pc:sldChg>
      <pc:sldChg chg="modSp">
        <pc:chgData name="Guest User" userId="S::urn:spo:anon#5cafdcb12411b73cdcb6beded25e374521d68c725f6fbe4466911b88a619584c::" providerId="AD" clId="Web-{B09A0EBA-29E0-663A-C724-E24C7C1F35F2}" dt="2023-01-30T22:34:00.102" v="41" actId="20577"/>
        <pc:sldMkLst>
          <pc:docMk/>
          <pc:sldMk cId="2274684257" sldId="301"/>
        </pc:sldMkLst>
        <pc:spChg chg="mod">
          <ac:chgData name="Guest User" userId="S::urn:spo:anon#5cafdcb12411b73cdcb6beded25e374521d68c725f6fbe4466911b88a619584c::" providerId="AD" clId="Web-{B09A0EBA-29E0-663A-C724-E24C7C1F35F2}" dt="2023-01-30T22:33:35.711" v="39" actId="20577"/>
          <ac:spMkLst>
            <pc:docMk/>
            <pc:sldMk cId="2274684257" sldId="301"/>
            <ac:spMk id="2" creationId="{00000000-0000-0000-0000-000000000000}"/>
          </ac:spMkLst>
        </pc:spChg>
        <pc:spChg chg="mod">
          <ac:chgData name="Guest User" userId="S::urn:spo:anon#5cafdcb12411b73cdcb6beded25e374521d68c725f6fbe4466911b88a619584c::" providerId="AD" clId="Web-{B09A0EBA-29E0-663A-C724-E24C7C1F35F2}" dt="2023-01-30T22:34:00.102" v="41" actId="20577"/>
          <ac:spMkLst>
            <pc:docMk/>
            <pc:sldMk cId="2274684257" sldId="301"/>
            <ac:spMk id="3" creationId="{00000000-0000-0000-0000-000000000000}"/>
          </ac:spMkLst>
        </pc:spChg>
      </pc:sldChg>
      <pc:sldChg chg="del">
        <pc:chgData name="Guest User" userId="S::urn:spo:anon#5cafdcb12411b73cdcb6beded25e374521d68c725f6fbe4466911b88a619584c::" providerId="AD" clId="Web-{B09A0EBA-29E0-663A-C724-E24C7C1F35F2}" dt="2023-01-30T22:32:41.068" v="15"/>
        <pc:sldMkLst>
          <pc:docMk/>
          <pc:sldMk cId="3384661762" sldId="302"/>
        </pc:sldMkLst>
      </pc:sldChg>
      <pc:sldChg chg="del">
        <pc:chgData name="Guest User" userId="S::urn:spo:anon#5cafdcb12411b73cdcb6beded25e374521d68c725f6fbe4466911b88a619584c::" providerId="AD" clId="Web-{B09A0EBA-29E0-663A-C724-E24C7C1F35F2}" dt="2023-01-30T22:36:37.311" v="120"/>
        <pc:sldMkLst>
          <pc:docMk/>
          <pc:sldMk cId="3418521617" sldId="305"/>
        </pc:sldMkLst>
      </pc:sldChg>
      <pc:sldChg chg="del">
        <pc:chgData name="Guest User" userId="S::urn:spo:anon#5cafdcb12411b73cdcb6beded25e374521d68c725f6fbe4466911b88a619584c::" providerId="AD" clId="Web-{B09A0EBA-29E0-663A-C724-E24C7C1F35F2}" dt="2023-01-30T22:35:12.714" v="54"/>
        <pc:sldMkLst>
          <pc:docMk/>
          <pc:sldMk cId="824280889" sldId="306"/>
        </pc:sldMkLst>
      </pc:sldChg>
      <pc:sldChg chg="modSp">
        <pc:chgData name="Guest User" userId="S::urn:spo:anon#5cafdcb12411b73cdcb6beded25e374521d68c725f6fbe4466911b88a619584c::" providerId="AD" clId="Web-{B09A0EBA-29E0-663A-C724-E24C7C1F35F2}" dt="2023-01-30T22:35:26.496" v="66" actId="20577"/>
        <pc:sldMkLst>
          <pc:docMk/>
          <pc:sldMk cId="182520064" sldId="333"/>
        </pc:sldMkLst>
        <pc:spChg chg="mod">
          <ac:chgData name="Guest User" userId="S::urn:spo:anon#5cafdcb12411b73cdcb6beded25e374521d68c725f6fbe4466911b88a619584c::" providerId="AD" clId="Web-{B09A0EBA-29E0-663A-C724-E24C7C1F35F2}" dt="2023-01-30T22:35:26.496" v="66" actId="20577"/>
          <ac:spMkLst>
            <pc:docMk/>
            <pc:sldMk cId="182520064" sldId="333"/>
            <ac:spMk id="2" creationId="{00000000-0000-0000-0000-000000000000}"/>
          </ac:spMkLst>
        </pc:spChg>
      </pc:sldChg>
      <pc:sldChg chg="modSp">
        <pc:chgData name="Guest User" userId="S::urn:spo:anon#5cafdcb12411b73cdcb6beded25e374521d68c725f6fbe4466911b88a619584c::" providerId="AD" clId="Web-{B09A0EBA-29E0-663A-C724-E24C7C1F35F2}" dt="2023-01-30T22:32:47.584" v="18" actId="20577"/>
        <pc:sldMkLst>
          <pc:docMk/>
          <pc:sldMk cId="3292015040" sldId="334"/>
        </pc:sldMkLst>
        <pc:spChg chg="mod">
          <ac:chgData name="Guest User" userId="S::urn:spo:anon#5cafdcb12411b73cdcb6beded25e374521d68c725f6fbe4466911b88a619584c::" providerId="AD" clId="Web-{B09A0EBA-29E0-663A-C724-E24C7C1F35F2}" dt="2023-01-30T22:32:47.584" v="18" actId="20577"/>
          <ac:spMkLst>
            <pc:docMk/>
            <pc:sldMk cId="3292015040" sldId="334"/>
            <ac:spMk id="2" creationId="{00000000-0000-0000-0000-000000000000}"/>
          </ac:spMkLst>
        </pc:spChg>
      </pc:sldChg>
    </pc:docChg>
  </pc:docChgLst>
  <pc:docChgLst>
    <pc:chgData name="Guest User" userId="S::urn:spo:anon#5cafdcb12411b73cdcb6beded25e374521d68c725f6fbe4466911b88a619584c::" providerId="AD" clId="Web-{F89E4264-1EF3-C782-1A86-49FDA5E5A516}"/>
    <pc:docChg chg="addSld delSld modSld">
      <pc:chgData name="Guest User" userId="S::urn:spo:anon#5cafdcb12411b73cdcb6beded25e374521d68c725f6fbe4466911b88a619584c::" providerId="AD" clId="Web-{F89E4264-1EF3-C782-1A86-49FDA5E5A516}" dt="2023-01-30T22:25:05.674" v="236" actId="20577"/>
      <pc:docMkLst>
        <pc:docMk/>
      </pc:docMkLst>
      <pc:sldChg chg="modSp">
        <pc:chgData name="Guest User" userId="S::urn:spo:anon#5cafdcb12411b73cdcb6beded25e374521d68c725f6fbe4466911b88a619584c::" providerId="AD" clId="Web-{F89E4264-1EF3-C782-1A86-49FDA5E5A516}" dt="2023-01-30T22:24:21.438" v="196" actId="20577"/>
        <pc:sldMkLst>
          <pc:docMk/>
          <pc:sldMk cId="860576573" sldId="276"/>
        </pc:sldMkLst>
        <pc:spChg chg="mod">
          <ac:chgData name="Guest User" userId="S::urn:spo:anon#5cafdcb12411b73cdcb6beded25e374521d68c725f6fbe4466911b88a619584c::" providerId="AD" clId="Web-{F89E4264-1EF3-C782-1A86-49FDA5E5A516}" dt="2023-01-30T22:24:21.438" v="196" actId="20577"/>
          <ac:spMkLst>
            <pc:docMk/>
            <pc:sldMk cId="860576573" sldId="276"/>
            <ac:spMk id="3" creationId="{00000000-0000-0000-0000-000000000000}"/>
          </ac:spMkLst>
        </pc:spChg>
      </pc:sldChg>
      <pc:sldChg chg="del">
        <pc:chgData name="Guest User" userId="S::urn:spo:anon#5cafdcb12411b73cdcb6beded25e374521d68c725f6fbe4466911b88a619584c::" providerId="AD" clId="Web-{F89E4264-1EF3-C782-1A86-49FDA5E5A516}" dt="2023-01-30T22:23:35.389" v="161"/>
        <pc:sldMkLst>
          <pc:docMk/>
          <pc:sldMk cId="582578270" sldId="280"/>
        </pc:sldMkLst>
      </pc:sldChg>
      <pc:sldChg chg="del">
        <pc:chgData name="Guest User" userId="S::urn:spo:anon#5cafdcb12411b73cdcb6beded25e374521d68c725f6fbe4466911b88a619584c::" providerId="AD" clId="Web-{F89E4264-1EF3-C782-1A86-49FDA5E5A516}" dt="2023-01-30T22:23:39.593" v="163"/>
        <pc:sldMkLst>
          <pc:docMk/>
          <pc:sldMk cId="1500585507" sldId="281"/>
        </pc:sldMkLst>
      </pc:sldChg>
      <pc:sldChg chg="modSp">
        <pc:chgData name="Guest User" userId="S::urn:spo:anon#5cafdcb12411b73cdcb6beded25e374521d68c725f6fbe4466911b88a619584c::" providerId="AD" clId="Web-{F89E4264-1EF3-C782-1A86-49FDA5E5A516}" dt="2023-01-30T22:25:05.674" v="236" actId="20577"/>
        <pc:sldMkLst>
          <pc:docMk/>
          <pc:sldMk cId="702536722" sldId="282"/>
        </pc:sldMkLst>
        <pc:spChg chg="mod">
          <ac:chgData name="Guest User" userId="S::urn:spo:anon#5cafdcb12411b73cdcb6beded25e374521d68c725f6fbe4466911b88a619584c::" providerId="AD" clId="Web-{F89E4264-1EF3-C782-1A86-49FDA5E5A516}" dt="2023-01-30T22:25:05.674" v="236" actId="20577"/>
          <ac:spMkLst>
            <pc:docMk/>
            <pc:sldMk cId="702536722" sldId="282"/>
            <ac:spMk id="3" creationId="{00000000-0000-0000-0000-000000000000}"/>
          </ac:spMkLst>
        </pc:spChg>
      </pc:sldChg>
      <pc:sldChg chg="del">
        <pc:chgData name="Guest User" userId="S::urn:spo:anon#5cafdcb12411b73cdcb6beded25e374521d68c725f6fbe4466911b88a619584c::" providerId="AD" clId="Web-{F89E4264-1EF3-C782-1A86-49FDA5E5A516}" dt="2023-01-30T22:23:36.186" v="162"/>
        <pc:sldMkLst>
          <pc:docMk/>
          <pc:sldMk cId="4181194022" sldId="309"/>
        </pc:sldMkLst>
      </pc:sldChg>
      <pc:sldChg chg="del">
        <pc:chgData name="Guest User" userId="S::urn:spo:anon#5cafdcb12411b73cdcb6beded25e374521d68c725f6fbe4466911b88a619584c::" providerId="AD" clId="Web-{F89E4264-1EF3-C782-1A86-49FDA5E5A516}" dt="2023-01-30T22:23:17.967" v="157"/>
        <pc:sldMkLst>
          <pc:docMk/>
          <pc:sldMk cId="966346792" sldId="310"/>
        </pc:sldMkLst>
      </pc:sldChg>
      <pc:sldChg chg="del">
        <pc:chgData name="Guest User" userId="S::urn:spo:anon#5cafdcb12411b73cdcb6beded25e374521d68c725f6fbe4466911b88a619584c::" providerId="AD" clId="Web-{F89E4264-1EF3-C782-1A86-49FDA5E5A516}" dt="2023-01-30T22:23:17.951" v="155"/>
        <pc:sldMkLst>
          <pc:docMk/>
          <pc:sldMk cId="335649168" sldId="311"/>
        </pc:sldMkLst>
      </pc:sldChg>
      <pc:sldChg chg="del">
        <pc:chgData name="Guest User" userId="S::urn:spo:anon#5cafdcb12411b73cdcb6beded25e374521d68c725f6fbe4466911b88a619584c::" providerId="AD" clId="Web-{F89E4264-1EF3-C782-1A86-49FDA5E5A516}" dt="2023-01-30T22:23:32.530" v="158"/>
        <pc:sldMkLst>
          <pc:docMk/>
          <pc:sldMk cId="622444588" sldId="312"/>
        </pc:sldMkLst>
      </pc:sldChg>
      <pc:sldChg chg="del">
        <pc:chgData name="Guest User" userId="S::urn:spo:anon#5cafdcb12411b73cdcb6beded25e374521d68c725f6fbe4466911b88a619584c::" providerId="AD" clId="Web-{F89E4264-1EF3-C782-1A86-49FDA5E5A516}" dt="2023-01-30T22:23:17.967" v="156"/>
        <pc:sldMkLst>
          <pc:docMk/>
          <pc:sldMk cId="4224875193" sldId="313"/>
        </pc:sldMkLst>
      </pc:sldChg>
      <pc:sldChg chg="del">
        <pc:chgData name="Guest User" userId="S::urn:spo:anon#5cafdcb12411b73cdcb6beded25e374521d68c725f6fbe4466911b88a619584c::" providerId="AD" clId="Web-{F89E4264-1EF3-C782-1A86-49FDA5E5A516}" dt="2023-01-30T22:23:17.951" v="154"/>
        <pc:sldMkLst>
          <pc:docMk/>
          <pc:sldMk cId="2057066957" sldId="314"/>
        </pc:sldMkLst>
      </pc:sldChg>
      <pc:sldChg chg="modSp">
        <pc:chgData name="Guest User" userId="S::urn:spo:anon#5cafdcb12411b73cdcb6beded25e374521d68c725f6fbe4466911b88a619584c::" providerId="AD" clId="Web-{F89E4264-1EF3-C782-1A86-49FDA5E5A516}" dt="2023-01-30T22:09:59.423" v="88" actId="20577"/>
        <pc:sldMkLst>
          <pc:docMk/>
          <pc:sldMk cId="3808897005" sldId="315"/>
        </pc:sldMkLst>
        <pc:spChg chg="mod">
          <ac:chgData name="Guest User" userId="S::urn:spo:anon#5cafdcb12411b73cdcb6beded25e374521d68c725f6fbe4466911b88a619584c::" providerId="AD" clId="Web-{F89E4264-1EF3-C782-1A86-49FDA5E5A516}" dt="2023-01-30T22:09:59.423" v="88" actId="20577"/>
          <ac:spMkLst>
            <pc:docMk/>
            <pc:sldMk cId="3808897005" sldId="315"/>
            <ac:spMk id="3" creationId="{00000000-0000-0000-0000-000000000000}"/>
          </ac:spMkLst>
        </pc:spChg>
      </pc:sldChg>
      <pc:sldChg chg="del">
        <pc:chgData name="Guest User" userId="S::urn:spo:anon#5cafdcb12411b73cdcb6beded25e374521d68c725f6fbe4466911b88a619584c::" providerId="AD" clId="Web-{F89E4264-1EF3-C782-1A86-49FDA5E5A516}" dt="2023-01-30T22:23:17.951" v="153"/>
        <pc:sldMkLst>
          <pc:docMk/>
          <pc:sldMk cId="1320975659" sldId="316"/>
        </pc:sldMkLst>
      </pc:sldChg>
      <pc:sldChg chg="del">
        <pc:chgData name="Guest User" userId="S::urn:spo:anon#5cafdcb12411b73cdcb6beded25e374521d68c725f6fbe4466911b88a619584c::" providerId="AD" clId="Web-{F89E4264-1EF3-C782-1A86-49FDA5E5A516}" dt="2023-01-30T22:23:17.951" v="151"/>
        <pc:sldMkLst>
          <pc:docMk/>
          <pc:sldMk cId="1798981210" sldId="317"/>
        </pc:sldMkLst>
      </pc:sldChg>
      <pc:sldChg chg="del">
        <pc:chgData name="Guest User" userId="S::urn:spo:anon#5cafdcb12411b73cdcb6beded25e374521d68c725f6fbe4466911b88a619584c::" providerId="AD" clId="Web-{F89E4264-1EF3-C782-1A86-49FDA5E5A516}" dt="2023-01-30T22:23:17.951" v="152"/>
        <pc:sldMkLst>
          <pc:docMk/>
          <pc:sldMk cId="3033462253" sldId="318"/>
        </pc:sldMkLst>
      </pc:sldChg>
      <pc:sldChg chg="del">
        <pc:chgData name="Guest User" userId="S::urn:spo:anon#5cafdcb12411b73cdcb6beded25e374521d68c725f6fbe4466911b88a619584c::" providerId="AD" clId="Web-{F89E4264-1EF3-C782-1A86-49FDA5E5A516}" dt="2023-01-30T22:23:17.951" v="150"/>
        <pc:sldMkLst>
          <pc:docMk/>
          <pc:sldMk cId="237185564" sldId="319"/>
        </pc:sldMkLst>
      </pc:sldChg>
      <pc:sldChg chg="del">
        <pc:chgData name="Guest User" userId="S::urn:spo:anon#5cafdcb12411b73cdcb6beded25e374521d68c725f6fbe4466911b88a619584c::" providerId="AD" clId="Web-{F89E4264-1EF3-C782-1A86-49FDA5E5A516}" dt="2023-01-30T22:23:17.951" v="149"/>
        <pc:sldMkLst>
          <pc:docMk/>
          <pc:sldMk cId="3842161678" sldId="320"/>
        </pc:sldMkLst>
      </pc:sldChg>
      <pc:sldChg chg="modSp">
        <pc:chgData name="Guest User" userId="S::urn:spo:anon#5cafdcb12411b73cdcb6beded25e374521d68c725f6fbe4466911b88a619584c::" providerId="AD" clId="Web-{F89E4264-1EF3-C782-1A86-49FDA5E5A516}" dt="2023-01-30T22:12:38.929" v="126" actId="20577"/>
        <pc:sldMkLst>
          <pc:docMk/>
          <pc:sldMk cId="3093233103" sldId="321"/>
        </pc:sldMkLst>
        <pc:spChg chg="mod">
          <ac:chgData name="Guest User" userId="S::urn:spo:anon#5cafdcb12411b73cdcb6beded25e374521d68c725f6fbe4466911b88a619584c::" providerId="AD" clId="Web-{F89E4264-1EF3-C782-1A86-49FDA5E5A516}" dt="2023-01-30T22:12:38.929" v="126" actId="20577"/>
          <ac:spMkLst>
            <pc:docMk/>
            <pc:sldMk cId="3093233103" sldId="321"/>
            <ac:spMk id="3" creationId="{D5A9E3C9-07AA-41F6-A08B-5C66AAB1A24E}"/>
          </ac:spMkLst>
        </pc:spChg>
      </pc:sldChg>
      <pc:sldChg chg="del">
        <pc:chgData name="Guest User" userId="S::urn:spo:anon#5cafdcb12411b73cdcb6beded25e374521d68c725f6fbe4466911b88a619584c::" providerId="AD" clId="Web-{F89E4264-1EF3-C782-1A86-49FDA5E5A516}" dt="2023-01-30T22:23:33.764" v="159"/>
        <pc:sldMkLst>
          <pc:docMk/>
          <pc:sldMk cId="3962671870" sldId="322"/>
        </pc:sldMkLst>
      </pc:sldChg>
      <pc:sldChg chg="del">
        <pc:chgData name="Guest User" userId="S::urn:spo:anon#5cafdcb12411b73cdcb6beded25e374521d68c725f6fbe4466911b88a619584c::" providerId="AD" clId="Web-{F89E4264-1EF3-C782-1A86-49FDA5E5A516}" dt="2023-01-30T22:23:34.514" v="160"/>
        <pc:sldMkLst>
          <pc:docMk/>
          <pc:sldMk cId="2898256531" sldId="323"/>
        </pc:sldMkLst>
      </pc:sldChg>
      <pc:sldChg chg="add">
        <pc:chgData name="Guest User" userId="S::urn:spo:anon#5cafdcb12411b73cdcb6beded25e374521d68c725f6fbe4466911b88a619584c::" providerId="AD" clId="Web-{F89E4264-1EF3-C782-1A86-49FDA5E5A516}" dt="2023-01-30T22:16:40.109" v="127"/>
        <pc:sldMkLst>
          <pc:docMk/>
          <pc:sldMk cId="1177336913" sldId="335"/>
        </pc:sldMkLst>
      </pc:sldChg>
      <pc:sldChg chg="add">
        <pc:chgData name="Guest User" userId="S::urn:spo:anon#5cafdcb12411b73cdcb6beded25e374521d68c725f6fbe4466911b88a619584c::" providerId="AD" clId="Web-{F89E4264-1EF3-C782-1A86-49FDA5E5A516}" dt="2023-01-30T22:16:40.187" v="128"/>
        <pc:sldMkLst>
          <pc:docMk/>
          <pc:sldMk cId="508035435" sldId="336"/>
        </pc:sldMkLst>
      </pc:sldChg>
      <pc:sldChg chg="add">
        <pc:chgData name="Guest User" userId="S::urn:spo:anon#5cafdcb12411b73cdcb6beded25e374521d68c725f6fbe4466911b88a619584c::" providerId="AD" clId="Web-{F89E4264-1EF3-C782-1A86-49FDA5E5A516}" dt="2023-01-30T22:16:40.266" v="129"/>
        <pc:sldMkLst>
          <pc:docMk/>
          <pc:sldMk cId="1511901026" sldId="337"/>
        </pc:sldMkLst>
      </pc:sldChg>
      <pc:sldChg chg="add">
        <pc:chgData name="Guest User" userId="S::urn:spo:anon#5cafdcb12411b73cdcb6beded25e374521d68c725f6fbe4466911b88a619584c::" providerId="AD" clId="Web-{F89E4264-1EF3-C782-1A86-49FDA5E5A516}" dt="2023-01-30T22:16:40.328" v="130"/>
        <pc:sldMkLst>
          <pc:docMk/>
          <pc:sldMk cId="970412621" sldId="338"/>
        </pc:sldMkLst>
      </pc:sldChg>
      <pc:sldChg chg="add">
        <pc:chgData name="Guest User" userId="S::urn:spo:anon#5cafdcb12411b73cdcb6beded25e374521d68c725f6fbe4466911b88a619584c::" providerId="AD" clId="Web-{F89E4264-1EF3-C782-1A86-49FDA5E5A516}" dt="2023-01-30T22:16:40.406" v="131"/>
        <pc:sldMkLst>
          <pc:docMk/>
          <pc:sldMk cId="3289324289" sldId="339"/>
        </pc:sldMkLst>
      </pc:sldChg>
      <pc:sldChg chg="add">
        <pc:chgData name="Guest User" userId="S::urn:spo:anon#5cafdcb12411b73cdcb6beded25e374521d68c725f6fbe4466911b88a619584c::" providerId="AD" clId="Web-{F89E4264-1EF3-C782-1A86-49FDA5E5A516}" dt="2023-01-30T22:16:40.469" v="132"/>
        <pc:sldMkLst>
          <pc:docMk/>
          <pc:sldMk cId="704019691" sldId="340"/>
        </pc:sldMkLst>
      </pc:sldChg>
      <pc:sldChg chg="add">
        <pc:chgData name="Guest User" userId="S::urn:spo:anon#5cafdcb12411b73cdcb6beded25e374521d68c725f6fbe4466911b88a619584c::" providerId="AD" clId="Web-{F89E4264-1EF3-C782-1A86-49FDA5E5A516}" dt="2023-01-30T22:16:40.531" v="133"/>
        <pc:sldMkLst>
          <pc:docMk/>
          <pc:sldMk cId="3252593594" sldId="341"/>
        </pc:sldMkLst>
      </pc:sldChg>
      <pc:sldChg chg="add">
        <pc:chgData name="Guest User" userId="S::urn:spo:anon#5cafdcb12411b73cdcb6beded25e374521d68c725f6fbe4466911b88a619584c::" providerId="AD" clId="Web-{F89E4264-1EF3-C782-1A86-49FDA5E5A516}" dt="2023-01-30T22:16:40.578" v="134"/>
        <pc:sldMkLst>
          <pc:docMk/>
          <pc:sldMk cId="3197674388" sldId="342"/>
        </pc:sldMkLst>
      </pc:sldChg>
      <pc:sldChg chg="add">
        <pc:chgData name="Guest User" userId="S::urn:spo:anon#5cafdcb12411b73cdcb6beded25e374521d68c725f6fbe4466911b88a619584c::" providerId="AD" clId="Web-{F89E4264-1EF3-C782-1A86-49FDA5E5A516}" dt="2023-01-30T22:16:40.656" v="135"/>
        <pc:sldMkLst>
          <pc:docMk/>
          <pc:sldMk cId="3110389782" sldId="343"/>
        </pc:sldMkLst>
      </pc:sldChg>
      <pc:sldChg chg="add">
        <pc:chgData name="Guest User" userId="S::urn:spo:anon#5cafdcb12411b73cdcb6beded25e374521d68c725f6fbe4466911b88a619584c::" providerId="AD" clId="Web-{F89E4264-1EF3-C782-1A86-49FDA5E5A516}" dt="2023-01-30T22:16:40.687" v="136"/>
        <pc:sldMkLst>
          <pc:docMk/>
          <pc:sldMk cId="3123237742" sldId="344"/>
        </pc:sldMkLst>
      </pc:sldChg>
      <pc:sldChg chg="add">
        <pc:chgData name="Guest User" userId="S::urn:spo:anon#5cafdcb12411b73cdcb6beded25e374521d68c725f6fbe4466911b88a619584c::" providerId="AD" clId="Web-{F89E4264-1EF3-C782-1A86-49FDA5E5A516}" dt="2023-01-30T22:16:40.750" v="137"/>
        <pc:sldMkLst>
          <pc:docMk/>
          <pc:sldMk cId="1327280090" sldId="345"/>
        </pc:sldMkLst>
      </pc:sldChg>
      <pc:sldChg chg="add">
        <pc:chgData name="Guest User" userId="S::urn:spo:anon#5cafdcb12411b73cdcb6beded25e374521d68c725f6fbe4466911b88a619584c::" providerId="AD" clId="Web-{F89E4264-1EF3-C782-1A86-49FDA5E5A516}" dt="2023-01-30T22:16:40.828" v="138"/>
        <pc:sldMkLst>
          <pc:docMk/>
          <pc:sldMk cId="359754071" sldId="346"/>
        </pc:sldMkLst>
      </pc:sldChg>
      <pc:sldChg chg="add">
        <pc:chgData name="Guest User" userId="S::urn:spo:anon#5cafdcb12411b73cdcb6beded25e374521d68c725f6fbe4466911b88a619584c::" providerId="AD" clId="Web-{F89E4264-1EF3-C782-1A86-49FDA5E5A516}" dt="2023-01-30T22:16:40.922" v="139"/>
        <pc:sldMkLst>
          <pc:docMk/>
          <pc:sldMk cId="2667715790" sldId="347"/>
        </pc:sldMkLst>
      </pc:sldChg>
      <pc:sldChg chg="add">
        <pc:chgData name="Guest User" userId="S::urn:spo:anon#5cafdcb12411b73cdcb6beded25e374521d68c725f6fbe4466911b88a619584c::" providerId="AD" clId="Web-{F89E4264-1EF3-C782-1A86-49FDA5E5A516}" dt="2023-01-30T22:16:40.984" v="140"/>
        <pc:sldMkLst>
          <pc:docMk/>
          <pc:sldMk cId="1658695642" sldId="348"/>
        </pc:sldMkLst>
      </pc:sldChg>
      <pc:sldChg chg="add">
        <pc:chgData name="Guest User" userId="S::urn:spo:anon#5cafdcb12411b73cdcb6beded25e374521d68c725f6fbe4466911b88a619584c::" providerId="AD" clId="Web-{F89E4264-1EF3-C782-1A86-49FDA5E5A516}" dt="2023-01-30T22:16:41.187" v="141"/>
        <pc:sldMkLst>
          <pc:docMk/>
          <pc:sldMk cId="1048928522" sldId="349"/>
        </pc:sldMkLst>
      </pc:sldChg>
      <pc:sldChg chg="add">
        <pc:chgData name="Guest User" userId="S::urn:spo:anon#5cafdcb12411b73cdcb6beded25e374521d68c725f6fbe4466911b88a619584c::" providerId="AD" clId="Web-{F89E4264-1EF3-C782-1A86-49FDA5E5A516}" dt="2023-01-30T22:16:41.250" v="142"/>
        <pc:sldMkLst>
          <pc:docMk/>
          <pc:sldMk cId="2369467949" sldId="350"/>
        </pc:sldMkLst>
      </pc:sldChg>
      <pc:sldChg chg="add">
        <pc:chgData name="Guest User" userId="S::urn:spo:anon#5cafdcb12411b73cdcb6beded25e374521d68c725f6fbe4466911b88a619584c::" providerId="AD" clId="Web-{F89E4264-1EF3-C782-1A86-49FDA5E5A516}" dt="2023-01-30T22:16:41.328" v="143"/>
        <pc:sldMkLst>
          <pc:docMk/>
          <pc:sldMk cId="3714193445" sldId="351"/>
        </pc:sldMkLst>
      </pc:sldChg>
      <pc:sldChg chg="add">
        <pc:chgData name="Guest User" userId="S::urn:spo:anon#5cafdcb12411b73cdcb6beded25e374521d68c725f6fbe4466911b88a619584c::" providerId="AD" clId="Web-{F89E4264-1EF3-C782-1A86-49FDA5E5A516}" dt="2023-01-30T22:16:41.422" v="144"/>
        <pc:sldMkLst>
          <pc:docMk/>
          <pc:sldMk cId="1562477445" sldId="352"/>
        </pc:sldMkLst>
      </pc:sldChg>
      <pc:sldChg chg="add">
        <pc:chgData name="Guest User" userId="S::urn:spo:anon#5cafdcb12411b73cdcb6beded25e374521d68c725f6fbe4466911b88a619584c::" providerId="AD" clId="Web-{F89E4264-1EF3-C782-1A86-49FDA5E5A516}" dt="2023-01-30T22:16:41.469" v="145"/>
        <pc:sldMkLst>
          <pc:docMk/>
          <pc:sldMk cId="1211514942" sldId="353"/>
        </pc:sldMkLst>
      </pc:sldChg>
      <pc:sldChg chg="add">
        <pc:chgData name="Guest User" userId="S::urn:spo:anon#5cafdcb12411b73cdcb6beded25e374521d68c725f6fbe4466911b88a619584c::" providerId="AD" clId="Web-{F89E4264-1EF3-C782-1A86-49FDA5E5A516}" dt="2023-01-30T22:16:41.531" v="146"/>
        <pc:sldMkLst>
          <pc:docMk/>
          <pc:sldMk cId="2068749283" sldId="354"/>
        </pc:sldMkLst>
      </pc:sldChg>
      <pc:sldChg chg="add">
        <pc:chgData name="Guest User" userId="S::urn:spo:anon#5cafdcb12411b73cdcb6beded25e374521d68c725f6fbe4466911b88a619584c::" providerId="AD" clId="Web-{F89E4264-1EF3-C782-1A86-49FDA5E5A516}" dt="2023-01-30T22:16:41.578" v="147"/>
        <pc:sldMkLst>
          <pc:docMk/>
          <pc:sldMk cId="581555683" sldId="355"/>
        </pc:sldMkLst>
      </pc:sldChg>
      <pc:sldChg chg="add replId">
        <pc:chgData name="Guest User" userId="S::urn:spo:anon#5cafdcb12411b73cdcb6beded25e374521d68c725f6fbe4466911b88a619584c::" providerId="AD" clId="Web-{F89E4264-1EF3-C782-1A86-49FDA5E5A516}" dt="2023-01-30T22:17:25.314" v="148"/>
        <pc:sldMkLst>
          <pc:docMk/>
          <pc:sldMk cId="3517953485" sldId="356"/>
        </pc:sldMkLst>
      </pc:sldChg>
    </pc:docChg>
  </pc:docChgLst>
  <pc:docChgLst>
    <pc:chgData name="Guest User" userId="S::urn:spo:anon#d93ca705fb782b1ba44c55480d54f9c2a8f74866412d9d4ecbce9df16b407553::" providerId="AD" clId="Web-{4548E412-EBBB-4BE5-AA32-F6DA9B51D105}"/>
    <pc:docChg chg="modSld">
      <pc:chgData name="Guest User" userId="S::urn:spo:anon#d93ca705fb782b1ba44c55480d54f9c2a8f74866412d9d4ecbce9df16b407553::" providerId="AD" clId="Web-{4548E412-EBBB-4BE5-AA32-F6DA9B51D105}" dt="2023-02-02T14:26:25.602" v="8" actId="1076"/>
      <pc:docMkLst>
        <pc:docMk/>
      </pc:docMkLst>
      <pc:sldChg chg="delSp modSp">
        <pc:chgData name="Guest User" userId="S::urn:spo:anon#d93ca705fb782b1ba44c55480d54f9c2a8f74866412d9d4ecbce9df16b407553::" providerId="AD" clId="Web-{4548E412-EBBB-4BE5-AA32-F6DA9B51D105}" dt="2023-02-02T14:26:25.602" v="8" actId="1076"/>
        <pc:sldMkLst>
          <pc:docMk/>
          <pc:sldMk cId="2590613947" sldId="304"/>
        </pc:sldMkLst>
        <pc:spChg chg="mod">
          <ac:chgData name="Guest User" userId="S::urn:spo:anon#d93ca705fb782b1ba44c55480d54f9c2a8f74866412d9d4ecbce9df16b407553::" providerId="AD" clId="Web-{4548E412-EBBB-4BE5-AA32-F6DA9B51D105}" dt="2023-02-02T14:26:25.602" v="8" actId="1076"/>
          <ac:spMkLst>
            <pc:docMk/>
            <pc:sldMk cId="2590613947" sldId="304"/>
            <ac:spMk id="2" creationId="{00000000-0000-0000-0000-000000000000}"/>
          </ac:spMkLst>
        </pc:spChg>
        <pc:spChg chg="del">
          <ac:chgData name="Guest User" userId="S::urn:spo:anon#d93ca705fb782b1ba44c55480d54f9c2a8f74866412d9d4ecbce9df16b407553::" providerId="AD" clId="Web-{4548E412-EBBB-4BE5-AA32-F6DA9B51D105}" dt="2023-02-02T14:25:46.132" v="2"/>
          <ac:spMkLst>
            <pc:docMk/>
            <pc:sldMk cId="2590613947" sldId="304"/>
            <ac:spMk id="3" creationId="{00000000-0000-0000-0000-000000000000}"/>
          </ac:spMkLst>
        </pc:spChg>
      </pc:sldChg>
    </pc:docChg>
  </pc:docChgLst>
  <pc:docChgLst>
    <pc:chgData name="Guest User" userId="S::urn:spo:anon#6e76b88568f605929b3b841f02cfd62d68d8e06b72b73bca916481412ff75bb1::" providerId="AD" clId="Web-{28FADB1F-9CC8-E528-57B4-310E3665F284}"/>
    <pc:docChg chg="addSld delSld modSld sldOrd">
      <pc:chgData name="Guest User" userId="S::urn:spo:anon#6e76b88568f605929b3b841f02cfd62d68d8e06b72b73bca916481412ff75bb1::" providerId="AD" clId="Web-{28FADB1F-9CC8-E528-57B4-310E3665F284}" dt="2022-10-12T19:35:55.730" v="489"/>
      <pc:docMkLst>
        <pc:docMk/>
      </pc:docMkLst>
      <pc:sldChg chg="addSp delSp modSp">
        <pc:chgData name="Guest User" userId="S::urn:spo:anon#6e76b88568f605929b3b841f02cfd62d68d8e06b72b73bca916481412ff75bb1::" providerId="AD" clId="Web-{28FADB1F-9CC8-E528-57B4-310E3665F284}" dt="2022-10-12T18:26:07.505" v="14" actId="20577"/>
        <pc:sldMkLst>
          <pc:docMk/>
          <pc:sldMk cId="506761459" sldId="256"/>
        </pc:sldMkLst>
        <pc:spChg chg="del mod">
          <ac:chgData name="Guest User" userId="S::urn:spo:anon#6e76b88568f605929b3b841f02cfd62d68d8e06b72b73bca916481412ff75bb1::" providerId="AD" clId="Web-{28FADB1F-9CC8-E528-57B4-310E3665F284}" dt="2022-10-12T18:25:28.863" v="5"/>
          <ac:spMkLst>
            <pc:docMk/>
            <pc:sldMk cId="506761459" sldId="256"/>
            <ac:spMk id="2" creationId="{00000000-0000-0000-0000-000000000000}"/>
          </ac:spMkLst>
        </pc:spChg>
        <pc:spChg chg="mod">
          <ac:chgData name="Guest User" userId="S::urn:spo:anon#6e76b88568f605929b3b841f02cfd62d68d8e06b72b73bca916481412ff75bb1::" providerId="AD" clId="Web-{28FADB1F-9CC8-E528-57B4-310E3665F284}" dt="2022-10-12T18:25:23.207" v="2" actId="1076"/>
          <ac:spMkLst>
            <pc:docMk/>
            <pc:sldMk cId="506761459" sldId="256"/>
            <ac:spMk id="3" creationId="{00000000-0000-0000-0000-000000000000}"/>
          </ac:spMkLst>
        </pc:spChg>
        <pc:spChg chg="add mod">
          <ac:chgData name="Guest User" userId="S::urn:spo:anon#6e76b88568f605929b3b841f02cfd62d68d8e06b72b73bca916481412ff75bb1::" providerId="AD" clId="Web-{28FADB1F-9CC8-E528-57B4-310E3665F284}" dt="2022-10-12T18:26:07.505" v="14" actId="20577"/>
          <ac:spMkLst>
            <pc:docMk/>
            <pc:sldMk cId="506761459" sldId="256"/>
            <ac:spMk id="6" creationId="{82A9FBE4-D4FF-9D4D-4400-5FBCB2DE0D09}"/>
          </ac:spMkLst>
        </pc:spChg>
        <pc:picChg chg="del">
          <ac:chgData name="Guest User" userId="S::urn:spo:anon#6e76b88568f605929b3b841f02cfd62d68d8e06b72b73bca916481412ff75bb1::" providerId="AD" clId="Web-{28FADB1F-9CC8-E528-57B4-310E3665F284}" dt="2022-10-12T18:25:24.519" v="3"/>
          <ac:picMkLst>
            <pc:docMk/>
            <pc:sldMk cId="506761459" sldId="256"/>
            <ac:picMk id="4" creationId="{00000000-0000-0000-0000-000000000000}"/>
          </ac:picMkLst>
        </pc:picChg>
      </pc:sldChg>
      <pc:sldChg chg="modSp add">
        <pc:chgData name="Guest User" userId="S::urn:spo:anon#6e76b88568f605929b3b841f02cfd62d68d8e06b72b73bca916481412ff75bb1::" providerId="AD" clId="Web-{28FADB1F-9CC8-E528-57B4-310E3665F284}" dt="2022-10-12T18:26:15.380" v="17" actId="20577"/>
        <pc:sldMkLst>
          <pc:docMk/>
          <pc:sldMk cId="1437997202" sldId="273"/>
        </pc:sldMkLst>
        <pc:spChg chg="mod">
          <ac:chgData name="Guest User" userId="S::urn:spo:anon#6e76b88568f605929b3b841f02cfd62d68d8e06b72b73bca916481412ff75bb1::" providerId="AD" clId="Web-{28FADB1F-9CC8-E528-57B4-310E3665F284}" dt="2022-10-12T18:26:15.380" v="17" actId="20577"/>
          <ac:spMkLst>
            <pc:docMk/>
            <pc:sldMk cId="1437997202" sldId="273"/>
            <ac:spMk id="199" creationId="{00000000-0000-0000-0000-000000000000}"/>
          </ac:spMkLst>
        </pc:spChg>
      </pc:sldChg>
      <pc:sldChg chg="add">
        <pc:chgData name="Guest User" userId="S::urn:spo:anon#6e76b88568f605929b3b841f02cfd62d68d8e06b72b73bca916481412ff75bb1::" providerId="AD" clId="Web-{28FADB1F-9CC8-E528-57B4-310E3665F284}" dt="2022-10-12T18:26:08.036" v="16"/>
        <pc:sldMkLst>
          <pc:docMk/>
          <pc:sldMk cId="586042425" sldId="274"/>
        </pc:sldMkLst>
      </pc:sldChg>
      <pc:sldChg chg="modSp add del">
        <pc:chgData name="Guest User" userId="S::urn:spo:anon#6e76b88568f605929b3b841f02cfd62d68d8e06b72b73bca916481412ff75bb1::" providerId="AD" clId="Web-{28FADB1F-9CC8-E528-57B4-310E3665F284}" dt="2022-10-12T19:35:50.995" v="488"/>
        <pc:sldMkLst>
          <pc:docMk/>
          <pc:sldMk cId="130407569" sldId="275"/>
        </pc:sldMkLst>
        <pc:spChg chg="mod">
          <ac:chgData name="Guest User" userId="S::urn:spo:anon#6e76b88568f605929b3b841f02cfd62d68d8e06b72b73bca916481412ff75bb1::" providerId="AD" clId="Web-{28FADB1F-9CC8-E528-57B4-310E3665F284}" dt="2022-10-12T18:27:48.444" v="53" actId="20577"/>
          <ac:spMkLst>
            <pc:docMk/>
            <pc:sldMk cId="130407569" sldId="275"/>
            <ac:spMk id="3" creationId="{D5A9E3C9-07AA-41F6-A08B-5C66AAB1A24E}"/>
          </ac:spMkLst>
        </pc:spChg>
      </pc:sldChg>
      <pc:sldChg chg="modSp add">
        <pc:chgData name="Guest User" userId="S::urn:spo:anon#6e76b88568f605929b3b841f02cfd62d68d8e06b72b73bca916481412ff75bb1::" providerId="AD" clId="Web-{28FADB1F-9CC8-E528-57B4-310E3665F284}" dt="2022-10-12T18:28:19.773" v="56" actId="20577"/>
        <pc:sldMkLst>
          <pc:docMk/>
          <pc:sldMk cId="860576573" sldId="276"/>
        </pc:sldMkLst>
        <pc:spChg chg="mod">
          <ac:chgData name="Guest User" userId="S::urn:spo:anon#6e76b88568f605929b3b841f02cfd62d68d8e06b72b73bca916481412ff75bb1::" providerId="AD" clId="Web-{28FADB1F-9CC8-E528-57B4-310E3665F284}" dt="2022-10-12T18:28:19.773" v="56" actId="20577"/>
          <ac:spMkLst>
            <pc:docMk/>
            <pc:sldMk cId="860576573" sldId="276"/>
            <ac:spMk id="3" creationId="{00000000-0000-0000-0000-000000000000}"/>
          </ac:spMkLst>
        </pc:spChg>
      </pc:sldChg>
      <pc:sldChg chg="modSp add">
        <pc:chgData name="Guest User" userId="S::urn:spo:anon#6e76b88568f605929b3b841f02cfd62d68d8e06b72b73bca916481412ff75bb1::" providerId="AD" clId="Web-{28FADB1F-9CC8-E528-57B4-310E3665F284}" dt="2022-10-12T18:50:59.984" v="63" actId="20577"/>
        <pc:sldMkLst>
          <pc:docMk/>
          <pc:sldMk cId="741142958" sldId="277"/>
        </pc:sldMkLst>
        <pc:spChg chg="mod">
          <ac:chgData name="Guest User" userId="S::urn:spo:anon#6e76b88568f605929b3b841f02cfd62d68d8e06b72b73bca916481412ff75bb1::" providerId="AD" clId="Web-{28FADB1F-9CC8-E528-57B4-310E3665F284}" dt="2022-10-12T18:50:59.984" v="63" actId="20577"/>
          <ac:spMkLst>
            <pc:docMk/>
            <pc:sldMk cId="741142958" sldId="277"/>
            <ac:spMk id="3" creationId="{E90F637A-28BF-4A83-9C2E-79664D85C545}"/>
          </ac:spMkLst>
        </pc:spChg>
      </pc:sldChg>
      <pc:sldChg chg="add">
        <pc:chgData name="Guest User" userId="S::urn:spo:anon#6e76b88568f605929b3b841f02cfd62d68d8e06b72b73bca916481412ff75bb1::" providerId="AD" clId="Web-{28FADB1F-9CC8-E528-57B4-310E3665F284}" dt="2022-10-12T18:28:20.492" v="58"/>
        <pc:sldMkLst>
          <pc:docMk/>
          <pc:sldMk cId="3910734754" sldId="278"/>
        </pc:sldMkLst>
      </pc:sldChg>
      <pc:sldChg chg="add ord">
        <pc:chgData name="Guest User" userId="S::urn:spo:anon#6e76b88568f605929b3b841f02cfd62d68d8e06b72b73bca916481412ff75bb1::" providerId="AD" clId="Web-{28FADB1F-9CC8-E528-57B4-310E3665F284}" dt="2022-10-12T18:55:51.039" v="70"/>
        <pc:sldMkLst>
          <pc:docMk/>
          <pc:sldMk cId="3684993423" sldId="279"/>
        </pc:sldMkLst>
      </pc:sldChg>
      <pc:sldChg chg="add ord">
        <pc:chgData name="Guest User" userId="S::urn:spo:anon#6e76b88568f605929b3b841f02cfd62d68d8e06b72b73bca916481412ff75bb1::" providerId="AD" clId="Web-{28FADB1F-9CC8-E528-57B4-310E3665F284}" dt="2022-10-12T18:52:21.736" v="69"/>
        <pc:sldMkLst>
          <pc:docMk/>
          <pc:sldMk cId="582578270" sldId="280"/>
        </pc:sldMkLst>
      </pc:sldChg>
      <pc:sldChg chg="add ord replId">
        <pc:chgData name="Guest User" userId="S::urn:spo:anon#6e76b88568f605929b3b841f02cfd62d68d8e06b72b73bca916481412ff75bb1::" providerId="AD" clId="Web-{28FADB1F-9CC8-E528-57B4-310E3665F284}" dt="2022-10-12T18:55:56.523" v="71"/>
        <pc:sldMkLst>
          <pc:docMk/>
          <pc:sldMk cId="1500585507" sldId="281"/>
        </pc:sldMkLst>
      </pc:sldChg>
      <pc:sldChg chg="add ord replId">
        <pc:chgData name="Guest User" userId="S::urn:spo:anon#6e76b88568f605929b3b841f02cfd62d68d8e06b72b73bca916481412ff75bb1::" providerId="AD" clId="Web-{28FADB1F-9CC8-E528-57B4-310E3665F284}" dt="2022-10-12T19:12:20.488" v="202"/>
        <pc:sldMkLst>
          <pc:docMk/>
          <pc:sldMk cId="702536722" sldId="282"/>
        </pc:sldMkLst>
      </pc:sldChg>
      <pc:sldChg chg="add del replId">
        <pc:chgData name="Guest User" userId="S::urn:spo:anon#6e76b88568f605929b3b841f02cfd62d68d8e06b72b73bca916481412ff75bb1::" providerId="AD" clId="Web-{28FADB1F-9CC8-E528-57B4-310E3665F284}" dt="2022-10-12T19:33:18.100" v="436"/>
        <pc:sldMkLst>
          <pc:docMk/>
          <pc:sldMk cId="1547453712" sldId="283"/>
        </pc:sldMkLst>
      </pc:sldChg>
      <pc:sldChg chg="add del">
        <pc:chgData name="Guest User" userId="S::urn:spo:anon#6e76b88568f605929b3b841f02cfd62d68d8e06b72b73bca916481412ff75bb1::" providerId="AD" clId="Web-{28FADB1F-9CC8-E528-57B4-310E3665F284}" dt="2022-10-12T19:33:17.147" v="435"/>
        <pc:sldMkLst>
          <pc:docMk/>
          <pc:sldMk cId="10432153" sldId="284"/>
        </pc:sldMkLst>
      </pc:sldChg>
      <pc:sldChg chg="modSp add">
        <pc:chgData name="Guest User" userId="S::urn:spo:anon#6e76b88568f605929b3b841f02cfd62d68d8e06b72b73bca916481412ff75bb1::" providerId="AD" clId="Web-{28FADB1F-9CC8-E528-57B4-310E3665F284}" dt="2022-10-12T19:08:53.451" v="145" actId="20577"/>
        <pc:sldMkLst>
          <pc:docMk/>
          <pc:sldMk cId="475273044" sldId="285"/>
        </pc:sldMkLst>
        <pc:spChg chg="mod">
          <ac:chgData name="Guest User" userId="S::urn:spo:anon#6e76b88568f605929b3b841f02cfd62d68d8e06b72b73bca916481412ff75bb1::" providerId="AD" clId="Web-{28FADB1F-9CC8-E528-57B4-310E3665F284}" dt="2022-10-12T19:08:53.451" v="145" actId="20577"/>
          <ac:spMkLst>
            <pc:docMk/>
            <pc:sldMk cId="475273044" sldId="285"/>
            <ac:spMk id="2" creationId="{00000000-0000-0000-0000-000000000000}"/>
          </ac:spMkLst>
        </pc:spChg>
        <pc:spChg chg="mod">
          <ac:chgData name="Guest User" userId="S::urn:spo:anon#6e76b88568f605929b3b841f02cfd62d68d8e06b72b73bca916481412ff75bb1::" providerId="AD" clId="Web-{28FADB1F-9CC8-E528-57B4-310E3665F284}" dt="2022-10-12T19:08:43.310" v="140" actId="20577"/>
          <ac:spMkLst>
            <pc:docMk/>
            <pc:sldMk cId="475273044" sldId="285"/>
            <ac:spMk id="3" creationId="{00000000-0000-0000-0000-000000000000}"/>
          </ac:spMkLst>
        </pc:spChg>
      </pc:sldChg>
      <pc:sldChg chg="addSp delSp modSp add replId">
        <pc:chgData name="Guest User" userId="S::urn:spo:anon#6e76b88568f605929b3b841f02cfd62d68d8e06b72b73bca916481412ff75bb1::" providerId="AD" clId="Web-{28FADB1F-9CC8-E528-57B4-310E3665F284}" dt="2022-10-12T19:04:09.552" v="106" actId="1076"/>
        <pc:sldMkLst>
          <pc:docMk/>
          <pc:sldMk cId="3640254885" sldId="286"/>
        </pc:sldMkLst>
        <pc:spChg chg="mod">
          <ac:chgData name="Guest User" userId="S::urn:spo:anon#6e76b88568f605929b3b841f02cfd62d68d8e06b72b73bca916481412ff75bb1::" providerId="AD" clId="Web-{28FADB1F-9CC8-E528-57B4-310E3665F284}" dt="2022-10-12T19:03:20.473" v="85" actId="20577"/>
          <ac:spMkLst>
            <pc:docMk/>
            <pc:sldMk cId="3640254885" sldId="286"/>
            <ac:spMk id="2" creationId="{00000000-0000-0000-0000-000000000000}"/>
          </ac:spMkLst>
        </pc:spChg>
        <pc:spChg chg="mod">
          <ac:chgData name="Guest User" userId="S::urn:spo:anon#6e76b88568f605929b3b841f02cfd62d68d8e06b72b73bca916481412ff75bb1::" providerId="AD" clId="Web-{28FADB1F-9CC8-E528-57B4-310E3665F284}" dt="2022-10-12T19:03:22.926" v="87" actId="20577"/>
          <ac:spMkLst>
            <pc:docMk/>
            <pc:sldMk cId="3640254885" sldId="286"/>
            <ac:spMk id="3" creationId="{00000000-0000-0000-0000-000000000000}"/>
          </ac:spMkLst>
        </pc:spChg>
        <pc:grpChg chg="add del">
          <ac:chgData name="Guest User" userId="S::urn:spo:anon#6e76b88568f605929b3b841f02cfd62d68d8e06b72b73bca916481412ff75bb1::" providerId="AD" clId="Web-{28FADB1F-9CC8-E528-57B4-310E3665F284}" dt="2022-10-12T19:03:44.677" v="97"/>
          <ac:grpSpMkLst>
            <pc:docMk/>
            <pc:sldMk cId="3640254885" sldId="286"/>
            <ac:grpSpMk id="6" creationId="{E5146CEF-2D68-F720-9633-C63A865B4787}"/>
          </ac:grpSpMkLst>
        </pc:grpChg>
        <pc:picChg chg="add mod topLvl">
          <ac:chgData name="Guest User" userId="S::urn:spo:anon#6e76b88568f605929b3b841f02cfd62d68d8e06b72b73bca916481412ff75bb1::" providerId="AD" clId="Web-{28FADB1F-9CC8-E528-57B4-310E3665F284}" dt="2022-10-12T19:04:09.552" v="106" actId="1076"/>
          <ac:picMkLst>
            <pc:docMk/>
            <pc:sldMk cId="3640254885" sldId="286"/>
            <ac:picMk id="4" creationId="{4DB83D8D-9592-FFA6-5CEC-A499D92F99BD}"/>
          </ac:picMkLst>
        </pc:picChg>
        <pc:picChg chg="add del mod topLvl">
          <ac:chgData name="Guest User" userId="S::urn:spo:anon#6e76b88568f605929b3b841f02cfd62d68d8e06b72b73bca916481412ff75bb1::" providerId="AD" clId="Web-{28FADB1F-9CC8-E528-57B4-310E3665F284}" dt="2022-10-12T19:03:48.520" v="98"/>
          <ac:picMkLst>
            <pc:docMk/>
            <pc:sldMk cId="3640254885" sldId="286"/>
            <ac:picMk id="5" creationId="{A14485E1-D43E-5428-ABBE-393587CF2386}"/>
          </ac:picMkLst>
        </pc:picChg>
      </pc:sldChg>
      <pc:sldChg chg="addSp delSp modSp add replId">
        <pc:chgData name="Guest User" userId="S::urn:spo:anon#6e76b88568f605929b3b841f02cfd62d68d8e06b72b73bca916481412ff75bb1::" providerId="AD" clId="Web-{28FADB1F-9CC8-E528-57B4-310E3665F284}" dt="2022-10-12T19:10:07.812" v="177" actId="1076"/>
        <pc:sldMkLst>
          <pc:docMk/>
          <pc:sldMk cId="797291164" sldId="287"/>
        </pc:sldMkLst>
        <pc:spChg chg="mod">
          <ac:chgData name="Guest User" userId="S::urn:spo:anon#6e76b88568f605929b3b841f02cfd62d68d8e06b72b73bca916481412ff75bb1::" providerId="AD" clId="Web-{28FADB1F-9CC8-E528-57B4-310E3665F284}" dt="2022-10-12T19:04:33.772" v="112" actId="20577"/>
          <ac:spMkLst>
            <pc:docMk/>
            <pc:sldMk cId="797291164" sldId="287"/>
            <ac:spMk id="2" creationId="{00000000-0000-0000-0000-000000000000}"/>
          </ac:spMkLst>
        </pc:spChg>
        <pc:spChg chg="del mod">
          <ac:chgData name="Guest User" userId="S::urn:spo:anon#6e76b88568f605929b3b841f02cfd62d68d8e06b72b73bca916481412ff75bb1::" providerId="AD" clId="Web-{28FADB1F-9CC8-E528-57B4-310E3665F284}" dt="2022-10-12T19:05:21.382" v="121"/>
          <ac:spMkLst>
            <pc:docMk/>
            <pc:sldMk cId="797291164" sldId="287"/>
            <ac:spMk id="3" creationId="{00000000-0000-0000-0000-000000000000}"/>
          </ac:spMkLst>
        </pc:spChg>
        <pc:spChg chg="add del">
          <ac:chgData name="Guest User" userId="S::urn:spo:anon#6e76b88568f605929b3b841f02cfd62d68d8e06b72b73bca916481412ff75bb1::" providerId="AD" clId="Web-{28FADB1F-9CC8-E528-57B4-310E3665F284}" dt="2022-10-12T19:04:58.975" v="119"/>
          <ac:spMkLst>
            <pc:docMk/>
            <pc:sldMk cId="797291164" sldId="287"/>
            <ac:spMk id="5" creationId="{A0F3FBE9-6D64-7C63-FC68-1A6CC11DF446}"/>
          </ac:spMkLst>
        </pc:spChg>
        <pc:spChg chg="add mod">
          <ac:chgData name="Guest User" userId="S::urn:spo:anon#6e76b88568f605929b3b841f02cfd62d68d8e06b72b73bca916481412ff75bb1::" providerId="AD" clId="Web-{28FADB1F-9CC8-E528-57B4-310E3665F284}" dt="2022-10-12T19:10:01.218" v="174" actId="20577"/>
          <ac:spMkLst>
            <pc:docMk/>
            <pc:sldMk cId="797291164" sldId="287"/>
            <ac:spMk id="9" creationId="{FCA8D1CC-00BA-6CBC-254E-0B7D332F1B65}"/>
          </ac:spMkLst>
        </pc:spChg>
        <pc:picChg chg="mod">
          <ac:chgData name="Guest User" userId="S::urn:spo:anon#6e76b88568f605929b3b841f02cfd62d68d8e06b72b73bca916481412ff75bb1::" providerId="AD" clId="Web-{28FADB1F-9CC8-E528-57B4-310E3665F284}" dt="2022-10-12T19:10:07.812" v="177" actId="1076"/>
          <ac:picMkLst>
            <pc:docMk/>
            <pc:sldMk cId="797291164" sldId="287"/>
            <ac:picMk id="4" creationId="{4DB83D8D-9592-FFA6-5CEC-A499D92F99BD}"/>
          </ac:picMkLst>
        </pc:picChg>
        <pc:picChg chg="add del mod">
          <ac:chgData name="Guest User" userId="S::urn:spo:anon#6e76b88568f605929b3b841f02cfd62d68d8e06b72b73bca916481412ff75bb1::" providerId="AD" clId="Web-{28FADB1F-9CC8-E528-57B4-310E3665F284}" dt="2022-10-12T19:04:53.772" v="118"/>
          <ac:picMkLst>
            <pc:docMk/>
            <pc:sldMk cId="797291164" sldId="287"/>
            <ac:picMk id="6" creationId="{18F97C02-AFFF-93E0-228F-BCF9509E9F90}"/>
          </ac:picMkLst>
        </pc:picChg>
        <pc:picChg chg="add del mod">
          <ac:chgData name="Guest User" userId="S::urn:spo:anon#6e76b88568f605929b3b841f02cfd62d68d8e06b72b73bca916481412ff75bb1::" providerId="AD" clId="Web-{28FADB1F-9CC8-E528-57B4-310E3665F284}" dt="2022-10-12T19:04:53.772" v="117"/>
          <ac:picMkLst>
            <pc:docMk/>
            <pc:sldMk cId="797291164" sldId="287"/>
            <ac:picMk id="7" creationId="{D32EA7A1-EC4C-BC17-7B38-8CC19F858D10}"/>
          </ac:picMkLst>
        </pc:picChg>
      </pc:sldChg>
      <pc:sldChg chg="modSp add replId">
        <pc:chgData name="Guest User" userId="S::urn:spo:anon#6e76b88568f605929b3b841f02cfd62d68d8e06b72b73bca916481412ff75bb1::" providerId="AD" clId="Web-{28FADB1F-9CC8-E528-57B4-310E3665F284}" dt="2022-10-12T19:12:19.269" v="201" actId="20577"/>
        <pc:sldMkLst>
          <pc:docMk/>
          <pc:sldMk cId="4281218503" sldId="288"/>
        </pc:sldMkLst>
        <pc:spChg chg="mod">
          <ac:chgData name="Guest User" userId="S::urn:spo:anon#6e76b88568f605929b3b841f02cfd62d68d8e06b72b73bca916481412ff75bb1::" providerId="AD" clId="Web-{28FADB1F-9CC8-E528-57B4-310E3665F284}" dt="2022-10-12T19:12:19.269" v="201" actId="20577"/>
          <ac:spMkLst>
            <pc:docMk/>
            <pc:sldMk cId="4281218503" sldId="288"/>
            <ac:spMk id="2" creationId="{00000000-0000-0000-0000-000000000000}"/>
          </ac:spMkLst>
        </pc:spChg>
        <pc:spChg chg="mod">
          <ac:chgData name="Guest User" userId="S::urn:spo:anon#6e76b88568f605929b3b841f02cfd62d68d8e06b72b73bca916481412ff75bb1::" providerId="AD" clId="Web-{28FADB1F-9CC8-E528-57B4-310E3665F284}" dt="2022-10-12T19:11:27.017" v="198" actId="20577"/>
          <ac:spMkLst>
            <pc:docMk/>
            <pc:sldMk cId="4281218503" sldId="288"/>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13:46.599" v="252" actId="20577"/>
        <pc:sldMkLst>
          <pc:docMk/>
          <pc:sldMk cId="3474050220" sldId="289"/>
        </pc:sldMkLst>
        <pc:spChg chg="mod">
          <ac:chgData name="Guest User" userId="S::urn:spo:anon#6e76b88568f605929b3b841f02cfd62d68d8e06b72b73bca916481412ff75bb1::" providerId="AD" clId="Web-{28FADB1F-9CC8-E528-57B4-310E3665F284}" dt="2022-10-12T19:13:06.567" v="232" actId="20577"/>
          <ac:spMkLst>
            <pc:docMk/>
            <pc:sldMk cId="3474050220" sldId="289"/>
            <ac:spMk id="2" creationId="{00000000-0000-0000-0000-000000000000}"/>
          </ac:spMkLst>
        </pc:spChg>
        <pc:spChg chg="mod">
          <ac:chgData name="Guest User" userId="S::urn:spo:anon#6e76b88568f605929b3b841f02cfd62d68d8e06b72b73bca916481412ff75bb1::" providerId="AD" clId="Web-{28FADB1F-9CC8-E528-57B4-310E3665F284}" dt="2022-10-12T19:13:46.599" v="252" actId="20577"/>
          <ac:spMkLst>
            <pc:docMk/>
            <pc:sldMk cId="3474050220" sldId="289"/>
            <ac:spMk id="3" creationId="{00000000-0000-0000-0000-000000000000}"/>
          </ac:spMkLst>
        </pc:spChg>
      </pc:sldChg>
      <pc:sldChg chg="modSp add ord replId">
        <pc:chgData name="Guest User" userId="S::urn:spo:anon#6e76b88568f605929b3b841f02cfd62d68d8e06b72b73bca916481412ff75bb1::" providerId="AD" clId="Web-{28FADB1F-9CC8-E528-57B4-310E3665F284}" dt="2022-10-12T19:14:50.367" v="285" actId="20577"/>
        <pc:sldMkLst>
          <pc:docMk/>
          <pc:sldMk cId="1904857449" sldId="290"/>
        </pc:sldMkLst>
        <pc:spChg chg="mod">
          <ac:chgData name="Guest User" userId="S::urn:spo:anon#6e76b88568f605929b3b841f02cfd62d68d8e06b72b73bca916481412ff75bb1::" providerId="AD" clId="Web-{28FADB1F-9CC8-E528-57B4-310E3665F284}" dt="2022-10-12T19:14:02.756" v="264" actId="20577"/>
          <ac:spMkLst>
            <pc:docMk/>
            <pc:sldMk cId="1904857449" sldId="290"/>
            <ac:spMk id="2" creationId="{00000000-0000-0000-0000-000000000000}"/>
          </ac:spMkLst>
        </pc:spChg>
        <pc:spChg chg="mod">
          <ac:chgData name="Guest User" userId="S::urn:spo:anon#6e76b88568f605929b3b841f02cfd62d68d8e06b72b73bca916481412ff75bb1::" providerId="AD" clId="Web-{28FADB1F-9CC8-E528-57B4-310E3665F284}" dt="2022-10-12T19:14:50.367" v="285" actId="20577"/>
          <ac:spMkLst>
            <pc:docMk/>
            <pc:sldMk cId="1904857449" sldId="290"/>
            <ac:spMk id="3" creationId="{00000000-0000-0000-0000-000000000000}"/>
          </ac:spMkLst>
        </pc:spChg>
      </pc:sldChg>
      <pc:sldChg chg="add">
        <pc:chgData name="Guest User" userId="S::urn:spo:anon#6e76b88568f605929b3b841f02cfd62d68d8e06b72b73bca916481412ff75bb1::" providerId="AD" clId="Web-{28FADB1F-9CC8-E528-57B4-310E3665F284}" dt="2022-10-12T19:15:29.790" v="286"/>
        <pc:sldMkLst>
          <pc:docMk/>
          <pc:sldMk cId="2085399279" sldId="291"/>
        </pc:sldMkLst>
      </pc:sldChg>
      <pc:sldChg chg="add replId">
        <pc:chgData name="Guest User" userId="S::urn:spo:anon#6e76b88568f605929b3b841f02cfd62d68d8e06b72b73bca916481412ff75bb1::" providerId="AD" clId="Web-{28FADB1F-9CC8-E528-57B4-310E3665F284}" dt="2022-10-12T19:26:32.214" v="287"/>
        <pc:sldMkLst>
          <pc:docMk/>
          <pc:sldMk cId="1370107059" sldId="292"/>
        </pc:sldMkLst>
      </pc:sldChg>
      <pc:sldChg chg="add replId">
        <pc:chgData name="Guest User" userId="S::urn:spo:anon#6e76b88568f605929b3b841f02cfd62d68d8e06b72b73bca916481412ff75bb1::" providerId="AD" clId="Web-{28FADB1F-9CC8-E528-57B4-310E3665F284}" dt="2022-10-12T19:27:08.668" v="288"/>
        <pc:sldMkLst>
          <pc:docMk/>
          <pc:sldMk cId="640253363" sldId="293"/>
        </pc:sldMkLst>
      </pc:sldChg>
      <pc:sldChg chg="modSp add replId">
        <pc:chgData name="Guest User" userId="S::urn:spo:anon#6e76b88568f605929b3b841f02cfd62d68d8e06b72b73bca916481412ff75bb1::" providerId="AD" clId="Web-{28FADB1F-9CC8-E528-57B4-310E3665F284}" dt="2022-10-12T19:31:36.848" v="404" actId="20577"/>
        <pc:sldMkLst>
          <pc:docMk/>
          <pc:sldMk cId="3585920869" sldId="294"/>
        </pc:sldMkLst>
        <pc:spChg chg="mod">
          <ac:chgData name="Guest User" userId="S::urn:spo:anon#6e76b88568f605929b3b841f02cfd62d68d8e06b72b73bca916481412ff75bb1::" providerId="AD" clId="Web-{28FADB1F-9CC8-E528-57B4-310E3665F284}" dt="2022-10-12T19:29:17.656" v="343" actId="20577"/>
          <ac:spMkLst>
            <pc:docMk/>
            <pc:sldMk cId="3585920869" sldId="294"/>
            <ac:spMk id="2" creationId="{00000000-0000-0000-0000-000000000000}"/>
          </ac:spMkLst>
        </pc:spChg>
        <pc:spChg chg="mod">
          <ac:chgData name="Guest User" userId="S::urn:spo:anon#6e76b88568f605929b3b841f02cfd62d68d8e06b72b73bca916481412ff75bb1::" providerId="AD" clId="Web-{28FADB1F-9CC8-E528-57B4-310E3665F284}" dt="2022-10-12T19:31:36.848" v="404" actId="20577"/>
          <ac:spMkLst>
            <pc:docMk/>
            <pc:sldMk cId="3585920869" sldId="294"/>
            <ac:spMk id="3" creationId="{00000000-0000-0000-0000-000000000000}"/>
          </ac:spMkLst>
        </pc:spChg>
      </pc:sldChg>
      <pc:sldChg chg="add replId">
        <pc:chgData name="Guest User" userId="S::urn:spo:anon#6e76b88568f605929b3b841f02cfd62d68d8e06b72b73bca916481412ff75bb1::" providerId="AD" clId="Web-{28FADB1F-9CC8-E528-57B4-310E3665F284}" dt="2022-10-12T19:32:31.474" v="405"/>
        <pc:sldMkLst>
          <pc:docMk/>
          <pc:sldMk cId="405655432" sldId="295"/>
        </pc:sldMkLst>
      </pc:sldChg>
      <pc:sldChg chg="modSp add replId">
        <pc:chgData name="Guest User" userId="S::urn:spo:anon#6e76b88568f605929b3b841f02cfd62d68d8e06b72b73bca916481412ff75bb1::" providerId="AD" clId="Web-{28FADB1F-9CC8-E528-57B4-310E3665F284}" dt="2022-10-12T19:34:16.149" v="456" actId="20577"/>
        <pc:sldMkLst>
          <pc:docMk/>
          <pc:sldMk cId="839707048" sldId="296"/>
        </pc:sldMkLst>
        <pc:spChg chg="mod">
          <ac:chgData name="Guest User" userId="S::urn:spo:anon#6e76b88568f605929b3b841f02cfd62d68d8e06b72b73bca916481412ff75bb1::" providerId="AD" clId="Web-{28FADB1F-9CC8-E528-57B4-310E3665F284}" dt="2022-10-12T19:32:40.287" v="420" actId="20577"/>
          <ac:spMkLst>
            <pc:docMk/>
            <pc:sldMk cId="839707048" sldId="296"/>
            <ac:spMk id="2" creationId="{00000000-0000-0000-0000-000000000000}"/>
          </ac:spMkLst>
        </pc:spChg>
        <pc:spChg chg="mod">
          <ac:chgData name="Guest User" userId="S::urn:spo:anon#6e76b88568f605929b3b841f02cfd62d68d8e06b72b73bca916481412ff75bb1::" providerId="AD" clId="Web-{28FADB1F-9CC8-E528-57B4-310E3665F284}" dt="2022-10-12T19:34:16.149" v="456" actId="20577"/>
          <ac:spMkLst>
            <pc:docMk/>
            <pc:sldMk cId="839707048" sldId="296"/>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35:22.197" v="487" actId="20577"/>
        <pc:sldMkLst>
          <pc:docMk/>
          <pc:sldMk cId="3235442476" sldId="297"/>
        </pc:sldMkLst>
        <pc:spChg chg="mod">
          <ac:chgData name="Guest User" userId="S::urn:spo:anon#6e76b88568f605929b3b841f02cfd62d68d8e06b72b73bca916481412ff75bb1::" providerId="AD" clId="Web-{28FADB1F-9CC8-E528-57B4-310E3665F284}" dt="2022-10-12T19:34:29.087" v="462" actId="20577"/>
          <ac:spMkLst>
            <pc:docMk/>
            <pc:sldMk cId="3235442476" sldId="297"/>
            <ac:spMk id="2" creationId="{00000000-0000-0000-0000-000000000000}"/>
          </ac:spMkLst>
        </pc:spChg>
        <pc:spChg chg="mod">
          <ac:chgData name="Guest User" userId="S::urn:spo:anon#6e76b88568f605929b3b841f02cfd62d68d8e06b72b73bca916481412ff75bb1::" providerId="AD" clId="Web-{28FADB1F-9CC8-E528-57B4-310E3665F284}" dt="2022-10-12T19:35:22.197" v="487" actId="20577"/>
          <ac:spMkLst>
            <pc:docMk/>
            <pc:sldMk cId="3235442476" sldId="297"/>
            <ac:spMk id="3" creationId="{00000000-0000-0000-0000-000000000000}"/>
          </ac:spMkLst>
        </pc:spChg>
      </pc:sldChg>
      <pc:sldChg chg="add">
        <pc:chgData name="Guest User" userId="S::urn:spo:anon#6e76b88568f605929b3b841f02cfd62d68d8e06b72b73bca916481412ff75bb1::" providerId="AD" clId="Web-{28FADB1F-9CC8-E528-57B4-310E3665F284}" dt="2022-10-12T19:35:55.730" v="489"/>
        <pc:sldMkLst>
          <pc:docMk/>
          <pc:sldMk cId="2996157395" sldId="298"/>
        </pc:sldMkLst>
      </pc:sldChg>
      <pc:sldMasterChg chg="addSldLayout">
        <pc:chgData name="Guest User" userId="S::urn:spo:anon#6e76b88568f605929b3b841f02cfd62d68d8e06b72b73bca916481412ff75bb1::" providerId="AD" clId="Web-{28FADB1F-9CC8-E528-57B4-310E3665F284}" dt="2022-10-12T18:26:07.833" v="15"/>
        <pc:sldMasterMkLst>
          <pc:docMk/>
          <pc:sldMasterMk cId="2054322300" sldId="2147483648"/>
        </pc:sldMasterMkLst>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414900855" sldId="2147483662"/>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303826793" sldId="2147483663"/>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2262340268" sldId="2147483664"/>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04467295" sldId="2147483665"/>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518043182" sldId="2147483666"/>
          </pc:sldLayoutMkLst>
        </pc:sldLayoutChg>
      </pc:sldMasterChg>
    </pc:docChg>
  </pc:docChgLst>
  <pc:docChgLst>
    <pc:chgData name="Guest User" userId="S::urn:spo:anon#d93ca705fb782b1ba44c55480d54f9c2a8f74866412d9d4ecbce9df16b407553::" providerId="AD" clId="Web-{C8C65248-377E-CBFC-824C-78D1E48852A1}"/>
    <pc:docChg chg="addSld delSld modSld">
      <pc:chgData name="Guest User" userId="S::urn:spo:anon#d93ca705fb782b1ba44c55480d54f9c2a8f74866412d9d4ecbce9df16b407553::" providerId="AD" clId="Web-{C8C65248-377E-CBFC-824C-78D1E48852A1}" dt="2023-02-02T14:12:47.616" v="89" actId="20577"/>
      <pc:docMkLst>
        <pc:docMk/>
      </pc:docMkLst>
      <pc:sldChg chg="modSp">
        <pc:chgData name="Guest User" userId="S::urn:spo:anon#d93ca705fb782b1ba44c55480d54f9c2a8f74866412d9d4ecbce9df16b407553::" providerId="AD" clId="Web-{C8C65248-377E-CBFC-824C-78D1E48852A1}" dt="2023-02-02T14:12:47.616" v="89" actId="20577"/>
        <pc:sldMkLst>
          <pc:docMk/>
          <pc:sldMk cId="702536722" sldId="282"/>
        </pc:sldMkLst>
        <pc:spChg chg="mod">
          <ac:chgData name="Guest User" userId="S::urn:spo:anon#d93ca705fb782b1ba44c55480d54f9c2a8f74866412d9d4ecbce9df16b407553::" providerId="AD" clId="Web-{C8C65248-377E-CBFC-824C-78D1E48852A1}" dt="2023-02-02T14:12:47.616" v="89" actId="20577"/>
          <ac:spMkLst>
            <pc:docMk/>
            <pc:sldMk cId="702536722" sldId="282"/>
            <ac:spMk id="3" creationId="{00000000-0000-0000-0000-000000000000}"/>
          </ac:spMkLst>
        </pc:spChg>
      </pc:sldChg>
      <pc:sldChg chg="delSp modSp">
        <pc:chgData name="Guest User" userId="S::urn:spo:anon#d93ca705fb782b1ba44c55480d54f9c2a8f74866412d9d4ecbce9df16b407553::" providerId="AD" clId="Web-{C8C65248-377E-CBFC-824C-78D1E48852A1}" dt="2023-02-02T13:40:29.677" v="45" actId="20577"/>
        <pc:sldMkLst>
          <pc:docMk/>
          <pc:sldMk cId="508035435" sldId="336"/>
        </pc:sldMkLst>
        <pc:spChg chg="mod">
          <ac:chgData name="Guest User" userId="S::urn:spo:anon#d93ca705fb782b1ba44c55480d54f9c2a8f74866412d9d4ecbce9df16b407553::" providerId="AD" clId="Web-{C8C65248-377E-CBFC-824C-78D1E48852A1}" dt="2023-02-02T13:40:29.677" v="45" actId="20577"/>
          <ac:spMkLst>
            <pc:docMk/>
            <pc:sldMk cId="508035435" sldId="336"/>
            <ac:spMk id="3" creationId="{00000000-0000-0000-0000-000000000000}"/>
          </ac:spMkLst>
        </pc:spChg>
        <pc:spChg chg="del">
          <ac:chgData name="Guest User" userId="S::urn:spo:anon#d93ca705fb782b1ba44c55480d54f9c2a8f74866412d9d4ecbce9df16b407553::" providerId="AD" clId="Web-{C8C65248-377E-CBFC-824C-78D1E48852A1}" dt="2023-02-02T13:40:07.145" v="42"/>
          <ac:spMkLst>
            <pc:docMk/>
            <pc:sldMk cId="508035435" sldId="336"/>
            <ac:spMk id="4" creationId="{00000000-0000-0000-0000-000000000000}"/>
          </ac:spMkLst>
        </pc:spChg>
      </pc:sldChg>
      <pc:sldChg chg="modSp">
        <pc:chgData name="Guest User" userId="S::urn:spo:anon#d93ca705fb782b1ba44c55480d54f9c2a8f74866412d9d4ecbce9df16b407553::" providerId="AD" clId="Web-{C8C65248-377E-CBFC-824C-78D1E48852A1}" dt="2023-02-02T13:37:30.826" v="14" actId="20577"/>
        <pc:sldMkLst>
          <pc:docMk/>
          <pc:sldMk cId="3289324289" sldId="339"/>
        </pc:sldMkLst>
        <pc:spChg chg="mod">
          <ac:chgData name="Guest User" userId="S::urn:spo:anon#d93ca705fb782b1ba44c55480d54f9c2a8f74866412d9d4ecbce9df16b407553::" providerId="AD" clId="Web-{C8C65248-377E-CBFC-824C-78D1E48852A1}" dt="2023-02-02T13:37:30.826" v="14" actId="20577"/>
          <ac:spMkLst>
            <pc:docMk/>
            <pc:sldMk cId="3289324289" sldId="339"/>
            <ac:spMk id="3" creationId="{00000000-0000-0000-0000-000000000000}"/>
          </ac:spMkLst>
        </pc:spChg>
      </pc:sldChg>
      <pc:sldChg chg="del">
        <pc:chgData name="Guest User" userId="S::urn:spo:anon#d93ca705fb782b1ba44c55480d54f9c2a8f74866412d9d4ecbce9df16b407553::" providerId="AD" clId="Web-{C8C65248-377E-CBFC-824C-78D1E48852A1}" dt="2023-02-02T13:36:57.919" v="13"/>
        <pc:sldMkLst>
          <pc:docMk/>
          <pc:sldMk cId="3123237742" sldId="344"/>
        </pc:sldMkLst>
      </pc:sldChg>
      <pc:sldChg chg="modSp">
        <pc:chgData name="Guest User" userId="S::urn:spo:anon#d93ca705fb782b1ba44c55480d54f9c2a8f74866412d9d4ecbce9df16b407553::" providerId="AD" clId="Web-{C8C65248-377E-CBFC-824C-78D1E48852A1}" dt="2023-02-02T13:36:53.700" v="12" actId="20577"/>
        <pc:sldMkLst>
          <pc:docMk/>
          <pc:sldMk cId="359754071" sldId="346"/>
        </pc:sldMkLst>
        <pc:spChg chg="mod">
          <ac:chgData name="Guest User" userId="S::urn:spo:anon#d93ca705fb782b1ba44c55480d54f9c2a8f74866412d9d4ecbce9df16b407553::" providerId="AD" clId="Web-{C8C65248-377E-CBFC-824C-78D1E48852A1}" dt="2023-02-02T13:36:53.700" v="12" actId="20577"/>
          <ac:spMkLst>
            <pc:docMk/>
            <pc:sldMk cId="359754071" sldId="346"/>
            <ac:spMk id="3" creationId="{00000000-0000-0000-0000-000000000000}"/>
          </ac:spMkLst>
        </pc:spChg>
      </pc:sldChg>
      <pc:sldChg chg="new del">
        <pc:chgData name="Guest User" userId="S::urn:spo:anon#d93ca705fb782b1ba44c55480d54f9c2a8f74866412d9d4ecbce9df16b407553::" providerId="AD" clId="Web-{C8C65248-377E-CBFC-824C-78D1E48852A1}" dt="2023-02-02T13:39:40.253" v="41"/>
        <pc:sldMkLst>
          <pc:docMk/>
          <pc:sldMk cId="2780763528" sldId="357"/>
        </pc:sldMkLst>
      </pc:sldChg>
      <pc:sldChg chg="modSp new">
        <pc:chgData name="Guest User" userId="S::urn:spo:anon#d93ca705fb782b1ba44c55480d54f9c2a8f74866412d9d4ecbce9df16b407553::" providerId="AD" clId="Web-{C8C65248-377E-CBFC-824C-78D1E48852A1}" dt="2023-02-02T13:39:37.003" v="40" actId="20577"/>
        <pc:sldMkLst>
          <pc:docMk/>
          <pc:sldMk cId="2183959893" sldId="358"/>
        </pc:sldMkLst>
        <pc:spChg chg="mod">
          <ac:chgData name="Guest User" userId="S::urn:spo:anon#d93ca705fb782b1ba44c55480d54f9c2a8f74866412d9d4ecbce9df16b407553::" providerId="AD" clId="Web-{C8C65248-377E-CBFC-824C-78D1E48852A1}" dt="2023-02-02T13:39:37.003" v="40" actId="20577"/>
          <ac:spMkLst>
            <pc:docMk/>
            <pc:sldMk cId="2183959893" sldId="358"/>
            <ac:spMk id="2" creationId="{F22C42CE-2E9E-26A7-4297-E8A4D0799D48}"/>
          </ac:spMkLst>
        </pc:spChg>
      </pc:sldChg>
    </pc:docChg>
  </pc:docChgLst>
  <pc:docChgLst>
    <pc:chgData name="Dan, Melissa" userId="S::melissa.dan_floridaea.org#ext#@neahq.onmicrosoft.com::c4cbae29-c430-47cb-b8f3-3fa55c3f6821" providerId="AD" clId="Web-{495EC4B8-29E5-460B-0DAF-9B635D565D98}"/>
    <pc:docChg chg="modSld">
      <pc:chgData name="Dan, Melissa" userId="S::melissa.dan_floridaea.org#ext#@neahq.onmicrosoft.com::c4cbae29-c430-47cb-b8f3-3fa55c3f6821" providerId="AD" clId="Web-{495EC4B8-29E5-460B-0DAF-9B635D565D98}" dt="2023-05-11T17:46:26.272" v="19" actId="20577"/>
      <pc:docMkLst>
        <pc:docMk/>
      </pc:docMkLst>
      <pc:sldChg chg="addSp delSp modSp">
        <pc:chgData name="Dan, Melissa" userId="S::melissa.dan_floridaea.org#ext#@neahq.onmicrosoft.com::c4cbae29-c430-47cb-b8f3-3fa55c3f6821" providerId="AD" clId="Web-{495EC4B8-29E5-460B-0DAF-9B635D565D98}" dt="2023-05-11T17:46:25.569" v="18"/>
        <pc:sldMkLst>
          <pc:docMk/>
          <pc:sldMk cId="702536722" sldId="282"/>
        </pc:sldMkLst>
        <pc:spChg chg="add del">
          <ac:chgData name="Dan, Melissa" userId="S::melissa.dan_floridaea.org#ext#@neahq.onmicrosoft.com::c4cbae29-c430-47cb-b8f3-3fa55c3f6821" providerId="AD" clId="Web-{495EC4B8-29E5-460B-0DAF-9B635D565D98}" dt="2023-05-11T17:46:25.569" v="18"/>
          <ac:spMkLst>
            <pc:docMk/>
            <pc:sldMk cId="702536722" sldId="282"/>
            <ac:spMk id="3" creationId="{00000000-0000-0000-0000-000000000000}"/>
          </ac:spMkLst>
        </pc:spChg>
        <pc:spChg chg="add del mod">
          <ac:chgData name="Dan, Melissa" userId="S::melissa.dan_floridaea.org#ext#@neahq.onmicrosoft.com::c4cbae29-c430-47cb-b8f3-3fa55c3f6821" providerId="AD" clId="Web-{495EC4B8-29E5-460B-0DAF-9B635D565D98}" dt="2023-05-11T17:46:25.569" v="18"/>
          <ac:spMkLst>
            <pc:docMk/>
            <pc:sldMk cId="702536722" sldId="282"/>
            <ac:spMk id="5" creationId="{D479E810-775B-8584-CFA1-EA56D8899248}"/>
          </ac:spMkLst>
        </pc:spChg>
      </pc:sldChg>
      <pc:sldChg chg="modSp">
        <pc:chgData name="Dan, Melissa" userId="S::melissa.dan_floridaea.org#ext#@neahq.onmicrosoft.com::c4cbae29-c430-47cb-b8f3-3fa55c3f6821" providerId="AD" clId="Web-{495EC4B8-29E5-460B-0DAF-9B635D565D98}" dt="2023-05-11T17:46:26.272" v="19" actId="20577"/>
        <pc:sldMkLst>
          <pc:docMk/>
          <pc:sldMk cId="3292015040" sldId="334"/>
        </pc:sldMkLst>
        <pc:spChg chg="mod">
          <ac:chgData name="Dan, Melissa" userId="S::melissa.dan_floridaea.org#ext#@neahq.onmicrosoft.com::c4cbae29-c430-47cb-b8f3-3fa55c3f6821" providerId="AD" clId="Web-{495EC4B8-29E5-460B-0DAF-9B635D565D98}" dt="2023-05-11T17:46:26.272" v="19" actId="20577"/>
          <ac:spMkLst>
            <pc:docMk/>
            <pc:sldMk cId="3292015040" sldId="334"/>
            <ac:spMk id="2" creationId="{00000000-0000-0000-0000-000000000000}"/>
          </ac:spMkLst>
        </pc:spChg>
      </pc:sldChg>
    </pc:docChg>
  </pc:docChgLst>
  <pc:docChgLst>
    <pc:chgData name="Guest User" userId="S::urn:spo:anon#6e76b88568f605929b3b841f02cfd62d68d8e06b72b73bca916481412ff75bb1::" providerId="AD" clId="Web-{8D6D1756-F516-A31A-6E65-9CE9376CED77}"/>
    <pc:docChg chg="modSld sldOrd">
      <pc:chgData name="Guest User" userId="S::urn:spo:anon#6e76b88568f605929b3b841f02cfd62d68d8e06b72b73bca916481412ff75bb1::" providerId="AD" clId="Web-{8D6D1756-F516-A31A-6E65-9CE9376CED77}" dt="2023-02-01T13:50:12.872" v="47" actId="20577"/>
      <pc:docMkLst>
        <pc:docMk/>
      </pc:docMkLst>
      <pc:sldChg chg="ord">
        <pc:chgData name="Guest User" userId="S::urn:spo:anon#6e76b88568f605929b3b841f02cfd62d68d8e06b72b73bca916481412ff75bb1::" providerId="AD" clId="Web-{8D6D1756-F516-A31A-6E65-9CE9376CED77}" dt="2023-02-01T13:34:52.052" v="0"/>
        <pc:sldMkLst>
          <pc:docMk/>
          <pc:sldMk cId="4038803093" sldId="325"/>
        </pc:sldMkLst>
      </pc:sldChg>
      <pc:sldChg chg="modSp">
        <pc:chgData name="Guest User" userId="S::urn:spo:anon#6e76b88568f605929b3b841f02cfd62d68d8e06b72b73bca916481412ff75bb1::" providerId="AD" clId="Web-{8D6D1756-F516-A31A-6E65-9CE9376CED77}" dt="2023-02-01T13:50:12.872" v="47" actId="20577"/>
        <pc:sldMkLst>
          <pc:docMk/>
          <pc:sldMk cId="1274188845" sldId="329"/>
        </pc:sldMkLst>
        <pc:spChg chg="mod">
          <ac:chgData name="Guest User" userId="S::urn:spo:anon#6e76b88568f605929b3b841f02cfd62d68d8e06b72b73bca916481412ff75bb1::" providerId="AD" clId="Web-{8D6D1756-F516-A31A-6E65-9CE9376CED77}" dt="2023-02-01T13:50:12.872" v="47" actId="20577"/>
          <ac:spMkLst>
            <pc:docMk/>
            <pc:sldMk cId="1274188845" sldId="329"/>
            <ac:spMk id="3" creationId="{00000000-0000-0000-0000-000000000000}"/>
          </ac:spMkLst>
        </pc:spChg>
      </pc:sldChg>
      <pc:sldChg chg="modSp">
        <pc:chgData name="Guest User" userId="S::urn:spo:anon#6e76b88568f605929b3b841f02cfd62d68d8e06b72b73bca916481412ff75bb1::" providerId="AD" clId="Web-{8D6D1756-F516-A31A-6E65-9CE9376CED77}" dt="2023-02-01T13:35:55.194" v="17" actId="20577"/>
        <pc:sldMkLst>
          <pc:docMk/>
          <pc:sldMk cId="1287063161" sldId="330"/>
        </pc:sldMkLst>
        <pc:spChg chg="mod">
          <ac:chgData name="Guest User" userId="S::urn:spo:anon#6e76b88568f605929b3b841f02cfd62d68d8e06b72b73bca916481412ff75bb1::" providerId="AD" clId="Web-{8D6D1756-F516-A31A-6E65-9CE9376CED77}" dt="2023-02-01T13:35:55.194" v="17" actId="20577"/>
          <ac:spMkLst>
            <pc:docMk/>
            <pc:sldMk cId="1287063161" sldId="330"/>
            <ac:spMk id="15" creationId="{00000000-0000-0000-0000-000000000000}"/>
          </ac:spMkLst>
        </pc:spChg>
      </pc:sldChg>
      <pc:sldChg chg="modSp">
        <pc:chgData name="Guest User" userId="S::urn:spo:anon#6e76b88568f605929b3b841f02cfd62d68d8e06b72b73bca916481412ff75bb1::" providerId="AD" clId="Web-{8D6D1756-F516-A31A-6E65-9CE9376CED77}" dt="2023-02-01T13:46:14.491" v="20" actId="20577"/>
        <pc:sldMkLst>
          <pc:docMk/>
          <pc:sldMk cId="2298858951" sldId="332"/>
        </pc:sldMkLst>
        <pc:spChg chg="mod">
          <ac:chgData name="Guest User" userId="S::urn:spo:anon#6e76b88568f605929b3b841f02cfd62d68d8e06b72b73bca916481412ff75bb1::" providerId="AD" clId="Web-{8D6D1756-F516-A31A-6E65-9CE9376CED77}" dt="2023-02-01T13:46:14.491" v="20" actId="20577"/>
          <ac:spMkLst>
            <pc:docMk/>
            <pc:sldMk cId="2298858951" sldId="332"/>
            <ac:spMk id="2" creationId="{00000000-0000-0000-0000-000000000000}"/>
          </ac:spMkLst>
        </pc:spChg>
      </pc:sldChg>
    </pc:docChg>
  </pc:docChgLst>
  <pc:docChgLst>
    <pc:chgData name="Guest User" userId="S::urn:spo:anon#6e76b88568f605929b3b841f02cfd62d68d8e06b72b73bca916481412ff75bb1::" providerId="AD" clId="Web-{3F9B0A91-74A9-5579-65E0-85718A848F6B}"/>
    <pc:docChg chg="addSld delSld modSld sldOrd">
      <pc:chgData name="Guest User" userId="S::urn:spo:anon#6e76b88568f605929b3b841f02cfd62d68d8e06b72b73bca916481412ff75bb1::" providerId="AD" clId="Web-{3F9B0A91-74A9-5579-65E0-85718A848F6B}" dt="2022-10-12T21:37:29.820" v="65" actId="20577"/>
      <pc:docMkLst>
        <pc:docMk/>
      </pc:docMkLst>
      <pc:sldChg chg="modSp">
        <pc:chgData name="Guest User" userId="S::urn:spo:anon#6e76b88568f605929b3b841f02cfd62d68d8e06b72b73bca916481412ff75bb1::" providerId="AD" clId="Web-{3F9B0A91-74A9-5579-65E0-85718A848F6B}" dt="2022-10-12T21:36:36.178" v="48" actId="20577"/>
        <pc:sldMkLst>
          <pc:docMk/>
          <pc:sldMk cId="1500585507" sldId="281"/>
        </pc:sldMkLst>
        <pc:spChg chg="mod">
          <ac:chgData name="Guest User" userId="S::urn:spo:anon#6e76b88568f605929b3b841f02cfd62d68d8e06b72b73bca916481412ff75bb1::" providerId="AD" clId="Web-{3F9B0A91-74A9-5579-65E0-85718A848F6B}" dt="2022-10-12T21:36:36.178" v="48" actId="20577"/>
          <ac:spMkLst>
            <pc:docMk/>
            <pc:sldMk cId="1500585507" sldId="281"/>
            <ac:spMk id="3" creationId="{00000000-0000-0000-0000-000000000000}"/>
          </ac:spMkLst>
        </pc:spChg>
      </pc:sldChg>
      <pc:sldChg chg="modSp">
        <pc:chgData name="Guest User" userId="S::urn:spo:anon#6e76b88568f605929b3b841f02cfd62d68d8e06b72b73bca916481412ff75bb1::" providerId="AD" clId="Web-{3F9B0A91-74A9-5579-65E0-85718A848F6B}" dt="2022-10-12T21:37:11.288" v="55" actId="20577"/>
        <pc:sldMkLst>
          <pc:docMk/>
          <pc:sldMk cId="702536722" sldId="282"/>
        </pc:sldMkLst>
        <pc:spChg chg="mod">
          <ac:chgData name="Guest User" userId="S::urn:spo:anon#6e76b88568f605929b3b841f02cfd62d68d8e06b72b73bca916481412ff75bb1::" providerId="AD" clId="Web-{3F9B0A91-74A9-5579-65E0-85718A848F6B}" dt="2022-10-12T21:37:11.288" v="55" actId="20577"/>
          <ac:spMkLst>
            <pc:docMk/>
            <pc:sldMk cId="702536722" sldId="282"/>
            <ac:spMk id="3" creationId="{00000000-0000-0000-0000-000000000000}"/>
          </ac:spMkLst>
        </pc:spChg>
      </pc:sldChg>
      <pc:sldChg chg="modSp del">
        <pc:chgData name="Guest User" userId="S::urn:spo:anon#6e76b88568f605929b3b841f02cfd62d68d8e06b72b73bca916481412ff75bb1::" providerId="AD" clId="Web-{3F9B0A91-74A9-5579-65E0-85718A848F6B}" dt="2022-10-12T21:37:07.335" v="54"/>
        <pc:sldMkLst>
          <pc:docMk/>
          <pc:sldMk cId="640253363" sldId="293"/>
        </pc:sldMkLst>
        <pc:spChg chg="mod">
          <ac:chgData name="Guest User" userId="S::urn:spo:anon#6e76b88568f605929b3b841f02cfd62d68d8e06b72b73bca916481412ff75bb1::" providerId="AD" clId="Web-{3F9B0A91-74A9-5579-65E0-85718A848F6B}" dt="2022-10-12T21:36:42.537" v="49" actId="20577"/>
          <ac:spMkLst>
            <pc:docMk/>
            <pc:sldMk cId="640253363" sldId="293"/>
            <ac:spMk id="3" creationId="{00000000-0000-0000-0000-000000000000}"/>
          </ac:spMkLst>
        </pc:spChg>
      </pc:sldChg>
      <pc:sldChg chg="modSp">
        <pc:chgData name="Guest User" userId="S::urn:spo:anon#6e76b88568f605929b3b841f02cfd62d68d8e06b72b73bca916481412ff75bb1::" providerId="AD" clId="Web-{3F9B0A91-74A9-5579-65E0-85718A848F6B}" dt="2022-10-12T19:57:49.161" v="5" actId="20577"/>
        <pc:sldMkLst>
          <pc:docMk/>
          <pc:sldMk cId="3585920869" sldId="294"/>
        </pc:sldMkLst>
        <pc:spChg chg="mod">
          <ac:chgData name="Guest User" userId="S::urn:spo:anon#6e76b88568f605929b3b841f02cfd62d68d8e06b72b73bca916481412ff75bb1::" providerId="AD" clId="Web-{3F9B0A91-74A9-5579-65E0-85718A848F6B}" dt="2022-10-12T19:57:38.426" v="1" actId="20577"/>
          <ac:spMkLst>
            <pc:docMk/>
            <pc:sldMk cId="3585920869" sldId="294"/>
            <ac:spMk id="2" creationId="{00000000-0000-0000-0000-000000000000}"/>
          </ac:spMkLst>
        </pc:spChg>
        <pc:spChg chg="mod">
          <ac:chgData name="Guest User" userId="S::urn:spo:anon#6e76b88568f605929b3b841f02cfd62d68d8e06b72b73bca916481412ff75bb1::" providerId="AD" clId="Web-{3F9B0A91-74A9-5579-65E0-85718A848F6B}" dt="2022-10-12T19:57:49.161" v="5" actId="20577"/>
          <ac:spMkLst>
            <pc:docMk/>
            <pc:sldMk cId="3585920869" sldId="294"/>
            <ac:spMk id="3" creationId="{00000000-0000-0000-0000-000000000000}"/>
          </ac:spMkLst>
        </pc:spChg>
      </pc:sldChg>
      <pc:sldChg chg="modSp">
        <pc:chgData name="Guest User" userId="S::urn:spo:anon#6e76b88568f605929b3b841f02cfd62d68d8e06b72b73bca916481412ff75bb1::" providerId="AD" clId="Web-{3F9B0A91-74A9-5579-65E0-85718A848F6B}" dt="2022-10-12T21:37:29.820" v="65" actId="20577"/>
        <pc:sldMkLst>
          <pc:docMk/>
          <pc:sldMk cId="405655432" sldId="295"/>
        </pc:sldMkLst>
        <pc:spChg chg="mod">
          <ac:chgData name="Guest User" userId="S::urn:spo:anon#6e76b88568f605929b3b841f02cfd62d68d8e06b72b73bca916481412ff75bb1::" providerId="AD" clId="Web-{3F9B0A91-74A9-5579-65E0-85718A848F6B}" dt="2022-10-12T21:37:29.820" v="65" actId="20577"/>
          <ac:spMkLst>
            <pc:docMk/>
            <pc:sldMk cId="405655432" sldId="295"/>
            <ac:spMk id="3" creationId="{00000000-0000-0000-0000-000000000000}"/>
          </ac:spMkLst>
        </pc:spChg>
      </pc:sldChg>
      <pc:sldChg chg="new del">
        <pc:chgData name="Guest User" userId="S::urn:spo:anon#6e76b88568f605929b3b841f02cfd62d68d8e06b72b73bca916481412ff75bb1::" providerId="AD" clId="Web-{3F9B0A91-74A9-5579-65E0-85718A848F6B}" dt="2022-10-12T19:57:56.926" v="8"/>
        <pc:sldMkLst>
          <pc:docMk/>
          <pc:sldMk cId="3363442870" sldId="299"/>
        </pc:sldMkLst>
      </pc:sldChg>
      <pc:sldChg chg="modSp add ord replId">
        <pc:chgData name="Guest User" userId="S::urn:spo:anon#6e76b88568f605929b3b841f02cfd62d68d8e06b72b73bca916481412ff75bb1::" providerId="AD" clId="Web-{3F9B0A91-74A9-5579-65E0-85718A848F6B}" dt="2022-10-12T19:58:36.678" v="34"/>
        <pc:sldMkLst>
          <pc:docMk/>
          <pc:sldMk cId="557943573" sldId="300"/>
        </pc:sldMkLst>
        <pc:spChg chg="mod">
          <ac:chgData name="Guest User" userId="S::urn:spo:anon#6e76b88568f605929b3b841f02cfd62d68d8e06b72b73bca916481412ff75bb1::" providerId="AD" clId="Web-{3F9B0A91-74A9-5579-65E0-85718A848F6B}" dt="2022-10-12T19:58:36.506" v="33" actId="20577"/>
          <ac:spMkLst>
            <pc:docMk/>
            <pc:sldMk cId="557943573" sldId="300"/>
            <ac:spMk id="3" creationId="{00000000-0000-0000-0000-000000000000}"/>
          </ac:spMkLst>
        </pc:spChg>
      </pc:sldChg>
      <pc:sldChg chg="modSp add ord replId">
        <pc:chgData name="Guest User" userId="S::urn:spo:anon#6e76b88568f605929b3b841f02cfd62d68d8e06b72b73bca916481412ff75bb1::" providerId="AD" clId="Web-{3F9B0A91-74A9-5579-65E0-85718A848F6B}" dt="2022-10-12T21:35:32.911" v="46" actId="20577"/>
        <pc:sldMkLst>
          <pc:docMk/>
          <pc:sldMk cId="2274684257" sldId="301"/>
        </pc:sldMkLst>
        <pc:spChg chg="mod">
          <ac:chgData name="Guest User" userId="S::urn:spo:anon#6e76b88568f605929b3b841f02cfd62d68d8e06b72b73bca916481412ff75bb1::" providerId="AD" clId="Web-{3F9B0A91-74A9-5579-65E0-85718A848F6B}" dt="2022-10-12T21:35:32.911" v="46" actId="20577"/>
          <ac:spMkLst>
            <pc:docMk/>
            <pc:sldMk cId="2274684257" sldId="301"/>
            <ac:spMk id="2" creationId="{00000000-0000-0000-0000-000000000000}"/>
          </ac:spMkLst>
        </pc:spChg>
        <pc:spChg chg="mod">
          <ac:chgData name="Guest User" userId="S::urn:spo:anon#6e76b88568f605929b3b841f02cfd62d68d8e06b72b73bca916481412ff75bb1::" providerId="AD" clId="Web-{3F9B0A91-74A9-5579-65E0-85718A848F6B}" dt="2022-10-12T21:35:24.661" v="43" actId="20577"/>
          <ac:spMkLst>
            <pc:docMk/>
            <pc:sldMk cId="2274684257" sldId="301"/>
            <ac:spMk id="3" creationId="{00000000-0000-0000-0000-000000000000}"/>
          </ac:spMkLst>
        </pc:spChg>
      </pc:sldChg>
      <pc:sldChg chg="modSp add replId">
        <pc:chgData name="Guest User" userId="S::urn:spo:anon#6e76b88568f605929b3b841f02cfd62d68d8e06b72b73bca916481412ff75bb1::" providerId="AD" clId="Web-{3F9B0A91-74A9-5579-65E0-85718A848F6B}" dt="2022-10-12T21:37:22.726" v="61" actId="20577"/>
        <pc:sldMkLst>
          <pc:docMk/>
          <pc:sldMk cId="3384661762" sldId="302"/>
        </pc:sldMkLst>
        <pc:spChg chg="mod">
          <ac:chgData name="Guest User" userId="S::urn:spo:anon#6e76b88568f605929b3b841f02cfd62d68d8e06b72b73bca916481412ff75bb1::" providerId="AD" clId="Web-{3F9B0A91-74A9-5579-65E0-85718A848F6B}" dt="2022-10-12T21:37:22.726" v="61" actId="20577"/>
          <ac:spMkLst>
            <pc:docMk/>
            <pc:sldMk cId="3384661762" sldId="302"/>
            <ac:spMk id="3" creationId="{00000000-0000-0000-0000-000000000000}"/>
          </ac:spMkLst>
        </pc:spChg>
      </pc:sldChg>
    </pc:docChg>
  </pc:docChgLst>
  <pc:docChgLst>
    <pc:chgData name="Guest User" userId="S::urn:spo:anon#d93ca705fb782b1ba44c55480d54f9c2a8f74866412d9d4ecbce9df16b407553::" providerId="AD" clId="Web-{70AB7B72-4482-726B-F5A6-4DF60EAA9CE0}"/>
    <pc:docChg chg="delSld">
      <pc:chgData name="Guest User" userId="S::urn:spo:anon#d93ca705fb782b1ba44c55480d54f9c2a8f74866412d9d4ecbce9df16b407553::" providerId="AD" clId="Web-{70AB7B72-4482-726B-F5A6-4DF60EAA9CE0}" dt="2023-01-30T23:18:12.429" v="0"/>
      <pc:docMkLst>
        <pc:docMk/>
      </pc:docMkLst>
      <pc:sldChg chg="del">
        <pc:chgData name="Guest User" userId="S::urn:spo:anon#d93ca705fb782b1ba44c55480d54f9c2a8f74866412d9d4ecbce9df16b407553::" providerId="AD" clId="Web-{70AB7B72-4482-726B-F5A6-4DF60EAA9CE0}" dt="2023-01-30T23:18:12.429" v="0"/>
        <pc:sldMkLst>
          <pc:docMk/>
          <pc:sldMk cId="1441268255" sldId="303"/>
        </pc:sldMkLst>
      </pc:sldChg>
    </pc:docChg>
  </pc:docChgLst>
  <pc:docChgLst>
    <pc:chgData name="Guest User" userId="S::urn:spo:anon#5cafdcb12411b73cdcb6beded25e374521d68c725f6fbe4466911b88a619584c::" providerId="AD" clId="Web-{CDD2BA4D-5F36-364E-60C3-CE8B0EF07D74}"/>
    <pc:docChg chg="modSld">
      <pc:chgData name="Guest User" userId="S::urn:spo:anon#5cafdcb12411b73cdcb6beded25e374521d68c725f6fbe4466911b88a619584c::" providerId="AD" clId="Web-{CDD2BA4D-5F36-364E-60C3-CE8B0EF07D74}" dt="2023-01-30T22:31:57.314" v="42" actId="20577"/>
      <pc:docMkLst>
        <pc:docMk/>
      </pc:docMkLst>
      <pc:sldChg chg="modSp">
        <pc:chgData name="Guest User" userId="S::urn:spo:anon#5cafdcb12411b73cdcb6beded25e374521d68c725f6fbe4466911b88a619584c::" providerId="AD" clId="Web-{CDD2BA4D-5F36-364E-60C3-CE8B0EF07D74}" dt="2023-01-30T22:31:57.314" v="42" actId="20577"/>
        <pc:sldMkLst>
          <pc:docMk/>
          <pc:sldMk cId="702536722" sldId="282"/>
        </pc:sldMkLst>
        <pc:spChg chg="mod">
          <ac:chgData name="Guest User" userId="S::urn:spo:anon#5cafdcb12411b73cdcb6beded25e374521d68c725f6fbe4466911b88a619584c::" providerId="AD" clId="Web-{CDD2BA4D-5F36-364E-60C3-CE8B0EF07D74}" dt="2023-01-30T22:31:57.314" v="42" actId="20577"/>
          <ac:spMkLst>
            <pc:docMk/>
            <pc:sldMk cId="702536722" sldId="282"/>
            <ac:spMk id="3" creationId="{00000000-0000-0000-0000-000000000000}"/>
          </ac:spMkLst>
        </pc:spChg>
      </pc:sldChg>
      <pc:sldChg chg="modSp">
        <pc:chgData name="Guest User" userId="S::urn:spo:anon#5cafdcb12411b73cdcb6beded25e374521d68c725f6fbe4466911b88a619584c::" providerId="AD" clId="Web-{CDD2BA4D-5F36-364E-60C3-CE8B0EF07D74}" dt="2023-01-30T22:31:46.470" v="18" actId="20577"/>
        <pc:sldMkLst>
          <pc:docMk/>
          <pc:sldMk cId="3808897005" sldId="315"/>
        </pc:sldMkLst>
        <pc:spChg chg="mod">
          <ac:chgData name="Guest User" userId="S::urn:spo:anon#5cafdcb12411b73cdcb6beded25e374521d68c725f6fbe4466911b88a619584c::" providerId="AD" clId="Web-{CDD2BA4D-5F36-364E-60C3-CE8B0EF07D74}" dt="2023-01-30T22:31:46.470" v="18" actId="20577"/>
          <ac:spMkLst>
            <pc:docMk/>
            <pc:sldMk cId="3808897005" sldId="315"/>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5/11/2023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5/11/2023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5/11/2023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5/11/2023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5/11/2023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5/11/2023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5/11/2023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5/11/2023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5/11/2023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5/11/2023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5/11/2023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13147" y="5003873"/>
            <a:ext cx="7516442" cy="1116085"/>
          </a:xfrm>
        </p:spPr>
        <p:txBody>
          <a:bodyPr vert="horz" lIns="91440" tIns="45720" rIns="91440" bIns="45720" rtlCol="0" anchor="t">
            <a:normAutofit/>
          </a:bodyPr>
          <a:lstStyle/>
          <a:p>
            <a:r>
              <a:rPr lang="en-US"/>
              <a:t>Day 3</a:t>
            </a:r>
          </a:p>
        </p:txBody>
      </p:sp>
      <p:sp>
        <p:nvSpPr>
          <p:cNvPr id="6" name="Title 5">
            <a:extLst>
              <a:ext uri="{FF2B5EF4-FFF2-40B4-BE49-F238E27FC236}">
                <a16:creationId xmlns:a16="http://schemas.microsoft.com/office/drawing/2014/main" id="{82A9FBE4-D4FF-9D4D-4400-5FBCB2DE0D09}"/>
              </a:ext>
            </a:extLst>
          </p:cNvPr>
          <p:cNvSpPr>
            <a:spLocks noGrp="1"/>
          </p:cNvSpPr>
          <p:nvPr>
            <p:ph type="ctrTitle"/>
          </p:nvPr>
        </p:nvSpPr>
        <p:spPr/>
        <p:txBody>
          <a:bodyPr/>
          <a:lstStyle/>
          <a:p>
            <a:r>
              <a:rPr lang="en-US"/>
              <a:t>Constituency Organizing: Club to Fighting Union</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58604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445" y="2544442"/>
            <a:ext cx="10615825" cy="889000"/>
          </a:xfrm>
        </p:spPr>
        <p:txBody>
          <a:bodyPr>
            <a:noAutofit/>
          </a:bodyPr>
          <a:lstStyle/>
          <a:p>
            <a:pPr algn="ctr"/>
            <a:r>
              <a:rPr lang="en-US" sz="7000"/>
              <a:t>Your Words on our work</a:t>
            </a:r>
          </a:p>
        </p:txBody>
      </p:sp>
    </p:spTree>
    <p:extLst>
      <p:ext uri="{BB962C8B-B14F-4D97-AF65-F5344CB8AC3E}">
        <p14:creationId xmlns:p14="http://schemas.microsoft.com/office/powerpoint/2010/main" val="259061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0" indent="0">
              <a:buNone/>
            </a:pPr>
            <a:r>
              <a:rPr lang="en-US" sz="3550">
                <a:solidFill>
                  <a:schemeClr val="tx2"/>
                </a:solidFill>
              </a:rPr>
              <a:t>Recruit strong leaders</a:t>
            </a:r>
          </a:p>
          <a:p>
            <a:pPr marL="0" indent="0">
              <a:buNone/>
            </a:pPr>
            <a:endParaRPr lang="en-US" sz="3550">
              <a:solidFill>
                <a:schemeClr val="tx2"/>
              </a:solidFill>
            </a:endParaRPr>
          </a:p>
          <a:p>
            <a:pPr marL="0" indent="0">
              <a:buNone/>
            </a:pPr>
            <a:r>
              <a:rPr lang="en-US" sz="3550">
                <a:solidFill>
                  <a:schemeClr val="tx2"/>
                </a:solidFill>
              </a:rPr>
              <a:t>Identify tactics for escalation</a:t>
            </a:r>
          </a:p>
          <a:p>
            <a:pPr marL="0" indent="0">
              <a:buNone/>
            </a:pPr>
            <a:endParaRPr lang="en-US" sz="3550">
              <a:solidFill>
                <a:schemeClr val="tx2"/>
              </a:solidFill>
            </a:endParaRPr>
          </a:p>
          <a:p>
            <a:pPr marL="0" indent="0">
              <a:buNone/>
            </a:pPr>
            <a:r>
              <a:rPr lang="en-US" sz="3550">
                <a:solidFill>
                  <a:schemeClr val="tx2"/>
                </a:solidFill>
              </a:rPr>
              <a:t>Back home planning</a:t>
            </a: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23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05782" y="1287748"/>
            <a:ext cx="4290106" cy="3732828"/>
          </a:xfrm>
        </p:spPr>
        <p:txBody>
          <a:bodyPr vert="horz" lIns="91440" tIns="45720" rIns="91440" bIns="45720" rtlCol="0" anchor="t">
            <a:normAutofit fontScale="77500" lnSpcReduction="20000"/>
          </a:bodyPr>
          <a:lstStyle/>
          <a:p>
            <a:pPr marL="0" indent="0">
              <a:buNone/>
            </a:pPr>
            <a:r>
              <a:rPr lang="en-US"/>
              <a:t>Katie Bishop (she/her)</a:t>
            </a:r>
          </a:p>
          <a:p>
            <a:pPr marL="0" indent="0">
              <a:buNone/>
            </a:pPr>
            <a:r>
              <a:rPr lang="en-US"/>
              <a:t>WEA Sammamish</a:t>
            </a:r>
          </a:p>
          <a:p>
            <a:pPr marL="0" indent="0">
              <a:buNone/>
            </a:pPr>
            <a:endParaRPr lang="en-US"/>
          </a:p>
          <a:p>
            <a:pPr marL="0" indent="0">
              <a:buNone/>
            </a:pPr>
            <a:r>
              <a:rPr lang="en-US"/>
              <a:t>Melissa Dan (she/her)</a:t>
            </a:r>
          </a:p>
          <a:p>
            <a:pPr marL="0" indent="0">
              <a:buNone/>
            </a:pPr>
            <a:r>
              <a:rPr lang="en-US"/>
              <a:t>Palm Beach Classroom Teachers Association</a:t>
            </a:r>
          </a:p>
          <a:p>
            <a:pPr marL="0" indent="0">
              <a:buNone/>
            </a:pPr>
            <a:endParaRPr lang="en-US"/>
          </a:p>
          <a:p>
            <a:pPr marL="0" indent="0">
              <a:buNone/>
            </a:pPr>
            <a:r>
              <a:rPr lang="en-US"/>
              <a:t>Zac Johnson (he/him)</a:t>
            </a:r>
          </a:p>
          <a:p>
            <a:pPr marL="0" indent="0">
              <a:buNone/>
            </a:pPr>
            <a:r>
              <a:rPr lang="en-US"/>
              <a:t>Northern Colorado </a:t>
            </a:r>
            <a:r>
              <a:rPr lang="en-US" err="1"/>
              <a:t>UniServ</a:t>
            </a:r>
            <a:r>
              <a:rPr lang="en-US"/>
              <a:t> Unit</a:t>
            </a:r>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808897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000"/>
              <a:t>“Organizing is a fancy word for relationship-building.”</a:t>
            </a:r>
          </a:p>
        </p:txBody>
      </p:sp>
    </p:spTree>
    <p:extLst>
      <p:ext uri="{BB962C8B-B14F-4D97-AF65-F5344CB8AC3E}">
        <p14:creationId xmlns:p14="http://schemas.microsoft.com/office/powerpoint/2010/main" val="581555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Definition Review</a:t>
            </a:r>
          </a:p>
        </p:txBody>
      </p:sp>
      <p:sp>
        <p:nvSpPr>
          <p:cNvPr id="3" name="Content Placeholder 2"/>
          <p:cNvSpPr>
            <a:spLocks noGrp="1"/>
          </p:cNvSpPr>
          <p:nvPr>
            <p:ph idx="1"/>
          </p:nvPr>
        </p:nvSpPr>
        <p:spPr/>
        <p:txBody>
          <a:bodyPr/>
          <a:lstStyle/>
          <a:p>
            <a:pPr marL="0" indent="0">
              <a:buNone/>
            </a:pPr>
            <a:r>
              <a:rPr lang="en-US"/>
              <a:t>Organizing is shared leadership that enables people to turn the resources they have into the power they need to make the change they want. </a:t>
            </a:r>
          </a:p>
          <a:p>
            <a:pPr marL="0" indent="0">
              <a:buNone/>
            </a:pPr>
            <a:r>
              <a:rPr lang="en-US"/>
              <a:t>Power comes from the shared commitment of that community to risk their resources in order to achieve a common purpose.</a:t>
            </a:r>
          </a:p>
          <a:p>
            <a:pPr marL="0" indent="0">
              <a:buNone/>
            </a:pPr>
            <a:r>
              <a:rPr lang="en-US"/>
              <a:t>Commitment is developed through visible, public relationships.</a:t>
            </a:r>
          </a:p>
        </p:txBody>
      </p:sp>
    </p:spTree>
    <p:extLst>
      <p:ext uri="{BB962C8B-B14F-4D97-AF65-F5344CB8AC3E}">
        <p14:creationId xmlns:p14="http://schemas.microsoft.com/office/powerpoint/2010/main" val="2068749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388" y="177801"/>
            <a:ext cx="10561849" cy="679450"/>
          </a:xfrm>
        </p:spPr>
        <p:txBody>
          <a:bodyPr/>
          <a:lstStyle/>
          <a:p>
            <a:r>
              <a:rPr lang="en-US"/>
              <a:t>What is a public relationship?</a:t>
            </a:r>
          </a:p>
        </p:txBody>
      </p:sp>
      <p:sp>
        <p:nvSpPr>
          <p:cNvPr id="3" name="Content Placeholder 2"/>
          <p:cNvSpPr>
            <a:spLocks noGrp="1"/>
          </p:cNvSpPr>
          <p:nvPr>
            <p:ph idx="1"/>
          </p:nvPr>
        </p:nvSpPr>
        <p:spPr>
          <a:xfrm>
            <a:off x="1685925" y="1157288"/>
            <a:ext cx="9690312" cy="5014912"/>
          </a:xfrm>
        </p:spPr>
        <p:txBody>
          <a:bodyPr>
            <a:normAutofit/>
          </a:bodyPr>
          <a:lstStyle/>
          <a:p>
            <a:pPr marL="0" indent="0">
              <a:buNone/>
            </a:pPr>
            <a:r>
              <a:rPr lang="en-US" sz="4000"/>
              <a:t>Public Relationships are visible and build shared understanding through a focus on:</a:t>
            </a:r>
          </a:p>
          <a:p>
            <a:pPr lvl="1"/>
            <a:r>
              <a:rPr lang="en-US" sz="4000"/>
              <a:t>Shared Work</a:t>
            </a:r>
          </a:p>
          <a:p>
            <a:pPr lvl="1"/>
            <a:r>
              <a:rPr lang="en-US" sz="4000"/>
              <a:t>Shared Values</a:t>
            </a:r>
          </a:p>
          <a:p>
            <a:pPr lvl="1"/>
            <a:r>
              <a:rPr lang="en-US" sz="4000"/>
              <a:t>Shared Interests</a:t>
            </a:r>
          </a:p>
        </p:txBody>
      </p:sp>
    </p:spTree>
    <p:extLst>
      <p:ext uri="{BB962C8B-B14F-4D97-AF65-F5344CB8AC3E}">
        <p14:creationId xmlns:p14="http://schemas.microsoft.com/office/powerpoint/2010/main" val="1211514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838200"/>
          </a:xfrm>
        </p:spPr>
        <p:txBody>
          <a:bodyPr/>
          <a:lstStyle/>
          <a:p>
            <a:r>
              <a:rPr lang="en-US"/>
              <a:t>Group work</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a:bodyPr>
          <a:lstStyle/>
          <a:p>
            <a:r>
              <a:rPr lang="en-US" sz="3200"/>
              <a:t>Review P. 135</a:t>
            </a:r>
          </a:p>
          <a:p>
            <a:r>
              <a:rPr lang="en-US" sz="3200"/>
              <a:t>Where is most of your work completed?</a:t>
            </a:r>
          </a:p>
          <a:p>
            <a:r>
              <a:rPr lang="en-US" sz="3200"/>
              <a:t>Recruitment, Maintenance, or Mobilizing? </a:t>
            </a:r>
          </a:p>
        </p:txBody>
      </p:sp>
      <p:pic>
        <p:nvPicPr>
          <p:cNvPr id="6" name="Picture 5"/>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1562477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a:t>Organizing Conversation Review P. 140</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a:t>Introduce</a:t>
            </a:r>
          </a:p>
          <a:p>
            <a:pPr marL="0" indent="0">
              <a:buNone/>
            </a:pPr>
            <a:r>
              <a:rPr lang="en-US" sz="3600"/>
              <a:t>Exchange</a:t>
            </a:r>
          </a:p>
          <a:p>
            <a:pPr marL="0" indent="0">
              <a:buNone/>
            </a:pPr>
            <a:r>
              <a:rPr lang="en-US" sz="3600"/>
              <a:t>Educate, Agitate</a:t>
            </a:r>
          </a:p>
          <a:p>
            <a:pPr marL="0" indent="0">
              <a:buNone/>
            </a:pPr>
            <a:r>
              <a:rPr lang="en-US" sz="3600"/>
              <a:t>Seek Commitment</a:t>
            </a:r>
          </a:p>
          <a:p>
            <a:pPr marL="0" indent="0">
              <a:buNone/>
            </a:pPr>
            <a:r>
              <a:rPr lang="en-US" sz="3600"/>
              <a:t>Who here is trusted and respected?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4193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624" y="-250826"/>
            <a:ext cx="9782801" cy="1239837"/>
          </a:xfrm>
        </p:spPr>
        <p:txBody>
          <a:bodyPr/>
          <a:lstStyle/>
          <a:p>
            <a:r>
              <a:rPr lang="en-US"/>
              <a:t>Leadership Conversations</a:t>
            </a:r>
          </a:p>
        </p:txBody>
      </p:sp>
      <p:sp>
        <p:nvSpPr>
          <p:cNvPr id="3" name="Content Placeholder 2"/>
          <p:cNvSpPr>
            <a:spLocks noGrp="1"/>
          </p:cNvSpPr>
          <p:nvPr>
            <p:ph idx="1"/>
          </p:nvPr>
        </p:nvSpPr>
        <p:spPr/>
        <p:txBody>
          <a:bodyPr>
            <a:normAutofit/>
          </a:bodyPr>
          <a:lstStyle/>
          <a:p>
            <a:pPr marL="0" indent="0">
              <a:buNone/>
            </a:pPr>
            <a:r>
              <a:rPr lang="en-US" sz="4000"/>
              <a:t>What do we actually do with all that leadership ID data?</a:t>
            </a:r>
          </a:p>
          <a:p>
            <a:pPr marL="0" indent="0">
              <a:buNone/>
            </a:pPr>
            <a:r>
              <a:rPr lang="en-US" sz="4000"/>
              <a:t>How do we authentically follow up?</a:t>
            </a:r>
          </a:p>
          <a:p>
            <a:pPr marL="0" indent="0">
              <a:buNone/>
            </a:pPr>
            <a:r>
              <a:rPr lang="en-US" sz="4000"/>
              <a:t>Who follows up? </a:t>
            </a:r>
          </a:p>
        </p:txBody>
      </p:sp>
    </p:spTree>
    <p:extLst>
      <p:ext uri="{BB962C8B-B14F-4D97-AF65-F5344CB8AC3E}">
        <p14:creationId xmlns:p14="http://schemas.microsoft.com/office/powerpoint/2010/main" val="2369467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77800"/>
            <a:ext cx="11544299" cy="665163"/>
          </a:xfrm>
        </p:spPr>
        <p:txBody>
          <a:bodyPr/>
          <a:lstStyle/>
          <a:p>
            <a:r>
              <a:rPr lang="en-US"/>
              <a:t>What do you hear that you think is important to share?</a:t>
            </a:r>
          </a:p>
        </p:txBody>
      </p:sp>
      <p:pic>
        <p:nvPicPr>
          <p:cNvPr id="3"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85887" y="782521"/>
            <a:ext cx="9970433" cy="5603991"/>
          </a:xfrm>
          <a:prstGeom prst="rect">
            <a:avLst/>
          </a:prstGeom>
        </p:spPr>
      </p:pic>
      <p:pic>
        <p:nvPicPr>
          <p:cNvPr id="4"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38287" y="934921"/>
            <a:ext cx="9970433" cy="5603991"/>
          </a:xfrm>
          <a:prstGeom prst="rect">
            <a:avLst/>
          </a:prstGeom>
        </p:spPr>
      </p:pic>
    </p:spTree>
    <p:extLst>
      <p:ext uri="{BB962C8B-B14F-4D97-AF65-F5344CB8AC3E}">
        <p14:creationId xmlns:p14="http://schemas.microsoft.com/office/powerpoint/2010/main" val="1048928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a:t>Organizing Conversation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a:t>What did you notice?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69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29187" y="381000"/>
            <a:ext cx="6986587" cy="6477000"/>
          </a:xfrm>
        </p:spPr>
        <p:txBody>
          <a:bodyPr>
            <a:normAutofit lnSpcReduction="10000"/>
          </a:bodyPr>
          <a:lstStyle/>
          <a:p>
            <a:pPr marL="0" lvl="0" indent="0">
              <a:buNone/>
            </a:pPr>
            <a:r>
              <a:rPr lang="en-US"/>
              <a:t>Listen and ignore the qualities that you think people have to check. </a:t>
            </a:r>
          </a:p>
          <a:p>
            <a:pPr marL="0" lvl="0" indent="0">
              <a:buNone/>
            </a:pPr>
            <a:r>
              <a:rPr lang="en-US"/>
              <a:t>Organizing is selective, and must be if we are to build the structures that move people forward. But you must be able to check your own bias in this work, or you will continue to pick people that you like. </a:t>
            </a:r>
          </a:p>
          <a:p>
            <a:pPr marL="0" lvl="0" indent="0">
              <a:buNone/>
            </a:pPr>
            <a:r>
              <a:rPr lang="en-US"/>
              <a:t>Relational meetings for those you want to dig deeper with, the wide net is 2-3 minutes with other people. </a:t>
            </a:r>
          </a:p>
          <a:p>
            <a:pPr marL="0" lvl="0" indent="0">
              <a:buNone/>
            </a:pPr>
            <a:r>
              <a:rPr lang="en-US"/>
              <a:t>You also need to share in these conversations, reflect a little on your own story and what you share as part of your public life. </a:t>
            </a:r>
          </a:p>
          <a:p>
            <a:pPr marL="0" lvl="0" indent="0">
              <a:buNone/>
            </a:pPr>
            <a:r>
              <a:rPr lang="en-US"/>
              <a:t>Tension is not a negative, it is energy. Where does energy come from?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66771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9013496" y="1257300"/>
            <a:ext cx="3505201"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00977" y="-307993"/>
            <a:ext cx="9782801" cy="1239837"/>
          </a:xfrm>
        </p:spPr>
        <p:txBody>
          <a:bodyPr/>
          <a:lstStyle/>
          <a:p>
            <a:r>
              <a:rPr lang="en-US"/>
              <a:t>Communication Shut Downs P. 143</a:t>
            </a:r>
          </a:p>
        </p:txBody>
      </p:sp>
      <p:sp>
        <p:nvSpPr>
          <p:cNvPr id="3" name="Content Placeholder 2"/>
          <p:cNvSpPr>
            <a:spLocks noGrp="1"/>
          </p:cNvSpPr>
          <p:nvPr>
            <p:ph idx="1"/>
          </p:nvPr>
        </p:nvSpPr>
        <p:spPr>
          <a:xfrm>
            <a:off x="593724" y="931844"/>
            <a:ext cx="9782801" cy="5173323"/>
          </a:xfrm>
        </p:spPr>
        <p:txBody>
          <a:bodyPr vert="horz" lIns="91440" tIns="45720" rIns="91440" bIns="45720" rtlCol="0" anchor="t">
            <a:noAutofit/>
          </a:bodyPr>
          <a:lstStyle/>
          <a:p>
            <a:pPr marL="0" indent="0">
              <a:buNone/>
            </a:pPr>
            <a:r>
              <a:rPr lang="en-US" sz="4000"/>
              <a:t>Generate at least one effective direct/redirect to the communication shutdown to each shutdown.   </a:t>
            </a:r>
          </a:p>
          <a:p>
            <a:pPr marL="0" indent="0">
              <a:buNone/>
            </a:pPr>
            <a:r>
              <a:rPr lang="en-US" sz="4000"/>
              <a:t>If you get stuck move on. </a:t>
            </a:r>
          </a:p>
          <a:p>
            <a:pPr marL="0" indent="0">
              <a:buNone/>
            </a:pPr>
            <a:r>
              <a:rPr lang="en-US" sz="4000"/>
              <a:t>Your goal is for your group to get at least one redirect for each shut down.</a:t>
            </a:r>
          </a:p>
          <a:p>
            <a:pPr marL="0" indent="0">
              <a:buNone/>
            </a:pPr>
            <a:endParaRPr lang="en-US" sz="4000"/>
          </a:p>
          <a:p>
            <a:pPr marL="0" indent="0">
              <a:buNone/>
            </a:pPr>
            <a:r>
              <a:rPr lang="en-US" sz="4000"/>
              <a:t>15 minutes</a:t>
            </a:r>
          </a:p>
        </p:txBody>
      </p:sp>
    </p:spTree>
    <p:extLst>
      <p:ext uri="{BB962C8B-B14F-4D97-AF65-F5344CB8AC3E}">
        <p14:creationId xmlns:p14="http://schemas.microsoft.com/office/powerpoint/2010/main" val="359754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a:t>Communications Shut Down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a:t>Did any team get a response for all? </a:t>
            </a:r>
          </a:p>
          <a:p>
            <a:pPr marL="0" indent="0">
              <a:buNone/>
            </a:pPr>
            <a:r>
              <a:rPr lang="en-US" sz="3600"/>
              <a:t>Who has a one that they had to skip?</a:t>
            </a:r>
          </a:p>
          <a:p>
            <a:pPr marL="0" indent="0">
              <a:buNone/>
            </a:pPr>
            <a:r>
              <a:rPr lang="en-US" sz="3600"/>
              <a:t>Who has a way to respond?</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28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a:t>Handling Objections: AAR</a:t>
            </a:r>
          </a:p>
        </p:txBody>
      </p:sp>
      <p:sp>
        <p:nvSpPr>
          <p:cNvPr id="3" name="Content Placeholder 2"/>
          <p:cNvSpPr>
            <a:spLocks noGrp="1"/>
          </p:cNvSpPr>
          <p:nvPr>
            <p:ph idx="1"/>
          </p:nvPr>
        </p:nvSpPr>
        <p:spPr>
          <a:xfrm>
            <a:off x="983836" y="1600200"/>
            <a:ext cx="7320376" cy="4572000"/>
          </a:xfrm>
        </p:spPr>
        <p:txBody>
          <a:bodyPr>
            <a:normAutofit/>
          </a:bodyPr>
          <a:lstStyle/>
          <a:p>
            <a:pPr marL="0" indent="0">
              <a:buNone/>
            </a:pPr>
            <a:r>
              <a:rPr lang="en-US" b="1"/>
              <a:t> Acknowledge/Affirm</a:t>
            </a:r>
          </a:p>
          <a:p>
            <a:pPr marL="0" indent="0">
              <a:buNone/>
            </a:pPr>
            <a:r>
              <a:rPr lang="en-US"/>
              <a:t>– Affirm their feeling without legitimizing the excuse</a:t>
            </a:r>
          </a:p>
          <a:p>
            <a:pPr marL="0" indent="0">
              <a:buNone/>
            </a:pPr>
            <a:r>
              <a:rPr lang="en-US" b="1"/>
              <a:t>Answer</a:t>
            </a:r>
          </a:p>
          <a:p>
            <a:pPr marL="0" indent="0">
              <a:buNone/>
            </a:pPr>
            <a:r>
              <a:rPr lang="en-US"/>
              <a:t>– Answer the question and address the issue they’ve raised concisely</a:t>
            </a:r>
          </a:p>
          <a:p>
            <a:pPr marL="0" indent="0">
              <a:buNone/>
            </a:pPr>
            <a:r>
              <a:rPr lang="en-US" b="1"/>
              <a:t>Redirect</a:t>
            </a:r>
          </a:p>
          <a:p>
            <a:pPr marL="0" indent="0">
              <a:buNone/>
            </a:pPr>
            <a:r>
              <a:rPr lang="en-US"/>
              <a:t>– ASK a question that takes them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304212" y="3611563"/>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38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a:t>“Nothing will ever change”</a:t>
            </a:r>
          </a:p>
        </p:txBody>
      </p:sp>
      <p:sp>
        <p:nvSpPr>
          <p:cNvPr id="3" name="Content Placeholder 2"/>
          <p:cNvSpPr>
            <a:spLocks noGrp="1"/>
          </p:cNvSpPr>
          <p:nvPr>
            <p:ph idx="1"/>
          </p:nvPr>
        </p:nvSpPr>
        <p:spPr/>
        <p:txBody>
          <a:bodyPr/>
          <a:lstStyle/>
          <a:p>
            <a:pPr marL="0" indent="0">
              <a:buNone/>
            </a:pPr>
            <a:r>
              <a:rPr lang="en-US"/>
              <a:t>Acknowledge/Affirm</a:t>
            </a:r>
          </a:p>
          <a:p>
            <a:pPr marL="0" indent="0">
              <a:buNone/>
            </a:pPr>
            <a:r>
              <a:rPr lang="en-US"/>
              <a:t>– “I understand you feel that way right now, especially since the boss never talks to any of us about the changes they are making before they make them…”</a:t>
            </a:r>
          </a:p>
        </p:txBody>
      </p:sp>
      <p:pic>
        <p:nvPicPr>
          <p:cNvPr id="6146"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0612" y="3771697"/>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7674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13489"/>
            <a:ext cx="9782801" cy="1239837"/>
          </a:xfrm>
          <a:solidFill>
            <a:srgbClr val="FFFF00"/>
          </a:solidFill>
        </p:spPr>
        <p:txBody>
          <a:bodyPr/>
          <a:lstStyle/>
          <a:p>
            <a:r>
              <a:rPr lang="en-US"/>
              <a:t>“Nothing will ever change”</a:t>
            </a:r>
          </a:p>
        </p:txBody>
      </p:sp>
      <p:sp>
        <p:nvSpPr>
          <p:cNvPr id="3" name="Content Placeholder 2"/>
          <p:cNvSpPr>
            <a:spLocks noGrp="1"/>
          </p:cNvSpPr>
          <p:nvPr>
            <p:ph idx="1"/>
          </p:nvPr>
        </p:nvSpPr>
        <p:spPr>
          <a:xfrm>
            <a:off x="1033511" y="1600200"/>
            <a:ext cx="8489901" cy="4572000"/>
          </a:xfrm>
        </p:spPr>
        <p:txBody>
          <a:bodyPr>
            <a:normAutofit/>
          </a:bodyPr>
          <a:lstStyle/>
          <a:p>
            <a:pPr marL="0" indent="0">
              <a:buNone/>
            </a:pPr>
            <a:r>
              <a:rPr lang="en-US"/>
              <a:t>Answer</a:t>
            </a:r>
          </a:p>
          <a:p>
            <a:pPr marL="0" indent="0">
              <a:buNone/>
            </a:pPr>
            <a:r>
              <a:rPr lang="en-US"/>
              <a:t>– While things don’t change overnight, the reality is if teachers choose to do nothing then nothing will ever change.</a:t>
            </a:r>
          </a:p>
          <a:p>
            <a:pPr marL="0" indent="0">
              <a:buNone/>
            </a:pPr>
            <a:r>
              <a:rPr lang="en-US"/>
              <a:t>When we come together as a union we have a chance to make improvements to these types of things because we have more power as a group than we do on our own.</a:t>
            </a:r>
          </a:p>
        </p:txBody>
      </p:sp>
      <p:pic>
        <p:nvPicPr>
          <p:cNvPr id="14338"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6359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593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a:t>“Nothing will ever change”</a:t>
            </a:r>
          </a:p>
        </p:txBody>
      </p:sp>
      <p:sp>
        <p:nvSpPr>
          <p:cNvPr id="3" name="Content Placeholder 2"/>
          <p:cNvSpPr>
            <a:spLocks noGrp="1"/>
          </p:cNvSpPr>
          <p:nvPr>
            <p:ph idx="1"/>
          </p:nvPr>
        </p:nvSpPr>
        <p:spPr/>
        <p:txBody>
          <a:bodyPr/>
          <a:lstStyle/>
          <a:p>
            <a:pPr marL="0" indent="0">
              <a:buNone/>
            </a:pPr>
            <a:r>
              <a:rPr lang="en-US"/>
              <a:t>Redirect</a:t>
            </a:r>
          </a:p>
          <a:p>
            <a:pPr marL="0" indent="0">
              <a:buNone/>
            </a:pPr>
            <a:r>
              <a:rPr lang="en-US"/>
              <a:t>– If you and the other teachers at your school had a say in the evaluations, what would be the first thing you’d improve?”</a:t>
            </a:r>
          </a:p>
        </p:txBody>
      </p:sp>
      <p:pic>
        <p:nvPicPr>
          <p:cNvPr id="15362"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5062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019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77821"/>
            <a:ext cx="9782801" cy="1239837"/>
          </a:xfrm>
          <a:solidFill>
            <a:srgbClr val="FFFF00"/>
          </a:solidFill>
        </p:spPr>
        <p:txBody>
          <a:bodyPr/>
          <a:lstStyle/>
          <a:p>
            <a:r>
              <a:rPr lang="en-US"/>
              <a:t>Best Practices on Objections</a:t>
            </a:r>
          </a:p>
        </p:txBody>
      </p:sp>
      <p:sp>
        <p:nvSpPr>
          <p:cNvPr id="3" name="Content Placeholder 2"/>
          <p:cNvSpPr>
            <a:spLocks noGrp="1"/>
          </p:cNvSpPr>
          <p:nvPr>
            <p:ph idx="1"/>
          </p:nvPr>
        </p:nvSpPr>
        <p:spPr>
          <a:xfrm>
            <a:off x="684212" y="1417637"/>
            <a:ext cx="9782801" cy="4572000"/>
          </a:xfrm>
        </p:spPr>
        <p:txBody>
          <a:bodyPr vert="horz" lIns="91440" tIns="45720" rIns="91440" bIns="45720" rtlCol="0" anchor="t">
            <a:noAutofit/>
          </a:bodyPr>
          <a:lstStyle/>
          <a:p>
            <a:pPr marL="0" indent="0">
              <a:buNone/>
            </a:pPr>
            <a:r>
              <a:rPr lang="en-US" sz="3600"/>
              <a:t>If they say “no” or “maybe” when you call the question,</a:t>
            </a:r>
          </a:p>
          <a:p>
            <a:pPr marL="0" indent="0">
              <a:buNone/>
            </a:pPr>
            <a:r>
              <a:rPr lang="en-US" sz="3600"/>
              <a:t>ask, “What’s holding you back?”</a:t>
            </a:r>
          </a:p>
          <a:p>
            <a:pPr marL="0" indent="0">
              <a:buNone/>
            </a:pPr>
            <a:r>
              <a:rPr lang="en-US" sz="3600"/>
              <a:t>Don’t spend a lot of time on the objection</a:t>
            </a:r>
          </a:p>
          <a:p>
            <a:pPr marL="0" indent="0">
              <a:buNone/>
            </a:pPr>
            <a:r>
              <a:rPr lang="en-US" sz="3600"/>
              <a:t>Don’t let them off the hook</a:t>
            </a:r>
          </a:p>
          <a:p>
            <a:pPr marL="0" indent="0">
              <a:buNone/>
            </a:pPr>
            <a:r>
              <a:rPr lang="en-US" sz="3600"/>
              <a:t>Don’t ignore the objection</a:t>
            </a:r>
          </a:p>
          <a:p>
            <a:pPr marL="0" indent="0">
              <a:buNone/>
            </a:pPr>
            <a:r>
              <a:rPr lang="en-US" sz="3600"/>
              <a:t>Come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990012" y="4148275"/>
            <a:ext cx="2819401" cy="2206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324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C42CE-2E9E-26A7-4297-E8A4D0799D48}"/>
              </a:ext>
            </a:extLst>
          </p:cNvPr>
          <p:cNvSpPr>
            <a:spLocks noGrp="1"/>
          </p:cNvSpPr>
          <p:nvPr>
            <p:ph type="title"/>
          </p:nvPr>
        </p:nvSpPr>
        <p:spPr/>
        <p:txBody>
          <a:bodyPr/>
          <a:lstStyle/>
          <a:p>
            <a:r>
              <a:rPr lang="en-US"/>
              <a:t>Practice!</a:t>
            </a:r>
          </a:p>
        </p:txBody>
      </p:sp>
      <p:sp>
        <p:nvSpPr>
          <p:cNvPr id="3" name="Text Placeholder 2">
            <a:extLst>
              <a:ext uri="{FF2B5EF4-FFF2-40B4-BE49-F238E27FC236}">
                <a16:creationId xmlns:a16="http://schemas.microsoft.com/office/drawing/2014/main" id="{C2188806-2090-84EC-83C8-A1D5ECE123B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8395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307975"/>
            <a:ext cx="10776162" cy="1239837"/>
          </a:xfrm>
        </p:spPr>
        <p:txBody>
          <a:bodyPr/>
          <a:lstStyle/>
          <a:p>
            <a:r>
              <a:rPr lang="en-US"/>
              <a:t>Organizing Conversation Fish Bowl Tag Team </a:t>
            </a:r>
          </a:p>
        </p:txBody>
      </p:sp>
      <p:sp>
        <p:nvSpPr>
          <p:cNvPr id="3" name="Content Placeholder 2"/>
          <p:cNvSpPr>
            <a:spLocks noGrp="1"/>
          </p:cNvSpPr>
          <p:nvPr>
            <p:ph idx="1"/>
          </p:nvPr>
        </p:nvSpPr>
        <p:spPr>
          <a:xfrm>
            <a:off x="714376" y="1143000"/>
            <a:ext cx="10661862" cy="5029200"/>
          </a:xfrm>
        </p:spPr>
        <p:txBody>
          <a:bodyPr>
            <a:normAutofit fontScale="92500" lnSpcReduction="10000"/>
          </a:bodyPr>
          <a:lstStyle/>
          <a:p>
            <a:pPr lvl="0"/>
            <a:r>
              <a:rPr lang="en-US"/>
              <a:t>One trainer will be the leader that is the target of an organizing conversation. </a:t>
            </a:r>
          </a:p>
          <a:p>
            <a:pPr lvl="0"/>
            <a:r>
              <a:rPr lang="en-US"/>
              <a:t>Another trainer will be the facilitator who moves participants into and out of the “bowl” to serve as the organizer in the middle. </a:t>
            </a:r>
          </a:p>
          <a:p>
            <a:pPr lvl="0"/>
            <a:r>
              <a:rPr lang="en-US"/>
              <a:t>The “leader” will put up three objections each round. After the ”organizer” gives a response to the objection- the facilitator will say stop, thank the current participant, and have another “organizer” jump in where the other person left off.  (This will mean the member/trainer will have to respond to the previous person- but it allows the person to pivot and have to practice). </a:t>
            </a:r>
          </a:p>
          <a:p>
            <a:pPr lvl="0"/>
            <a:r>
              <a:rPr lang="en-US"/>
              <a:t>After three objections and responses- stop and reset. Ask the group what went well and what did not. </a:t>
            </a:r>
          </a:p>
          <a:p>
            <a:pPr lvl="0"/>
            <a:r>
              <a:rPr lang="en-US"/>
              <a:t> Total of 3 Rounds</a:t>
            </a:r>
          </a:p>
          <a:p>
            <a:pPr marL="0" indent="0">
              <a:buNone/>
            </a:pPr>
            <a:endParaRPr lang="en-US"/>
          </a:p>
        </p:txBody>
      </p:sp>
    </p:spTree>
    <p:extLst>
      <p:ext uri="{BB962C8B-B14F-4D97-AF65-F5344CB8AC3E}">
        <p14:creationId xmlns:p14="http://schemas.microsoft.com/office/powerpoint/2010/main" val="97041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664" y="177800"/>
            <a:ext cx="10647573" cy="608013"/>
          </a:xfrm>
        </p:spPr>
        <p:txBody>
          <a:bodyPr/>
          <a:lstStyle/>
          <a:p>
            <a:r>
              <a:rPr lang="en-US"/>
              <a:t>Background for the Leader</a:t>
            </a:r>
          </a:p>
        </p:txBody>
      </p:sp>
      <p:sp>
        <p:nvSpPr>
          <p:cNvPr id="3" name="Content Placeholder 2"/>
          <p:cNvSpPr>
            <a:spLocks noGrp="1"/>
          </p:cNvSpPr>
          <p:nvPr>
            <p:ph idx="1"/>
          </p:nvPr>
        </p:nvSpPr>
        <p:spPr>
          <a:xfrm>
            <a:off x="728664" y="1328738"/>
            <a:ext cx="10647574" cy="4843462"/>
          </a:xfrm>
        </p:spPr>
        <p:txBody>
          <a:bodyPr>
            <a:normAutofit fontScale="92500"/>
          </a:bodyPr>
          <a:lstStyle/>
          <a:p>
            <a:pPr marL="0" lvl="0" indent="0">
              <a:buNone/>
            </a:pPr>
            <a:r>
              <a:rPr lang="en-US" sz="3600"/>
              <a:t>You are a leader who has not been very involved in the union but you are very involved in your worksite. You are 9 years into your profession.  You have thought about being a union member, but time has passed and you have not see a reason to join at this point. You do not particularly care about professional issues, and are worried about your pay and being able to afford to stay in the profession. Maybe a few years ago you would have been interested in professional issues. </a:t>
            </a:r>
          </a:p>
          <a:p>
            <a:pPr marL="0" indent="0">
              <a:buNone/>
            </a:pPr>
            <a:r>
              <a:rPr lang="en-US"/>
              <a:t> </a:t>
            </a:r>
          </a:p>
          <a:p>
            <a:endParaRPr lang="en-US"/>
          </a:p>
        </p:txBody>
      </p:sp>
    </p:spTree>
    <p:extLst>
      <p:ext uri="{BB962C8B-B14F-4D97-AF65-F5344CB8AC3E}">
        <p14:creationId xmlns:p14="http://schemas.microsoft.com/office/powerpoint/2010/main" val="1511901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77801"/>
            <a:ext cx="10404687" cy="750888"/>
          </a:xfrm>
        </p:spPr>
        <p:txBody>
          <a:bodyPr/>
          <a:lstStyle/>
          <a:p>
            <a:r>
              <a:rPr lang="en-US"/>
              <a:t>Background for the Organizers</a:t>
            </a:r>
          </a:p>
        </p:txBody>
      </p:sp>
      <p:sp>
        <p:nvSpPr>
          <p:cNvPr id="3" name="Content Placeholder 2"/>
          <p:cNvSpPr>
            <a:spLocks noGrp="1"/>
          </p:cNvSpPr>
          <p:nvPr>
            <p:ph idx="1"/>
          </p:nvPr>
        </p:nvSpPr>
        <p:spPr>
          <a:xfrm>
            <a:off x="971550" y="1357313"/>
            <a:ext cx="10404687" cy="4814887"/>
          </a:xfrm>
        </p:spPr>
        <p:txBody>
          <a:bodyPr vert="horz" lIns="91440" tIns="45720" rIns="91440" bIns="45720" rtlCol="0" anchor="t">
            <a:normAutofit/>
          </a:bodyPr>
          <a:lstStyle/>
          <a:p>
            <a:pPr marL="0" indent="0">
              <a:buNone/>
            </a:pPr>
            <a:r>
              <a:rPr lang="en-US" sz="3600"/>
              <a:t>You have done the 1-1's in the building and this person was ID-ed as the most respected person. You got this person to agree to another meeting with you. You want them to join your professional issues leadership team. The team wants to demand that they have the professional autonomy to design and run a peer mentoring and support program that helps new and struggling classroom educators.  </a:t>
            </a:r>
          </a:p>
        </p:txBody>
      </p:sp>
    </p:spTree>
    <p:extLst>
      <p:ext uri="{BB962C8B-B14F-4D97-AF65-F5344CB8AC3E}">
        <p14:creationId xmlns:p14="http://schemas.microsoft.com/office/powerpoint/2010/main" val="508035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00625" y="200025"/>
            <a:ext cx="6915149" cy="6657975"/>
          </a:xfrm>
        </p:spPr>
        <p:txBody>
          <a:bodyPr>
            <a:normAutofit/>
          </a:bodyPr>
          <a:lstStyle/>
          <a:p>
            <a:pPr lvl="0"/>
            <a:r>
              <a:rPr lang="en-US" sz="3200"/>
              <a:t>Relational Meetings are not just ‘get to know you’. They are intentional, targeted to specific people. </a:t>
            </a:r>
          </a:p>
          <a:p>
            <a:pPr lvl="0"/>
            <a:r>
              <a:rPr lang="en-US" sz="3200"/>
              <a:t>The goal is to walk away with the foundation of a public relationship and commitment to keep working together. </a:t>
            </a:r>
          </a:p>
          <a:p>
            <a:pPr lvl="0"/>
            <a:r>
              <a:rPr lang="en-US" sz="3200"/>
              <a:t>We have to pivot and focus on what members care about ignoring our personal agendas and biases. </a:t>
            </a:r>
          </a:p>
          <a:p>
            <a:pPr lvl="0"/>
            <a:r>
              <a:rPr lang="en-US" sz="3200"/>
              <a:t>If we keep agitating on our interests and not theirs we lose the chance to learn more and go deeper.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177336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27</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711768" y="665068"/>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7953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r>
              <a:rPr lang="en-US"/>
              <a:t>Zac Johnson</a:t>
            </a:r>
          </a:p>
          <a:p>
            <a:pPr marL="0" indent="0">
              <a:buNone/>
            </a:pPr>
            <a:endParaRPr lang="en-US"/>
          </a:p>
          <a:p>
            <a:pPr marL="0" indent="0">
              <a:buNone/>
            </a:pPr>
            <a:r>
              <a:rPr lang="en-US"/>
              <a:t>Northern Colorado </a:t>
            </a:r>
            <a:r>
              <a:rPr lang="en-US" err="1"/>
              <a:t>UniServ</a:t>
            </a:r>
            <a:r>
              <a:rPr lang="en-US"/>
              <a:t> Unit</a:t>
            </a:r>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86057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Tactics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70298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177800"/>
            <a:ext cx="11430000" cy="1239837"/>
          </a:xfrm>
        </p:spPr>
        <p:txBody>
          <a:bodyPr>
            <a:noAutofit/>
          </a:bodyPr>
          <a:lstStyle/>
          <a:p>
            <a:r>
              <a:rPr lang="en-US" sz="4400">
                <a:ea typeface="+mj-lt"/>
                <a:cs typeface="+mj-lt"/>
              </a:rPr>
              <a:t>How do we build a club into a fighting union? </a:t>
            </a:r>
            <a:endParaRPr lang="en-US" sz="4400"/>
          </a:p>
        </p:txBody>
      </p:sp>
      <p:pic>
        <p:nvPicPr>
          <p:cNvPr id="4" name="Picture 4" descr="A picture containing different&#10;&#10;Description automatically generated">
            <a:extLst>
              <a:ext uri="{FF2B5EF4-FFF2-40B4-BE49-F238E27FC236}">
                <a16:creationId xmlns:a16="http://schemas.microsoft.com/office/drawing/2014/main" id="{4DB83D8D-9592-FFA6-5CEC-A499D92F99BD}"/>
              </a:ext>
            </a:extLst>
          </p:cNvPr>
          <p:cNvPicPr>
            <a:picLocks noChangeAspect="1"/>
          </p:cNvPicPr>
          <p:nvPr/>
        </p:nvPicPr>
        <p:blipFill>
          <a:blip r:embed="rId2"/>
          <a:stretch>
            <a:fillRect/>
          </a:stretch>
        </p:blipFill>
        <p:spPr>
          <a:xfrm rot="-10800000" flipV="1">
            <a:off x="608012" y="1397000"/>
            <a:ext cx="3875947" cy="4927600"/>
          </a:xfrm>
          <a:prstGeom prst="rect">
            <a:avLst/>
          </a:prstGeom>
        </p:spPr>
      </p:pic>
      <p:sp>
        <p:nvSpPr>
          <p:cNvPr id="5" name="Content Placeholder 2"/>
          <p:cNvSpPr txBox="1">
            <a:spLocks/>
          </p:cNvSpPr>
          <p:nvPr/>
        </p:nvSpPr>
        <p:spPr>
          <a:xfrm>
            <a:off x="5637212" y="1752600"/>
            <a:ext cx="5891425" cy="45720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800">
                <a:ea typeface="+mn-lt"/>
                <a:cs typeface="+mn-lt"/>
              </a:rPr>
              <a:t>Structure Tests</a:t>
            </a:r>
          </a:p>
          <a:p>
            <a:r>
              <a:rPr lang="en-US" sz="4400">
                <a:ea typeface="+mn-lt"/>
                <a:cs typeface="+mn-lt"/>
              </a:rPr>
              <a:t>Escalate</a:t>
            </a:r>
          </a:p>
          <a:p>
            <a:r>
              <a:rPr lang="en-US" sz="4400">
                <a:ea typeface="+mn-lt"/>
                <a:cs typeface="+mn-lt"/>
              </a:rPr>
              <a:t>Leader Development</a:t>
            </a:r>
          </a:p>
          <a:p>
            <a:r>
              <a:rPr lang="en-US" sz="4400">
                <a:ea typeface="+mn-lt"/>
                <a:cs typeface="+mn-lt"/>
              </a:rPr>
              <a:t>Assess Commitments</a:t>
            </a:r>
          </a:p>
          <a:p>
            <a:pPr marL="0" indent="0">
              <a:buNone/>
            </a:pPr>
            <a:endParaRPr lang="en-US" sz="4400">
              <a:ea typeface="+mn-lt"/>
              <a:cs typeface="+mn-lt"/>
            </a:endParaRPr>
          </a:p>
          <a:p>
            <a:pPr marL="0" indent="0">
              <a:buNone/>
            </a:pPr>
            <a:endParaRPr lang="en-US" sz="4400">
              <a:ea typeface="+mn-lt"/>
              <a:cs typeface="+mn-lt"/>
            </a:endParaRPr>
          </a:p>
          <a:p>
            <a:pPr marL="514350" indent="-514350">
              <a:buFont typeface="Euphemia" pitchFamily="34" charset="0"/>
              <a:buAutoNum type="arabicPeriod"/>
            </a:pPr>
            <a:endParaRPr lang="en-US">
              <a:ea typeface="+mn-lt"/>
              <a:cs typeface="+mn-lt"/>
            </a:endParaRPr>
          </a:p>
          <a:p>
            <a:pPr marL="0" indent="0">
              <a:buFont typeface="Euphemia" pitchFamily="34" charset="0"/>
              <a:buNone/>
            </a:pPr>
            <a:endParaRPr lang="en-US"/>
          </a:p>
          <a:p>
            <a:pPr marL="0" indent="0">
              <a:buFont typeface="Euphemia" pitchFamily="34" charset="0"/>
              <a:buNone/>
            </a:pPr>
            <a:endParaRPr lang="en-US"/>
          </a:p>
        </p:txBody>
      </p:sp>
    </p:spTree>
    <p:extLst>
      <p:ext uri="{BB962C8B-B14F-4D97-AF65-F5344CB8AC3E}">
        <p14:creationId xmlns:p14="http://schemas.microsoft.com/office/powerpoint/2010/main" val="3640254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6562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165405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12" y="189864"/>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Power is a function of Courage and Unity P.147</a:t>
            </a:r>
          </a:p>
        </p:txBody>
      </p:sp>
    </p:spTree>
    <p:extLst>
      <p:ext uri="{BB962C8B-B14F-4D97-AF65-F5344CB8AC3E}">
        <p14:creationId xmlns:p14="http://schemas.microsoft.com/office/powerpoint/2010/main" val="403880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08944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sz="5400"/>
              <a:t>But Also Need…</a:t>
            </a:r>
          </a:p>
          <a:p>
            <a:pPr marL="0" indent="0">
              <a:buNone/>
            </a:pPr>
            <a:r>
              <a:rPr lang="en-US" sz="5400"/>
              <a:t>Unity (against division) TIGHT STRUCTURE Demonstrable &amp; Sustainable (over time and through risk) Super-Majorities</a:t>
            </a:r>
          </a:p>
        </p:txBody>
      </p:sp>
    </p:spTree>
    <p:extLst>
      <p:ext uri="{BB962C8B-B14F-4D97-AF65-F5344CB8AC3E}">
        <p14:creationId xmlns:p14="http://schemas.microsoft.com/office/powerpoint/2010/main" val="127418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Case Study – Seattle P. 87-95</a:t>
            </a:r>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a:t>Focus on P. 93</a:t>
            </a:r>
          </a:p>
          <a:p>
            <a:pPr marL="0" indent="0">
              <a:buFont typeface="Euphemia" pitchFamily="34" charset="0"/>
              <a:buNone/>
            </a:pPr>
            <a:r>
              <a:rPr lang="en-US" sz="4000"/>
              <a:t>Was this tactic effective in achieving their demand? Do they have the power to achieve their demand? Why?</a:t>
            </a:r>
          </a:p>
          <a:p>
            <a:pPr marL="0" indent="0">
              <a:buNone/>
            </a:pPr>
            <a:r>
              <a:rPr lang="en-US" sz="4000"/>
              <a:t>Use Tool on 162 to consider the effectiveness of this tactic.  </a:t>
            </a:r>
          </a:p>
          <a:p>
            <a:pPr marL="246380" indent="-246380"/>
            <a:endParaRPr lang="en-US"/>
          </a:p>
        </p:txBody>
      </p:sp>
    </p:spTree>
    <p:extLst>
      <p:ext uri="{BB962C8B-B14F-4D97-AF65-F5344CB8AC3E}">
        <p14:creationId xmlns:p14="http://schemas.microsoft.com/office/powerpoint/2010/main" val="128706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355" y="-25400"/>
            <a:ext cx="6400800" cy="6192837"/>
          </a:xfrm>
        </p:spPr>
        <p:txBody>
          <a:bodyPr>
            <a:normAutofit/>
          </a:bodyPr>
          <a:lstStyle/>
          <a:p>
            <a:r>
              <a:rPr lang="en-US" sz="4400"/>
              <a:t>What were the strengths and weaknesses of this tactic?</a:t>
            </a:r>
            <a:br>
              <a:rPr lang="en-US" sz="4400"/>
            </a:br>
            <a:br>
              <a:rPr lang="en-US" sz="4400"/>
            </a:br>
            <a:r>
              <a:rPr lang="en-US" sz="4400"/>
              <a:t>Where was this local in the levels of organizing? </a:t>
            </a:r>
            <a:br>
              <a:rPr lang="en-US" sz="4400"/>
            </a:br>
            <a:br>
              <a:rPr lang="en-US" sz="4400"/>
            </a:br>
            <a:r>
              <a:rPr lang="en-US" sz="4400"/>
              <a:t>What would you do instead? In addition?</a:t>
            </a:r>
          </a:p>
        </p:txBody>
      </p:sp>
      <p:pic>
        <p:nvPicPr>
          <p:cNvPr id="7" name="Picture 6"/>
          <p:cNvPicPr>
            <a:picLocks noChangeAspect="1"/>
          </p:cNvPicPr>
          <p:nvPr/>
        </p:nvPicPr>
        <p:blipFill rotWithShape="1">
          <a:blip r:embed="rId2"/>
          <a:srcRect l="17766" r="17094"/>
          <a:stretch/>
        </p:blipFill>
        <p:spPr>
          <a:xfrm>
            <a:off x="7084155" y="2133600"/>
            <a:ext cx="5086149" cy="2914691"/>
          </a:xfrm>
          <a:prstGeom prst="rect">
            <a:avLst/>
          </a:prstGeom>
        </p:spPr>
      </p:pic>
    </p:spTree>
    <p:extLst>
      <p:ext uri="{BB962C8B-B14F-4D97-AF65-F5344CB8AC3E}">
        <p14:creationId xmlns:p14="http://schemas.microsoft.com/office/powerpoint/2010/main" val="229885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a:t>If we stay in the 1-1s and never ask to act or choose to act, we stay in the basics to beginning of organizing. </a:t>
            </a:r>
          </a:p>
          <a:p>
            <a:pPr marL="0" lvl="0" indent="0">
              <a:buNone/>
            </a:pPr>
            <a:endParaRPr lang="en-US"/>
          </a:p>
          <a:p>
            <a:pPr marL="0" lvl="0" indent="0">
              <a:buNone/>
            </a:pPr>
            <a:r>
              <a:rPr lang="en-US"/>
              <a:t>Building power with each other and giving leaders the role of doing the tasks and organizing of the action helps to build the over all unity and allows us to leverage more resources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33762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lnSpcReduction="10000"/>
          </a:bodyPr>
          <a:lstStyle/>
          <a:p>
            <a:pPr marL="0" indent="0">
              <a:buNone/>
            </a:pPr>
            <a:r>
              <a:rPr lang="en-US"/>
              <a:t>Melissa Dan (she/her)</a:t>
            </a:r>
          </a:p>
          <a:p>
            <a:pPr marL="0" indent="0">
              <a:buNone/>
            </a:pPr>
            <a:r>
              <a:rPr lang="en-US"/>
              <a:t>Palm Beach Classroom Teachers Association</a:t>
            </a:r>
          </a:p>
          <a:p>
            <a:pPr marL="0" indent="0">
              <a:buNone/>
            </a:pPr>
            <a:endParaRPr lang="en-US"/>
          </a:p>
          <a:p>
            <a:pPr marL="0" indent="0">
              <a:buNone/>
            </a:pPr>
            <a:r>
              <a:rPr lang="en-US" dirty="0"/>
              <a:t>Jeny Gardner (she/he/they)</a:t>
            </a:r>
          </a:p>
          <a:p>
            <a:pPr marL="0" indent="0">
              <a:buNone/>
            </a:pPr>
            <a:r>
              <a:rPr lang="en-US" dirty="0"/>
              <a:t>Wyoming Education Association</a:t>
            </a:r>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70253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 Home Work</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92015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Think About:</a:t>
            </a:r>
          </a:p>
        </p:txBody>
      </p:sp>
      <p:sp>
        <p:nvSpPr>
          <p:cNvPr id="3" name="Content Placeholder 2"/>
          <p:cNvSpPr>
            <a:spLocks noGrp="1"/>
          </p:cNvSpPr>
          <p:nvPr>
            <p:ph idx="1"/>
          </p:nvPr>
        </p:nvSpPr>
        <p:spPr/>
        <p:txBody>
          <a:bodyPr vert="horz" lIns="91440" tIns="45720" rIns="91440" bIns="45720" rtlCol="0" anchor="t">
            <a:normAutofit/>
          </a:bodyPr>
          <a:lstStyle/>
          <a:p>
            <a:pPr marL="246380" lvl="0" indent="-246380" rtl="0">
              <a:buChar char="•"/>
            </a:pPr>
            <a:r>
              <a:rPr lang="en-US" sz="3200">
                <a:latin typeface="Calibri"/>
                <a:ea typeface="Calibri"/>
                <a:cs typeface="Calibri"/>
              </a:rPr>
              <a:t>What activities and actions do you want your local or group to be focused on?  </a:t>
            </a:r>
          </a:p>
          <a:p>
            <a:pPr marL="246380" lvl="0" indent="-246380" rtl="0">
              <a:buChar char="•"/>
            </a:pPr>
            <a:r>
              <a:rPr lang="en-US" sz="3200">
                <a:latin typeface="Calibri"/>
                <a:ea typeface="Calibri"/>
                <a:cs typeface="Calibri"/>
              </a:rPr>
              <a:t>Where are you now in the levels of organizing?  </a:t>
            </a:r>
          </a:p>
          <a:p>
            <a:pPr marL="246380" lvl="0" indent="-246380" rtl="0">
              <a:buChar char="•"/>
            </a:pPr>
            <a:r>
              <a:rPr lang="en-US" sz="3200">
                <a:latin typeface="Calibri"/>
                <a:ea typeface="Calibri"/>
                <a:cs typeface="Calibri"/>
              </a:rPr>
              <a:t>Who is your constituency? </a:t>
            </a:r>
          </a:p>
          <a:p>
            <a:pPr marL="246380" lvl="0" indent="-246380" rtl="0">
              <a:buChar char="•"/>
            </a:pPr>
            <a:r>
              <a:rPr lang="en-US" sz="3200">
                <a:latin typeface="Calibri"/>
                <a:ea typeface="Calibri"/>
                <a:cs typeface="Calibri"/>
              </a:rPr>
              <a:t>What steps can you take to get there given the levels?  </a:t>
            </a:r>
            <a:endParaRPr lang="en-US" sz="2400"/>
          </a:p>
        </p:txBody>
      </p:sp>
    </p:spTree>
    <p:extLst>
      <p:ext uri="{BB962C8B-B14F-4D97-AF65-F5344CB8AC3E}">
        <p14:creationId xmlns:p14="http://schemas.microsoft.com/office/powerpoint/2010/main" val="557943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Draw this out: </a:t>
            </a:r>
          </a:p>
        </p:txBody>
      </p:sp>
      <p:sp>
        <p:nvSpPr>
          <p:cNvPr id="3" name="Content Placeholder 2"/>
          <p:cNvSpPr>
            <a:spLocks noGrp="1"/>
          </p:cNvSpPr>
          <p:nvPr>
            <p:ph idx="1"/>
          </p:nvPr>
        </p:nvSpPr>
        <p:spPr/>
        <p:txBody>
          <a:bodyPr vert="horz" lIns="91440" tIns="45720" rIns="91440" bIns="45720" rtlCol="0" anchor="t">
            <a:noAutofit/>
          </a:bodyPr>
          <a:lstStyle/>
          <a:p>
            <a:pPr marL="342900" indent="-342900" rtl="0">
              <a:buFont typeface="Arial" pitchFamily="34" charset="0"/>
              <a:buChar char="•"/>
            </a:pPr>
            <a:r>
              <a:rPr lang="en-US" sz="2400">
                <a:latin typeface="Calibri"/>
                <a:ea typeface="Calibri"/>
                <a:cs typeface="Calibri"/>
              </a:rPr>
              <a:t>What is your current constituency group? </a:t>
            </a:r>
            <a:endParaRPr lang="en-US">
              <a:latin typeface="Euphemia"/>
              <a:ea typeface="Calibri"/>
              <a:cs typeface="Calibri"/>
            </a:endParaRPr>
          </a:p>
          <a:p>
            <a:pPr marL="246380" lvl="0" indent="-246380" rtl="0">
              <a:buChar char="•"/>
            </a:pPr>
            <a:r>
              <a:rPr lang="en-US" sz="2400">
                <a:latin typeface="Calibri"/>
                <a:ea typeface="Calibri"/>
                <a:cs typeface="Calibri"/>
              </a:rPr>
              <a:t>What are they asked to do?  </a:t>
            </a:r>
          </a:p>
          <a:p>
            <a:pPr marL="246380" lvl="0" indent="-246380" rtl="0">
              <a:buChar char="•"/>
            </a:pPr>
            <a:r>
              <a:rPr lang="en-US" sz="2400">
                <a:latin typeface="Calibri"/>
                <a:ea typeface="Calibri"/>
                <a:cs typeface="Calibri"/>
              </a:rPr>
              <a:t>In a perfect world what would you ask them to do?  </a:t>
            </a:r>
          </a:p>
          <a:p>
            <a:pPr marL="246380" lvl="0" indent="-246380" rtl="0">
              <a:buChar char="•"/>
            </a:pPr>
            <a:r>
              <a:rPr lang="en-US" sz="2400">
                <a:latin typeface="Calibri"/>
                <a:ea typeface="Calibri"/>
                <a:cs typeface="Calibri"/>
              </a:rPr>
              <a:t>Who are the leaders and how or how will you find them?  </a:t>
            </a:r>
          </a:p>
          <a:p>
            <a:pPr marL="246380" lvl="0" indent="-246380" rtl="0">
              <a:buChar char="•"/>
            </a:pPr>
            <a:r>
              <a:rPr lang="en-US" sz="2400">
                <a:latin typeface="Calibri"/>
                <a:ea typeface="Calibri"/>
                <a:cs typeface="Calibri"/>
              </a:rPr>
              <a:t>What are your communities/local/groups resources? </a:t>
            </a:r>
          </a:p>
          <a:p>
            <a:pPr marL="246380" lvl="0" indent="-246380" rtl="0">
              <a:buChar char="•"/>
            </a:pPr>
            <a:r>
              <a:rPr lang="en-US" sz="2400">
                <a:latin typeface="Calibri"/>
                <a:ea typeface="Calibri"/>
                <a:cs typeface="Calibri"/>
              </a:rPr>
              <a:t>Who are your leaders? How will you create a cycle of interruption and leader identification?  </a:t>
            </a:r>
          </a:p>
          <a:p>
            <a:pPr marL="246380" lvl="0" indent="-246380" rtl="0">
              <a:buChar char="•"/>
            </a:pPr>
            <a:r>
              <a:rPr lang="en-US" sz="2400">
                <a:latin typeface="Calibri"/>
                <a:ea typeface="Calibri"/>
                <a:cs typeface="Calibri"/>
              </a:rPr>
              <a:t>What the issues and who has the resources to give your constituency what they want?  </a:t>
            </a:r>
          </a:p>
        </p:txBody>
      </p:sp>
    </p:spTree>
    <p:extLst>
      <p:ext uri="{BB962C8B-B14F-4D97-AF65-F5344CB8AC3E}">
        <p14:creationId xmlns:p14="http://schemas.microsoft.com/office/powerpoint/2010/main" val="22746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Presentations and Feedback</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252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ea typeface="+mj-lt"/>
                <a:cs typeface="+mj-lt"/>
              </a:rPr>
              <a:t>Share-out Rounds</a:t>
            </a:r>
            <a:endParaRPr lang="en-US"/>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a:ea typeface="+mn-lt"/>
              <a:cs typeface="+mn-lt"/>
            </a:endParaRPr>
          </a:p>
          <a:p>
            <a:pPr marL="246380" indent="-246380"/>
            <a:r>
              <a:rPr lang="en-US">
                <a:ea typeface="+mn-lt"/>
                <a:cs typeface="+mn-lt"/>
              </a:rPr>
              <a:t>3 mins – summarize </a:t>
            </a:r>
          </a:p>
          <a:p>
            <a:pPr marL="246380" indent="-246380"/>
            <a:r>
              <a:rPr lang="en-US"/>
              <a:t>2 mins – clarifying questions</a:t>
            </a:r>
          </a:p>
          <a:p>
            <a:pPr marL="246380" indent="-246380"/>
            <a:endParaRPr lang="en-US"/>
          </a:p>
          <a:p>
            <a:pPr marL="246380" indent="-246380"/>
            <a:endParaRPr lang="en-US"/>
          </a:p>
          <a:p>
            <a:pPr marL="246380" indent="-246380"/>
            <a:endParaRPr lang="en-US"/>
          </a:p>
          <a:p>
            <a:pPr marL="246380" indent="-246380"/>
            <a:endParaRPr lang="en-US"/>
          </a:p>
          <a:p>
            <a:pPr marL="514350" indent="-514350">
              <a:buAutoNum type="arabicPeriod"/>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323544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ea typeface="+mj-lt"/>
                <a:cs typeface="+mj-lt"/>
              </a:rPr>
              <a:t>Gallery Walk: </a:t>
            </a:r>
            <a:endParaRPr lang="en-US"/>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a:ea typeface="+mn-lt"/>
              <a:cs typeface="+mn-lt"/>
            </a:endParaRPr>
          </a:p>
          <a:p>
            <a:pPr marL="246380" indent="-246380"/>
            <a:r>
              <a:rPr lang="en-US">
                <a:ea typeface="+mn-lt"/>
                <a:cs typeface="+mn-lt"/>
              </a:rPr>
              <a:t>Use post-its to leave feedback</a:t>
            </a:r>
          </a:p>
          <a:p>
            <a:pPr marL="246380" indent="-246380"/>
            <a:r>
              <a:rPr lang="en-US">
                <a:ea typeface="+mn-lt"/>
                <a:cs typeface="+mn-lt"/>
              </a:rPr>
              <a:t>Focused questions or suggestions </a:t>
            </a:r>
          </a:p>
          <a:p>
            <a:pPr marL="246380" indent="-246380"/>
            <a:endParaRPr lang="en-US"/>
          </a:p>
          <a:p>
            <a:pPr marL="514350" indent="-514350">
              <a:buAutoNum type="arabicPeriod"/>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839707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marL="246380" indent="-246380">
              <a:buFont typeface="Arial" panose="020B0604020202020204" pitchFamily="34" charset="0"/>
              <a:buChar char="•"/>
            </a:pPr>
            <a:r>
              <a:rPr lang="en-US" sz="4350"/>
              <a:t>Lunch</a:t>
            </a:r>
            <a:endParaRPr lang="en-US"/>
          </a:p>
          <a:p>
            <a:pPr marL="246380" indent="-246380">
              <a:buFont typeface="Arial" panose="020B0604020202020204" pitchFamily="34" charset="0"/>
              <a:buChar char="•"/>
            </a:pPr>
            <a:r>
              <a:rPr lang="en-US" sz="4350"/>
              <a:t>Travel</a:t>
            </a:r>
          </a:p>
          <a:p>
            <a:pPr marL="246380" indent="-246380">
              <a:buFont typeface="Arial" panose="020B0604020202020204" pitchFamily="34" charset="0"/>
              <a:buChar char="•"/>
            </a:pPr>
            <a:r>
              <a:rPr lang="en-US" sz="4350"/>
              <a:t>Feedback via email</a:t>
            </a:r>
            <a:endParaRPr lang="en-US" sz="4350">
              <a:cs typeface="Calibri"/>
            </a:endParaRP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46</a:t>
            </a:fld>
            <a:endParaRPr lang="en-US"/>
          </a:p>
        </p:txBody>
      </p:sp>
    </p:spTree>
    <p:extLst>
      <p:ext uri="{BB962C8B-B14F-4D97-AF65-F5344CB8AC3E}">
        <p14:creationId xmlns:p14="http://schemas.microsoft.com/office/powerpoint/2010/main" val="74114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7CC4E3-AF66-4DC1-B543-71FB574CDCE1}">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98E576A0-DB49-4156-ABC6-ECC5966C6486}">
  <ds:schemaRefs>
    <ds:schemaRef ds:uri="http://schemas.microsoft.com/sharepoint/v3/contenttype/forms"/>
  </ds:schemaRefs>
</ds:datastoreItem>
</file>

<file path=customXml/itemProps3.xml><?xml version="1.0" encoding="utf-8"?>
<ds:datastoreItem xmlns:ds="http://schemas.openxmlformats.org/officeDocument/2006/customXml" ds:itemID="{16B809AD-219C-4DBC-9A0B-694FF43E97F1}"/>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46</Slides>
  <Notes>2</Notes>
  <HiddenSlides>0</HiddenSlide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Math 16x9</vt:lpstr>
      <vt:lpstr>Constituency Organizing: Club to Fighting Union</vt:lpstr>
      <vt:lpstr>Community Agreements pg 2-3 </vt:lpstr>
      <vt:lpstr>Your Words on our work</vt:lpstr>
      <vt:lpstr>Today’s Outcomes</vt:lpstr>
      <vt:lpstr>PowerPoint Presentation</vt:lpstr>
      <vt:lpstr>PowerPoint Presentation</vt:lpstr>
      <vt:lpstr>Definition Review</vt:lpstr>
      <vt:lpstr>What is a public relationship?</vt:lpstr>
      <vt:lpstr>Group work</vt:lpstr>
      <vt:lpstr>Organizing Conversation Review P. 140</vt:lpstr>
      <vt:lpstr>Leadership Conversations</vt:lpstr>
      <vt:lpstr>What do you hear that you think is important to share?</vt:lpstr>
      <vt:lpstr>Organizing Conversation Report Out</vt:lpstr>
      <vt:lpstr>Key Ideas</vt:lpstr>
      <vt:lpstr>Communication Shut Downs P. 143</vt:lpstr>
      <vt:lpstr>Communications Shut Down Report Out</vt:lpstr>
      <vt:lpstr>Handling Objections: AAR</vt:lpstr>
      <vt:lpstr>“Nothing will ever change”</vt:lpstr>
      <vt:lpstr>“Nothing will ever change”</vt:lpstr>
      <vt:lpstr>“Nothing will ever change”</vt:lpstr>
      <vt:lpstr>Best Practices on Objections</vt:lpstr>
      <vt:lpstr>Practice!</vt:lpstr>
      <vt:lpstr>Organizing Conversation Fish Bowl Tag Team </vt:lpstr>
      <vt:lpstr>Background for the Leader</vt:lpstr>
      <vt:lpstr>Background for the Organizers</vt:lpstr>
      <vt:lpstr>Key Ideas</vt:lpstr>
      <vt:lpstr>PowerPoint Presentation</vt:lpstr>
      <vt:lpstr>PowerPoint Presentation</vt:lpstr>
      <vt:lpstr>The Tactics</vt:lpstr>
      <vt:lpstr>How do we build a club into a fighting union? </vt:lpstr>
      <vt:lpstr>PowerPoint Presentation</vt:lpstr>
      <vt:lpstr>PowerPoint Presentation</vt:lpstr>
      <vt:lpstr>PowerPoint Presentation</vt:lpstr>
      <vt:lpstr>PowerPoint Presentation</vt:lpstr>
      <vt:lpstr>PowerPoint Presentation</vt:lpstr>
      <vt:lpstr>PowerPoint Presentation</vt:lpstr>
      <vt:lpstr>What were the strengths and weaknesses of this tactic?  Where was this local in the levels of organizing?   What would you do instead? In addition?</vt:lpstr>
      <vt:lpstr>Key Ideas</vt:lpstr>
      <vt:lpstr>PowerPoint Presentation</vt:lpstr>
      <vt:lpstr>Back Home Work</vt:lpstr>
      <vt:lpstr>Think About:</vt:lpstr>
      <vt:lpstr>Draw this out: </vt:lpstr>
      <vt:lpstr>Presentations and Feedback</vt:lpstr>
      <vt:lpstr>Share-out Rounds</vt:lpstr>
      <vt:lpstr>Gallery Walk: </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6</cp:revision>
  <dcterms:created xsi:type="dcterms:W3CDTF">2022-09-14T20:21:53Z</dcterms:created>
  <dcterms:modified xsi:type="dcterms:W3CDTF">2023-05-11T17:46:30Z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