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handoutMasterIdLst>
    <p:handoutMasterId r:id="rId55"/>
  </p:handoutMasterIdLst>
  <p:sldIdLst>
    <p:sldId id="256" r:id="rId5"/>
    <p:sldId id="274" r:id="rId6"/>
    <p:sldId id="303" r:id="rId7"/>
    <p:sldId id="321" r:id="rId8"/>
    <p:sldId id="310" r:id="rId9"/>
    <p:sldId id="315" r:id="rId10"/>
    <p:sldId id="335" r:id="rId11"/>
    <p:sldId id="313" r:id="rId12"/>
    <p:sldId id="311" r:id="rId13"/>
    <p:sldId id="314" r:id="rId14"/>
    <p:sldId id="316" r:id="rId15"/>
    <p:sldId id="318" r:id="rId16"/>
    <p:sldId id="317" r:id="rId17"/>
    <p:sldId id="319" r:id="rId18"/>
    <p:sldId id="320" r:id="rId19"/>
    <p:sldId id="276" r:id="rId20"/>
    <p:sldId id="312" r:id="rId21"/>
    <p:sldId id="337" r:id="rId22"/>
    <p:sldId id="341" r:id="rId23"/>
    <p:sldId id="340" r:id="rId24"/>
    <p:sldId id="336" r:id="rId25"/>
    <p:sldId id="322" r:id="rId26"/>
    <p:sldId id="323" r:id="rId27"/>
    <p:sldId id="280" r:id="rId28"/>
    <p:sldId id="309" r:id="rId29"/>
    <p:sldId id="281" r:id="rId30"/>
    <p:sldId id="324" r:id="rId31"/>
    <p:sldId id="286" r:id="rId32"/>
    <p:sldId id="325" r:id="rId33"/>
    <p:sldId id="326" r:id="rId34"/>
    <p:sldId id="327" r:id="rId35"/>
    <p:sldId id="328" r:id="rId36"/>
    <p:sldId id="329" r:id="rId37"/>
    <p:sldId id="330" r:id="rId38"/>
    <p:sldId id="332" r:id="rId39"/>
    <p:sldId id="331" r:id="rId40"/>
    <p:sldId id="291" r:id="rId41"/>
    <p:sldId id="302" r:id="rId42"/>
    <p:sldId id="342" r:id="rId43"/>
    <p:sldId id="344" r:id="rId44"/>
    <p:sldId id="343" r:id="rId45"/>
    <p:sldId id="295" r:id="rId46"/>
    <p:sldId id="338" r:id="rId47"/>
    <p:sldId id="296" r:id="rId48"/>
    <p:sldId id="297" r:id="rId49"/>
    <p:sldId id="305" r:id="rId50"/>
    <p:sldId id="278" r:id="rId51"/>
    <p:sldId id="277" r:id="rId52"/>
    <p:sldId id="273" r:id="rId5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A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client id="{57154EA1-CC76-5770-A117-81609FB24F78}" v="1299" dt="2023-05-11T18:26:42.986"/>
    <p1510:client id="{6D0B0F7F-8B6B-E0BC-3686-8303369B5A65}" v="2" dt="2023-05-11T17:28:14.180"/>
    <p1510:client id="{7D2B2A3B-1473-3BE0-AB18-B863C9AA508A}" v="16" dt="2023-05-10T23:35:10.33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Melissa" userId="S::melissa.dan_floridaea.org#ext#@neahq.onmicrosoft.com::c4cbae29-c430-47cb-b8f3-3fa55c3f6821" providerId="AD" clId="Web-{7D2B2A3B-1473-3BE0-AB18-B863C9AA508A}"/>
    <pc:docChg chg="addSld delSld modSld">
      <pc:chgData name="Dan, Melissa" userId="S::melissa.dan_floridaea.org#ext#@neahq.onmicrosoft.com::c4cbae29-c430-47cb-b8f3-3fa55c3f6821" providerId="AD" clId="Web-{7D2B2A3B-1473-3BE0-AB18-B863C9AA508A}" dt="2023-05-10T23:35:10.335" v="14"/>
      <pc:docMkLst>
        <pc:docMk/>
      </pc:docMkLst>
      <pc:sldChg chg="del">
        <pc:chgData name="Dan, Melissa" userId="S::melissa.dan_floridaea.org#ext#@neahq.onmicrosoft.com::c4cbae29-c430-47cb-b8f3-3fa55c3f6821" providerId="AD" clId="Web-{7D2B2A3B-1473-3BE0-AB18-B863C9AA508A}" dt="2023-05-10T23:31:44.922" v="0"/>
        <pc:sldMkLst>
          <pc:docMk/>
          <pc:sldMk cId="2590613947" sldId="304"/>
        </pc:sldMkLst>
      </pc:sldChg>
      <pc:sldChg chg="modSp">
        <pc:chgData name="Dan, Melissa" userId="S::melissa.dan_floridaea.org#ext#@neahq.onmicrosoft.com::c4cbae29-c430-47cb-b8f3-3fa55c3f6821" providerId="AD" clId="Web-{7D2B2A3B-1473-3BE0-AB18-B863C9AA508A}" dt="2023-05-10T23:34:24.302" v="4" actId="20577"/>
        <pc:sldMkLst>
          <pc:docMk/>
          <pc:sldMk cId="966346792" sldId="310"/>
        </pc:sldMkLst>
        <pc:spChg chg="mod">
          <ac:chgData name="Dan, Melissa" userId="S::melissa.dan_floridaea.org#ext#@neahq.onmicrosoft.com::c4cbae29-c430-47cb-b8f3-3fa55c3f6821" providerId="AD" clId="Web-{7D2B2A3B-1473-3BE0-AB18-B863C9AA508A}" dt="2023-05-10T23:34:24.302" v="4" actId="20577"/>
          <ac:spMkLst>
            <pc:docMk/>
            <pc:sldMk cId="966346792" sldId="310"/>
            <ac:spMk id="2" creationId="{00000000-0000-0000-0000-000000000000}"/>
          </ac:spMkLst>
        </pc:spChg>
      </pc:sldChg>
      <pc:sldChg chg="add replId">
        <pc:chgData name="Dan, Melissa" userId="S::melissa.dan_floridaea.org#ext#@neahq.onmicrosoft.com::c4cbae29-c430-47cb-b8f3-3fa55c3f6821" providerId="AD" clId="Web-{7D2B2A3B-1473-3BE0-AB18-B863C9AA508A}" dt="2023-05-10T23:33:49.145" v="1"/>
        <pc:sldMkLst>
          <pc:docMk/>
          <pc:sldMk cId="2364303290" sldId="335"/>
        </pc:sldMkLst>
      </pc:sldChg>
      <pc:sldChg chg="add del replId">
        <pc:chgData name="Dan, Melissa" userId="S::melissa.dan_floridaea.org#ext#@neahq.onmicrosoft.com::c4cbae29-c430-47cb-b8f3-3fa55c3f6821" providerId="AD" clId="Web-{7D2B2A3B-1473-3BE0-AB18-B863C9AA508A}" dt="2023-05-10T23:34:54.100" v="10"/>
        <pc:sldMkLst>
          <pc:docMk/>
          <pc:sldMk cId="2046773379" sldId="336"/>
        </pc:sldMkLst>
      </pc:sldChg>
      <pc:sldChg chg="addSp delSp modSp add replId">
        <pc:chgData name="Dan, Melissa" userId="S::melissa.dan_floridaea.org#ext#@neahq.onmicrosoft.com::c4cbae29-c430-47cb-b8f3-3fa55c3f6821" providerId="AD" clId="Web-{7D2B2A3B-1473-3BE0-AB18-B863C9AA508A}" dt="2023-05-10T23:35:10.335" v="14"/>
        <pc:sldMkLst>
          <pc:docMk/>
          <pc:sldMk cId="2125856326" sldId="336"/>
        </pc:sldMkLst>
        <pc:spChg chg="del">
          <ac:chgData name="Dan, Melissa" userId="S::melissa.dan_floridaea.org#ext#@neahq.onmicrosoft.com::c4cbae29-c430-47cb-b8f3-3fa55c3f6821" providerId="AD" clId="Web-{7D2B2A3B-1473-3BE0-AB18-B863C9AA508A}" dt="2023-05-10T23:35:10.335" v="14"/>
          <ac:spMkLst>
            <pc:docMk/>
            <pc:sldMk cId="2125856326" sldId="336"/>
            <ac:spMk id="2" creationId="{00000000-0000-0000-0000-000000000000}"/>
          </ac:spMkLst>
        </pc:spChg>
        <pc:spChg chg="del">
          <ac:chgData name="Dan, Melissa" userId="S::melissa.dan_floridaea.org#ext#@neahq.onmicrosoft.com::c4cbae29-c430-47cb-b8f3-3fa55c3f6821" providerId="AD" clId="Web-{7D2B2A3B-1473-3BE0-AB18-B863C9AA508A}" dt="2023-05-10T23:35:05.210" v="12"/>
          <ac:spMkLst>
            <pc:docMk/>
            <pc:sldMk cId="2125856326" sldId="336"/>
            <ac:spMk id="3" creationId="{00000000-0000-0000-0000-000000000000}"/>
          </ac:spMkLst>
        </pc:spChg>
        <pc:spChg chg="add mod">
          <ac:chgData name="Dan, Melissa" userId="S::melissa.dan_floridaea.org#ext#@neahq.onmicrosoft.com::c4cbae29-c430-47cb-b8f3-3fa55c3f6821" providerId="AD" clId="Web-{7D2B2A3B-1473-3BE0-AB18-B863C9AA508A}" dt="2023-05-10T23:35:05.210" v="12"/>
          <ac:spMkLst>
            <pc:docMk/>
            <pc:sldMk cId="2125856326" sldId="336"/>
            <ac:spMk id="6" creationId="{800434E6-E2DF-ECCD-98CE-90353CA83B8F}"/>
          </ac:spMkLst>
        </pc:spChg>
        <pc:spChg chg="add mod">
          <ac:chgData name="Dan, Melissa" userId="S::melissa.dan_floridaea.org#ext#@neahq.onmicrosoft.com::c4cbae29-c430-47cb-b8f3-3fa55c3f6821" providerId="AD" clId="Web-{7D2B2A3B-1473-3BE0-AB18-B863C9AA508A}" dt="2023-05-10T23:35:10.335" v="14"/>
          <ac:spMkLst>
            <pc:docMk/>
            <pc:sldMk cId="2125856326" sldId="336"/>
            <ac:spMk id="8" creationId="{099F290A-3417-3272-450A-7053DDA1C785}"/>
          </ac:spMkLst>
        </pc:spChg>
        <pc:picChg chg="del">
          <ac:chgData name="Dan, Melissa" userId="S::melissa.dan_floridaea.org#ext#@neahq.onmicrosoft.com::c4cbae29-c430-47cb-b8f3-3fa55c3f6821" providerId="AD" clId="Web-{7D2B2A3B-1473-3BE0-AB18-B863C9AA508A}" dt="2023-05-10T23:35:07.585" v="13"/>
          <ac:picMkLst>
            <pc:docMk/>
            <pc:sldMk cId="2125856326" sldId="336"/>
            <ac:picMk id="4" creationId="{00000000-0000-0000-0000-000000000000}"/>
          </ac:picMkLst>
        </pc:picChg>
      </pc:sldChg>
      <pc:sldChg chg="new del">
        <pc:chgData name="Dan, Melissa" userId="S::melissa.dan_floridaea.org#ext#@neahq.onmicrosoft.com::c4cbae29-c430-47cb-b8f3-3fa55c3f6821" providerId="AD" clId="Web-{7D2B2A3B-1473-3BE0-AB18-B863C9AA508A}" dt="2023-05-10T23:34:39.366" v="8"/>
        <pc:sldMkLst>
          <pc:docMk/>
          <pc:sldMk cId="2577927459" sldId="336"/>
        </pc:sldMkLst>
      </pc:sldChg>
      <pc:sldChg chg="add del replId">
        <pc:chgData name="Dan, Melissa" userId="S::melissa.dan_floridaea.org#ext#@neahq.onmicrosoft.com::c4cbae29-c430-47cb-b8f3-3fa55c3f6821" providerId="AD" clId="Web-{7D2B2A3B-1473-3BE0-AB18-B863C9AA508A}" dt="2023-05-10T23:34:33.350" v="6"/>
        <pc:sldMkLst>
          <pc:docMk/>
          <pc:sldMk cId="3951803957" sldId="336"/>
        </pc:sldMkLst>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Katie Bishop [WA]" userId="S::kbishop_washingtonea.org#ext#@neahq.onmicrosoft.com::49e01a96-684d-4216-96b4-584a08a22682" providerId="AD" clId="Web-{6D0B0F7F-8B6B-E0BC-3686-8303369B5A65}"/>
    <pc:docChg chg="modSld">
      <pc:chgData name="Katie Bishop [WA]" userId="S::kbishop_washingtonea.org#ext#@neahq.onmicrosoft.com::49e01a96-684d-4216-96b4-584a08a22682" providerId="AD" clId="Web-{6D0B0F7F-8B6B-E0BC-3686-8303369B5A65}" dt="2023-05-11T17:28:14.180" v="1" actId="20577"/>
      <pc:docMkLst>
        <pc:docMk/>
      </pc:docMkLst>
      <pc:sldChg chg="modSp">
        <pc:chgData name="Katie Bishop [WA]" userId="S::kbishop_washingtonea.org#ext#@neahq.onmicrosoft.com::49e01a96-684d-4216-96b4-584a08a22682" providerId="AD" clId="Web-{6D0B0F7F-8B6B-E0BC-3686-8303369B5A65}" dt="2023-05-11T17:28:14.180" v="1" actId="20577"/>
        <pc:sldMkLst>
          <pc:docMk/>
          <pc:sldMk cId="3089829692" sldId="337"/>
        </pc:sldMkLst>
        <pc:spChg chg="mod">
          <ac:chgData name="Katie Bishop [WA]" userId="S::kbishop_washingtonea.org#ext#@neahq.onmicrosoft.com::49e01a96-684d-4216-96b4-584a08a22682" providerId="AD" clId="Web-{6D0B0F7F-8B6B-E0BC-3686-8303369B5A65}" dt="2023-05-11T17:28:14.180" v="1" actId="20577"/>
          <ac:spMkLst>
            <pc:docMk/>
            <pc:sldMk cId="3089829692" sldId="337"/>
            <ac:spMk id="2" creationId="{00000000-0000-0000-0000-000000000000}"/>
          </ac:spMkLst>
        </pc:sp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Dan, Melissa" userId="S::melissa.dan_floridaea.org#ext#@neahq.onmicrosoft.com::c4cbae29-c430-47cb-b8f3-3fa55c3f6821" providerId="AD" clId="Web-{57154EA1-CC76-5770-A117-81609FB24F78}"/>
    <pc:docChg chg="addSld delSld modSld sldOrd">
      <pc:chgData name="Dan, Melissa" userId="S::melissa.dan_floridaea.org#ext#@neahq.onmicrosoft.com::c4cbae29-c430-47cb-b8f3-3fa55c3f6821" providerId="AD" clId="Web-{57154EA1-CC76-5770-A117-81609FB24F78}" dt="2023-05-11T18:26:42.986" v="1219" actId="20577"/>
      <pc:docMkLst>
        <pc:docMk/>
      </pc:docMkLst>
      <pc:sldChg chg="addSp delSp modSp">
        <pc:chgData name="Dan, Melissa" userId="S::melissa.dan_floridaea.org#ext#@neahq.onmicrosoft.com::c4cbae29-c430-47cb-b8f3-3fa55c3f6821" providerId="AD" clId="Web-{57154EA1-CC76-5770-A117-81609FB24F78}" dt="2023-05-11T18:14:38.663" v="1151" actId="1076"/>
        <pc:sldMkLst>
          <pc:docMk/>
          <pc:sldMk cId="582578270" sldId="280"/>
        </pc:sldMkLst>
        <pc:spChg chg="mod">
          <ac:chgData name="Dan, Melissa" userId="S::melissa.dan_floridaea.org#ext#@neahq.onmicrosoft.com::c4cbae29-c430-47cb-b8f3-3fa55c3f6821" providerId="AD" clId="Web-{57154EA1-CC76-5770-A117-81609FB24F78}" dt="2023-05-11T18:14:38.663" v="1151" actId="1076"/>
          <ac:spMkLst>
            <pc:docMk/>
            <pc:sldMk cId="582578270" sldId="280"/>
            <ac:spMk id="2" creationId="{00000000-0000-0000-0000-000000000000}"/>
          </ac:spMkLst>
        </pc:spChg>
        <pc:spChg chg="del">
          <ac:chgData name="Dan, Melissa" userId="S::melissa.dan_floridaea.org#ext#@neahq.onmicrosoft.com::c4cbae29-c430-47cb-b8f3-3fa55c3f6821" providerId="AD" clId="Web-{57154EA1-CC76-5770-A117-81609FB24F78}" dt="2023-05-11T18:11:29.683" v="1132"/>
          <ac:spMkLst>
            <pc:docMk/>
            <pc:sldMk cId="582578270" sldId="280"/>
            <ac:spMk id="5" creationId="{00000000-0000-0000-0000-000000000000}"/>
          </ac:spMkLst>
        </pc:spChg>
        <pc:picChg chg="add mod modCrop">
          <ac:chgData name="Dan, Melissa" userId="S::melissa.dan_floridaea.org#ext#@neahq.onmicrosoft.com::c4cbae29-c430-47cb-b8f3-3fa55c3f6821" providerId="AD" clId="Web-{57154EA1-CC76-5770-A117-81609FB24F78}" dt="2023-05-11T18:13:39.441" v="1147" actId="1076"/>
          <ac:picMkLst>
            <pc:docMk/>
            <pc:sldMk cId="582578270" sldId="280"/>
            <ac:picMk id="3" creationId="{A2014CCF-7D9C-5C61-D507-59BBDD5C1A36}"/>
          </ac:picMkLst>
        </pc:picChg>
        <pc:picChg chg="del">
          <ac:chgData name="Dan, Melissa" userId="S::melissa.dan_floridaea.org#ext#@neahq.onmicrosoft.com::c4cbae29-c430-47cb-b8f3-3fa55c3f6821" providerId="AD" clId="Web-{57154EA1-CC76-5770-A117-81609FB24F78}" dt="2023-05-11T18:11:31.121" v="1133"/>
          <ac:picMkLst>
            <pc:docMk/>
            <pc:sldMk cId="582578270" sldId="280"/>
            <ac:picMk id="7" creationId="{00000000-0000-0000-0000-000000000000}"/>
          </ac:picMkLst>
        </pc:picChg>
      </pc:sldChg>
      <pc:sldChg chg="del">
        <pc:chgData name="Dan, Melissa" userId="S::melissa.dan_floridaea.org#ext#@neahq.onmicrosoft.com::c4cbae29-c430-47cb-b8f3-3fa55c3f6821" providerId="AD" clId="Web-{57154EA1-CC76-5770-A117-81609FB24F78}" dt="2023-05-11T17:14:01.108" v="718"/>
        <pc:sldMkLst>
          <pc:docMk/>
          <pc:sldMk cId="702536722" sldId="282"/>
        </pc:sldMkLst>
      </pc:sldChg>
      <pc:sldChg chg="del">
        <pc:chgData name="Dan, Melissa" userId="S::melissa.dan_floridaea.org#ext#@neahq.onmicrosoft.com::c4cbae29-c430-47cb-b8f3-3fa55c3f6821" providerId="AD" clId="Web-{57154EA1-CC76-5770-A117-81609FB24F78}" dt="2023-05-11T17:45:20.936" v="1029"/>
        <pc:sldMkLst>
          <pc:docMk/>
          <pc:sldMk cId="1370107059" sldId="292"/>
        </pc:sldMkLst>
      </pc:sldChg>
      <pc:sldChg chg="addSp modSp">
        <pc:chgData name="Dan, Melissa" userId="S::melissa.dan_floridaea.org#ext#@neahq.onmicrosoft.com::c4cbae29-c430-47cb-b8f3-3fa55c3f6821" providerId="AD" clId="Web-{57154EA1-CC76-5770-A117-81609FB24F78}" dt="2023-05-11T18:18:43.880" v="1182" actId="1076"/>
        <pc:sldMkLst>
          <pc:docMk/>
          <pc:sldMk cId="839707048" sldId="296"/>
        </pc:sldMkLst>
        <pc:spChg chg="mod">
          <ac:chgData name="Dan, Melissa" userId="S::melissa.dan_floridaea.org#ext#@neahq.onmicrosoft.com::c4cbae29-c430-47cb-b8f3-3fa55c3f6821" providerId="AD" clId="Web-{57154EA1-CC76-5770-A117-81609FB24F78}" dt="2023-05-11T18:18:31.176" v="1180" actId="1076"/>
          <ac:spMkLst>
            <pc:docMk/>
            <pc:sldMk cId="839707048" sldId="296"/>
            <ac:spMk id="2" creationId="{00000000-0000-0000-0000-000000000000}"/>
          </ac:spMkLst>
        </pc:spChg>
        <pc:spChg chg="mod">
          <ac:chgData name="Dan, Melissa" userId="S::melissa.dan_floridaea.org#ext#@neahq.onmicrosoft.com::c4cbae29-c430-47cb-b8f3-3fa55c3f6821" providerId="AD" clId="Web-{57154EA1-CC76-5770-A117-81609FB24F78}" dt="2023-05-11T18:18:43.880" v="1182" actId="1076"/>
          <ac:spMkLst>
            <pc:docMk/>
            <pc:sldMk cId="839707048" sldId="296"/>
            <ac:spMk id="3" creationId="{00000000-0000-0000-0000-000000000000}"/>
          </ac:spMkLst>
        </pc:spChg>
        <pc:picChg chg="add mod">
          <ac:chgData name="Dan, Melissa" userId="S::melissa.dan_floridaea.org#ext#@neahq.onmicrosoft.com::c4cbae29-c430-47cb-b8f3-3fa55c3f6821" providerId="AD" clId="Web-{57154EA1-CC76-5770-A117-81609FB24F78}" dt="2023-05-11T18:18:36.661" v="1181" actId="1076"/>
          <ac:picMkLst>
            <pc:docMk/>
            <pc:sldMk cId="839707048" sldId="296"/>
            <ac:picMk id="4" creationId="{02FB89BC-54C7-BBB2-6AE0-DE7967C6C40B}"/>
          </ac:picMkLst>
        </pc:picChg>
      </pc:sldChg>
      <pc:sldChg chg="addSp delSp modSp">
        <pc:chgData name="Dan, Melissa" userId="S::melissa.dan_floridaea.org#ext#@neahq.onmicrosoft.com::c4cbae29-c430-47cb-b8f3-3fa55c3f6821" providerId="AD" clId="Web-{57154EA1-CC76-5770-A117-81609FB24F78}" dt="2023-05-11T18:21:22.671" v="1203" actId="1076"/>
        <pc:sldMkLst>
          <pc:docMk/>
          <pc:sldMk cId="3235442476" sldId="297"/>
        </pc:sldMkLst>
        <pc:spChg chg="del mod">
          <ac:chgData name="Dan, Melissa" userId="S::melissa.dan_floridaea.org#ext#@neahq.onmicrosoft.com::c4cbae29-c430-47cb-b8f3-3fa55c3f6821" providerId="AD" clId="Web-{57154EA1-CC76-5770-A117-81609FB24F78}" dt="2023-05-11T18:20:32.621" v="1196"/>
          <ac:spMkLst>
            <pc:docMk/>
            <pc:sldMk cId="3235442476" sldId="297"/>
            <ac:spMk id="2" creationId="{00000000-0000-0000-0000-000000000000}"/>
          </ac:spMkLst>
        </pc:spChg>
        <pc:spChg chg="mod">
          <ac:chgData name="Dan, Melissa" userId="S::melissa.dan_floridaea.org#ext#@neahq.onmicrosoft.com::c4cbae29-c430-47cb-b8f3-3fa55c3f6821" providerId="AD" clId="Web-{57154EA1-CC76-5770-A117-81609FB24F78}" dt="2023-05-11T18:21:22.671" v="1203" actId="1076"/>
          <ac:spMkLst>
            <pc:docMk/>
            <pc:sldMk cId="3235442476" sldId="297"/>
            <ac:spMk id="3" creationId="{00000000-0000-0000-0000-000000000000}"/>
          </ac:spMkLst>
        </pc:spChg>
        <pc:spChg chg="add del mod">
          <ac:chgData name="Dan, Melissa" userId="S::melissa.dan_floridaea.org#ext#@neahq.onmicrosoft.com::c4cbae29-c430-47cb-b8f3-3fa55c3f6821" providerId="AD" clId="Web-{57154EA1-CC76-5770-A117-81609FB24F78}" dt="2023-05-11T18:20:37.465" v="1197"/>
          <ac:spMkLst>
            <pc:docMk/>
            <pc:sldMk cId="3235442476" sldId="297"/>
            <ac:spMk id="6" creationId="{725CB6C5-EFB5-9C17-FF4A-606A7B533150}"/>
          </ac:spMkLst>
        </pc:spChg>
        <pc:picChg chg="add mod modCrop">
          <ac:chgData name="Dan, Melissa" userId="S::melissa.dan_floridaea.org#ext#@neahq.onmicrosoft.com::c4cbae29-c430-47cb-b8f3-3fa55c3f6821" providerId="AD" clId="Web-{57154EA1-CC76-5770-A117-81609FB24F78}" dt="2023-05-11T18:21:13.248" v="1202"/>
          <ac:picMkLst>
            <pc:docMk/>
            <pc:sldMk cId="3235442476" sldId="297"/>
            <ac:picMk id="4" creationId="{97B53CA4-5402-826D-74D4-9D5AF7CAB090}"/>
          </ac:picMkLst>
        </pc:picChg>
      </pc:sldChg>
      <pc:sldChg chg="del">
        <pc:chgData name="Dan, Melissa" userId="S::melissa.dan_floridaea.org#ext#@neahq.onmicrosoft.com::c4cbae29-c430-47cb-b8f3-3fa55c3f6821" providerId="AD" clId="Web-{57154EA1-CC76-5770-A117-81609FB24F78}" dt="2023-05-11T17:45:18.936" v="1027"/>
        <pc:sldMkLst>
          <pc:docMk/>
          <pc:sldMk cId="557943573" sldId="300"/>
        </pc:sldMkLst>
      </pc:sldChg>
      <pc:sldChg chg="del">
        <pc:chgData name="Dan, Melissa" userId="S::melissa.dan_floridaea.org#ext#@neahq.onmicrosoft.com::c4cbae29-c430-47cb-b8f3-3fa55c3f6821" providerId="AD" clId="Web-{57154EA1-CC76-5770-A117-81609FB24F78}" dt="2023-05-11T17:45:18.936" v="1028"/>
        <pc:sldMkLst>
          <pc:docMk/>
          <pc:sldMk cId="2274684257" sldId="301"/>
        </pc:sldMkLst>
      </pc:sldChg>
      <pc:sldChg chg="addSp delSp modSp">
        <pc:chgData name="Dan, Melissa" userId="S::melissa.dan_floridaea.org#ext#@neahq.onmicrosoft.com::c4cbae29-c430-47cb-b8f3-3fa55c3f6821" providerId="AD" clId="Web-{57154EA1-CC76-5770-A117-81609FB24F78}" dt="2023-05-11T16:32:57.434" v="547" actId="1076"/>
        <pc:sldMkLst>
          <pc:docMk/>
          <pc:sldMk cId="3418521617" sldId="305"/>
        </pc:sldMkLst>
        <pc:spChg chg="add del mod">
          <ac:chgData name="Dan, Melissa" userId="S::melissa.dan_floridaea.org#ext#@neahq.onmicrosoft.com::c4cbae29-c430-47cb-b8f3-3fa55c3f6821" providerId="AD" clId="Web-{57154EA1-CC76-5770-A117-81609FB24F78}" dt="2023-05-11T16:30:22.956" v="342"/>
          <ac:spMkLst>
            <pc:docMk/>
            <pc:sldMk cId="3418521617" sldId="305"/>
            <ac:spMk id="4" creationId="{BF1B2A57-45E5-9A07-9B36-F873EDB9EE44}"/>
          </ac:spMkLst>
        </pc:spChg>
        <pc:spChg chg="add mod">
          <ac:chgData name="Dan, Melissa" userId="S::melissa.dan_floridaea.org#ext#@neahq.onmicrosoft.com::c4cbae29-c430-47cb-b8f3-3fa55c3f6821" providerId="AD" clId="Web-{57154EA1-CC76-5770-A117-81609FB24F78}" dt="2023-05-11T16:32:57.434" v="547" actId="1076"/>
          <ac:spMkLst>
            <pc:docMk/>
            <pc:sldMk cId="3418521617" sldId="305"/>
            <ac:spMk id="6" creationId="{6C157F5F-6ADD-D8E5-F357-3AE82D1EC64D}"/>
          </ac:spMkLst>
        </pc:spChg>
        <pc:spChg chg="del mod">
          <ac:chgData name="Dan, Melissa" userId="S::melissa.dan_floridaea.org#ext#@neahq.onmicrosoft.com::c4cbae29-c430-47cb-b8f3-3fa55c3f6821" providerId="AD" clId="Web-{57154EA1-CC76-5770-A117-81609FB24F78}" dt="2023-05-11T16:30:19.190" v="340"/>
          <ac:spMkLst>
            <pc:docMk/>
            <pc:sldMk cId="3418521617" sldId="305"/>
            <ac:spMk id="12" creationId="{00000000-0000-0000-0000-000000000000}"/>
          </ac:spMkLst>
        </pc:spChg>
      </pc:sldChg>
      <pc:sldChg chg="del">
        <pc:chgData name="Dan, Melissa" userId="S::melissa.dan_floridaea.org#ext#@neahq.onmicrosoft.com::c4cbae29-c430-47cb-b8f3-3fa55c3f6821" providerId="AD" clId="Web-{57154EA1-CC76-5770-A117-81609FB24F78}" dt="2023-05-11T17:46:34.456" v="1030"/>
        <pc:sldMkLst>
          <pc:docMk/>
          <pc:sldMk cId="824280889" sldId="306"/>
        </pc:sldMkLst>
      </pc:sldChg>
      <pc:sldChg chg="delSp modSp ord">
        <pc:chgData name="Dan, Melissa" userId="S::melissa.dan_floridaea.org#ext#@neahq.onmicrosoft.com::c4cbae29-c430-47cb-b8f3-3fa55c3f6821" providerId="AD" clId="Web-{57154EA1-CC76-5770-A117-81609FB24F78}" dt="2023-05-11T17:04:57.764" v="694" actId="1076"/>
        <pc:sldMkLst>
          <pc:docMk/>
          <pc:sldMk cId="966346792" sldId="310"/>
        </pc:sldMkLst>
        <pc:spChg chg="mod">
          <ac:chgData name="Dan, Melissa" userId="S::melissa.dan_floridaea.org#ext#@neahq.onmicrosoft.com::c4cbae29-c430-47cb-b8f3-3fa55c3f6821" providerId="AD" clId="Web-{57154EA1-CC76-5770-A117-81609FB24F78}" dt="2023-05-11T17:04:57.764" v="694" actId="1076"/>
          <ac:spMkLst>
            <pc:docMk/>
            <pc:sldMk cId="966346792" sldId="310"/>
            <ac:spMk id="2" creationId="{00000000-0000-0000-0000-000000000000}"/>
          </ac:spMkLst>
        </pc:spChg>
        <pc:spChg chg="del">
          <ac:chgData name="Dan, Melissa" userId="S::melissa.dan_floridaea.org#ext#@neahq.onmicrosoft.com::c4cbae29-c430-47cb-b8f3-3fa55c3f6821" providerId="AD" clId="Web-{57154EA1-CC76-5770-A117-81609FB24F78}" dt="2023-05-11T17:02:31.411" v="674"/>
          <ac:spMkLst>
            <pc:docMk/>
            <pc:sldMk cId="966346792" sldId="310"/>
            <ac:spMk id="3" creationId="{00000000-0000-0000-0000-000000000000}"/>
          </ac:spMkLst>
        </pc:spChg>
      </pc:sldChg>
      <pc:sldChg chg="delSp modSp">
        <pc:chgData name="Dan, Melissa" userId="S::melissa.dan_floridaea.org#ext#@neahq.onmicrosoft.com::c4cbae29-c430-47cb-b8f3-3fa55c3f6821" providerId="AD" clId="Web-{57154EA1-CC76-5770-A117-81609FB24F78}" dt="2023-05-11T17:10:09.438" v="714" actId="20577"/>
        <pc:sldMkLst>
          <pc:docMk/>
          <pc:sldMk cId="622444588" sldId="312"/>
        </pc:sldMkLst>
        <pc:spChg chg="mod">
          <ac:chgData name="Dan, Melissa" userId="S::melissa.dan_floridaea.org#ext#@neahq.onmicrosoft.com::c4cbae29-c430-47cb-b8f3-3fa55c3f6821" providerId="AD" clId="Web-{57154EA1-CC76-5770-A117-81609FB24F78}" dt="2023-05-11T17:10:09.438" v="714" actId="20577"/>
          <ac:spMkLst>
            <pc:docMk/>
            <pc:sldMk cId="622444588" sldId="312"/>
            <ac:spMk id="2" creationId="{00000000-0000-0000-0000-000000000000}"/>
          </ac:spMkLst>
        </pc:spChg>
        <pc:spChg chg="del">
          <ac:chgData name="Dan, Melissa" userId="S::melissa.dan_floridaea.org#ext#@neahq.onmicrosoft.com::c4cbae29-c430-47cb-b8f3-3fa55c3f6821" providerId="AD" clId="Web-{57154EA1-CC76-5770-A117-81609FB24F78}" dt="2023-05-11T17:09:43.140" v="708"/>
          <ac:spMkLst>
            <pc:docMk/>
            <pc:sldMk cId="622444588" sldId="312"/>
            <ac:spMk id="3" creationId="{00000000-0000-0000-0000-000000000000}"/>
          </ac:spMkLst>
        </pc:spChg>
      </pc:sldChg>
      <pc:sldChg chg="addSp delSp modSp">
        <pc:chgData name="Dan, Melissa" userId="S::melissa.dan_floridaea.org#ext#@neahq.onmicrosoft.com::c4cbae29-c430-47cb-b8f3-3fa55c3f6821" providerId="AD" clId="Web-{57154EA1-CC76-5770-A117-81609FB24F78}" dt="2023-05-11T17:01:10.407" v="673"/>
        <pc:sldMkLst>
          <pc:docMk/>
          <pc:sldMk cId="3808897005" sldId="315"/>
        </pc:sldMkLst>
        <pc:spChg chg="del mod">
          <ac:chgData name="Dan, Melissa" userId="S::melissa.dan_floridaea.org#ext#@neahq.onmicrosoft.com::c4cbae29-c430-47cb-b8f3-3fa55c3f6821" providerId="AD" clId="Web-{57154EA1-CC76-5770-A117-81609FB24F78}" dt="2023-05-11T16:51:10.606" v="614"/>
          <ac:spMkLst>
            <pc:docMk/>
            <pc:sldMk cId="3808897005" sldId="315"/>
            <ac:spMk id="3" creationId="{00000000-0000-0000-0000-000000000000}"/>
          </ac:spMkLst>
        </pc:spChg>
        <pc:spChg chg="add mod">
          <ac:chgData name="Dan, Melissa" userId="S::melissa.dan_floridaea.org#ext#@neahq.onmicrosoft.com::c4cbae29-c430-47cb-b8f3-3fa55c3f6821" providerId="AD" clId="Web-{57154EA1-CC76-5770-A117-81609FB24F78}" dt="2023-05-11T16:43:45.659" v="552" actId="14100"/>
          <ac:spMkLst>
            <pc:docMk/>
            <pc:sldMk cId="3808897005" sldId="315"/>
            <ac:spMk id="5" creationId="{BCAAA153-2A5A-6D38-396E-5156A1FF4221}"/>
          </ac:spMkLst>
        </pc:spChg>
        <pc:spChg chg="add del mod">
          <ac:chgData name="Dan, Melissa" userId="S::melissa.dan_floridaea.org#ext#@neahq.onmicrosoft.com::c4cbae29-c430-47cb-b8f3-3fa55c3f6821" providerId="AD" clId="Web-{57154EA1-CC76-5770-A117-81609FB24F78}" dt="2023-05-11T16:51:35.030" v="621"/>
          <ac:spMkLst>
            <pc:docMk/>
            <pc:sldMk cId="3808897005" sldId="315"/>
            <ac:spMk id="9" creationId="{FC065168-F116-A88E-91C5-8A8112A9A99F}"/>
          </ac:spMkLst>
        </pc:spChg>
        <pc:spChg chg="add mod">
          <ac:chgData name="Dan, Melissa" userId="S::melissa.dan_floridaea.org#ext#@neahq.onmicrosoft.com::c4cbae29-c430-47cb-b8f3-3fa55c3f6821" providerId="AD" clId="Web-{57154EA1-CC76-5770-A117-81609FB24F78}" dt="2023-05-11T16:58:41.414" v="671" actId="1076"/>
          <ac:spMkLst>
            <pc:docMk/>
            <pc:sldMk cId="3808897005" sldId="315"/>
            <ac:spMk id="10" creationId="{5BB7A9E8-723C-9ABD-CDEB-3748DED0E7DF}"/>
          </ac:spMkLst>
        </pc:spChg>
        <pc:spChg chg="add mod">
          <ac:chgData name="Dan, Melissa" userId="S::melissa.dan_floridaea.org#ext#@neahq.onmicrosoft.com::c4cbae29-c430-47cb-b8f3-3fa55c3f6821" providerId="AD" clId="Web-{57154EA1-CC76-5770-A117-81609FB24F78}" dt="2023-05-11T16:58:37.476" v="670" actId="1076"/>
          <ac:spMkLst>
            <pc:docMk/>
            <pc:sldMk cId="3808897005" sldId="315"/>
            <ac:spMk id="12" creationId="{673CF15B-6052-6754-36B9-C3F3BE0F2C1E}"/>
          </ac:spMkLst>
        </pc:spChg>
        <pc:spChg chg="add mod">
          <ac:chgData name="Dan, Melissa" userId="S::melissa.dan_floridaea.org#ext#@neahq.onmicrosoft.com::c4cbae29-c430-47cb-b8f3-3fa55c3f6821" providerId="AD" clId="Web-{57154EA1-CC76-5770-A117-81609FB24F78}" dt="2023-05-11T16:58:10.912" v="665" actId="20577"/>
          <ac:spMkLst>
            <pc:docMk/>
            <pc:sldMk cId="3808897005" sldId="315"/>
            <ac:spMk id="16" creationId="{191B2DB6-5647-229D-5252-AC34EEB145AE}"/>
          </ac:spMkLst>
        </pc:spChg>
        <pc:picChg chg="add mod">
          <ac:chgData name="Dan, Melissa" userId="S::melissa.dan_floridaea.org#ext#@neahq.onmicrosoft.com::c4cbae29-c430-47cb-b8f3-3fa55c3f6821" providerId="AD" clId="Web-{57154EA1-CC76-5770-A117-81609FB24F78}" dt="2023-05-11T16:51:37.811" v="622" actId="1076"/>
          <ac:picMkLst>
            <pc:docMk/>
            <pc:sldMk cId="3808897005" sldId="315"/>
            <ac:picMk id="7" creationId="{EB6067A4-3EB4-B23B-FAD5-40EB42054EDB}"/>
          </ac:picMkLst>
        </pc:picChg>
        <pc:picChg chg="add del mod">
          <ac:chgData name="Dan, Melissa" userId="S::melissa.dan_floridaea.org#ext#@neahq.onmicrosoft.com::c4cbae29-c430-47cb-b8f3-3fa55c3f6821" providerId="AD" clId="Web-{57154EA1-CC76-5770-A117-81609FB24F78}" dt="2023-05-11T17:01:10.407" v="673"/>
          <ac:picMkLst>
            <pc:docMk/>
            <pc:sldMk cId="3808897005" sldId="315"/>
            <ac:picMk id="11" creationId="{0044C636-DC22-A127-75D5-C7767C5EAAD6}"/>
          </ac:picMkLst>
        </pc:picChg>
        <pc:picChg chg="add mod">
          <ac:chgData name="Dan, Melissa" userId="S::melissa.dan_floridaea.org#ext#@neahq.onmicrosoft.com::c4cbae29-c430-47cb-b8f3-3fa55c3f6821" providerId="AD" clId="Web-{57154EA1-CC76-5770-A117-81609FB24F78}" dt="2023-05-11T16:58:17.428" v="667" actId="1076"/>
          <ac:picMkLst>
            <pc:docMk/>
            <pc:sldMk cId="3808897005" sldId="315"/>
            <ac:picMk id="13" creationId="{E2624BAB-889D-3799-4199-C6FD28F8B4FE}"/>
          </ac:picMkLst>
        </pc:picChg>
        <pc:picChg chg="add del mod">
          <ac:chgData name="Dan, Melissa" userId="S::melissa.dan_floridaea.org#ext#@neahq.onmicrosoft.com::c4cbae29-c430-47cb-b8f3-3fa55c3f6821" providerId="AD" clId="Web-{57154EA1-CC76-5770-A117-81609FB24F78}" dt="2023-05-11T16:57:42.910" v="654"/>
          <ac:picMkLst>
            <pc:docMk/>
            <pc:sldMk cId="3808897005" sldId="315"/>
            <ac:picMk id="14" creationId="{351D9AE7-0BFD-B38F-EC10-EFD84CBF7B8F}"/>
          </ac:picMkLst>
        </pc:picChg>
        <pc:picChg chg="add del mod">
          <ac:chgData name="Dan, Melissa" userId="S::melissa.dan_floridaea.org#ext#@neahq.onmicrosoft.com::c4cbae29-c430-47cb-b8f3-3fa55c3f6821" providerId="AD" clId="Web-{57154EA1-CC76-5770-A117-81609FB24F78}" dt="2023-05-11T16:57:48.848" v="656"/>
          <ac:picMkLst>
            <pc:docMk/>
            <pc:sldMk cId="3808897005" sldId="315"/>
            <ac:picMk id="15" creationId="{82687038-C7B3-C7AE-96F4-0DD0B3CA6E6A}"/>
          </ac:picMkLst>
        </pc:picChg>
      </pc:sldChg>
      <pc:sldChg chg="modSp">
        <pc:chgData name="Dan, Melissa" userId="S::melissa.dan_floridaea.org#ext#@neahq.onmicrosoft.com::c4cbae29-c430-47cb-b8f3-3fa55c3f6821" providerId="AD" clId="Web-{57154EA1-CC76-5770-A117-81609FB24F78}" dt="2023-05-11T18:09:26.285" v="1129" actId="20577"/>
        <pc:sldMkLst>
          <pc:docMk/>
          <pc:sldMk cId="3093233103" sldId="321"/>
        </pc:sldMkLst>
        <pc:spChg chg="mod">
          <ac:chgData name="Dan, Melissa" userId="S::melissa.dan_floridaea.org#ext#@neahq.onmicrosoft.com::c4cbae29-c430-47cb-b8f3-3fa55c3f6821" providerId="AD" clId="Web-{57154EA1-CC76-5770-A117-81609FB24F78}" dt="2023-05-11T18:09:26.285" v="1129" actId="20577"/>
          <ac:spMkLst>
            <pc:docMk/>
            <pc:sldMk cId="3093233103" sldId="321"/>
            <ac:spMk id="3" creationId="{D5A9E3C9-07AA-41F6-A08B-5C66AAB1A24E}"/>
          </ac:spMkLst>
        </pc:spChg>
      </pc:sldChg>
      <pc:sldChg chg="modSp">
        <pc:chgData name="Dan, Melissa" userId="S::melissa.dan_floridaea.org#ext#@neahq.onmicrosoft.com::c4cbae29-c430-47cb-b8f3-3fa55c3f6821" providerId="AD" clId="Web-{57154EA1-CC76-5770-A117-81609FB24F78}" dt="2023-05-11T18:08:55.112" v="1128"/>
        <pc:sldMkLst>
          <pc:docMk/>
          <pc:sldMk cId="3962671870" sldId="322"/>
        </pc:sldMkLst>
        <pc:spChg chg="mod">
          <ac:chgData name="Dan, Melissa" userId="S::melissa.dan_floridaea.org#ext#@neahq.onmicrosoft.com::c4cbae29-c430-47cb-b8f3-3fa55c3f6821" providerId="AD" clId="Web-{57154EA1-CC76-5770-A117-81609FB24F78}" dt="2023-05-11T18:08:55.112" v="1128"/>
          <ac:spMkLst>
            <pc:docMk/>
            <pc:sldMk cId="3962671870" sldId="322"/>
            <ac:spMk id="2" creationId="{00000000-0000-0000-0000-000000000000}"/>
          </ac:spMkLst>
        </pc:spChg>
        <pc:picChg chg="mod">
          <ac:chgData name="Dan, Melissa" userId="S::melissa.dan_floridaea.org#ext#@neahq.onmicrosoft.com::c4cbae29-c430-47cb-b8f3-3fa55c3f6821" providerId="AD" clId="Web-{57154EA1-CC76-5770-A117-81609FB24F78}" dt="2023-05-11T17:54:45.328" v="1095" actId="1076"/>
          <ac:picMkLst>
            <pc:docMk/>
            <pc:sldMk cId="3962671870" sldId="322"/>
            <ac:picMk id="3074" creationId="{00000000-0000-0000-0000-000000000000}"/>
          </ac:picMkLst>
        </pc:picChg>
      </pc:sldChg>
      <pc:sldChg chg="modSp">
        <pc:chgData name="Dan, Melissa" userId="S::melissa.dan_floridaea.org#ext#@neahq.onmicrosoft.com::c4cbae29-c430-47cb-b8f3-3fa55c3f6821" providerId="AD" clId="Web-{57154EA1-CC76-5770-A117-81609FB24F78}" dt="2023-05-11T18:09:52.943" v="1130"/>
        <pc:sldMkLst>
          <pc:docMk/>
          <pc:sldMk cId="2898256531" sldId="323"/>
        </pc:sldMkLst>
        <pc:spChg chg="mod">
          <ac:chgData name="Dan, Melissa" userId="S::melissa.dan_floridaea.org#ext#@neahq.onmicrosoft.com::c4cbae29-c430-47cb-b8f3-3fa55c3f6821" providerId="AD" clId="Web-{57154EA1-CC76-5770-A117-81609FB24F78}" dt="2023-05-11T18:09:52.943" v="1130"/>
          <ac:spMkLst>
            <pc:docMk/>
            <pc:sldMk cId="2898256531" sldId="323"/>
            <ac:spMk id="2" creationId="{00000000-0000-0000-0000-000000000000}"/>
          </ac:spMkLst>
        </pc:spChg>
        <pc:spChg chg="mod">
          <ac:chgData name="Dan, Melissa" userId="S::melissa.dan_floridaea.org#ext#@neahq.onmicrosoft.com::c4cbae29-c430-47cb-b8f3-3fa55c3f6821" providerId="AD" clId="Web-{57154EA1-CC76-5770-A117-81609FB24F78}" dt="2023-05-11T18:08:28.360" v="1124" actId="1076"/>
          <ac:spMkLst>
            <pc:docMk/>
            <pc:sldMk cId="2898256531" sldId="323"/>
            <ac:spMk id="3" creationId="{00000000-0000-0000-0000-000000000000}"/>
          </ac:spMkLst>
        </pc:spChg>
        <pc:picChg chg="mod">
          <ac:chgData name="Dan, Melissa" userId="S::melissa.dan_floridaea.org#ext#@neahq.onmicrosoft.com::c4cbae29-c430-47cb-b8f3-3fa55c3f6821" providerId="AD" clId="Web-{57154EA1-CC76-5770-A117-81609FB24F78}" dt="2023-05-11T18:08:09.421" v="1120" actId="1076"/>
          <ac:picMkLst>
            <pc:docMk/>
            <pc:sldMk cId="2898256531" sldId="323"/>
            <ac:picMk id="4" creationId="{00000000-0000-0000-0000-000000000000}"/>
          </ac:picMkLst>
        </pc:picChg>
      </pc:sldChg>
      <pc:sldChg chg="delSp modSp">
        <pc:chgData name="Dan, Melissa" userId="S::melissa.dan_floridaea.org#ext#@neahq.onmicrosoft.com::c4cbae29-c430-47cb-b8f3-3fa55c3f6821" providerId="AD" clId="Web-{57154EA1-CC76-5770-A117-81609FB24F78}" dt="2023-05-11T17:17:10.509" v="752"/>
        <pc:sldMkLst>
          <pc:docMk/>
          <pc:sldMk cId="2070298125" sldId="324"/>
        </pc:sldMkLst>
        <pc:spChg chg="mod">
          <ac:chgData name="Dan, Melissa" userId="S::melissa.dan_floridaea.org#ext#@neahq.onmicrosoft.com::c4cbae29-c430-47cb-b8f3-3fa55c3f6821" providerId="AD" clId="Web-{57154EA1-CC76-5770-A117-81609FB24F78}" dt="2023-05-11T17:17:08.290" v="751" actId="1076"/>
          <ac:spMkLst>
            <pc:docMk/>
            <pc:sldMk cId="2070298125" sldId="324"/>
            <ac:spMk id="2" creationId="{00000000-0000-0000-0000-000000000000}"/>
          </ac:spMkLst>
        </pc:spChg>
        <pc:spChg chg="del">
          <ac:chgData name="Dan, Melissa" userId="S::melissa.dan_floridaea.org#ext#@neahq.onmicrosoft.com::c4cbae29-c430-47cb-b8f3-3fa55c3f6821" providerId="AD" clId="Web-{57154EA1-CC76-5770-A117-81609FB24F78}" dt="2023-05-11T17:17:10.509" v="752"/>
          <ac:spMkLst>
            <pc:docMk/>
            <pc:sldMk cId="2070298125" sldId="324"/>
            <ac:spMk id="3" creationId="{00000000-0000-0000-0000-000000000000}"/>
          </ac:spMkLst>
        </pc:spChg>
      </pc:sldChg>
      <pc:sldChg chg="delSp modSp del">
        <pc:chgData name="Dan, Melissa" userId="S::melissa.dan_floridaea.org#ext#@neahq.onmicrosoft.com::c4cbae29-c430-47cb-b8f3-3fa55c3f6821" providerId="AD" clId="Web-{57154EA1-CC76-5770-A117-81609FB24F78}" dt="2023-05-11T17:44:07.806" v="1022"/>
        <pc:sldMkLst>
          <pc:docMk/>
          <pc:sldMk cId="182520064" sldId="333"/>
        </pc:sldMkLst>
        <pc:spChg chg="mod">
          <ac:chgData name="Dan, Melissa" userId="S::melissa.dan_floridaea.org#ext#@neahq.onmicrosoft.com::c4cbae29-c430-47cb-b8f3-3fa55c3f6821" providerId="AD" clId="Web-{57154EA1-CC76-5770-A117-81609FB24F78}" dt="2023-05-11T17:16:21.085" v="744" actId="1076"/>
          <ac:spMkLst>
            <pc:docMk/>
            <pc:sldMk cId="182520064" sldId="333"/>
            <ac:spMk id="2" creationId="{00000000-0000-0000-0000-000000000000}"/>
          </ac:spMkLst>
        </pc:spChg>
        <pc:spChg chg="del">
          <ac:chgData name="Dan, Melissa" userId="S::melissa.dan_floridaea.org#ext#@neahq.onmicrosoft.com::c4cbae29-c430-47cb-b8f3-3fa55c3f6821" providerId="AD" clId="Web-{57154EA1-CC76-5770-A117-81609FB24F78}" dt="2023-05-11T17:15:39.926" v="735"/>
          <ac:spMkLst>
            <pc:docMk/>
            <pc:sldMk cId="182520064" sldId="333"/>
            <ac:spMk id="3" creationId="{00000000-0000-0000-0000-000000000000}"/>
          </ac:spMkLst>
        </pc:spChg>
      </pc:sldChg>
      <pc:sldChg chg="delSp modSp del">
        <pc:chgData name="Dan, Melissa" userId="S::melissa.dan_floridaea.org#ext#@neahq.onmicrosoft.com::c4cbae29-c430-47cb-b8f3-3fa55c3f6821" providerId="AD" clId="Web-{57154EA1-CC76-5770-A117-81609FB24F78}" dt="2023-05-11T17:44:02.837" v="1021"/>
        <pc:sldMkLst>
          <pc:docMk/>
          <pc:sldMk cId="3292015040" sldId="334"/>
        </pc:sldMkLst>
        <pc:spChg chg="mod">
          <ac:chgData name="Dan, Melissa" userId="S::melissa.dan_floridaea.org#ext#@neahq.onmicrosoft.com::c4cbae29-c430-47cb-b8f3-3fa55c3f6821" providerId="AD" clId="Web-{57154EA1-CC76-5770-A117-81609FB24F78}" dt="2023-05-11T17:43:59.337" v="1020" actId="20577"/>
          <ac:spMkLst>
            <pc:docMk/>
            <pc:sldMk cId="3292015040" sldId="334"/>
            <ac:spMk id="2" creationId="{00000000-0000-0000-0000-000000000000}"/>
          </ac:spMkLst>
        </pc:spChg>
        <pc:spChg chg="del">
          <ac:chgData name="Dan, Melissa" userId="S::melissa.dan_floridaea.org#ext#@neahq.onmicrosoft.com::c4cbae29-c430-47cb-b8f3-3fa55c3f6821" providerId="AD" clId="Web-{57154EA1-CC76-5770-A117-81609FB24F78}" dt="2023-05-11T17:16:45.165" v="748"/>
          <ac:spMkLst>
            <pc:docMk/>
            <pc:sldMk cId="3292015040" sldId="334"/>
            <ac:spMk id="3" creationId="{00000000-0000-0000-0000-000000000000}"/>
          </ac:spMkLst>
        </pc:spChg>
      </pc:sldChg>
      <pc:sldChg chg="delSp modSp">
        <pc:chgData name="Dan, Melissa" userId="S::melissa.dan_floridaea.org#ext#@neahq.onmicrosoft.com::c4cbae29-c430-47cb-b8f3-3fa55c3f6821" providerId="AD" clId="Web-{57154EA1-CC76-5770-A117-81609FB24F78}" dt="2023-05-11T17:04:51.967" v="693" actId="1076"/>
        <pc:sldMkLst>
          <pc:docMk/>
          <pc:sldMk cId="2364303290" sldId="335"/>
        </pc:sldMkLst>
        <pc:spChg chg="mod">
          <ac:chgData name="Dan, Melissa" userId="S::melissa.dan_floridaea.org#ext#@neahq.onmicrosoft.com::c4cbae29-c430-47cb-b8f3-3fa55c3f6821" providerId="AD" clId="Web-{57154EA1-CC76-5770-A117-81609FB24F78}" dt="2023-05-11T17:04:51.967" v="693" actId="1076"/>
          <ac:spMkLst>
            <pc:docMk/>
            <pc:sldMk cId="2364303290" sldId="335"/>
            <ac:spMk id="2" creationId="{00000000-0000-0000-0000-000000000000}"/>
          </ac:spMkLst>
        </pc:spChg>
        <pc:spChg chg="del">
          <ac:chgData name="Dan, Melissa" userId="S::melissa.dan_floridaea.org#ext#@neahq.onmicrosoft.com::c4cbae29-c430-47cb-b8f3-3fa55c3f6821" providerId="AD" clId="Web-{57154EA1-CC76-5770-A117-81609FB24F78}" dt="2023-05-11T17:03:22.039" v="677"/>
          <ac:spMkLst>
            <pc:docMk/>
            <pc:sldMk cId="2364303290" sldId="335"/>
            <ac:spMk id="3" creationId="{00000000-0000-0000-0000-000000000000}"/>
          </ac:spMkLst>
        </pc:spChg>
      </pc:sldChg>
      <pc:sldChg chg="del">
        <pc:chgData name="Dan, Melissa" userId="S::melissa.dan_floridaea.org#ext#@neahq.onmicrosoft.com::c4cbae29-c430-47cb-b8f3-3fa55c3f6821" providerId="AD" clId="Web-{57154EA1-CC76-5770-A117-81609FB24F78}" dt="2023-05-11T17:03:02.695" v="676"/>
        <pc:sldMkLst>
          <pc:docMk/>
          <pc:sldMk cId="2125856326" sldId="336"/>
        </pc:sldMkLst>
      </pc:sldChg>
      <pc:sldChg chg="delSp modSp add replId">
        <pc:chgData name="Dan, Melissa" userId="S::melissa.dan_floridaea.org#ext#@neahq.onmicrosoft.com::c4cbae29-c430-47cb-b8f3-3fa55c3f6821" providerId="AD" clId="Web-{57154EA1-CC76-5770-A117-81609FB24F78}" dt="2023-05-11T17:17:37.136" v="756" actId="1076"/>
        <pc:sldMkLst>
          <pc:docMk/>
          <pc:sldMk cId="2365428153" sldId="336"/>
        </pc:sldMkLst>
        <pc:spChg chg="mod">
          <ac:chgData name="Dan, Melissa" userId="S::melissa.dan_floridaea.org#ext#@neahq.onmicrosoft.com::c4cbae29-c430-47cb-b8f3-3fa55c3f6821" providerId="AD" clId="Web-{57154EA1-CC76-5770-A117-81609FB24F78}" dt="2023-05-11T17:17:37.136" v="756" actId="1076"/>
          <ac:spMkLst>
            <pc:docMk/>
            <pc:sldMk cId="2365428153" sldId="336"/>
            <ac:spMk id="2" creationId="{00000000-0000-0000-0000-000000000000}"/>
          </ac:spMkLst>
        </pc:spChg>
        <pc:spChg chg="del">
          <ac:chgData name="Dan, Melissa" userId="S::melissa.dan_floridaea.org#ext#@neahq.onmicrosoft.com::c4cbae29-c430-47cb-b8f3-3fa55c3f6821" providerId="AD" clId="Web-{57154EA1-CC76-5770-A117-81609FB24F78}" dt="2023-05-11T17:17:32.620" v="754"/>
          <ac:spMkLst>
            <pc:docMk/>
            <pc:sldMk cId="2365428153" sldId="336"/>
            <ac:spMk id="3" creationId="{00000000-0000-0000-0000-000000000000}"/>
          </ac:spMkLst>
        </pc:spChg>
      </pc:sldChg>
      <pc:sldChg chg="addSp delSp modSp add ord replId">
        <pc:chgData name="Dan, Melissa" userId="S::melissa.dan_floridaea.org#ext#@neahq.onmicrosoft.com::c4cbae29-c430-47cb-b8f3-3fa55c3f6821" providerId="AD" clId="Web-{57154EA1-CC76-5770-A117-81609FB24F78}" dt="2023-05-11T17:41:31.469" v="1017"/>
        <pc:sldMkLst>
          <pc:docMk/>
          <pc:sldMk cId="3089829692" sldId="337"/>
        </pc:sldMkLst>
        <pc:spChg chg="del mod">
          <ac:chgData name="Dan, Melissa" userId="S::melissa.dan_floridaea.org#ext#@neahq.onmicrosoft.com::c4cbae29-c430-47cb-b8f3-3fa55c3f6821" providerId="AD" clId="Web-{57154EA1-CC76-5770-A117-81609FB24F78}" dt="2023-05-11T17:32:54.627" v="895"/>
          <ac:spMkLst>
            <pc:docMk/>
            <pc:sldMk cId="3089829692" sldId="337"/>
            <ac:spMk id="2" creationId="{00000000-0000-0000-0000-000000000000}"/>
          </ac:spMkLst>
        </pc:spChg>
        <pc:spChg chg="add mod">
          <ac:chgData name="Dan, Melissa" userId="S::melissa.dan_floridaea.org#ext#@neahq.onmicrosoft.com::c4cbae29-c430-47cb-b8f3-3fa55c3f6821" providerId="AD" clId="Web-{57154EA1-CC76-5770-A117-81609FB24F78}" dt="2023-05-11T17:34:19.882" v="925" actId="14100"/>
          <ac:spMkLst>
            <pc:docMk/>
            <pc:sldMk cId="3089829692" sldId="337"/>
            <ac:spMk id="5" creationId="{40D74150-2E66-803E-9221-9E9F5CAAB0EE}"/>
          </ac:spMkLst>
        </pc:spChg>
        <pc:spChg chg="add mod">
          <ac:chgData name="Dan, Melissa" userId="S::melissa.dan_floridaea.org#ext#@neahq.onmicrosoft.com::c4cbae29-c430-47cb-b8f3-3fa55c3f6821" providerId="AD" clId="Web-{57154EA1-CC76-5770-A117-81609FB24F78}" dt="2023-05-11T17:41:31.469" v="1017"/>
          <ac:spMkLst>
            <pc:docMk/>
            <pc:sldMk cId="3089829692" sldId="337"/>
            <ac:spMk id="6" creationId="{62949FC5-509E-65D8-C352-5246CE9846E5}"/>
          </ac:spMkLst>
        </pc:spChg>
        <pc:picChg chg="add mod">
          <ac:chgData name="Dan, Melissa" userId="S::melissa.dan_floridaea.org#ext#@neahq.onmicrosoft.com::c4cbae29-c430-47cb-b8f3-3fa55c3f6821" providerId="AD" clId="Web-{57154EA1-CC76-5770-A117-81609FB24F78}" dt="2023-05-11T17:32:35.579" v="891" actId="1076"/>
          <ac:picMkLst>
            <pc:docMk/>
            <pc:sldMk cId="3089829692" sldId="337"/>
            <ac:picMk id="3" creationId="{8BDA29CC-4F1F-1913-C386-19B8EDC13426}"/>
          </ac:picMkLst>
        </pc:picChg>
        <pc:picChg chg="del">
          <ac:chgData name="Dan, Melissa" userId="S::melissa.dan_floridaea.org#ext#@neahq.onmicrosoft.com::c4cbae29-c430-47cb-b8f3-3fa55c3f6821" providerId="AD" clId="Web-{57154EA1-CC76-5770-A117-81609FB24F78}" dt="2023-05-11T17:19:09.735" v="758"/>
          <ac:picMkLst>
            <pc:docMk/>
            <pc:sldMk cId="3089829692" sldId="337"/>
            <ac:picMk id="3074" creationId="{00000000-0000-0000-0000-000000000000}"/>
          </ac:picMkLst>
        </pc:picChg>
      </pc:sldChg>
      <pc:sldChg chg="delSp modSp add replId">
        <pc:chgData name="Dan, Melissa" userId="S::melissa.dan_floridaea.org#ext#@neahq.onmicrosoft.com::c4cbae29-c430-47cb-b8f3-3fa55c3f6821" providerId="AD" clId="Web-{57154EA1-CC76-5770-A117-81609FB24F78}" dt="2023-05-11T18:24:15.040" v="1205"/>
        <pc:sldMkLst>
          <pc:docMk/>
          <pc:sldMk cId="1400529947" sldId="338"/>
        </pc:sldMkLst>
        <pc:spChg chg="mod">
          <ac:chgData name="Dan, Melissa" userId="S::melissa.dan_floridaea.org#ext#@neahq.onmicrosoft.com::c4cbae29-c430-47cb-b8f3-3fa55c3f6821" providerId="AD" clId="Web-{57154EA1-CC76-5770-A117-81609FB24F78}" dt="2023-05-11T18:24:11.462" v="1204"/>
          <ac:spMkLst>
            <pc:docMk/>
            <pc:sldMk cId="1400529947" sldId="338"/>
            <ac:spMk id="2" creationId="{00000000-0000-0000-0000-000000000000}"/>
          </ac:spMkLst>
        </pc:spChg>
        <pc:spChg chg="del">
          <ac:chgData name="Dan, Melissa" userId="S::melissa.dan_floridaea.org#ext#@neahq.onmicrosoft.com::c4cbae29-c430-47cb-b8f3-3fa55c3f6821" providerId="AD" clId="Web-{57154EA1-CC76-5770-A117-81609FB24F78}" dt="2023-05-11T18:24:15.040" v="1205"/>
          <ac:spMkLst>
            <pc:docMk/>
            <pc:sldMk cId="1400529947" sldId="338"/>
            <ac:spMk id="3" creationId="{00000000-0000-0000-0000-000000000000}"/>
          </ac:spMkLst>
        </pc:spChg>
      </pc:sldChg>
      <pc:sldChg chg="modSp add del replId">
        <pc:chgData name="Dan, Melissa" userId="S::melissa.dan_floridaea.org#ext#@neahq.onmicrosoft.com::c4cbae29-c430-47cb-b8f3-3fa55c3f6821" providerId="AD" clId="Web-{57154EA1-CC76-5770-A117-81609FB24F78}" dt="2023-05-11T17:39:46.463" v="1005"/>
        <pc:sldMkLst>
          <pc:docMk/>
          <pc:sldMk cId="1072335656" sldId="339"/>
        </pc:sldMkLst>
        <pc:spChg chg="mod">
          <ac:chgData name="Dan, Melissa" userId="S::melissa.dan_floridaea.org#ext#@neahq.onmicrosoft.com::c4cbae29-c430-47cb-b8f3-3fa55c3f6821" providerId="AD" clId="Web-{57154EA1-CC76-5770-A117-81609FB24F78}" dt="2023-05-11T17:39:20.712" v="998" actId="20577"/>
          <ac:spMkLst>
            <pc:docMk/>
            <pc:sldMk cId="1072335656" sldId="339"/>
            <ac:spMk id="2" creationId="{00000000-0000-0000-0000-000000000000}"/>
          </ac:spMkLst>
        </pc:spChg>
      </pc:sldChg>
      <pc:sldChg chg="modSp add replId">
        <pc:chgData name="Dan, Melissa" userId="S::melissa.dan_floridaea.org#ext#@neahq.onmicrosoft.com::c4cbae29-c430-47cb-b8f3-3fa55c3f6821" providerId="AD" clId="Web-{57154EA1-CC76-5770-A117-81609FB24F78}" dt="2023-05-11T17:27:55.906" v="843" actId="1076"/>
        <pc:sldMkLst>
          <pc:docMk/>
          <pc:sldMk cId="2830929809" sldId="340"/>
        </pc:sldMkLst>
        <pc:spChg chg="mod">
          <ac:chgData name="Dan, Melissa" userId="S::melissa.dan_floridaea.org#ext#@neahq.onmicrosoft.com::c4cbae29-c430-47cb-b8f3-3fa55c3f6821" providerId="AD" clId="Web-{57154EA1-CC76-5770-A117-81609FB24F78}" dt="2023-05-11T17:27:55.906" v="843" actId="1076"/>
          <ac:spMkLst>
            <pc:docMk/>
            <pc:sldMk cId="2830929809" sldId="340"/>
            <ac:spMk id="12" creationId="{00000000-0000-0000-0000-000000000000}"/>
          </ac:spMkLst>
        </pc:spChg>
      </pc:sldChg>
      <pc:sldChg chg="addSp delSp modSp add replId">
        <pc:chgData name="Dan, Melissa" userId="S::melissa.dan_floridaea.org#ext#@neahq.onmicrosoft.com::c4cbae29-c430-47cb-b8f3-3fa55c3f6821" providerId="AD" clId="Web-{57154EA1-CC76-5770-A117-81609FB24F78}" dt="2023-05-11T17:54:24.670" v="1093" actId="1076"/>
        <pc:sldMkLst>
          <pc:docMk/>
          <pc:sldMk cId="2148569632" sldId="341"/>
        </pc:sldMkLst>
        <pc:spChg chg="del mod">
          <ac:chgData name="Dan, Melissa" userId="S::melissa.dan_floridaea.org#ext#@neahq.onmicrosoft.com::c4cbae29-c430-47cb-b8f3-3fa55c3f6821" providerId="AD" clId="Web-{57154EA1-CC76-5770-A117-81609FB24F78}" dt="2023-05-11T17:39:33.447" v="999"/>
          <ac:spMkLst>
            <pc:docMk/>
            <pc:sldMk cId="2148569632" sldId="341"/>
            <ac:spMk id="2" creationId="{00000000-0000-0000-0000-000000000000}"/>
          </ac:spMkLst>
        </pc:spChg>
        <pc:spChg chg="add mod">
          <ac:chgData name="Dan, Melissa" userId="S::melissa.dan_floridaea.org#ext#@neahq.onmicrosoft.com::c4cbae29-c430-47cb-b8f3-3fa55c3f6821" providerId="AD" clId="Web-{57154EA1-CC76-5770-A117-81609FB24F78}" dt="2023-05-11T17:54:24.670" v="1093" actId="1076"/>
          <ac:spMkLst>
            <pc:docMk/>
            <pc:sldMk cId="2148569632" sldId="341"/>
            <ac:spMk id="4" creationId="{E6294269-72BA-CC64-C2E2-4DBA2CF3E083}"/>
          </ac:spMkLst>
        </pc:spChg>
      </pc:sldChg>
      <pc:sldChg chg="modSp add replId">
        <pc:chgData name="Dan, Melissa" userId="S::melissa.dan_floridaea.org#ext#@neahq.onmicrosoft.com::c4cbae29-c430-47cb-b8f3-3fa55c3f6821" providerId="AD" clId="Web-{57154EA1-CC76-5770-A117-81609FB24F78}" dt="2023-05-11T17:47:07.442" v="1042" actId="1076"/>
        <pc:sldMkLst>
          <pc:docMk/>
          <pc:sldMk cId="62597226" sldId="342"/>
        </pc:sldMkLst>
        <pc:spChg chg="mod">
          <ac:chgData name="Dan, Melissa" userId="S::melissa.dan_floridaea.org#ext#@neahq.onmicrosoft.com::c4cbae29-c430-47cb-b8f3-3fa55c3f6821" providerId="AD" clId="Web-{57154EA1-CC76-5770-A117-81609FB24F78}" dt="2023-05-11T17:47:07.442" v="1042" actId="1076"/>
          <ac:spMkLst>
            <pc:docMk/>
            <pc:sldMk cId="62597226" sldId="342"/>
            <ac:spMk id="2" creationId="{00000000-0000-0000-0000-000000000000}"/>
          </ac:spMkLst>
        </pc:spChg>
      </pc:sldChg>
      <pc:sldChg chg="modSp add">
        <pc:chgData name="Dan, Melissa" userId="S::melissa.dan_floridaea.org#ext#@neahq.onmicrosoft.com::c4cbae29-c430-47cb-b8f3-3fa55c3f6821" providerId="AD" clId="Web-{57154EA1-CC76-5770-A117-81609FB24F78}" dt="2023-05-11T17:49:55.795" v="1082" actId="20577"/>
        <pc:sldMkLst>
          <pc:docMk/>
          <pc:sldMk cId="450506603" sldId="343"/>
        </pc:sldMkLst>
        <pc:spChg chg="mod">
          <ac:chgData name="Dan, Melissa" userId="S::melissa.dan_floridaea.org#ext#@neahq.onmicrosoft.com::c4cbae29-c430-47cb-b8f3-3fa55c3f6821" providerId="AD" clId="Web-{57154EA1-CC76-5770-A117-81609FB24F78}" dt="2023-05-11T17:49:55.795" v="1082" actId="20577"/>
          <ac:spMkLst>
            <pc:docMk/>
            <pc:sldMk cId="450506603" sldId="343"/>
            <ac:spMk id="3" creationId="{00000000-0000-0000-0000-000000000000}"/>
          </ac:spMkLst>
        </pc:spChg>
      </pc:sldChg>
      <pc:sldChg chg="addSp modSp add">
        <pc:chgData name="Dan, Melissa" userId="S::melissa.dan_floridaea.org#ext#@neahq.onmicrosoft.com::c4cbae29-c430-47cb-b8f3-3fa55c3f6821" providerId="AD" clId="Web-{57154EA1-CC76-5770-A117-81609FB24F78}" dt="2023-05-11T18:26:42.986" v="1219" actId="20577"/>
        <pc:sldMkLst>
          <pc:docMk/>
          <pc:sldMk cId="1026666889" sldId="344"/>
        </pc:sldMkLst>
        <pc:spChg chg="mod">
          <ac:chgData name="Dan, Melissa" userId="S::melissa.dan_floridaea.org#ext#@neahq.onmicrosoft.com::c4cbae29-c430-47cb-b8f3-3fa55c3f6821" providerId="AD" clId="Web-{57154EA1-CC76-5770-A117-81609FB24F78}" dt="2023-05-11T18:26:42.986" v="1219" actId="20577"/>
          <ac:spMkLst>
            <pc:docMk/>
            <pc:sldMk cId="1026666889" sldId="344"/>
            <ac:spMk id="2" creationId="{00000000-0000-0000-0000-000000000000}"/>
          </ac:spMkLst>
        </pc:spChg>
        <pc:spChg chg="mod">
          <ac:chgData name="Dan, Melissa" userId="S::melissa.dan_floridaea.org#ext#@neahq.onmicrosoft.com::c4cbae29-c430-47cb-b8f3-3fa55c3f6821" providerId="AD" clId="Web-{57154EA1-CC76-5770-A117-81609FB24F78}" dt="2023-05-11T18:26:06.375" v="1217" actId="1076"/>
          <ac:spMkLst>
            <pc:docMk/>
            <pc:sldMk cId="1026666889" sldId="344"/>
            <ac:spMk id="3" creationId="{00000000-0000-0000-0000-000000000000}"/>
          </ac:spMkLst>
        </pc:spChg>
        <pc:picChg chg="add mod">
          <ac:chgData name="Dan, Melissa" userId="S::melissa.dan_floridaea.org#ext#@neahq.onmicrosoft.com::c4cbae29-c430-47cb-b8f3-3fa55c3f6821" providerId="AD" clId="Web-{57154EA1-CC76-5770-A117-81609FB24F78}" dt="2023-05-11T18:25:57.343" v="1216" actId="1076"/>
          <ac:picMkLst>
            <pc:docMk/>
            <pc:sldMk cId="1026666889" sldId="344"/>
            <ac:picMk id="4" creationId="{899A9902-8294-E108-073F-E8FFB982D827}"/>
          </ac:picMkLst>
        </pc:picChg>
      </pc:sldChg>
      <pc:sldChg chg="add del">
        <pc:chgData name="Dan, Melissa" userId="S::melissa.dan_floridaea.org#ext#@neahq.onmicrosoft.com::c4cbae29-c430-47cb-b8f3-3fa55c3f6821" providerId="AD" clId="Web-{57154EA1-CC76-5770-A117-81609FB24F78}" dt="2023-05-11T17:45:12.607" v="1026"/>
        <pc:sldMkLst>
          <pc:docMk/>
          <pc:sldMk cId="1450775074" sldId="3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5/11/2023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5/11/2023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5/11/2023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5/11/2023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5/11/2023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a:t>Constituency Organizing: Club to Fighting Union</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a:t>Feedback on Feedback</a:t>
            </a:r>
          </a:p>
        </p:txBody>
      </p:sp>
      <p:sp>
        <p:nvSpPr>
          <p:cNvPr id="3" name="Content Placeholder 2"/>
          <p:cNvSpPr>
            <a:spLocks noGrp="1"/>
          </p:cNvSpPr>
          <p:nvPr>
            <p:ph idx="1"/>
          </p:nvPr>
        </p:nvSpPr>
        <p:spPr>
          <a:xfrm>
            <a:off x="531812" y="838200"/>
            <a:ext cx="11430000" cy="5334000"/>
          </a:xfrm>
        </p:spPr>
        <p:txBody>
          <a:bodyPr/>
          <a:lstStyle/>
          <a:p>
            <a:endParaRPr lang="en-US" sz="240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389498"/>
            <a:ext cx="5974602" cy="4784512"/>
          </a:xfrm>
        </p:spPr>
        <p:txBody>
          <a:bodyPr vert="horz" lIns="91440" tIns="45720" rIns="91440" bIns="45720" rtlCol="0" anchor="t">
            <a:noAutofit/>
          </a:bodyPr>
          <a:lstStyle/>
          <a:p>
            <a:pPr marL="246380" indent="-246380"/>
            <a:r>
              <a:rPr lang="en-US" sz="2400">
                <a:solidFill>
                  <a:schemeClr val="tx2"/>
                </a:solidFill>
                <a:latin typeface="Calibri"/>
                <a:ea typeface="Calibri"/>
                <a:cs typeface="Calibri"/>
              </a:rPr>
              <a:t>What is an organizing plan that moves a club to a fighting union?</a:t>
            </a:r>
          </a:p>
          <a:p>
            <a:pPr marL="246380" indent="-246380"/>
            <a:r>
              <a:rPr lang="en-US" sz="2400">
                <a:solidFill>
                  <a:schemeClr val="tx2"/>
                </a:solidFill>
                <a:latin typeface="Calibri"/>
                <a:ea typeface="Calibri"/>
                <a:cs typeface="Calibri"/>
              </a:rPr>
              <a:t>How do you include all constituencies to build the union?</a:t>
            </a:r>
          </a:p>
          <a:p>
            <a:pPr marL="246380" indent="-246380"/>
            <a:r>
              <a:rPr lang="en-US" sz="2400">
                <a:solidFill>
                  <a:schemeClr val="tx2"/>
                </a:solidFill>
                <a:latin typeface="Calibri"/>
                <a:ea typeface="Calibri"/>
                <a:cs typeface="Calibri"/>
              </a:rPr>
              <a:t>What are issues that bring a fight to the boss?</a:t>
            </a:r>
          </a:p>
          <a:p>
            <a:pPr marL="246380" indent="-246380"/>
            <a:r>
              <a:rPr lang="en-US" sz="2400">
                <a:solidFill>
                  <a:schemeClr val="tx2"/>
                </a:solidFill>
                <a:latin typeface="Calibri"/>
                <a:ea typeface="Calibri"/>
                <a:cs typeface="Calibri"/>
              </a:rPr>
              <a:t>Who is the target?</a:t>
            </a:r>
          </a:p>
          <a:p>
            <a:pPr marL="246380" indent="-246380"/>
            <a:r>
              <a:rPr lang="en-US" sz="2400">
                <a:solidFill>
                  <a:schemeClr val="tx2"/>
                </a:solidFill>
                <a:latin typeface="Calibri"/>
                <a:ea typeface="Calibri"/>
                <a:cs typeface="Calibri"/>
              </a:rPr>
              <a:t>What tactics build a club into a fighting union?</a:t>
            </a:r>
          </a:p>
          <a:p>
            <a:pPr marL="246380" indent="-246380"/>
            <a:r>
              <a:rPr lang="en-US" sz="2400">
                <a:solidFill>
                  <a:schemeClr val="tx2"/>
                </a:solidFill>
                <a:latin typeface="Calibri"/>
                <a:ea typeface="Calibri"/>
                <a:cs typeface="Calibri"/>
              </a:rPr>
              <a:t>How can I create a winning plan to implement at the local/state level?</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6511" y="2833525"/>
            <a:ext cx="5507716" cy="1190394"/>
          </a:xfrm>
        </p:spPr>
        <p:txBody>
          <a:bodyPr>
            <a:normAutofit/>
          </a:bodyPr>
          <a:lstStyle/>
          <a:p>
            <a:pPr algn="ctr"/>
            <a:r>
              <a:rPr lang="en-US" sz="6000"/>
              <a:t>Case Studies</a:t>
            </a:r>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
        <p:nvSpPr>
          <p:cNvPr id="5" name="Title 1">
            <a:extLst>
              <a:ext uri="{FF2B5EF4-FFF2-40B4-BE49-F238E27FC236}">
                <a16:creationId xmlns:a16="http://schemas.microsoft.com/office/drawing/2014/main" id="{BCAAA153-2A5A-6D38-396E-5156A1FF4221}"/>
              </a:ext>
            </a:extLst>
          </p:cNvPr>
          <p:cNvSpPr>
            <a:spLocks noGrp="1"/>
          </p:cNvSpPr>
          <p:nvPr>
            <p:ph type="title"/>
          </p:nvPr>
        </p:nvSpPr>
        <p:spPr>
          <a:xfrm>
            <a:off x="1062430" y="381000"/>
            <a:ext cx="3293422" cy="875841"/>
          </a:xfrm>
        </p:spPr>
        <p:txBody>
          <a:bodyPr>
            <a:normAutofit/>
          </a:bodyPr>
          <a:lstStyle/>
          <a:p>
            <a:r>
              <a:rPr lang="en-US" b="1"/>
              <a:t>CASE STUDIES</a:t>
            </a:r>
          </a:p>
        </p:txBody>
      </p:sp>
      <p:pic>
        <p:nvPicPr>
          <p:cNvPr id="7" name="Picture 7" descr="Qr code&#10;&#10;Description automatically generated">
            <a:extLst>
              <a:ext uri="{FF2B5EF4-FFF2-40B4-BE49-F238E27FC236}">
                <a16:creationId xmlns:a16="http://schemas.microsoft.com/office/drawing/2014/main" id="{EB6067A4-3EB4-B23B-FAD5-40EB42054EDB}"/>
              </a:ext>
            </a:extLst>
          </p:cNvPr>
          <p:cNvPicPr>
            <a:picLocks noChangeAspect="1"/>
          </p:cNvPicPr>
          <p:nvPr/>
        </p:nvPicPr>
        <p:blipFill>
          <a:blip r:embed="rId3"/>
          <a:stretch>
            <a:fillRect/>
          </a:stretch>
        </p:blipFill>
        <p:spPr>
          <a:xfrm>
            <a:off x="5183097" y="381262"/>
            <a:ext cx="2744848" cy="2743200"/>
          </a:xfrm>
          <a:prstGeom prst="rect">
            <a:avLst/>
          </a:prstGeom>
        </p:spPr>
      </p:pic>
      <p:sp>
        <p:nvSpPr>
          <p:cNvPr id="10" name="TextBox 9">
            <a:extLst>
              <a:ext uri="{FF2B5EF4-FFF2-40B4-BE49-F238E27FC236}">
                <a16:creationId xmlns:a16="http://schemas.microsoft.com/office/drawing/2014/main" id="{5BB7A9E8-723C-9ABD-CDEB-3748DED0E7DF}"/>
              </a:ext>
            </a:extLst>
          </p:cNvPr>
          <p:cNvSpPr txBox="1"/>
          <p:nvPr/>
        </p:nvSpPr>
        <p:spPr>
          <a:xfrm>
            <a:off x="5335112" y="3051279"/>
            <a:ext cx="24464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FF0000"/>
                </a:solidFill>
                <a:latin typeface="Calibri"/>
                <a:ea typeface="Calibri"/>
                <a:cs typeface="Calibri"/>
              </a:rPr>
              <a:t>Amazon Union</a:t>
            </a:r>
          </a:p>
        </p:txBody>
      </p:sp>
      <p:pic>
        <p:nvPicPr>
          <p:cNvPr id="11" name="Picture 11" descr="Qr code&#10;&#10;Description automatically generated">
            <a:extLst>
              <a:ext uri="{FF2B5EF4-FFF2-40B4-BE49-F238E27FC236}">
                <a16:creationId xmlns:a16="http://schemas.microsoft.com/office/drawing/2014/main" id="{0044C636-DC22-A127-75D5-C7767C5EAAD6}"/>
              </a:ext>
            </a:extLst>
          </p:cNvPr>
          <p:cNvPicPr>
            <a:picLocks noChangeAspect="1"/>
          </p:cNvPicPr>
          <p:nvPr/>
        </p:nvPicPr>
        <p:blipFill>
          <a:blip r:embed="rId4"/>
          <a:stretch>
            <a:fillRect/>
          </a:stretch>
        </p:blipFill>
        <p:spPr>
          <a:xfrm>
            <a:off x="8749982" y="499300"/>
            <a:ext cx="2508631" cy="2507125"/>
          </a:xfrm>
          <a:prstGeom prst="rect">
            <a:avLst/>
          </a:prstGeom>
        </p:spPr>
      </p:pic>
      <p:sp>
        <p:nvSpPr>
          <p:cNvPr id="12" name="TextBox 11">
            <a:extLst>
              <a:ext uri="{FF2B5EF4-FFF2-40B4-BE49-F238E27FC236}">
                <a16:creationId xmlns:a16="http://schemas.microsoft.com/office/drawing/2014/main" id="{673CF15B-6052-6754-36B9-C3F3BE0F2C1E}"/>
              </a:ext>
            </a:extLst>
          </p:cNvPr>
          <p:cNvSpPr txBox="1"/>
          <p:nvPr/>
        </p:nvSpPr>
        <p:spPr>
          <a:xfrm>
            <a:off x="8768789" y="3004063"/>
            <a:ext cx="24464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241AE8"/>
                </a:solidFill>
                <a:latin typeface="Calibri"/>
                <a:ea typeface="Calibri"/>
                <a:cs typeface="Calibri"/>
              </a:rPr>
              <a:t>Seattle PAR</a:t>
            </a:r>
          </a:p>
        </p:txBody>
      </p:sp>
      <p:pic>
        <p:nvPicPr>
          <p:cNvPr id="13" name="Picture 13" descr="Qr code&#10;&#10;Description automatically generated">
            <a:extLst>
              <a:ext uri="{FF2B5EF4-FFF2-40B4-BE49-F238E27FC236}">
                <a16:creationId xmlns:a16="http://schemas.microsoft.com/office/drawing/2014/main" id="{E2624BAB-889D-3799-4199-C6FD28F8B4FE}"/>
              </a:ext>
            </a:extLst>
          </p:cNvPr>
          <p:cNvPicPr>
            <a:picLocks noChangeAspect="1"/>
          </p:cNvPicPr>
          <p:nvPr/>
        </p:nvPicPr>
        <p:blipFill>
          <a:blip r:embed="rId5"/>
          <a:stretch>
            <a:fillRect/>
          </a:stretch>
        </p:blipFill>
        <p:spPr>
          <a:xfrm>
            <a:off x="7061026" y="3650911"/>
            <a:ext cx="2449577" cy="2436302"/>
          </a:xfrm>
          <a:prstGeom prst="rect">
            <a:avLst/>
          </a:prstGeom>
        </p:spPr>
      </p:pic>
      <p:sp>
        <p:nvSpPr>
          <p:cNvPr id="16" name="TextBox 15">
            <a:extLst>
              <a:ext uri="{FF2B5EF4-FFF2-40B4-BE49-F238E27FC236}">
                <a16:creationId xmlns:a16="http://schemas.microsoft.com/office/drawing/2014/main" id="{191B2DB6-5647-229D-5252-AC34EEB145AE}"/>
              </a:ext>
            </a:extLst>
          </p:cNvPr>
          <p:cNvSpPr txBox="1"/>
          <p:nvPr/>
        </p:nvSpPr>
        <p:spPr>
          <a:xfrm>
            <a:off x="7056127" y="6073048"/>
            <a:ext cx="24464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00B050"/>
                </a:solidFill>
                <a:latin typeface="Calibri"/>
                <a:ea typeface="Calibri"/>
                <a:cs typeface="Calibri"/>
              </a:rPr>
              <a:t>North Carolina</a:t>
            </a:r>
          </a:p>
        </p:txBody>
      </p:sp>
    </p:spTree>
    <p:extLst>
      <p:ext uri="{BB962C8B-B14F-4D97-AF65-F5344CB8AC3E}">
        <p14:creationId xmlns:p14="http://schemas.microsoft.com/office/powerpoint/2010/main" val="3808897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8099" y="2892545"/>
            <a:ext cx="8035244" cy="1072357"/>
          </a:xfrm>
        </p:spPr>
        <p:txBody>
          <a:bodyPr>
            <a:normAutofit/>
          </a:bodyPr>
          <a:lstStyle/>
          <a:p>
            <a:pPr algn="ctr"/>
            <a:r>
              <a:rPr lang="en-US" sz="6000"/>
              <a:t>Mapping Your Allies</a:t>
            </a:r>
          </a:p>
        </p:txBody>
      </p:sp>
    </p:spTree>
    <p:extLst>
      <p:ext uri="{BB962C8B-B14F-4D97-AF65-F5344CB8AC3E}">
        <p14:creationId xmlns:p14="http://schemas.microsoft.com/office/powerpoint/2010/main" val="2364303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a:t>“In the end we will remember not the words of our enemies, but the silence of our friends.”</a:t>
            </a:r>
          </a:p>
          <a:p>
            <a:r>
              <a:rPr lang="en-US"/>
              <a:t>Martin Luther King, Jr.</a:t>
            </a:r>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a:t>Adding to Your Base from the Outside P. 131-132</a:t>
            </a:r>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a:t>Three Kinds of Fights of That Fail       P. 130</a:t>
            </a:r>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a:t>Only</a:t>
            </a:r>
            <a:r>
              <a:rPr lang="en-US" sz="4000"/>
              <a:t> work with Active Allies – </a:t>
            </a:r>
            <a:r>
              <a:rPr lang="en-US" sz="4000" i="1"/>
              <a:t>Preaching to the Choir</a:t>
            </a:r>
          </a:p>
          <a:p>
            <a:pPr marL="0" indent="0">
              <a:buNone/>
            </a:pPr>
            <a:r>
              <a:rPr lang="en-US" sz="4000" b="1"/>
              <a:t>Only</a:t>
            </a:r>
            <a:r>
              <a:rPr lang="en-US" sz="4000"/>
              <a:t> focus on Opposition–  </a:t>
            </a:r>
            <a:br>
              <a:rPr lang="en-US" sz="4000"/>
            </a:br>
            <a:r>
              <a:rPr lang="en-US" sz="4000" i="1"/>
              <a:t>Whole World is Against Us</a:t>
            </a:r>
          </a:p>
          <a:p>
            <a:pPr marL="0" indent="0">
              <a:buNone/>
            </a:pPr>
            <a:r>
              <a:rPr lang="en-US" sz="4000" b="1"/>
              <a:t>Only</a:t>
            </a:r>
            <a:r>
              <a:rPr lang="en-US" sz="4000"/>
              <a:t> focus on Active Opponents – </a:t>
            </a:r>
            <a:r>
              <a:rPr lang="en-US" sz="4000" i="1"/>
              <a:t>Speak Truth to Power (Moral Appeal and Righteous Argument)</a:t>
            </a:r>
          </a:p>
          <a:p>
            <a:pPr marL="0" indent="0">
              <a:buNone/>
            </a:pPr>
            <a:endParaRPr lang="en-US" sz="400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a:t>How to Win</a:t>
            </a:r>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a:t>Use strategic tactics that shift each segment to the left . </a:t>
            </a:r>
          </a:p>
          <a:p>
            <a:pPr marL="0" indent="0">
              <a:buNone/>
            </a:pPr>
            <a:endParaRPr lang="en-US" sz="3600"/>
          </a:p>
          <a:p>
            <a:pPr marL="0" indent="0">
              <a:buNone/>
            </a:pPr>
            <a:r>
              <a:rPr lang="en-US" sz="3600"/>
              <a:t>Focus on the “Aims” or outcomes you want from each of the segments. </a:t>
            </a:r>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a:t>Definitions to Know</a:t>
            </a:r>
          </a:p>
        </p:txBody>
      </p:sp>
      <p:sp>
        <p:nvSpPr>
          <p:cNvPr id="3" name="Content Placeholder 2"/>
          <p:cNvSpPr>
            <a:spLocks noGrp="1"/>
          </p:cNvSpPr>
          <p:nvPr>
            <p:ph idx="1"/>
          </p:nvPr>
        </p:nvSpPr>
        <p:spPr>
          <a:xfrm>
            <a:off x="563561" y="1828800"/>
            <a:ext cx="11550651" cy="4419600"/>
          </a:xfrm>
        </p:spPr>
        <p:txBody>
          <a:bodyPr/>
          <a:lstStyle/>
          <a:p>
            <a:pPr lvl="0" fontAlgn="base"/>
            <a:r>
              <a:rPr lang="en-US" b="1" i="1"/>
              <a:t>active allies</a:t>
            </a:r>
            <a:r>
              <a:rPr lang="en-US"/>
              <a:t>, or people who agree with </a:t>
            </a:r>
            <a:br>
              <a:rPr lang="en-US"/>
            </a:br>
            <a:r>
              <a:rPr lang="en-US"/>
              <a:t>you and are fighting alongside you;</a:t>
            </a:r>
          </a:p>
          <a:p>
            <a:pPr lvl="0" fontAlgn="base"/>
            <a:r>
              <a:rPr lang="en-US" b="1" i="1"/>
              <a:t>passive allies</a:t>
            </a:r>
            <a:r>
              <a:rPr lang="en-US"/>
              <a:t>, or people who agree with you but aren’t (yet) doing anything about it;</a:t>
            </a:r>
          </a:p>
          <a:p>
            <a:pPr lvl="0" fontAlgn="base"/>
            <a:r>
              <a:rPr lang="en-US" b="1" i="1"/>
              <a:t>neutrals</a:t>
            </a:r>
            <a:r>
              <a:rPr lang="en-US" b="1"/>
              <a:t>,</a:t>
            </a:r>
            <a:r>
              <a:rPr lang="en-US"/>
              <a:t> or the unengaged and uninformed;</a:t>
            </a:r>
          </a:p>
          <a:p>
            <a:pPr lvl="0" fontAlgn="base"/>
            <a:r>
              <a:rPr lang="en-US" b="1" i="1"/>
              <a:t>passive opposition</a:t>
            </a:r>
            <a:r>
              <a:rPr lang="en-US"/>
              <a:t>, or people who disagree with you but aren’t actively trying to stop you; and</a:t>
            </a:r>
          </a:p>
          <a:p>
            <a:pPr lvl="0" fontAlgn="base"/>
            <a:r>
              <a:rPr lang="en-US" b="1" i="1"/>
              <a:t>active opposition</a:t>
            </a:r>
            <a:r>
              <a:rPr lang="en-US"/>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a:t>Let’s Do this Shift -  2 Steps</a:t>
            </a:r>
          </a:p>
        </p:txBody>
      </p:sp>
      <p:sp>
        <p:nvSpPr>
          <p:cNvPr id="3" name="Content Placeholder 2"/>
          <p:cNvSpPr>
            <a:spLocks noGrp="1"/>
          </p:cNvSpPr>
          <p:nvPr>
            <p:ph idx="1"/>
          </p:nvPr>
        </p:nvSpPr>
        <p:spPr>
          <a:xfrm>
            <a:off x="760412" y="1066800"/>
            <a:ext cx="6172199" cy="5105400"/>
          </a:xfrm>
        </p:spPr>
        <p:txBody>
          <a:bodyPr/>
          <a:lstStyle/>
          <a:p>
            <a:pPr marL="0" indent="0">
              <a:buNone/>
            </a:pPr>
            <a:r>
              <a:rPr lang="en-US"/>
              <a:t>Use pages 131 and 132 to create a map of allies that would make sense for your assigned constituency group. </a:t>
            </a:r>
          </a:p>
          <a:p>
            <a:pPr marL="0" indent="0">
              <a:buNone/>
            </a:pPr>
            <a:endParaRPr lang="en-US"/>
          </a:p>
          <a:p>
            <a:pPr marL="0" indent="0">
              <a:buNone/>
            </a:pPr>
            <a:r>
              <a:rPr lang="en-US"/>
              <a:t>Identify visible tactics that create the outcome you want from each group. </a:t>
            </a:r>
          </a:p>
          <a:p>
            <a:pPr marL="0" indent="0">
              <a:buNone/>
            </a:pPr>
            <a:endParaRPr lang="en-US"/>
          </a:p>
          <a:p>
            <a:pPr marL="0" indent="0">
              <a:buNone/>
            </a:pPr>
            <a:r>
              <a:rPr lang="en-US"/>
              <a:t>Be ready to share what you learned</a:t>
            </a:r>
          </a:p>
          <a:p>
            <a:pPr marL="0" indent="0">
              <a:buNone/>
            </a:pPr>
            <a:endParaRPr lang="en-US"/>
          </a:p>
          <a:p>
            <a:pPr marL="0" indent="0">
              <a:buNone/>
            </a:pPr>
            <a:endParaRPr lang="en-US"/>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a:t>Whole Room Talk</a:t>
            </a:r>
          </a:p>
        </p:txBody>
      </p:sp>
      <p:sp>
        <p:nvSpPr>
          <p:cNvPr id="3" name="Content Placeholder 2"/>
          <p:cNvSpPr>
            <a:spLocks noGrp="1"/>
          </p:cNvSpPr>
          <p:nvPr>
            <p:ph idx="1"/>
          </p:nvPr>
        </p:nvSpPr>
        <p:spPr/>
        <p:txBody>
          <a:bodyPr>
            <a:normAutofit/>
          </a:bodyPr>
          <a:lstStyle/>
          <a:p>
            <a:pPr fontAlgn="base"/>
            <a:r>
              <a:rPr lang="en-US" sz="4400"/>
              <a:t>What did you learn doing this process?</a:t>
            </a:r>
          </a:p>
          <a:p>
            <a:pPr fontAlgn="base"/>
            <a:r>
              <a:rPr lang="en-US" sz="440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a:t>Campaigns are won not by overpowering one’s active opposition, but by shifting each group one notch around the spectrum increasing people power in favor of change and weakening your target.</a:t>
            </a:r>
          </a:p>
          <a:p>
            <a:pPr marL="0" indent="0">
              <a:buNone/>
            </a:pPr>
            <a:endParaRPr lang="en-US" sz="3600"/>
          </a:p>
          <a:p>
            <a:pPr marL="0" indent="0">
              <a:buNone/>
            </a:pPr>
            <a:r>
              <a:rPr lang="en-US" sz="3600"/>
              <a:t>Tactics and actions need to match your target outcomes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612" y="2668272"/>
            <a:ext cx="8283272" cy="1591724"/>
          </a:xfrm>
        </p:spPr>
        <p:txBody>
          <a:bodyPr/>
          <a:lstStyle/>
          <a:p>
            <a:pPr algn="ctr"/>
            <a:r>
              <a:rPr lang="en-US"/>
              <a:t>Issues that bring a fight to the boss</a:t>
            </a:r>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8BDA29CC-4F1F-1913-C386-19B8EDC13426}"/>
              </a:ext>
            </a:extLst>
          </p:cNvPr>
          <p:cNvPicPr>
            <a:picLocks noChangeAspect="1"/>
          </p:cNvPicPr>
          <p:nvPr/>
        </p:nvPicPr>
        <p:blipFill>
          <a:blip r:embed="rId2"/>
          <a:stretch>
            <a:fillRect/>
          </a:stretch>
        </p:blipFill>
        <p:spPr>
          <a:xfrm>
            <a:off x="6092535" y="1291041"/>
            <a:ext cx="5921973" cy="4087057"/>
          </a:xfrm>
          <a:prstGeom prst="rect">
            <a:avLst/>
          </a:prstGeom>
          <a:ln>
            <a:noFill/>
          </a:ln>
          <a:effectLst>
            <a:softEdge rad="112500"/>
          </a:effectLst>
        </p:spPr>
      </p:pic>
      <p:sp>
        <p:nvSpPr>
          <p:cNvPr id="5" name="Title 4">
            <a:extLst>
              <a:ext uri="{FF2B5EF4-FFF2-40B4-BE49-F238E27FC236}">
                <a16:creationId xmlns:a16="http://schemas.microsoft.com/office/drawing/2014/main" id="{40D74150-2E66-803E-9221-9E9F5CAAB0EE}"/>
              </a:ext>
            </a:extLst>
          </p:cNvPr>
          <p:cNvSpPr>
            <a:spLocks noGrp="1"/>
          </p:cNvSpPr>
          <p:nvPr>
            <p:ph type="title"/>
          </p:nvPr>
        </p:nvSpPr>
        <p:spPr>
          <a:xfrm>
            <a:off x="813918" y="1287356"/>
            <a:ext cx="5188370" cy="2042494"/>
          </a:xfrm>
        </p:spPr>
        <p:txBody>
          <a:bodyPr>
            <a:normAutofit/>
          </a:bodyPr>
          <a:lstStyle/>
          <a:p>
            <a:pPr marL="571500" indent="-571500">
              <a:buFont typeface="Arial"/>
              <a:buChar char="•"/>
            </a:pPr>
            <a:r>
              <a:rPr lang="en-US" sz="4000">
                <a:solidFill>
                  <a:srgbClr val="000000"/>
                </a:solidFill>
                <a:latin typeface="Calibri"/>
                <a:ea typeface="Calibri"/>
                <a:cs typeface="Calibri"/>
              </a:rPr>
              <a:t>Issues are </a:t>
            </a:r>
            <a:r>
              <a:rPr lang="en-US" sz="4000" b="1">
                <a:solidFill>
                  <a:srgbClr val="000000"/>
                </a:solidFill>
                <a:latin typeface="Calibri"/>
                <a:ea typeface="Calibri"/>
                <a:cs typeface="Calibri"/>
              </a:rPr>
              <a:t>central to organizing</a:t>
            </a:r>
            <a:br>
              <a:rPr lang="en-US"/>
            </a:br>
            <a:endParaRPr lang="en-US"/>
          </a:p>
        </p:txBody>
      </p:sp>
      <p:sp>
        <p:nvSpPr>
          <p:cNvPr id="6" name="TextBox 5">
            <a:extLst>
              <a:ext uri="{FF2B5EF4-FFF2-40B4-BE49-F238E27FC236}">
                <a16:creationId xmlns:a16="http://schemas.microsoft.com/office/drawing/2014/main" id="{62949FC5-509E-65D8-C352-5246CE9846E5}"/>
              </a:ext>
            </a:extLst>
          </p:cNvPr>
          <p:cNvSpPr txBox="1"/>
          <p:nvPr/>
        </p:nvSpPr>
        <p:spPr>
          <a:xfrm>
            <a:off x="810942" y="2930288"/>
            <a:ext cx="4461958" cy="19271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4000">
                <a:solidFill>
                  <a:srgbClr val="000000"/>
                </a:solidFill>
                <a:latin typeface="Calibri"/>
              </a:rPr>
              <a:t>Issues are </a:t>
            </a:r>
            <a:r>
              <a:rPr lang="en-US" sz="4000" b="1">
                <a:solidFill>
                  <a:srgbClr val="000000"/>
                </a:solidFill>
                <a:latin typeface="Calibri"/>
              </a:rPr>
              <a:t>fixable, widely felt, </a:t>
            </a:r>
            <a:r>
              <a:rPr lang="en-US" sz="4000">
                <a:solidFill>
                  <a:srgbClr val="000000"/>
                </a:solidFill>
                <a:latin typeface="Calibri"/>
              </a:rPr>
              <a:t>and</a:t>
            </a:r>
            <a:r>
              <a:rPr lang="en-US" sz="4000" b="1">
                <a:solidFill>
                  <a:srgbClr val="000000"/>
                </a:solidFill>
                <a:latin typeface="Calibri"/>
              </a:rPr>
              <a:t>  deeply felt.</a:t>
            </a:r>
            <a:endParaRPr lang="en-US">
              <a:solidFill>
                <a:srgbClr val="000000"/>
              </a:solidFill>
            </a:endParaRPr>
          </a:p>
        </p:txBody>
      </p:sp>
    </p:spTree>
    <p:extLst>
      <p:ext uri="{BB962C8B-B14F-4D97-AF65-F5344CB8AC3E}">
        <p14:creationId xmlns:p14="http://schemas.microsoft.com/office/powerpoint/2010/main" val="3089829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294269-72BA-CC64-C2E2-4DBA2CF3E083}"/>
              </a:ext>
            </a:extLst>
          </p:cNvPr>
          <p:cNvSpPr>
            <a:spLocks noGrp="1"/>
          </p:cNvSpPr>
          <p:nvPr>
            <p:ph type="title"/>
          </p:nvPr>
        </p:nvSpPr>
        <p:spPr>
          <a:xfrm>
            <a:off x="1046569" y="545945"/>
            <a:ext cx="10561034" cy="5583937"/>
          </a:xfrm>
        </p:spPr>
        <p:txBody>
          <a:bodyPr>
            <a:noAutofit/>
          </a:bodyPr>
          <a:lstStyle/>
          <a:p>
            <a:r>
              <a:rPr lang="en-US">
                <a:solidFill>
                  <a:srgbClr val="000000"/>
                </a:solidFill>
                <a:latin typeface="Calibri"/>
                <a:ea typeface="Calibri"/>
                <a:cs typeface="Calibri"/>
              </a:rPr>
              <a:t>Looking back over yesterday's work...</a:t>
            </a:r>
            <a:br>
              <a:rPr lang="en-US" sz="2800">
                <a:solidFill>
                  <a:srgbClr val="000000"/>
                </a:solidFill>
                <a:latin typeface="Calibri"/>
                <a:ea typeface="Calibri"/>
                <a:cs typeface="Calibri"/>
              </a:rPr>
            </a:br>
            <a:endParaRPr lang="en-US" sz="2800">
              <a:solidFill>
                <a:srgbClr val="000000"/>
              </a:solidFill>
              <a:latin typeface="Calibri"/>
              <a:ea typeface="Calibri"/>
              <a:cs typeface="Calibri"/>
            </a:endParaRPr>
          </a:p>
          <a:p>
            <a:pPr marL="285750" indent="-285750">
              <a:buFont typeface="Symbol,Sans-Serif"/>
              <a:buChar char="•"/>
            </a:pPr>
            <a:r>
              <a:rPr lang="en-US" sz="2800">
                <a:solidFill>
                  <a:srgbClr val="000000"/>
                </a:solidFill>
                <a:latin typeface="Calibri"/>
                <a:ea typeface="Calibri"/>
                <a:cs typeface="Calibri"/>
              </a:rPr>
              <a:t>What are the typical ‘club union’ issues? Using the levels as a guide. </a:t>
            </a:r>
          </a:p>
          <a:p>
            <a:pPr marL="285750" indent="-285750">
              <a:buFont typeface="Symbol,Sans-Serif"/>
              <a:buChar char="•"/>
            </a:pPr>
            <a:r>
              <a:rPr lang="en-US" sz="2800">
                <a:solidFill>
                  <a:srgbClr val="000000"/>
                </a:solidFill>
                <a:latin typeface="Calibri"/>
                <a:ea typeface="Calibri"/>
                <a:cs typeface="Calibri"/>
              </a:rPr>
              <a:t>What is a fighting union issue? </a:t>
            </a:r>
          </a:p>
          <a:p>
            <a:pPr marL="285750" indent="-285750">
              <a:buFont typeface="Symbol,Sans-Serif"/>
              <a:buChar char="•"/>
            </a:pPr>
            <a:r>
              <a:rPr lang="en-US" sz="2800">
                <a:solidFill>
                  <a:srgbClr val="000000"/>
                </a:solidFill>
                <a:latin typeface="Calibri"/>
                <a:ea typeface="Calibri"/>
                <a:cs typeface="Calibri"/>
              </a:rPr>
              <a:t>What constituencies are affected by the issues and how to we move them to action?</a:t>
            </a:r>
          </a:p>
          <a:p>
            <a:endParaRPr lang="en-US" sz="2800">
              <a:solidFill>
                <a:srgbClr val="000000"/>
              </a:solidFill>
              <a:latin typeface="Calibri"/>
              <a:ea typeface="Calibri"/>
              <a:cs typeface="Calibri"/>
            </a:endParaRPr>
          </a:p>
          <a:p>
            <a:r>
              <a:rPr lang="en-US" sz="2800">
                <a:solidFill>
                  <a:srgbClr val="000000"/>
                </a:solidFill>
                <a:latin typeface="Calibri"/>
                <a:ea typeface="Calibri"/>
                <a:cs typeface="Calibri"/>
              </a:rPr>
              <a:t>What were the issues people most cared about? </a:t>
            </a:r>
          </a:p>
          <a:p>
            <a:endParaRPr lang="en-US" sz="2800">
              <a:solidFill>
                <a:srgbClr val="000000"/>
              </a:solidFill>
              <a:latin typeface="Calibri"/>
              <a:ea typeface="Calibri"/>
              <a:cs typeface="Calibri"/>
            </a:endParaRPr>
          </a:p>
          <a:p>
            <a:r>
              <a:rPr lang="en-US" sz="2800">
                <a:solidFill>
                  <a:srgbClr val="000000"/>
                </a:solidFill>
                <a:latin typeface="Calibri"/>
                <a:ea typeface="Calibri"/>
                <a:cs typeface="Calibri"/>
              </a:rPr>
              <a:t>Looking back home: What are the issues people most identify that they want addressed?</a:t>
            </a:r>
            <a:br>
              <a:rPr lang="en-US" sz="2800">
                <a:solidFill>
                  <a:srgbClr val="000000"/>
                </a:solidFill>
                <a:latin typeface="Calibri"/>
                <a:ea typeface="Calibri"/>
                <a:cs typeface="Calibri"/>
              </a:rPr>
            </a:br>
            <a:endParaRPr lang="en-US" sz="2800">
              <a:solidFill>
                <a:srgbClr val="000000"/>
              </a:solidFill>
              <a:latin typeface="Calibri"/>
              <a:ea typeface="Calibri"/>
              <a:cs typeface="Calibri"/>
            </a:endParaRPr>
          </a:p>
          <a:p>
            <a:r>
              <a:rPr lang="en-US" sz="2800">
                <a:solidFill>
                  <a:srgbClr val="000000"/>
                </a:solidFill>
                <a:latin typeface="Calibri"/>
                <a:ea typeface="Calibri"/>
                <a:cs typeface="Calibri"/>
              </a:rPr>
              <a:t>Chart it up. Use the Issues to Problem. </a:t>
            </a:r>
            <a:br>
              <a:rPr lang="en-US" sz="2800">
                <a:solidFill>
                  <a:srgbClr val="000000"/>
                </a:solidFill>
                <a:latin typeface="Calibri"/>
                <a:ea typeface="Calibri"/>
                <a:cs typeface="Calibri"/>
              </a:rPr>
            </a:br>
            <a:endParaRPr lang="en-US" sz="2800">
              <a:solidFill>
                <a:srgbClr val="000000"/>
              </a:solidFill>
              <a:latin typeface="Calibri"/>
              <a:ea typeface="Calibri"/>
              <a:cs typeface="Calibri"/>
            </a:endParaRPr>
          </a:p>
        </p:txBody>
      </p:sp>
    </p:spTree>
    <p:extLst>
      <p:ext uri="{BB962C8B-B14F-4D97-AF65-F5344CB8AC3E}">
        <p14:creationId xmlns:p14="http://schemas.microsoft.com/office/powerpoint/2010/main" val="2148569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44758" y="380602"/>
            <a:ext cx="6589951" cy="6087873"/>
          </a:xfrm>
        </p:spPr>
        <p:txBody>
          <a:bodyPr vert="horz" lIns="91440" tIns="45720" rIns="91440" bIns="45720" rtlCol="0" anchor="t">
            <a:noAutofit/>
          </a:bodyPr>
          <a:lstStyle/>
          <a:p>
            <a:pPr marL="246380" indent="-246380"/>
            <a:r>
              <a:rPr lang="en-US" sz="3400">
                <a:solidFill>
                  <a:srgbClr val="000000"/>
                </a:solidFill>
                <a:latin typeface="Euphemia"/>
                <a:ea typeface="Calibri"/>
                <a:cs typeface="Calibri"/>
              </a:rPr>
              <a:t>Issues are what move people and give organizations purpose.</a:t>
            </a:r>
            <a:endParaRPr lang="en-US" sz="3400">
              <a:solidFill>
                <a:srgbClr val="465562"/>
              </a:solidFill>
              <a:latin typeface="Euphemia"/>
              <a:ea typeface="Calibri"/>
              <a:cs typeface="Calibri"/>
            </a:endParaRPr>
          </a:p>
          <a:p>
            <a:pPr marL="246380" indent="-246380"/>
            <a:endParaRPr lang="en-US" sz="3400">
              <a:solidFill>
                <a:srgbClr val="000000"/>
              </a:solidFill>
              <a:latin typeface="Euphemia"/>
              <a:ea typeface="Calibri"/>
              <a:cs typeface="Calibri"/>
            </a:endParaRPr>
          </a:p>
          <a:p>
            <a:pPr marL="246380" indent="-246380"/>
            <a:r>
              <a:rPr lang="en-US" sz="3400">
                <a:solidFill>
                  <a:srgbClr val="000000"/>
                </a:solidFill>
                <a:latin typeface="Euphemia"/>
                <a:ea typeface="Calibri"/>
                <a:cs typeface="Calibri"/>
              </a:rPr>
              <a:t>If we are to move from club unions to fighting unions, picking strong issues to build teams of members around is critical to engagement and changing the narrative of your union. </a:t>
            </a:r>
            <a:endParaRPr lang="en-US" sz="3400">
              <a:latin typeface="Euphemia"/>
            </a:endParaRP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830929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2747" y="2963367"/>
            <a:ext cx="8283272" cy="930712"/>
          </a:xfrm>
        </p:spPr>
        <p:txBody>
          <a:bodyPr/>
          <a:lstStyle/>
          <a:p>
            <a:pPr algn="ctr"/>
            <a:r>
              <a:rPr lang="en-US"/>
              <a:t>The Target</a:t>
            </a:r>
          </a:p>
        </p:txBody>
      </p:sp>
    </p:spTree>
    <p:extLst>
      <p:ext uri="{BB962C8B-B14F-4D97-AF65-F5344CB8AC3E}">
        <p14:creationId xmlns:p14="http://schemas.microsoft.com/office/powerpoint/2010/main" val="2365428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a:solidFill>
                  <a:srgbClr val="000000"/>
                </a:solidFill>
              </a:rPr>
              <a:t>Who has the power and resources to prevent or grant the change you want?</a:t>
            </a:r>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6996" y="1371600"/>
            <a:ext cx="5556235" cy="34628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64" y="286801"/>
            <a:ext cx="7374482" cy="1239837"/>
          </a:xfrm>
        </p:spPr>
        <p:txBody>
          <a:bodyPr>
            <a:normAutofit/>
          </a:bodyPr>
          <a:lstStyle/>
          <a:p>
            <a:r>
              <a:rPr lang="en-US" sz="4400">
                <a:solidFill>
                  <a:srgbClr val="000000"/>
                </a:solidFill>
              </a:rPr>
              <a:t>Who is the Boss – P. 60-66</a:t>
            </a:r>
          </a:p>
        </p:txBody>
      </p:sp>
      <p:sp>
        <p:nvSpPr>
          <p:cNvPr id="3" name="Content Placeholder 2"/>
          <p:cNvSpPr>
            <a:spLocks noGrp="1"/>
          </p:cNvSpPr>
          <p:nvPr>
            <p:ph idx="1"/>
          </p:nvPr>
        </p:nvSpPr>
        <p:spPr>
          <a:xfrm>
            <a:off x="918162" y="2313115"/>
            <a:ext cx="4976682" cy="2889056"/>
          </a:xfrm>
        </p:spPr>
        <p:txBody>
          <a:bodyPr vert="horz" lIns="91440" tIns="45720" rIns="91440" bIns="45720" rtlCol="0" anchor="t">
            <a:normAutofit/>
          </a:bodyPr>
          <a:lstStyle/>
          <a:p>
            <a:pPr marL="246380" indent="-246380">
              <a:buFont typeface="Arial"/>
              <a:buChar char="•"/>
            </a:pPr>
            <a:r>
              <a:rPr lang="en-US" sz="4400">
                <a:solidFill>
                  <a:srgbClr val="000000"/>
                </a:solidFill>
              </a:rPr>
              <a:t>Who is the boss or the fight with? </a:t>
            </a:r>
            <a:endParaRPr lang="en-US">
              <a:solidFill>
                <a:srgbClr val="000000"/>
              </a:solidFill>
            </a:endParaRPr>
          </a:p>
          <a:p>
            <a:pPr marL="246380" indent="-246380">
              <a:buFont typeface="Arial"/>
              <a:buChar char="•"/>
            </a:pPr>
            <a:r>
              <a:rPr lang="en-US" sz="4400">
                <a:solidFill>
                  <a:srgbClr val="000000"/>
                </a:solidFill>
              </a:rPr>
              <a:t>How did they win? </a:t>
            </a:r>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811" y="2093630"/>
            <a:ext cx="5335385" cy="33261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286" y="135726"/>
            <a:ext cx="8026517" cy="1239837"/>
          </a:xfrm>
        </p:spPr>
        <p:txBody>
          <a:bodyPr>
            <a:normAutofit/>
          </a:bodyPr>
          <a:lstStyle/>
          <a:p>
            <a:pPr algn="ctr"/>
            <a:r>
              <a:rPr lang="en-US" sz="6000"/>
              <a:t>What did you learn? </a:t>
            </a:r>
          </a:p>
        </p:txBody>
      </p:sp>
      <p:pic>
        <p:nvPicPr>
          <p:cNvPr id="3" name="Picture 3" descr="Diagram, text&#10;&#10;Description automatically generated">
            <a:extLst>
              <a:ext uri="{FF2B5EF4-FFF2-40B4-BE49-F238E27FC236}">
                <a16:creationId xmlns:a16="http://schemas.microsoft.com/office/drawing/2014/main" id="{A2014CCF-7D9C-5C61-D507-59BBDD5C1A36}"/>
              </a:ext>
            </a:extLst>
          </p:cNvPr>
          <p:cNvPicPr>
            <a:picLocks noChangeAspect="1"/>
          </p:cNvPicPr>
          <p:nvPr/>
        </p:nvPicPr>
        <p:blipFill rotWithShape="1">
          <a:blip r:embed="rId2"/>
          <a:srcRect l="5420" r="8411" b="7425"/>
          <a:stretch/>
        </p:blipFill>
        <p:spPr>
          <a:xfrm>
            <a:off x="3310235" y="1460640"/>
            <a:ext cx="5572029" cy="4810324"/>
          </a:xfrm>
          <a:prstGeom prst="rect">
            <a:avLst/>
          </a:prstGeom>
          <a:ln>
            <a:noFill/>
          </a:ln>
          <a:effectLst>
            <a:softEdge rad="112500"/>
          </a:effectLst>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a:t>Having a clear target to mobilize our leaders around the issues we cannot address alone is critical. </a:t>
            </a:r>
          </a:p>
          <a:p>
            <a:pPr marL="0" indent="0">
              <a:buNone/>
            </a:pPr>
            <a:endParaRPr lang="en-US" sz="4000"/>
          </a:p>
          <a:p>
            <a:pPr marL="0" indent="0">
              <a:buNone/>
            </a:pPr>
            <a:r>
              <a:rPr lang="en-US" sz="4000"/>
              <a:t>Without a clear target, we do not have an effective strategy or plan. </a:t>
            </a:r>
          </a:p>
          <a:p>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2406" y="2916152"/>
            <a:ext cx="3818762" cy="1013338"/>
          </a:xfrm>
        </p:spPr>
        <p:txBody>
          <a:bodyPr/>
          <a:lstStyle/>
          <a:p>
            <a:r>
              <a:rPr lang="en-US"/>
              <a:t>The Tactics</a:t>
            </a:r>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a:ea typeface="+mj-lt"/>
                <a:cs typeface="+mj-lt"/>
              </a:rPr>
              <a:t>How do we build a club into a fighting union? </a:t>
            </a:r>
            <a:endParaRPr lang="en-US" sz="440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a:ea typeface="+mn-lt"/>
                <a:cs typeface="+mn-lt"/>
              </a:rPr>
              <a:t>Structure Tests</a:t>
            </a:r>
          </a:p>
          <a:p>
            <a:r>
              <a:rPr lang="en-US" sz="4400">
                <a:ea typeface="+mn-lt"/>
                <a:cs typeface="+mn-lt"/>
              </a:rPr>
              <a:t>Escalate</a:t>
            </a:r>
          </a:p>
          <a:p>
            <a:r>
              <a:rPr lang="en-US" sz="4400">
                <a:ea typeface="+mn-lt"/>
                <a:cs typeface="+mn-lt"/>
              </a:rPr>
              <a:t>Leader Development</a:t>
            </a:r>
          </a:p>
          <a:p>
            <a:r>
              <a:rPr lang="en-US" sz="4400">
                <a:ea typeface="+mn-lt"/>
                <a:cs typeface="+mn-lt"/>
              </a:rPr>
              <a:t>Assess Commitments</a:t>
            </a:r>
          </a:p>
          <a:p>
            <a:pPr marL="0" indent="0">
              <a:buNone/>
            </a:pPr>
            <a:endParaRPr lang="en-US" sz="4400">
              <a:ea typeface="+mn-lt"/>
              <a:cs typeface="+mn-lt"/>
            </a:endParaRPr>
          </a:p>
          <a:p>
            <a:pPr marL="0" indent="0">
              <a:buNone/>
            </a:pPr>
            <a:endParaRPr lang="en-US" sz="4400">
              <a:ea typeface="+mn-lt"/>
              <a:cs typeface="+mn-lt"/>
            </a:endParaRPr>
          </a:p>
          <a:p>
            <a:pPr marL="514350" indent="-514350">
              <a:buFont typeface="Euphemia" pitchFamily="34" charset="0"/>
              <a:buAutoNum type="arabicPeriod"/>
            </a:pPr>
            <a:endParaRPr lang="en-US">
              <a:ea typeface="+mn-lt"/>
              <a:cs typeface="+mn-lt"/>
            </a:endParaRPr>
          </a:p>
          <a:p>
            <a:pPr marL="0" indent="0">
              <a:buFont typeface="Euphemia" pitchFamily="34" charset="0"/>
              <a:buNone/>
            </a:pPr>
            <a:endParaRPr lang="en-US"/>
          </a:p>
          <a:p>
            <a:pPr marL="0" indent="0">
              <a:buFont typeface="Euphemia" pitchFamily="34" charset="0"/>
              <a:buNone/>
            </a:pPr>
            <a:endParaRPr lang="en-US"/>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 P.147</a:t>
            </a:r>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Case Study – Seattle P. 87-95</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Focus on P. 93</a:t>
            </a:r>
          </a:p>
          <a:p>
            <a:pPr marL="0" indent="0">
              <a:buFont typeface="Euphemia" pitchFamily="34" charset="0"/>
              <a:buNone/>
            </a:pPr>
            <a:r>
              <a:rPr lang="en-US" sz="4000"/>
              <a:t>Was this tactic effective in achieving their demand? Do they have the power to achieve their demand? Why?</a:t>
            </a:r>
          </a:p>
          <a:p>
            <a:pPr marL="0" indent="0">
              <a:buNone/>
            </a:pPr>
            <a:r>
              <a:rPr lang="en-US" sz="4000"/>
              <a:t>Use Tool on 162 to consider the </a:t>
            </a:r>
            <a:r>
              <a:rPr lang="en-US" sz="4000" err="1"/>
              <a:t>eefectiveness</a:t>
            </a:r>
            <a:r>
              <a:rPr lang="en-US" sz="4000"/>
              <a:t> of this tactic.  </a:t>
            </a:r>
          </a:p>
          <a:p>
            <a:pPr marL="246380" indent="-246380"/>
            <a:endParaRPr lang="en-US"/>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a:t>What were the strengths and weaknesses of this tactic?</a:t>
            </a:r>
            <a:br>
              <a:rPr lang="en-US" sz="4400"/>
            </a:br>
            <a:br>
              <a:rPr lang="en-US" sz="4400"/>
            </a:br>
            <a:r>
              <a:rPr lang="en-US" sz="4400"/>
              <a:t>Where was this local in the levels of organizing? </a:t>
            </a:r>
            <a:br>
              <a:rPr lang="en-US" sz="4400"/>
            </a:br>
            <a:br>
              <a:rPr lang="en-US" sz="4400"/>
            </a:br>
            <a:r>
              <a:rPr lang="en-US" sz="4400"/>
              <a:t>What would you do instead? </a:t>
            </a:r>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a:t>If we stay in the 1-1s and never ask to act or choose to act, we stay in the basics to beginning of organizing. </a:t>
            </a:r>
          </a:p>
          <a:p>
            <a:pPr marL="0" lvl="0" indent="0">
              <a:buNone/>
            </a:pPr>
            <a:endParaRPr lang="en-US"/>
          </a:p>
          <a:p>
            <a:pPr marL="0" lvl="0" indent="0">
              <a:buNone/>
            </a:pPr>
            <a:r>
              <a:rPr lang="en-US"/>
              <a:t>Building power with each other and giving leaders the role of doing the tasks and organizing of the action helps to build the over all unity and allows us to leverage more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37</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6963" y="2857133"/>
            <a:ext cx="4679182" cy="1143180"/>
          </a:xfrm>
        </p:spPr>
        <p:txBody>
          <a:bodyPr>
            <a:normAutofit fontScale="90000"/>
          </a:bodyPr>
          <a:lstStyle/>
          <a:p>
            <a:r>
              <a:rPr lang="en-US"/>
              <a:t>Creating a Plan</a:t>
            </a:r>
          </a:p>
        </p:txBody>
      </p:sp>
    </p:spTree>
    <p:extLst>
      <p:ext uri="{BB962C8B-B14F-4D97-AF65-F5344CB8AC3E}">
        <p14:creationId xmlns:p14="http://schemas.microsoft.com/office/powerpoint/2010/main" val="62597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335576"/>
            <a:ext cx="9782801" cy="850657"/>
          </a:xfrm>
        </p:spPr>
        <p:txBody>
          <a:bodyPr>
            <a:normAutofit/>
          </a:bodyPr>
          <a:lstStyle/>
          <a:p>
            <a:r>
              <a:rPr lang="en-US" sz="4000"/>
              <a:t>Think About:</a:t>
            </a:r>
          </a:p>
        </p:txBody>
      </p:sp>
      <p:sp>
        <p:nvSpPr>
          <p:cNvPr id="3" name="Content Placeholder 2"/>
          <p:cNvSpPr>
            <a:spLocks noGrp="1"/>
          </p:cNvSpPr>
          <p:nvPr>
            <p:ph idx="1"/>
          </p:nvPr>
        </p:nvSpPr>
        <p:spPr>
          <a:xfrm>
            <a:off x="1593436" y="1305684"/>
            <a:ext cx="9782801" cy="5055846"/>
          </a:xfrm>
        </p:spPr>
        <p:txBody>
          <a:bodyPr vert="horz" lIns="91440" tIns="45720" rIns="91440" bIns="45720" rtlCol="0" anchor="t">
            <a:noAutofit/>
          </a:bodyPr>
          <a:lstStyle/>
          <a:p>
            <a:pPr marL="246380" indent="-246380"/>
            <a:r>
              <a:rPr lang="en-US" sz="2400">
                <a:solidFill>
                  <a:srgbClr val="000000"/>
                </a:solidFill>
                <a:latin typeface="Calibri"/>
                <a:ea typeface="Calibri"/>
                <a:cs typeface="Calibri"/>
              </a:rPr>
              <a:t> Where is your work currently? </a:t>
            </a:r>
            <a:endParaRPr lang="en-US" sz="2400"/>
          </a:p>
          <a:p>
            <a:pPr marL="246380" indent="-246380"/>
            <a:r>
              <a:rPr lang="en-US" sz="2400">
                <a:solidFill>
                  <a:srgbClr val="000000"/>
                </a:solidFill>
                <a:latin typeface="Calibri"/>
                <a:ea typeface="Calibri"/>
                <a:cs typeface="Calibri"/>
              </a:rPr>
              <a:t>How can you take it to the next level? (Dream big!). </a:t>
            </a:r>
          </a:p>
          <a:p>
            <a:pPr marL="246380" indent="-246380"/>
            <a:r>
              <a:rPr lang="en-US" sz="2400">
                <a:solidFill>
                  <a:srgbClr val="000000"/>
                </a:solidFill>
                <a:latin typeface="Calibri"/>
                <a:ea typeface="Calibri"/>
                <a:cs typeface="Calibri"/>
              </a:rPr>
              <a:t>Start with where you are currently on the levels of Organizing, where do you want to be. </a:t>
            </a:r>
          </a:p>
          <a:p>
            <a:pPr marL="246380" indent="-246380"/>
            <a:r>
              <a:rPr lang="en-US" sz="2400">
                <a:solidFill>
                  <a:srgbClr val="000000"/>
                </a:solidFill>
                <a:latin typeface="Calibri"/>
                <a:ea typeface="Calibri"/>
                <a:cs typeface="Calibri"/>
              </a:rPr>
              <a:t>Draw your roadmap for getting there. Start with your goal. </a:t>
            </a:r>
          </a:p>
          <a:p>
            <a:pPr marL="246380" lvl="0" indent="-246380"/>
            <a:r>
              <a:rPr lang="en-US" sz="2400">
                <a:solidFill>
                  <a:srgbClr val="000000"/>
                </a:solidFill>
                <a:latin typeface="Calibri"/>
                <a:ea typeface="Calibri"/>
                <a:cs typeface="Calibri"/>
              </a:rPr>
              <a:t>What activities and actions do you want your local or group to be focused on? </a:t>
            </a:r>
          </a:p>
          <a:p>
            <a:pPr marL="246380" lvl="0" indent="-246380"/>
            <a:r>
              <a:rPr lang="en-US" sz="2400">
                <a:solidFill>
                  <a:srgbClr val="000000"/>
                </a:solidFill>
                <a:latin typeface="Calibri"/>
                <a:ea typeface="Calibri"/>
                <a:cs typeface="Calibri"/>
              </a:rPr>
              <a:t>Where are you now in the levels of organizing? </a:t>
            </a:r>
          </a:p>
          <a:p>
            <a:pPr marL="246380" lvl="0" indent="-246380"/>
            <a:r>
              <a:rPr lang="en-US" sz="2400">
                <a:solidFill>
                  <a:srgbClr val="000000"/>
                </a:solidFill>
                <a:latin typeface="Calibri"/>
                <a:ea typeface="Calibri"/>
                <a:cs typeface="Calibri"/>
              </a:rPr>
              <a:t>Who is your constituency?</a:t>
            </a:r>
          </a:p>
          <a:p>
            <a:pPr marL="246380" indent="-246380"/>
            <a:r>
              <a:rPr lang="en-US" sz="2400">
                <a:solidFill>
                  <a:srgbClr val="000000"/>
                </a:solidFill>
                <a:latin typeface="Calibri"/>
                <a:ea typeface="Calibri"/>
                <a:cs typeface="Calibri"/>
              </a:rPr>
              <a:t>What steps can you take to get there given the levels? </a:t>
            </a:r>
          </a:p>
          <a:p>
            <a:pPr marL="246380" indent="-246380">
              <a:buChar char="•"/>
            </a:pPr>
            <a:endParaRPr lang="en-US" sz="2400">
              <a:solidFill>
                <a:srgbClr val="465562"/>
              </a:solidFill>
              <a:latin typeface="Calibri"/>
              <a:ea typeface="Calibri"/>
              <a:cs typeface="Calibri"/>
            </a:endParaRPr>
          </a:p>
        </p:txBody>
      </p:sp>
      <p:pic>
        <p:nvPicPr>
          <p:cNvPr id="4" name="Picture 4" descr="Shape, circle&#10;&#10;Description automatically generated">
            <a:extLst>
              <a:ext uri="{FF2B5EF4-FFF2-40B4-BE49-F238E27FC236}">
                <a16:creationId xmlns:a16="http://schemas.microsoft.com/office/drawing/2014/main" id="{899A9902-8294-E108-073F-E8FFB982D827}"/>
              </a:ext>
            </a:extLst>
          </p:cNvPr>
          <p:cNvPicPr>
            <a:picLocks noChangeAspect="1"/>
          </p:cNvPicPr>
          <p:nvPr/>
        </p:nvPicPr>
        <p:blipFill>
          <a:blip r:embed="rId2"/>
          <a:stretch>
            <a:fillRect/>
          </a:stretch>
        </p:blipFill>
        <p:spPr>
          <a:xfrm>
            <a:off x="9787898" y="335130"/>
            <a:ext cx="1585916" cy="1633270"/>
          </a:xfrm>
          <a:prstGeom prst="rect">
            <a:avLst/>
          </a:prstGeom>
        </p:spPr>
      </p:pic>
    </p:spTree>
    <p:extLst>
      <p:ext uri="{BB962C8B-B14F-4D97-AF65-F5344CB8AC3E}">
        <p14:creationId xmlns:p14="http://schemas.microsoft.com/office/powerpoint/2010/main" val="1026666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Draw this out: </a:t>
            </a:r>
          </a:p>
        </p:txBody>
      </p:sp>
      <p:sp>
        <p:nvSpPr>
          <p:cNvPr id="3" name="Content Placeholder 2"/>
          <p:cNvSpPr>
            <a:spLocks noGrp="1"/>
          </p:cNvSpPr>
          <p:nvPr>
            <p:ph idx="1"/>
          </p:nvPr>
        </p:nvSpPr>
        <p:spPr/>
        <p:txBody>
          <a:bodyPr vert="horz" lIns="91440" tIns="45720" rIns="91440" bIns="45720" rtlCol="0" anchor="t">
            <a:noAutofit/>
          </a:bodyPr>
          <a:lstStyle/>
          <a:p>
            <a:pPr marL="342900" indent="-342900">
              <a:buFont typeface="Arial" pitchFamily="34" charset="0"/>
              <a:buChar char="•"/>
            </a:pPr>
            <a:r>
              <a:rPr lang="en-US" sz="2400">
                <a:latin typeface="Calibri"/>
                <a:ea typeface="Calibri"/>
                <a:cs typeface="Calibri"/>
              </a:rPr>
              <a:t>What is your current constituency group? </a:t>
            </a:r>
            <a:endParaRPr lang="en-US">
              <a:latin typeface="Euphemia"/>
              <a:ea typeface="Calibri"/>
              <a:cs typeface="Calibri"/>
            </a:endParaRPr>
          </a:p>
          <a:p>
            <a:pPr marL="342900" indent="-342900">
              <a:buFont typeface="Arial" pitchFamily="34" charset="0"/>
              <a:buChar char="•"/>
            </a:pPr>
            <a:r>
              <a:rPr lang="en-US" sz="2400">
                <a:latin typeface="Calibri"/>
                <a:ea typeface="Calibri"/>
                <a:cs typeface="Calibri"/>
              </a:rPr>
              <a:t>What are they asked to do?  </a:t>
            </a:r>
            <a:endParaRPr lang="en-US">
              <a:latin typeface="Euphemia"/>
              <a:ea typeface="Calibri"/>
              <a:cs typeface="Calibri"/>
            </a:endParaRPr>
          </a:p>
          <a:p>
            <a:pPr marL="342900" indent="-342900">
              <a:buFont typeface="Arial" pitchFamily="34" charset="0"/>
              <a:buChar char="•"/>
            </a:pPr>
            <a:r>
              <a:rPr lang="en-US" sz="2400">
                <a:latin typeface="Calibri"/>
                <a:ea typeface="Calibri"/>
                <a:cs typeface="Calibri"/>
              </a:rPr>
              <a:t>In a perfect world what would you ask them to do? </a:t>
            </a:r>
            <a:endParaRPr lang="en-US">
              <a:latin typeface="Euphemia"/>
              <a:ea typeface="Calibri"/>
              <a:cs typeface="Calibri"/>
            </a:endParaRPr>
          </a:p>
          <a:p>
            <a:pPr marL="342900" indent="-342900">
              <a:buFont typeface="Arial" pitchFamily="34" charset="0"/>
              <a:buChar char="•"/>
            </a:pPr>
            <a:r>
              <a:rPr lang="en-US" sz="2400">
                <a:latin typeface="Calibri"/>
                <a:ea typeface="Calibri"/>
                <a:cs typeface="Calibri"/>
              </a:rPr>
              <a:t>Who are the leaders and how or how will you find them?  </a:t>
            </a:r>
            <a:endParaRPr lang="en-US">
              <a:latin typeface="Euphemia"/>
              <a:ea typeface="Calibri"/>
              <a:cs typeface="Calibri"/>
            </a:endParaRPr>
          </a:p>
          <a:p>
            <a:pPr marL="342900" indent="-342900">
              <a:buFont typeface="Arial" pitchFamily="34" charset="0"/>
              <a:buChar char="•"/>
            </a:pPr>
            <a:r>
              <a:rPr lang="en-US" sz="2400">
                <a:latin typeface="Calibri"/>
                <a:ea typeface="Calibri"/>
                <a:cs typeface="Calibri"/>
              </a:rPr>
              <a:t>What are your communities/local/groups resources? </a:t>
            </a:r>
            <a:endParaRPr lang="en-US">
              <a:latin typeface="Euphemia"/>
              <a:ea typeface="Calibri"/>
              <a:cs typeface="Calibri"/>
            </a:endParaRPr>
          </a:p>
          <a:p>
            <a:pPr marL="342900" indent="-342900">
              <a:buFont typeface="Arial" pitchFamily="34" charset="0"/>
              <a:buChar char="•"/>
            </a:pPr>
            <a:r>
              <a:rPr lang="en-US" sz="2400">
                <a:latin typeface="Calibri"/>
                <a:ea typeface="Calibri"/>
                <a:cs typeface="Calibri"/>
              </a:rPr>
              <a:t>Who are your leaders? How will you create a cycle of interruption and leader identification?  </a:t>
            </a:r>
            <a:endParaRPr lang="en-US">
              <a:latin typeface="Euphemia"/>
              <a:ea typeface="Calibri"/>
              <a:cs typeface="Calibri"/>
            </a:endParaRPr>
          </a:p>
          <a:p>
            <a:pPr marL="342900" lvl="0" indent="-342900">
              <a:buFont typeface="Arial" pitchFamily="34" charset="0"/>
              <a:buChar char="•"/>
            </a:pPr>
            <a:r>
              <a:rPr lang="en-US" sz="2400">
                <a:latin typeface="Calibri"/>
                <a:ea typeface="Calibri"/>
                <a:cs typeface="Calibri"/>
              </a:rPr>
              <a:t>What the issues and who has the resources to give your constituency what they want?  </a:t>
            </a:r>
            <a:endParaRPr lang="en-US">
              <a:latin typeface="Euphemia"/>
              <a:ea typeface="Calibri"/>
              <a:cs typeface="Calibri"/>
            </a:endParaRPr>
          </a:p>
        </p:txBody>
      </p:sp>
    </p:spTree>
    <p:extLst>
      <p:ext uri="{BB962C8B-B14F-4D97-AF65-F5344CB8AC3E}">
        <p14:creationId xmlns:p14="http://schemas.microsoft.com/office/powerpoint/2010/main" val="450506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Group Presentations</a:t>
            </a:r>
          </a:p>
        </p:txBody>
      </p:sp>
    </p:spTree>
    <p:extLst>
      <p:ext uri="{BB962C8B-B14F-4D97-AF65-F5344CB8AC3E}">
        <p14:creationId xmlns:p14="http://schemas.microsoft.com/office/powerpoint/2010/main" val="1400529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4653" y="1029791"/>
            <a:ext cx="9782801" cy="1239837"/>
          </a:xfrm>
        </p:spPr>
        <p:txBody>
          <a:bodyPr>
            <a:normAutofit/>
          </a:bodyPr>
          <a:lstStyle/>
          <a:p>
            <a:r>
              <a:rPr lang="en-US" sz="5400">
                <a:solidFill>
                  <a:srgbClr val="000000"/>
                </a:solidFill>
                <a:ea typeface="+mj-lt"/>
                <a:cs typeface="+mj-lt"/>
              </a:rPr>
              <a:t>Gallery Walk: </a:t>
            </a:r>
            <a:endParaRPr lang="en-US" sz="5400">
              <a:solidFill>
                <a:srgbClr val="000000"/>
              </a:solidFill>
            </a:endParaRPr>
          </a:p>
        </p:txBody>
      </p:sp>
      <p:sp>
        <p:nvSpPr>
          <p:cNvPr id="3" name="Content Placeholder 2"/>
          <p:cNvSpPr>
            <a:spLocks noGrp="1"/>
          </p:cNvSpPr>
          <p:nvPr>
            <p:ph idx="1"/>
          </p:nvPr>
        </p:nvSpPr>
        <p:spPr>
          <a:xfrm>
            <a:off x="2024620" y="2620485"/>
            <a:ext cx="8142201" cy="3551715"/>
          </a:xfrm>
        </p:spPr>
        <p:txBody>
          <a:bodyPr vert="horz" lIns="91440" tIns="45720" rIns="91440" bIns="45720" rtlCol="0" anchor="t">
            <a:normAutofit/>
          </a:bodyPr>
          <a:lstStyle/>
          <a:p>
            <a:pPr marL="246380" indent="-246380">
              <a:buNone/>
            </a:pPr>
            <a:endParaRPr lang="en-US" sz="3600">
              <a:solidFill>
                <a:srgbClr val="000000"/>
              </a:solidFill>
              <a:ea typeface="+mn-lt"/>
              <a:cs typeface="+mn-lt"/>
            </a:endParaRPr>
          </a:p>
          <a:p>
            <a:pPr marL="246380" indent="-246380"/>
            <a:r>
              <a:rPr lang="en-US" sz="3600">
                <a:solidFill>
                  <a:srgbClr val="000000"/>
                </a:solidFill>
                <a:ea typeface="+mn-lt"/>
                <a:cs typeface="+mn-lt"/>
              </a:rPr>
              <a:t>Use post-its to leave feedback</a:t>
            </a:r>
          </a:p>
          <a:p>
            <a:pPr marL="246380" indent="-246380"/>
            <a:r>
              <a:rPr lang="en-US" sz="3600">
                <a:solidFill>
                  <a:srgbClr val="000000"/>
                </a:solidFill>
                <a:ea typeface="+mn-lt"/>
                <a:cs typeface="+mn-lt"/>
              </a:rPr>
              <a:t>Focused questions OR affirmations </a:t>
            </a:r>
            <a:endParaRPr lang="en-US" sz="3600">
              <a:solidFill>
                <a:srgbClr val="465562"/>
              </a:solidFill>
              <a:ea typeface="+mn-lt"/>
              <a:cs typeface="+mn-lt"/>
            </a:endParaRPr>
          </a:p>
          <a:p>
            <a:pPr marL="612140" lvl="1" indent="-246380"/>
            <a:r>
              <a:rPr lang="en-US" sz="3600">
                <a:solidFill>
                  <a:srgbClr val="000000"/>
                </a:solidFill>
                <a:ea typeface="+mn-lt"/>
                <a:cs typeface="+mn-lt"/>
              </a:rPr>
              <a:t>not suggestions</a:t>
            </a:r>
            <a:endParaRPr lang="en-US" sz="3600"/>
          </a:p>
          <a:p>
            <a:pPr marL="246380" indent="-246380"/>
            <a:endParaRPr lang="en-US" sz="3600">
              <a:solidFill>
                <a:srgbClr val="000000"/>
              </a:solidFill>
            </a:endParaRPr>
          </a:p>
          <a:p>
            <a:pPr marL="514350" indent="-514350">
              <a:buAutoNum type="arabicPeriod"/>
            </a:pPr>
            <a:endParaRPr lang="en-US" sz="3600">
              <a:solidFill>
                <a:srgbClr val="000000"/>
              </a:solidFill>
            </a:endParaRPr>
          </a:p>
          <a:p>
            <a:pPr marL="0" indent="0">
              <a:buNone/>
            </a:pPr>
            <a:endParaRPr lang="en-US" sz="3600">
              <a:solidFill>
                <a:srgbClr val="000000"/>
              </a:solidFill>
            </a:endParaRPr>
          </a:p>
          <a:p>
            <a:pPr marL="0" indent="0">
              <a:buNone/>
            </a:pPr>
            <a:endParaRPr lang="en-US" sz="3600">
              <a:solidFill>
                <a:srgbClr val="000000"/>
              </a:solidFill>
            </a:endParaRPr>
          </a:p>
        </p:txBody>
      </p:sp>
      <p:pic>
        <p:nvPicPr>
          <p:cNvPr id="4" name="Picture 4" descr="A picture containing silhouette&#10;&#10;Description automatically generated">
            <a:extLst>
              <a:ext uri="{FF2B5EF4-FFF2-40B4-BE49-F238E27FC236}">
                <a16:creationId xmlns:a16="http://schemas.microsoft.com/office/drawing/2014/main" id="{02FB89BC-54C7-BBB2-6AE0-DE7967C6C40B}"/>
              </a:ext>
            </a:extLst>
          </p:cNvPr>
          <p:cNvPicPr>
            <a:picLocks noChangeAspect="1"/>
          </p:cNvPicPr>
          <p:nvPr/>
        </p:nvPicPr>
        <p:blipFill>
          <a:blip r:embed="rId2"/>
          <a:stretch>
            <a:fillRect/>
          </a:stretch>
        </p:blipFill>
        <p:spPr>
          <a:xfrm>
            <a:off x="6580312" y="492262"/>
            <a:ext cx="4667300" cy="2328774"/>
          </a:xfrm>
          <a:prstGeom prst="rect">
            <a:avLst/>
          </a:prstGeom>
        </p:spPr>
      </p:pic>
    </p:spTree>
    <p:extLst>
      <p:ext uri="{BB962C8B-B14F-4D97-AF65-F5344CB8AC3E}">
        <p14:creationId xmlns:p14="http://schemas.microsoft.com/office/powerpoint/2010/main" val="839707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4319" y="3346255"/>
            <a:ext cx="9782801" cy="2552467"/>
          </a:xfrm>
        </p:spPr>
        <p:txBody>
          <a:bodyPr vert="horz" lIns="91440" tIns="45720" rIns="91440" bIns="45720" rtlCol="0" anchor="t">
            <a:normAutofit/>
          </a:bodyPr>
          <a:lstStyle/>
          <a:p>
            <a:pPr marL="246380" indent="-246380" algn="ctr"/>
            <a:endParaRPr lang="en-US" sz="3600">
              <a:solidFill>
                <a:srgbClr val="000000"/>
              </a:solidFill>
              <a:ea typeface="+mn-lt"/>
              <a:cs typeface="+mn-lt"/>
            </a:endParaRPr>
          </a:p>
          <a:p>
            <a:pPr marL="0" indent="0" algn="ctr">
              <a:buNone/>
            </a:pPr>
            <a:r>
              <a:rPr lang="en-US" sz="3600">
                <a:solidFill>
                  <a:srgbClr val="000000"/>
                </a:solidFill>
                <a:ea typeface="+mn-lt"/>
                <a:cs typeface="+mn-lt"/>
              </a:rPr>
              <a:t>What feedback is particularly useful or thought-provoking? </a:t>
            </a:r>
          </a:p>
          <a:p>
            <a:pPr marL="246380" indent="-246380" algn="ctr"/>
            <a:endParaRPr lang="en-US" sz="3600">
              <a:solidFill>
                <a:srgbClr val="000000"/>
              </a:solidFill>
            </a:endParaRPr>
          </a:p>
          <a:p>
            <a:pPr marL="246380" indent="-246380" algn="ctr"/>
            <a:endParaRPr lang="en-US" sz="3600">
              <a:solidFill>
                <a:srgbClr val="000000"/>
              </a:solidFill>
            </a:endParaRPr>
          </a:p>
          <a:p>
            <a:pPr marL="246380" indent="-246380" algn="ctr"/>
            <a:endParaRPr lang="en-US" sz="3600">
              <a:solidFill>
                <a:srgbClr val="000000"/>
              </a:solidFill>
            </a:endParaRPr>
          </a:p>
          <a:p>
            <a:pPr marL="246380" indent="-246380" algn="ctr"/>
            <a:endParaRPr lang="en-US" sz="3600">
              <a:solidFill>
                <a:srgbClr val="000000"/>
              </a:solidFill>
            </a:endParaRPr>
          </a:p>
          <a:p>
            <a:pPr marL="246380" indent="-246380" algn="ctr"/>
            <a:endParaRPr lang="en-US" sz="3600">
              <a:solidFill>
                <a:srgbClr val="000000"/>
              </a:solidFill>
            </a:endParaRPr>
          </a:p>
        </p:txBody>
      </p:sp>
      <p:pic>
        <p:nvPicPr>
          <p:cNvPr id="4" name="Picture 4" descr="A picture containing shape&#10;&#10;Description automatically generated">
            <a:extLst>
              <a:ext uri="{FF2B5EF4-FFF2-40B4-BE49-F238E27FC236}">
                <a16:creationId xmlns:a16="http://schemas.microsoft.com/office/drawing/2014/main" id="{97B53CA4-5402-826D-74D4-9D5AF7CAB090}"/>
              </a:ext>
            </a:extLst>
          </p:cNvPr>
          <p:cNvPicPr>
            <a:picLocks noChangeAspect="1"/>
          </p:cNvPicPr>
          <p:nvPr/>
        </p:nvPicPr>
        <p:blipFill rotWithShape="1">
          <a:blip r:embed="rId2"/>
          <a:srcRect t="6506" b="11566"/>
          <a:stretch/>
        </p:blipFill>
        <p:spPr>
          <a:xfrm>
            <a:off x="2805288" y="200551"/>
            <a:ext cx="6570818" cy="3592349"/>
          </a:xfrm>
          <a:prstGeom prst="rect">
            <a:avLst/>
          </a:prstGeom>
        </p:spPr>
      </p:pic>
    </p:spTree>
    <p:extLst>
      <p:ext uri="{BB962C8B-B14F-4D97-AF65-F5344CB8AC3E}">
        <p14:creationId xmlns:p14="http://schemas.microsoft.com/office/powerpoint/2010/main" val="3235442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6" name="Content Placeholder 2">
            <a:extLst>
              <a:ext uri="{FF2B5EF4-FFF2-40B4-BE49-F238E27FC236}">
                <a16:creationId xmlns:a16="http://schemas.microsoft.com/office/drawing/2014/main" id="{6C157F5F-6ADD-D8E5-F357-3AE82D1EC64D}"/>
              </a:ext>
            </a:extLst>
          </p:cNvPr>
          <p:cNvSpPr txBox="1">
            <a:spLocks/>
          </p:cNvSpPr>
          <p:nvPr/>
        </p:nvSpPr>
        <p:spPr>
          <a:xfrm>
            <a:off x="5191667" y="1459505"/>
            <a:ext cx="5974602" cy="4784512"/>
          </a:xfrm>
          <a:prstGeom prst="rect">
            <a:avLst/>
          </a:prstGeom>
        </p:spPr>
        <p:txBody>
          <a:bodyPr vert="horz" lIns="91440" tIns="45720" rIns="91440" bIns="45720"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sz="2400">
                <a:solidFill>
                  <a:schemeClr val="tx2"/>
                </a:solidFill>
                <a:latin typeface="Calibri"/>
                <a:ea typeface="Calibri"/>
                <a:cs typeface="Calibri"/>
              </a:rPr>
              <a:t>Clubs are focused on a problem, but it is not a fight with the boss and/pr on the issues their larger constituency would engage on. </a:t>
            </a:r>
          </a:p>
          <a:p>
            <a:pPr marL="246380" indent="-246380"/>
            <a:r>
              <a:rPr lang="en-US" sz="2400">
                <a:solidFill>
                  <a:schemeClr val="tx2"/>
                </a:solidFill>
                <a:latin typeface="Calibri"/>
                <a:ea typeface="Calibri"/>
                <a:cs typeface="Calibri"/>
              </a:rPr>
              <a:t>Regardless of how small or large a constituency is, they all bring value in building our union. </a:t>
            </a:r>
          </a:p>
          <a:p>
            <a:pPr marL="246380" indent="-246380"/>
            <a:r>
              <a:rPr lang="en-US" sz="2400">
                <a:solidFill>
                  <a:schemeClr val="tx2"/>
                </a:solidFill>
                <a:latin typeface="Calibri"/>
                <a:ea typeface="Calibri"/>
                <a:cs typeface="Calibri"/>
              </a:rPr>
              <a:t>Cooperation with the boss will not win the fight for the workers. </a:t>
            </a:r>
            <a:endParaRPr lang="en-US">
              <a:solidFill>
                <a:schemeClr val="tx2"/>
              </a:solidFill>
              <a:latin typeface="Euphemia"/>
              <a:ea typeface="Calibri"/>
              <a:cs typeface="Calibri"/>
            </a:endParaRPr>
          </a:p>
          <a:p>
            <a:pPr marL="246380" indent="-246380"/>
            <a:r>
              <a:rPr lang="en-US" sz="2400">
                <a:solidFill>
                  <a:schemeClr val="tx2"/>
                </a:solidFill>
                <a:latin typeface="Calibri"/>
                <a:ea typeface="Calibri"/>
                <a:cs typeface="Calibri"/>
              </a:rPr>
              <a:t>Understanding your target will help you to plan tactics to achieve your WIN. </a:t>
            </a:r>
          </a:p>
        </p:txBody>
      </p:sp>
    </p:spTree>
    <p:extLst>
      <p:ext uri="{BB962C8B-B14F-4D97-AF65-F5344CB8AC3E}">
        <p14:creationId xmlns:p14="http://schemas.microsoft.com/office/powerpoint/2010/main" val="3418521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a:t>Lunch</a:t>
            </a:r>
            <a:endParaRPr lang="en-US"/>
          </a:p>
          <a:p>
            <a:pPr marL="246380" indent="-246380">
              <a:buFont typeface="Arial" panose="020B0604020202020204" pitchFamily="34" charset="0"/>
              <a:buChar char="•"/>
            </a:pPr>
            <a:r>
              <a:rPr lang="en-US" sz="4350"/>
              <a:t>Travel</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48</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4B7585-F21A-483D-A2A6-3416DF979CEE}">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DEEA89A-2EBA-4082-98FD-7C13F0CEDD03}">
  <ds:schemaRefs>
    <ds:schemaRef ds:uri="http://schemas.microsoft.com/sharepoint/v3/contenttype/forms"/>
  </ds:schemaRefs>
</ds:datastoreItem>
</file>

<file path=customXml/itemProps3.xml><?xml version="1.0" encoding="utf-8"?>
<ds:datastoreItem xmlns:ds="http://schemas.openxmlformats.org/officeDocument/2006/customXml" ds:itemID="{EB20C308-5F3A-4727-A8F7-19C143BFDE2D}"/>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49</Slides>
  <Notes>3</Notes>
  <HiddenSlides>0</HiddenSlide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Math 16x9</vt:lpstr>
      <vt:lpstr>Constituency Organizing: Club to Fighting Union</vt:lpstr>
      <vt:lpstr>Community Agreements pg 2-3 </vt:lpstr>
      <vt:lpstr>Feedback on Feedback</vt:lpstr>
      <vt:lpstr>Today’s Outcomes</vt:lpstr>
      <vt:lpstr>Case Studies</vt:lpstr>
      <vt:lpstr>CASE STUDIES</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Issues that bring a fight to the boss</vt:lpstr>
      <vt:lpstr>Issues are central to organizing </vt:lpstr>
      <vt:lpstr>Looking back over yesterday's work...  What are the typical ‘club union’ issues? Using the levels as a guide.  What is a fighting union issue?  What constituencies are affected by the issues and how to we move them to action?  What were the issues people most cared about?   Looking back home: What are the issues people most identify that they want addressed?  Chart it up. Use the Issues to Problem.  </vt:lpstr>
      <vt:lpstr>Key Ideas</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Creating a Plan</vt:lpstr>
      <vt:lpstr>Think About:</vt:lpstr>
      <vt:lpstr>Draw this out: </vt:lpstr>
      <vt:lpstr>PowerPoint Presentation</vt:lpstr>
      <vt:lpstr>Group Presentations</vt:lpstr>
      <vt:lpstr>Gallery Walk: </vt:lpstr>
      <vt:lpstr>PowerPoint Presentation</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2023-05-11T18:27:22Z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