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6" r:id="rId5"/>
  </p:sldMasterIdLst>
  <p:notesMasterIdLst>
    <p:notesMasterId r:id="rId29"/>
  </p:notesMasterIdLst>
  <p:sldIdLst>
    <p:sldId id="262" r:id="rId6"/>
    <p:sldId id="261" r:id="rId7"/>
    <p:sldId id="260" r:id="rId8"/>
    <p:sldId id="259" r:id="rId9"/>
    <p:sldId id="257" r:id="rId10"/>
    <p:sldId id="267" r:id="rId11"/>
    <p:sldId id="266" r:id="rId12"/>
    <p:sldId id="265" r:id="rId13"/>
    <p:sldId id="268" r:id="rId14"/>
    <p:sldId id="269" r:id="rId15"/>
    <p:sldId id="270" r:id="rId16"/>
    <p:sldId id="272" r:id="rId17"/>
    <p:sldId id="273" r:id="rId18"/>
    <p:sldId id="264" r:id="rId19"/>
    <p:sldId id="284" r:id="rId20"/>
    <p:sldId id="275" r:id="rId21"/>
    <p:sldId id="274" r:id="rId22"/>
    <p:sldId id="277" r:id="rId23"/>
    <p:sldId id="278" r:id="rId24"/>
    <p:sldId id="281" r:id="rId25"/>
    <p:sldId id="282" r:id="rId26"/>
    <p:sldId id="283" r:id="rId27"/>
    <p:sldId id="28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CDA91C-8CB7-CD25-6CA4-DEBDEBF4F55E}" v="25" dt="2023-10-23T20:37:47.494"/>
    <p1510:client id="{1B9D57FE-3F85-5948-E0BD-0EA87E924A2C}" v="765" dt="2023-10-23T16:43:43.023"/>
    <p1510:client id="{355F4917-6CA0-FF92-DC9B-EF144682C0B4}" v="62" dt="2023-10-23T20:48:22.556"/>
    <p1510:client id="{61858486-BCC8-B83B-9E20-B46FF9458DA4}" v="1" dt="2023-08-28T17:26:54.439"/>
    <p1510:client id="{6F5114F8-2A9B-40F6-B303-D669F4DAB751}" v="6" dt="2023-08-28T17:25:57.385"/>
    <p1510:client id="{8140BC24-5C1F-550F-7D01-F143826C6AF0}" v="28" dt="2023-10-23T20:55:32.914"/>
    <p1510:client id="{9506A19C-4AE5-0FF1-2507-67698BF45936}" v="367" dt="2023-10-22T00:11:04.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Seleste [MD]" userId="S::sharris_mseanea.org#ext#@neahq.onmicrosoft.com::53926af8-38e6-460e-8442-8ec23deff3e8" providerId="AD" clId="Web-{61858486-BCC8-B83B-9E20-B46FF9458DA4}"/>
    <pc:docChg chg="delSld">
      <pc:chgData name="Harris, Seleste [MD]" userId="S::sharris_mseanea.org#ext#@neahq.onmicrosoft.com::53926af8-38e6-460e-8442-8ec23deff3e8" providerId="AD" clId="Web-{61858486-BCC8-B83B-9E20-B46FF9458DA4}" dt="2023-08-28T17:26:54.439" v="0"/>
      <pc:docMkLst>
        <pc:docMk/>
      </pc:docMkLst>
      <pc:sldChg chg="del">
        <pc:chgData name="Harris, Seleste [MD]" userId="S::sharris_mseanea.org#ext#@neahq.onmicrosoft.com::53926af8-38e6-460e-8442-8ec23deff3e8" providerId="AD" clId="Web-{61858486-BCC8-B83B-9E20-B46FF9458DA4}" dt="2023-08-28T17:26:54.439" v="0"/>
        <pc:sldMkLst>
          <pc:docMk/>
          <pc:sldMk cId="109857222" sldId="256"/>
        </pc:sldMkLst>
      </pc:sldChg>
    </pc:docChg>
  </pc:docChgLst>
  <pc:docChgLst>
    <pc:chgData name="Reilly, Monet [PA]" userId="S::mreilly_psea.org#ext#@neahq.onmicrosoft.com::c0fedf1a-1d95-456f-8c41-3553731985ba" providerId="AD" clId="Web-{8140BC24-5C1F-550F-7D01-F143826C6AF0}"/>
    <pc:docChg chg="modSld">
      <pc:chgData name="Reilly, Monet [PA]" userId="S::mreilly_psea.org#ext#@neahq.onmicrosoft.com::c0fedf1a-1d95-456f-8c41-3553731985ba" providerId="AD" clId="Web-{8140BC24-5C1F-550F-7D01-F143826C6AF0}" dt="2023-10-23T20:55:32.914" v="25" actId="20577"/>
      <pc:docMkLst>
        <pc:docMk/>
      </pc:docMkLst>
      <pc:sldChg chg="modSp">
        <pc:chgData name="Reilly, Monet [PA]" userId="S::mreilly_psea.org#ext#@neahq.onmicrosoft.com::c0fedf1a-1d95-456f-8c41-3553731985ba" providerId="AD" clId="Web-{8140BC24-5C1F-550F-7D01-F143826C6AF0}" dt="2023-10-23T20:34:47.125" v="9" actId="20577"/>
        <pc:sldMkLst>
          <pc:docMk/>
          <pc:sldMk cId="2933167154" sldId="257"/>
        </pc:sldMkLst>
        <pc:spChg chg="mod">
          <ac:chgData name="Reilly, Monet [PA]" userId="S::mreilly_psea.org#ext#@neahq.onmicrosoft.com::c0fedf1a-1d95-456f-8c41-3553731985ba" providerId="AD" clId="Web-{8140BC24-5C1F-550F-7D01-F143826C6AF0}" dt="2023-10-23T20:34:47.125" v="9" actId="20577"/>
          <ac:spMkLst>
            <pc:docMk/>
            <pc:sldMk cId="2933167154" sldId="257"/>
            <ac:spMk id="3" creationId="{9399F04D-2E53-3716-BD2E-3FB5765B240A}"/>
          </ac:spMkLst>
        </pc:spChg>
      </pc:sldChg>
      <pc:sldChg chg="modSp">
        <pc:chgData name="Reilly, Monet [PA]" userId="S::mreilly_psea.org#ext#@neahq.onmicrosoft.com::c0fedf1a-1d95-456f-8c41-3553731985ba" providerId="AD" clId="Web-{8140BC24-5C1F-550F-7D01-F143826C6AF0}" dt="2023-10-23T20:55:32.914" v="25" actId="20577"/>
        <pc:sldMkLst>
          <pc:docMk/>
          <pc:sldMk cId="2436092841" sldId="274"/>
        </pc:sldMkLst>
        <pc:spChg chg="mod">
          <ac:chgData name="Reilly, Monet [PA]" userId="S::mreilly_psea.org#ext#@neahq.onmicrosoft.com::c0fedf1a-1d95-456f-8c41-3553731985ba" providerId="AD" clId="Web-{8140BC24-5C1F-550F-7D01-F143826C6AF0}" dt="2023-10-23T20:55:32.914" v="25" actId="20577"/>
          <ac:spMkLst>
            <pc:docMk/>
            <pc:sldMk cId="2436092841" sldId="274"/>
            <ac:spMk id="3" creationId="{ECB8CFC1-C66C-7FEF-0672-CAE6187DDA22}"/>
          </ac:spMkLst>
        </pc:spChg>
      </pc:sldChg>
      <pc:sldChg chg="modSp">
        <pc:chgData name="Reilly, Monet [PA]" userId="S::mreilly_psea.org#ext#@neahq.onmicrosoft.com::c0fedf1a-1d95-456f-8c41-3553731985ba" providerId="AD" clId="Web-{8140BC24-5C1F-550F-7D01-F143826C6AF0}" dt="2023-10-23T20:51:50.001" v="23" actId="20577"/>
        <pc:sldMkLst>
          <pc:docMk/>
          <pc:sldMk cId="2816521872" sldId="277"/>
        </pc:sldMkLst>
        <pc:spChg chg="mod">
          <ac:chgData name="Reilly, Monet [PA]" userId="S::mreilly_psea.org#ext#@neahq.onmicrosoft.com::c0fedf1a-1d95-456f-8c41-3553731985ba" providerId="AD" clId="Web-{8140BC24-5C1F-550F-7D01-F143826C6AF0}" dt="2023-10-23T20:51:50.001" v="23" actId="20577"/>
          <ac:spMkLst>
            <pc:docMk/>
            <pc:sldMk cId="2816521872" sldId="277"/>
            <ac:spMk id="6" creationId="{18E5573F-2865-557B-CEE5-5E9CB9587E0D}"/>
          </ac:spMkLst>
        </pc:spChg>
      </pc:sldChg>
    </pc:docChg>
  </pc:docChgLst>
  <pc:docChgLst>
    <pc:chgData name="Harris, Seleste [MD]" userId="S::sharris_mseanea.org#ext#@neahq.onmicrosoft.com::53926af8-38e6-460e-8442-8ec23deff3e8" providerId="AD" clId="Web-{355F4917-6CA0-FF92-DC9B-EF144682C0B4}"/>
    <pc:docChg chg="addSld delSld modSld">
      <pc:chgData name="Harris, Seleste [MD]" userId="S::sharris_mseanea.org#ext#@neahq.onmicrosoft.com::53926af8-38e6-460e-8442-8ec23deff3e8" providerId="AD" clId="Web-{355F4917-6CA0-FF92-DC9B-EF144682C0B4}" dt="2023-10-23T20:48:17.774" v="237"/>
      <pc:docMkLst>
        <pc:docMk/>
      </pc:docMkLst>
      <pc:sldChg chg="del">
        <pc:chgData name="Harris, Seleste [MD]" userId="S::sharris_mseanea.org#ext#@neahq.onmicrosoft.com::53926af8-38e6-460e-8442-8ec23deff3e8" providerId="AD" clId="Web-{355F4917-6CA0-FF92-DC9B-EF144682C0B4}" dt="2023-10-23T20:37:56.162" v="0"/>
        <pc:sldMkLst>
          <pc:docMk/>
          <pc:sldMk cId="2475461193" sldId="258"/>
        </pc:sldMkLst>
      </pc:sldChg>
      <pc:sldChg chg="modSp modNotes">
        <pc:chgData name="Harris, Seleste [MD]" userId="S::sharris_mseanea.org#ext#@neahq.onmicrosoft.com::53926af8-38e6-460e-8442-8ec23deff3e8" providerId="AD" clId="Web-{355F4917-6CA0-FF92-DC9B-EF144682C0B4}" dt="2023-10-23T20:47:38.226" v="181" actId="20577"/>
        <pc:sldMkLst>
          <pc:docMk/>
          <pc:sldMk cId="3787034262" sldId="264"/>
        </pc:sldMkLst>
        <pc:spChg chg="mod">
          <ac:chgData name="Harris, Seleste [MD]" userId="S::sharris_mseanea.org#ext#@neahq.onmicrosoft.com::53926af8-38e6-460e-8442-8ec23deff3e8" providerId="AD" clId="Web-{355F4917-6CA0-FF92-DC9B-EF144682C0B4}" dt="2023-10-23T20:47:38.226" v="181" actId="20577"/>
          <ac:spMkLst>
            <pc:docMk/>
            <pc:sldMk cId="3787034262" sldId="264"/>
            <ac:spMk id="2" creationId="{A4B1703B-1D69-C2F9-66A9-9C1E25B997E6}"/>
          </ac:spMkLst>
        </pc:spChg>
      </pc:sldChg>
      <pc:sldChg chg="modNotes">
        <pc:chgData name="Harris, Seleste [MD]" userId="S::sharris_mseanea.org#ext#@neahq.onmicrosoft.com::53926af8-38e6-460e-8442-8ec23deff3e8" providerId="AD" clId="Web-{355F4917-6CA0-FF92-DC9B-EF144682C0B4}" dt="2023-10-23T20:42:12.419" v="88"/>
        <pc:sldMkLst>
          <pc:docMk/>
          <pc:sldMk cId="376821032" sldId="265"/>
        </pc:sldMkLst>
      </pc:sldChg>
      <pc:sldChg chg="modNotes">
        <pc:chgData name="Harris, Seleste [MD]" userId="S::sharris_mseanea.org#ext#@neahq.onmicrosoft.com::53926af8-38e6-460e-8442-8ec23deff3e8" providerId="AD" clId="Web-{355F4917-6CA0-FF92-DC9B-EF144682C0B4}" dt="2023-10-23T20:45:28.113" v="124"/>
        <pc:sldMkLst>
          <pc:docMk/>
          <pc:sldMk cId="2065976265" sldId="266"/>
        </pc:sldMkLst>
      </pc:sldChg>
      <pc:sldChg chg="modNotes">
        <pc:chgData name="Harris, Seleste [MD]" userId="S::sharris_mseanea.org#ext#@neahq.onmicrosoft.com::53926af8-38e6-460e-8442-8ec23deff3e8" providerId="AD" clId="Web-{355F4917-6CA0-FF92-DC9B-EF144682C0B4}" dt="2023-10-23T20:48:17.774" v="237"/>
        <pc:sldMkLst>
          <pc:docMk/>
          <pc:sldMk cId="843934200" sldId="267"/>
        </pc:sldMkLst>
      </pc:sldChg>
      <pc:sldChg chg="modNotes">
        <pc:chgData name="Harris, Seleste [MD]" userId="S::sharris_mseanea.org#ext#@neahq.onmicrosoft.com::53926af8-38e6-460e-8442-8ec23deff3e8" providerId="AD" clId="Web-{355F4917-6CA0-FF92-DC9B-EF144682C0B4}" dt="2023-10-23T20:46:19.536" v="178"/>
        <pc:sldMkLst>
          <pc:docMk/>
          <pc:sldMk cId="1960544925" sldId="268"/>
        </pc:sldMkLst>
      </pc:sldChg>
      <pc:sldChg chg="modNotes">
        <pc:chgData name="Harris, Seleste [MD]" userId="S::sharris_mseanea.org#ext#@neahq.onmicrosoft.com::53926af8-38e6-460e-8442-8ec23deff3e8" providerId="AD" clId="Web-{355F4917-6CA0-FF92-DC9B-EF144682C0B4}" dt="2023-10-23T20:46:13.302" v="174"/>
        <pc:sldMkLst>
          <pc:docMk/>
          <pc:sldMk cId="4195473990" sldId="269"/>
        </pc:sldMkLst>
      </pc:sldChg>
      <pc:sldChg chg="modSp modNotes">
        <pc:chgData name="Harris, Seleste [MD]" userId="S::sharris_mseanea.org#ext#@neahq.onmicrosoft.com::53926af8-38e6-460e-8442-8ec23deff3e8" providerId="AD" clId="Web-{355F4917-6CA0-FF92-DC9B-EF144682C0B4}" dt="2023-10-23T20:46:08.145" v="170"/>
        <pc:sldMkLst>
          <pc:docMk/>
          <pc:sldMk cId="1301317491" sldId="270"/>
        </pc:sldMkLst>
        <pc:picChg chg="mod">
          <ac:chgData name="Harris, Seleste [MD]" userId="S::sharris_mseanea.org#ext#@neahq.onmicrosoft.com::53926af8-38e6-460e-8442-8ec23deff3e8" providerId="AD" clId="Web-{355F4917-6CA0-FF92-DC9B-EF144682C0B4}" dt="2023-10-23T20:44:23.314" v="93" actId="1076"/>
          <ac:picMkLst>
            <pc:docMk/>
            <pc:sldMk cId="1301317491" sldId="270"/>
            <ac:picMk id="5" creationId="{47933BC6-D967-6528-D4CA-409EB191FB0C}"/>
          </ac:picMkLst>
        </pc:picChg>
      </pc:sldChg>
      <pc:sldChg chg="modNotes">
        <pc:chgData name="Harris, Seleste [MD]" userId="S::sharris_mseanea.org#ext#@neahq.onmicrosoft.com::53926af8-38e6-460e-8442-8ec23deff3e8" providerId="AD" clId="Web-{355F4917-6CA0-FF92-DC9B-EF144682C0B4}" dt="2023-10-23T20:46:00.364" v="163"/>
        <pc:sldMkLst>
          <pc:docMk/>
          <pc:sldMk cId="3608991844" sldId="272"/>
        </pc:sldMkLst>
      </pc:sldChg>
      <pc:sldChg chg="modNotes">
        <pc:chgData name="Harris, Seleste [MD]" userId="S::sharris_mseanea.org#ext#@neahq.onmicrosoft.com::53926af8-38e6-460e-8442-8ec23deff3e8" providerId="AD" clId="Web-{355F4917-6CA0-FF92-DC9B-EF144682C0B4}" dt="2023-10-23T20:45:53.832" v="156"/>
        <pc:sldMkLst>
          <pc:docMk/>
          <pc:sldMk cId="3412120213" sldId="273"/>
        </pc:sldMkLst>
      </pc:sldChg>
      <pc:sldChg chg="modSp new">
        <pc:chgData name="Harris, Seleste [MD]" userId="S::sharris_mseanea.org#ext#@neahq.onmicrosoft.com::53926af8-38e6-460e-8442-8ec23deff3e8" providerId="AD" clId="Web-{355F4917-6CA0-FF92-DC9B-EF144682C0B4}" dt="2023-10-23T20:48:03.133" v="228" actId="20577"/>
        <pc:sldMkLst>
          <pc:docMk/>
          <pc:sldMk cId="1384587355" sldId="284"/>
        </pc:sldMkLst>
        <pc:spChg chg="mod">
          <ac:chgData name="Harris, Seleste [MD]" userId="S::sharris_mseanea.org#ext#@neahq.onmicrosoft.com::53926af8-38e6-460e-8442-8ec23deff3e8" providerId="AD" clId="Web-{355F4917-6CA0-FF92-DC9B-EF144682C0B4}" dt="2023-10-23T20:47:46.055" v="188" actId="20577"/>
          <ac:spMkLst>
            <pc:docMk/>
            <pc:sldMk cId="1384587355" sldId="284"/>
            <ac:spMk id="2" creationId="{D3109C04-0107-EB65-A610-C53AED25681C}"/>
          </ac:spMkLst>
        </pc:spChg>
        <pc:spChg chg="mod">
          <ac:chgData name="Harris, Seleste [MD]" userId="S::sharris_mseanea.org#ext#@neahq.onmicrosoft.com::53926af8-38e6-460e-8442-8ec23deff3e8" providerId="AD" clId="Web-{355F4917-6CA0-FF92-DC9B-EF144682C0B4}" dt="2023-10-23T20:48:03.133" v="228" actId="20577"/>
          <ac:spMkLst>
            <pc:docMk/>
            <pc:sldMk cId="1384587355" sldId="284"/>
            <ac:spMk id="3" creationId="{750097BA-1DF3-C90F-5A58-312AE2A4008A}"/>
          </ac:spMkLst>
        </pc:spChg>
      </pc:sldChg>
    </pc:docChg>
  </pc:docChgLst>
  <pc:docChgLst>
    <pc:chgData name="Williams, Chad" userId="S::cwilliams_mea.org#ext#@neahq.onmicrosoft.com::355bb44e-1ec3-4384-a018-9ec773d5bfcb" providerId="AD" clId="Web-{08CDA91C-8CB7-CD25-6CA4-DEBDEBF4F55E}"/>
    <pc:docChg chg="modSld">
      <pc:chgData name="Williams, Chad" userId="S::cwilliams_mea.org#ext#@neahq.onmicrosoft.com::355bb44e-1ec3-4384-a018-9ec773d5bfcb" providerId="AD" clId="Web-{08CDA91C-8CB7-CD25-6CA4-DEBDEBF4F55E}" dt="2023-10-23T20:37:46.885" v="37" actId="20577"/>
      <pc:docMkLst>
        <pc:docMk/>
      </pc:docMkLst>
      <pc:sldChg chg="modSp">
        <pc:chgData name="Williams, Chad" userId="S::cwilliams_mea.org#ext#@neahq.onmicrosoft.com::355bb44e-1ec3-4384-a018-9ec773d5bfcb" providerId="AD" clId="Web-{08CDA91C-8CB7-CD25-6CA4-DEBDEBF4F55E}" dt="2023-10-23T20:37:46.885" v="37" actId="20577"/>
        <pc:sldMkLst>
          <pc:docMk/>
          <pc:sldMk cId="2933167154" sldId="257"/>
        </pc:sldMkLst>
        <pc:spChg chg="mod">
          <ac:chgData name="Williams, Chad" userId="S::cwilliams_mea.org#ext#@neahq.onmicrosoft.com::355bb44e-1ec3-4384-a018-9ec773d5bfcb" providerId="AD" clId="Web-{08CDA91C-8CB7-CD25-6CA4-DEBDEBF4F55E}" dt="2023-10-23T20:37:46.885" v="37" actId="20577"/>
          <ac:spMkLst>
            <pc:docMk/>
            <pc:sldMk cId="2933167154" sldId="257"/>
            <ac:spMk id="3" creationId="{9399F04D-2E53-3716-BD2E-3FB5765B240A}"/>
          </ac:spMkLst>
        </pc:spChg>
      </pc:sldChg>
      <pc:sldChg chg="modSp">
        <pc:chgData name="Williams, Chad" userId="S::cwilliams_mea.org#ext#@neahq.onmicrosoft.com::355bb44e-1ec3-4384-a018-9ec773d5bfcb" providerId="AD" clId="Web-{08CDA91C-8CB7-CD25-6CA4-DEBDEBF4F55E}" dt="2023-10-23T20:34:09.958" v="13" actId="20577"/>
        <pc:sldMkLst>
          <pc:docMk/>
          <pc:sldMk cId="3361296670" sldId="261"/>
        </pc:sldMkLst>
        <pc:graphicFrameChg chg="modGraphic">
          <ac:chgData name="Williams, Chad" userId="S::cwilliams_mea.org#ext#@neahq.onmicrosoft.com::355bb44e-1ec3-4384-a018-9ec773d5bfcb" providerId="AD" clId="Web-{08CDA91C-8CB7-CD25-6CA4-DEBDEBF4F55E}" dt="2023-10-23T20:34:09.958" v="13" actId="20577"/>
          <ac:graphicFrameMkLst>
            <pc:docMk/>
            <pc:sldMk cId="3361296670" sldId="261"/>
            <ac:graphicFrameMk id="18" creationId="{34EA66EE-67BE-41C1-9E72-EAC9EE86DD68}"/>
          </ac:graphicFrameMkLst>
        </pc:graphicFrameChg>
      </pc:sldChg>
    </pc:docChg>
  </pc:docChgLst>
  <pc:docChgLst>
    <pc:chgData name="Reilly, Monet [PA]" userId="S::mreilly_psea.org#ext#@neahq.onmicrosoft.com::c0fedf1a-1d95-456f-8c41-3553731985ba" providerId="AD" clId="Web-{1B9D57FE-3F85-5948-E0BD-0EA87E924A2C}"/>
    <pc:docChg chg="addSld delSld modSld sldOrd">
      <pc:chgData name="Reilly, Monet [PA]" userId="S::mreilly_psea.org#ext#@neahq.onmicrosoft.com::c0fedf1a-1d95-456f-8c41-3553731985ba" providerId="AD" clId="Web-{1B9D57FE-3F85-5948-E0BD-0EA87E924A2C}" dt="2023-10-23T16:43:43.023" v="567"/>
      <pc:docMkLst>
        <pc:docMk/>
      </pc:docMkLst>
      <pc:sldChg chg="ord">
        <pc:chgData name="Reilly, Monet [PA]" userId="S::mreilly_psea.org#ext#@neahq.onmicrosoft.com::c0fedf1a-1d95-456f-8c41-3553731985ba" providerId="AD" clId="Web-{1B9D57FE-3F85-5948-E0BD-0EA87E924A2C}" dt="2023-10-23T16:10:20.138" v="54"/>
        <pc:sldMkLst>
          <pc:docMk/>
          <pc:sldMk cId="3787034262" sldId="264"/>
        </pc:sldMkLst>
      </pc:sldChg>
      <pc:sldChg chg="addSp modSp add mod ord replId setBg">
        <pc:chgData name="Reilly, Monet [PA]" userId="S::mreilly_psea.org#ext#@neahq.onmicrosoft.com::c0fedf1a-1d95-456f-8c41-3553731985ba" providerId="AD" clId="Web-{1B9D57FE-3F85-5948-E0BD-0EA87E924A2C}" dt="2023-10-23T16:13:07.769" v="70"/>
        <pc:sldMkLst>
          <pc:docMk/>
          <pc:sldMk cId="2436092841" sldId="274"/>
        </pc:sldMkLst>
        <pc:spChg chg="mod">
          <ac:chgData name="Reilly, Monet [PA]" userId="S::mreilly_psea.org#ext#@neahq.onmicrosoft.com::c0fedf1a-1d95-456f-8c41-3553731985ba" providerId="AD" clId="Web-{1B9D57FE-3F85-5948-E0BD-0EA87E924A2C}" dt="2023-10-23T16:13:07.769" v="70"/>
          <ac:spMkLst>
            <pc:docMk/>
            <pc:sldMk cId="2436092841" sldId="274"/>
            <ac:spMk id="2" creationId="{50D9D738-7A90-F7B9-9DEB-0ACFC5B6CF9B}"/>
          </ac:spMkLst>
        </pc:spChg>
        <pc:spChg chg="mod">
          <ac:chgData name="Reilly, Monet [PA]" userId="S::mreilly_psea.org#ext#@neahq.onmicrosoft.com::c0fedf1a-1d95-456f-8c41-3553731985ba" providerId="AD" clId="Web-{1B9D57FE-3F85-5948-E0BD-0EA87E924A2C}" dt="2023-10-23T16:13:07.769" v="70"/>
          <ac:spMkLst>
            <pc:docMk/>
            <pc:sldMk cId="2436092841" sldId="274"/>
            <ac:spMk id="3" creationId="{ECB8CFC1-C66C-7FEF-0672-CAE6187DDA22}"/>
          </ac:spMkLst>
        </pc:spChg>
        <pc:spChg chg="add">
          <ac:chgData name="Reilly, Monet [PA]" userId="S::mreilly_psea.org#ext#@neahq.onmicrosoft.com::c0fedf1a-1d95-456f-8c41-3553731985ba" providerId="AD" clId="Web-{1B9D57FE-3F85-5948-E0BD-0EA87E924A2C}" dt="2023-10-23T16:13:07.769" v="70"/>
          <ac:spMkLst>
            <pc:docMk/>
            <pc:sldMk cId="2436092841" sldId="274"/>
            <ac:spMk id="9" creationId="{04812C46-200A-4DEB-A05E-3ED6C68C2387}"/>
          </ac:spMkLst>
        </pc:spChg>
        <pc:spChg chg="add">
          <ac:chgData name="Reilly, Monet [PA]" userId="S::mreilly_psea.org#ext#@neahq.onmicrosoft.com::c0fedf1a-1d95-456f-8c41-3553731985ba" providerId="AD" clId="Web-{1B9D57FE-3F85-5948-E0BD-0EA87E924A2C}" dt="2023-10-23T16:13:07.769" v="70"/>
          <ac:spMkLst>
            <pc:docMk/>
            <pc:sldMk cId="2436092841" sldId="274"/>
            <ac:spMk id="11" creationId="{D1EA859B-E555-4109-94F3-6700E046E008}"/>
          </ac:spMkLst>
        </pc:spChg>
        <pc:picChg chg="add mod ord">
          <ac:chgData name="Reilly, Monet [PA]" userId="S::mreilly_psea.org#ext#@neahq.onmicrosoft.com::c0fedf1a-1d95-456f-8c41-3553731985ba" providerId="AD" clId="Web-{1B9D57FE-3F85-5948-E0BD-0EA87E924A2C}" dt="2023-10-23T16:13:07.769" v="70"/>
          <ac:picMkLst>
            <pc:docMk/>
            <pc:sldMk cId="2436092841" sldId="274"/>
            <ac:picMk id="4" creationId="{F81AE100-67A4-DFC8-2C11-023BFC3AE66E}"/>
          </ac:picMkLst>
        </pc:picChg>
      </pc:sldChg>
      <pc:sldChg chg="addSp modSp add mod ord replId setBg">
        <pc:chgData name="Reilly, Monet [PA]" userId="S::mreilly_psea.org#ext#@neahq.onmicrosoft.com::c0fedf1a-1d95-456f-8c41-3553731985ba" providerId="AD" clId="Web-{1B9D57FE-3F85-5948-E0BD-0EA87E924A2C}" dt="2023-10-23T16:10:36.201" v="58"/>
        <pc:sldMkLst>
          <pc:docMk/>
          <pc:sldMk cId="2342454937" sldId="275"/>
        </pc:sldMkLst>
        <pc:spChg chg="mod">
          <ac:chgData name="Reilly, Monet [PA]" userId="S::mreilly_psea.org#ext#@neahq.onmicrosoft.com::c0fedf1a-1d95-456f-8c41-3553731985ba" providerId="AD" clId="Web-{1B9D57FE-3F85-5948-E0BD-0EA87E924A2C}" dt="2023-10-23T16:09:04.323" v="13"/>
          <ac:spMkLst>
            <pc:docMk/>
            <pc:sldMk cId="2342454937" sldId="275"/>
            <ac:spMk id="4" creationId="{5B7E50CB-1A0D-B017-8677-C145AA222640}"/>
          </ac:spMkLst>
        </pc:spChg>
        <pc:spChg chg="mod">
          <ac:chgData name="Reilly, Monet [PA]" userId="S::mreilly_psea.org#ext#@neahq.onmicrosoft.com::c0fedf1a-1d95-456f-8c41-3553731985ba" providerId="AD" clId="Web-{1B9D57FE-3F85-5948-E0BD-0EA87E924A2C}" dt="2023-10-23T16:09:04.323" v="13"/>
          <ac:spMkLst>
            <pc:docMk/>
            <pc:sldMk cId="2342454937" sldId="275"/>
            <ac:spMk id="5" creationId="{33D81BDF-3331-973F-79A6-FCBAF1652603}"/>
          </ac:spMkLst>
        </pc:spChg>
        <pc:spChg chg="add">
          <ac:chgData name="Reilly, Monet [PA]" userId="S::mreilly_psea.org#ext#@neahq.onmicrosoft.com::c0fedf1a-1d95-456f-8c41-3553731985ba" providerId="AD" clId="Web-{1B9D57FE-3F85-5948-E0BD-0EA87E924A2C}" dt="2023-10-23T16:09:04.323" v="13"/>
          <ac:spMkLst>
            <pc:docMk/>
            <pc:sldMk cId="2342454937" sldId="275"/>
            <ac:spMk id="10" creationId="{93245F62-CCC4-49E4-B95B-EA6C1E790510}"/>
          </ac:spMkLst>
        </pc:spChg>
        <pc:spChg chg="add">
          <ac:chgData name="Reilly, Monet [PA]" userId="S::mreilly_psea.org#ext#@neahq.onmicrosoft.com::c0fedf1a-1d95-456f-8c41-3553731985ba" providerId="AD" clId="Web-{1B9D57FE-3F85-5948-E0BD-0EA87E924A2C}" dt="2023-10-23T16:09:04.323" v="13"/>
          <ac:spMkLst>
            <pc:docMk/>
            <pc:sldMk cId="2342454937" sldId="275"/>
            <ac:spMk id="12" creationId="{E6C0DD6B-6AA3-448F-9B99-8386295BC1B4}"/>
          </ac:spMkLst>
        </pc:spChg>
        <pc:picChg chg="add mod">
          <ac:chgData name="Reilly, Monet [PA]" userId="S::mreilly_psea.org#ext#@neahq.onmicrosoft.com::c0fedf1a-1d95-456f-8c41-3553731985ba" providerId="AD" clId="Web-{1B9D57FE-3F85-5948-E0BD-0EA87E924A2C}" dt="2023-10-23T16:09:04.323" v="13"/>
          <ac:picMkLst>
            <pc:docMk/>
            <pc:sldMk cId="2342454937" sldId="275"/>
            <ac:picMk id="2" creationId="{EA7B047E-A3FC-D484-4862-85D5F34DA548}"/>
          </ac:picMkLst>
        </pc:picChg>
      </pc:sldChg>
      <pc:sldChg chg="modSp add del ord replId">
        <pc:chgData name="Reilly, Monet [PA]" userId="S::mreilly_psea.org#ext#@neahq.onmicrosoft.com::c0fedf1a-1d95-456f-8c41-3553731985ba" providerId="AD" clId="Web-{1B9D57FE-3F85-5948-E0BD-0EA87E924A2C}" dt="2023-10-23T16:30:46.792" v="345"/>
        <pc:sldMkLst>
          <pc:docMk/>
          <pc:sldMk cId="3613950648" sldId="276"/>
        </pc:sldMkLst>
        <pc:spChg chg="mod">
          <ac:chgData name="Reilly, Monet [PA]" userId="S::mreilly_psea.org#ext#@neahq.onmicrosoft.com::c0fedf1a-1d95-456f-8c41-3553731985ba" providerId="AD" clId="Web-{1B9D57FE-3F85-5948-E0BD-0EA87E924A2C}" dt="2023-10-23T16:29:13.273" v="286" actId="20577"/>
          <ac:spMkLst>
            <pc:docMk/>
            <pc:sldMk cId="3613950648" sldId="276"/>
            <ac:spMk id="2" creationId="{A4B1703B-1D69-C2F9-66A9-9C1E25B997E6}"/>
          </ac:spMkLst>
        </pc:spChg>
      </pc:sldChg>
      <pc:sldChg chg="addSp delSp modSp new">
        <pc:chgData name="Reilly, Monet [PA]" userId="S::mreilly_psea.org#ext#@neahq.onmicrosoft.com::c0fedf1a-1d95-456f-8c41-3553731985ba" providerId="AD" clId="Web-{1B9D57FE-3F85-5948-E0BD-0EA87E924A2C}" dt="2023-10-23T16:18:31.328" v="128"/>
        <pc:sldMkLst>
          <pc:docMk/>
          <pc:sldMk cId="2816521872" sldId="277"/>
        </pc:sldMkLst>
        <pc:spChg chg="mod">
          <ac:chgData name="Reilly, Monet [PA]" userId="S::mreilly_psea.org#ext#@neahq.onmicrosoft.com::c0fedf1a-1d95-456f-8c41-3553731985ba" providerId="AD" clId="Web-{1B9D57FE-3F85-5948-E0BD-0EA87E924A2C}" dt="2023-10-23T16:14:16.787" v="85" actId="20577"/>
          <ac:spMkLst>
            <pc:docMk/>
            <pc:sldMk cId="2816521872" sldId="277"/>
            <ac:spMk id="2" creationId="{D16AD005-292A-ED26-C7EE-F32A3C1B54A0}"/>
          </ac:spMkLst>
        </pc:spChg>
        <pc:spChg chg="mod">
          <ac:chgData name="Reilly, Monet [PA]" userId="S::mreilly_psea.org#ext#@neahq.onmicrosoft.com::c0fedf1a-1d95-456f-8c41-3553731985ba" providerId="AD" clId="Web-{1B9D57FE-3F85-5948-E0BD-0EA87E924A2C}" dt="2023-10-23T16:16:39.214" v="107" actId="1076"/>
          <ac:spMkLst>
            <pc:docMk/>
            <pc:sldMk cId="2816521872" sldId="277"/>
            <ac:spMk id="3" creationId="{E7567C66-80F0-7C65-F1D1-C5E5E54092D1}"/>
          </ac:spMkLst>
        </pc:spChg>
        <pc:spChg chg="add mod">
          <ac:chgData name="Reilly, Monet [PA]" userId="S::mreilly_psea.org#ext#@neahq.onmicrosoft.com::c0fedf1a-1d95-456f-8c41-3553731985ba" providerId="AD" clId="Web-{1B9D57FE-3F85-5948-E0BD-0EA87E924A2C}" dt="2023-10-23T16:17:43.717" v="121" actId="20577"/>
          <ac:spMkLst>
            <pc:docMk/>
            <pc:sldMk cId="2816521872" sldId="277"/>
            <ac:spMk id="6" creationId="{18E5573F-2865-557B-CEE5-5E9CB9587E0D}"/>
          </ac:spMkLst>
        </pc:spChg>
        <pc:spChg chg="add del">
          <ac:chgData name="Reilly, Monet [PA]" userId="S::mreilly_psea.org#ext#@neahq.onmicrosoft.com::c0fedf1a-1d95-456f-8c41-3553731985ba" providerId="AD" clId="Web-{1B9D57FE-3F85-5948-E0BD-0EA87E924A2C}" dt="2023-10-23T16:15:06.867" v="100"/>
          <ac:spMkLst>
            <pc:docMk/>
            <pc:sldMk cId="2816521872" sldId="277"/>
            <ac:spMk id="8" creationId="{268F9D6F-BE6D-C73F-C9FB-FCECB35EA8A3}"/>
          </ac:spMkLst>
        </pc:spChg>
        <pc:spChg chg="add mod">
          <ac:chgData name="Reilly, Monet [PA]" userId="S::mreilly_psea.org#ext#@neahq.onmicrosoft.com::c0fedf1a-1d95-456f-8c41-3553731985ba" providerId="AD" clId="Web-{1B9D57FE-3F85-5948-E0BD-0EA87E924A2C}" dt="2023-10-23T16:17:03.778" v="119" actId="20577"/>
          <ac:spMkLst>
            <pc:docMk/>
            <pc:sldMk cId="2816521872" sldId="277"/>
            <ac:spMk id="10" creationId="{551B3103-FC12-E4B9-320E-0F6C6D304F3F}"/>
          </ac:spMkLst>
        </pc:spChg>
        <pc:picChg chg="add mod">
          <ac:chgData name="Reilly, Monet [PA]" userId="S::mreilly_psea.org#ext#@neahq.onmicrosoft.com::c0fedf1a-1d95-456f-8c41-3553731985ba" providerId="AD" clId="Web-{1B9D57FE-3F85-5948-E0BD-0EA87E924A2C}" dt="2023-10-23T16:16:36.214" v="106" actId="1076"/>
          <ac:picMkLst>
            <pc:docMk/>
            <pc:sldMk cId="2816521872" sldId="277"/>
            <ac:picMk id="4" creationId="{112D89DD-3194-5A98-DE7B-ED49B110FA15}"/>
          </ac:picMkLst>
        </pc:picChg>
        <pc:picChg chg="add mod">
          <ac:chgData name="Reilly, Monet [PA]" userId="S::mreilly_psea.org#ext#@neahq.onmicrosoft.com::c0fedf1a-1d95-456f-8c41-3553731985ba" providerId="AD" clId="Web-{1B9D57FE-3F85-5948-E0BD-0EA87E924A2C}" dt="2023-10-23T16:16:49.887" v="110" actId="1076"/>
          <ac:picMkLst>
            <pc:docMk/>
            <pc:sldMk cId="2816521872" sldId="277"/>
            <ac:picMk id="11" creationId="{224A5AFF-83E8-9BEB-1D91-83933A6FE6CD}"/>
          </ac:picMkLst>
        </pc:picChg>
        <pc:picChg chg="add mod">
          <ac:chgData name="Reilly, Monet [PA]" userId="S::mreilly_psea.org#ext#@neahq.onmicrosoft.com::c0fedf1a-1d95-456f-8c41-3553731985ba" providerId="AD" clId="Web-{1B9D57FE-3F85-5948-E0BD-0EA87E924A2C}" dt="2023-10-23T16:17:59.873" v="125" actId="1076"/>
          <ac:picMkLst>
            <pc:docMk/>
            <pc:sldMk cId="2816521872" sldId="277"/>
            <ac:picMk id="12" creationId="{DEABB998-0D61-1C98-7CCB-BBD4FF033FB2}"/>
          </ac:picMkLst>
        </pc:picChg>
        <pc:cxnChg chg="add mod">
          <ac:chgData name="Reilly, Monet [PA]" userId="S::mreilly_psea.org#ext#@neahq.onmicrosoft.com::c0fedf1a-1d95-456f-8c41-3553731985ba" providerId="AD" clId="Web-{1B9D57FE-3F85-5948-E0BD-0EA87E924A2C}" dt="2023-10-23T16:18:31.328" v="128"/>
          <ac:cxnSpMkLst>
            <pc:docMk/>
            <pc:sldMk cId="2816521872" sldId="277"/>
            <ac:cxnSpMk id="13" creationId="{7300ABE3-4716-741F-6784-FD443B6B3C16}"/>
          </ac:cxnSpMkLst>
        </pc:cxnChg>
      </pc:sldChg>
      <pc:sldChg chg="addSp delSp modSp new">
        <pc:chgData name="Reilly, Monet [PA]" userId="S::mreilly_psea.org#ext#@neahq.onmicrosoft.com::c0fedf1a-1d95-456f-8c41-3553731985ba" providerId="AD" clId="Web-{1B9D57FE-3F85-5948-E0BD-0EA87E924A2C}" dt="2023-10-23T16:41:42.003" v="515" actId="20577"/>
        <pc:sldMkLst>
          <pc:docMk/>
          <pc:sldMk cId="3742614291" sldId="278"/>
        </pc:sldMkLst>
        <pc:spChg chg="mod">
          <ac:chgData name="Reilly, Monet [PA]" userId="S::mreilly_psea.org#ext#@neahq.onmicrosoft.com::c0fedf1a-1d95-456f-8c41-3553731985ba" providerId="AD" clId="Web-{1B9D57FE-3F85-5948-E0BD-0EA87E924A2C}" dt="2023-10-23T16:41:42.003" v="515" actId="20577"/>
          <ac:spMkLst>
            <pc:docMk/>
            <pc:sldMk cId="3742614291" sldId="278"/>
            <ac:spMk id="2" creationId="{E14D8E20-94CF-7D74-E4DC-B2E90271650F}"/>
          </ac:spMkLst>
        </pc:spChg>
        <pc:spChg chg="mod">
          <ac:chgData name="Reilly, Monet [PA]" userId="S::mreilly_psea.org#ext#@neahq.onmicrosoft.com::c0fedf1a-1d95-456f-8c41-3553731985ba" providerId="AD" clId="Web-{1B9D57FE-3F85-5948-E0BD-0EA87E924A2C}" dt="2023-10-23T16:25:56.891" v="268" actId="20577"/>
          <ac:spMkLst>
            <pc:docMk/>
            <pc:sldMk cId="3742614291" sldId="278"/>
            <ac:spMk id="3" creationId="{C719C4C1-21E6-E77C-A3FC-C9DDA99A0BAD}"/>
          </ac:spMkLst>
        </pc:spChg>
        <pc:picChg chg="add del mod">
          <ac:chgData name="Reilly, Monet [PA]" userId="S::mreilly_psea.org#ext#@neahq.onmicrosoft.com::c0fedf1a-1d95-456f-8c41-3553731985ba" providerId="AD" clId="Web-{1B9D57FE-3F85-5948-E0BD-0EA87E924A2C}" dt="2023-10-23T16:25:03.342" v="242"/>
          <ac:picMkLst>
            <pc:docMk/>
            <pc:sldMk cId="3742614291" sldId="278"/>
            <ac:picMk id="4" creationId="{34A04050-81D0-8009-EE12-84BCB220447C}"/>
          </ac:picMkLst>
        </pc:picChg>
        <pc:picChg chg="add mod">
          <ac:chgData name="Reilly, Monet [PA]" userId="S::mreilly_psea.org#ext#@neahq.onmicrosoft.com::c0fedf1a-1d95-456f-8c41-3553731985ba" providerId="AD" clId="Web-{1B9D57FE-3F85-5948-E0BD-0EA87E924A2C}" dt="2023-10-23T16:25:11.045" v="246" actId="14100"/>
          <ac:picMkLst>
            <pc:docMk/>
            <pc:sldMk cId="3742614291" sldId="278"/>
            <ac:picMk id="5" creationId="{B4140D50-1909-0F1A-AFB9-34FF61354708}"/>
          </ac:picMkLst>
        </pc:picChg>
        <pc:picChg chg="add del mod">
          <ac:chgData name="Reilly, Monet [PA]" userId="S::mreilly_psea.org#ext#@neahq.onmicrosoft.com::c0fedf1a-1d95-456f-8c41-3553731985ba" providerId="AD" clId="Web-{1B9D57FE-3F85-5948-E0BD-0EA87E924A2C}" dt="2023-10-23T16:27:32.910" v="272"/>
          <ac:picMkLst>
            <pc:docMk/>
            <pc:sldMk cId="3742614291" sldId="278"/>
            <ac:picMk id="6" creationId="{D7015553-3B1A-AE13-4AB5-893CBFFAA18D}"/>
          </ac:picMkLst>
        </pc:picChg>
        <pc:picChg chg="add mod">
          <ac:chgData name="Reilly, Monet [PA]" userId="S::mreilly_psea.org#ext#@neahq.onmicrosoft.com::c0fedf1a-1d95-456f-8c41-3553731985ba" providerId="AD" clId="Web-{1B9D57FE-3F85-5948-E0BD-0EA87E924A2C}" dt="2023-10-23T16:27:41.098" v="275" actId="14100"/>
          <ac:picMkLst>
            <pc:docMk/>
            <pc:sldMk cId="3742614291" sldId="278"/>
            <ac:picMk id="7" creationId="{303AA647-B072-FFDB-F73A-A0BA8FF5EC10}"/>
          </ac:picMkLst>
        </pc:picChg>
      </pc:sldChg>
      <pc:sldChg chg="modSp add del ord replId">
        <pc:chgData name="Reilly, Monet [PA]" userId="S::mreilly_psea.org#ext#@neahq.onmicrosoft.com::c0fedf1a-1d95-456f-8c41-3553731985ba" providerId="AD" clId="Web-{1B9D57FE-3F85-5948-E0BD-0EA87E924A2C}" dt="2023-10-23T16:43:43.023" v="567"/>
        <pc:sldMkLst>
          <pc:docMk/>
          <pc:sldMk cId="1761360184" sldId="279"/>
        </pc:sldMkLst>
        <pc:spChg chg="mod">
          <ac:chgData name="Reilly, Monet [PA]" userId="S::mreilly_psea.org#ext#@neahq.onmicrosoft.com::c0fedf1a-1d95-456f-8c41-3553731985ba" providerId="AD" clId="Web-{1B9D57FE-3F85-5948-E0BD-0EA87E924A2C}" dt="2023-10-23T16:28:26.068" v="280" actId="20577"/>
          <ac:spMkLst>
            <pc:docMk/>
            <pc:sldMk cId="1761360184" sldId="279"/>
            <ac:spMk id="2" creationId="{E14D8E20-94CF-7D74-E4DC-B2E90271650F}"/>
          </ac:spMkLst>
        </pc:spChg>
        <pc:spChg chg="mod">
          <ac:chgData name="Reilly, Monet [PA]" userId="S::mreilly_psea.org#ext#@neahq.onmicrosoft.com::c0fedf1a-1d95-456f-8c41-3553731985ba" providerId="AD" clId="Web-{1B9D57FE-3F85-5948-E0BD-0EA87E924A2C}" dt="2023-10-23T16:38:51.419" v="484" actId="20577"/>
          <ac:spMkLst>
            <pc:docMk/>
            <pc:sldMk cId="1761360184" sldId="279"/>
            <ac:spMk id="3" creationId="{C719C4C1-21E6-E77C-A3FC-C9DDA99A0BAD}"/>
          </ac:spMkLst>
        </pc:spChg>
      </pc:sldChg>
      <pc:sldChg chg="addSp delSp modSp new mod setBg">
        <pc:chgData name="Reilly, Monet [PA]" userId="S::mreilly_psea.org#ext#@neahq.onmicrosoft.com::c0fedf1a-1d95-456f-8c41-3553731985ba" providerId="AD" clId="Web-{1B9D57FE-3F85-5948-E0BD-0EA87E924A2C}" dt="2023-10-23T16:30:27.916" v="344"/>
        <pc:sldMkLst>
          <pc:docMk/>
          <pc:sldMk cId="2433714659" sldId="280"/>
        </pc:sldMkLst>
        <pc:spChg chg="mod">
          <ac:chgData name="Reilly, Monet [PA]" userId="S::mreilly_psea.org#ext#@neahq.onmicrosoft.com::c0fedf1a-1d95-456f-8c41-3553731985ba" providerId="AD" clId="Web-{1B9D57FE-3F85-5948-E0BD-0EA87E924A2C}" dt="2023-10-23T16:30:27.916" v="344"/>
          <ac:spMkLst>
            <pc:docMk/>
            <pc:sldMk cId="2433714659" sldId="280"/>
            <ac:spMk id="2" creationId="{195E1A30-B93C-160B-9762-FAD0B7DD08DC}"/>
          </ac:spMkLst>
        </pc:spChg>
        <pc:spChg chg="del mod">
          <ac:chgData name="Reilly, Monet [PA]" userId="S::mreilly_psea.org#ext#@neahq.onmicrosoft.com::c0fedf1a-1d95-456f-8c41-3553731985ba" providerId="AD" clId="Web-{1B9D57FE-3F85-5948-E0BD-0EA87E924A2C}" dt="2023-10-23T16:30:27.916" v="344"/>
          <ac:spMkLst>
            <pc:docMk/>
            <pc:sldMk cId="2433714659" sldId="280"/>
            <ac:spMk id="3" creationId="{5EFF3958-4535-9077-1585-991FDFEC5473}"/>
          </ac:spMkLst>
        </pc:spChg>
        <pc:spChg chg="add">
          <ac:chgData name="Reilly, Monet [PA]" userId="S::mreilly_psea.org#ext#@neahq.onmicrosoft.com::c0fedf1a-1d95-456f-8c41-3553731985ba" providerId="AD" clId="Web-{1B9D57FE-3F85-5948-E0BD-0EA87E924A2C}" dt="2023-10-23T16:30:27.916" v="344"/>
          <ac:spMkLst>
            <pc:docMk/>
            <pc:sldMk cId="2433714659" sldId="280"/>
            <ac:spMk id="9" creationId="{BACC6370-2D7E-4714-9D71-7542949D7D5D}"/>
          </ac:spMkLst>
        </pc:spChg>
        <pc:spChg chg="add">
          <ac:chgData name="Reilly, Monet [PA]" userId="S::mreilly_psea.org#ext#@neahq.onmicrosoft.com::c0fedf1a-1d95-456f-8c41-3553731985ba" providerId="AD" clId="Web-{1B9D57FE-3F85-5948-E0BD-0EA87E924A2C}" dt="2023-10-23T16:30:27.916" v="344"/>
          <ac:spMkLst>
            <pc:docMk/>
            <pc:sldMk cId="2433714659" sldId="280"/>
            <ac:spMk id="11" creationId="{F68B3F68-107C-434F-AA38-110D5EA91B85}"/>
          </ac:spMkLst>
        </pc:spChg>
        <pc:spChg chg="add">
          <ac:chgData name="Reilly, Monet [PA]" userId="S::mreilly_psea.org#ext#@neahq.onmicrosoft.com::c0fedf1a-1d95-456f-8c41-3553731985ba" providerId="AD" clId="Web-{1B9D57FE-3F85-5948-E0BD-0EA87E924A2C}" dt="2023-10-23T16:30:27.916" v="344"/>
          <ac:spMkLst>
            <pc:docMk/>
            <pc:sldMk cId="2433714659" sldId="280"/>
            <ac:spMk id="13" creationId="{AAD0DBB9-1A4B-4391-81D4-CB19F9AB918A}"/>
          </ac:spMkLst>
        </pc:spChg>
        <pc:spChg chg="add">
          <ac:chgData name="Reilly, Monet [PA]" userId="S::mreilly_psea.org#ext#@neahq.onmicrosoft.com::c0fedf1a-1d95-456f-8c41-3553731985ba" providerId="AD" clId="Web-{1B9D57FE-3F85-5948-E0BD-0EA87E924A2C}" dt="2023-10-23T16:30:27.916" v="344"/>
          <ac:spMkLst>
            <pc:docMk/>
            <pc:sldMk cId="2433714659" sldId="280"/>
            <ac:spMk id="15" creationId="{063BBA22-50EA-4C4D-BE05-F1CE4E63AA56}"/>
          </ac:spMkLst>
        </pc:spChg>
        <pc:graphicFrameChg chg="add">
          <ac:chgData name="Reilly, Monet [PA]" userId="S::mreilly_psea.org#ext#@neahq.onmicrosoft.com::c0fedf1a-1d95-456f-8c41-3553731985ba" providerId="AD" clId="Web-{1B9D57FE-3F85-5948-E0BD-0EA87E924A2C}" dt="2023-10-23T16:30:27.916" v="344"/>
          <ac:graphicFrameMkLst>
            <pc:docMk/>
            <pc:sldMk cId="2433714659" sldId="280"/>
            <ac:graphicFrameMk id="5" creationId="{57B9C389-4D66-BCD1-898E-C62FB62238FB}"/>
          </ac:graphicFrameMkLst>
        </pc:graphicFrameChg>
      </pc:sldChg>
      <pc:sldChg chg="addSp delSp modSp add replId">
        <pc:chgData name="Reilly, Monet [PA]" userId="S::mreilly_psea.org#ext#@neahq.onmicrosoft.com::c0fedf1a-1d95-456f-8c41-3553731985ba" providerId="AD" clId="Web-{1B9D57FE-3F85-5948-E0BD-0EA87E924A2C}" dt="2023-10-23T16:38:05.386" v="478" actId="20577"/>
        <pc:sldMkLst>
          <pc:docMk/>
          <pc:sldMk cId="2411007079" sldId="281"/>
        </pc:sldMkLst>
        <pc:spChg chg="del mod">
          <ac:chgData name="Reilly, Monet [PA]" userId="S::mreilly_psea.org#ext#@neahq.onmicrosoft.com::c0fedf1a-1d95-456f-8c41-3553731985ba" providerId="AD" clId="Web-{1B9D57FE-3F85-5948-E0BD-0EA87E924A2C}" dt="2023-10-23T16:35:35.880" v="348"/>
          <ac:spMkLst>
            <pc:docMk/>
            <pc:sldMk cId="2411007079" sldId="281"/>
            <ac:spMk id="3" creationId="{C719C4C1-21E6-E77C-A3FC-C9DDA99A0BAD}"/>
          </ac:spMkLst>
        </pc:spChg>
        <pc:spChg chg="add del mod">
          <ac:chgData name="Reilly, Monet [PA]" userId="S::mreilly_psea.org#ext#@neahq.onmicrosoft.com::c0fedf1a-1d95-456f-8c41-3553731985ba" providerId="AD" clId="Web-{1B9D57FE-3F85-5948-E0BD-0EA87E924A2C}" dt="2023-10-23T16:35:39.302" v="349"/>
          <ac:spMkLst>
            <pc:docMk/>
            <pc:sldMk cId="2411007079" sldId="281"/>
            <ac:spMk id="6" creationId="{5A02BE91-BE69-E2BB-738B-BC0F9F9B122E}"/>
          </ac:spMkLst>
        </pc:spChg>
        <pc:spChg chg="add mod">
          <ac:chgData name="Reilly, Monet [PA]" userId="S::mreilly_psea.org#ext#@neahq.onmicrosoft.com::c0fedf1a-1d95-456f-8c41-3553731985ba" providerId="AD" clId="Web-{1B9D57FE-3F85-5948-E0BD-0EA87E924A2C}" dt="2023-10-23T16:38:05.386" v="478" actId="20577"/>
          <ac:spMkLst>
            <pc:docMk/>
            <pc:sldMk cId="2411007079" sldId="281"/>
            <ac:spMk id="9" creationId="{48378E08-084F-9DBE-4CA8-F0D59512C7DA}"/>
          </ac:spMkLst>
        </pc:spChg>
        <pc:picChg chg="del">
          <ac:chgData name="Reilly, Monet [PA]" userId="S::mreilly_psea.org#ext#@neahq.onmicrosoft.com::c0fedf1a-1d95-456f-8c41-3553731985ba" providerId="AD" clId="Web-{1B9D57FE-3F85-5948-E0BD-0EA87E924A2C}" dt="2023-10-23T16:35:40.787" v="350"/>
          <ac:picMkLst>
            <pc:docMk/>
            <pc:sldMk cId="2411007079" sldId="281"/>
            <ac:picMk id="5" creationId="{B4140D50-1909-0F1A-AFB9-34FF61354708}"/>
          </ac:picMkLst>
        </pc:picChg>
        <pc:picChg chg="del">
          <ac:chgData name="Reilly, Monet [PA]" userId="S::mreilly_psea.org#ext#@neahq.onmicrosoft.com::c0fedf1a-1d95-456f-8c41-3553731985ba" providerId="AD" clId="Web-{1B9D57FE-3F85-5948-E0BD-0EA87E924A2C}" dt="2023-10-23T16:35:42.162" v="351"/>
          <ac:picMkLst>
            <pc:docMk/>
            <pc:sldMk cId="2411007079" sldId="281"/>
            <ac:picMk id="7" creationId="{303AA647-B072-FFDB-F73A-A0BA8FF5EC10}"/>
          </ac:picMkLst>
        </pc:picChg>
        <pc:picChg chg="add mod">
          <ac:chgData name="Reilly, Monet [PA]" userId="S::mreilly_psea.org#ext#@neahq.onmicrosoft.com::c0fedf1a-1d95-456f-8c41-3553731985ba" providerId="AD" clId="Web-{1B9D57FE-3F85-5948-E0BD-0EA87E924A2C}" dt="2023-10-23T16:36:31.226" v="355" actId="1076"/>
          <ac:picMkLst>
            <pc:docMk/>
            <pc:sldMk cId="2411007079" sldId="281"/>
            <ac:picMk id="8" creationId="{2747D4B0-5138-4941-2850-3E2BF1D07249}"/>
          </ac:picMkLst>
        </pc:picChg>
      </pc:sldChg>
      <pc:sldChg chg="new del">
        <pc:chgData name="Reilly, Monet [PA]" userId="S::mreilly_psea.org#ext#@neahq.onmicrosoft.com::c0fedf1a-1d95-456f-8c41-3553731985ba" providerId="AD" clId="Web-{1B9D57FE-3F85-5948-E0BD-0EA87E924A2C}" dt="2023-10-23T16:38:41.012" v="482"/>
        <pc:sldMkLst>
          <pc:docMk/>
          <pc:sldMk cId="1923684959" sldId="282"/>
        </pc:sldMkLst>
      </pc:sldChg>
      <pc:sldChg chg="addSp delSp modSp add replId">
        <pc:chgData name="Reilly, Monet [PA]" userId="S::mreilly_psea.org#ext#@neahq.onmicrosoft.com::c0fedf1a-1d95-456f-8c41-3553731985ba" providerId="AD" clId="Web-{1B9D57FE-3F85-5948-E0BD-0EA87E924A2C}" dt="2023-10-23T16:41:10.471" v="512" actId="20577"/>
        <pc:sldMkLst>
          <pc:docMk/>
          <pc:sldMk cId="3050402255" sldId="282"/>
        </pc:sldMkLst>
        <pc:spChg chg="mod">
          <ac:chgData name="Reilly, Monet [PA]" userId="S::mreilly_psea.org#ext#@neahq.onmicrosoft.com::c0fedf1a-1d95-456f-8c41-3553731985ba" providerId="AD" clId="Web-{1B9D57FE-3F85-5948-E0BD-0EA87E924A2C}" dt="2023-10-23T16:41:10.471" v="512" actId="20577"/>
          <ac:spMkLst>
            <pc:docMk/>
            <pc:sldMk cId="3050402255" sldId="282"/>
            <ac:spMk id="9" creationId="{48378E08-084F-9DBE-4CA8-F0D59512C7DA}"/>
          </ac:spMkLst>
        </pc:spChg>
        <pc:picChg chg="add mod">
          <ac:chgData name="Reilly, Monet [PA]" userId="S::mreilly_psea.org#ext#@neahq.onmicrosoft.com::c0fedf1a-1d95-456f-8c41-3553731985ba" providerId="AD" clId="Web-{1B9D57FE-3F85-5948-E0BD-0EA87E924A2C}" dt="2023-10-23T16:40:53.845" v="508" actId="14100"/>
          <ac:picMkLst>
            <pc:docMk/>
            <pc:sldMk cId="3050402255" sldId="282"/>
            <ac:picMk id="3" creationId="{D398AA7C-039B-6796-32B4-832A80C56F7C}"/>
          </ac:picMkLst>
        </pc:picChg>
        <pc:picChg chg="del">
          <ac:chgData name="Reilly, Monet [PA]" userId="S::mreilly_psea.org#ext#@neahq.onmicrosoft.com::c0fedf1a-1d95-456f-8c41-3553731985ba" providerId="AD" clId="Web-{1B9D57FE-3F85-5948-E0BD-0EA87E924A2C}" dt="2023-10-23T16:40:38.298" v="503"/>
          <ac:picMkLst>
            <pc:docMk/>
            <pc:sldMk cId="3050402255" sldId="282"/>
            <ac:picMk id="8" creationId="{2747D4B0-5138-4941-2850-3E2BF1D07249}"/>
          </ac:picMkLst>
        </pc:picChg>
      </pc:sldChg>
      <pc:sldChg chg="addSp delSp modSp add replId">
        <pc:chgData name="Reilly, Monet [PA]" userId="S::mreilly_psea.org#ext#@neahq.onmicrosoft.com::c0fedf1a-1d95-456f-8c41-3553731985ba" providerId="AD" clId="Web-{1B9D57FE-3F85-5948-E0BD-0EA87E924A2C}" dt="2023-10-23T16:43:23.335" v="566" actId="1076"/>
        <pc:sldMkLst>
          <pc:docMk/>
          <pc:sldMk cId="2506925091" sldId="283"/>
        </pc:sldMkLst>
        <pc:spChg chg="mod">
          <ac:chgData name="Reilly, Monet [PA]" userId="S::mreilly_psea.org#ext#@neahq.onmicrosoft.com::c0fedf1a-1d95-456f-8c41-3553731985ba" providerId="AD" clId="Web-{1B9D57FE-3F85-5948-E0BD-0EA87E924A2C}" dt="2023-10-23T16:43:23.335" v="566" actId="1076"/>
          <ac:spMkLst>
            <pc:docMk/>
            <pc:sldMk cId="2506925091" sldId="283"/>
            <ac:spMk id="9" creationId="{48378E08-084F-9DBE-4CA8-F0D59512C7DA}"/>
          </ac:spMkLst>
        </pc:spChg>
        <pc:picChg chg="del">
          <ac:chgData name="Reilly, Monet [PA]" userId="S::mreilly_psea.org#ext#@neahq.onmicrosoft.com::c0fedf1a-1d95-456f-8c41-3553731985ba" providerId="AD" clId="Web-{1B9D57FE-3F85-5948-E0BD-0EA87E924A2C}" dt="2023-10-23T16:42:22.661" v="517"/>
          <ac:picMkLst>
            <pc:docMk/>
            <pc:sldMk cId="2506925091" sldId="283"/>
            <ac:picMk id="3" creationId="{D398AA7C-039B-6796-32B4-832A80C56F7C}"/>
          </ac:picMkLst>
        </pc:picChg>
        <pc:picChg chg="add mod">
          <ac:chgData name="Reilly, Monet [PA]" userId="S::mreilly_psea.org#ext#@neahq.onmicrosoft.com::c0fedf1a-1d95-456f-8c41-3553731985ba" providerId="AD" clId="Web-{1B9D57FE-3F85-5948-E0BD-0EA87E924A2C}" dt="2023-10-23T16:42:30.286" v="520" actId="14100"/>
          <ac:picMkLst>
            <pc:docMk/>
            <pc:sldMk cId="2506925091" sldId="283"/>
            <ac:picMk id="4" creationId="{B1C91B68-5499-1C95-056B-B9C25FA91F09}"/>
          </ac:picMkLst>
        </pc:picChg>
      </pc:sldChg>
    </pc:docChg>
  </pc:docChgLst>
  <pc:docChgLst>
    <pc:chgData name="Harris, Seleste [MD]" userId="S::sharris_mseanea.org#ext#@neahq.onmicrosoft.com::53926af8-38e6-460e-8442-8ec23deff3e8" providerId="AD" clId="Web-{9506A19C-4AE5-0FF1-2507-67698BF45936}"/>
    <pc:docChg chg="addSld delSld modSld addMainMaster modMainMaster">
      <pc:chgData name="Harris, Seleste [MD]" userId="S::sharris_mseanea.org#ext#@neahq.onmicrosoft.com::53926af8-38e6-460e-8442-8ec23deff3e8" providerId="AD" clId="Web-{9506A19C-4AE5-0FF1-2507-67698BF45936}" dt="2023-10-22T00:11:02.539" v="460" actId="20577"/>
      <pc:docMkLst>
        <pc:docMk/>
      </pc:docMkLst>
      <pc:sldChg chg="modSp">
        <pc:chgData name="Harris, Seleste [MD]" userId="S::sharris_mseanea.org#ext#@neahq.onmicrosoft.com::53926af8-38e6-460e-8442-8ec23deff3e8" providerId="AD" clId="Web-{9506A19C-4AE5-0FF1-2507-67698BF45936}" dt="2023-10-21T23:00:50.125" v="20" actId="20577"/>
        <pc:sldMkLst>
          <pc:docMk/>
          <pc:sldMk cId="2933167154" sldId="257"/>
        </pc:sldMkLst>
        <pc:spChg chg="mod">
          <ac:chgData name="Harris, Seleste [MD]" userId="S::sharris_mseanea.org#ext#@neahq.onmicrosoft.com::53926af8-38e6-460e-8442-8ec23deff3e8" providerId="AD" clId="Web-{9506A19C-4AE5-0FF1-2507-67698BF45936}" dt="2023-10-21T23:00:50.125" v="20" actId="20577"/>
          <ac:spMkLst>
            <pc:docMk/>
            <pc:sldMk cId="2933167154" sldId="257"/>
            <ac:spMk id="3" creationId="{9399F04D-2E53-3716-BD2E-3FB5765B240A}"/>
          </ac:spMkLst>
        </pc:spChg>
      </pc:sldChg>
      <pc:sldChg chg="new del">
        <pc:chgData name="Harris, Seleste [MD]" userId="S::sharris_mseanea.org#ext#@neahq.onmicrosoft.com::53926af8-38e6-460e-8442-8ec23deff3e8" providerId="AD" clId="Web-{9506A19C-4AE5-0FF1-2507-67698BF45936}" dt="2023-10-21T22:59:40.811" v="5"/>
        <pc:sldMkLst>
          <pc:docMk/>
          <pc:sldMk cId="3703315721" sldId="263"/>
        </pc:sldMkLst>
      </pc:sldChg>
      <pc:sldChg chg="modSp add">
        <pc:chgData name="Harris, Seleste [MD]" userId="S::sharris_mseanea.org#ext#@neahq.onmicrosoft.com::53926af8-38e6-460e-8442-8ec23deff3e8" providerId="AD" clId="Web-{9506A19C-4AE5-0FF1-2507-67698BF45936}" dt="2023-10-22T00:11:02.539" v="460" actId="20577"/>
        <pc:sldMkLst>
          <pc:docMk/>
          <pc:sldMk cId="3787034262" sldId="264"/>
        </pc:sldMkLst>
        <pc:spChg chg="mod">
          <ac:chgData name="Harris, Seleste [MD]" userId="S::sharris_mseanea.org#ext#@neahq.onmicrosoft.com::53926af8-38e6-460e-8442-8ec23deff3e8" providerId="AD" clId="Web-{9506A19C-4AE5-0FF1-2507-67698BF45936}" dt="2023-10-22T00:11:02.539" v="460" actId="20577"/>
          <ac:spMkLst>
            <pc:docMk/>
            <pc:sldMk cId="3787034262" sldId="264"/>
            <ac:spMk id="2" creationId="{A4B1703B-1D69-C2F9-66A9-9C1E25B997E6}"/>
          </ac:spMkLst>
        </pc:spChg>
      </pc:sldChg>
      <pc:sldChg chg="addSp delSp modSp add">
        <pc:chgData name="Harris, Seleste [MD]" userId="S::sharris_mseanea.org#ext#@neahq.onmicrosoft.com::53926af8-38e6-460e-8442-8ec23deff3e8" providerId="AD" clId="Web-{9506A19C-4AE5-0FF1-2507-67698BF45936}" dt="2023-10-21T23:34:20.635" v="189" actId="20577"/>
        <pc:sldMkLst>
          <pc:docMk/>
          <pc:sldMk cId="376821032" sldId="265"/>
        </pc:sldMkLst>
        <pc:spChg chg="mod">
          <ac:chgData name="Harris, Seleste [MD]" userId="S::sharris_mseanea.org#ext#@neahq.onmicrosoft.com::53926af8-38e6-460e-8442-8ec23deff3e8" providerId="AD" clId="Web-{9506A19C-4AE5-0FF1-2507-67698BF45936}" dt="2023-10-21T23:18:00.006" v="171" actId="20577"/>
          <ac:spMkLst>
            <pc:docMk/>
            <pc:sldMk cId="376821032" sldId="265"/>
            <ac:spMk id="2" creationId="{7DAB9D53-6203-C3C5-781B-8FC8F4B25BA9}"/>
          </ac:spMkLst>
        </pc:spChg>
        <pc:spChg chg="mod">
          <ac:chgData name="Harris, Seleste [MD]" userId="S::sharris_mseanea.org#ext#@neahq.onmicrosoft.com::53926af8-38e6-460e-8442-8ec23deff3e8" providerId="AD" clId="Web-{9506A19C-4AE5-0FF1-2507-67698BF45936}" dt="2023-10-21T23:34:20.635" v="189" actId="20577"/>
          <ac:spMkLst>
            <pc:docMk/>
            <pc:sldMk cId="376821032" sldId="265"/>
            <ac:spMk id="5" creationId="{2ECCBE83-3005-01CE-BA36-46685CDBF50C}"/>
          </ac:spMkLst>
        </pc:spChg>
        <pc:spChg chg="add del mod">
          <ac:chgData name="Harris, Seleste [MD]" userId="S::sharris_mseanea.org#ext#@neahq.onmicrosoft.com::53926af8-38e6-460e-8442-8ec23deff3e8" providerId="AD" clId="Web-{9506A19C-4AE5-0FF1-2507-67698BF45936}" dt="2023-10-21T23:27:41.799" v="173"/>
          <ac:spMkLst>
            <pc:docMk/>
            <pc:sldMk cId="376821032" sldId="265"/>
            <ac:spMk id="6" creationId="{595CBCB0-E571-1602-43AE-488F5A2F7858}"/>
          </ac:spMkLst>
        </pc:spChg>
        <pc:picChg chg="del">
          <ac:chgData name="Harris, Seleste [MD]" userId="S::sharris_mseanea.org#ext#@neahq.onmicrosoft.com::53926af8-38e6-460e-8442-8ec23deff3e8" providerId="AD" clId="Web-{9506A19C-4AE5-0FF1-2507-67698BF45936}" dt="2023-10-21T23:24:29.826" v="172"/>
          <ac:picMkLst>
            <pc:docMk/>
            <pc:sldMk cId="376821032" sldId="265"/>
            <ac:picMk id="4" creationId="{9CC78F36-B455-47BF-4B40-DA5311F29081}"/>
          </ac:picMkLst>
        </pc:picChg>
        <pc:picChg chg="add mod ord">
          <ac:chgData name="Harris, Seleste [MD]" userId="S::sharris_mseanea.org#ext#@neahq.onmicrosoft.com::53926af8-38e6-460e-8442-8ec23deff3e8" providerId="AD" clId="Web-{9506A19C-4AE5-0FF1-2507-67698BF45936}" dt="2023-10-21T23:27:58.846" v="176" actId="1076"/>
          <ac:picMkLst>
            <pc:docMk/>
            <pc:sldMk cId="376821032" sldId="265"/>
            <ac:picMk id="7" creationId="{4A3B5E17-9B2B-D60A-5C47-DC6BF6CCAFBB}"/>
          </ac:picMkLst>
        </pc:picChg>
      </pc:sldChg>
      <pc:sldChg chg="modSp add modNotes">
        <pc:chgData name="Harris, Seleste [MD]" userId="S::sharris_mseanea.org#ext#@neahq.onmicrosoft.com::53926af8-38e6-460e-8442-8ec23deff3e8" providerId="AD" clId="Web-{9506A19C-4AE5-0FF1-2507-67698BF45936}" dt="2023-10-21T23:17:44.224" v="164"/>
        <pc:sldMkLst>
          <pc:docMk/>
          <pc:sldMk cId="2065976265" sldId="266"/>
        </pc:sldMkLst>
        <pc:spChg chg="mod">
          <ac:chgData name="Harris, Seleste [MD]" userId="S::sharris_mseanea.org#ext#@neahq.onmicrosoft.com::53926af8-38e6-460e-8442-8ec23deff3e8" providerId="AD" clId="Web-{9506A19C-4AE5-0FF1-2507-67698BF45936}" dt="2023-10-21T23:01:07.547" v="27" actId="20577"/>
          <ac:spMkLst>
            <pc:docMk/>
            <pc:sldMk cId="2065976265" sldId="266"/>
            <ac:spMk id="2" creationId="{50D9D738-7A90-F7B9-9DEB-0ACFC5B6CF9B}"/>
          </ac:spMkLst>
        </pc:spChg>
        <pc:spChg chg="mod">
          <ac:chgData name="Harris, Seleste [MD]" userId="S::sharris_mseanea.org#ext#@neahq.onmicrosoft.com::53926af8-38e6-460e-8442-8ec23deff3e8" providerId="AD" clId="Web-{9506A19C-4AE5-0FF1-2507-67698BF45936}" dt="2023-10-21T23:15:33.956" v="123" actId="20577"/>
          <ac:spMkLst>
            <pc:docMk/>
            <pc:sldMk cId="2065976265" sldId="266"/>
            <ac:spMk id="3" creationId="{ECB8CFC1-C66C-7FEF-0672-CAE6187DDA22}"/>
          </ac:spMkLst>
        </pc:spChg>
      </pc:sldChg>
      <pc:sldChg chg="modSp add modNotes">
        <pc:chgData name="Harris, Seleste [MD]" userId="S::sharris_mseanea.org#ext#@neahq.onmicrosoft.com::53926af8-38e6-460e-8442-8ec23deff3e8" providerId="AD" clId="Web-{9506A19C-4AE5-0FF1-2507-67698BF45936}" dt="2023-10-21T23:39:45.235" v="302"/>
        <pc:sldMkLst>
          <pc:docMk/>
          <pc:sldMk cId="843934200" sldId="267"/>
        </pc:sldMkLst>
        <pc:spChg chg="mod">
          <ac:chgData name="Harris, Seleste [MD]" userId="S::sharris_mseanea.org#ext#@neahq.onmicrosoft.com::53926af8-38e6-460e-8442-8ec23deff3e8" providerId="AD" clId="Web-{9506A19C-4AE5-0FF1-2507-67698BF45936}" dt="2023-10-21T23:00:56.250" v="24" actId="20577"/>
          <ac:spMkLst>
            <pc:docMk/>
            <pc:sldMk cId="843934200" sldId="267"/>
            <ac:spMk id="4" creationId="{5B7E50CB-1A0D-B017-8677-C145AA222640}"/>
          </ac:spMkLst>
        </pc:spChg>
      </pc:sldChg>
      <pc:sldChg chg="addSp delSp modSp new mod modClrScheme chgLayout">
        <pc:chgData name="Harris, Seleste [MD]" userId="S::sharris_mseanea.org#ext#@neahq.onmicrosoft.com::53926af8-38e6-460e-8442-8ec23deff3e8" providerId="AD" clId="Web-{9506A19C-4AE5-0FF1-2507-67698BF45936}" dt="2023-10-21T23:37:22.420" v="265" actId="20577"/>
        <pc:sldMkLst>
          <pc:docMk/>
          <pc:sldMk cId="1960544925" sldId="268"/>
        </pc:sldMkLst>
        <pc:spChg chg="mod ord">
          <ac:chgData name="Harris, Seleste [MD]" userId="S::sharris_mseanea.org#ext#@neahq.onmicrosoft.com::53926af8-38e6-460e-8442-8ec23deff3e8" providerId="AD" clId="Web-{9506A19C-4AE5-0FF1-2507-67698BF45936}" dt="2023-10-21T23:35:41.293" v="193"/>
          <ac:spMkLst>
            <pc:docMk/>
            <pc:sldMk cId="1960544925" sldId="268"/>
            <ac:spMk id="2" creationId="{5E126377-172A-863E-C2C2-8CDF7DAF0AA5}"/>
          </ac:spMkLst>
        </pc:spChg>
        <pc:spChg chg="del">
          <ac:chgData name="Harris, Seleste [MD]" userId="S::sharris_mseanea.org#ext#@neahq.onmicrosoft.com::53926af8-38e6-460e-8442-8ec23deff3e8" providerId="AD" clId="Web-{9506A19C-4AE5-0FF1-2507-67698BF45936}" dt="2023-10-21T23:35:14.933" v="191"/>
          <ac:spMkLst>
            <pc:docMk/>
            <pc:sldMk cId="1960544925" sldId="268"/>
            <ac:spMk id="3" creationId="{13267EF1-52D1-61EE-F20D-6913EB2B074A}"/>
          </ac:spMkLst>
        </pc:spChg>
        <pc:spChg chg="add mod ord">
          <ac:chgData name="Harris, Seleste [MD]" userId="S::sharris_mseanea.org#ext#@neahq.onmicrosoft.com::53926af8-38e6-460e-8442-8ec23deff3e8" providerId="AD" clId="Web-{9506A19C-4AE5-0FF1-2507-67698BF45936}" dt="2023-10-21T23:37:22.420" v="265" actId="20577"/>
          <ac:spMkLst>
            <pc:docMk/>
            <pc:sldMk cId="1960544925" sldId="268"/>
            <ac:spMk id="5" creationId="{948C8DEB-BACA-2025-1A45-792F6856A9DA}"/>
          </ac:spMkLst>
        </pc:spChg>
        <pc:picChg chg="add mod ord">
          <ac:chgData name="Harris, Seleste [MD]" userId="S::sharris_mseanea.org#ext#@neahq.onmicrosoft.com::53926af8-38e6-460e-8442-8ec23deff3e8" providerId="AD" clId="Web-{9506A19C-4AE5-0FF1-2507-67698BF45936}" dt="2023-10-21T23:35:41.293" v="193"/>
          <ac:picMkLst>
            <pc:docMk/>
            <pc:sldMk cId="1960544925" sldId="268"/>
            <ac:picMk id="4" creationId="{1C34E526-35CE-60AF-6F3A-E4C10849D8CE}"/>
          </ac:picMkLst>
        </pc:picChg>
      </pc:sldChg>
      <pc:sldChg chg="addSp delSp modSp new">
        <pc:chgData name="Harris, Seleste [MD]" userId="S::sharris_mseanea.org#ext#@neahq.onmicrosoft.com::53926af8-38e6-460e-8442-8ec23deff3e8" providerId="AD" clId="Web-{9506A19C-4AE5-0FF1-2507-67698BF45936}" dt="2023-10-21T23:39:06.110" v="289" actId="1076"/>
        <pc:sldMkLst>
          <pc:docMk/>
          <pc:sldMk cId="4195473990" sldId="269"/>
        </pc:sldMkLst>
        <pc:spChg chg="del">
          <ac:chgData name="Harris, Seleste [MD]" userId="S::sharris_mseanea.org#ext#@neahq.onmicrosoft.com::53926af8-38e6-460e-8442-8ec23deff3e8" providerId="AD" clId="Web-{9506A19C-4AE5-0FF1-2507-67698BF45936}" dt="2023-10-21T23:37:47.233" v="267"/>
          <ac:spMkLst>
            <pc:docMk/>
            <pc:sldMk cId="4195473990" sldId="269"/>
            <ac:spMk id="3" creationId="{8503C43C-B33A-DD7F-361A-60A7A183122E}"/>
          </ac:spMkLst>
        </pc:spChg>
        <pc:spChg chg="mod">
          <ac:chgData name="Harris, Seleste [MD]" userId="S::sharris_mseanea.org#ext#@neahq.onmicrosoft.com::53926af8-38e6-460e-8442-8ec23deff3e8" providerId="AD" clId="Web-{9506A19C-4AE5-0FF1-2507-67698BF45936}" dt="2023-10-21T23:39:01.453" v="288" actId="14100"/>
          <ac:spMkLst>
            <pc:docMk/>
            <pc:sldMk cId="4195473990" sldId="269"/>
            <ac:spMk id="4" creationId="{C4A55EAF-D70A-9D2D-A7F8-6D471A7F2909}"/>
          </ac:spMkLst>
        </pc:spChg>
        <pc:picChg chg="add mod ord">
          <ac:chgData name="Harris, Seleste [MD]" userId="S::sharris_mseanea.org#ext#@neahq.onmicrosoft.com::53926af8-38e6-460e-8442-8ec23deff3e8" providerId="AD" clId="Web-{9506A19C-4AE5-0FF1-2507-67698BF45936}" dt="2023-10-21T23:39:06.110" v="289" actId="1076"/>
          <ac:picMkLst>
            <pc:docMk/>
            <pc:sldMk cId="4195473990" sldId="269"/>
            <ac:picMk id="5" creationId="{07C410A0-9564-5DF0-8D11-D37586A1C70B}"/>
          </ac:picMkLst>
        </pc:picChg>
      </pc:sldChg>
      <pc:sldChg chg="addSp delSp modSp new modNotes">
        <pc:chgData name="Harris, Seleste [MD]" userId="S::sharris_mseanea.org#ext#@neahq.onmicrosoft.com::53926af8-38e6-460e-8442-8ec23deff3e8" providerId="AD" clId="Web-{9506A19C-4AE5-0FF1-2507-67698BF45936}" dt="2023-10-21T23:56:14.302" v="433" actId="14100"/>
        <pc:sldMkLst>
          <pc:docMk/>
          <pc:sldMk cId="1301317491" sldId="270"/>
        </pc:sldMkLst>
        <pc:spChg chg="del">
          <ac:chgData name="Harris, Seleste [MD]" userId="S::sharris_mseanea.org#ext#@neahq.onmicrosoft.com::53926af8-38e6-460e-8442-8ec23deff3e8" providerId="AD" clId="Web-{9506A19C-4AE5-0FF1-2507-67698BF45936}" dt="2023-10-21T23:55:58.208" v="429"/>
          <ac:spMkLst>
            <pc:docMk/>
            <pc:sldMk cId="1301317491" sldId="270"/>
            <ac:spMk id="3" creationId="{4BC47E93-53DC-6331-D911-F9EEC748F4F0}"/>
          </ac:spMkLst>
        </pc:spChg>
        <pc:spChg chg="mod">
          <ac:chgData name="Harris, Seleste [MD]" userId="S::sharris_mseanea.org#ext#@neahq.onmicrosoft.com::53926af8-38e6-460e-8442-8ec23deff3e8" providerId="AD" clId="Web-{9506A19C-4AE5-0FF1-2507-67698BF45936}" dt="2023-10-21T23:56:14.302" v="433" actId="14100"/>
          <ac:spMkLst>
            <pc:docMk/>
            <pc:sldMk cId="1301317491" sldId="270"/>
            <ac:spMk id="4" creationId="{C20D81F3-1348-BBC4-C2E2-BC8A48F5BB1E}"/>
          </ac:spMkLst>
        </pc:spChg>
        <pc:picChg chg="add mod ord">
          <ac:chgData name="Harris, Seleste [MD]" userId="S::sharris_mseanea.org#ext#@neahq.onmicrosoft.com::53926af8-38e6-460e-8442-8ec23deff3e8" providerId="AD" clId="Web-{9506A19C-4AE5-0FF1-2507-67698BF45936}" dt="2023-10-21T23:56:09.833" v="432" actId="1076"/>
          <ac:picMkLst>
            <pc:docMk/>
            <pc:sldMk cId="1301317491" sldId="270"/>
            <ac:picMk id="5" creationId="{47933BC6-D967-6528-D4CA-409EB191FB0C}"/>
          </ac:picMkLst>
        </pc:picChg>
      </pc:sldChg>
      <pc:sldChg chg="new del">
        <pc:chgData name="Harris, Seleste [MD]" userId="S::sharris_mseanea.org#ext#@neahq.onmicrosoft.com::53926af8-38e6-460e-8442-8ec23deff3e8" providerId="AD" clId="Web-{9506A19C-4AE5-0FF1-2507-67698BF45936}" dt="2023-10-22T00:10:37.132" v="450"/>
        <pc:sldMkLst>
          <pc:docMk/>
          <pc:sldMk cId="2976095786" sldId="271"/>
        </pc:sldMkLst>
      </pc:sldChg>
      <pc:sldChg chg="addSp delSp modSp add replId">
        <pc:chgData name="Harris, Seleste [MD]" userId="S::sharris_mseanea.org#ext#@neahq.onmicrosoft.com::53926af8-38e6-460e-8442-8ec23deff3e8" providerId="AD" clId="Web-{9506A19C-4AE5-0FF1-2507-67698BF45936}" dt="2023-10-21T23:57:23.819" v="438" actId="20577"/>
        <pc:sldMkLst>
          <pc:docMk/>
          <pc:sldMk cId="3608991844" sldId="272"/>
        </pc:sldMkLst>
        <pc:spChg chg="del">
          <ac:chgData name="Harris, Seleste [MD]" userId="S::sharris_mseanea.org#ext#@neahq.onmicrosoft.com::53926af8-38e6-460e-8442-8ec23deff3e8" providerId="AD" clId="Web-{9506A19C-4AE5-0FF1-2507-67698BF45936}" dt="2023-10-21T23:56:55.881" v="434"/>
          <ac:spMkLst>
            <pc:docMk/>
            <pc:sldMk cId="3608991844" sldId="272"/>
            <ac:spMk id="3" creationId="{4BC47E93-53DC-6331-D911-F9EEC748F4F0}"/>
          </ac:spMkLst>
        </pc:spChg>
        <pc:spChg chg="mod">
          <ac:chgData name="Harris, Seleste [MD]" userId="S::sharris_mseanea.org#ext#@neahq.onmicrosoft.com::53926af8-38e6-460e-8442-8ec23deff3e8" providerId="AD" clId="Web-{9506A19C-4AE5-0FF1-2507-67698BF45936}" dt="2023-10-21T23:57:23.819" v="438" actId="20577"/>
          <ac:spMkLst>
            <pc:docMk/>
            <pc:sldMk cId="3608991844" sldId="272"/>
            <ac:spMk id="4" creationId="{C20D81F3-1348-BBC4-C2E2-BC8A48F5BB1E}"/>
          </ac:spMkLst>
        </pc:spChg>
        <pc:picChg chg="add mod ord">
          <ac:chgData name="Harris, Seleste [MD]" userId="S::sharris_mseanea.org#ext#@neahq.onmicrosoft.com::53926af8-38e6-460e-8442-8ec23deff3e8" providerId="AD" clId="Web-{9506A19C-4AE5-0FF1-2507-67698BF45936}" dt="2023-10-21T23:57:00.225" v="435" actId="14100"/>
          <ac:picMkLst>
            <pc:docMk/>
            <pc:sldMk cId="3608991844" sldId="272"/>
            <ac:picMk id="5" creationId="{85B0AAFE-C366-7A68-B44E-B522EFBCB116}"/>
          </ac:picMkLst>
        </pc:picChg>
      </pc:sldChg>
      <pc:sldChg chg="modSp add replId">
        <pc:chgData name="Harris, Seleste [MD]" userId="S::sharris_mseanea.org#ext#@neahq.onmicrosoft.com::53926af8-38e6-460e-8442-8ec23deff3e8" providerId="AD" clId="Web-{9506A19C-4AE5-0FF1-2507-67698BF45936}" dt="2023-10-21T23:58:05.476" v="449" actId="20577"/>
        <pc:sldMkLst>
          <pc:docMk/>
          <pc:sldMk cId="3412120213" sldId="273"/>
        </pc:sldMkLst>
        <pc:spChg chg="mod">
          <ac:chgData name="Harris, Seleste [MD]" userId="S::sharris_mseanea.org#ext#@neahq.onmicrosoft.com::53926af8-38e6-460e-8442-8ec23deff3e8" providerId="AD" clId="Web-{9506A19C-4AE5-0FF1-2507-67698BF45936}" dt="2023-10-21T23:58:05.476" v="449" actId="20577"/>
          <ac:spMkLst>
            <pc:docMk/>
            <pc:sldMk cId="3412120213" sldId="273"/>
            <ac:spMk id="4" creationId="{C20D81F3-1348-BBC4-C2E2-BC8A48F5BB1E}"/>
          </ac:spMkLst>
        </pc:spChg>
        <pc:picChg chg="mod">
          <ac:chgData name="Harris, Seleste [MD]" userId="S::sharris_mseanea.org#ext#@neahq.onmicrosoft.com::53926af8-38e6-460e-8442-8ec23deff3e8" providerId="AD" clId="Web-{9506A19C-4AE5-0FF1-2507-67698BF45936}" dt="2023-10-21T23:57:54.851" v="443"/>
          <ac:picMkLst>
            <pc:docMk/>
            <pc:sldMk cId="3412120213" sldId="273"/>
            <ac:picMk id="5" creationId="{85B0AAFE-C366-7A68-B44E-B522EFBCB116}"/>
          </ac:picMkLst>
        </pc:picChg>
      </pc:sldChg>
      <pc:sldMasterChg chg="modSldLayout">
        <pc:chgData name="Harris, Seleste [MD]" userId="S::sharris_mseanea.org#ext#@neahq.onmicrosoft.com::53926af8-38e6-460e-8442-8ec23deff3e8" providerId="AD" clId="Web-{9506A19C-4AE5-0FF1-2507-67698BF45936}" dt="2023-10-21T22:59:24.358" v="1"/>
        <pc:sldMasterMkLst>
          <pc:docMk/>
          <pc:sldMasterMk cId="2460954070" sldId="2147483660"/>
        </pc:sldMasterMkLst>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3210312558" sldId="2147483678"/>
          </pc:sldLayoutMkLst>
        </pc:sldLayoutChg>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3146388984" sldId="2147483679"/>
          </pc:sldLayoutMkLst>
        </pc:sldLayoutChg>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3171841454" sldId="2147483680"/>
          </pc:sldLayoutMkLst>
        </pc:sldLayoutChg>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1718958274" sldId="2147483681"/>
          </pc:sldLayoutMkLst>
        </pc:sldLayoutChg>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2202905451" sldId="2147483682"/>
          </pc:sldLayoutMkLst>
        </pc:sldLayoutChg>
        <pc:sldLayoutChg chg="replId">
          <pc:chgData name="Harris, Seleste [MD]" userId="S::sharris_mseanea.org#ext#@neahq.onmicrosoft.com::53926af8-38e6-460e-8442-8ec23deff3e8" providerId="AD" clId="Web-{9506A19C-4AE5-0FF1-2507-67698BF45936}" dt="2023-10-21T22:59:24.358" v="1"/>
          <pc:sldLayoutMkLst>
            <pc:docMk/>
            <pc:sldMasterMk cId="2460954070" sldId="2147483660"/>
            <pc:sldLayoutMk cId="3479445657" sldId="2147483683"/>
          </pc:sldLayoutMkLst>
        </pc:sldLayoutChg>
      </pc:sldMasterChg>
      <pc:sldMasterChg chg="add addSldLayout">
        <pc:chgData name="Harris, Seleste [MD]" userId="S::sharris_mseanea.org#ext#@neahq.onmicrosoft.com::53926af8-38e6-460e-8442-8ec23deff3e8" providerId="AD" clId="Web-{9506A19C-4AE5-0FF1-2507-67698BF45936}" dt="2023-10-21T22:59:24.358" v="1"/>
        <pc:sldMasterMkLst>
          <pc:docMk/>
          <pc:sldMasterMk cId="482671382" sldId="2147483666"/>
        </pc:sldMasterMkLst>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3245059402" sldId="2147483667"/>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997989126" sldId="2147483668"/>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1476737671" sldId="2147483669"/>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4153181466" sldId="2147483670"/>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3975381848" sldId="2147483671"/>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857931303" sldId="2147483672"/>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4112796778" sldId="2147483673"/>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3969285411" sldId="2147483674"/>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3369313196" sldId="2147483675"/>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2498419209" sldId="2147483676"/>
          </pc:sldLayoutMkLst>
        </pc:sldLayoutChg>
        <pc:sldLayoutChg chg="add">
          <pc:chgData name="Harris, Seleste [MD]" userId="S::sharris_mseanea.org#ext#@neahq.onmicrosoft.com::53926af8-38e6-460e-8442-8ec23deff3e8" providerId="AD" clId="Web-{9506A19C-4AE5-0FF1-2507-67698BF45936}" dt="2023-10-21T22:59:24.358" v="1"/>
          <pc:sldLayoutMkLst>
            <pc:docMk/>
            <pc:sldMasterMk cId="482671382" sldId="2147483666"/>
            <pc:sldLayoutMk cId="3231256279" sldId="2147483677"/>
          </pc:sldLayoutMkLst>
        </pc:sldLayoutChg>
      </pc:sldMasterChg>
    </pc:docChg>
  </pc:docChgLst>
  <pc:docChgLst>
    <pc:chgData name="Harris, Seleste [MD]" userId="S::sharris_mseanea.org#ext#@neahq.onmicrosoft.com::53926af8-38e6-460e-8442-8ec23deff3e8" providerId="AD" clId="Web-{6F5114F8-2A9B-40F6-B303-D669F4DAB751}"/>
    <pc:docChg chg="addSld">
      <pc:chgData name="Harris, Seleste [MD]" userId="S::sharris_mseanea.org#ext#@neahq.onmicrosoft.com::53926af8-38e6-460e-8442-8ec23deff3e8" providerId="AD" clId="Web-{6F5114F8-2A9B-40F6-B303-D669F4DAB751}" dt="2023-08-28T17:25:57.385" v="5"/>
      <pc:docMkLst>
        <pc:docMk/>
      </pc:docMkLst>
      <pc:sldChg chg="add">
        <pc:chgData name="Harris, Seleste [MD]" userId="S::sharris_mseanea.org#ext#@neahq.onmicrosoft.com::53926af8-38e6-460e-8442-8ec23deff3e8" providerId="AD" clId="Web-{6F5114F8-2A9B-40F6-B303-D669F4DAB751}" dt="2023-08-28T17:25:57.010" v="0"/>
        <pc:sldMkLst>
          <pc:docMk/>
          <pc:sldMk cId="2933167154" sldId="257"/>
        </pc:sldMkLst>
      </pc:sldChg>
      <pc:sldChg chg="add">
        <pc:chgData name="Harris, Seleste [MD]" userId="S::sharris_mseanea.org#ext#@neahq.onmicrosoft.com::53926af8-38e6-460e-8442-8ec23deff3e8" providerId="AD" clId="Web-{6F5114F8-2A9B-40F6-B303-D669F4DAB751}" dt="2023-08-28T17:25:57.057" v="1"/>
        <pc:sldMkLst>
          <pc:docMk/>
          <pc:sldMk cId="2475461193" sldId="258"/>
        </pc:sldMkLst>
      </pc:sldChg>
      <pc:sldChg chg="add">
        <pc:chgData name="Harris, Seleste [MD]" userId="S::sharris_mseanea.org#ext#@neahq.onmicrosoft.com::53926af8-38e6-460e-8442-8ec23deff3e8" providerId="AD" clId="Web-{6F5114F8-2A9B-40F6-B303-D669F4DAB751}" dt="2023-08-28T17:25:57.103" v="2"/>
        <pc:sldMkLst>
          <pc:docMk/>
          <pc:sldMk cId="2668513406" sldId="259"/>
        </pc:sldMkLst>
      </pc:sldChg>
      <pc:sldChg chg="add">
        <pc:chgData name="Harris, Seleste [MD]" userId="S::sharris_mseanea.org#ext#@neahq.onmicrosoft.com::53926af8-38e6-460e-8442-8ec23deff3e8" providerId="AD" clId="Web-{6F5114F8-2A9B-40F6-B303-D669F4DAB751}" dt="2023-08-28T17:25:57.182" v="3"/>
        <pc:sldMkLst>
          <pc:docMk/>
          <pc:sldMk cId="895675575" sldId="260"/>
        </pc:sldMkLst>
      </pc:sldChg>
      <pc:sldChg chg="add">
        <pc:chgData name="Harris, Seleste [MD]" userId="S::sharris_mseanea.org#ext#@neahq.onmicrosoft.com::53926af8-38e6-460e-8442-8ec23deff3e8" providerId="AD" clId="Web-{6F5114F8-2A9B-40F6-B303-D669F4DAB751}" dt="2023-08-28T17:25:57.338" v="4"/>
        <pc:sldMkLst>
          <pc:docMk/>
          <pc:sldMk cId="3361296670" sldId="261"/>
        </pc:sldMkLst>
      </pc:sldChg>
      <pc:sldChg chg="add">
        <pc:chgData name="Harris, Seleste [MD]" userId="S::sharris_mseanea.org#ext#@neahq.onmicrosoft.com::53926af8-38e6-460e-8442-8ec23deff3e8" providerId="AD" clId="Web-{6F5114F8-2A9B-40F6-B303-D669F4DAB751}" dt="2023-08-28T17:25:57.385" v="5"/>
        <pc:sldMkLst>
          <pc:docMk/>
          <pc:sldMk cId="2847695084" sldId="262"/>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64F140-0BFE-40B4-A8BF-88B40EA84F9A}" type="doc">
      <dgm:prSet loTypeId="urn:microsoft.com/office/officeart/2016/7/layout/BasicLinearProcessNumbered" loCatId="process" qsTypeId="urn:microsoft.com/office/officeart/2005/8/quickstyle/simple4" qsCatId="simple" csTypeId="urn:microsoft.com/office/officeart/2005/8/colors/colorful2" csCatId="colorful" phldr="1"/>
      <dgm:spPr/>
      <dgm:t>
        <a:bodyPr/>
        <a:lstStyle/>
        <a:p>
          <a:endParaRPr lang="en-US"/>
        </a:p>
      </dgm:t>
    </dgm:pt>
    <dgm:pt modelId="{B4BBF54A-DE11-45F5-AD1D-BFC486276952}">
      <dgm:prSet/>
      <dgm:spPr/>
      <dgm:t>
        <a:bodyPr/>
        <a:lstStyle/>
        <a:p>
          <a:pPr rtl="0"/>
          <a:r>
            <a:rPr lang="en-US">
              <a:solidFill>
                <a:srgbClr val="000000"/>
              </a:solidFill>
              <a:latin typeface="Calibri"/>
              <a:cs typeface="Calibri"/>
            </a:rPr>
            <a:t>Rename </a:t>
          </a:r>
          <a:r>
            <a:rPr lang="en-US" baseline="0">
              <a:solidFill>
                <a:srgbClr val="000000"/>
              </a:solidFill>
              <a:latin typeface="Calibri"/>
              <a:cs typeface="Calibri"/>
            </a:rPr>
            <a:t>yourself to include Name/State/Pronouns (Sam/GA-his/him)</a:t>
          </a:r>
          <a:endParaRPr lang="en-US">
            <a:solidFill>
              <a:srgbClr val="000000"/>
            </a:solidFill>
            <a:latin typeface="Calibri"/>
            <a:cs typeface="Calibri"/>
          </a:endParaRPr>
        </a:p>
      </dgm:t>
    </dgm:pt>
    <dgm:pt modelId="{69877415-BE79-46F6-A479-C35365D8994B}" type="parTrans" cxnId="{DC1EB458-4BF0-4D2B-B06B-FB39E50ECD46}">
      <dgm:prSet/>
      <dgm:spPr/>
      <dgm:t>
        <a:bodyPr/>
        <a:lstStyle/>
        <a:p>
          <a:endParaRPr lang="en-US"/>
        </a:p>
      </dgm:t>
    </dgm:pt>
    <dgm:pt modelId="{87C999C5-1770-43AD-B0AF-59CFC6006A57}" type="sibTrans" cxnId="{DC1EB458-4BF0-4D2B-B06B-FB39E50ECD46}">
      <dgm:prSet phldrT="1" phldr="0"/>
      <dgm:spPr/>
      <dgm:t>
        <a:bodyPr/>
        <a:lstStyle/>
        <a:p>
          <a:r>
            <a:rPr lang="en-US"/>
            <a:t>1</a:t>
          </a:r>
        </a:p>
      </dgm:t>
    </dgm:pt>
    <dgm:pt modelId="{2F7F3081-4E87-4760-9ED0-02112E70FE0B}">
      <dgm:prSet/>
      <dgm:spPr/>
      <dgm:t>
        <a:bodyPr/>
        <a:lstStyle/>
        <a:p>
          <a:r>
            <a:rPr lang="en-US">
              <a:latin typeface="Calibri Light" panose="020F0302020204030204"/>
            </a:rPr>
            <a:t>Download data set</a:t>
          </a:r>
          <a:endParaRPr lang="en-US"/>
        </a:p>
      </dgm:t>
    </dgm:pt>
    <dgm:pt modelId="{1AE447AB-D30B-4215-AE0A-806537D79CC5}" type="parTrans" cxnId="{B9E8FA27-FCB2-49B8-987D-B5DF2AB9A658}">
      <dgm:prSet/>
      <dgm:spPr/>
      <dgm:t>
        <a:bodyPr/>
        <a:lstStyle/>
        <a:p>
          <a:endParaRPr lang="en-US"/>
        </a:p>
      </dgm:t>
    </dgm:pt>
    <dgm:pt modelId="{E46200CC-1C2E-4101-AFA7-27E0BFF67CF0}" type="sibTrans" cxnId="{B9E8FA27-FCB2-49B8-987D-B5DF2AB9A658}">
      <dgm:prSet phldrT="2" phldr="0"/>
      <dgm:spPr/>
      <dgm:t>
        <a:bodyPr/>
        <a:lstStyle/>
        <a:p>
          <a:r>
            <a:rPr lang="en-US"/>
            <a:t>2</a:t>
          </a:r>
        </a:p>
      </dgm:t>
    </dgm:pt>
    <dgm:pt modelId="{2B593560-27B2-4BF9-80CC-9D782826414E}">
      <dgm:prSet phldr="0"/>
      <dgm:spPr/>
      <dgm:t>
        <a:bodyPr/>
        <a:lstStyle/>
        <a:p>
          <a:pPr algn="l" rtl="0"/>
          <a:r>
            <a:rPr lang="en-US">
              <a:latin typeface="Calibri Light" panose="020F0302020204030204"/>
            </a:rPr>
            <a:t>Answer the question in the chat.</a:t>
          </a:r>
        </a:p>
      </dgm:t>
    </dgm:pt>
    <dgm:pt modelId="{AE33DCE0-A823-4C1F-AF78-37A0BB6D5DC9}" type="parTrans" cxnId="{945DFA34-461B-4794-978B-A5CE467191F3}">
      <dgm:prSet/>
      <dgm:spPr/>
    </dgm:pt>
    <dgm:pt modelId="{CF6A8E28-CB01-429B-A0E5-83FB9FD69637}" type="sibTrans" cxnId="{945DFA34-461B-4794-978B-A5CE467191F3}">
      <dgm:prSet phldrT="3" phldr="0"/>
      <dgm:spPr/>
      <dgm:t>
        <a:bodyPr/>
        <a:lstStyle/>
        <a:p>
          <a:r>
            <a:rPr lang="en-US"/>
            <a:t>3</a:t>
          </a:r>
        </a:p>
      </dgm:t>
    </dgm:pt>
    <dgm:pt modelId="{62ADEE3C-E3F5-482A-A28A-B53D02DCB829}">
      <dgm:prSet phldr="0"/>
      <dgm:spPr/>
      <dgm:t>
        <a:bodyPr/>
        <a:lstStyle/>
        <a:p>
          <a:pPr rtl="0"/>
          <a:r>
            <a:rPr lang="en-US">
              <a:latin typeface="Calibri Light" panose="020F0302020204030204"/>
            </a:rPr>
            <a:t> "insert skill rating system"</a:t>
          </a:r>
          <a:endParaRPr lang="en-US"/>
        </a:p>
      </dgm:t>
    </dgm:pt>
    <dgm:pt modelId="{744CBA0B-9711-426C-94CB-85E56A56A383}" type="parTrans" cxnId="{0E0F64AE-9333-4A67-8921-09AFC209D134}">
      <dgm:prSet/>
      <dgm:spPr/>
    </dgm:pt>
    <dgm:pt modelId="{6AED3DDB-7800-460C-B579-C641BC40D898}" type="sibTrans" cxnId="{0E0F64AE-9333-4A67-8921-09AFC209D134}">
      <dgm:prSet phldrT="4" phldr="0"/>
      <dgm:spPr/>
    </dgm:pt>
    <dgm:pt modelId="{7E2C7E64-85A4-4803-A8D4-C3F18544C640}" type="pres">
      <dgm:prSet presAssocID="{5A64F140-0BFE-40B4-A8BF-88B40EA84F9A}" presName="Name0" presStyleCnt="0">
        <dgm:presLayoutVars>
          <dgm:animLvl val="lvl"/>
          <dgm:resizeHandles val="exact"/>
        </dgm:presLayoutVars>
      </dgm:prSet>
      <dgm:spPr/>
    </dgm:pt>
    <dgm:pt modelId="{2B294A27-F766-40D0-994F-D33170DF51F0}" type="pres">
      <dgm:prSet presAssocID="{B4BBF54A-DE11-45F5-AD1D-BFC486276952}" presName="compositeNode" presStyleCnt="0">
        <dgm:presLayoutVars>
          <dgm:bulletEnabled val="1"/>
        </dgm:presLayoutVars>
      </dgm:prSet>
      <dgm:spPr/>
    </dgm:pt>
    <dgm:pt modelId="{45F1612A-2D79-4E42-AF00-D2D847F8EE62}" type="pres">
      <dgm:prSet presAssocID="{B4BBF54A-DE11-45F5-AD1D-BFC486276952}" presName="bgRect" presStyleLbl="bgAccFollowNode1" presStyleIdx="0" presStyleCnt="3"/>
      <dgm:spPr/>
    </dgm:pt>
    <dgm:pt modelId="{D6557929-363A-4563-8776-25CB518BADD0}" type="pres">
      <dgm:prSet presAssocID="{87C999C5-1770-43AD-B0AF-59CFC6006A57}" presName="sibTransNodeCircle" presStyleLbl="alignNode1" presStyleIdx="0" presStyleCnt="6">
        <dgm:presLayoutVars>
          <dgm:chMax val="0"/>
          <dgm:bulletEnabled/>
        </dgm:presLayoutVars>
      </dgm:prSet>
      <dgm:spPr/>
    </dgm:pt>
    <dgm:pt modelId="{B8B260F5-A116-489E-BE5A-9E983E15A243}" type="pres">
      <dgm:prSet presAssocID="{B4BBF54A-DE11-45F5-AD1D-BFC486276952}" presName="bottomLine" presStyleLbl="alignNode1" presStyleIdx="1" presStyleCnt="6">
        <dgm:presLayoutVars/>
      </dgm:prSet>
      <dgm:spPr/>
    </dgm:pt>
    <dgm:pt modelId="{8B5C0E9D-A8E3-4198-AB56-16CA0106CCDC}" type="pres">
      <dgm:prSet presAssocID="{B4BBF54A-DE11-45F5-AD1D-BFC486276952}" presName="nodeText" presStyleLbl="bgAccFollowNode1" presStyleIdx="0" presStyleCnt="3">
        <dgm:presLayoutVars>
          <dgm:bulletEnabled val="1"/>
        </dgm:presLayoutVars>
      </dgm:prSet>
      <dgm:spPr/>
    </dgm:pt>
    <dgm:pt modelId="{7B805CF3-B65F-4A17-AABF-E372FA811E12}" type="pres">
      <dgm:prSet presAssocID="{87C999C5-1770-43AD-B0AF-59CFC6006A57}" presName="sibTrans" presStyleCnt="0"/>
      <dgm:spPr/>
    </dgm:pt>
    <dgm:pt modelId="{B89769D3-9878-47A7-A2D3-705D4BC4FA13}" type="pres">
      <dgm:prSet presAssocID="{2F7F3081-4E87-4760-9ED0-02112E70FE0B}" presName="compositeNode" presStyleCnt="0">
        <dgm:presLayoutVars>
          <dgm:bulletEnabled val="1"/>
        </dgm:presLayoutVars>
      </dgm:prSet>
      <dgm:spPr/>
    </dgm:pt>
    <dgm:pt modelId="{503DE498-137E-4D84-B86B-0E30CE8AE70C}" type="pres">
      <dgm:prSet presAssocID="{2F7F3081-4E87-4760-9ED0-02112E70FE0B}" presName="bgRect" presStyleLbl="bgAccFollowNode1" presStyleIdx="1" presStyleCnt="3"/>
      <dgm:spPr/>
    </dgm:pt>
    <dgm:pt modelId="{DE437B19-8D14-4B15-8B92-0338945C5EDF}" type="pres">
      <dgm:prSet presAssocID="{E46200CC-1C2E-4101-AFA7-27E0BFF67CF0}" presName="sibTransNodeCircle" presStyleLbl="alignNode1" presStyleIdx="2" presStyleCnt="6">
        <dgm:presLayoutVars>
          <dgm:chMax val="0"/>
          <dgm:bulletEnabled/>
        </dgm:presLayoutVars>
      </dgm:prSet>
      <dgm:spPr/>
    </dgm:pt>
    <dgm:pt modelId="{1F58B8E9-F2FF-432B-AEC6-BA50298A81B4}" type="pres">
      <dgm:prSet presAssocID="{2F7F3081-4E87-4760-9ED0-02112E70FE0B}" presName="bottomLine" presStyleLbl="alignNode1" presStyleIdx="3" presStyleCnt="6">
        <dgm:presLayoutVars/>
      </dgm:prSet>
      <dgm:spPr/>
    </dgm:pt>
    <dgm:pt modelId="{0AE4FC95-849D-4AF1-A1B9-6798CB270813}" type="pres">
      <dgm:prSet presAssocID="{2F7F3081-4E87-4760-9ED0-02112E70FE0B}" presName="nodeText" presStyleLbl="bgAccFollowNode1" presStyleIdx="1" presStyleCnt="3">
        <dgm:presLayoutVars>
          <dgm:bulletEnabled val="1"/>
        </dgm:presLayoutVars>
      </dgm:prSet>
      <dgm:spPr/>
    </dgm:pt>
    <dgm:pt modelId="{B272EAF1-4EC4-4630-AD09-C2C67FA94AD6}" type="pres">
      <dgm:prSet presAssocID="{E46200CC-1C2E-4101-AFA7-27E0BFF67CF0}" presName="sibTrans" presStyleCnt="0"/>
      <dgm:spPr/>
    </dgm:pt>
    <dgm:pt modelId="{35E4B1C0-24F1-4228-B8F9-92E47BE58329}" type="pres">
      <dgm:prSet presAssocID="{2B593560-27B2-4BF9-80CC-9D782826414E}" presName="compositeNode" presStyleCnt="0">
        <dgm:presLayoutVars>
          <dgm:bulletEnabled val="1"/>
        </dgm:presLayoutVars>
      </dgm:prSet>
      <dgm:spPr/>
    </dgm:pt>
    <dgm:pt modelId="{27FC4739-4554-441D-AA05-EAB5F6DD0E2E}" type="pres">
      <dgm:prSet presAssocID="{2B593560-27B2-4BF9-80CC-9D782826414E}" presName="bgRect" presStyleLbl="bgAccFollowNode1" presStyleIdx="2" presStyleCnt="3"/>
      <dgm:spPr/>
    </dgm:pt>
    <dgm:pt modelId="{24A7A63D-4F19-47DA-9543-6466589340BC}" type="pres">
      <dgm:prSet presAssocID="{CF6A8E28-CB01-429B-A0E5-83FB9FD69637}" presName="sibTransNodeCircle" presStyleLbl="alignNode1" presStyleIdx="4" presStyleCnt="6">
        <dgm:presLayoutVars>
          <dgm:chMax val="0"/>
          <dgm:bulletEnabled/>
        </dgm:presLayoutVars>
      </dgm:prSet>
      <dgm:spPr/>
    </dgm:pt>
    <dgm:pt modelId="{9B3F3AB1-320F-48DC-90E8-7ADF782C7672}" type="pres">
      <dgm:prSet presAssocID="{2B593560-27B2-4BF9-80CC-9D782826414E}" presName="bottomLine" presStyleLbl="alignNode1" presStyleIdx="5" presStyleCnt="6">
        <dgm:presLayoutVars/>
      </dgm:prSet>
      <dgm:spPr/>
    </dgm:pt>
    <dgm:pt modelId="{7D9C1821-53FE-404D-9A13-5FC754AAA175}" type="pres">
      <dgm:prSet presAssocID="{2B593560-27B2-4BF9-80CC-9D782826414E}" presName="nodeText" presStyleLbl="bgAccFollowNode1" presStyleIdx="2" presStyleCnt="3">
        <dgm:presLayoutVars>
          <dgm:bulletEnabled val="1"/>
        </dgm:presLayoutVars>
      </dgm:prSet>
      <dgm:spPr/>
    </dgm:pt>
  </dgm:ptLst>
  <dgm:cxnLst>
    <dgm:cxn modelId="{3331E617-F121-4EBA-93EC-879457840C36}" type="presOf" srcId="{E46200CC-1C2E-4101-AFA7-27E0BFF67CF0}" destId="{DE437B19-8D14-4B15-8B92-0338945C5EDF}" srcOrd="0" destOrd="0" presId="urn:microsoft.com/office/officeart/2016/7/layout/BasicLinearProcessNumbered"/>
    <dgm:cxn modelId="{B9E8FA27-FCB2-49B8-987D-B5DF2AB9A658}" srcId="{5A64F140-0BFE-40B4-A8BF-88B40EA84F9A}" destId="{2F7F3081-4E87-4760-9ED0-02112E70FE0B}" srcOrd="1" destOrd="0" parTransId="{1AE447AB-D30B-4215-AE0A-806537D79CC5}" sibTransId="{E46200CC-1C2E-4101-AFA7-27E0BFF67CF0}"/>
    <dgm:cxn modelId="{945DFA34-461B-4794-978B-A5CE467191F3}" srcId="{5A64F140-0BFE-40B4-A8BF-88B40EA84F9A}" destId="{2B593560-27B2-4BF9-80CC-9D782826414E}" srcOrd="2" destOrd="0" parTransId="{AE33DCE0-A823-4C1F-AF78-37A0BB6D5DC9}" sibTransId="{CF6A8E28-CB01-429B-A0E5-83FB9FD69637}"/>
    <dgm:cxn modelId="{5CBAD448-739B-4DBD-85E4-F96035740FD3}" type="presOf" srcId="{5A64F140-0BFE-40B4-A8BF-88B40EA84F9A}" destId="{7E2C7E64-85A4-4803-A8D4-C3F18544C640}" srcOrd="0" destOrd="0" presId="urn:microsoft.com/office/officeart/2016/7/layout/BasicLinearProcessNumbered"/>
    <dgm:cxn modelId="{36670A72-C77A-420D-BA28-140965E9B2DF}" type="presOf" srcId="{2F7F3081-4E87-4760-9ED0-02112E70FE0B}" destId="{0AE4FC95-849D-4AF1-A1B9-6798CB270813}" srcOrd="1" destOrd="0" presId="urn:microsoft.com/office/officeart/2016/7/layout/BasicLinearProcessNumbered"/>
    <dgm:cxn modelId="{9E28E353-C564-4179-B288-D64FC8F691BE}" type="presOf" srcId="{2F7F3081-4E87-4760-9ED0-02112E70FE0B}" destId="{503DE498-137E-4D84-B86B-0E30CE8AE70C}" srcOrd="0" destOrd="0" presId="urn:microsoft.com/office/officeart/2016/7/layout/BasicLinearProcessNumbered"/>
    <dgm:cxn modelId="{0AC89274-BCAB-4F43-9307-B75D231E2213}" type="presOf" srcId="{2B593560-27B2-4BF9-80CC-9D782826414E}" destId="{7D9C1821-53FE-404D-9A13-5FC754AAA175}" srcOrd="1" destOrd="0" presId="urn:microsoft.com/office/officeart/2016/7/layout/BasicLinearProcessNumbered"/>
    <dgm:cxn modelId="{DC1EB458-4BF0-4D2B-B06B-FB39E50ECD46}" srcId="{5A64F140-0BFE-40B4-A8BF-88B40EA84F9A}" destId="{B4BBF54A-DE11-45F5-AD1D-BFC486276952}" srcOrd="0" destOrd="0" parTransId="{69877415-BE79-46F6-A479-C35365D8994B}" sibTransId="{87C999C5-1770-43AD-B0AF-59CFC6006A57}"/>
    <dgm:cxn modelId="{EEA30588-485F-44E5-B9BC-345F452DA243}" type="presOf" srcId="{2B593560-27B2-4BF9-80CC-9D782826414E}" destId="{27FC4739-4554-441D-AA05-EAB5F6DD0E2E}" srcOrd="0" destOrd="0" presId="urn:microsoft.com/office/officeart/2016/7/layout/BasicLinearProcessNumbered"/>
    <dgm:cxn modelId="{0E0F64AE-9333-4A67-8921-09AFC209D134}" srcId="{2B593560-27B2-4BF9-80CC-9D782826414E}" destId="{62ADEE3C-E3F5-482A-A28A-B53D02DCB829}" srcOrd="0" destOrd="0" parTransId="{744CBA0B-9711-426C-94CB-85E56A56A383}" sibTransId="{6AED3DDB-7800-460C-B579-C641BC40D898}"/>
    <dgm:cxn modelId="{1E8AA8B4-00B8-4381-A0AD-7AE5CDA93B54}" type="presOf" srcId="{CF6A8E28-CB01-429B-A0E5-83FB9FD69637}" destId="{24A7A63D-4F19-47DA-9543-6466589340BC}" srcOrd="0" destOrd="0" presId="urn:microsoft.com/office/officeart/2016/7/layout/BasicLinearProcessNumbered"/>
    <dgm:cxn modelId="{9A8D4ED0-EF45-40E3-8F20-C6D90B355F66}" type="presOf" srcId="{B4BBF54A-DE11-45F5-AD1D-BFC486276952}" destId="{8B5C0E9D-A8E3-4198-AB56-16CA0106CCDC}" srcOrd="1" destOrd="0" presId="urn:microsoft.com/office/officeart/2016/7/layout/BasicLinearProcessNumbered"/>
    <dgm:cxn modelId="{8D5C5CE0-8A61-4911-9EF0-6D4333B919B4}" type="presOf" srcId="{B4BBF54A-DE11-45F5-AD1D-BFC486276952}" destId="{45F1612A-2D79-4E42-AF00-D2D847F8EE62}" srcOrd="0" destOrd="0" presId="urn:microsoft.com/office/officeart/2016/7/layout/BasicLinearProcessNumbered"/>
    <dgm:cxn modelId="{8D10A6E1-C27D-43A6-94C0-81380E25AF7D}" type="presOf" srcId="{87C999C5-1770-43AD-B0AF-59CFC6006A57}" destId="{D6557929-363A-4563-8776-25CB518BADD0}" srcOrd="0" destOrd="0" presId="urn:microsoft.com/office/officeart/2016/7/layout/BasicLinearProcessNumbered"/>
    <dgm:cxn modelId="{18BC1DF2-06A9-498F-8A6C-BC3D8BF9BC7C}" type="presOf" srcId="{62ADEE3C-E3F5-482A-A28A-B53D02DCB829}" destId="{7D9C1821-53FE-404D-9A13-5FC754AAA175}" srcOrd="0" destOrd="1" presId="urn:microsoft.com/office/officeart/2016/7/layout/BasicLinearProcessNumbered"/>
    <dgm:cxn modelId="{CB7EF523-3799-45C6-A572-F5ED37F87A1D}" type="presParOf" srcId="{7E2C7E64-85A4-4803-A8D4-C3F18544C640}" destId="{2B294A27-F766-40D0-994F-D33170DF51F0}" srcOrd="0" destOrd="0" presId="urn:microsoft.com/office/officeart/2016/7/layout/BasicLinearProcessNumbered"/>
    <dgm:cxn modelId="{81899492-5212-4901-9347-3DD37EC41532}" type="presParOf" srcId="{2B294A27-F766-40D0-994F-D33170DF51F0}" destId="{45F1612A-2D79-4E42-AF00-D2D847F8EE62}" srcOrd="0" destOrd="0" presId="urn:microsoft.com/office/officeart/2016/7/layout/BasicLinearProcessNumbered"/>
    <dgm:cxn modelId="{2BDCD5B0-2910-45B8-A343-5729C648D72F}" type="presParOf" srcId="{2B294A27-F766-40D0-994F-D33170DF51F0}" destId="{D6557929-363A-4563-8776-25CB518BADD0}" srcOrd="1" destOrd="0" presId="urn:microsoft.com/office/officeart/2016/7/layout/BasicLinearProcessNumbered"/>
    <dgm:cxn modelId="{1A9AECDA-416F-492E-A467-5CFC4843B09E}" type="presParOf" srcId="{2B294A27-F766-40D0-994F-D33170DF51F0}" destId="{B8B260F5-A116-489E-BE5A-9E983E15A243}" srcOrd="2" destOrd="0" presId="urn:microsoft.com/office/officeart/2016/7/layout/BasicLinearProcessNumbered"/>
    <dgm:cxn modelId="{4D718AC4-70A9-4167-AC32-0159FD869337}" type="presParOf" srcId="{2B294A27-F766-40D0-994F-D33170DF51F0}" destId="{8B5C0E9D-A8E3-4198-AB56-16CA0106CCDC}" srcOrd="3" destOrd="0" presId="urn:microsoft.com/office/officeart/2016/7/layout/BasicLinearProcessNumbered"/>
    <dgm:cxn modelId="{D012A738-1525-463A-9F18-40B67CF1B63B}" type="presParOf" srcId="{7E2C7E64-85A4-4803-A8D4-C3F18544C640}" destId="{7B805CF3-B65F-4A17-AABF-E372FA811E12}" srcOrd="1" destOrd="0" presId="urn:microsoft.com/office/officeart/2016/7/layout/BasicLinearProcessNumbered"/>
    <dgm:cxn modelId="{758A37B0-31E0-4E6F-AAFF-3ADB52835575}" type="presParOf" srcId="{7E2C7E64-85A4-4803-A8D4-C3F18544C640}" destId="{B89769D3-9878-47A7-A2D3-705D4BC4FA13}" srcOrd="2" destOrd="0" presId="urn:microsoft.com/office/officeart/2016/7/layout/BasicLinearProcessNumbered"/>
    <dgm:cxn modelId="{32218D58-BCE8-45EF-83C2-C1589C5B7B44}" type="presParOf" srcId="{B89769D3-9878-47A7-A2D3-705D4BC4FA13}" destId="{503DE498-137E-4D84-B86B-0E30CE8AE70C}" srcOrd="0" destOrd="0" presId="urn:microsoft.com/office/officeart/2016/7/layout/BasicLinearProcessNumbered"/>
    <dgm:cxn modelId="{BD424D4C-2B96-4A84-A5A1-082BA40E72E1}" type="presParOf" srcId="{B89769D3-9878-47A7-A2D3-705D4BC4FA13}" destId="{DE437B19-8D14-4B15-8B92-0338945C5EDF}" srcOrd="1" destOrd="0" presId="urn:microsoft.com/office/officeart/2016/7/layout/BasicLinearProcessNumbered"/>
    <dgm:cxn modelId="{1C81C5BC-FF47-4488-96CC-AE78DD904387}" type="presParOf" srcId="{B89769D3-9878-47A7-A2D3-705D4BC4FA13}" destId="{1F58B8E9-F2FF-432B-AEC6-BA50298A81B4}" srcOrd="2" destOrd="0" presId="urn:microsoft.com/office/officeart/2016/7/layout/BasicLinearProcessNumbered"/>
    <dgm:cxn modelId="{5B212B03-35C5-4709-BC67-04C0D91B4307}" type="presParOf" srcId="{B89769D3-9878-47A7-A2D3-705D4BC4FA13}" destId="{0AE4FC95-849D-4AF1-A1B9-6798CB270813}" srcOrd="3" destOrd="0" presId="urn:microsoft.com/office/officeart/2016/7/layout/BasicLinearProcessNumbered"/>
    <dgm:cxn modelId="{0C3A4341-C955-46CA-91DA-C8929B134CE4}" type="presParOf" srcId="{7E2C7E64-85A4-4803-A8D4-C3F18544C640}" destId="{B272EAF1-4EC4-4630-AD09-C2C67FA94AD6}" srcOrd="3" destOrd="0" presId="urn:microsoft.com/office/officeart/2016/7/layout/BasicLinearProcessNumbered"/>
    <dgm:cxn modelId="{2CDC0D6C-D4AD-4459-8015-FFFA6DB78DD8}" type="presParOf" srcId="{7E2C7E64-85A4-4803-A8D4-C3F18544C640}" destId="{35E4B1C0-24F1-4228-B8F9-92E47BE58329}" srcOrd="4" destOrd="0" presId="urn:microsoft.com/office/officeart/2016/7/layout/BasicLinearProcessNumbered"/>
    <dgm:cxn modelId="{36B65A8A-AFDA-443F-BD80-02FDF9E09A29}" type="presParOf" srcId="{35E4B1C0-24F1-4228-B8F9-92E47BE58329}" destId="{27FC4739-4554-441D-AA05-EAB5F6DD0E2E}" srcOrd="0" destOrd="0" presId="urn:microsoft.com/office/officeart/2016/7/layout/BasicLinearProcessNumbered"/>
    <dgm:cxn modelId="{781832C5-3917-4186-8E62-0DFBAC253F31}" type="presParOf" srcId="{35E4B1C0-24F1-4228-B8F9-92E47BE58329}" destId="{24A7A63D-4F19-47DA-9543-6466589340BC}" srcOrd="1" destOrd="0" presId="urn:microsoft.com/office/officeart/2016/7/layout/BasicLinearProcessNumbered"/>
    <dgm:cxn modelId="{BB36630F-FF08-4F89-A79E-E3FB5279B58B}" type="presParOf" srcId="{35E4B1C0-24F1-4228-B8F9-92E47BE58329}" destId="{9B3F3AB1-320F-48DC-90E8-7ADF782C7672}" srcOrd="2" destOrd="0" presId="urn:microsoft.com/office/officeart/2016/7/layout/BasicLinearProcessNumbered"/>
    <dgm:cxn modelId="{D095853E-1D6B-496A-B50B-33854B9BBCE2}" type="presParOf" srcId="{35E4B1C0-24F1-4228-B8F9-92E47BE58329}" destId="{7D9C1821-53FE-404D-9A13-5FC754AAA175}"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3F8EF3-CDEB-41FC-A845-ACC11F6DB26B}"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E8EB0472-FF03-4F85-BF9B-78BC97FD7134}">
      <dgm:prSet/>
      <dgm:spPr/>
      <dgm:t>
        <a:bodyPr/>
        <a:lstStyle/>
        <a:p>
          <a:r>
            <a:rPr lang="en-US"/>
            <a:t>Open Data Sheet Titled "Goal Seek"</a:t>
          </a:r>
        </a:p>
      </dgm:t>
    </dgm:pt>
    <dgm:pt modelId="{B7880E45-9696-4E51-B121-E2E1BC6F07BB}" type="parTrans" cxnId="{0577717B-6238-4002-BDC4-5010DCED77A3}">
      <dgm:prSet/>
      <dgm:spPr/>
      <dgm:t>
        <a:bodyPr/>
        <a:lstStyle/>
        <a:p>
          <a:endParaRPr lang="en-US"/>
        </a:p>
      </dgm:t>
    </dgm:pt>
    <dgm:pt modelId="{06E1C4AD-1073-475E-A65B-CC7A9D83FF00}" type="sibTrans" cxnId="{0577717B-6238-4002-BDC4-5010DCED77A3}">
      <dgm:prSet/>
      <dgm:spPr/>
      <dgm:t>
        <a:bodyPr/>
        <a:lstStyle/>
        <a:p>
          <a:endParaRPr lang="en-US"/>
        </a:p>
      </dgm:t>
    </dgm:pt>
    <dgm:pt modelId="{50FE109A-4F12-4439-93C7-2833BD054DEB}">
      <dgm:prSet/>
      <dgm:spPr/>
      <dgm:t>
        <a:bodyPr/>
        <a:lstStyle/>
        <a:p>
          <a:r>
            <a:rPr lang="en-US"/>
            <a:t>Complete all 4 Practice Scenarios</a:t>
          </a:r>
        </a:p>
      </dgm:t>
    </dgm:pt>
    <dgm:pt modelId="{7E33EC84-0F35-4E5F-BCAC-C4C588E9122E}" type="parTrans" cxnId="{FAC2CEDD-AAC2-4223-ACF0-4718CEB853DE}">
      <dgm:prSet/>
      <dgm:spPr/>
      <dgm:t>
        <a:bodyPr/>
        <a:lstStyle/>
        <a:p>
          <a:endParaRPr lang="en-US"/>
        </a:p>
      </dgm:t>
    </dgm:pt>
    <dgm:pt modelId="{6E7B9DA6-4D45-4C5C-99FA-B27629D0AB76}" type="sibTrans" cxnId="{FAC2CEDD-AAC2-4223-ACF0-4718CEB853DE}">
      <dgm:prSet/>
      <dgm:spPr/>
      <dgm:t>
        <a:bodyPr/>
        <a:lstStyle/>
        <a:p>
          <a:endParaRPr lang="en-US"/>
        </a:p>
      </dgm:t>
    </dgm:pt>
    <dgm:pt modelId="{480BC72E-6EA5-4465-AF4C-802E62DED460}">
      <dgm:prSet/>
      <dgm:spPr/>
      <dgm:t>
        <a:bodyPr/>
        <a:lstStyle/>
        <a:p>
          <a:r>
            <a:rPr lang="en-US"/>
            <a:t>The instructions are on the sheet</a:t>
          </a:r>
        </a:p>
      </dgm:t>
    </dgm:pt>
    <dgm:pt modelId="{19189EDF-C5D2-45E3-919D-4D2F38BC223D}" type="parTrans" cxnId="{E650DB53-E7EF-4EE3-ABBC-AFA6E693BEA2}">
      <dgm:prSet/>
      <dgm:spPr/>
      <dgm:t>
        <a:bodyPr/>
        <a:lstStyle/>
        <a:p>
          <a:endParaRPr lang="en-US"/>
        </a:p>
      </dgm:t>
    </dgm:pt>
    <dgm:pt modelId="{9EA2006E-0B54-42F9-A0DE-8946D887B588}" type="sibTrans" cxnId="{E650DB53-E7EF-4EE3-ABBC-AFA6E693BEA2}">
      <dgm:prSet/>
      <dgm:spPr/>
      <dgm:t>
        <a:bodyPr/>
        <a:lstStyle/>
        <a:p>
          <a:endParaRPr lang="en-US"/>
        </a:p>
      </dgm:t>
    </dgm:pt>
    <dgm:pt modelId="{5A47CA5F-9F1F-4D81-8971-EF27C78DEA9D}" type="pres">
      <dgm:prSet presAssocID="{1E3F8EF3-CDEB-41FC-A845-ACC11F6DB26B}" presName="root" presStyleCnt="0">
        <dgm:presLayoutVars>
          <dgm:dir/>
          <dgm:resizeHandles val="exact"/>
        </dgm:presLayoutVars>
      </dgm:prSet>
      <dgm:spPr/>
    </dgm:pt>
    <dgm:pt modelId="{FC61665B-606F-4B3A-A733-127926EF676B}" type="pres">
      <dgm:prSet presAssocID="{E8EB0472-FF03-4F85-BF9B-78BC97FD7134}" presName="compNode" presStyleCnt="0"/>
      <dgm:spPr/>
    </dgm:pt>
    <dgm:pt modelId="{007CD6FF-34DC-4337-A487-06C8012E7A31}" type="pres">
      <dgm:prSet presAssocID="{E8EB0472-FF03-4F85-BF9B-78BC97FD713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E152FFC3-8C87-4FD6-AB5E-FFE4F2E494D4}" type="pres">
      <dgm:prSet presAssocID="{E8EB0472-FF03-4F85-BF9B-78BC97FD7134}" presName="spaceRect" presStyleCnt="0"/>
      <dgm:spPr/>
    </dgm:pt>
    <dgm:pt modelId="{07479627-5535-4B0D-B73B-CB0695572B67}" type="pres">
      <dgm:prSet presAssocID="{E8EB0472-FF03-4F85-BF9B-78BC97FD7134}" presName="textRect" presStyleLbl="revTx" presStyleIdx="0" presStyleCnt="3">
        <dgm:presLayoutVars>
          <dgm:chMax val="1"/>
          <dgm:chPref val="1"/>
        </dgm:presLayoutVars>
      </dgm:prSet>
      <dgm:spPr/>
    </dgm:pt>
    <dgm:pt modelId="{7D27B8C2-C7C0-40A3-ABBA-9466DBE06078}" type="pres">
      <dgm:prSet presAssocID="{06E1C4AD-1073-475E-A65B-CC7A9D83FF00}" presName="sibTrans" presStyleCnt="0"/>
      <dgm:spPr/>
    </dgm:pt>
    <dgm:pt modelId="{7D423B35-0FB7-4374-8E08-2D13CE13E371}" type="pres">
      <dgm:prSet presAssocID="{50FE109A-4F12-4439-93C7-2833BD054DEB}" presName="compNode" presStyleCnt="0"/>
      <dgm:spPr/>
    </dgm:pt>
    <dgm:pt modelId="{47AB4F8C-6473-444C-B1C2-271EAC3367C7}" type="pres">
      <dgm:prSet presAssocID="{50FE109A-4F12-4439-93C7-2833BD054DE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D51EF060-18E5-479C-8A66-FFF676027C7A}" type="pres">
      <dgm:prSet presAssocID="{50FE109A-4F12-4439-93C7-2833BD054DEB}" presName="spaceRect" presStyleCnt="0"/>
      <dgm:spPr/>
    </dgm:pt>
    <dgm:pt modelId="{39889CE4-E15D-4983-960D-262E615B720B}" type="pres">
      <dgm:prSet presAssocID="{50FE109A-4F12-4439-93C7-2833BD054DEB}" presName="textRect" presStyleLbl="revTx" presStyleIdx="1" presStyleCnt="3">
        <dgm:presLayoutVars>
          <dgm:chMax val="1"/>
          <dgm:chPref val="1"/>
        </dgm:presLayoutVars>
      </dgm:prSet>
      <dgm:spPr/>
    </dgm:pt>
    <dgm:pt modelId="{38FCF268-B5C1-462C-AF04-9D8FE1216951}" type="pres">
      <dgm:prSet presAssocID="{6E7B9DA6-4D45-4C5C-99FA-B27629D0AB76}" presName="sibTrans" presStyleCnt="0"/>
      <dgm:spPr/>
    </dgm:pt>
    <dgm:pt modelId="{CD8B7BE6-0B07-48C5-BE07-81BF605E98E5}" type="pres">
      <dgm:prSet presAssocID="{480BC72E-6EA5-4465-AF4C-802E62DED460}" presName="compNode" presStyleCnt="0"/>
      <dgm:spPr/>
    </dgm:pt>
    <dgm:pt modelId="{A3503343-A439-4D35-8ACA-2BA0189DC9F2}" type="pres">
      <dgm:prSet presAssocID="{480BC72E-6EA5-4465-AF4C-802E62DED46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CD1B5940-1FFF-4A86-BDDF-70346FB4123A}" type="pres">
      <dgm:prSet presAssocID="{480BC72E-6EA5-4465-AF4C-802E62DED460}" presName="spaceRect" presStyleCnt="0"/>
      <dgm:spPr/>
    </dgm:pt>
    <dgm:pt modelId="{C42988AA-BA46-48A2-BC3A-48F503FAA88B}" type="pres">
      <dgm:prSet presAssocID="{480BC72E-6EA5-4465-AF4C-802E62DED460}" presName="textRect" presStyleLbl="revTx" presStyleIdx="2" presStyleCnt="3">
        <dgm:presLayoutVars>
          <dgm:chMax val="1"/>
          <dgm:chPref val="1"/>
        </dgm:presLayoutVars>
      </dgm:prSet>
      <dgm:spPr/>
    </dgm:pt>
  </dgm:ptLst>
  <dgm:cxnLst>
    <dgm:cxn modelId="{B81C0526-F79C-498D-B7F7-51A76A114C1A}" type="presOf" srcId="{50FE109A-4F12-4439-93C7-2833BD054DEB}" destId="{39889CE4-E15D-4983-960D-262E615B720B}" srcOrd="0" destOrd="0" presId="urn:microsoft.com/office/officeart/2018/2/layout/IconLabelList"/>
    <dgm:cxn modelId="{F7E48C2D-2C71-4483-A194-C0B9EA495D22}" type="presOf" srcId="{E8EB0472-FF03-4F85-BF9B-78BC97FD7134}" destId="{07479627-5535-4B0D-B73B-CB0695572B67}" srcOrd="0" destOrd="0" presId="urn:microsoft.com/office/officeart/2018/2/layout/IconLabelList"/>
    <dgm:cxn modelId="{82F12869-4EED-40AA-8C61-06686537CA98}" type="presOf" srcId="{1E3F8EF3-CDEB-41FC-A845-ACC11F6DB26B}" destId="{5A47CA5F-9F1F-4D81-8971-EF27C78DEA9D}" srcOrd="0" destOrd="0" presId="urn:microsoft.com/office/officeart/2018/2/layout/IconLabelList"/>
    <dgm:cxn modelId="{E650DB53-E7EF-4EE3-ABBC-AFA6E693BEA2}" srcId="{1E3F8EF3-CDEB-41FC-A845-ACC11F6DB26B}" destId="{480BC72E-6EA5-4465-AF4C-802E62DED460}" srcOrd="2" destOrd="0" parTransId="{19189EDF-C5D2-45E3-919D-4D2F38BC223D}" sibTransId="{9EA2006E-0B54-42F9-A0DE-8946D887B588}"/>
    <dgm:cxn modelId="{0577717B-6238-4002-BDC4-5010DCED77A3}" srcId="{1E3F8EF3-CDEB-41FC-A845-ACC11F6DB26B}" destId="{E8EB0472-FF03-4F85-BF9B-78BC97FD7134}" srcOrd="0" destOrd="0" parTransId="{B7880E45-9696-4E51-B121-E2E1BC6F07BB}" sibTransId="{06E1C4AD-1073-475E-A65B-CC7A9D83FF00}"/>
    <dgm:cxn modelId="{9B1610AD-8C0C-4512-8D68-09659EAA5690}" type="presOf" srcId="{480BC72E-6EA5-4465-AF4C-802E62DED460}" destId="{C42988AA-BA46-48A2-BC3A-48F503FAA88B}" srcOrd="0" destOrd="0" presId="urn:microsoft.com/office/officeart/2018/2/layout/IconLabelList"/>
    <dgm:cxn modelId="{FAC2CEDD-AAC2-4223-ACF0-4718CEB853DE}" srcId="{1E3F8EF3-CDEB-41FC-A845-ACC11F6DB26B}" destId="{50FE109A-4F12-4439-93C7-2833BD054DEB}" srcOrd="1" destOrd="0" parTransId="{7E33EC84-0F35-4E5F-BCAC-C4C588E9122E}" sibTransId="{6E7B9DA6-4D45-4C5C-99FA-B27629D0AB76}"/>
    <dgm:cxn modelId="{21B7C5FE-35F4-48B9-AA59-C4E135749F52}" type="presParOf" srcId="{5A47CA5F-9F1F-4D81-8971-EF27C78DEA9D}" destId="{FC61665B-606F-4B3A-A733-127926EF676B}" srcOrd="0" destOrd="0" presId="urn:microsoft.com/office/officeart/2018/2/layout/IconLabelList"/>
    <dgm:cxn modelId="{D393CCBF-107C-4051-B533-E32782D45AA4}" type="presParOf" srcId="{FC61665B-606F-4B3A-A733-127926EF676B}" destId="{007CD6FF-34DC-4337-A487-06C8012E7A31}" srcOrd="0" destOrd="0" presId="urn:microsoft.com/office/officeart/2018/2/layout/IconLabelList"/>
    <dgm:cxn modelId="{2FA13301-256E-4D9F-BFDF-159F3F127F4D}" type="presParOf" srcId="{FC61665B-606F-4B3A-A733-127926EF676B}" destId="{E152FFC3-8C87-4FD6-AB5E-FFE4F2E494D4}" srcOrd="1" destOrd="0" presId="urn:microsoft.com/office/officeart/2018/2/layout/IconLabelList"/>
    <dgm:cxn modelId="{DA10EE29-10CB-4142-B48B-57F8790FD5A8}" type="presParOf" srcId="{FC61665B-606F-4B3A-A733-127926EF676B}" destId="{07479627-5535-4B0D-B73B-CB0695572B67}" srcOrd="2" destOrd="0" presId="urn:microsoft.com/office/officeart/2018/2/layout/IconLabelList"/>
    <dgm:cxn modelId="{303EDE5A-CD2F-4C39-8B64-EBF41CCE740D}" type="presParOf" srcId="{5A47CA5F-9F1F-4D81-8971-EF27C78DEA9D}" destId="{7D27B8C2-C7C0-40A3-ABBA-9466DBE06078}" srcOrd="1" destOrd="0" presId="urn:microsoft.com/office/officeart/2018/2/layout/IconLabelList"/>
    <dgm:cxn modelId="{B568C165-D79E-47E8-9A27-47B5B601955D}" type="presParOf" srcId="{5A47CA5F-9F1F-4D81-8971-EF27C78DEA9D}" destId="{7D423B35-0FB7-4374-8E08-2D13CE13E371}" srcOrd="2" destOrd="0" presId="urn:microsoft.com/office/officeart/2018/2/layout/IconLabelList"/>
    <dgm:cxn modelId="{08E8C78D-1C51-47C5-9931-45CA0CD0EDBB}" type="presParOf" srcId="{7D423B35-0FB7-4374-8E08-2D13CE13E371}" destId="{47AB4F8C-6473-444C-B1C2-271EAC3367C7}" srcOrd="0" destOrd="0" presId="urn:microsoft.com/office/officeart/2018/2/layout/IconLabelList"/>
    <dgm:cxn modelId="{FCE1E6B7-8262-436D-9AD5-61CD72287D5D}" type="presParOf" srcId="{7D423B35-0FB7-4374-8E08-2D13CE13E371}" destId="{D51EF060-18E5-479C-8A66-FFF676027C7A}" srcOrd="1" destOrd="0" presId="urn:microsoft.com/office/officeart/2018/2/layout/IconLabelList"/>
    <dgm:cxn modelId="{2815DF96-4CCD-4AA4-83F4-C048E3C0A286}" type="presParOf" srcId="{7D423B35-0FB7-4374-8E08-2D13CE13E371}" destId="{39889CE4-E15D-4983-960D-262E615B720B}" srcOrd="2" destOrd="0" presId="urn:microsoft.com/office/officeart/2018/2/layout/IconLabelList"/>
    <dgm:cxn modelId="{4D5B35CB-CE92-49B2-94EF-64E98E2CDBC9}" type="presParOf" srcId="{5A47CA5F-9F1F-4D81-8971-EF27C78DEA9D}" destId="{38FCF268-B5C1-462C-AF04-9D8FE1216951}" srcOrd="3" destOrd="0" presId="urn:microsoft.com/office/officeart/2018/2/layout/IconLabelList"/>
    <dgm:cxn modelId="{89888D14-E54E-4981-9DAF-33DC8BD4B289}" type="presParOf" srcId="{5A47CA5F-9F1F-4D81-8971-EF27C78DEA9D}" destId="{CD8B7BE6-0B07-48C5-BE07-81BF605E98E5}" srcOrd="4" destOrd="0" presId="urn:microsoft.com/office/officeart/2018/2/layout/IconLabelList"/>
    <dgm:cxn modelId="{3B73E631-CD81-4FBD-868C-096D0525B36D}" type="presParOf" srcId="{CD8B7BE6-0B07-48C5-BE07-81BF605E98E5}" destId="{A3503343-A439-4D35-8ACA-2BA0189DC9F2}" srcOrd="0" destOrd="0" presId="urn:microsoft.com/office/officeart/2018/2/layout/IconLabelList"/>
    <dgm:cxn modelId="{317E1777-31BB-47BD-ADC2-0011EACEFE1F}" type="presParOf" srcId="{CD8B7BE6-0B07-48C5-BE07-81BF605E98E5}" destId="{CD1B5940-1FFF-4A86-BDDF-70346FB4123A}" srcOrd="1" destOrd="0" presId="urn:microsoft.com/office/officeart/2018/2/layout/IconLabelList"/>
    <dgm:cxn modelId="{DAD6177E-81F5-460A-8BB2-32E182B3F007}" type="presParOf" srcId="{CD8B7BE6-0B07-48C5-BE07-81BF605E98E5}" destId="{C42988AA-BA46-48A2-BC3A-48F503FAA88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1612A-2D79-4E42-AF00-D2D847F8EE62}">
      <dsp:nvSpPr>
        <dsp:cNvPr id="0" name=""/>
        <dsp:cNvSpPr/>
      </dsp:nvSpPr>
      <dsp:spPr>
        <a:xfrm>
          <a:off x="0" y="165247"/>
          <a:ext cx="3143249" cy="4400549"/>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2200" kern="1200">
              <a:solidFill>
                <a:srgbClr val="000000"/>
              </a:solidFill>
              <a:latin typeface="Calibri"/>
              <a:cs typeface="Calibri"/>
            </a:rPr>
            <a:t>Rename </a:t>
          </a:r>
          <a:r>
            <a:rPr lang="en-US" sz="2200" kern="1200" baseline="0">
              <a:solidFill>
                <a:srgbClr val="000000"/>
              </a:solidFill>
              <a:latin typeface="Calibri"/>
              <a:cs typeface="Calibri"/>
            </a:rPr>
            <a:t>yourself to include Name/State/Pronouns (Sam/GA-his/him)</a:t>
          </a:r>
          <a:endParaRPr lang="en-US" sz="2200" kern="1200">
            <a:solidFill>
              <a:srgbClr val="000000"/>
            </a:solidFill>
            <a:latin typeface="Calibri"/>
            <a:cs typeface="Calibri"/>
          </a:endParaRPr>
        </a:p>
      </dsp:txBody>
      <dsp:txXfrm>
        <a:off x="0" y="1837456"/>
        <a:ext cx="3143249" cy="2640329"/>
      </dsp:txXfrm>
    </dsp:sp>
    <dsp:sp modelId="{D6557929-363A-4563-8776-25CB518BADD0}">
      <dsp:nvSpPr>
        <dsp:cNvPr id="0" name=""/>
        <dsp:cNvSpPr/>
      </dsp:nvSpPr>
      <dsp:spPr>
        <a:xfrm>
          <a:off x="911542" y="605302"/>
          <a:ext cx="1320164" cy="132016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04876" y="798636"/>
        <a:ext cx="933496" cy="933496"/>
      </dsp:txXfrm>
    </dsp:sp>
    <dsp:sp modelId="{B8B260F5-A116-489E-BE5A-9E983E15A243}">
      <dsp:nvSpPr>
        <dsp:cNvPr id="0" name=""/>
        <dsp:cNvSpPr/>
      </dsp:nvSpPr>
      <dsp:spPr>
        <a:xfrm>
          <a:off x="0" y="4565724"/>
          <a:ext cx="3143249" cy="72"/>
        </a:xfrm>
        <a:prstGeom prst="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w="6350" cap="flat" cmpd="sng" algn="ctr">
          <a:solidFill>
            <a:schemeClr val="accent2">
              <a:hueOff val="-291073"/>
              <a:satOff val="-16786"/>
              <a:lumOff val="172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03DE498-137E-4D84-B86B-0E30CE8AE70C}">
      <dsp:nvSpPr>
        <dsp:cNvPr id="0" name=""/>
        <dsp:cNvSpPr/>
      </dsp:nvSpPr>
      <dsp:spPr>
        <a:xfrm>
          <a:off x="3457575" y="165247"/>
          <a:ext cx="3143249" cy="4400549"/>
        </a:xfrm>
        <a:prstGeom prst="rect">
          <a:avLst/>
        </a:prstGeom>
        <a:solidFill>
          <a:schemeClr val="accent2">
            <a:tint val="40000"/>
            <a:alpha val="90000"/>
            <a:hueOff val="-424613"/>
            <a:satOff val="-37673"/>
            <a:lumOff val="-385"/>
            <a:alphaOff val="0"/>
          </a:schemeClr>
        </a:solidFill>
        <a:ln w="6350" cap="flat" cmpd="sng" algn="ctr">
          <a:solidFill>
            <a:schemeClr val="accent2">
              <a:tint val="40000"/>
              <a:alpha val="90000"/>
              <a:hueOff val="-424613"/>
              <a:satOff val="-37673"/>
              <a:lumOff val="-38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5060" tIns="330200" rIns="245060" bIns="330200" numCol="1" spcCol="1270" anchor="t" anchorCtr="0">
          <a:noAutofit/>
        </a:bodyPr>
        <a:lstStyle/>
        <a:p>
          <a:pPr marL="0" lvl="0" indent="0" algn="l" defTabSz="977900">
            <a:lnSpc>
              <a:spcPct val="90000"/>
            </a:lnSpc>
            <a:spcBef>
              <a:spcPct val="0"/>
            </a:spcBef>
            <a:spcAft>
              <a:spcPct val="35000"/>
            </a:spcAft>
            <a:buNone/>
          </a:pPr>
          <a:r>
            <a:rPr lang="en-US" sz="2200" kern="1200">
              <a:latin typeface="Calibri Light" panose="020F0302020204030204"/>
            </a:rPr>
            <a:t>Download data set</a:t>
          </a:r>
          <a:endParaRPr lang="en-US" sz="2200" kern="1200"/>
        </a:p>
      </dsp:txBody>
      <dsp:txXfrm>
        <a:off x="3457575" y="1837456"/>
        <a:ext cx="3143249" cy="2640329"/>
      </dsp:txXfrm>
    </dsp:sp>
    <dsp:sp modelId="{DE437B19-8D14-4B15-8B92-0338945C5EDF}">
      <dsp:nvSpPr>
        <dsp:cNvPr id="0" name=""/>
        <dsp:cNvSpPr/>
      </dsp:nvSpPr>
      <dsp:spPr>
        <a:xfrm>
          <a:off x="4369117" y="605302"/>
          <a:ext cx="1320164" cy="1320164"/>
        </a:xfrm>
        <a:prstGeom prst="ellipse">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w="6350" cap="flat" cmpd="sng" algn="ctr">
          <a:solidFill>
            <a:schemeClr val="accent2">
              <a:hueOff val="-582145"/>
              <a:satOff val="-33571"/>
              <a:lumOff val="345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562451" y="798636"/>
        <a:ext cx="933496" cy="933496"/>
      </dsp:txXfrm>
    </dsp:sp>
    <dsp:sp modelId="{1F58B8E9-F2FF-432B-AEC6-BA50298A81B4}">
      <dsp:nvSpPr>
        <dsp:cNvPr id="0" name=""/>
        <dsp:cNvSpPr/>
      </dsp:nvSpPr>
      <dsp:spPr>
        <a:xfrm>
          <a:off x="3457575" y="4565724"/>
          <a:ext cx="3143249" cy="72"/>
        </a:xfrm>
        <a:prstGeom prst="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w="6350" cap="flat" cmpd="sng" algn="ctr">
          <a:solidFill>
            <a:schemeClr val="accent2">
              <a:hueOff val="-873218"/>
              <a:satOff val="-50357"/>
              <a:lumOff val="517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7FC4739-4554-441D-AA05-EAB5F6DD0E2E}">
      <dsp:nvSpPr>
        <dsp:cNvPr id="0" name=""/>
        <dsp:cNvSpPr/>
      </dsp:nvSpPr>
      <dsp:spPr>
        <a:xfrm>
          <a:off x="6915149" y="165247"/>
          <a:ext cx="3143249" cy="4400549"/>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2200" kern="1200">
              <a:latin typeface="Calibri Light" panose="020F0302020204030204"/>
            </a:rPr>
            <a:t>Answer the question in the chat.</a:t>
          </a:r>
        </a:p>
        <a:p>
          <a:pPr marL="171450" lvl="1" indent="-171450" algn="l" defTabSz="755650" rtl="0">
            <a:lnSpc>
              <a:spcPct val="90000"/>
            </a:lnSpc>
            <a:spcBef>
              <a:spcPct val="0"/>
            </a:spcBef>
            <a:spcAft>
              <a:spcPct val="15000"/>
            </a:spcAft>
            <a:buChar char="•"/>
          </a:pPr>
          <a:r>
            <a:rPr lang="en-US" sz="1700" kern="1200">
              <a:latin typeface="Calibri Light" panose="020F0302020204030204"/>
            </a:rPr>
            <a:t> "insert skill rating system"</a:t>
          </a:r>
          <a:endParaRPr lang="en-US" sz="1700" kern="1200"/>
        </a:p>
      </dsp:txBody>
      <dsp:txXfrm>
        <a:off x="6915149" y="1837456"/>
        <a:ext cx="3143249" cy="2640329"/>
      </dsp:txXfrm>
    </dsp:sp>
    <dsp:sp modelId="{24A7A63D-4F19-47DA-9543-6466589340BC}">
      <dsp:nvSpPr>
        <dsp:cNvPr id="0" name=""/>
        <dsp:cNvSpPr/>
      </dsp:nvSpPr>
      <dsp:spPr>
        <a:xfrm>
          <a:off x="7826692" y="605302"/>
          <a:ext cx="1320164" cy="1320164"/>
        </a:xfrm>
        <a:prstGeom prst="ellipse">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w="6350" cap="flat" cmpd="sng" algn="ctr">
          <a:solidFill>
            <a:schemeClr val="accent2">
              <a:hueOff val="-1164290"/>
              <a:satOff val="-67142"/>
              <a:lumOff val="690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020026" y="798636"/>
        <a:ext cx="933496" cy="933496"/>
      </dsp:txXfrm>
    </dsp:sp>
    <dsp:sp modelId="{9B3F3AB1-320F-48DC-90E8-7ADF782C7672}">
      <dsp:nvSpPr>
        <dsp:cNvPr id="0" name=""/>
        <dsp:cNvSpPr/>
      </dsp:nvSpPr>
      <dsp:spPr>
        <a:xfrm>
          <a:off x="6915149" y="4565724"/>
          <a:ext cx="3143249" cy="72"/>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CD6FF-34DC-4337-A487-06C8012E7A31}">
      <dsp:nvSpPr>
        <dsp:cNvPr id="0" name=""/>
        <dsp:cNvSpPr/>
      </dsp:nvSpPr>
      <dsp:spPr>
        <a:xfrm>
          <a:off x="947201" y="818755"/>
          <a:ext cx="1451800" cy="14518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479627-5535-4B0D-B73B-CB0695572B67}">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Open Data Sheet Titled "Goal Seek"</a:t>
          </a:r>
        </a:p>
      </dsp:txBody>
      <dsp:txXfrm>
        <a:off x="59990" y="2654049"/>
        <a:ext cx="3226223" cy="720000"/>
      </dsp:txXfrm>
    </dsp:sp>
    <dsp:sp modelId="{47AB4F8C-6473-444C-B1C2-271EAC3367C7}">
      <dsp:nvSpPr>
        <dsp:cNvPr id="0" name=""/>
        <dsp:cNvSpPr/>
      </dsp:nvSpPr>
      <dsp:spPr>
        <a:xfrm>
          <a:off x="4738014" y="818755"/>
          <a:ext cx="1451800" cy="1451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889CE4-E15D-4983-960D-262E615B720B}">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Complete all 4 Practice Scenarios</a:t>
          </a:r>
        </a:p>
      </dsp:txBody>
      <dsp:txXfrm>
        <a:off x="3850802" y="2654049"/>
        <a:ext cx="3226223" cy="720000"/>
      </dsp:txXfrm>
    </dsp:sp>
    <dsp:sp modelId="{A3503343-A439-4D35-8ACA-2BA0189DC9F2}">
      <dsp:nvSpPr>
        <dsp:cNvPr id="0" name=""/>
        <dsp:cNvSpPr/>
      </dsp:nvSpPr>
      <dsp:spPr>
        <a:xfrm>
          <a:off x="8528826" y="818755"/>
          <a:ext cx="1451800" cy="14518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2988AA-BA46-48A2-BC3A-48F503FAA88B}">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The instructions are on the sheet</a:t>
          </a:r>
        </a:p>
      </dsp:txBody>
      <dsp:txXfrm>
        <a:off x="7641615" y="2654049"/>
        <a:ext cx="3226223" cy="720000"/>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FFB1F-D1E8-4E44-A476-7A9A8C9D593F}" type="datetimeFigureOut">
              <a:t>10/23/2023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4038A-F36E-41D4-BC71-9C1DC15E51D9}" type="slidenum">
              <a:t>‹#›</a:t>
            </a:fld>
            <a:endParaRPr lang="en-US"/>
          </a:p>
        </p:txBody>
      </p:sp>
    </p:spTree>
    <p:extLst>
      <p:ext uri="{BB962C8B-B14F-4D97-AF65-F5344CB8AC3E}">
        <p14:creationId xmlns:p14="http://schemas.microsoft.com/office/powerpoint/2010/main" val="791700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 will serve as the meeting host.</a:t>
            </a:r>
          </a:p>
          <a:p>
            <a:endParaRPr lang="en-US">
              <a:cs typeface="Calibri"/>
            </a:endParaRPr>
          </a:p>
          <a:p>
            <a:r>
              <a:rPr lang="en-US">
                <a:cs typeface="Calibri"/>
              </a:rPr>
              <a:t>Chad</a:t>
            </a:r>
          </a:p>
        </p:txBody>
      </p:sp>
      <p:sp>
        <p:nvSpPr>
          <p:cNvPr id="4" name="Slide Number Placeholder 3"/>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3021117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29382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3635217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Allotment: 5 minutes</a:t>
            </a:r>
          </a:p>
          <a:p>
            <a:r>
              <a:rPr lang="en-US">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4</a:t>
            </a:fld>
            <a:endParaRPr lang="en-US"/>
          </a:p>
        </p:txBody>
      </p:sp>
    </p:spTree>
    <p:extLst>
      <p:ext uri="{BB962C8B-B14F-4D97-AF65-F5344CB8AC3E}">
        <p14:creationId xmlns:p14="http://schemas.microsoft.com/office/powerpoint/2010/main" val="117039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5</a:t>
            </a:fld>
            <a:endParaRPr lang="en-US"/>
          </a:p>
        </p:txBody>
      </p:sp>
    </p:spTree>
    <p:extLst>
      <p:ext uri="{BB962C8B-B14F-4D97-AF65-F5344CB8AC3E}">
        <p14:creationId xmlns:p14="http://schemas.microsoft.com/office/powerpoint/2010/main" val="1980806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allotment: 30 minutes</a:t>
            </a:r>
          </a:p>
          <a:p>
            <a:r>
              <a:rPr lang="en-US">
                <a:cs typeface="Calibri"/>
              </a:rPr>
              <a:t>Seleste</a:t>
            </a:r>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8491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p>
          <a:p>
            <a:endParaRPr lang="en-US"/>
          </a:p>
          <a:p>
            <a:r>
              <a:rPr lang="en-US"/>
              <a:t>Model in Excel</a:t>
            </a:r>
            <a:endParaRPr lang="en-US">
              <a:ea typeface="Calibri" panose="020F0502020204030204"/>
              <a:cs typeface="Calibri" panose="020F0502020204030204"/>
            </a:endParaRPr>
          </a:p>
          <a:p>
            <a:r>
              <a:rPr lang="en-US"/>
              <a:t>Share screen</a:t>
            </a:r>
            <a:endParaRPr lang="en-US">
              <a:ea typeface="Calibri" panose="020F0502020204030204"/>
              <a:cs typeface="Calibri" panose="020F0502020204030204"/>
            </a:endParaRPr>
          </a:p>
          <a:p>
            <a:pPr marL="171450" indent="-171450">
              <a:buFont typeface="Arial"/>
              <a:buChar char="•"/>
            </a:pPr>
            <a:r>
              <a:rPr lang="en-US">
                <a:ea typeface="Calibri" panose="020F0502020204030204"/>
                <a:cs typeface="Calibri" panose="020F0502020204030204"/>
              </a:rPr>
              <a:t>Create a scenario</a:t>
            </a:r>
          </a:p>
          <a:p>
            <a:endParaRPr lang="en-US">
              <a:ea typeface="Calibri" panose="020F0502020204030204"/>
              <a:cs typeface="Calibri" panose="020F0502020204030204"/>
            </a:endParaRPr>
          </a:p>
          <a:p>
            <a:r>
              <a:rPr lang="en-US"/>
              <a:t>Show the participants the benefit of making the PivotTable</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73640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53292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p>
        </p:txBody>
      </p:sp>
      <p:sp>
        <p:nvSpPr>
          <p:cNvPr id="4" name="Slide Number Placeholder 3"/>
          <p:cNvSpPr>
            <a:spLocks noGrp="1"/>
          </p:cNvSpPr>
          <p:nvPr>
            <p:ph type="sldNum" sz="quarter" idx="5"/>
          </p:nvPr>
        </p:nvSpPr>
        <p:spPr/>
        <p:txBody>
          <a:bodyPr/>
          <a:lstStyle/>
          <a:p>
            <a:fld id="{D4F4038A-F36E-41D4-BC71-9C1DC15E51D9}" type="slidenum">
              <a:rPr lang="en-US"/>
              <a:t>9</a:t>
            </a:fld>
            <a:endParaRPr lang="en-US"/>
          </a:p>
        </p:txBody>
      </p:sp>
    </p:spTree>
    <p:extLst>
      <p:ext uri="{BB962C8B-B14F-4D97-AF65-F5344CB8AC3E}">
        <p14:creationId xmlns:p14="http://schemas.microsoft.com/office/powerpoint/2010/main" val="3137471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p>
        </p:txBody>
      </p:sp>
      <p:sp>
        <p:nvSpPr>
          <p:cNvPr id="4" name="Slide Number Placeholder 3"/>
          <p:cNvSpPr>
            <a:spLocks noGrp="1"/>
          </p:cNvSpPr>
          <p:nvPr>
            <p:ph type="sldNum" sz="quarter" idx="5"/>
          </p:nvPr>
        </p:nvSpPr>
        <p:spPr/>
        <p:txBody>
          <a:bodyPr/>
          <a:lstStyle/>
          <a:p>
            <a:fld id="{D4F4038A-F36E-41D4-BC71-9C1DC15E51D9}" type="slidenum">
              <a:rPr lang="en-US"/>
              <a:t>10</a:t>
            </a:fld>
            <a:endParaRPr lang="en-US"/>
          </a:p>
        </p:txBody>
      </p:sp>
    </p:spTree>
    <p:extLst>
      <p:ext uri="{BB962C8B-B14F-4D97-AF65-F5344CB8AC3E}">
        <p14:creationId xmlns:p14="http://schemas.microsoft.com/office/powerpoint/2010/main" val="2434477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endParaRPr lang="en-US">
              <a:cs typeface="Calibri"/>
            </a:endParaRPr>
          </a:p>
          <a:p>
            <a:r>
              <a:rPr lang="en-US">
                <a:cs typeface="Calibri"/>
              </a:rPr>
              <a:t>What are the top 3 represented job titles?</a:t>
            </a:r>
            <a:endParaRPr lang="en-US"/>
          </a:p>
          <a:p>
            <a:endParaRPr lang="en-US">
              <a:cs typeface="Calibri"/>
            </a:endParaRPr>
          </a:p>
          <a:p>
            <a:r>
              <a:rPr lang="en-US">
                <a:cs typeface="Calibri"/>
              </a:rPr>
              <a:t>What are the least represented job titles?</a:t>
            </a:r>
          </a:p>
        </p:txBody>
      </p:sp>
      <p:sp>
        <p:nvSpPr>
          <p:cNvPr id="4" name="Slide Number Placeholder 3"/>
          <p:cNvSpPr>
            <a:spLocks noGrp="1"/>
          </p:cNvSpPr>
          <p:nvPr>
            <p:ph type="sldNum" sz="quarter" idx="5"/>
          </p:nvPr>
        </p:nvSpPr>
        <p:spPr/>
        <p:txBody>
          <a:bodyPr/>
          <a:lstStyle/>
          <a:p>
            <a:fld id="{D4F4038A-F36E-41D4-BC71-9C1DC15E51D9}" type="slidenum">
              <a:rPr lang="en-US"/>
              <a:t>11</a:t>
            </a:fld>
            <a:endParaRPr lang="en-US"/>
          </a:p>
        </p:txBody>
      </p:sp>
    </p:spTree>
    <p:extLst>
      <p:ext uri="{BB962C8B-B14F-4D97-AF65-F5344CB8AC3E}">
        <p14:creationId xmlns:p14="http://schemas.microsoft.com/office/powerpoint/2010/main" val="968268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endParaRPr lang="en-US">
              <a:cs typeface="Calibri"/>
            </a:endParaRPr>
          </a:p>
          <a:p>
            <a:r>
              <a:rPr lang="en-US">
                <a:cs typeface="Calibri"/>
              </a:rPr>
              <a:t>What are the top 3 represented job titles?</a:t>
            </a:r>
            <a:endParaRPr lang="en-US"/>
          </a:p>
          <a:p>
            <a:endParaRPr lang="en-US">
              <a:cs typeface="Calibri"/>
            </a:endParaRPr>
          </a:p>
          <a:p>
            <a:r>
              <a:rPr lang="en-US">
                <a:cs typeface="Calibri"/>
              </a:rPr>
              <a:t>What are the least represented job titles?</a:t>
            </a:r>
          </a:p>
        </p:txBody>
      </p:sp>
      <p:sp>
        <p:nvSpPr>
          <p:cNvPr id="4" name="Slide Number Placeholder 3"/>
          <p:cNvSpPr>
            <a:spLocks noGrp="1"/>
          </p:cNvSpPr>
          <p:nvPr>
            <p:ph type="sldNum" sz="quarter" idx="5"/>
          </p:nvPr>
        </p:nvSpPr>
        <p:spPr/>
        <p:txBody>
          <a:bodyPr/>
          <a:lstStyle/>
          <a:p>
            <a:fld id="{D4F4038A-F36E-41D4-BC71-9C1DC15E51D9}" type="slidenum">
              <a:rPr lang="en-US"/>
              <a:t>12</a:t>
            </a:fld>
            <a:endParaRPr lang="en-US"/>
          </a:p>
        </p:txBody>
      </p:sp>
    </p:spTree>
    <p:extLst>
      <p:ext uri="{BB962C8B-B14F-4D97-AF65-F5344CB8AC3E}">
        <p14:creationId xmlns:p14="http://schemas.microsoft.com/office/powerpoint/2010/main" val="2084362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endParaRPr lang="en-US">
              <a:cs typeface="Calibri"/>
            </a:endParaRPr>
          </a:p>
          <a:p>
            <a:r>
              <a:rPr lang="en-US">
                <a:cs typeface="Calibri"/>
              </a:rPr>
              <a:t>What are the top 3 represented job titles?</a:t>
            </a:r>
            <a:endParaRPr lang="en-US"/>
          </a:p>
          <a:p>
            <a:endParaRPr lang="en-US">
              <a:cs typeface="Calibri"/>
            </a:endParaRPr>
          </a:p>
          <a:p>
            <a:r>
              <a:rPr lang="en-US">
                <a:cs typeface="Calibri"/>
              </a:rPr>
              <a:t>What are the least represented job titles?</a:t>
            </a:r>
          </a:p>
        </p:txBody>
      </p:sp>
      <p:sp>
        <p:nvSpPr>
          <p:cNvPr id="4" name="Slide Number Placeholder 3"/>
          <p:cNvSpPr>
            <a:spLocks noGrp="1"/>
          </p:cNvSpPr>
          <p:nvPr>
            <p:ph type="sldNum" sz="quarter" idx="5"/>
          </p:nvPr>
        </p:nvSpPr>
        <p:spPr/>
        <p:txBody>
          <a:bodyPr/>
          <a:lstStyle/>
          <a:p>
            <a:fld id="{D4F4038A-F36E-41D4-BC71-9C1DC15E51D9}" type="slidenum">
              <a:rPr lang="en-US"/>
              <a:t>13</a:t>
            </a:fld>
            <a:endParaRPr lang="en-US"/>
          </a:p>
        </p:txBody>
      </p:sp>
    </p:spTree>
    <p:extLst>
      <p:ext uri="{BB962C8B-B14F-4D97-AF65-F5344CB8AC3E}">
        <p14:creationId xmlns:p14="http://schemas.microsoft.com/office/powerpoint/2010/main" val="957749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ea typeface="Calibri"/>
              <a:cs typeface="Calibri"/>
            </a:endParaRPr>
          </a:p>
          <a:p>
            <a:r>
              <a:rPr lang="en-US">
                <a:ea typeface="Calibri"/>
                <a:cs typeface="Calibri"/>
              </a:rPr>
              <a:t>When would you use this???</a:t>
            </a:r>
          </a:p>
        </p:txBody>
      </p:sp>
      <p:sp>
        <p:nvSpPr>
          <p:cNvPr id="4" name="Slide Number Placeholder 3"/>
          <p:cNvSpPr>
            <a:spLocks noGrp="1"/>
          </p:cNvSpPr>
          <p:nvPr>
            <p:ph type="sldNum" sz="quarter" idx="5"/>
          </p:nvPr>
        </p:nvSpPr>
        <p:spPr/>
        <p:txBody>
          <a:bodyPr/>
          <a:lstStyle/>
          <a:p>
            <a:fld id="{C444E305-7FBF-47B9-8C7D-C18B63E76B28}" type="slidenum">
              <a:rPr lang="en-US" smtClean="0"/>
              <a:t>14</a:t>
            </a:fld>
            <a:endParaRPr lang="en-US"/>
          </a:p>
        </p:txBody>
      </p:sp>
    </p:spTree>
    <p:extLst>
      <p:ext uri="{BB962C8B-B14F-4D97-AF65-F5344CB8AC3E}">
        <p14:creationId xmlns:p14="http://schemas.microsoft.com/office/powerpoint/2010/main" val="1282477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allotment: 15 minutes---THIS IS GOING TO TAKE LONGER THAN 15 MINUTES TO BE SUCCESSFUL.</a:t>
            </a:r>
          </a:p>
          <a:p>
            <a:r>
              <a:rPr lang="en-US">
                <a:cs typeface="Calibri"/>
              </a:rPr>
              <a:t>Seleste</a:t>
            </a:r>
          </a:p>
        </p:txBody>
      </p:sp>
      <p:sp>
        <p:nvSpPr>
          <p:cNvPr id="4" name="Slide Number Placeholder 3"/>
          <p:cNvSpPr>
            <a:spLocks noGrp="1"/>
          </p:cNvSpPr>
          <p:nvPr>
            <p:ph type="sldNum" sz="quarter" idx="5"/>
          </p:nvPr>
        </p:nvSpPr>
        <p:spPr/>
        <p:txBody>
          <a:bodyPr/>
          <a:lstStyle/>
          <a:p>
            <a:fld id="{C444E305-7FBF-47B9-8C7D-C18B63E76B28}" type="slidenum">
              <a:rPr lang="en-US" smtClean="0"/>
              <a:t>16</a:t>
            </a:fld>
            <a:endParaRPr lang="en-US"/>
          </a:p>
        </p:txBody>
      </p:sp>
    </p:spTree>
    <p:extLst>
      <p:ext uri="{BB962C8B-B14F-4D97-AF65-F5344CB8AC3E}">
        <p14:creationId xmlns:p14="http://schemas.microsoft.com/office/powerpoint/2010/main" val="176764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Seleste</a:t>
            </a:r>
          </a:p>
          <a:p>
            <a:r>
              <a:rPr lang="en-US">
                <a:cs typeface="Calibri"/>
              </a:rPr>
              <a:t>In negotiations, I use pivot tables to determine how many people would benefit from a particular salary proposal.  </a:t>
            </a:r>
          </a:p>
          <a:p>
            <a:endParaRPr lang="en-US">
              <a:cs typeface="Calibri"/>
            </a:endParaRPr>
          </a:p>
          <a:p>
            <a:pPr marL="171450" indent="-171450">
              <a:buFont typeface="Arial"/>
              <a:buChar char="•"/>
            </a:pPr>
            <a:r>
              <a:rPr lang="en-US">
                <a:cs typeface="Calibri"/>
              </a:rPr>
              <a:t>Given a scattergram, how many people are at the top of the scale?</a:t>
            </a:r>
          </a:p>
          <a:p>
            <a:pPr marL="171450" indent="-171450">
              <a:buFont typeface="Arial"/>
              <a:buChar char="•"/>
            </a:pPr>
            <a:r>
              <a:rPr lang="en-US">
                <a:cs typeface="Calibri"/>
              </a:rPr>
              <a:t>Given a scattergram, how many people are in the first 5 years of their career?</a:t>
            </a:r>
          </a:p>
        </p:txBody>
      </p:sp>
      <p:sp>
        <p:nvSpPr>
          <p:cNvPr id="4" name="Slide Number Placeholder 3"/>
          <p:cNvSpPr>
            <a:spLocks noGrp="1"/>
          </p:cNvSpPr>
          <p:nvPr>
            <p:ph type="sldNum" sz="quarter" idx="5"/>
          </p:nvPr>
        </p:nvSpPr>
        <p:spPr/>
        <p:txBody>
          <a:bodyPr/>
          <a:lstStyle/>
          <a:p>
            <a:fld id="{C444E305-7FBF-47B9-8C7D-C18B63E76B28}" type="slidenum">
              <a:rPr lang="en-US" smtClean="0"/>
              <a:t>17</a:t>
            </a:fld>
            <a:endParaRPr lang="en-US"/>
          </a:p>
        </p:txBody>
      </p:sp>
    </p:spTree>
    <p:extLst>
      <p:ext uri="{BB962C8B-B14F-4D97-AF65-F5344CB8AC3E}">
        <p14:creationId xmlns:p14="http://schemas.microsoft.com/office/powerpoint/2010/main" val="1505436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5059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997989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76737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53181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75381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931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12796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69285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369313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498419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312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10/23/2023</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4826713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6731389" y="1716402"/>
            <a:ext cx="5282419" cy="3245519"/>
          </a:xfrm>
        </p:spPr>
        <p:txBody>
          <a:bodyPr>
            <a:normAutofit/>
          </a:bodyPr>
          <a:lstStyle/>
          <a:p>
            <a:r>
              <a:rPr lang="en-US" b="1">
                <a:solidFill>
                  <a:srgbClr val="262626"/>
                </a:solidFill>
              </a:rPr>
              <a:t>Using Excel for Organizing</a:t>
            </a:r>
          </a:p>
        </p:txBody>
      </p:sp>
    </p:spTree>
    <p:extLst>
      <p:ext uri="{BB962C8B-B14F-4D97-AF65-F5344CB8AC3E}">
        <p14:creationId xmlns:p14="http://schemas.microsoft.com/office/powerpoint/2010/main" val="2847695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1097280" y="286603"/>
            <a:ext cx="10058400" cy="740339"/>
          </a:xfrm>
        </p:spPr>
        <p:txBody>
          <a:bodyPr>
            <a:normAutofit/>
          </a:bodyPr>
          <a:lstStyle/>
          <a:p>
            <a:r>
              <a:rPr lang="en-US" b="1"/>
              <a:t>While you wait</a:t>
            </a:r>
            <a:endParaRPr lang="en-US"/>
          </a:p>
        </p:txBody>
      </p:sp>
      <p:graphicFrame>
        <p:nvGraphicFramePr>
          <p:cNvPr id="18" name="Content Placeholder 2">
            <a:extLst>
              <a:ext uri="{FF2B5EF4-FFF2-40B4-BE49-F238E27FC236}">
                <a16:creationId xmlns:a16="http://schemas.microsoft.com/office/drawing/2014/main" id="{34EA66EE-67BE-41C1-9E72-EAC9EE86DD68}"/>
              </a:ext>
            </a:extLst>
          </p:cNvPr>
          <p:cNvGraphicFramePr>
            <a:graphicFrameLocks noGrp="1"/>
          </p:cNvGraphicFramePr>
          <p:nvPr>
            <p:ph idx="1"/>
            <p:extLst>
              <p:ext uri="{D42A27DB-BD31-4B8C-83A1-F6EECF244321}">
                <p14:modId xmlns:p14="http://schemas.microsoft.com/office/powerpoint/2010/main" val="1446737615"/>
              </p:ext>
            </p:extLst>
          </p:nvPr>
        </p:nvGraphicFramePr>
        <p:xfrm>
          <a:off x="1096963" y="1153551"/>
          <a:ext cx="10058400" cy="4731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61296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081E-3CBA-9592-6578-35DB6EEBBB67}"/>
              </a:ext>
            </a:extLst>
          </p:cNvPr>
          <p:cNvSpPr>
            <a:spLocks noGrp="1"/>
          </p:cNvSpPr>
          <p:nvPr>
            <p:ph type="title"/>
          </p:nvPr>
        </p:nvSpPr>
        <p:spPr/>
        <p:txBody>
          <a:bodyPr/>
          <a:lstStyle/>
          <a:p>
            <a:r>
              <a:rPr lang="en-US">
                <a:cs typeface="Calibri Light"/>
              </a:rPr>
              <a:t>Land Acknowledgement</a:t>
            </a:r>
            <a:endParaRPr lang="en-US"/>
          </a:p>
        </p:txBody>
      </p:sp>
      <p:sp>
        <p:nvSpPr>
          <p:cNvPr id="3" name="Content Placeholder 2">
            <a:extLst>
              <a:ext uri="{FF2B5EF4-FFF2-40B4-BE49-F238E27FC236}">
                <a16:creationId xmlns:a16="http://schemas.microsoft.com/office/drawing/2014/main" id="{9302D70A-1B9A-A84D-8879-14B3D3DDBD02}"/>
              </a:ext>
            </a:extLst>
          </p:cNvPr>
          <p:cNvSpPr>
            <a:spLocks noGrp="1"/>
          </p:cNvSpPr>
          <p:nvPr>
            <p:ph idx="1"/>
          </p:nvPr>
        </p:nvSpPr>
        <p:spPr/>
        <p:txBody>
          <a:bodyPr vert="horz" lIns="91440" tIns="45720" rIns="91440" bIns="45720" rtlCol="0" anchor="t">
            <a:normAutofit fontScale="92500"/>
          </a:bodyPr>
          <a:lstStyle/>
          <a:p>
            <a:pPr marL="0" indent="0">
              <a:spcBef>
                <a:spcPts val="1200"/>
              </a:spcBef>
              <a:spcAft>
                <a:spcPts val="200"/>
              </a:spcAft>
              <a:buNone/>
            </a:pPr>
            <a:r>
              <a:rPr lang="en-US" sz="3600">
                <a:solidFill>
                  <a:srgbClr val="404040"/>
                </a:solidFill>
                <a:cs typeface="Calibri"/>
              </a:rPr>
              <a:t>We begin by acknowledging that through a history of colonization and brutality, we are currently on the traditional lands stewarded by generations of the Indigenous people.</a:t>
            </a:r>
            <a:endParaRPr lang="en-US"/>
          </a:p>
          <a:p>
            <a:pPr marL="0" indent="0">
              <a:spcBef>
                <a:spcPts val="1200"/>
              </a:spcBef>
              <a:spcAft>
                <a:spcPts val="200"/>
              </a:spcAft>
              <a:buNone/>
            </a:pPr>
            <a:r>
              <a:rPr lang="en-US" sz="3600">
                <a:solidFill>
                  <a:srgbClr val="404040"/>
                </a:solidFill>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lang="en-US">
              <a:cs typeface="Calibri" panose="020F0502020204030204"/>
            </a:endParaRPr>
          </a:p>
        </p:txBody>
      </p:sp>
    </p:spTree>
    <p:extLst>
      <p:ext uri="{BB962C8B-B14F-4D97-AF65-F5344CB8AC3E}">
        <p14:creationId xmlns:p14="http://schemas.microsoft.com/office/powerpoint/2010/main" val="895675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3C84-7DDB-5ECB-0295-2468A858882F}"/>
              </a:ext>
            </a:extLst>
          </p:cNvPr>
          <p:cNvSpPr>
            <a:spLocks noGrp="1"/>
          </p:cNvSpPr>
          <p:nvPr>
            <p:ph type="title"/>
          </p:nvPr>
        </p:nvSpPr>
        <p:spPr/>
        <p:txBody>
          <a:bodyPr/>
          <a:lstStyle/>
          <a:p>
            <a:r>
              <a:rPr lang="en-US">
                <a:cs typeface="Calibri Light"/>
              </a:rPr>
              <a:t>Overall Agenda</a:t>
            </a:r>
            <a:endParaRPr lang="en-US"/>
          </a:p>
        </p:txBody>
      </p:sp>
      <p:sp>
        <p:nvSpPr>
          <p:cNvPr id="3" name="Content Placeholder 2">
            <a:extLst>
              <a:ext uri="{FF2B5EF4-FFF2-40B4-BE49-F238E27FC236}">
                <a16:creationId xmlns:a16="http://schemas.microsoft.com/office/drawing/2014/main" id="{E6ADDA93-2616-0AB0-5B30-B7275709D979}"/>
              </a:ext>
            </a:extLst>
          </p:cNvPr>
          <p:cNvSpPr>
            <a:spLocks noGrp="1"/>
          </p:cNvSpPr>
          <p:nvPr>
            <p:ph idx="1"/>
          </p:nvPr>
        </p:nvSpPr>
        <p:spPr/>
        <p:txBody>
          <a:bodyPr vert="horz" lIns="91440" tIns="45720" rIns="91440" bIns="45720" rtlCol="0" anchor="t">
            <a:normAutofit/>
          </a:bodyPr>
          <a:lstStyle/>
          <a:p>
            <a:r>
              <a:rPr lang="en-US">
                <a:cs typeface="Calibri"/>
              </a:rPr>
              <a:t>Part of a 4-part training series</a:t>
            </a:r>
          </a:p>
          <a:p>
            <a:pPr lvl="1"/>
            <a:r>
              <a:rPr lang="en-US">
                <a:cs typeface="Calibri"/>
              </a:rPr>
              <a:t>September 13, 2023</a:t>
            </a:r>
          </a:p>
          <a:p>
            <a:pPr marL="914400" lvl="2" indent="0">
              <a:buNone/>
            </a:pPr>
            <a:r>
              <a:rPr lang="en-US">
                <a:cs typeface="Calibri"/>
              </a:rPr>
              <a:t>Part 1: Evaluating membership data</a:t>
            </a:r>
          </a:p>
          <a:p>
            <a:pPr lvl="1"/>
            <a:r>
              <a:rPr lang="en-US">
                <a:cs typeface="Calibri"/>
              </a:rPr>
              <a:t>December 6, 2023 </a:t>
            </a:r>
          </a:p>
          <a:p>
            <a:pPr marL="914400" lvl="2" indent="0">
              <a:buNone/>
            </a:pPr>
            <a:r>
              <a:rPr lang="en-US">
                <a:cs typeface="Calibri"/>
              </a:rPr>
              <a:t>Part 2: Analyzing your power</a:t>
            </a:r>
          </a:p>
          <a:p>
            <a:pPr lvl="1"/>
            <a:r>
              <a:rPr lang="en-US">
                <a:cs typeface="Calibri"/>
              </a:rPr>
              <a:t>March 13, 2024</a:t>
            </a:r>
          </a:p>
          <a:p>
            <a:pPr marL="914400" lvl="2" indent="0">
              <a:buNone/>
            </a:pPr>
            <a:r>
              <a:rPr lang="en-US">
                <a:cs typeface="Calibri"/>
              </a:rPr>
              <a:t>Part 3: Disseminating information</a:t>
            </a:r>
          </a:p>
          <a:p>
            <a:pPr lvl="1"/>
            <a:r>
              <a:rPr lang="en-US">
                <a:cs typeface="Calibri"/>
              </a:rPr>
              <a:t>May 15, 2024</a:t>
            </a:r>
          </a:p>
          <a:p>
            <a:pPr marL="914400" lvl="2" indent="0">
              <a:buNone/>
            </a:pPr>
            <a:r>
              <a:rPr lang="en-US">
                <a:cs typeface="Calibri"/>
              </a:rPr>
              <a:t>Part 4: Participant choice</a:t>
            </a:r>
            <a:endParaRPr lang="en-US"/>
          </a:p>
          <a:p>
            <a:pPr lvl="1"/>
            <a:endParaRPr lang="en-US">
              <a:cs typeface="Calibri"/>
            </a:endParaRPr>
          </a:p>
          <a:p>
            <a:pPr marL="457200" lvl="1" indent="0">
              <a:buNone/>
            </a:pPr>
            <a:r>
              <a:rPr lang="en-US">
                <a:cs typeface="Calibri"/>
              </a:rPr>
              <a:t>Each session is 2:30pm-4:00pm EST</a:t>
            </a:r>
          </a:p>
        </p:txBody>
      </p:sp>
    </p:spTree>
    <p:extLst>
      <p:ext uri="{BB962C8B-B14F-4D97-AF65-F5344CB8AC3E}">
        <p14:creationId xmlns:p14="http://schemas.microsoft.com/office/powerpoint/2010/main" val="266851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F1B4-98DF-5065-553D-B04521471C1A}"/>
              </a:ext>
            </a:extLst>
          </p:cNvPr>
          <p:cNvSpPr>
            <a:spLocks noGrp="1"/>
          </p:cNvSpPr>
          <p:nvPr>
            <p:ph type="title"/>
          </p:nvPr>
        </p:nvSpPr>
        <p:spPr/>
        <p:txBody>
          <a:bodyPr/>
          <a:lstStyle/>
          <a:p>
            <a:r>
              <a:rPr lang="en-US"/>
              <a:t>Session Outcomes</a:t>
            </a:r>
          </a:p>
        </p:txBody>
      </p:sp>
      <p:sp>
        <p:nvSpPr>
          <p:cNvPr id="3" name="Content Placeholder 2">
            <a:extLst>
              <a:ext uri="{FF2B5EF4-FFF2-40B4-BE49-F238E27FC236}">
                <a16:creationId xmlns:a16="http://schemas.microsoft.com/office/drawing/2014/main" id="{9399F04D-2E53-3716-BD2E-3FB5765B240A}"/>
              </a:ext>
            </a:extLst>
          </p:cNvPr>
          <p:cNvSpPr>
            <a:spLocks noGrp="1"/>
          </p:cNvSpPr>
          <p:nvPr>
            <p:ph idx="1"/>
          </p:nvPr>
        </p:nvSpPr>
        <p:spPr/>
        <p:txBody>
          <a:bodyPr vert="horz" lIns="91440" tIns="45720" rIns="91440" bIns="45720" rtlCol="0" anchor="t">
            <a:normAutofit/>
          </a:bodyPr>
          <a:lstStyle/>
          <a:p>
            <a:pPr marL="0" indent="0">
              <a:buNone/>
            </a:pPr>
            <a:endParaRPr lang="en-US">
              <a:cs typeface="Calibri"/>
            </a:endParaRPr>
          </a:p>
          <a:p>
            <a:r>
              <a:rPr lang="en-US">
                <a:cs typeface="Calibri"/>
              </a:rPr>
              <a:t>Explore benefits of using Excel to analyze data</a:t>
            </a:r>
          </a:p>
          <a:p>
            <a:r>
              <a:rPr lang="en-US"/>
              <a:t>Explore the features within Excel that can assist with organizing</a:t>
            </a:r>
            <a:endParaRPr lang="en-US">
              <a:cs typeface="Calibri"/>
            </a:endParaRPr>
          </a:p>
          <a:p>
            <a:r>
              <a:rPr lang="en-US"/>
              <a:t>Practice using the features within Excel</a:t>
            </a:r>
            <a:endParaRPr lang="en-US">
              <a:cs typeface="Calibri"/>
            </a:endParaRPr>
          </a:p>
          <a:p>
            <a:pPr lvl="1"/>
            <a:r>
              <a:rPr lang="en-US">
                <a:cs typeface="Calibri"/>
              </a:rPr>
              <a:t>Pivot Tables</a:t>
            </a:r>
          </a:p>
          <a:p>
            <a:pPr lvl="1"/>
            <a:r>
              <a:rPr lang="en-US">
                <a:cs typeface="Calibri"/>
              </a:rPr>
              <a:t>Goal Seeking</a:t>
            </a:r>
          </a:p>
          <a:p>
            <a:pPr lvl="1"/>
            <a:endParaRPr lang="en-US">
              <a:ea typeface="Calibri" panose="020F0502020204030204"/>
              <a:cs typeface="Calibri"/>
            </a:endParaRPr>
          </a:p>
          <a:p>
            <a:pPr lvl="1"/>
            <a:r>
              <a:rPr lang="en-US">
                <a:ea typeface="Calibri" panose="020F0502020204030204"/>
                <a:cs typeface="Calibri"/>
              </a:rPr>
              <a:t>Bonus content:  </a:t>
            </a:r>
            <a:r>
              <a:rPr lang="en-US">
                <a:ea typeface="+mn-lt"/>
                <a:cs typeface="+mn-lt"/>
              </a:rPr>
              <a:t>3D Mapping</a:t>
            </a:r>
          </a:p>
        </p:txBody>
      </p:sp>
    </p:spTree>
    <p:extLst>
      <p:ext uri="{BB962C8B-B14F-4D97-AF65-F5344CB8AC3E}">
        <p14:creationId xmlns:p14="http://schemas.microsoft.com/office/powerpoint/2010/main" val="2933167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7E50CB-1A0D-B017-8677-C145AA222640}"/>
              </a:ext>
            </a:extLst>
          </p:cNvPr>
          <p:cNvSpPr>
            <a:spLocks noGrp="1"/>
          </p:cNvSpPr>
          <p:nvPr>
            <p:ph type="title"/>
          </p:nvPr>
        </p:nvSpPr>
        <p:spPr/>
        <p:txBody>
          <a:bodyPr/>
          <a:lstStyle/>
          <a:p>
            <a:r>
              <a:rPr lang="en-US"/>
              <a:t>Pivot Tables</a:t>
            </a:r>
          </a:p>
        </p:txBody>
      </p:sp>
      <p:sp>
        <p:nvSpPr>
          <p:cNvPr id="5" name="Text Placeholder 4">
            <a:extLst>
              <a:ext uri="{FF2B5EF4-FFF2-40B4-BE49-F238E27FC236}">
                <a16:creationId xmlns:a16="http://schemas.microsoft.com/office/drawing/2014/main" id="{33D81BDF-3331-973F-79A6-FCBAF165260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4393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9D738-7A90-F7B9-9DEB-0ACFC5B6CF9B}"/>
              </a:ext>
            </a:extLst>
          </p:cNvPr>
          <p:cNvSpPr>
            <a:spLocks noGrp="1"/>
          </p:cNvSpPr>
          <p:nvPr>
            <p:ph type="title"/>
          </p:nvPr>
        </p:nvSpPr>
        <p:spPr/>
        <p:txBody>
          <a:bodyPr/>
          <a:lstStyle/>
          <a:p>
            <a:r>
              <a:rPr lang="en-US"/>
              <a:t>Benefits of Pivot Tables</a:t>
            </a:r>
          </a:p>
        </p:txBody>
      </p:sp>
      <p:sp>
        <p:nvSpPr>
          <p:cNvPr id="3" name="Content Placeholder 2">
            <a:extLst>
              <a:ext uri="{FF2B5EF4-FFF2-40B4-BE49-F238E27FC236}">
                <a16:creationId xmlns:a16="http://schemas.microsoft.com/office/drawing/2014/main" id="{ECB8CFC1-C66C-7FEF-0672-CAE6187DDA22}"/>
              </a:ext>
            </a:extLst>
          </p:cNvPr>
          <p:cNvSpPr>
            <a:spLocks noGrp="1"/>
          </p:cNvSpPr>
          <p:nvPr>
            <p:ph idx="1"/>
          </p:nvPr>
        </p:nvSpPr>
        <p:spPr/>
        <p:txBody>
          <a:bodyPr vert="horz" lIns="91440" tIns="45720" rIns="91440" bIns="45720" rtlCol="0" anchor="t">
            <a:normAutofit/>
          </a:bodyPr>
          <a:lstStyle/>
          <a:p>
            <a:r>
              <a:rPr lang="en-US">
                <a:cs typeface="Calibri"/>
              </a:rPr>
              <a:t>Summarizes large data sets quickly</a:t>
            </a:r>
          </a:p>
          <a:p>
            <a:pPr marL="0" indent="0">
              <a:buNone/>
            </a:pPr>
            <a:endParaRPr lang="en-US">
              <a:ea typeface="Calibri"/>
              <a:cs typeface="Calibri"/>
            </a:endParaRPr>
          </a:p>
          <a:p>
            <a:r>
              <a:rPr lang="en-US">
                <a:ea typeface="Calibri"/>
                <a:cs typeface="Calibri"/>
              </a:rPr>
              <a:t>Automatically updates</a:t>
            </a:r>
          </a:p>
          <a:p>
            <a:pPr marL="914400" lvl="2" indent="0">
              <a:buNone/>
            </a:pPr>
            <a:endParaRPr lang="en-US">
              <a:ea typeface="Calibri"/>
              <a:cs typeface="Calibri"/>
            </a:endParaRPr>
          </a:p>
        </p:txBody>
      </p:sp>
    </p:spTree>
    <p:extLst>
      <p:ext uri="{BB962C8B-B14F-4D97-AF65-F5344CB8AC3E}">
        <p14:creationId xmlns:p14="http://schemas.microsoft.com/office/powerpoint/2010/main" val="206597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9D53-6203-C3C5-781B-8FC8F4B25BA9}"/>
              </a:ext>
            </a:extLst>
          </p:cNvPr>
          <p:cNvSpPr>
            <a:spLocks noGrp="1"/>
          </p:cNvSpPr>
          <p:nvPr>
            <p:ph type="title"/>
          </p:nvPr>
        </p:nvSpPr>
        <p:spPr/>
        <p:txBody>
          <a:bodyPr/>
          <a:lstStyle/>
          <a:p>
            <a:r>
              <a:rPr lang="en-US"/>
              <a:t>How to Create Pivot Table</a:t>
            </a:r>
          </a:p>
        </p:txBody>
      </p:sp>
      <p:sp>
        <p:nvSpPr>
          <p:cNvPr id="5" name="TextBox 4">
            <a:extLst>
              <a:ext uri="{FF2B5EF4-FFF2-40B4-BE49-F238E27FC236}">
                <a16:creationId xmlns:a16="http://schemas.microsoft.com/office/drawing/2014/main" id="{2ECCBE83-3005-01CE-BA36-46685CDBF50C}"/>
              </a:ext>
            </a:extLst>
          </p:cNvPr>
          <p:cNvSpPr txBox="1"/>
          <p:nvPr/>
        </p:nvSpPr>
        <p:spPr>
          <a:xfrm>
            <a:off x="984697" y="3852929"/>
            <a:ext cx="956524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cs typeface="Calibri"/>
              </a:rPr>
              <a:t>Insert Tab</a:t>
            </a:r>
            <a:endParaRPr lang="en-US" sz="2400"/>
          </a:p>
          <a:p>
            <a:pPr marL="285750" indent="-285750">
              <a:buFont typeface="Arial"/>
              <a:buChar char="•"/>
            </a:pPr>
            <a:r>
              <a:rPr lang="en-US" sz="2400">
                <a:ea typeface="Calibri"/>
                <a:cs typeface="Calibri"/>
              </a:rPr>
              <a:t>Click PivotTable</a:t>
            </a:r>
          </a:p>
        </p:txBody>
      </p:sp>
      <p:pic>
        <p:nvPicPr>
          <p:cNvPr id="7" name="Content Placeholder 6" descr="A screenshot of a computer&#10;&#10;Description automatically generated">
            <a:extLst>
              <a:ext uri="{FF2B5EF4-FFF2-40B4-BE49-F238E27FC236}">
                <a16:creationId xmlns:a16="http://schemas.microsoft.com/office/drawing/2014/main" id="{4A3B5E17-9B2B-D60A-5C47-DC6BF6CCAFBB}"/>
              </a:ext>
            </a:extLst>
          </p:cNvPr>
          <p:cNvPicPr>
            <a:picLocks noGrp="1" noChangeAspect="1"/>
          </p:cNvPicPr>
          <p:nvPr>
            <p:ph idx="1"/>
          </p:nvPr>
        </p:nvPicPr>
        <p:blipFill>
          <a:blip r:embed="rId3"/>
          <a:stretch>
            <a:fillRect/>
          </a:stretch>
        </p:blipFill>
        <p:spPr>
          <a:xfrm>
            <a:off x="346363" y="1553417"/>
            <a:ext cx="11152909" cy="1310891"/>
          </a:xfrm>
        </p:spPr>
      </p:pic>
    </p:spTree>
    <p:extLst>
      <p:ext uri="{BB962C8B-B14F-4D97-AF65-F5344CB8AC3E}">
        <p14:creationId xmlns:p14="http://schemas.microsoft.com/office/powerpoint/2010/main" val="37682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26377-172A-863E-C2C2-8CDF7DAF0AA5}"/>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1C34E526-35CE-60AF-6F3A-E4C10849D8CE}"/>
              </a:ext>
            </a:extLst>
          </p:cNvPr>
          <p:cNvPicPr>
            <a:picLocks noGrp="1" noChangeAspect="1"/>
          </p:cNvPicPr>
          <p:nvPr>
            <p:ph sz="half" idx="1"/>
          </p:nvPr>
        </p:nvPicPr>
        <p:blipFill>
          <a:blip r:embed="rId3"/>
          <a:stretch>
            <a:fillRect/>
          </a:stretch>
        </p:blipFill>
        <p:spPr>
          <a:xfrm>
            <a:off x="838200" y="2423954"/>
            <a:ext cx="5181600" cy="3154680"/>
          </a:xfrm>
        </p:spPr>
      </p:pic>
      <p:sp>
        <p:nvSpPr>
          <p:cNvPr id="5" name="Content Placeholder 4">
            <a:extLst>
              <a:ext uri="{FF2B5EF4-FFF2-40B4-BE49-F238E27FC236}">
                <a16:creationId xmlns:a16="http://schemas.microsoft.com/office/drawing/2014/main" id="{948C8DEB-BACA-2025-1A45-792F6856A9DA}"/>
              </a:ext>
            </a:extLst>
          </p:cNvPr>
          <p:cNvSpPr>
            <a:spLocks noGrp="1"/>
          </p:cNvSpPr>
          <p:nvPr>
            <p:ph sz="half" idx="2"/>
          </p:nvPr>
        </p:nvSpPr>
        <p:spPr/>
        <p:txBody>
          <a:bodyPr vert="horz" lIns="91440" tIns="45720" rIns="91440" bIns="45720" rtlCol="0" anchor="t">
            <a:normAutofit/>
          </a:bodyPr>
          <a:lstStyle/>
          <a:p>
            <a:r>
              <a:rPr lang="en-US">
                <a:cs typeface="Calibri"/>
              </a:rPr>
              <a:t>Pop-up window will appear asking for the data set being analyzed</a:t>
            </a:r>
          </a:p>
          <a:p>
            <a:r>
              <a:rPr lang="en-US">
                <a:cs typeface="Calibri"/>
              </a:rPr>
              <a:t>The table range default is the active table.</a:t>
            </a:r>
          </a:p>
          <a:p>
            <a:r>
              <a:rPr lang="en-US">
                <a:cs typeface="Calibri"/>
              </a:rPr>
              <a:t>Recommendation: place the PivotTable in New Worksheet</a:t>
            </a:r>
          </a:p>
          <a:p>
            <a:r>
              <a:rPr lang="en-US">
                <a:cs typeface="Calibri"/>
              </a:rPr>
              <a:t>Select OK</a:t>
            </a:r>
          </a:p>
        </p:txBody>
      </p:sp>
    </p:spTree>
    <p:extLst>
      <p:ext uri="{BB962C8B-B14F-4D97-AF65-F5344CB8AC3E}">
        <p14:creationId xmlns:p14="http://schemas.microsoft.com/office/powerpoint/2010/main" val="1960544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B3FE3-1344-0B74-0839-0C3609718B1A}"/>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07C410A0-9564-5DF0-8D11-D37586A1C70B}"/>
              </a:ext>
            </a:extLst>
          </p:cNvPr>
          <p:cNvPicPr>
            <a:picLocks noGrp="1" noChangeAspect="1"/>
          </p:cNvPicPr>
          <p:nvPr>
            <p:ph sz="half" idx="1"/>
          </p:nvPr>
        </p:nvPicPr>
        <p:blipFill>
          <a:blip r:embed="rId3"/>
          <a:stretch>
            <a:fillRect/>
          </a:stretch>
        </p:blipFill>
        <p:spPr>
          <a:xfrm>
            <a:off x="242455" y="2172535"/>
            <a:ext cx="6762750" cy="4003882"/>
          </a:xfrm>
        </p:spPr>
      </p:pic>
      <p:sp>
        <p:nvSpPr>
          <p:cNvPr id="4" name="Content Placeholder 3">
            <a:extLst>
              <a:ext uri="{FF2B5EF4-FFF2-40B4-BE49-F238E27FC236}">
                <a16:creationId xmlns:a16="http://schemas.microsoft.com/office/drawing/2014/main" id="{C4A55EAF-D70A-9D2D-A7F8-6D471A7F2909}"/>
              </a:ext>
            </a:extLst>
          </p:cNvPr>
          <p:cNvSpPr>
            <a:spLocks noGrp="1"/>
          </p:cNvSpPr>
          <p:nvPr>
            <p:ph sz="half" idx="2"/>
          </p:nvPr>
        </p:nvSpPr>
        <p:spPr>
          <a:xfrm>
            <a:off x="7003472" y="2656897"/>
            <a:ext cx="4350328" cy="3520066"/>
          </a:xfrm>
        </p:spPr>
        <p:txBody>
          <a:bodyPr vert="horz" lIns="91440" tIns="45720" rIns="91440" bIns="45720" rtlCol="0" anchor="t">
            <a:normAutofit/>
          </a:bodyPr>
          <a:lstStyle/>
          <a:p>
            <a:r>
              <a:rPr lang="en-US">
                <a:cs typeface="Calibri"/>
              </a:rPr>
              <a:t>This is where you identify the data that is to be summarized.</a:t>
            </a:r>
          </a:p>
        </p:txBody>
      </p:sp>
    </p:spTree>
    <p:extLst>
      <p:ext uri="{BB962C8B-B14F-4D97-AF65-F5344CB8AC3E}">
        <p14:creationId xmlns:p14="http://schemas.microsoft.com/office/powerpoint/2010/main" val="4195473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6125-253C-92D4-AF51-BB0E6284BE07}"/>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47933BC6-D967-6528-D4CA-409EB191FB0C}"/>
              </a:ext>
            </a:extLst>
          </p:cNvPr>
          <p:cNvPicPr>
            <a:picLocks noGrp="1" noChangeAspect="1"/>
          </p:cNvPicPr>
          <p:nvPr>
            <p:ph sz="half" idx="1"/>
          </p:nvPr>
        </p:nvPicPr>
        <p:blipFill>
          <a:blip r:embed="rId3"/>
          <a:stretch>
            <a:fillRect/>
          </a:stretch>
        </p:blipFill>
        <p:spPr>
          <a:xfrm>
            <a:off x="379314" y="2249853"/>
            <a:ext cx="6234546" cy="3826869"/>
          </a:xfrm>
        </p:spPr>
      </p:pic>
      <p:sp>
        <p:nvSpPr>
          <p:cNvPr id="4" name="Content Placeholder 3">
            <a:extLst>
              <a:ext uri="{FF2B5EF4-FFF2-40B4-BE49-F238E27FC236}">
                <a16:creationId xmlns:a16="http://schemas.microsoft.com/office/drawing/2014/main" id="{C20D81F3-1348-BBC4-C2E2-BC8A48F5BB1E}"/>
              </a:ext>
            </a:extLst>
          </p:cNvPr>
          <p:cNvSpPr>
            <a:spLocks noGrp="1"/>
          </p:cNvSpPr>
          <p:nvPr>
            <p:ph sz="half" idx="2"/>
          </p:nvPr>
        </p:nvSpPr>
        <p:spPr>
          <a:xfrm>
            <a:off x="6778336" y="2120034"/>
            <a:ext cx="4575464" cy="4056929"/>
          </a:xfrm>
        </p:spPr>
        <p:txBody>
          <a:bodyPr vert="horz" lIns="91440" tIns="45720" rIns="91440" bIns="45720" rtlCol="0" anchor="t">
            <a:normAutofit/>
          </a:bodyPr>
          <a:lstStyle/>
          <a:p>
            <a:r>
              <a:rPr lang="en-US">
                <a:cs typeface="Calibri"/>
              </a:rPr>
              <a:t>In this example determine how many people within the bargaining unit are in each job title.</a:t>
            </a:r>
          </a:p>
          <a:p>
            <a:endParaRPr lang="en-US">
              <a:cs typeface="Calibri"/>
            </a:endParaRPr>
          </a:p>
          <a:p>
            <a:r>
              <a:rPr lang="en-US">
                <a:cs typeface="Calibri"/>
              </a:rPr>
              <a:t>What are the top 3 represented job titles?</a:t>
            </a:r>
          </a:p>
          <a:p>
            <a:r>
              <a:rPr lang="en-US">
                <a:cs typeface="Calibri"/>
              </a:rPr>
              <a:t>What are the least represented job titles?</a:t>
            </a:r>
          </a:p>
        </p:txBody>
      </p:sp>
    </p:spTree>
    <p:extLst>
      <p:ext uri="{BB962C8B-B14F-4D97-AF65-F5344CB8AC3E}">
        <p14:creationId xmlns:p14="http://schemas.microsoft.com/office/powerpoint/2010/main" val="1301317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6125-253C-92D4-AF51-BB0E6284BE07}"/>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85B0AAFE-C366-7A68-B44E-B522EFBCB116}"/>
              </a:ext>
            </a:extLst>
          </p:cNvPr>
          <p:cNvPicPr>
            <a:picLocks noGrp="1" noChangeAspect="1"/>
          </p:cNvPicPr>
          <p:nvPr>
            <p:ph sz="half" idx="1"/>
          </p:nvPr>
        </p:nvPicPr>
        <p:blipFill>
          <a:blip r:embed="rId3"/>
          <a:stretch>
            <a:fillRect/>
          </a:stretch>
        </p:blipFill>
        <p:spPr>
          <a:xfrm>
            <a:off x="381000" y="2197028"/>
            <a:ext cx="6251863" cy="3521942"/>
          </a:xfrm>
        </p:spPr>
      </p:pic>
      <p:sp>
        <p:nvSpPr>
          <p:cNvPr id="4" name="Content Placeholder 3">
            <a:extLst>
              <a:ext uri="{FF2B5EF4-FFF2-40B4-BE49-F238E27FC236}">
                <a16:creationId xmlns:a16="http://schemas.microsoft.com/office/drawing/2014/main" id="{C20D81F3-1348-BBC4-C2E2-BC8A48F5BB1E}"/>
              </a:ext>
            </a:extLst>
          </p:cNvPr>
          <p:cNvSpPr>
            <a:spLocks noGrp="1"/>
          </p:cNvSpPr>
          <p:nvPr>
            <p:ph sz="half" idx="2"/>
          </p:nvPr>
        </p:nvSpPr>
        <p:spPr>
          <a:xfrm>
            <a:off x="6951518" y="1825625"/>
            <a:ext cx="4402282" cy="4351338"/>
          </a:xfrm>
        </p:spPr>
        <p:txBody>
          <a:bodyPr vert="horz" lIns="91440" tIns="45720" rIns="91440" bIns="45720" rtlCol="0" anchor="t">
            <a:normAutofit lnSpcReduction="10000"/>
          </a:bodyPr>
          <a:lstStyle/>
          <a:p>
            <a:r>
              <a:rPr lang="en-US">
                <a:cs typeface="Calibri"/>
              </a:rPr>
              <a:t>In this example determine how many people are members based on job title.</a:t>
            </a:r>
          </a:p>
          <a:p>
            <a:endParaRPr lang="en-US">
              <a:cs typeface="Calibri"/>
            </a:endParaRPr>
          </a:p>
          <a:p>
            <a:r>
              <a:rPr lang="en-US">
                <a:cs typeface="Calibri"/>
              </a:rPr>
              <a:t>Which job title has the most membership?</a:t>
            </a:r>
          </a:p>
          <a:p>
            <a:endParaRPr lang="en-US">
              <a:cs typeface="Calibri"/>
            </a:endParaRPr>
          </a:p>
          <a:p>
            <a:r>
              <a:rPr lang="en-US">
                <a:cs typeface="Calibri"/>
              </a:rPr>
              <a:t>Which job title has the most potential?</a:t>
            </a:r>
          </a:p>
        </p:txBody>
      </p:sp>
    </p:spTree>
    <p:extLst>
      <p:ext uri="{BB962C8B-B14F-4D97-AF65-F5344CB8AC3E}">
        <p14:creationId xmlns:p14="http://schemas.microsoft.com/office/powerpoint/2010/main" val="360899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6125-253C-92D4-AF51-BB0E6284BE07}"/>
              </a:ext>
            </a:extLst>
          </p:cNvPr>
          <p:cNvSpPr>
            <a:spLocks noGrp="1"/>
          </p:cNvSpPr>
          <p:nvPr>
            <p:ph type="title"/>
          </p:nvPr>
        </p:nvSpPr>
        <p:spPr/>
        <p:txBody>
          <a:bodyPr/>
          <a:lstStyle/>
          <a:p>
            <a:endParaRPr lang="en-US"/>
          </a:p>
        </p:txBody>
      </p:sp>
      <p:pic>
        <p:nvPicPr>
          <p:cNvPr id="5" name="Content Placeholder 4" descr="A screenshot of a computer&#10;&#10;Description automatically generated">
            <a:extLst>
              <a:ext uri="{FF2B5EF4-FFF2-40B4-BE49-F238E27FC236}">
                <a16:creationId xmlns:a16="http://schemas.microsoft.com/office/drawing/2014/main" id="{85B0AAFE-C366-7A68-B44E-B522EFBCB116}"/>
              </a:ext>
            </a:extLst>
          </p:cNvPr>
          <p:cNvPicPr>
            <a:picLocks noGrp="1" noChangeAspect="1"/>
          </p:cNvPicPr>
          <p:nvPr>
            <p:ph sz="half" idx="1"/>
          </p:nvPr>
        </p:nvPicPr>
        <p:blipFill>
          <a:blip r:embed="rId3"/>
          <a:stretch>
            <a:fillRect/>
          </a:stretch>
        </p:blipFill>
        <p:spPr>
          <a:xfrm>
            <a:off x="403120" y="2197028"/>
            <a:ext cx="6207623" cy="3521942"/>
          </a:xfrm>
        </p:spPr>
      </p:pic>
      <p:sp>
        <p:nvSpPr>
          <p:cNvPr id="4" name="Content Placeholder 3">
            <a:extLst>
              <a:ext uri="{FF2B5EF4-FFF2-40B4-BE49-F238E27FC236}">
                <a16:creationId xmlns:a16="http://schemas.microsoft.com/office/drawing/2014/main" id="{C20D81F3-1348-BBC4-C2E2-BC8A48F5BB1E}"/>
              </a:ext>
            </a:extLst>
          </p:cNvPr>
          <p:cNvSpPr>
            <a:spLocks noGrp="1"/>
          </p:cNvSpPr>
          <p:nvPr>
            <p:ph sz="half" idx="2"/>
          </p:nvPr>
        </p:nvSpPr>
        <p:spPr>
          <a:xfrm>
            <a:off x="6951518" y="1825625"/>
            <a:ext cx="4402282" cy="4351338"/>
          </a:xfrm>
        </p:spPr>
        <p:txBody>
          <a:bodyPr vert="horz" lIns="91440" tIns="45720" rIns="91440" bIns="45720" rtlCol="0" anchor="t">
            <a:normAutofit lnSpcReduction="10000"/>
          </a:bodyPr>
          <a:lstStyle/>
          <a:p>
            <a:r>
              <a:rPr lang="en-US">
                <a:cs typeface="Calibri"/>
              </a:rPr>
              <a:t>In this another example determine how many people are members based on job title.</a:t>
            </a:r>
          </a:p>
          <a:p>
            <a:endParaRPr lang="en-US">
              <a:cs typeface="Calibri"/>
            </a:endParaRPr>
          </a:p>
          <a:p>
            <a:r>
              <a:rPr lang="en-US">
                <a:cs typeface="Calibri"/>
              </a:rPr>
              <a:t>Which job title has the most membership?</a:t>
            </a:r>
            <a:endParaRPr lang="en-US"/>
          </a:p>
          <a:p>
            <a:endParaRPr lang="en-US">
              <a:cs typeface="Calibri"/>
            </a:endParaRPr>
          </a:p>
          <a:p>
            <a:r>
              <a:rPr lang="en-US">
                <a:cs typeface="Calibri"/>
              </a:rPr>
              <a:t>Which job title has the most potential?</a:t>
            </a:r>
            <a:endParaRPr lang="en-US"/>
          </a:p>
        </p:txBody>
      </p:sp>
    </p:spTree>
    <p:extLst>
      <p:ext uri="{BB962C8B-B14F-4D97-AF65-F5344CB8AC3E}">
        <p14:creationId xmlns:p14="http://schemas.microsoft.com/office/powerpoint/2010/main" val="3412120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703B-1D69-C2F9-66A9-9C1E25B997E6}"/>
              </a:ext>
            </a:extLst>
          </p:cNvPr>
          <p:cNvSpPr>
            <a:spLocks noGrp="1"/>
          </p:cNvSpPr>
          <p:nvPr>
            <p:ph type="title"/>
          </p:nvPr>
        </p:nvSpPr>
        <p:spPr/>
        <p:txBody>
          <a:bodyPr>
            <a:normAutofit fontScale="90000"/>
          </a:bodyPr>
          <a:lstStyle/>
          <a:p>
            <a:r>
              <a:rPr lang="en-US">
                <a:ea typeface="Calibri Light"/>
                <a:cs typeface="Calibri Light"/>
              </a:rPr>
              <a:t>Pivot Table Practice Time</a:t>
            </a:r>
            <a:br>
              <a:rPr lang="en-US">
                <a:ea typeface="Calibri Light"/>
                <a:cs typeface="Calibri Light"/>
              </a:rPr>
            </a:br>
            <a:br>
              <a:rPr lang="en-US">
                <a:ea typeface="Calibri Light"/>
                <a:cs typeface="Calibri Light"/>
              </a:rPr>
            </a:br>
            <a:endParaRPr lang="en-US">
              <a:ea typeface="Calibri Light"/>
              <a:cs typeface="Calibri Light"/>
            </a:endParaRPr>
          </a:p>
        </p:txBody>
      </p:sp>
    </p:spTree>
    <p:extLst>
      <p:ext uri="{BB962C8B-B14F-4D97-AF65-F5344CB8AC3E}">
        <p14:creationId xmlns:p14="http://schemas.microsoft.com/office/powerpoint/2010/main" val="3787034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9C04-0107-EB65-A610-C53AED25681C}"/>
              </a:ext>
            </a:extLst>
          </p:cNvPr>
          <p:cNvSpPr>
            <a:spLocks noGrp="1"/>
          </p:cNvSpPr>
          <p:nvPr>
            <p:ph type="title"/>
          </p:nvPr>
        </p:nvSpPr>
        <p:spPr/>
        <p:txBody>
          <a:bodyPr/>
          <a:lstStyle/>
          <a:p>
            <a:r>
              <a:rPr lang="en-US">
                <a:ea typeface="Calibri Light"/>
                <a:cs typeface="Calibri Light"/>
              </a:rPr>
              <a:t>Debrief</a:t>
            </a:r>
            <a:endParaRPr lang="en-US"/>
          </a:p>
        </p:txBody>
      </p:sp>
      <p:sp>
        <p:nvSpPr>
          <p:cNvPr id="3" name="Content Placeholder 2">
            <a:extLst>
              <a:ext uri="{FF2B5EF4-FFF2-40B4-BE49-F238E27FC236}">
                <a16:creationId xmlns:a16="http://schemas.microsoft.com/office/drawing/2014/main" id="{750097BA-1DF3-C90F-5A58-312AE2A4008A}"/>
              </a:ext>
            </a:extLst>
          </p:cNvPr>
          <p:cNvSpPr>
            <a:spLocks noGrp="1"/>
          </p:cNvSpPr>
          <p:nvPr>
            <p:ph idx="1"/>
          </p:nvPr>
        </p:nvSpPr>
        <p:spPr/>
        <p:txBody>
          <a:bodyPr vert="horz" lIns="91440" tIns="45720" rIns="91440" bIns="45720" rtlCol="0" anchor="t">
            <a:normAutofit/>
          </a:bodyPr>
          <a:lstStyle/>
          <a:p>
            <a:r>
              <a:rPr lang="en-US">
                <a:ea typeface="Calibri"/>
                <a:cs typeface="Calibri"/>
              </a:rPr>
              <a:t>When and how would you use the PivotTable feature?</a:t>
            </a:r>
            <a:endParaRPr lang="en-US"/>
          </a:p>
        </p:txBody>
      </p:sp>
    </p:spTree>
    <p:extLst>
      <p:ext uri="{BB962C8B-B14F-4D97-AF65-F5344CB8AC3E}">
        <p14:creationId xmlns:p14="http://schemas.microsoft.com/office/powerpoint/2010/main" val="1384587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B7E50CB-1A0D-B017-8677-C145AA222640}"/>
              </a:ext>
            </a:extLst>
          </p:cNvPr>
          <p:cNvSpPr>
            <a:spLocks noGrp="1"/>
          </p:cNvSpPr>
          <p:nvPr>
            <p:ph type="title"/>
          </p:nvPr>
        </p:nvSpPr>
        <p:spPr>
          <a:xfrm>
            <a:off x="638882" y="3577456"/>
            <a:ext cx="10909640" cy="1687814"/>
          </a:xfrm>
        </p:spPr>
        <p:txBody>
          <a:bodyPr vert="horz" lIns="91440" tIns="45720" rIns="91440" bIns="45720" rtlCol="0" anchor="b">
            <a:normAutofit/>
          </a:bodyPr>
          <a:lstStyle/>
          <a:p>
            <a:pPr algn="ctr"/>
            <a:r>
              <a:rPr lang="en-US" sz="6600" kern="1200">
                <a:solidFill>
                  <a:schemeClr val="tx1"/>
                </a:solidFill>
                <a:latin typeface="+mj-lt"/>
                <a:ea typeface="+mj-ea"/>
                <a:cs typeface="+mj-cs"/>
              </a:rPr>
              <a:t>Goal Seek</a:t>
            </a:r>
          </a:p>
        </p:txBody>
      </p:sp>
      <p:sp>
        <p:nvSpPr>
          <p:cNvPr id="5" name="Text Placeholder 4">
            <a:extLst>
              <a:ext uri="{FF2B5EF4-FFF2-40B4-BE49-F238E27FC236}">
                <a16:creationId xmlns:a16="http://schemas.microsoft.com/office/drawing/2014/main" id="{33D81BDF-3331-973F-79A6-FCBAF1652603}"/>
              </a:ext>
            </a:extLst>
          </p:cNvPr>
          <p:cNvSpPr>
            <a:spLocks noGrp="1"/>
          </p:cNvSpPr>
          <p:nvPr>
            <p:ph type="body" idx="1"/>
          </p:nvPr>
        </p:nvSpPr>
        <p:spPr>
          <a:xfrm>
            <a:off x="638881" y="5660607"/>
            <a:ext cx="10909643" cy="552659"/>
          </a:xfrm>
        </p:spPr>
        <p:txBody>
          <a:bodyPr vert="horz" lIns="91440" tIns="45720" rIns="91440" bIns="45720" rtlCol="0" anchor="t">
            <a:normAutofit/>
          </a:bodyPr>
          <a:lstStyle/>
          <a:p>
            <a:pPr algn="ctr"/>
            <a:endParaRPr lang="en-US" sz="2400" kern="1200">
              <a:solidFill>
                <a:schemeClr val="tx1"/>
              </a:solidFill>
              <a:latin typeface="+mn-lt"/>
              <a:ea typeface="+mn-ea"/>
              <a:cs typeface="+mn-cs"/>
            </a:endParaRPr>
          </a:p>
        </p:txBody>
      </p:sp>
      <p:pic>
        <p:nvPicPr>
          <p:cNvPr id="2" name="Picture 1" descr="Doomsayer Character Free Stock Photo - Public Domain Pictures">
            <a:extLst>
              <a:ext uri="{FF2B5EF4-FFF2-40B4-BE49-F238E27FC236}">
                <a16:creationId xmlns:a16="http://schemas.microsoft.com/office/drawing/2014/main" id="{EA7B047E-A3FC-D484-4862-85D5F34DA548}"/>
              </a:ext>
            </a:extLst>
          </p:cNvPr>
          <p:cNvPicPr>
            <a:picLocks noChangeAspect="1"/>
          </p:cNvPicPr>
          <p:nvPr/>
        </p:nvPicPr>
        <p:blipFill>
          <a:blip r:embed="rId3"/>
          <a:stretch>
            <a:fillRect/>
          </a:stretch>
        </p:blipFill>
        <p:spPr>
          <a:xfrm>
            <a:off x="3969614" y="591670"/>
            <a:ext cx="4248175" cy="2742004"/>
          </a:xfrm>
          <a:prstGeom prst="rect">
            <a:avLst/>
          </a:prstGeom>
        </p:spPr>
      </p:pic>
      <p:sp>
        <p:nvSpPr>
          <p:cNvPr id="12"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454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cience confirms: Politics wrecks your ability to do math | Grist">
            <a:extLst>
              <a:ext uri="{FF2B5EF4-FFF2-40B4-BE49-F238E27FC236}">
                <a16:creationId xmlns:a16="http://schemas.microsoft.com/office/drawing/2014/main" id="{F81AE100-67A4-DFC8-2C11-023BFC3AE66E}"/>
              </a:ext>
            </a:extLst>
          </p:cNvPr>
          <p:cNvPicPr>
            <a:picLocks noChangeAspect="1"/>
          </p:cNvPicPr>
          <p:nvPr/>
        </p:nvPicPr>
        <p:blipFill rotWithShape="1">
          <a:blip r:embed="rId3"/>
          <a:srcRect r="6237"/>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D9D738-7A90-F7B9-9DEB-0ACFC5B6CF9B}"/>
              </a:ext>
            </a:extLst>
          </p:cNvPr>
          <p:cNvSpPr>
            <a:spLocks noGrp="1"/>
          </p:cNvSpPr>
          <p:nvPr>
            <p:ph type="title"/>
          </p:nvPr>
        </p:nvSpPr>
        <p:spPr>
          <a:xfrm>
            <a:off x="7531610" y="365125"/>
            <a:ext cx="3822189" cy="1899912"/>
          </a:xfrm>
        </p:spPr>
        <p:txBody>
          <a:bodyPr>
            <a:normAutofit/>
          </a:bodyPr>
          <a:lstStyle/>
          <a:p>
            <a:r>
              <a:rPr lang="en-US" sz="4000"/>
              <a:t>Benefits of Goal Seek</a:t>
            </a:r>
          </a:p>
        </p:txBody>
      </p:sp>
      <p:sp>
        <p:nvSpPr>
          <p:cNvPr id="3" name="Content Placeholder 2">
            <a:extLst>
              <a:ext uri="{FF2B5EF4-FFF2-40B4-BE49-F238E27FC236}">
                <a16:creationId xmlns:a16="http://schemas.microsoft.com/office/drawing/2014/main" id="{ECB8CFC1-C66C-7FEF-0672-CAE6187DDA22}"/>
              </a:ext>
            </a:extLst>
          </p:cNvPr>
          <p:cNvSpPr>
            <a:spLocks noGrp="1"/>
          </p:cNvSpPr>
          <p:nvPr>
            <p:ph idx="1"/>
          </p:nvPr>
        </p:nvSpPr>
        <p:spPr>
          <a:xfrm>
            <a:off x="7531610" y="2434201"/>
            <a:ext cx="3822189" cy="3742762"/>
          </a:xfrm>
        </p:spPr>
        <p:txBody>
          <a:bodyPr vert="horz" lIns="91440" tIns="45720" rIns="91440" bIns="45720" rtlCol="0" anchor="t">
            <a:normAutofit/>
          </a:bodyPr>
          <a:lstStyle/>
          <a:p>
            <a:r>
              <a:rPr lang="en-US" sz="2000">
                <a:cs typeface="Calibri"/>
              </a:rPr>
              <a:t>Knowing what you want to do but not sure how to do it.</a:t>
            </a:r>
            <a:endParaRPr lang="en-US" sz="2000"/>
          </a:p>
          <a:p>
            <a:pPr marL="0" indent="0">
              <a:buNone/>
            </a:pPr>
            <a:endParaRPr lang="en-US" sz="2000">
              <a:ea typeface="Calibri"/>
              <a:cs typeface="Calibri"/>
            </a:endParaRPr>
          </a:p>
          <a:p>
            <a:r>
              <a:rPr lang="en-US" sz="2000">
                <a:cs typeface="Calibri"/>
              </a:rPr>
              <a:t>No manual math needed.</a:t>
            </a:r>
            <a:endParaRPr lang="en-US" sz="2000"/>
          </a:p>
          <a:p>
            <a:endParaRPr lang="en-US" sz="2000">
              <a:ea typeface="Calibri"/>
              <a:cs typeface="Calibri"/>
            </a:endParaRPr>
          </a:p>
          <a:p>
            <a:r>
              <a:rPr lang="en-US" sz="2000">
                <a:ea typeface="Calibri"/>
                <a:cs typeface="Calibri"/>
              </a:rPr>
              <a:t>Quick Access Tool</a:t>
            </a:r>
            <a:endParaRPr lang="en-US" sz="2000">
              <a:ea typeface="+mn-lt"/>
              <a:cs typeface="+mn-lt"/>
            </a:endParaRPr>
          </a:p>
          <a:p>
            <a:pPr marL="914400" lvl="2" indent="0">
              <a:buNone/>
            </a:pPr>
            <a:endParaRPr lang="en-US">
              <a:ea typeface="Calibri"/>
              <a:cs typeface="Calibri"/>
            </a:endParaRPr>
          </a:p>
        </p:txBody>
      </p:sp>
    </p:spTree>
    <p:extLst>
      <p:ext uri="{BB962C8B-B14F-4D97-AF65-F5344CB8AC3E}">
        <p14:creationId xmlns:p14="http://schemas.microsoft.com/office/powerpoint/2010/main" val="2436092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D005-292A-ED26-C7EE-F32A3C1B54A0}"/>
              </a:ext>
            </a:extLst>
          </p:cNvPr>
          <p:cNvSpPr>
            <a:spLocks noGrp="1"/>
          </p:cNvSpPr>
          <p:nvPr>
            <p:ph type="title"/>
          </p:nvPr>
        </p:nvSpPr>
        <p:spPr/>
        <p:txBody>
          <a:bodyPr/>
          <a:lstStyle/>
          <a:p>
            <a:r>
              <a:rPr lang="en-US">
                <a:cs typeface="Calibri Light"/>
              </a:rPr>
              <a:t>Where to find it</a:t>
            </a:r>
            <a:endParaRPr lang="en-US"/>
          </a:p>
        </p:txBody>
      </p:sp>
      <p:sp>
        <p:nvSpPr>
          <p:cNvPr id="3" name="Content Placeholder 2">
            <a:extLst>
              <a:ext uri="{FF2B5EF4-FFF2-40B4-BE49-F238E27FC236}">
                <a16:creationId xmlns:a16="http://schemas.microsoft.com/office/drawing/2014/main" id="{E7567C66-80F0-7C65-F1D1-C5E5E54092D1}"/>
              </a:ext>
            </a:extLst>
          </p:cNvPr>
          <p:cNvSpPr>
            <a:spLocks noGrp="1"/>
          </p:cNvSpPr>
          <p:nvPr>
            <p:ph idx="1"/>
          </p:nvPr>
        </p:nvSpPr>
        <p:spPr>
          <a:xfrm>
            <a:off x="838200" y="1503653"/>
            <a:ext cx="10515600" cy="1603846"/>
          </a:xfrm>
        </p:spPr>
        <p:txBody>
          <a:bodyPr vert="horz" lIns="91440" tIns="45720" rIns="91440" bIns="45720" rtlCol="0" anchor="t">
            <a:normAutofit/>
          </a:bodyPr>
          <a:lstStyle/>
          <a:p>
            <a:r>
              <a:rPr lang="en-US">
                <a:cs typeface="Calibri"/>
              </a:rPr>
              <a:t>Data</a:t>
            </a:r>
          </a:p>
          <a:p>
            <a:r>
              <a:rPr lang="en-US">
                <a:cs typeface="Calibri"/>
              </a:rPr>
              <a:t>What If Analysis</a:t>
            </a:r>
          </a:p>
          <a:p>
            <a:r>
              <a:rPr lang="en-US">
                <a:cs typeface="Calibri"/>
              </a:rPr>
              <a:t>Goal Seek</a:t>
            </a:r>
          </a:p>
        </p:txBody>
      </p:sp>
      <p:pic>
        <p:nvPicPr>
          <p:cNvPr id="4" name="Picture 3" descr="A screenshot of a computer&#10;&#10;Description automatically generated">
            <a:extLst>
              <a:ext uri="{FF2B5EF4-FFF2-40B4-BE49-F238E27FC236}">
                <a16:creationId xmlns:a16="http://schemas.microsoft.com/office/drawing/2014/main" id="{112D89DD-3194-5A98-DE7B-ED49B110FA15}"/>
              </a:ext>
            </a:extLst>
          </p:cNvPr>
          <p:cNvPicPr>
            <a:picLocks noChangeAspect="1"/>
          </p:cNvPicPr>
          <p:nvPr/>
        </p:nvPicPr>
        <p:blipFill>
          <a:blip r:embed="rId2"/>
          <a:stretch>
            <a:fillRect/>
          </a:stretch>
        </p:blipFill>
        <p:spPr>
          <a:xfrm>
            <a:off x="3812146" y="1472934"/>
            <a:ext cx="7626438" cy="2044695"/>
          </a:xfrm>
          <a:prstGeom prst="rect">
            <a:avLst/>
          </a:prstGeom>
        </p:spPr>
      </p:pic>
      <p:sp>
        <p:nvSpPr>
          <p:cNvPr id="6" name="Title 1">
            <a:extLst>
              <a:ext uri="{FF2B5EF4-FFF2-40B4-BE49-F238E27FC236}">
                <a16:creationId xmlns:a16="http://schemas.microsoft.com/office/drawing/2014/main" id="{18E5573F-2865-557B-CEE5-5E9CB9587E0D}"/>
              </a:ext>
            </a:extLst>
          </p:cNvPr>
          <p:cNvSpPr txBox="1">
            <a:spLocks/>
          </p:cNvSpPr>
          <p:nvPr/>
        </p:nvSpPr>
        <p:spPr>
          <a:xfrm>
            <a:off x="840347" y="29859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cs typeface="Calibri Light"/>
              </a:rPr>
              <a:t>How to pin it to Quick Access Toolbar</a:t>
            </a:r>
            <a:endParaRPr lang="en-US"/>
          </a:p>
        </p:txBody>
      </p:sp>
      <p:sp>
        <p:nvSpPr>
          <p:cNvPr id="10" name="Content Placeholder 2">
            <a:extLst>
              <a:ext uri="{FF2B5EF4-FFF2-40B4-BE49-F238E27FC236}">
                <a16:creationId xmlns:a16="http://schemas.microsoft.com/office/drawing/2014/main" id="{551B3103-FC12-E4B9-320E-0F6C6D304F3F}"/>
              </a:ext>
            </a:extLst>
          </p:cNvPr>
          <p:cNvSpPr txBox="1">
            <a:spLocks/>
          </p:cNvSpPr>
          <p:nvPr/>
        </p:nvSpPr>
        <p:spPr>
          <a:xfrm>
            <a:off x="840346" y="3909856"/>
            <a:ext cx="10515600" cy="160384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Right Click</a:t>
            </a:r>
          </a:p>
          <a:p>
            <a:r>
              <a:rPr lang="en-US">
                <a:cs typeface="Calibri"/>
              </a:rPr>
              <a:t>Add to</a:t>
            </a:r>
          </a:p>
        </p:txBody>
      </p:sp>
      <p:pic>
        <p:nvPicPr>
          <p:cNvPr id="11" name="Picture 10" descr="A screenshot of a computer&#10;&#10;Description automatically generated">
            <a:extLst>
              <a:ext uri="{FF2B5EF4-FFF2-40B4-BE49-F238E27FC236}">
                <a16:creationId xmlns:a16="http://schemas.microsoft.com/office/drawing/2014/main" id="{224A5AFF-83E8-9BEB-1D91-83933A6FE6CD}"/>
              </a:ext>
            </a:extLst>
          </p:cNvPr>
          <p:cNvPicPr>
            <a:picLocks noChangeAspect="1"/>
          </p:cNvPicPr>
          <p:nvPr/>
        </p:nvPicPr>
        <p:blipFill>
          <a:blip r:embed="rId3"/>
          <a:stretch>
            <a:fillRect/>
          </a:stretch>
        </p:blipFill>
        <p:spPr>
          <a:xfrm>
            <a:off x="3930202" y="3854521"/>
            <a:ext cx="7884016" cy="2078902"/>
          </a:xfrm>
          <a:prstGeom prst="rect">
            <a:avLst/>
          </a:prstGeom>
        </p:spPr>
      </p:pic>
      <p:pic>
        <p:nvPicPr>
          <p:cNvPr id="12" name="Picture 11" descr="A screenshot of a video game&#10;&#10;Description automatically generated">
            <a:extLst>
              <a:ext uri="{FF2B5EF4-FFF2-40B4-BE49-F238E27FC236}">
                <a16:creationId xmlns:a16="http://schemas.microsoft.com/office/drawing/2014/main" id="{DEABB998-0D61-1C98-7CCB-BBD4FF033FB2}"/>
              </a:ext>
            </a:extLst>
          </p:cNvPr>
          <p:cNvPicPr>
            <a:picLocks noChangeAspect="1"/>
          </p:cNvPicPr>
          <p:nvPr/>
        </p:nvPicPr>
        <p:blipFill>
          <a:blip r:embed="rId4"/>
          <a:stretch>
            <a:fillRect/>
          </a:stretch>
        </p:blipFill>
        <p:spPr>
          <a:xfrm>
            <a:off x="742682" y="5852519"/>
            <a:ext cx="4353059" cy="819664"/>
          </a:xfrm>
          <a:prstGeom prst="rect">
            <a:avLst/>
          </a:prstGeom>
        </p:spPr>
      </p:pic>
      <p:cxnSp>
        <p:nvCxnSpPr>
          <p:cNvPr id="13" name="Straight Arrow Connector 12">
            <a:extLst>
              <a:ext uri="{FF2B5EF4-FFF2-40B4-BE49-F238E27FC236}">
                <a16:creationId xmlns:a16="http://schemas.microsoft.com/office/drawing/2014/main" id="{7300ABE3-4716-741F-6784-FD443B6B3C16}"/>
              </a:ext>
            </a:extLst>
          </p:cNvPr>
          <p:cNvCxnSpPr/>
          <p:nvPr/>
        </p:nvCxnSpPr>
        <p:spPr>
          <a:xfrm>
            <a:off x="1689279" y="4946561"/>
            <a:ext cx="914400" cy="9144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6521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8E20-94CF-7D74-E4DC-B2E90271650F}"/>
              </a:ext>
            </a:extLst>
          </p:cNvPr>
          <p:cNvSpPr>
            <a:spLocks noGrp="1"/>
          </p:cNvSpPr>
          <p:nvPr>
            <p:ph type="title"/>
          </p:nvPr>
        </p:nvSpPr>
        <p:spPr/>
        <p:txBody>
          <a:bodyPr/>
          <a:lstStyle/>
          <a:p>
            <a:r>
              <a:rPr lang="en-US">
                <a:cs typeface="Calibri Light"/>
              </a:rPr>
              <a:t>How to use basic (What plus 10 equals 100)</a:t>
            </a:r>
            <a:endParaRPr lang="en-US"/>
          </a:p>
        </p:txBody>
      </p:sp>
      <p:sp>
        <p:nvSpPr>
          <p:cNvPr id="3" name="Content Placeholder 2">
            <a:extLst>
              <a:ext uri="{FF2B5EF4-FFF2-40B4-BE49-F238E27FC236}">
                <a16:creationId xmlns:a16="http://schemas.microsoft.com/office/drawing/2014/main" id="{C719C4C1-21E6-E77C-A3FC-C9DDA99A0BAD}"/>
              </a:ext>
            </a:extLst>
          </p:cNvPr>
          <p:cNvSpPr>
            <a:spLocks noGrp="1"/>
          </p:cNvSpPr>
          <p:nvPr>
            <p:ph idx="1"/>
          </p:nvPr>
        </p:nvSpPr>
        <p:spPr/>
        <p:txBody>
          <a:bodyPr vert="horz" lIns="91440" tIns="45720" rIns="91440" bIns="45720" rtlCol="0" anchor="t">
            <a:normAutofit/>
          </a:bodyPr>
          <a:lstStyle/>
          <a:p>
            <a:r>
              <a:rPr lang="en-US">
                <a:cs typeface="Calibri"/>
              </a:rPr>
              <a:t>Find the cell where you want your end result to be (C4.)</a:t>
            </a:r>
          </a:p>
          <a:p>
            <a:r>
              <a:rPr lang="en-US">
                <a:cs typeface="Calibri"/>
              </a:rPr>
              <a:t>Click Goal Seek</a:t>
            </a:r>
          </a:p>
          <a:p>
            <a:r>
              <a:rPr lang="en-US">
                <a:cs typeface="Calibri"/>
              </a:rPr>
              <a:t>Type what you are desiring as an end result in "To Value:" (100)</a:t>
            </a:r>
          </a:p>
          <a:p>
            <a:r>
              <a:rPr lang="en-US">
                <a:cs typeface="Calibri"/>
              </a:rPr>
              <a:t>Type what other box needs to change to do calculate the result (B4.)</a:t>
            </a:r>
          </a:p>
          <a:p>
            <a:r>
              <a:rPr lang="en-US">
                <a:cs typeface="Calibri"/>
              </a:rPr>
              <a:t>Hit OK</a:t>
            </a:r>
          </a:p>
        </p:txBody>
      </p:sp>
      <p:pic>
        <p:nvPicPr>
          <p:cNvPr id="5" name="Picture 4" descr="A screenshot of a computer&#10;&#10;Description automatically generated">
            <a:extLst>
              <a:ext uri="{FF2B5EF4-FFF2-40B4-BE49-F238E27FC236}">
                <a16:creationId xmlns:a16="http://schemas.microsoft.com/office/drawing/2014/main" id="{B4140D50-1909-0F1A-AFB9-34FF61354708}"/>
              </a:ext>
            </a:extLst>
          </p:cNvPr>
          <p:cNvPicPr>
            <a:picLocks noChangeAspect="1"/>
          </p:cNvPicPr>
          <p:nvPr/>
        </p:nvPicPr>
        <p:blipFill>
          <a:blip r:embed="rId2"/>
          <a:stretch>
            <a:fillRect/>
          </a:stretch>
        </p:blipFill>
        <p:spPr>
          <a:xfrm>
            <a:off x="2309611" y="3875386"/>
            <a:ext cx="4492580" cy="260598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303AA647-B072-FFDB-F73A-A0BA8FF5EC10}"/>
              </a:ext>
            </a:extLst>
          </p:cNvPr>
          <p:cNvPicPr>
            <a:picLocks noChangeAspect="1"/>
          </p:cNvPicPr>
          <p:nvPr/>
        </p:nvPicPr>
        <p:blipFill>
          <a:blip r:embed="rId3"/>
          <a:stretch>
            <a:fillRect/>
          </a:stretch>
        </p:blipFill>
        <p:spPr>
          <a:xfrm>
            <a:off x="6967470" y="3875423"/>
            <a:ext cx="5007735" cy="2616647"/>
          </a:xfrm>
          <a:prstGeom prst="rect">
            <a:avLst/>
          </a:prstGeom>
        </p:spPr>
      </p:pic>
    </p:spTree>
    <p:extLst>
      <p:ext uri="{BB962C8B-B14F-4D97-AF65-F5344CB8AC3E}">
        <p14:creationId xmlns:p14="http://schemas.microsoft.com/office/powerpoint/2010/main" val="3742614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8E20-94CF-7D74-E4DC-B2E90271650F}"/>
              </a:ext>
            </a:extLst>
          </p:cNvPr>
          <p:cNvSpPr>
            <a:spLocks noGrp="1"/>
          </p:cNvSpPr>
          <p:nvPr>
            <p:ph type="title"/>
          </p:nvPr>
        </p:nvSpPr>
        <p:spPr/>
        <p:txBody>
          <a:bodyPr/>
          <a:lstStyle/>
          <a:p>
            <a:r>
              <a:rPr lang="en-US">
                <a:cs typeface="Calibri Light"/>
              </a:rPr>
              <a:t>How to use (Advanced Salary Schedules)</a:t>
            </a:r>
            <a:endParaRPr lang="en-US"/>
          </a:p>
        </p:txBody>
      </p:sp>
      <p:pic>
        <p:nvPicPr>
          <p:cNvPr id="8" name="Picture 7" descr="A screenshot of a spreadsheet&#10;&#10;Description automatically generated">
            <a:extLst>
              <a:ext uri="{FF2B5EF4-FFF2-40B4-BE49-F238E27FC236}">
                <a16:creationId xmlns:a16="http://schemas.microsoft.com/office/drawing/2014/main" id="{2747D4B0-5138-4941-2850-3E2BF1D07249}"/>
              </a:ext>
            </a:extLst>
          </p:cNvPr>
          <p:cNvPicPr>
            <a:picLocks noChangeAspect="1"/>
          </p:cNvPicPr>
          <p:nvPr/>
        </p:nvPicPr>
        <p:blipFill>
          <a:blip r:embed="rId2"/>
          <a:stretch>
            <a:fillRect/>
          </a:stretch>
        </p:blipFill>
        <p:spPr>
          <a:xfrm>
            <a:off x="968062" y="1272173"/>
            <a:ext cx="7240073" cy="5182977"/>
          </a:xfrm>
          <a:prstGeom prst="rect">
            <a:avLst/>
          </a:prstGeom>
        </p:spPr>
      </p:pic>
      <p:sp>
        <p:nvSpPr>
          <p:cNvPr id="9" name="TextBox 8">
            <a:extLst>
              <a:ext uri="{FF2B5EF4-FFF2-40B4-BE49-F238E27FC236}">
                <a16:creationId xmlns:a16="http://schemas.microsoft.com/office/drawing/2014/main" id="{48378E08-084F-9DBE-4CA8-F0D59512C7DA}"/>
              </a:ext>
            </a:extLst>
          </p:cNvPr>
          <p:cNvSpPr txBox="1"/>
          <p:nvPr/>
        </p:nvSpPr>
        <p:spPr>
          <a:xfrm>
            <a:off x="8465175" y="1475704"/>
            <a:ext cx="3300211"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a:cs typeface="Calibri" panose="020F0502020204030204"/>
              </a:rPr>
              <a:t>Year one of a new schedule</a:t>
            </a:r>
            <a:endParaRPr lang="en-US"/>
          </a:p>
          <a:p>
            <a:pPr marL="285750" indent="-285750">
              <a:buFont typeface="Calibri"/>
              <a:buChar char="-"/>
            </a:pPr>
            <a:r>
              <a:rPr lang="en-US">
                <a:cs typeface="Calibri" panose="020F0502020204030204"/>
              </a:rPr>
              <a:t>5% overall raise inclusive of step movement</a:t>
            </a:r>
          </a:p>
          <a:p>
            <a:pPr marL="285750" indent="-285750">
              <a:buFont typeface="Calibri"/>
              <a:buChar char="-"/>
            </a:pPr>
            <a:r>
              <a:rPr lang="en-US">
                <a:cs typeface="Calibri" panose="020F0502020204030204"/>
              </a:rPr>
              <a:t>Money to be spread evenly across schedule to minimize a jump/bump step forming</a:t>
            </a:r>
          </a:p>
          <a:p>
            <a:pPr marL="285750" indent="-285750">
              <a:buFont typeface="Calibri"/>
              <a:buChar char="-"/>
            </a:pPr>
            <a:endParaRPr lang="en-US">
              <a:cs typeface="Calibri" panose="020F0502020204030204"/>
            </a:endParaRPr>
          </a:p>
          <a:p>
            <a:pPr marL="285750" indent="-285750">
              <a:buFont typeface="Calibri"/>
              <a:buChar char="-"/>
            </a:pPr>
            <a:endParaRPr lang="en-US">
              <a:cs typeface="Calibri" panose="020F0502020204030204"/>
            </a:endParaRPr>
          </a:p>
          <a:p>
            <a:pPr marL="285750" indent="-285750">
              <a:buFont typeface="Calibri"/>
              <a:buChar char="-"/>
            </a:pPr>
            <a:r>
              <a:rPr lang="en-US">
                <a:cs typeface="Calibri" panose="020F0502020204030204"/>
              </a:rPr>
              <a:t>How much money can we put on each cell to reach a 5% overall raise for this bargaining unit?</a:t>
            </a:r>
          </a:p>
        </p:txBody>
      </p:sp>
    </p:spTree>
    <p:extLst>
      <p:ext uri="{BB962C8B-B14F-4D97-AF65-F5344CB8AC3E}">
        <p14:creationId xmlns:p14="http://schemas.microsoft.com/office/powerpoint/2010/main" val="241100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8E20-94CF-7D74-E4DC-B2E90271650F}"/>
              </a:ext>
            </a:extLst>
          </p:cNvPr>
          <p:cNvSpPr>
            <a:spLocks noGrp="1"/>
          </p:cNvSpPr>
          <p:nvPr>
            <p:ph type="title"/>
          </p:nvPr>
        </p:nvSpPr>
        <p:spPr/>
        <p:txBody>
          <a:bodyPr/>
          <a:lstStyle/>
          <a:p>
            <a:r>
              <a:rPr lang="en-US">
                <a:cs typeface="Calibri Light"/>
              </a:rPr>
              <a:t>How to use (Advanced Salary Schedules)</a:t>
            </a:r>
            <a:endParaRPr lang="en-US"/>
          </a:p>
        </p:txBody>
      </p:sp>
      <p:sp>
        <p:nvSpPr>
          <p:cNvPr id="9" name="TextBox 8">
            <a:extLst>
              <a:ext uri="{FF2B5EF4-FFF2-40B4-BE49-F238E27FC236}">
                <a16:creationId xmlns:a16="http://schemas.microsoft.com/office/drawing/2014/main" id="{48378E08-084F-9DBE-4CA8-F0D59512C7DA}"/>
              </a:ext>
            </a:extLst>
          </p:cNvPr>
          <p:cNvSpPr txBox="1"/>
          <p:nvPr/>
        </p:nvSpPr>
        <p:spPr>
          <a:xfrm>
            <a:off x="9935513" y="1883534"/>
            <a:ext cx="2259169" cy="40954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cs typeface="Calibri" panose="020F0502020204030204"/>
              </a:rPr>
              <a:t>Find the cell where you want your end result to be (B81.)</a:t>
            </a:r>
          </a:p>
          <a:p>
            <a:pPr marL="285750" indent="-285750">
              <a:lnSpc>
                <a:spcPct val="90000"/>
              </a:lnSpc>
              <a:spcBef>
                <a:spcPts val="1000"/>
              </a:spcBef>
              <a:buFont typeface="Arial"/>
              <a:buChar char="•"/>
            </a:pPr>
            <a:r>
              <a:rPr lang="en-US">
                <a:cs typeface="Calibri" panose="020F0502020204030204"/>
              </a:rPr>
              <a:t>Click Goal Seek</a:t>
            </a:r>
          </a:p>
          <a:p>
            <a:pPr marL="285750" indent="-285750">
              <a:lnSpc>
                <a:spcPct val="90000"/>
              </a:lnSpc>
              <a:spcBef>
                <a:spcPts val="1000"/>
              </a:spcBef>
              <a:buFont typeface="Arial"/>
              <a:buChar char="•"/>
            </a:pPr>
            <a:r>
              <a:rPr lang="en-US">
                <a:cs typeface="Calibri" panose="020F0502020204030204"/>
              </a:rPr>
              <a:t>Type what you are desiring as an end result in "To Value:" (.05)</a:t>
            </a:r>
          </a:p>
          <a:p>
            <a:pPr marL="285750" indent="-285750">
              <a:lnSpc>
                <a:spcPct val="90000"/>
              </a:lnSpc>
              <a:spcBef>
                <a:spcPts val="1000"/>
              </a:spcBef>
              <a:buFont typeface="Arial"/>
              <a:buChar char="•"/>
            </a:pPr>
            <a:r>
              <a:rPr lang="en-US">
                <a:cs typeface="Calibri" panose="020F0502020204030204"/>
              </a:rPr>
              <a:t>Type what other box needs to change to do calculate the result (E88.)</a:t>
            </a:r>
          </a:p>
          <a:p>
            <a:pPr marL="285750" indent="-285750">
              <a:lnSpc>
                <a:spcPct val="90000"/>
              </a:lnSpc>
              <a:spcBef>
                <a:spcPts val="1000"/>
              </a:spcBef>
              <a:buFont typeface="Arial"/>
              <a:buChar char="•"/>
            </a:pPr>
            <a:r>
              <a:rPr lang="en-US">
                <a:cs typeface="Calibri" panose="020F0502020204030204"/>
              </a:rPr>
              <a:t>Hit OK</a:t>
            </a:r>
          </a:p>
        </p:txBody>
      </p:sp>
      <p:pic>
        <p:nvPicPr>
          <p:cNvPr id="3" name="Picture 2" descr="A screenshot of a spreadsheet&#10;&#10;Description automatically generated">
            <a:extLst>
              <a:ext uri="{FF2B5EF4-FFF2-40B4-BE49-F238E27FC236}">
                <a16:creationId xmlns:a16="http://schemas.microsoft.com/office/drawing/2014/main" id="{D398AA7C-039B-6796-32B4-832A80C56F7C}"/>
              </a:ext>
            </a:extLst>
          </p:cNvPr>
          <p:cNvPicPr>
            <a:picLocks noChangeAspect="1"/>
          </p:cNvPicPr>
          <p:nvPr/>
        </p:nvPicPr>
        <p:blipFill>
          <a:blip r:embed="rId2"/>
          <a:stretch>
            <a:fillRect/>
          </a:stretch>
        </p:blipFill>
        <p:spPr>
          <a:xfrm>
            <a:off x="753414" y="1553925"/>
            <a:ext cx="9171903" cy="4415556"/>
          </a:xfrm>
          <a:prstGeom prst="rect">
            <a:avLst/>
          </a:prstGeom>
        </p:spPr>
      </p:pic>
    </p:spTree>
    <p:extLst>
      <p:ext uri="{BB962C8B-B14F-4D97-AF65-F5344CB8AC3E}">
        <p14:creationId xmlns:p14="http://schemas.microsoft.com/office/powerpoint/2010/main" val="3050402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8E20-94CF-7D74-E4DC-B2E90271650F}"/>
              </a:ext>
            </a:extLst>
          </p:cNvPr>
          <p:cNvSpPr>
            <a:spLocks noGrp="1"/>
          </p:cNvSpPr>
          <p:nvPr>
            <p:ph type="title"/>
          </p:nvPr>
        </p:nvSpPr>
        <p:spPr/>
        <p:txBody>
          <a:bodyPr/>
          <a:lstStyle/>
          <a:p>
            <a:r>
              <a:rPr lang="en-US">
                <a:cs typeface="Calibri Light"/>
              </a:rPr>
              <a:t>How to use (Advanced Salary Schedules)</a:t>
            </a:r>
            <a:endParaRPr lang="en-US"/>
          </a:p>
        </p:txBody>
      </p:sp>
      <p:sp>
        <p:nvSpPr>
          <p:cNvPr id="9" name="TextBox 8">
            <a:extLst>
              <a:ext uri="{FF2B5EF4-FFF2-40B4-BE49-F238E27FC236}">
                <a16:creationId xmlns:a16="http://schemas.microsoft.com/office/drawing/2014/main" id="{48378E08-084F-9DBE-4CA8-F0D59512C7DA}"/>
              </a:ext>
            </a:extLst>
          </p:cNvPr>
          <p:cNvSpPr txBox="1"/>
          <p:nvPr/>
        </p:nvSpPr>
        <p:spPr>
          <a:xfrm>
            <a:off x="9935513" y="3428999"/>
            <a:ext cx="2259169" cy="13388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cs typeface="Calibri" panose="020F0502020204030204"/>
              </a:rPr>
              <a:t>Each cell can increase $772.64 in addition to step movement for an overall 5% raise.</a:t>
            </a:r>
            <a:endParaRPr lang="en-US"/>
          </a:p>
        </p:txBody>
      </p:sp>
      <p:pic>
        <p:nvPicPr>
          <p:cNvPr id="4" name="Picture 3" descr="A screenshot of a spreadsheet&#10;&#10;Description automatically generated">
            <a:extLst>
              <a:ext uri="{FF2B5EF4-FFF2-40B4-BE49-F238E27FC236}">
                <a16:creationId xmlns:a16="http://schemas.microsoft.com/office/drawing/2014/main" id="{B1C91B68-5499-1C95-056B-B9C25FA91F09}"/>
              </a:ext>
            </a:extLst>
          </p:cNvPr>
          <p:cNvPicPr>
            <a:picLocks noChangeAspect="1"/>
          </p:cNvPicPr>
          <p:nvPr/>
        </p:nvPicPr>
        <p:blipFill>
          <a:blip r:embed="rId2"/>
          <a:stretch>
            <a:fillRect/>
          </a:stretch>
        </p:blipFill>
        <p:spPr>
          <a:xfrm>
            <a:off x="914400" y="1715074"/>
            <a:ext cx="9053847" cy="4103991"/>
          </a:xfrm>
          <a:prstGeom prst="rect">
            <a:avLst/>
          </a:prstGeom>
        </p:spPr>
      </p:pic>
    </p:spTree>
    <p:extLst>
      <p:ext uri="{BB962C8B-B14F-4D97-AF65-F5344CB8AC3E}">
        <p14:creationId xmlns:p14="http://schemas.microsoft.com/office/powerpoint/2010/main" val="2506925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5E1A30-B93C-160B-9762-FAD0B7DD08DC}"/>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cs typeface="Calibri Light"/>
              </a:rPr>
              <a:t>Goal Seek Practice Time</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57B9C389-4D66-BCD1-898E-C62FB62238FB}"/>
              </a:ext>
            </a:extLst>
          </p:cNvPr>
          <p:cNvGraphicFramePr>
            <a:graphicFrameLocks noGrp="1"/>
          </p:cNvGraphicFramePr>
          <p:nvPr>
            <p:ph idx="1"/>
            <p:extLst>
              <p:ext uri="{D42A27DB-BD31-4B8C-83A1-F6EECF244321}">
                <p14:modId xmlns:p14="http://schemas.microsoft.com/office/powerpoint/2010/main" val="343263100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37146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3833716F-FBA6-4B90-98EF-EF79D8A899A2}">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B68C148-FEE6-44EB-B4F5-E82BC3905126}">
  <ds:schemaRefs>
    <ds:schemaRef ds:uri="http://schemas.microsoft.com/sharepoint/v3/contenttype/forms"/>
  </ds:schemaRefs>
</ds:datastoreItem>
</file>

<file path=customXml/itemProps3.xml><?xml version="1.0" encoding="utf-8"?>
<ds:datastoreItem xmlns:ds="http://schemas.openxmlformats.org/officeDocument/2006/customXml" ds:itemID="{B7FB8B4D-882A-4D5C-99D2-AF852F7D1C56}">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16</Notes>
  <HiddenSlides>0</HiddenSlide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Office Theme</vt:lpstr>
      <vt:lpstr>Using Excel for Organizing</vt:lpstr>
      <vt:lpstr>While you wait</vt:lpstr>
      <vt:lpstr>Land Acknowledgement</vt:lpstr>
      <vt:lpstr>Overall Agenda</vt:lpstr>
      <vt:lpstr>Session Outcomes</vt:lpstr>
      <vt:lpstr>Pivot Tables</vt:lpstr>
      <vt:lpstr>Benefits of Pivot Tables</vt:lpstr>
      <vt:lpstr>How to Create Pivot Table</vt:lpstr>
      <vt:lpstr>PowerPoint Presentation</vt:lpstr>
      <vt:lpstr>PowerPoint Presentation</vt:lpstr>
      <vt:lpstr>PowerPoint Presentation</vt:lpstr>
      <vt:lpstr>PowerPoint Presentation</vt:lpstr>
      <vt:lpstr>PowerPoint Presentation</vt:lpstr>
      <vt:lpstr>Pivot Table Practice Time  </vt:lpstr>
      <vt:lpstr>Debrief</vt:lpstr>
      <vt:lpstr>Goal Seek</vt:lpstr>
      <vt:lpstr>Benefits of Goal Seek</vt:lpstr>
      <vt:lpstr>Where to find it</vt:lpstr>
      <vt:lpstr>How to use basic (What plus 10 equals 100)</vt:lpstr>
      <vt:lpstr>How to use (Advanced Salary Schedules)</vt:lpstr>
      <vt:lpstr>How to use (Advanced Salary Schedules)</vt:lpstr>
      <vt:lpstr>How to use (Advanced Salary Schedules)</vt:lpstr>
      <vt:lpstr>Goal Seek Practice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2023-08-28T17:25:16Z</dcterms:created>
  <dcterms:modified xsi:type="dcterms:W3CDTF">2023-10-23T20:55:33Z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