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sldIdLst>
    <p:sldId id="299" r:id="rId5"/>
    <p:sldId id="306" r:id="rId6"/>
    <p:sldId id="300" r:id="rId7"/>
    <p:sldId id="310" r:id="rId8"/>
    <p:sldId id="303" r:id="rId9"/>
    <p:sldId id="308" r:id="rId10"/>
    <p:sldId id="311" r:id="rId11"/>
    <p:sldId id="319" r:id="rId12"/>
    <p:sldId id="320" r:id="rId13"/>
    <p:sldId id="321" r:id="rId14"/>
    <p:sldId id="322" r:id="rId15"/>
    <p:sldId id="323" r:id="rId16"/>
    <p:sldId id="316" r:id="rId17"/>
    <p:sldId id="301" r:id="rId18"/>
    <p:sldId id="348" r:id="rId19"/>
    <p:sldId id="349" r:id="rId20"/>
    <p:sldId id="350" r:id="rId21"/>
    <p:sldId id="351" r:id="rId22"/>
    <p:sldId id="354" r:id="rId23"/>
    <p:sldId id="355" r:id="rId24"/>
    <p:sldId id="356" r:id="rId25"/>
    <p:sldId id="357" r:id="rId26"/>
    <p:sldId id="353" r:id="rId27"/>
    <p:sldId id="302" r:id="rId28"/>
    <p:sldId id="324" r:id="rId29"/>
    <p:sldId id="325" r:id="rId30"/>
    <p:sldId id="337" r:id="rId31"/>
    <p:sldId id="338" r:id="rId32"/>
    <p:sldId id="339" r:id="rId33"/>
    <p:sldId id="340" r:id="rId34"/>
    <p:sldId id="341" r:id="rId35"/>
    <p:sldId id="342" r:id="rId36"/>
    <p:sldId id="343" r:id="rId37"/>
    <p:sldId id="344" r:id="rId38"/>
    <p:sldId id="345" r:id="rId39"/>
    <p:sldId id="346" r:id="rId40"/>
    <p:sldId id="347" r:id="rId41"/>
    <p:sldId id="312" r:id="rId42"/>
    <p:sldId id="330" r:id="rId43"/>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431150-0942-4A8C-A715-77BCED8B1E89}" v="51" dt="2024-05-15T16:11:26.644"/>
    <p1510:client id="{9C44A77D-A8E3-7DF4-70F2-B5F1401043A0}" v="4" dt="2024-05-15T17:37:56.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123" autoAdjust="0"/>
  </p:normalViewPr>
  <p:slideViewPr>
    <p:cSldViewPr snapToGrid="0">
      <p:cViewPr varScale="1">
        <p:scale>
          <a:sx n="69" d="100"/>
          <a:sy n="69" d="100"/>
        </p:scale>
        <p:origin x="123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28431150-0942-4A8C-A715-77BCED8B1E89}"/>
    <pc:docChg chg="undo custSel addSld delSld modSld sldOrd delMainMaster replTag delTag">
      <pc:chgData name="Williams, Chad" userId="1bcb7dee-f052-467d-9754-a4d21caaa79d" providerId="ADAL" clId="{28431150-0942-4A8C-A715-77BCED8B1E89}" dt="2024-05-15T16:12:59.177" v="3428" actId="688"/>
      <pc:docMkLst>
        <pc:docMk/>
      </pc:docMkLst>
      <pc:sldChg chg="del replTag delTag">
        <pc:chgData name="Williams, Chad" userId="1bcb7dee-f052-467d-9754-a4d21caaa79d" providerId="ADAL" clId="{28431150-0942-4A8C-A715-77BCED8B1E89}" dt="2024-05-15T14:33:50.176" v="1147" actId="47"/>
        <pc:sldMkLst>
          <pc:docMk/>
          <pc:sldMk cId="599212441" sldId="256"/>
        </pc:sldMkLst>
      </pc:sldChg>
      <pc:sldChg chg="del replTag delTag">
        <pc:chgData name="Williams, Chad" userId="1bcb7dee-f052-467d-9754-a4d21caaa79d" providerId="ADAL" clId="{28431150-0942-4A8C-A715-77BCED8B1E89}" dt="2024-05-15T14:35:16.987" v="1219" actId="47"/>
        <pc:sldMkLst>
          <pc:docMk/>
          <pc:sldMk cId="1964578878" sldId="257"/>
        </pc:sldMkLst>
      </pc:sldChg>
      <pc:sldChg chg="del replTag delTag">
        <pc:chgData name="Williams, Chad" userId="1bcb7dee-f052-467d-9754-a4d21caaa79d" providerId="ADAL" clId="{28431150-0942-4A8C-A715-77BCED8B1E89}" dt="2024-05-15T14:35:18.368" v="1224" actId="47"/>
        <pc:sldMkLst>
          <pc:docMk/>
          <pc:sldMk cId="2701941166" sldId="258"/>
        </pc:sldMkLst>
      </pc:sldChg>
      <pc:sldChg chg="del replTag delTag">
        <pc:chgData name="Williams, Chad" userId="1bcb7dee-f052-467d-9754-a4d21caaa79d" providerId="ADAL" clId="{28431150-0942-4A8C-A715-77BCED8B1E89}" dt="2024-05-15T14:37:18.660" v="1282" actId="47"/>
        <pc:sldMkLst>
          <pc:docMk/>
          <pc:sldMk cId="123264328" sldId="259"/>
        </pc:sldMkLst>
      </pc:sldChg>
      <pc:sldChg chg="del replTag delTag">
        <pc:chgData name="Williams, Chad" userId="1bcb7dee-f052-467d-9754-a4d21caaa79d" providerId="ADAL" clId="{28431150-0942-4A8C-A715-77BCED8B1E89}" dt="2024-05-15T13:16:58.186" v="172" actId="47"/>
        <pc:sldMkLst>
          <pc:docMk/>
          <pc:sldMk cId="37984187" sldId="260"/>
        </pc:sldMkLst>
      </pc:sldChg>
      <pc:sldChg chg="add del replTag delTag">
        <pc:chgData name="Williams, Chad" userId="1bcb7dee-f052-467d-9754-a4d21caaa79d" providerId="ADAL" clId="{28431150-0942-4A8C-A715-77BCED8B1E89}" dt="2024-05-15T14:28:32.215" v="933" actId="47"/>
        <pc:sldMkLst>
          <pc:docMk/>
          <pc:sldMk cId="541171113" sldId="260"/>
        </pc:sldMkLst>
      </pc:sldChg>
      <pc:sldChg chg="del replTag delTag">
        <pc:chgData name="Williams, Chad" userId="1bcb7dee-f052-467d-9754-a4d21caaa79d" providerId="ADAL" clId="{28431150-0942-4A8C-A715-77BCED8B1E89}" dt="2024-05-15T14:38:56.763" v="1377" actId="47"/>
        <pc:sldMkLst>
          <pc:docMk/>
          <pc:sldMk cId="1659063549" sldId="261"/>
        </pc:sldMkLst>
      </pc:sldChg>
      <pc:sldChg chg="add del replTag delTag">
        <pc:chgData name="Williams, Chad" userId="1bcb7dee-f052-467d-9754-a4d21caaa79d" providerId="ADAL" clId="{28431150-0942-4A8C-A715-77BCED8B1E89}" dt="2024-05-15T14:44:51.228" v="1598" actId="47"/>
        <pc:sldMkLst>
          <pc:docMk/>
          <pc:sldMk cId="694864399" sldId="262"/>
        </pc:sldMkLst>
      </pc:sldChg>
      <pc:sldChg chg="del replTag delTag">
        <pc:chgData name="Williams, Chad" userId="1bcb7dee-f052-467d-9754-a4d21caaa79d" providerId="ADAL" clId="{28431150-0942-4A8C-A715-77BCED8B1E89}" dt="2024-05-15T14:40:29.372" v="1420" actId="47"/>
        <pc:sldMkLst>
          <pc:docMk/>
          <pc:sldMk cId="1478119877" sldId="263"/>
        </pc:sldMkLst>
      </pc:sldChg>
      <pc:sldChg chg="del replTag delTag">
        <pc:chgData name="Williams, Chad" userId="1bcb7dee-f052-467d-9754-a4d21caaa79d" providerId="ADAL" clId="{28431150-0942-4A8C-A715-77BCED8B1E89}" dt="2024-05-15T14:42:00.379" v="1481" actId="47"/>
        <pc:sldMkLst>
          <pc:docMk/>
          <pc:sldMk cId="3392426461" sldId="264"/>
        </pc:sldMkLst>
      </pc:sldChg>
      <pc:sldChg chg="del replTag delTag">
        <pc:chgData name="Williams, Chad" userId="1bcb7dee-f052-467d-9754-a4d21caaa79d" providerId="ADAL" clId="{28431150-0942-4A8C-A715-77BCED8B1E89}" dt="2024-05-15T15:00:22.694" v="1728" actId="47"/>
        <pc:sldMkLst>
          <pc:docMk/>
          <pc:sldMk cId="1829029516" sldId="265"/>
        </pc:sldMkLst>
      </pc:sldChg>
      <pc:sldChg chg="del replTag delTag">
        <pc:chgData name="Williams, Chad" userId="1bcb7dee-f052-467d-9754-a4d21caaa79d" providerId="ADAL" clId="{28431150-0942-4A8C-A715-77BCED8B1E89}" dt="2024-05-15T15:01:17.205" v="1763" actId="47"/>
        <pc:sldMkLst>
          <pc:docMk/>
          <pc:sldMk cId="1670524514" sldId="266"/>
        </pc:sldMkLst>
      </pc:sldChg>
      <pc:sldChg chg="del replTag delTag">
        <pc:chgData name="Williams, Chad" userId="1bcb7dee-f052-467d-9754-a4d21caaa79d" providerId="ADAL" clId="{28431150-0942-4A8C-A715-77BCED8B1E89}" dt="2024-05-15T15:03:01.890" v="1815" actId="47"/>
        <pc:sldMkLst>
          <pc:docMk/>
          <pc:sldMk cId="573327448" sldId="267"/>
        </pc:sldMkLst>
      </pc:sldChg>
      <pc:sldChg chg="del replTag delTag">
        <pc:chgData name="Williams, Chad" userId="1bcb7dee-f052-467d-9754-a4d21caaa79d" providerId="ADAL" clId="{28431150-0942-4A8C-A715-77BCED8B1E89}" dt="2024-05-15T15:08:44.131" v="1972" actId="47"/>
        <pc:sldMkLst>
          <pc:docMk/>
          <pc:sldMk cId="1899960306" sldId="268"/>
        </pc:sldMkLst>
      </pc:sldChg>
      <pc:sldChg chg="del replTag delTag">
        <pc:chgData name="Williams, Chad" userId="1bcb7dee-f052-467d-9754-a4d21caaa79d" providerId="ADAL" clId="{28431150-0942-4A8C-A715-77BCED8B1E89}" dt="2024-05-15T15:09:09.084" v="1992" actId="47"/>
        <pc:sldMkLst>
          <pc:docMk/>
          <pc:sldMk cId="1602977055" sldId="269"/>
        </pc:sldMkLst>
      </pc:sldChg>
      <pc:sldChg chg="del replTag delTag">
        <pc:chgData name="Williams, Chad" userId="1bcb7dee-f052-467d-9754-a4d21caaa79d" providerId="ADAL" clId="{28431150-0942-4A8C-A715-77BCED8B1E89}" dt="2024-05-15T15:10:56.079" v="2039" actId="47"/>
        <pc:sldMkLst>
          <pc:docMk/>
          <pc:sldMk cId="2243307313" sldId="270"/>
        </pc:sldMkLst>
      </pc:sldChg>
      <pc:sldChg chg="del replTag delTag">
        <pc:chgData name="Williams, Chad" userId="1bcb7dee-f052-467d-9754-a4d21caaa79d" providerId="ADAL" clId="{28431150-0942-4A8C-A715-77BCED8B1E89}" dt="2024-05-15T14:46:51.449" v="1663" actId="47"/>
        <pc:sldMkLst>
          <pc:docMk/>
          <pc:sldMk cId="1182437932" sldId="271"/>
        </pc:sldMkLst>
      </pc:sldChg>
      <pc:sldChg chg="del replTag delTag">
        <pc:chgData name="Williams, Chad" userId="1bcb7dee-f052-467d-9754-a4d21caaa79d" providerId="ADAL" clId="{28431150-0942-4A8C-A715-77BCED8B1E89}" dt="2024-05-15T15:06:37.203" v="1887" actId="47"/>
        <pc:sldMkLst>
          <pc:docMk/>
          <pc:sldMk cId="1928097710" sldId="272"/>
        </pc:sldMkLst>
      </pc:sldChg>
      <pc:sldChg chg="modSp add del mod setBg replTag delTag">
        <pc:chgData name="Williams, Chad" userId="1bcb7dee-f052-467d-9754-a4d21caaa79d" providerId="ADAL" clId="{28431150-0942-4A8C-A715-77BCED8B1E89}" dt="2024-05-15T13:17:04.881" v="178"/>
        <pc:sldMkLst>
          <pc:docMk/>
          <pc:sldMk cId="772263242" sldId="299"/>
        </pc:sldMkLst>
        <pc:spChg chg="mod">
          <ac:chgData name="Williams, Chad" userId="1bcb7dee-f052-467d-9754-a4d21caaa79d" providerId="ADAL" clId="{28431150-0942-4A8C-A715-77BCED8B1E89}" dt="2024-05-15T13:15:13.980" v="70" actId="20577"/>
          <ac:spMkLst>
            <pc:docMk/>
            <pc:sldMk cId="772263242" sldId="299"/>
            <ac:spMk id="4" creationId="{AB46E63B-E83C-6735-1E5F-7C9FED5327F8}"/>
          </ac:spMkLst>
        </pc:spChg>
        <pc:spChg chg="mod">
          <ac:chgData name="Williams, Chad" userId="1bcb7dee-f052-467d-9754-a4d21caaa79d" providerId="ADAL" clId="{28431150-0942-4A8C-A715-77BCED8B1E89}" dt="2024-05-15T13:16:42.545" v="165" actId="20577"/>
          <ac:spMkLst>
            <pc:docMk/>
            <pc:sldMk cId="772263242" sldId="299"/>
            <ac:spMk id="27" creationId="{54464F98-C120-7A7C-8C62-5905F6ABE9E7}"/>
          </ac:spMkLst>
        </pc:spChg>
      </pc:sldChg>
      <pc:sldChg chg="replTag delTag">
        <pc:chgData name="Williams, Chad" userId="1bcb7dee-f052-467d-9754-a4d21caaa79d" providerId="ADAL" clId="{28431150-0942-4A8C-A715-77BCED8B1E89}" dt="2024-05-15T13:19:37.745" v="296"/>
        <pc:sldMkLst>
          <pc:docMk/>
          <pc:sldMk cId="2571821735" sldId="300"/>
        </pc:sldMkLst>
      </pc:sldChg>
      <pc:sldChg chg="modSp mod replTag delTag">
        <pc:chgData name="Williams, Chad" userId="1bcb7dee-f052-467d-9754-a4d21caaa79d" providerId="ADAL" clId="{28431150-0942-4A8C-A715-77BCED8B1E89}" dt="2024-05-15T14:33:09.257" v="1120" actId="1076"/>
        <pc:sldMkLst>
          <pc:docMk/>
          <pc:sldMk cId="508567190" sldId="301"/>
        </pc:sldMkLst>
        <pc:spChg chg="mod">
          <ac:chgData name="Williams, Chad" userId="1bcb7dee-f052-467d-9754-a4d21caaa79d" providerId="ADAL" clId="{28431150-0942-4A8C-A715-77BCED8B1E89}" dt="2024-05-15T14:33:09.257" v="1120" actId="1076"/>
          <ac:spMkLst>
            <pc:docMk/>
            <pc:sldMk cId="508567190" sldId="301"/>
            <ac:spMk id="2" creationId="{3DB0B171-4D46-E267-0F0E-8A02B2E9671A}"/>
          </ac:spMkLst>
        </pc:spChg>
        <pc:spChg chg="mod">
          <ac:chgData name="Williams, Chad" userId="1bcb7dee-f052-467d-9754-a4d21caaa79d" providerId="ADAL" clId="{28431150-0942-4A8C-A715-77BCED8B1E89}" dt="2024-05-15T14:32:57.394" v="1100" actId="1076"/>
          <ac:spMkLst>
            <pc:docMk/>
            <pc:sldMk cId="508567190" sldId="301"/>
            <ac:spMk id="4" creationId="{314D3A18-8FF6-410A-1C9E-74A382219475}"/>
          </ac:spMkLst>
        </pc:spChg>
      </pc:sldChg>
      <pc:sldChg chg="modSp mod replTag delTag">
        <pc:chgData name="Williams, Chad" userId="1bcb7dee-f052-467d-9754-a4d21caaa79d" providerId="ADAL" clId="{28431150-0942-4A8C-A715-77BCED8B1E89}" dt="2024-05-15T14:33:46.271" v="1144" actId="20577"/>
        <pc:sldMkLst>
          <pc:docMk/>
          <pc:sldMk cId="233704283" sldId="302"/>
        </pc:sldMkLst>
        <pc:spChg chg="mod">
          <ac:chgData name="Williams, Chad" userId="1bcb7dee-f052-467d-9754-a4d21caaa79d" providerId="ADAL" clId="{28431150-0942-4A8C-A715-77BCED8B1E89}" dt="2024-05-15T14:33:46.271" v="1144" actId="20577"/>
          <ac:spMkLst>
            <pc:docMk/>
            <pc:sldMk cId="233704283" sldId="302"/>
            <ac:spMk id="2" creationId="{78884D32-38CB-BAFC-A5FB-335B71C0573F}"/>
          </ac:spMkLst>
        </pc:spChg>
      </pc:sldChg>
      <pc:sldChg chg="replTag delTag">
        <pc:chgData name="Williams, Chad" userId="1bcb7dee-f052-467d-9754-a4d21caaa79d" providerId="ADAL" clId="{28431150-0942-4A8C-A715-77BCED8B1E89}" dt="2024-05-15T13:17:22.720" v="184"/>
        <pc:sldMkLst>
          <pc:docMk/>
          <pc:sldMk cId="1993097925" sldId="303"/>
        </pc:sldMkLst>
      </pc:sldChg>
      <pc:sldChg chg="replTag delTag">
        <pc:chgData name="Williams, Chad" userId="1bcb7dee-f052-467d-9754-a4d21caaa79d" providerId="ADAL" clId="{28431150-0942-4A8C-A715-77BCED8B1E89}" dt="2024-05-15T13:17:52.556" v="190"/>
        <pc:sldMkLst>
          <pc:docMk/>
          <pc:sldMk cId="3733573084" sldId="306"/>
        </pc:sldMkLst>
      </pc:sldChg>
      <pc:sldChg chg="addSp delSp modSp add del mod setBg replTag delTag">
        <pc:chgData name="Williams, Chad" userId="1bcb7dee-f052-467d-9754-a4d21caaa79d" providerId="ADAL" clId="{28431150-0942-4A8C-A715-77BCED8B1E89}" dt="2024-05-15T15:31:16.982" v="2075"/>
        <pc:sldMkLst>
          <pc:docMk/>
          <pc:sldMk cId="2583986749" sldId="308"/>
        </pc:sldMkLst>
        <pc:spChg chg="add mod">
          <ac:chgData name="Williams, Chad" userId="1bcb7dee-f052-467d-9754-a4d21caaa79d" providerId="ADAL" clId="{28431150-0942-4A8C-A715-77BCED8B1E89}" dt="2024-05-15T14:14:51.598" v="690"/>
          <ac:spMkLst>
            <pc:docMk/>
            <pc:sldMk cId="2583986749" sldId="308"/>
            <ac:spMk id="2" creationId="{2313AE8D-B590-CD9B-6582-265EDCB72AED}"/>
          </ac:spMkLst>
        </pc:spChg>
        <pc:spChg chg="mod">
          <ac:chgData name="Williams, Chad" userId="1bcb7dee-f052-467d-9754-a4d21caaa79d" providerId="ADAL" clId="{28431150-0942-4A8C-A715-77BCED8B1E89}" dt="2024-05-15T14:16:04.258" v="705" actId="14100"/>
          <ac:spMkLst>
            <pc:docMk/>
            <pc:sldMk cId="2583986749" sldId="308"/>
            <ac:spMk id="4" creationId="{80E97EB3-904C-A508-38C3-B66A4D1134EB}"/>
          </ac:spMkLst>
        </pc:spChg>
        <pc:spChg chg="del">
          <ac:chgData name="Williams, Chad" userId="1bcb7dee-f052-467d-9754-a4d21caaa79d" providerId="ADAL" clId="{28431150-0942-4A8C-A715-77BCED8B1E89}" dt="2024-05-15T14:14:46.336" v="688" actId="478"/>
          <ac:spMkLst>
            <pc:docMk/>
            <pc:sldMk cId="2583986749" sldId="308"/>
            <ac:spMk id="5" creationId="{9FE04DC1-FCF3-E7DC-ECB5-4460089E78B4}"/>
          </ac:spMkLst>
        </pc:spChg>
        <pc:spChg chg="add mod">
          <ac:chgData name="Williams, Chad" userId="1bcb7dee-f052-467d-9754-a4d21caaa79d" providerId="ADAL" clId="{28431150-0942-4A8C-A715-77BCED8B1E89}" dt="2024-05-15T14:14:51.598" v="690"/>
          <ac:spMkLst>
            <pc:docMk/>
            <pc:sldMk cId="2583986749" sldId="308"/>
            <ac:spMk id="6" creationId="{7BCF0834-40EE-AC7B-0606-6342372E6C91}"/>
          </ac:spMkLst>
        </pc:spChg>
        <pc:spChg chg="add mod">
          <ac:chgData name="Williams, Chad" userId="1bcb7dee-f052-467d-9754-a4d21caaa79d" providerId="ADAL" clId="{28431150-0942-4A8C-A715-77BCED8B1E89}" dt="2024-05-15T14:15:51.611" v="702" actId="122"/>
          <ac:spMkLst>
            <pc:docMk/>
            <pc:sldMk cId="2583986749" sldId="308"/>
            <ac:spMk id="8" creationId="{473EEA81-B85C-2A70-5C16-17C83E42189A}"/>
          </ac:spMkLst>
        </pc:spChg>
        <pc:spChg chg="add mod">
          <ac:chgData name="Williams, Chad" userId="1bcb7dee-f052-467d-9754-a4d21caaa79d" providerId="ADAL" clId="{28431150-0942-4A8C-A715-77BCED8B1E89}" dt="2024-05-15T14:15:59.906" v="703" actId="1076"/>
          <ac:spMkLst>
            <pc:docMk/>
            <pc:sldMk cId="2583986749" sldId="308"/>
            <ac:spMk id="9" creationId="{941EC1DD-537F-A84B-F2C5-7C9058033278}"/>
          </ac:spMkLst>
        </pc:spChg>
        <pc:picChg chg="add">
          <ac:chgData name="Williams, Chad" userId="1bcb7dee-f052-467d-9754-a4d21caaa79d" providerId="ADAL" clId="{28431150-0942-4A8C-A715-77BCED8B1E89}" dt="2024-05-15T14:14:58.403" v="691"/>
          <ac:picMkLst>
            <pc:docMk/>
            <pc:sldMk cId="2583986749" sldId="308"/>
            <ac:picMk id="7" creationId="{1F4101DE-842F-0150-DF8E-3D6B0A4468F7}"/>
          </ac:picMkLst>
        </pc:picChg>
      </pc:sldChg>
      <pc:sldChg chg="modSp mod replTag delTag">
        <pc:chgData name="Williams, Chad" userId="1bcb7dee-f052-467d-9754-a4d21caaa79d" providerId="ADAL" clId="{28431150-0942-4A8C-A715-77BCED8B1E89}" dt="2024-05-15T14:14:01.073" v="640"/>
        <pc:sldMkLst>
          <pc:docMk/>
          <pc:sldMk cId="3746294273" sldId="310"/>
        </pc:sldMkLst>
        <pc:spChg chg="mod">
          <ac:chgData name="Williams, Chad" userId="1bcb7dee-f052-467d-9754-a4d21caaa79d" providerId="ADAL" clId="{28431150-0942-4A8C-A715-77BCED8B1E89}" dt="2024-05-15T13:21:20.871" v="434" actId="20577"/>
          <ac:spMkLst>
            <pc:docMk/>
            <pc:sldMk cId="3746294273" sldId="310"/>
            <ac:spMk id="6" creationId="{1E2EE58F-366A-D1FB-A554-C74C1FE37D3D}"/>
          </ac:spMkLst>
        </pc:spChg>
        <pc:spChg chg="mod">
          <ac:chgData name="Williams, Chad" userId="1bcb7dee-f052-467d-9754-a4d21caaa79d" providerId="ADAL" clId="{28431150-0942-4A8C-A715-77BCED8B1E89}" dt="2024-05-15T13:23:57.745" v="638" actId="1076"/>
          <ac:spMkLst>
            <pc:docMk/>
            <pc:sldMk cId="3746294273" sldId="310"/>
            <ac:spMk id="8" creationId="{BC668AF2-9778-FBF3-B7E8-5BBDDB6460B8}"/>
          </ac:spMkLst>
        </pc:spChg>
      </pc:sldChg>
      <pc:sldChg chg="add del replTag delTag">
        <pc:chgData name="Williams, Chad" userId="1bcb7dee-f052-467d-9754-a4d21caaa79d" providerId="ADAL" clId="{28431150-0942-4A8C-A715-77BCED8B1E89}" dt="2024-05-15T14:16:24.378" v="710" actId="47"/>
        <pc:sldMkLst>
          <pc:docMk/>
          <pc:sldMk cId="922071139" sldId="311"/>
        </pc:sldMkLst>
      </pc:sldChg>
      <pc:sldChg chg="modSp mod replTag delTag">
        <pc:chgData name="Williams, Chad" userId="1bcb7dee-f052-467d-9754-a4d21caaa79d" providerId="ADAL" clId="{28431150-0942-4A8C-A715-77BCED8B1E89}" dt="2024-05-15T15:33:06.001" v="2161"/>
        <pc:sldMkLst>
          <pc:docMk/>
          <pc:sldMk cId="3937532319" sldId="311"/>
        </pc:sldMkLst>
        <pc:spChg chg="mod">
          <ac:chgData name="Williams, Chad" userId="1bcb7dee-f052-467d-9754-a4d21caaa79d" providerId="ADAL" clId="{28431150-0942-4A8C-A715-77BCED8B1E89}" dt="2024-05-15T14:17:28.513" v="755" actId="948"/>
          <ac:spMkLst>
            <pc:docMk/>
            <pc:sldMk cId="3937532319" sldId="311"/>
            <ac:spMk id="5" creationId="{9FE04DC1-FCF3-E7DC-ECB5-4460089E78B4}"/>
          </ac:spMkLst>
        </pc:spChg>
      </pc:sldChg>
      <pc:sldChg chg="modSp mod replTag delTag">
        <pc:chgData name="Williams, Chad" userId="1bcb7dee-f052-467d-9754-a4d21caaa79d" providerId="ADAL" clId="{28431150-0942-4A8C-A715-77BCED8B1E89}" dt="2024-05-15T15:31:03.827" v="2069"/>
        <pc:sldMkLst>
          <pc:docMk/>
          <pc:sldMk cId="1248703292" sldId="312"/>
        </pc:sldMkLst>
        <pc:spChg chg="mod">
          <ac:chgData name="Williams, Chad" userId="1bcb7dee-f052-467d-9754-a4d21caaa79d" providerId="ADAL" clId="{28431150-0942-4A8C-A715-77BCED8B1E89}" dt="2024-05-15T15:30:50.514" v="2067" actId="14100"/>
          <ac:spMkLst>
            <pc:docMk/>
            <pc:sldMk cId="1248703292" sldId="312"/>
            <ac:spMk id="4" creationId="{80E97EB3-904C-A508-38C3-B66A4D1134EB}"/>
          </ac:spMkLst>
        </pc:spChg>
        <pc:spChg chg="mod">
          <ac:chgData name="Williams, Chad" userId="1bcb7dee-f052-467d-9754-a4d21caaa79d" providerId="ADAL" clId="{28431150-0942-4A8C-A715-77BCED8B1E89}" dt="2024-05-15T15:30:44.097" v="2065" actId="20577"/>
          <ac:spMkLst>
            <pc:docMk/>
            <pc:sldMk cId="1248703292" sldId="312"/>
            <ac:spMk id="5" creationId="{9FE04DC1-FCF3-E7DC-ECB5-4460089E78B4}"/>
          </ac:spMkLst>
        </pc:spChg>
      </pc:sldChg>
      <pc:sldChg chg="add del replTag delTag">
        <pc:chgData name="Williams, Chad" userId="1bcb7dee-f052-467d-9754-a4d21caaa79d" providerId="ADAL" clId="{28431150-0942-4A8C-A715-77BCED8B1E89}" dt="2024-05-15T14:20:46.092" v="819" actId="47"/>
        <pc:sldMkLst>
          <pc:docMk/>
          <pc:sldMk cId="3346659038" sldId="312"/>
        </pc:sldMkLst>
      </pc:sldChg>
      <pc:sldChg chg="add del replTag delTag">
        <pc:chgData name="Williams, Chad" userId="1bcb7dee-f052-467d-9754-a4d21caaa79d" providerId="ADAL" clId="{28431150-0942-4A8C-A715-77BCED8B1E89}" dt="2024-05-15T14:25:20.960" v="862" actId="47"/>
        <pc:sldMkLst>
          <pc:docMk/>
          <pc:sldMk cId="3672022021" sldId="313"/>
        </pc:sldMkLst>
      </pc:sldChg>
      <pc:sldChg chg="add del replTag delTag">
        <pc:chgData name="Williams, Chad" userId="1bcb7dee-f052-467d-9754-a4d21caaa79d" providerId="ADAL" clId="{28431150-0942-4A8C-A715-77BCED8B1E89}" dt="2024-05-15T14:26:39.965" v="894" actId="47"/>
        <pc:sldMkLst>
          <pc:docMk/>
          <pc:sldMk cId="553998783" sldId="314"/>
        </pc:sldMkLst>
      </pc:sldChg>
      <pc:sldChg chg="add del replTag delTag">
        <pc:chgData name="Williams, Chad" userId="1bcb7dee-f052-467d-9754-a4d21caaa79d" providerId="ADAL" clId="{28431150-0942-4A8C-A715-77BCED8B1E89}" dt="2024-05-15T14:29:54.068" v="1008" actId="47"/>
        <pc:sldMkLst>
          <pc:docMk/>
          <pc:sldMk cId="2795462486" sldId="315"/>
        </pc:sldMkLst>
      </pc:sldChg>
      <pc:sldChg chg="replTag delTag">
        <pc:chgData name="Williams, Chad" userId="1bcb7dee-f052-467d-9754-a4d21caaa79d" providerId="ADAL" clId="{28431150-0942-4A8C-A715-77BCED8B1E89}" dt="2024-05-15T14:32:13.431" v="1071"/>
        <pc:sldMkLst>
          <pc:docMk/>
          <pc:sldMk cId="3043989516" sldId="316"/>
        </pc:sldMkLst>
      </pc:sldChg>
      <pc:sldChg chg="add del replTag delTag">
        <pc:chgData name="Williams, Chad" userId="1bcb7dee-f052-467d-9754-a4d21caaa79d" providerId="ADAL" clId="{28431150-0942-4A8C-A715-77BCED8B1E89}" dt="2024-05-15T14:31:56.250" v="1063" actId="47"/>
        <pc:sldMkLst>
          <pc:docMk/>
          <pc:sldMk cId="3078515552" sldId="316"/>
        </pc:sldMkLst>
      </pc:sldChg>
      <pc:sldChg chg="add del replTag delTag">
        <pc:chgData name="Williams, Chad" userId="1bcb7dee-f052-467d-9754-a4d21caaa79d" providerId="ADAL" clId="{28431150-0942-4A8C-A715-77BCED8B1E89}" dt="2024-05-15T14:32:15.230" v="1076" actId="47"/>
        <pc:sldMkLst>
          <pc:docMk/>
          <pc:sldMk cId="1432524427" sldId="317"/>
        </pc:sldMkLst>
      </pc:sldChg>
      <pc:sldChg chg="add del replTag delTag">
        <pc:chgData name="Williams, Chad" userId="1bcb7dee-f052-467d-9754-a4d21caaa79d" providerId="ADAL" clId="{28431150-0942-4A8C-A715-77BCED8B1E89}" dt="2024-05-15T14:33:14.031" v="1123" actId="47"/>
        <pc:sldMkLst>
          <pc:docMk/>
          <pc:sldMk cId="1613897319" sldId="318"/>
        </pc:sldMkLst>
      </pc:sldChg>
      <pc:sldChg chg="modSp add mod replTag delTag">
        <pc:chgData name="Williams, Chad" userId="1bcb7dee-f052-467d-9754-a4d21caaa79d" providerId="ADAL" clId="{28431150-0942-4A8C-A715-77BCED8B1E89}" dt="2024-05-15T14:19:09.078" v="816" actId="20577"/>
        <pc:sldMkLst>
          <pc:docMk/>
          <pc:sldMk cId="3127458481" sldId="319"/>
        </pc:sldMkLst>
        <pc:spChg chg="mod">
          <ac:chgData name="Williams, Chad" userId="1bcb7dee-f052-467d-9754-a4d21caaa79d" providerId="ADAL" clId="{28431150-0942-4A8C-A715-77BCED8B1E89}" dt="2024-05-15T14:19:09.078" v="816" actId="20577"/>
          <ac:spMkLst>
            <pc:docMk/>
            <pc:sldMk cId="3127458481" sldId="319"/>
            <ac:spMk id="5" creationId="{9FE04DC1-FCF3-E7DC-ECB5-4460089E78B4}"/>
          </ac:spMkLst>
        </pc:spChg>
      </pc:sldChg>
      <pc:sldChg chg="addSp delSp modSp mod replTag delTag">
        <pc:chgData name="Williams, Chad" userId="1bcb7dee-f052-467d-9754-a4d21caaa79d" providerId="ADAL" clId="{28431150-0942-4A8C-A715-77BCED8B1E89}" dt="2024-05-15T14:25:33.798" v="868"/>
        <pc:sldMkLst>
          <pc:docMk/>
          <pc:sldMk cId="1972257253" sldId="320"/>
        </pc:sldMkLst>
        <pc:spChg chg="del">
          <ac:chgData name="Williams, Chad" userId="1bcb7dee-f052-467d-9754-a4d21caaa79d" providerId="ADAL" clId="{28431150-0942-4A8C-A715-77BCED8B1E89}" dt="2024-05-15T14:21:52.565" v="851" actId="478"/>
          <ac:spMkLst>
            <pc:docMk/>
            <pc:sldMk cId="1972257253" sldId="320"/>
            <ac:spMk id="3" creationId="{C41B4323-D8D6-4191-3A1A-E92CF54EAA9D}"/>
          </ac:spMkLst>
        </pc:spChg>
        <pc:spChg chg="mod">
          <ac:chgData name="Williams, Chad" userId="1bcb7dee-f052-467d-9754-a4d21caaa79d" providerId="ADAL" clId="{28431150-0942-4A8C-A715-77BCED8B1E89}" dt="2024-05-15T14:21:39.059" v="841" actId="14100"/>
          <ac:spMkLst>
            <pc:docMk/>
            <pc:sldMk cId="1972257253" sldId="320"/>
            <ac:spMk id="4" creationId="{8FD68CC9-94D3-7A31-75A5-A2AAC8F5001C}"/>
          </ac:spMkLst>
        </pc:spChg>
        <pc:spChg chg="mod">
          <ac:chgData name="Williams, Chad" userId="1bcb7dee-f052-467d-9754-a4d21caaa79d" providerId="ADAL" clId="{28431150-0942-4A8C-A715-77BCED8B1E89}" dt="2024-05-15T14:22:12.692" v="857" actId="1076"/>
          <ac:spMkLst>
            <pc:docMk/>
            <pc:sldMk cId="1972257253" sldId="320"/>
            <ac:spMk id="5" creationId="{DFC3DD28-77A8-FE76-DD7A-931C95BFD395}"/>
          </ac:spMkLst>
        </pc:spChg>
        <pc:spChg chg="mod">
          <ac:chgData name="Williams, Chad" userId="1bcb7dee-f052-467d-9754-a4d21caaa79d" providerId="ADAL" clId="{28431150-0942-4A8C-A715-77BCED8B1E89}" dt="2024-05-15T14:22:32.272" v="859" actId="1076"/>
          <ac:spMkLst>
            <pc:docMk/>
            <pc:sldMk cId="1972257253" sldId="320"/>
            <ac:spMk id="6" creationId="{4E2C3B4C-AC9A-B942-3EC3-D6A5E0DA591F}"/>
          </ac:spMkLst>
        </pc:spChg>
        <pc:spChg chg="add del mod">
          <ac:chgData name="Williams, Chad" userId="1bcb7dee-f052-467d-9754-a4d21caaa79d" providerId="ADAL" clId="{28431150-0942-4A8C-A715-77BCED8B1E89}" dt="2024-05-15T14:21:55.904" v="852" actId="478"/>
          <ac:spMkLst>
            <pc:docMk/>
            <pc:sldMk cId="1972257253" sldId="320"/>
            <ac:spMk id="8" creationId="{5B86F48F-0515-BB43-E223-D412B9675672}"/>
          </ac:spMkLst>
        </pc:spChg>
        <pc:spChg chg="add mod ord">
          <ac:chgData name="Williams, Chad" userId="1bcb7dee-f052-467d-9754-a4d21caaa79d" providerId="ADAL" clId="{28431150-0942-4A8C-A715-77BCED8B1E89}" dt="2024-05-15T14:22:08.483" v="856" actId="1076"/>
          <ac:spMkLst>
            <pc:docMk/>
            <pc:sldMk cId="1972257253" sldId="320"/>
            <ac:spMk id="9" creationId="{08921DBC-86BA-C629-CBFF-BE93BD39B9ED}"/>
          </ac:spMkLst>
        </pc:spChg>
        <pc:picChg chg="del">
          <ac:chgData name="Williams, Chad" userId="1bcb7dee-f052-467d-9754-a4d21caaa79d" providerId="ADAL" clId="{28431150-0942-4A8C-A715-77BCED8B1E89}" dt="2024-05-15T14:21:49.614" v="850" actId="478"/>
          <ac:picMkLst>
            <pc:docMk/>
            <pc:sldMk cId="1972257253" sldId="320"/>
            <ac:picMk id="2" creationId="{F2D2F935-B60B-1877-1275-8C57C55C70DD}"/>
          </ac:picMkLst>
        </pc:picChg>
      </pc:sldChg>
      <pc:sldChg chg="addSp delSp modSp add mod replTag delTag">
        <pc:chgData name="Williams, Chad" userId="1bcb7dee-f052-467d-9754-a4d21caaa79d" providerId="ADAL" clId="{28431150-0942-4A8C-A715-77BCED8B1E89}" dt="2024-05-15T14:30:04.713" v="1016"/>
        <pc:sldMkLst>
          <pc:docMk/>
          <pc:sldMk cId="1638533696" sldId="321"/>
        </pc:sldMkLst>
        <pc:spChg chg="add del mod">
          <ac:chgData name="Williams, Chad" userId="1bcb7dee-f052-467d-9754-a4d21caaa79d" providerId="ADAL" clId="{28431150-0942-4A8C-A715-77BCED8B1E89}" dt="2024-05-15T14:25:43.197" v="877" actId="478"/>
          <ac:spMkLst>
            <pc:docMk/>
            <pc:sldMk cId="1638533696" sldId="321"/>
            <ac:spMk id="3" creationId="{8DFA5C29-58A6-2E8C-EB22-6DB040A00876}"/>
          </ac:spMkLst>
        </pc:spChg>
        <pc:spChg chg="mod">
          <ac:chgData name="Williams, Chad" userId="1bcb7dee-f052-467d-9754-a4d21caaa79d" providerId="ADAL" clId="{28431150-0942-4A8C-A715-77BCED8B1E89}" dt="2024-05-15T14:28:52.653" v="962" actId="20577"/>
          <ac:spMkLst>
            <pc:docMk/>
            <pc:sldMk cId="1638533696" sldId="321"/>
            <ac:spMk id="4" creationId="{8FD68CC9-94D3-7A31-75A5-A2AAC8F5001C}"/>
          </ac:spMkLst>
        </pc:spChg>
        <pc:spChg chg="mod">
          <ac:chgData name="Williams, Chad" userId="1bcb7dee-f052-467d-9754-a4d21caaa79d" providerId="ADAL" clId="{28431150-0942-4A8C-A715-77BCED8B1E89}" dt="2024-05-15T14:26:20.632" v="891" actId="1076"/>
          <ac:spMkLst>
            <pc:docMk/>
            <pc:sldMk cId="1638533696" sldId="321"/>
            <ac:spMk id="5" creationId="{DFC3DD28-77A8-FE76-DD7A-931C95BFD395}"/>
          </ac:spMkLst>
        </pc:spChg>
        <pc:spChg chg="mod">
          <ac:chgData name="Williams, Chad" userId="1bcb7dee-f052-467d-9754-a4d21caaa79d" providerId="ADAL" clId="{28431150-0942-4A8C-A715-77BCED8B1E89}" dt="2024-05-15T14:26:37.146" v="893" actId="1076"/>
          <ac:spMkLst>
            <pc:docMk/>
            <pc:sldMk cId="1638533696" sldId="321"/>
            <ac:spMk id="6" creationId="{4E2C3B4C-AC9A-B942-3EC3-D6A5E0DA591F}"/>
          </ac:spMkLst>
        </pc:spChg>
        <pc:spChg chg="add mod ord">
          <ac:chgData name="Williams, Chad" userId="1bcb7dee-f052-467d-9754-a4d21caaa79d" providerId="ADAL" clId="{28431150-0942-4A8C-A715-77BCED8B1E89}" dt="2024-05-15T14:26:05.263" v="888" actId="167"/>
          <ac:spMkLst>
            <pc:docMk/>
            <pc:sldMk cId="1638533696" sldId="321"/>
            <ac:spMk id="7" creationId="{47189C5B-9508-39DF-97ED-0B6D2F0ADEC8}"/>
          </ac:spMkLst>
        </pc:spChg>
        <pc:spChg chg="del">
          <ac:chgData name="Williams, Chad" userId="1bcb7dee-f052-467d-9754-a4d21caaa79d" providerId="ADAL" clId="{28431150-0942-4A8C-A715-77BCED8B1E89}" dt="2024-05-15T14:25:40.823" v="876" actId="478"/>
          <ac:spMkLst>
            <pc:docMk/>
            <pc:sldMk cId="1638533696" sldId="321"/>
            <ac:spMk id="9" creationId="{08921DBC-86BA-C629-CBFF-BE93BD39B9ED}"/>
          </ac:spMkLst>
        </pc:spChg>
        <pc:picChg chg="add mod ord">
          <ac:chgData name="Williams, Chad" userId="1bcb7dee-f052-467d-9754-a4d21caaa79d" providerId="ADAL" clId="{28431150-0942-4A8C-A715-77BCED8B1E89}" dt="2024-05-15T14:26:05.263" v="888" actId="167"/>
          <ac:picMkLst>
            <pc:docMk/>
            <pc:sldMk cId="1638533696" sldId="321"/>
            <ac:picMk id="8" creationId="{21F14FDE-5FD5-943E-ECDC-5ADBCB2CC5AC}"/>
          </ac:picMkLst>
        </pc:picChg>
        <pc:picChg chg="add mod ord">
          <ac:chgData name="Williams, Chad" userId="1bcb7dee-f052-467d-9754-a4d21caaa79d" providerId="ADAL" clId="{28431150-0942-4A8C-A715-77BCED8B1E89}" dt="2024-05-15T14:26:05.263" v="888" actId="167"/>
          <ac:picMkLst>
            <pc:docMk/>
            <pc:sldMk cId="1638533696" sldId="321"/>
            <ac:picMk id="10" creationId="{0ADC32E2-6302-6D3D-6943-C4E69E7E3F85}"/>
          </ac:picMkLst>
        </pc:picChg>
      </pc:sldChg>
      <pc:sldChg chg="addSp delSp modSp add mod replTag delTag">
        <pc:chgData name="Williams, Chad" userId="1bcb7dee-f052-467d-9754-a4d21caaa79d" providerId="ADAL" clId="{28431150-0942-4A8C-A715-77BCED8B1E89}" dt="2024-05-15T14:29:58.100" v="1014"/>
        <pc:sldMkLst>
          <pc:docMk/>
          <pc:sldMk cId="3546243803" sldId="322"/>
        </pc:sldMkLst>
        <pc:spChg chg="add del mod">
          <ac:chgData name="Williams, Chad" userId="1bcb7dee-f052-467d-9754-a4d21caaa79d" providerId="ADAL" clId="{28431150-0942-4A8C-A715-77BCED8B1E89}" dt="2024-05-15T14:27:11.080" v="915" actId="478"/>
          <ac:spMkLst>
            <pc:docMk/>
            <pc:sldMk cId="3546243803" sldId="322"/>
            <ac:spMk id="3" creationId="{8EFEB888-CA5C-50C0-E9C7-769885F9A267}"/>
          </ac:spMkLst>
        </pc:spChg>
        <pc:spChg chg="mod">
          <ac:chgData name="Williams, Chad" userId="1bcb7dee-f052-467d-9754-a4d21caaa79d" providerId="ADAL" clId="{28431150-0942-4A8C-A715-77BCED8B1E89}" dt="2024-05-15T14:29:20.913" v="981" actId="20577"/>
          <ac:spMkLst>
            <pc:docMk/>
            <pc:sldMk cId="3546243803" sldId="322"/>
            <ac:spMk id="4" creationId="{8FD68CC9-94D3-7A31-75A5-A2AAC8F5001C}"/>
          </ac:spMkLst>
        </pc:spChg>
        <pc:spChg chg="mod">
          <ac:chgData name="Williams, Chad" userId="1bcb7dee-f052-467d-9754-a4d21caaa79d" providerId="ADAL" clId="{28431150-0942-4A8C-A715-77BCED8B1E89}" dt="2024-05-15T14:27:42.772" v="920" actId="207"/>
          <ac:spMkLst>
            <pc:docMk/>
            <pc:sldMk cId="3546243803" sldId="322"/>
            <ac:spMk id="5" creationId="{DFC3DD28-77A8-FE76-DD7A-931C95BFD395}"/>
          </ac:spMkLst>
        </pc:spChg>
        <pc:spChg chg="mod">
          <ac:chgData name="Williams, Chad" userId="1bcb7dee-f052-467d-9754-a4d21caaa79d" providerId="ADAL" clId="{28431150-0942-4A8C-A715-77BCED8B1E89}" dt="2024-05-15T14:28:09.137" v="926" actId="207"/>
          <ac:spMkLst>
            <pc:docMk/>
            <pc:sldMk cId="3546243803" sldId="322"/>
            <ac:spMk id="6" creationId="{4E2C3B4C-AC9A-B942-3EC3-D6A5E0DA591F}"/>
          </ac:spMkLst>
        </pc:spChg>
        <pc:spChg chg="del">
          <ac:chgData name="Williams, Chad" userId="1bcb7dee-f052-467d-9754-a4d21caaa79d" providerId="ADAL" clId="{28431150-0942-4A8C-A715-77BCED8B1E89}" dt="2024-05-15T14:27:08.568" v="914" actId="478"/>
          <ac:spMkLst>
            <pc:docMk/>
            <pc:sldMk cId="3546243803" sldId="322"/>
            <ac:spMk id="7" creationId="{47189C5B-9508-39DF-97ED-0B6D2F0ADEC8}"/>
          </ac:spMkLst>
        </pc:spChg>
        <pc:spChg chg="add mod">
          <ac:chgData name="Williams, Chad" userId="1bcb7dee-f052-467d-9754-a4d21caaa79d" providerId="ADAL" clId="{28431150-0942-4A8C-A715-77BCED8B1E89}" dt="2024-05-15T14:27:14.998" v="918"/>
          <ac:spMkLst>
            <pc:docMk/>
            <pc:sldMk cId="3546243803" sldId="322"/>
            <ac:spMk id="9" creationId="{3C9939D5-E8BD-6198-F977-5D939587DA29}"/>
          </ac:spMkLst>
        </pc:spChg>
        <pc:spChg chg="add mod">
          <ac:chgData name="Williams, Chad" userId="1bcb7dee-f052-467d-9754-a4d21caaa79d" providerId="ADAL" clId="{28431150-0942-4A8C-A715-77BCED8B1E89}" dt="2024-05-15T14:27:14.998" v="918"/>
          <ac:spMkLst>
            <pc:docMk/>
            <pc:sldMk cId="3546243803" sldId="322"/>
            <ac:spMk id="34" creationId="{1FA2312E-3573-F017-B758-786E7DF40007}"/>
          </ac:spMkLst>
        </pc:spChg>
        <pc:spChg chg="add mod">
          <ac:chgData name="Williams, Chad" userId="1bcb7dee-f052-467d-9754-a4d21caaa79d" providerId="ADAL" clId="{28431150-0942-4A8C-A715-77BCED8B1E89}" dt="2024-05-15T14:27:56.191" v="923" actId="1076"/>
          <ac:spMkLst>
            <pc:docMk/>
            <pc:sldMk cId="3546243803" sldId="322"/>
            <ac:spMk id="35" creationId="{8C66DD2C-E4EB-1733-114A-EB7B0212562F}"/>
          </ac:spMkLst>
        </pc:spChg>
        <pc:spChg chg="add mod">
          <ac:chgData name="Williams, Chad" userId="1bcb7dee-f052-467d-9754-a4d21caaa79d" providerId="ADAL" clId="{28431150-0942-4A8C-A715-77BCED8B1E89}" dt="2024-05-15T14:28:26.061" v="930" actId="207"/>
          <ac:spMkLst>
            <pc:docMk/>
            <pc:sldMk cId="3546243803" sldId="322"/>
            <ac:spMk id="36" creationId="{8EF7E385-615B-0511-5E9D-2559E4EA00D9}"/>
          </ac:spMkLst>
        </pc:spChg>
        <pc:picChg chg="del">
          <ac:chgData name="Williams, Chad" userId="1bcb7dee-f052-467d-9754-a4d21caaa79d" providerId="ADAL" clId="{28431150-0942-4A8C-A715-77BCED8B1E89}" dt="2024-05-15T14:27:12.828" v="916" actId="478"/>
          <ac:picMkLst>
            <pc:docMk/>
            <pc:sldMk cId="3546243803" sldId="322"/>
            <ac:picMk id="8" creationId="{21F14FDE-5FD5-943E-ECDC-5ADBCB2CC5AC}"/>
          </ac:picMkLst>
        </pc:picChg>
        <pc:picChg chg="del">
          <ac:chgData name="Williams, Chad" userId="1bcb7dee-f052-467d-9754-a4d21caaa79d" providerId="ADAL" clId="{28431150-0942-4A8C-A715-77BCED8B1E89}" dt="2024-05-15T14:27:14.403" v="917" actId="478"/>
          <ac:picMkLst>
            <pc:docMk/>
            <pc:sldMk cId="3546243803" sldId="322"/>
            <ac:picMk id="10" creationId="{0ADC32E2-6302-6D3D-6943-C4E69E7E3F85}"/>
          </ac:picMkLst>
        </pc:picChg>
        <pc:picChg chg="add mod">
          <ac:chgData name="Williams, Chad" userId="1bcb7dee-f052-467d-9754-a4d21caaa79d" providerId="ADAL" clId="{28431150-0942-4A8C-A715-77BCED8B1E89}" dt="2024-05-15T14:27:14.998" v="918"/>
          <ac:picMkLst>
            <pc:docMk/>
            <pc:sldMk cId="3546243803" sldId="322"/>
            <ac:picMk id="11" creationId="{5ADF6018-A22D-346E-6A26-16BFB335A7A7}"/>
          </ac:picMkLst>
        </pc:picChg>
        <pc:picChg chg="add mod">
          <ac:chgData name="Williams, Chad" userId="1bcb7dee-f052-467d-9754-a4d21caaa79d" providerId="ADAL" clId="{28431150-0942-4A8C-A715-77BCED8B1E89}" dt="2024-05-15T14:27:14.998" v="918"/>
          <ac:picMkLst>
            <pc:docMk/>
            <pc:sldMk cId="3546243803" sldId="322"/>
            <ac:picMk id="20" creationId="{A6C45FC1-D06C-8270-E034-9516FFE2605C}"/>
          </ac:picMkLst>
        </pc:picChg>
        <pc:inkChg chg="add mod">
          <ac:chgData name="Williams, Chad" userId="1bcb7dee-f052-467d-9754-a4d21caaa79d" providerId="ADAL" clId="{28431150-0942-4A8C-A715-77BCED8B1E89}" dt="2024-05-15T14:27:14.998" v="918"/>
          <ac:inkMkLst>
            <pc:docMk/>
            <pc:sldMk cId="3546243803" sldId="322"/>
            <ac:inkMk id="12" creationId="{0C15D81E-D654-3A93-6A11-21A693A47DC3}"/>
          </ac:inkMkLst>
        </pc:inkChg>
        <pc:inkChg chg="add mod">
          <ac:chgData name="Williams, Chad" userId="1bcb7dee-f052-467d-9754-a4d21caaa79d" providerId="ADAL" clId="{28431150-0942-4A8C-A715-77BCED8B1E89}" dt="2024-05-15T14:27:14.998" v="918"/>
          <ac:inkMkLst>
            <pc:docMk/>
            <pc:sldMk cId="3546243803" sldId="322"/>
            <ac:inkMk id="13" creationId="{36725CA3-E83E-8A29-4F48-251C1AA564E1}"/>
          </ac:inkMkLst>
        </pc:inkChg>
        <pc:inkChg chg="add mod">
          <ac:chgData name="Williams, Chad" userId="1bcb7dee-f052-467d-9754-a4d21caaa79d" providerId="ADAL" clId="{28431150-0942-4A8C-A715-77BCED8B1E89}" dt="2024-05-15T14:27:14.998" v="918"/>
          <ac:inkMkLst>
            <pc:docMk/>
            <pc:sldMk cId="3546243803" sldId="322"/>
            <ac:inkMk id="14" creationId="{22172860-E8D8-B478-1C8E-A795A5303C4B}"/>
          </ac:inkMkLst>
        </pc:inkChg>
        <pc:inkChg chg="add mod">
          <ac:chgData name="Williams, Chad" userId="1bcb7dee-f052-467d-9754-a4d21caaa79d" providerId="ADAL" clId="{28431150-0942-4A8C-A715-77BCED8B1E89}" dt="2024-05-15T14:27:14.998" v="918"/>
          <ac:inkMkLst>
            <pc:docMk/>
            <pc:sldMk cId="3546243803" sldId="322"/>
            <ac:inkMk id="15" creationId="{9FAD4535-A016-7D2F-611C-A966E493509F}"/>
          </ac:inkMkLst>
        </pc:inkChg>
        <pc:inkChg chg="add mod">
          <ac:chgData name="Williams, Chad" userId="1bcb7dee-f052-467d-9754-a4d21caaa79d" providerId="ADAL" clId="{28431150-0942-4A8C-A715-77BCED8B1E89}" dt="2024-05-15T14:27:14.998" v="918"/>
          <ac:inkMkLst>
            <pc:docMk/>
            <pc:sldMk cId="3546243803" sldId="322"/>
            <ac:inkMk id="16" creationId="{01115E0C-CDA6-A173-CB9A-174652C47299}"/>
          </ac:inkMkLst>
        </pc:inkChg>
        <pc:inkChg chg="add mod">
          <ac:chgData name="Williams, Chad" userId="1bcb7dee-f052-467d-9754-a4d21caaa79d" providerId="ADAL" clId="{28431150-0942-4A8C-A715-77BCED8B1E89}" dt="2024-05-15T14:27:14.998" v="918"/>
          <ac:inkMkLst>
            <pc:docMk/>
            <pc:sldMk cId="3546243803" sldId="322"/>
            <ac:inkMk id="17" creationId="{D653BAC5-03B2-31EA-43D6-33F851C2B623}"/>
          </ac:inkMkLst>
        </pc:inkChg>
        <pc:inkChg chg="add mod">
          <ac:chgData name="Williams, Chad" userId="1bcb7dee-f052-467d-9754-a4d21caaa79d" providerId="ADAL" clId="{28431150-0942-4A8C-A715-77BCED8B1E89}" dt="2024-05-15T14:27:14.998" v="918"/>
          <ac:inkMkLst>
            <pc:docMk/>
            <pc:sldMk cId="3546243803" sldId="322"/>
            <ac:inkMk id="18" creationId="{F6F91769-96D9-4C91-D51D-A6BA1F8FDE6A}"/>
          </ac:inkMkLst>
        </pc:inkChg>
        <pc:inkChg chg="add mod">
          <ac:chgData name="Williams, Chad" userId="1bcb7dee-f052-467d-9754-a4d21caaa79d" providerId="ADAL" clId="{28431150-0942-4A8C-A715-77BCED8B1E89}" dt="2024-05-15T14:27:14.998" v="918"/>
          <ac:inkMkLst>
            <pc:docMk/>
            <pc:sldMk cId="3546243803" sldId="322"/>
            <ac:inkMk id="19" creationId="{50C6CC6B-6525-03C2-F825-46152DE4C35E}"/>
          </ac:inkMkLst>
        </pc:inkChg>
        <pc:inkChg chg="add mod">
          <ac:chgData name="Williams, Chad" userId="1bcb7dee-f052-467d-9754-a4d21caaa79d" providerId="ADAL" clId="{28431150-0942-4A8C-A715-77BCED8B1E89}" dt="2024-05-15T14:27:14.998" v="918"/>
          <ac:inkMkLst>
            <pc:docMk/>
            <pc:sldMk cId="3546243803" sldId="322"/>
            <ac:inkMk id="21" creationId="{E28677FE-5365-4E00-24DA-7530C48F8B9A}"/>
          </ac:inkMkLst>
        </pc:inkChg>
        <pc:inkChg chg="add mod">
          <ac:chgData name="Williams, Chad" userId="1bcb7dee-f052-467d-9754-a4d21caaa79d" providerId="ADAL" clId="{28431150-0942-4A8C-A715-77BCED8B1E89}" dt="2024-05-15T14:27:14.998" v="918"/>
          <ac:inkMkLst>
            <pc:docMk/>
            <pc:sldMk cId="3546243803" sldId="322"/>
            <ac:inkMk id="22" creationId="{8FD2272D-6BA3-48E0-958B-7024B1AC167C}"/>
          </ac:inkMkLst>
        </pc:inkChg>
        <pc:inkChg chg="add mod">
          <ac:chgData name="Williams, Chad" userId="1bcb7dee-f052-467d-9754-a4d21caaa79d" providerId="ADAL" clId="{28431150-0942-4A8C-A715-77BCED8B1E89}" dt="2024-05-15T14:27:14.998" v="918"/>
          <ac:inkMkLst>
            <pc:docMk/>
            <pc:sldMk cId="3546243803" sldId="322"/>
            <ac:inkMk id="23" creationId="{A5BB3685-6399-CE6B-DD57-C6580C7F35D1}"/>
          </ac:inkMkLst>
        </pc:inkChg>
        <pc:inkChg chg="add mod">
          <ac:chgData name="Williams, Chad" userId="1bcb7dee-f052-467d-9754-a4d21caaa79d" providerId="ADAL" clId="{28431150-0942-4A8C-A715-77BCED8B1E89}" dt="2024-05-15T14:27:14.998" v="918"/>
          <ac:inkMkLst>
            <pc:docMk/>
            <pc:sldMk cId="3546243803" sldId="322"/>
            <ac:inkMk id="24" creationId="{8FD3ED18-F8D9-D769-C036-43F3037918D6}"/>
          </ac:inkMkLst>
        </pc:inkChg>
        <pc:inkChg chg="add mod">
          <ac:chgData name="Williams, Chad" userId="1bcb7dee-f052-467d-9754-a4d21caaa79d" providerId="ADAL" clId="{28431150-0942-4A8C-A715-77BCED8B1E89}" dt="2024-05-15T14:27:14.998" v="918"/>
          <ac:inkMkLst>
            <pc:docMk/>
            <pc:sldMk cId="3546243803" sldId="322"/>
            <ac:inkMk id="25" creationId="{02524FD7-EB1B-7626-ACC3-AC2C8838C603}"/>
          </ac:inkMkLst>
        </pc:inkChg>
        <pc:inkChg chg="add mod">
          <ac:chgData name="Williams, Chad" userId="1bcb7dee-f052-467d-9754-a4d21caaa79d" providerId="ADAL" clId="{28431150-0942-4A8C-A715-77BCED8B1E89}" dt="2024-05-15T14:27:14.998" v="918"/>
          <ac:inkMkLst>
            <pc:docMk/>
            <pc:sldMk cId="3546243803" sldId="322"/>
            <ac:inkMk id="26" creationId="{823E9B6A-204D-ABBC-8278-B107C16E03FA}"/>
          </ac:inkMkLst>
        </pc:inkChg>
        <pc:inkChg chg="add mod">
          <ac:chgData name="Williams, Chad" userId="1bcb7dee-f052-467d-9754-a4d21caaa79d" providerId="ADAL" clId="{28431150-0942-4A8C-A715-77BCED8B1E89}" dt="2024-05-15T14:27:14.998" v="918"/>
          <ac:inkMkLst>
            <pc:docMk/>
            <pc:sldMk cId="3546243803" sldId="322"/>
            <ac:inkMk id="27" creationId="{E33D4AE3-1372-1E63-B7E9-2BA3149E8C0C}"/>
          </ac:inkMkLst>
        </pc:inkChg>
        <pc:inkChg chg="add mod">
          <ac:chgData name="Williams, Chad" userId="1bcb7dee-f052-467d-9754-a4d21caaa79d" providerId="ADAL" clId="{28431150-0942-4A8C-A715-77BCED8B1E89}" dt="2024-05-15T14:27:14.998" v="918"/>
          <ac:inkMkLst>
            <pc:docMk/>
            <pc:sldMk cId="3546243803" sldId="322"/>
            <ac:inkMk id="28" creationId="{BAF83AC3-0F8B-82AA-504C-33B6D568284B}"/>
          </ac:inkMkLst>
        </pc:inkChg>
        <pc:inkChg chg="add mod">
          <ac:chgData name="Williams, Chad" userId="1bcb7dee-f052-467d-9754-a4d21caaa79d" providerId="ADAL" clId="{28431150-0942-4A8C-A715-77BCED8B1E89}" dt="2024-05-15T14:27:14.998" v="918"/>
          <ac:inkMkLst>
            <pc:docMk/>
            <pc:sldMk cId="3546243803" sldId="322"/>
            <ac:inkMk id="29" creationId="{F5158FF6-20A0-F334-C750-EC84862BB93B}"/>
          </ac:inkMkLst>
        </pc:inkChg>
        <pc:inkChg chg="add mod">
          <ac:chgData name="Williams, Chad" userId="1bcb7dee-f052-467d-9754-a4d21caaa79d" providerId="ADAL" clId="{28431150-0942-4A8C-A715-77BCED8B1E89}" dt="2024-05-15T14:27:14.998" v="918"/>
          <ac:inkMkLst>
            <pc:docMk/>
            <pc:sldMk cId="3546243803" sldId="322"/>
            <ac:inkMk id="30" creationId="{5E27E55C-84E7-253A-853A-E1BC9E42D96C}"/>
          </ac:inkMkLst>
        </pc:inkChg>
        <pc:inkChg chg="add mod">
          <ac:chgData name="Williams, Chad" userId="1bcb7dee-f052-467d-9754-a4d21caaa79d" providerId="ADAL" clId="{28431150-0942-4A8C-A715-77BCED8B1E89}" dt="2024-05-15T14:27:14.998" v="918"/>
          <ac:inkMkLst>
            <pc:docMk/>
            <pc:sldMk cId="3546243803" sldId="322"/>
            <ac:inkMk id="31" creationId="{AE4FF084-59F5-0BE7-1577-D1AD2008269B}"/>
          </ac:inkMkLst>
        </pc:inkChg>
        <pc:inkChg chg="add mod">
          <ac:chgData name="Williams, Chad" userId="1bcb7dee-f052-467d-9754-a4d21caaa79d" providerId="ADAL" clId="{28431150-0942-4A8C-A715-77BCED8B1E89}" dt="2024-05-15T14:27:14.998" v="918"/>
          <ac:inkMkLst>
            <pc:docMk/>
            <pc:sldMk cId="3546243803" sldId="322"/>
            <ac:inkMk id="32" creationId="{D6D673BA-356C-6E60-3E40-8E77589E5F69}"/>
          </ac:inkMkLst>
        </pc:inkChg>
        <pc:inkChg chg="add mod">
          <ac:chgData name="Williams, Chad" userId="1bcb7dee-f052-467d-9754-a4d21caaa79d" providerId="ADAL" clId="{28431150-0942-4A8C-A715-77BCED8B1E89}" dt="2024-05-15T14:27:14.998" v="918"/>
          <ac:inkMkLst>
            <pc:docMk/>
            <pc:sldMk cId="3546243803" sldId="322"/>
            <ac:inkMk id="33" creationId="{9EBE7198-0489-69E2-E386-1312C1A696C3}"/>
          </ac:inkMkLst>
        </pc:inkChg>
      </pc:sldChg>
      <pc:sldChg chg="addSp delSp modSp add mod ord replTag delTag">
        <pc:chgData name="Williams, Chad" userId="1bcb7dee-f052-467d-9754-a4d21caaa79d" providerId="ADAL" clId="{28431150-0942-4A8C-A715-77BCED8B1E89}" dt="2024-05-15T14:35:30.975" v="1230"/>
        <pc:sldMkLst>
          <pc:docMk/>
          <pc:sldMk cId="4045763110" sldId="323"/>
        </pc:sldMkLst>
        <pc:spChg chg="add del mod">
          <ac:chgData name="Williams, Chad" userId="1bcb7dee-f052-467d-9754-a4d21caaa79d" providerId="ADAL" clId="{28431150-0942-4A8C-A715-77BCED8B1E89}" dt="2024-05-15T14:30:48.039" v="1053" actId="478"/>
          <ac:spMkLst>
            <pc:docMk/>
            <pc:sldMk cId="4045763110" sldId="323"/>
            <ac:spMk id="3" creationId="{3E62F6FB-990C-D668-233C-EEB2994F1E40}"/>
          </ac:spMkLst>
        </pc:spChg>
        <pc:spChg chg="mod">
          <ac:chgData name="Williams, Chad" userId="1bcb7dee-f052-467d-9754-a4d21caaa79d" providerId="ADAL" clId="{28431150-0942-4A8C-A715-77BCED8B1E89}" dt="2024-05-15T14:30:15.256" v="1035" actId="20577"/>
          <ac:spMkLst>
            <pc:docMk/>
            <pc:sldMk cId="4045763110" sldId="323"/>
            <ac:spMk id="4" creationId="{8FD68CC9-94D3-7A31-75A5-A2AAC8F5001C}"/>
          </ac:spMkLst>
        </pc:spChg>
        <pc:spChg chg="mod">
          <ac:chgData name="Williams, Chad" userId="1bcb7dee-f052-467d-9754-a4d21caaa79d" providerId="ADAL" clId="{28431150-0942-4A8C-A715-77BCED8B1E89}" dt="2024-05-15T14:31:45.334" v="1057" actId="1076"/>
          <ac:spMkLst>
            <pc:docMk/>
            <pc:sldMk cId="4045763110" sldId="323"/>
            <ac:spMk id="5" creationId="{DFC3DD28-77A8-FE76-DD7A-931C95BFD395}"/>
          </ac:spMkLst>
        </pc:spChg>
        <pc:spChg chg="mod">
          <ac:chgData name="Williams, Chad" userId="1bcb7dee-f052-467d-9754-a4d21caaa79d" providerId="ADAL" clId="{28431150-0942-4A8C-A715-77BCED8B1E89}" dt="2024-05-15T14:31:51.495" v="1058" actId="1076"/>
          <ac:spMkLst>
            <pc:docMk/>
            <pc:sldMk cId="4045763110" sldId="323"/>
            <ac:spMk id="6" creationId="{4E2C3B4C-AC9A-B942-3EC3-D6A5E0DA591F}"/>
          </ac:spMkLst>
        </pc:spChg>
        <pc:spChg chg="del">
          <ac:chgData name="Williams, Chad" userId="1bcb7dee-f052-467d-9754-a4d21caaa79d" providerId="ADAL" clId="{28431150-0942-4A8C-A715-77BCED8B1E89}" dt="2024-05-15T14:30:46.210" v="1052" actId="478"/>
          <ac:spMkLst>
            <pc:docMk/>
            <pc:sldMk cId="4045763110" sldId="323"/>
            <ac:spMk id="7" creationId="{47189C5B-9508-39DF-97ED-0B6D2F0ADEC8}"/>
          </ac:spMkLst>
        </pc:spChg>
        <pc:spChg chg="add mod ord">
          <ac:chgData name="Williams, Chad" userId="1bcb7dee-f052-467d-9754-a4d21caaa79d" providerId="ADAL" clId="{28431150-0942-4A8C-A715-77BCED8B1E89}" dt="2024-05-15T14:31:01.314" v="1055" actId="167"/>
          <ac:spMkLst>
            <pc:docMk/>
            <pc:sldMk cId="4045763110" sldId="323"/>
            <ac:spMk id="9" creationId="{02CD28D3-855E-539E-8E68-6A910E9EEC03}"/>
          </ac:spMkLst>
        </pc:spChg>
        <pc:picChg chg="del">
          <ac:chgData name="Williams, Chad" userId="1bcb7dee-f052-467d-9754-a4d21caaa79d" providerId="ADAL" clId="{28431150-0942-4A8C-A715-77BCED8B1E89}" dt="2024-05-15T14:30:44.058" v="1051" actId="478"/>
          <ac:picMkLst>
            <pc:docMk/>
            <pc:sldMk cId="4045763110" sldId="323"/>
            <ac:picMk id="8" creationId="{21F14FDE-5FD5-943E-ECDC-5ADBCB2CC5AC}"/>
          </ac:picMkLst>
        </pc:picChg>
        <pc:picChg chg="del">
          <ac:chgData name="Williams, Chad" userId="1bcb7dee-f052-467d-9754-a4d21caaa79d" providerId="ADAL" clId="{28431150-0942-4A8C-A715-77BCED8B1E89}" dt="2024-05-15T14:30:43.403" v="1050" actId="478"/>
          <ac:picMkLst>
            <pc:docMk/>
            <pc:sldMk cId="4045763110" sldId="323"/>
            <ac:picMk id="10" creationId="{0ADC32E2-6302-6D3D-6943-C4E69E7E3F85}"/>
          </ac:picMkLst>
        </pc:picChg>
        <pc:picChg chg="add mod ord">
          <ac:chgData name="Williams, Chad" userId="1bcb7dee-f052-467d-9754-a4d21caaa79d" providerId="ADAL" clId="{28431150-0942-4A8C-A715-77BCED8B1E89}" dt="2024-05-15T14:31:01.314" v="1055" actId="167"/>
          <ac:picMkLst>
            <pc:docMk/>
            <pc:sldMk cId="4045763110" sldId="323"/>
            <ac:picMk id="11" creationId="{4DAAF779-4F81-915F-A002-D07405C8C7BC}"/>
          </ac:picMkLst>
        </pc:picChg>
        <pc:picChg chg="add mod ord">
          <ac:chgData name="Williams, Chad" userId="1bcb7dee-f052-467d-9754-a4d21caaa79d" providerId="ADAL" clId="{28431150-0942-4A8C-A715-77BCED8B1E89}" dt="2024-05-15T14:31:01.314" v="1055" actId="167"/>
          <ac:picMkLst>
            <pc:docMk/>
            <pc:sldMk cId="4045763110" sldId="323"/>
            <ac:picMk id="12" creationId="{B2984563-5252-18EA-050B-37617BCC4739}"/>
          </ac:picMkLst>
        </pc:picChg>
      </pc:sldChg>
      <pc:sldChg chg="add del replTag delTag">
        <pc:chgData name="Williams, Chad" userId="1bcb7dee-f052-467d-9754-a4d21caaa79d" providerId="ADAL" clId="{28431150-0942-4A8C-A715-77BCED8B1E89}" dt="2024-05-15T14:28:43.230" v="949" actId="2890"/>
        <pc:sldMkLst>
          <pc:docMk/>
          <pc:sldMk cId="4243641649" sldId="323"/>
        </pc:sldMkLst>
      </pc:sldChg>
      <pc:sldChg chg="modSp mod replTag delTag modNotesTx">
        <pc:chgData name="Williams, Chad" userId="1bcb7dee-f052-467d-9754-a4d21caaa79d" providerId="ADAL" clId="{28431150-0942-4A8C-A715-77BCED8B1E89}" dt="2024-05-15T15:35:32.351" v="2248"/>
        <pc:sldMkLst>
          <pc:docMk/>
          <pc:sldMk cId="721718237" sldId="324"/>
        </pc:sldMkLst>
        <pc:spChg chg="mod">
          <ac:chgData name="Williams, Chad" userId="1bcb7dee-f052-467d-9754-a4d21caaa79d" providerId="ADAL" clId="{28431150-0942-4A8C-A715-77BCED8B1E89}" dt="2024-05-15T14:34:33.635" v="1184" actId="20577"/>
          <ac:spMkLst>
            <pc:docMk/>
            <pc:sldMk cId="721718237" sldId="324"/>
            <ac:spMk id="2" creationId="{3DB0B171-4D46-E267-0F0E-8A02B2E9671A}"/>
          </ac:spMkLst>
        </pc:spChg>
        <pc:spChg chg="mod">
          <ac:chgData name="Williams, Chad" userId="1bcb7dee-f052-467d-9754-a4d21caaa79d" providerId="ADAL" clId="{28431150-0942-4A8C-A715-77BCED8B1E89}" dt="2024-05-15T14:34:56.461" v="1197" actId="1076"/>
          <ac:spMkLst>
            <pc:docMk/>
            <pc:sldMk cId="721718237" sldId="324"/>
            <ac:spMk id="4" creationId="{314D3A18-8FF6-410A-1C9E-74A382219475}"/>
          </ac:spMkLst>
        </pc:spChg>
      </pc:sldChg>
      <pc:sldChg chg="addSp delSp modSp add mod ord replTag delTag modNotesTx">
        <pc:chgData name="Williams, Chad" userId="1bcb7dee-f052-467d-9754-a4d21caaa79d" providerId="ADAL" clId="{28431150-0942-4A8C-A715-77BCED8B1E89}" dt="2024-05-15T15:47:43.796" v="2613"/>
        <pc:sldMkLst>
          <pc:docMk/>
          <pc:sldMk cId="344078393" sldId="325"/>
        </pc:sldMkLst>
        <pc:spChg chg="add del mod">
          <ac:chgData name="Williams, Chad" userId="1bcb7dee-f052-467d-9754-a4d21caaa79d" providerId="ADAL" clId="{28431150-0942-4A8C-A715-77BCED8B1E89}" dt="2024-05-15T14:35:56.003" v="1250" actId="478"/>
          <ac:spMkLst>
            <pc:docMk/>
            <pc:sldMk cId="344078393" sldId="325"/>
            <ac:spMk id="3" creationId="{CE753E91-794A-B12C-53DE-47A56BF8986E}"/>
          </ac:spMkLst>
        </pc:spChg>
        <pc:spChg chg="mod">
          <ac:chgData name="Williams, Chad" userId="1bcb7dee-f052-467d-9754-a4d21caaa79d" providerId="ADAL" clId="{28431150-0942-4A8C-A715-77BCED8B1E89}" dt="2024-05-15T14:35:44.557" v="1246"/>
          <ac:spMkLst>
            <pc:docMk/>
            <pc:sldMk cId="344078393" sldId="325"/>
            <ac:spMk id="4" creationId="{8FD68CC9-94D3-7A31-75A5-A2AAC8F5001C}"/>
          </ac:spMkLst>
        </pc:spChg>
        <pc:spChg chg="mod">
          <ac:chgData name="Williams, Chad" userId="1bcb7dee-f052-467d-9754-a4d21caaa79d" providerId="ADAL" clId="{28431150-0942-4A8C-A715-77BCED8B1E89}" dt="2024-05-15T14:36:32.954" v="1266" actId="1076"/>
          <ac:spMkLst>
            <pc:docMk/>
            <pc:sldMk cId="344078393" sldId="325"/>
            <ac:spMk id="5" creationId="{DFC3DD28-77A8-FE76-DD7A-931C95BFD395}"/>
          </ac:spMkLst>
        </pc:spChg>
        <pc:spChg chg="del mod">
          <ac:chgData name="Williams, Chad" userId="1bcb7dee-f052-467d-9754-a4d21caaa79d" providerId="ADAL" clId="{28431150-0942-4A8C-A715-77BCED8B1E89}" dt="2024-05-15T14:37:03.718" v="1270" actId="478"/>
          <ac:spMkLst>
            <pc:docMk/>
            <pc:sldMk cId="344078393" sldId="325"/>
            <ac:spMk id="6" creationId="{4E2C3B4C-AC9A-B942-3EC3-D6A5E0DA591F}"/>
          </ac:spMkLst>
        </pc:spChg>
        <pc:spChg chg="del">
          <ac:chgData name="Williams, Chad" userId="1bcb7dee-f052-467d-9754-a4d21caaa79d" providerId="ADAL" clId="{28431150-0942-4A8C-A715-77BCED8B1E89}" dt="2024-05-15T14:35:52.960" v="1249" actId="478"/>
          <ac:spMkLst>
            <pc:docMk/>
            <pc:sldMk cId="344078393" sldId="325"/>
            <ac:spMk id="9" creationId="{02CD28D3-855E-539E-8E68-6A910E9EEC03}"/>
          </ac:spMkLst>
        </pc:spChg>
        <pc:picChg chg="add mod ord">
          <ac:chgData name="Williams, Chad" userId="1bcb7dee-f052-467d-9754-a4d21caaa79d" providerId="ADAL" clId="{28431150-0942-4A8C-A715-77BCED8B1E89}" dt="2024-05-15T14:36:18.224" v="1262" actId="167"/>
          <ac:picMkLst>
            <pc:docMk/>
            <pc:sldMk cId="344078393" sldId="325"/>
            <ac:picMk id="7" creationId="{964DCEA3-BB94-B22D-7D6D-3B282980161A}"/>
          </ac:picMkLst>
        </pc:picChg>
        <pc:picChg chg="del">
          <ac:chgData name="Williams, Chad" userId="1bcb7dee-f052-467d-9754-a4d21caaa79d" providerId="ADAL" clId="{28431150-0942-4A8C-A715-77BCED8B1E89}" dt="2024-05-15T14:35:47.558" v="1247" actId="478"/>
          <ac:picMkLst>
            <pc:docMk/>
            <pc:sldMk cId="344078393" sldId="325"/>
            <ac:picMk id="11" creationId="{4DAAF779-4F81-915F-A002-D07405C8C7BC}"/>
          </ac:picMkLst>
        </pc:picChg>
        <pc:picChg chg="del">
          <ac:chgData name="Williams, Chad" userId="1bcb7dee-f052-467d-9754-a4d21caaa79d" providerId="ADAL" clId="{28431150-0942-4A8C-A715-77BCED8B1E89}" dt="2024-05-15T14:35:48.160" v="1248" actId="478"/>
          <ac:picMkLst>
            <pc:docMk/>
            <pc:sldMk cId="344078393" sldId="325"/>
            <ac:picMk id="12" creationId="{B2984563-5252-18EA-050B-37617BCC4739}"/>
          </ac:picMkLst>
        </pc:picChg>
      </pc:sldChg>
      <pc:sldChg chg="replTag delTag">
        <pc:chgData name="Williams, Chad" userId="1bcb7dee-f052-467d-9754-a4d21caaa79d" providerId="ADAL" clId="{28431150-0942-4A8C-A715-77BCED8B1E89}" dt="2024-05-15T15:31:08.388" v="2071"/>
        <pc:sldMkLst>
          <pc:docMk/>
          <pc:sldMk cId="2600502344" sldId="330"/>
        </pc:sldMkLst>
      </pc:sldChg>
      <pc:sldChg chg="addSp delSp modSp mod replTag delTag modNotesTx">
        <pc:chgData name="Williams, Chad" userId="1bcb7dee-f052-467d-9754-a4d21caaa79d" providerId="ADAL" clId="{28431150-0942-4A8C-A715-77BCED8B1E89}" dt="2024-05-15T15:50:32.839" v="2630"/>
        <pc:sldMkLst>
          <pc:docMk/>
          <pc:sldMk cId="1864700741" sldId="337"/>
        </pc:sldMkLst>
        <pc:spChg chg="del">
          <ac:chgData name="Williams, Chad" userId="1bcb7dee-f052-467d-9754-a4d21caaa79d" providerId="ADAL" clId="{28431150-0942-4A8C-A715-77BCED8B1E89}" dt="2024-05-15T14:37:55.379" v="1311" actId="478"/>
          <ac:spMkLst>
            <pc:docMk/>
            <pc:sldMk cId="1864700741" sldId="337"/>
            <ac:spMk id="3" creationId="{C41B4323-D8D6-4191-3A1A-E92CF54EAA9D}"/>
          </ac:spMkLst>
        </pc:spChg>
        <pc:spChg chg="mod">
          <ac:chgData name="Williams, Chad" userId="1bcb7dee-f052-467d-9754-a4d21caaa79d" providerId="ADAL" clId="{28431150-0942-4A8C-A715-77BCED8B1E89}" dt="2024-05-15T14:37:48.294" v="1303" actId="14100"/>
          <ac:spMkLst>
            <pc:docMk/>
            <pc:sldMk cId="1864700741" sldId="337"/>
            <ac:spMk id="4" creationId="{8FD68CC9-94D3-7A31-75A5-A2AAC8F5001C}"/>
          </ac:spMkLst>
        </pc:spChg>
        <pc:spChg chg="del">
          <ac:chgData name="Williams, Chad" userId="1bcb7dee-f052-467d-9754-a4d21caaa79d" providerId="ADAL" clId="{28431150-0942-4A8C-A715-77BCED8B1E89}" dt="2024-05-15T14:38:39.332" v="1363" actId="478"/>
          <ac:spMkLst>
            <pc:docMk/>
            <pc:sldMk cId="1864700741" sldId="337"/>
            <ac:spMk id="5" creationId="{41408F70-35C8-575D-6BBF-A4C350BF172C}"/>
          </ac:spMkLst>
        </pc:spChg>
        <pc:spChg chg="mod">
          <ac:chgData name="Williams, Chad" userId="1bcb7dee-f052-467d-9754-a4d21caaa79d" providerId="ADAL" clId="{28431150-0942-4A8C-A715-77BCED8B1E89}" dt="2024-05-15T14:38:33.475" v="1362" actId="688"/>
          <ac:spMkLst>
            <pc:docMk/>
            <pc:sldMk cId="1864700741" sldId="337"/>
            <ac:spMk id="6" creationId="{8CB3C37D-F29C-482E-AF93-8E5C84AFCEAE}"/>
          </ac:spMkLst>
        </pc:spChg>
        <pc:spChg chg="add del mod">
          <ac:chgData name="Williams, Chad" userId="1bcb7dee-f052-467d-9754-a4d21caaa79d" providerId="ADAL" clId="{28431150-0942-4A8C-A715-77BCED8B1E89}" dt="2024-05-15T14:37:57.510" v="1312" actId="478"/>
          <ac:spMkLst>
            <pc:docMk/>
            <pc:sldMk cId="1864700741" sldId="337"/>
            <ac:spMk id="8" creationId="{1EDF9CBD-B902-7A68-D247-B9787C62D380}"/>
          </ac:spMkLst>
        </pc:spChg>
        <pc:spChg chg="del">
          <ac:chgData name="Williams, Chad" userId="1bcb7dee-f052-467d-9754-a4d21caaa79d" providerId="ADAL" clId="{28431150-0942-4A8C-A715-77BCED8B1E89}" dt="2024-05-15T14:38:41.444" v="1364" actId="478"/>
          <ac:spMkLst>
            <pc:docMk/>
            <pc:sldMk cId="1864700741" sldId="337"/>
            <ac:spMk id="9" creationId="{3806173A-5CA0-6E0B-5BCE-754EE08BCD63}"/>
          </ac:spMkLst>
        </pc:spChg>
        <pc:spChg chg="add mod ord">
          <ac:chgData name="Williams, Chad" userId="1bcb7dee-f052-467d-9754-a4d21caaa79d" providerId="ADAL" clId="{28431150-0942-4A8C-A715-77BCED8B1E89}" dt="2024-05-15T14:38:46.895" v="1365" actId="1076"/>
          <ac:spMkLst>
            <pc:docMk/>
            <pc:sldMk cId="1864700741" sldId="337"/>
            <ac:spMk id="11" creationId="{E3181135-08E1-5C0C-4CE2-78460FE5A83C}"/>
          </ac:spMkLst>
        </pc:spChg>
        <pc:picChg chg="del">
          <ac:chgData name="Williams, Chad" userId="1bcb7dee-f052-467d-9754-a4d21caaa79d" providerId="ADAL" clId="{28431150-0942-4A8C-A715-77BCED8B1E89}" dt="2024-05-15T14:37:52.891" v="1310" actId="478"/>
          <ac:picMkLst>
            <pc:docMk/>
            <pc:sldMk cId="1864700741" sldId="337"/>
            <ac:picMk id="2" creationId="{9C8959BE-6F55-7F54-3F7A-1A608E19F2B5}"/>
          </ac:picMkLst>
        </pc:picChg>
        <pc:picChg chg="add mod ord">
          <ac:chgData name="Williams, Chad" userId="1bcb7dee-f052-467d-9754-a4d21caaa79d" providerId="ADAL" clId="{28431150-0942-4A8C-A715-77BCED8B1E89}" dt="2024-05-15T14:38:29.602" v="1360" actId="1076"/>
          <ac:picMkLst>
            <pc:docMk/>
            <pc:sldMk cId="1864700741" sldId="337"/>
            <ac:picMk id="10" creationId="{3C9E99DB-9C28-FCDB-962D-6E7B231814F8}"/>
          </ac:picMkLst>
        </pc:picChg>
      </pc:sldChg>
      <pc:sldChg chg="addSp delSp modSp add mod replTag delTag">
        <pc:chgData name="Williams, Chad" userId="1bcb7dee-f052-467d-9754-a4d21caaa79d" providerId="ADAL" clId="{28431150-0942-4A8C-A715-77BCED8B1E89}" dt="2024-05-15T14:42:32.089" v="1519" actId="20577"/>
        <pc:sldMkLst>
          <pc:docMk/>
          <pc:sldMk cId="2712144857" sldId="338"/>
        </pc:sldMkLst>
        <pc:spChg chg="add del mod">
          <ac:chgData name="Williams, Chad" userId="1bcb7dee-f052-467d-9754-a4d21caaa79d" providerId="ADAL" clId="{28431150-0942-4A8C-A715-77BCED8B1E89}" dt="2024-05-15T14:39:15.297" v="1395" actId="478"/>
          <ac:spMkLst>
            <pc:docMk/>
            <pc:sldMk cId="2712144857" sldId="338"/>
            <ac:spMk id="3" creationId="{445E5A5C-7DDA-4C8F-7B3C-022AD48999D5}"/>
          </ac:spMkLst>
        </pc:spChg>
        <pc:spChg chg="mod">
          <ac:chgData name="Williams, Chad" userId="1bcb7dee-f052-467d-9754-a4d21caaa79d" providerId="ADAL" clId="{28431150-0942-4A8C-A715-77BCED8B1E89}" dt="2024-05-15T14:42:32.089" v="1519" actId="20577"/>
          <ac:spMkLst>
            <pc:docMk/>
            <pc:sldMk cId="2712144857" sldId="338"/>
            <ac:spMk id="4" creationId="{8FD68CC9-94D3-7A31-75A5-A2AAC8F5001C}"/>
          </ac:spMkLst>
        </pc:spChg>
        <pc:spChg chg="mod">
          <ac:chgData name="Williams, Chad" userId="1bcb7dee-f052-467d-9754-a4d21caaa79d" providerId="ADAL" clId="{28431150-0942-4A8C-A715-77BCED8B1E89}" dt="2024-05-15T14:40:15.437" v="1417" actId="1076"/>
          <ac:spMkLst>
            <pc:docMk/>
            <pc:sldMk cId="2712144857" sldId="338"/>
            <ac:spMk id="6" creationId="{8CB3C37D-F29C-482E-AF93-8E5C84AFCEAE}"/>
          </ac:spMkLst>
        </pc:spChg>
        <pc:spChg chg="add mod">
          <ac:chgData name="Williams, Chad" userId="1bcb7dee-f052-467d-9754-a4d21caaa79d" providerId="ADAL" clId="{28431150-0942-4A8C-A715-77BCED8B1E89}" dt="2024-05-15T14:39:38.950" v="1409" actId="1076"/>
          <ac:spMkLst>
            <pc:docMk/>
            <pc:sldMk cId="2712144857" sldId="338"/>
            <ac:spMk id="7" creationId="{12C3AD3B-04B0-AF12-F8CF-BBBC6447709E}"/>
          </ac:spMkLst>
        </pc:spChg>
        <pc:spChg chg="del mod">
          <ac:chgData name="Williams, Chad" userId="1bcb7dee-f052-467d-9754-a4d21caaa79d" providerId="ADAL" clId="{28431150-0942-4A8C-A715-77BCED8B1E89}" dt="2024-05-15T14:39:17.138" v="1397" actId="478"/>
          <ac:spMkLst>
            <pc:docMk/>
            <pc:sldMk cId="2712144857" sldId="338"/>
            <ac:spMk id="11" creationId="{E3181135-08E1-5C0C-4CE2-78460FE5A83C}"/>
          </ac:spMkLst>
        </pc:spChg>
        <pc:picChg chg="add mod ord">
          <ac:chgData name="Williams, Chad" userId="1bcb7dee-f052-467d-9754-a4d21caaa79d" providerId="ADAL" clId="{28431150-0942-4A8C-A715-77BCED8B1E89}" dt="2024-05-15T14:39:51.732" v="1414" actId="167"/>
          <ac:picMkLst>
            <pc:docMk/>
            <pc:sldMk cId="2712144857" sldId="338"/>
            <ac:picMk id="5" creationId="{D8C12835-9336-1AFE-BBC0-C1A72595C802}"/>
          </ac:picMkLst>
        </pc:picChg>
        <pc:picChg chg="del">
          <ac:chgData name="Williams, Chad" userId="1bcb7dee-f052-467d-9754-a4d21caaa79d" providerId="ADAL" clId="{28431150-0942-4A8C-A715-77BCED8B1E89}" dt="2024-05-15T14:39:13.515" v="1394" actId="478"/>
          <ac:picMkLst>
            <pc:docMk/>
            <pc:sldMk cId="2712144857" sldId="338"/>
            <ac:picMk id="10" creationId="{3C9E99DB-9C28-FCDB-962D-6E7B231814F8}"/>
          </ac:picMkLst>
        </pc:picChg>
      </pc:sldChg>
      <pc:sldChg chg="addSp delSp modSp add mod replTag delTag modNotesTx">
        <pc:chgData name="Williams, Chad" userId="1bcb7dee-f052-467d-9754-a4d21caaa79d" providerId="ADAL" clId="{28431150-0942-4A8C-A715-77BCED8B1E89}" dt="2024-05-15T14:42:38.930" v="1524"/>
        <pc:sldMkLst>
          <pc:docMk/>
          <pc:sldMk cId="3180652437" sldId="339"/>
        </pc:sldMkLst>
        <pc:spChg chg="add del mod">
          <ac:chgData name="Williams, Chad" userId="1bcb7dee-f052-467d-9754-a4d21caaa79d" providerId="ADAL" clId="{28431150-0942-4A8C-A715-77BCED8B1E89}" dt="2024-05-15T14:40:41.402" v="1439" actId="478"/>
          <ac:spMkLst>
            <pc:docMk/>
            <pc:sldMk cId="3180652437" sldId="339"/>
            <ac:spMk id="3" creationId="{32408784-F0B4-5A0C-B6EA-F1005832C915}"/>
          </ac:spMkLst>
        </pc:spChg>
        <pc:spChg chg="mod">
          <ac:chgData name="Williams, Chad" userId="1bcb7dee-f052-467d-9754-a4d21caaa79d" providerId="ADAL" clId="{28431150-0942-4A8C-A715-77BCED8B1E89}" dt="2024-05-15T14:42:38.930" v="1524"/>
          <ac:spMkLst>
            <pc:docMk/>
            <pc:sldMk cId="3180652437" sldId="339"/>
            <ac:spMk id="4" creationId="{8FD68CC9-94D3-7A31-75A5-A2AAC8F5001C}"/>
          </ac:spMkLst>
        </pc:spChg>
        <pc:spChg chg="mod">
          <ac:chgData name="Williams, Chad" userId="1bcb7dee-f052-467d-9754-a4d21caaa79d" providerId="ADAL" clId="{28431150-0942-4A8C-A715-77BCED8B1E89}" dt="2024-05-15T14:41:43.001" v="1461" actId="1076"/>
          <ac:spMkLst>
            <pc:docMk/>
            <pc:sldMk cId="3180652437" sldId="339"/>
            <ac:spMk id="6" creationId="{8CB3C37D-F29C-482E-AF93-8E5C84AFCEAE}"/>
          </ac:spMkLst>
        </pc:spChg>
        <pc:spChg chg="del">
          <ac:chgData name="Williams, Chad" userId="1bcb7dee-f052-467d-9754-a4d21caaa79d" providerId="ADAL" clId="{28431150-0942-4A8C-A715-77BCED8B1E89}" dt="2024-05-15T14:40:43.707" v="1440" actId="478"/>
          <ac:spMkLst>
            <pc:docMk/>
            <pc:sldMk cId="3180652437" sldId="339"/>
            <ac:spMk id="7" creationId="{12C3AD3B-04B0-AF12-F8CF-BBBC6447709E}"/>
          </ac:spMkLst>
        </pc:spChg>
        <pc:spChg chg="add mod">
          <ac:chgData name="Williams, Chad" userId="1bcb7dee-f052-467d-9754-a4d21caaa79d" providerId="ADAL" clId="{28431150-0942-4A8C-A715-77BCED8B1E89}" dt="2024-05-15T14:41:24.870" v="1458" actId="14100"/>
          <ac:spMkLst>
            <pc:docMk/>
            <pc:sldMk cId="3180652437" sldId="339"/>
            <ac:spMk id="9" creationId="{6C3DA14B-3106-C96B-348A-FA38D9CD6185}"/>
          </ac:spMkLst>
        </pc:spChg>
        <pc:picChg chg="del">
          <ac:chgData name="Williams, Chad" userId="1bcb7dee-f052-467d-9754-a4d21caaa79d" providerId="ADAL" clId="{28431150-0942-4A8C-A715-77BCED8B1E89}" dt="2024-05-15T14:40:39.219" v="1438" actId="478"/>
          <ac:picMkLst>
            <pc:docMk/>
            <pc:sldMk cId="3180652437" sldId="339"/>
            <ac:picMk id="5" creationId="{D8C12835-9336-1AFE-BBC0-C1A72595C802}"/>
          </ac:picMkLst>
        </pc:picChg>
        <pc:picChg chg="add mod ord">
          <ac:chgData name="Williams, Chad" userId="1bcb7dee-f052-467d-9754-a4d21caaa79d" providerId="ADAL" clId="{28431150-0942-4A8C-A715-77BCED8B1E89}" dt="2024-05-15T14:41:19.021" v="1456" actId="1076"/>
          <ac:picMkLst>
            <pc:docMk/>
            <pc:sldMk cId="3180652437" sldId="339"/>
            <ac:picMk id="8" creationId="{F6390568-98A0-94CB-8DB3-9410777DDDC4}"/>
          </ac:picMkLst>
        </pc:picChg>
      </pc:sldChg>
      <pc:sldChg chg="addSp delSp modSp add mod replTag delTag modNotesTx">
        <pc:chgData name="Williams, Chad" userId="1bcb7dee-f052-467d-9754-a4d21caaa79d" providerId="ADAL" clId="{28431150-0942-4A8C-A715-77BCED8B1E89}" dt="2024-05-15T14:44:55.993" v="1603"/>
        <pc:sldMkLst>
          <pc:docMk/>
          <pc:sldMk cId="3521858910" sldId="340"/>
        </pc:sldMkLst>
        <pc:spChg chg="add del mod">
          <ac:chgData name="Williams, Chad" userId="1bcb7dee-f052-467d-9754-a4d21caaa79d" providerId="ADAL" clId="{28431150-0942-4A8C-A715-77BCED8B1E89}" dt="2024-05-15T14:42:48.506" v="1530" actId="478"/>
          <ac:spMkLst>
            <pc:docMk/>
            <pc:sldMk cId="3521858910" sldId="340"/>
            <ac:spMk id="3" creationId="{6274E406-DED8-149F-4EE6-10DE30F93B79}"/>
          </ac:spMkLst>
        </pc:spChg>
        <pc:spChg chg="mod">
          <ac:chgData name="Williams, Chad" userId="1bcb7dee-f052-467d-9754-a4d21caaa79d" providerId="ADAL" clId="{28431150-0942-4A8C-A715-77BCED8B1E89}" dt="2024-05-15T14:42:18.157" v="1500"/>
          <ac:spMkLst>
            <pc:docMk/>
            <pc:sldMk cId="3521858910" sldId="340"/>
            <ac:spMk id="4" creationId="{8FD68CC9-94D3-7A31-75A5-A2AAC8F5001C}"/>
          </ac:spMkLst>
        </pc:spChg>
        <pc:spChg chg="mod">
          <ac:chgData name="Williams, Chad" userId="1bcb7dee-f052-467d-9754-a4d21caaa79d" providerId="ADAL" clId="{28431150-0942-4A8C-A715-77BCED8B1E89}" dt="2024-05-15T14:43:53.405" v="1559" actId="1076"/>
          <ac:spMkLst>
            <pc:docMk/>
            <pc:sldMk cId="3521858910" sldId="340"/>
            <ac:spMk id="6" creationId="{8CB3C37D-F29C-482E-AF93-8E5C84AFCEAE}"/>
          </ac:spMkLst>
        </pc:spChg>
        <pc:spChg chg="del">
          <ac:chgData name="Williams, Chad" userId="1bcb7dee-f052-467d-9754-a4d21caaa79d" providerId="ADAL" clId="{28431150-0942-4A8C-A715-77BCED8B1E89}" dt="2024-05-15T14:42:49.906" v="1531" actId="478"/>
          <ac:spMkLst>
            <pc:docMk/>
            <pc:sldMk cId="3521858910" sldId="340"/>
            <ac:spMk id="9" creationId="{6C3DA14B-3106-C96B-348A-FA38D9CD6185}"/>
          </ac:spMkLst>
        </pc:spChg>
        <pc:spChg chg="add mod">
          <ac:chgData name="Williams, Chad" userId="1bcb7dee-f052-467d-9754-a4d21caaa79d" providerId="ADAL" clId="{28431150-0942-4A8C-A715-77BCED8B1E89}" dt="2024-05-15T14:43:32.697" v="1552" actId="1076"/>
          <ac:spMkLst>
            <pc:docMk/>
            <pc:sldMk cId="3521858910" sldId="340"/>
            <ac:spMk id="10" creationId="{2C48473D-92CB-7F79-2968-518CAD965DB3}"/>
          </ac:spMkLst>
        </pc:spChg>
        <pc:spChg chg="add mod">
          <ac:chgData name="Williams, Chad" userId="1bcb7dee-f052-467d-9754-a4d21caaa79d" providerId="ADAL" clId="{28431150-0942-4A8C-A715-77BCED8B1E89}" dt="2024-05-15T14:44:23.105" v="1564" actId="1076"/>
          <ac:spMkLst>
            <pc:docMk/>
            <pc:sldMk cId="3521858910" sldId="340"/>
            <ac:spMk id="11" creationId="{9BFC0228-99BA-3130-D6B7-FC4DC8F7D13E}"/>
          </ac:spMkLst>
        </pc:spChg>
        <pc:picChg chg="add mod ord">
          <ac:chgData name="Williams, Chad" userId="1bcb7dee-f052-467d-9754-a4d21caaa79d" providerId="ADAL" clId="{28431150-0942-4A8C-A715-77BCED8B1E89}" dt="2024-05-15T14:43:44.137" v="1557" actId="1076"/>
          <ac:picMkLst>
            <pc:docMk/>
            <pc:sldMk cId="3521858910" sldId="340"/>
            <ac:picMk id="5" creationId="{9DC6342A-29BC-BA9A-A458-36DD6B7579EB}"/>
          </ac:picMkLst>
        </pc:picChg>
        <pc:picChg chg="add mod ord">
          <ac:chgData name="Williams, Chad" userId="1bcb7dee-f052-467d-9754-a4d21caaa79d" providerId="ADAL" clId="{28431150-0942-4A8C-A715-77BCED8B1E89}" dt="2024-05-15T14:43:15.685" v="1546" actId="14100"/>
          <ac:picMkLst>
            <pc:docMk/>
            <pc:sldMk cId="3521858910" sldId="340"/>
            <ac:picMk id="7" creationId="{8E9D58FB-FB89-E244-0D32-9C8E73C3330B}"/>
          </ac:picMkLst>
        </pc:picChg>
        <pc:picChg chg="del">
          <ac:chgData name="Williams, Chad" userId="1bcb7dee-f052-467d-9754-a4d21caaa79d" providerId="ADAL" clId="{28431150-0942-4A8C-A715-77BCED8B1E89}" dt="2024-05-15T14:42:46.702" v="1529" actId="478"/>
          <ac:picMkLst>
            <pc:docMk/>
            <pc:sldMk cId="3521858910" sldId="340"/>
            <ac:picMk id="8" creationId="{F6390568-98A0-94CB-8DB3-9410777DDDC4}"/>
          </ac:picMkLst>
        </pc:picChg>
      </pc:sldChg>
      <pc:sldChg chg="addSp delSp modSp add mod replTag delTag modNotesTx">
        <pc:chgData name="Williams, Chad" userId="1bcb7dee-f052-467d-9754-a4d21caaa79d" providerId="ADAL" clId="{28431150-0942-4A8C-A715-77BCED8B1E89}" dt="2024-05-15T14:47:08.485" v="1668"/>
        <pc:sldMkLst>
          <pc:docMk/>
          <pc:sldMk cId="1582136228" sldId="341"/>
        </pc:sldMkLst>
        <pc:spChg chg="add del mod">
          <ac:chgData name="Williams, Chad" userId="1bcb7dee-f052-467d-9754-a4d21caaa79d" providerId="ADAL" clId="{28431150-0942-4A8C-A715-77BCED8B1E89}" dt="2024-05-15T14:45:26.188" v="1620" actId="478"/>
          <ac:spMkLst>
            <pc:docMk/>
            <pc:sldMk cId="1582136228" sldId="341"/>
            <ac:spMk id="3" creationId="{BAF6C458-DD8A-3EEC-77BB-785028ABE069}"/>
          </ac:spMkLst>
        </pc:spChg>
        <pc:spChg chg="mod">
          <ac:chgData name="Williams, Chad" userId="1bcb7dee-f052-467d-9754-a4d21caaa79d" providerId="ADAL" clId="{28431150-0942-4A8C-A715-77BCED8B1E89}" dt="2024-05-15T14:46:44.049" v="1659" actId="1076"/>
          <ac:spMkLst>
            <pc:docMk/>
            <pc:sldMk cId="1582136228" sldId="341"/>
            <ac:spMk id="6" creationId="{8CB3C37D-F29C-482E-AF93-8E5C84AFCEAE}"/>
          </ac:spMkLst>
        </pc:spChg>
        <pc:spChg chg="del">
          <ac:chgData name="Williams, Chad" userId="1bcb7dee-f052-467d-9754-a4d21caaa79d" providerId="ADAL" clId="{28431150-0942-4A8C-A715-77BCED8B1E89}" dt="2024-05-15T14:45:23.456" v="1619" actId="478"/>
          <ac:spMkLst>
            <pc:docMk/>
            <pc:sldMk cId="1582136228" sldId="341"/>
            <ac:spMk id="10" creationId="{2C48473D-92CB-7F79-2968-518CAD965DB3}"/>
          </ac:spMkLst>
        </pc:spChg>
        <pc:spChg chg="mod">
          <ac:chgData name="Williams, Chad" userId="1bcb7dee-f052-467d-9754-a4d21caaa79d" providerId="ADAL" clId="{28431150-0942-4A8C-A715-77BCED8B1E89}" dt="2024-05-15T14:46:46.533" v="1660" actId="1076"/>
          <ac:spMkLst>
            <pc:docMk/>
            <pc:sldMk cId="1582136228" sldId="341"/>
            <ac:spMk id="11" creationId="{9BFC0228-99BA-3130-D6B7-FC4DC8F7D13E}"/>
          </ac:spMkLst>
        </pc:spChg>
        <pc:spChg chg="add mod">
          <ac:chgData name="Williams, Chad" userId="1bcb7dee-f052-467d-9754-a4d21caaa79d" providerId="ADAL" clId="{28431150-0942-4A8C-A715-77BCED8B1E89}" dt="2024-05-15T14:46:07.168" v="1648" actId="403"/>
          <ac:spMkLst>
            <pc:docMk/>
            <pc:sldMk cId="1582136228" sldId="341"/>
            <ac:spMk id="12" creationId="{66D18610-90E1-D356-D7CA-B034A95DE145}"/>
          </ac:spMkLst>
        </pc:spChg>
        <pc:picChg chg="del">
          <ac:chgData name="Williams, Chad" userId="1bcb7dee-f052-467d-9754-a4d21caaa79d" providerId="ADAL" clId="{28431150-0942-4A8C-A715-77BCED8B1E89}" dt="2024-05-15T14:45:23.456" v="1619" actId="478"/>
          <ac:picMkLst>
            <pc:docMk/>
            <pc:sldMk cId="1582136228" sldId="341"/>
            <ac:picMk id="5" creationId="{9DC6342A-29BC-BA9A-A458-36DD6B7579EB}"/>
          </ac:picMkLst>
        </pc:picChg>
        <pc:picChg chg="del">
          <ac:chgData name="Williams, Chad" userId="1bcb7dee-f052-467d-9754-a4d21caaa79d" providerId="ADAL" clId="{28431150-0942-4A8C-A715-77BCED8B1E89}" dt="2024-05-15T14:45:23.456" v="1619" actId="478"/>
          <ac:picMkLst>
            <pc:docMk/>
            <pc:sldMk cId="1582136228" sldId="341"/>
            <ac:picMk id="7" creationId="{8E9D58FB-FB89-E244-0D32-9C8E73C3330B}"/>
          </ac:picMkLst>
        </pc:picChg>
        <pc:picChg chg="add mod ord">
          <ac:chgData name="Williams, Chad" userId="1bcb7dee-f052-467d-9754-a4d21caaa79d" providerId="ADAL" clId="{28431150-0942-4A8C-A715-77BCED8B1E89}" dt="2024-05-15T14:46:34.464" v="1657" actId="14100"/>
          <ac:picMkLst>
            <pc:docMk/>
            <pc:sldMk cId="1582136228" sldId="341"/>
            <ac:picMk id="8" creationId="{D1B9B6BF-47CB-A517-7A70-2D42D096E559}"/>
          </ac:picMkLst>
        </pc:picChg>
        <pc:picChg chg="add mod ord">
          <ac:chgData name="Williams, Chad" userId="1bcb7dee-f052-467d-9754-a4d21caaa79d" providerId="ADAL" clId="{28431150-0942-4A8C-A715-77BCED8B1E89}" dt="2024-05-15T14:46:39.201" v="1658" actId="14100"/>
          <ac:picMkLst>
            <pc:docMk/>
            <pc:sldMk cId="1582136228" sldId="341"/>
            <ac:picMk id="9" creationId="{2766B962-146E-68DF-0906-41892EDD5C5C}"/>
          </ac:picMkLst>
        </pc:picChg>
      </pc:sldChg>
      <pc:sldChg chg="addSp delSp modSp add mod replTag delTag modNotesTx">
        <pc:chgData name="Williams, Chad" userId="1bcb7dee-f052-467d-9754-a4d21caaa79d" providerId="ADAL" clId="{28431150-0942-4A8C-A715-77BCED8B1E89}" dt="2024-05-15T15:00:25.225" v="1734"/>
        <pc:sldMkLst>
          <pc:docMk/>
          <pc:sldMk cId="734499730" sldId="342"/>
        </pc:sldMkLst>
        <pc:spChg chg="add del mod">
          <ac:chgData name="Williams, Chad" userId="1bcb7dee-f052-467d-9754-a4d21caaa79d" providerId="ADAL" clId="{28431150-0942-4A8C-A715-77BCED8B1E89}" dt="2024-05-15T14:58:47.994" v="1690" actId="478"/>
          <ac:spMkLst>
            <pc:docMk/>
            <pc:sldMk cId="734499730" sldId="342"/>
            <ac:spMk id="3" creationId="{4F7E178A-9A4F-F3B6-E3FB-38600DC6B37F}"/>
          </ac:spMkLst>
        </pc:spChg>
        <pc:spChg chg="mod">
          <ac:chgData name="Williams, Chad" userId="1bcb7dee-f052-467d-9754-a4d21caaa79d" providerId="ADAL" clId="{28431150-0942-4A8C-A715-77BCED8B1E89}" dt="2024-05-15T15:00:04.003" v="1714" actId="20577"/>
          <ac:spMkLst>
            <pc:docMk/>
            <pc:sldMk cId="734499730" sldId="342"/>
            <ac:spMk id="4" creationId="{8FD68CC9-94D3-7A31-75A5-A2AAC8F5001C}"/>
          </ac:spMkLst>
        </pc:spChg>
        <pc:spChg chg="add mod">
          <ac:chgData name="Williams, Chad" userId="1bcb7dee-f052-467d-9754-a4d21caaa79d" providerId="ADAL" clId="{28431150-0942-4A8C-A715-77BCED8B1E89}" dt="2024-05-15T14:59:03.712" v="1701" actId="1076"/>
          <ac:spMkLst>
            <pc:docMk/>
            <pc:sldMk cId="734499730" sldId="342"/>
            <ac:spMk id="5" creationId="{E170541A-6DA2-4D55-D7BB-6670FEF283B2}"/>
          </ac:spMkLst>
        </pc:spChg>
        <pc:spChg chg="mod">
          <ac:chgData name="Williams, Chad" userId="1bcb7dee-f052-467d-9754-a4d21caaa79d" providerId="ADAL" clId="{28431150-0942-4A8C-A715-77BCED8B1E89}" dt="2024-05-15T14:59:51.822" v="1706" actId="1076"/>
          <ac:spMkLst>
            <pc:docMk/>
            <pc:sldMk cId="734499730" sldId="342"/>
            <ac:spMk id="6" creationId="{8CB3C37D-F29C-482E-AF93-8E5C84AFCEAE}"/>
          </ac:spMkLst>
        </pc:spChg>
        <pc:spChg chg="del">
          <ac:chgData name="Williams, Chad" userId="1bcb7dee-f052-467d-9754-a4d21caaa79d" providerId="ADAL" clId="{28431150-0942-4A8C-A715-77BCED8B1E89}" dt="2024-05-15T14:59:58.156" v="1707" actId="478"/>
          <ac:spMkLst>
            <pc:docMk/>
            <pc:sldMk cId="734499730" sldId="342"/>
            <ac:spMk id="11" creationId="{9BFC0228-99BA-3130-D6B7-FC4DC8F7D13E}"/>
          </ac:spMkLst>
        </pc:spChg>
        <pc:spChg chg="del">
          <ac:chgData name="Williams, Chad" userId="1bcb7dee-f052-467d-9754-a4d21caaa79d" providerId="ADAL" clId="{28431150-0942-4A8C-A715-77BCED8B1E89}" dt="2024-05-15T14:58:46.095" v="1689" actId="478"/>
          <ac:spMkLst>
            <pc:docMk/>
            <pc:sldMk cId="734499730" sldId="342"/>
            <ac:spMk id="12" creationId="{66D18610-90E1-D356-D7CA-B034A95DE145}"/>
          </ac:spMkLst>
        </pc:spChg>
        <pc:picChg chg="add mod ord">
          <ac:chgData name="Williams, Chad" userId="1bcb7dee-f052-467d-9754-a4d21caaa79d" providerId="ADAL" clId="{28431150-0942-4A8C-A715-77BCED8B1E89}" dt="2024-05-15T14:59:14.334" v="1704" actId="167"/>
          <ac:picMkLst>
            <pc:docMk/>
            <pc:sldMk cId="734499730" sldId="342"/>
            <ac:picMk id="7" creationId="{F6926609-864A-1637-469A-8C3CCC11B81E}"/>
          </ac:picMkLst>
        </pc:picChg>
        <pc:picChg chg="del">
          <ac:chgData name="Williams, Chad" userId="1bcb7dee-f052-467d-9754-a4d21caaa79d" providerId="ADAL" clId="{28431150-0942-4A8C-A715-77BCED8B1E89}" dt="2024-05-15T14:58:46.095" v="1689" actId="478"/>
          <ac:picMkLst>
            <pc:docMk/>
            <pc:sldMk cId="734499730" sldId="342"/>
            <ac:picMk id="8" creationId="{D1B9B6BF-47CB-A517-7A70-2D42D096E559}"/>
          </ac:picMkLst>
        </pc:picChg>
        <pc:picChg chg="del">
          <ac:chgData name="Williams, Chad" userId="1bcb7dee-f052-467d-9754-a4d21caaa79d" providerId="ADAL" clId="{28431150-0942-4A8C-A715-77BCED8B1E89}" dt="2024-05-15T14:58:46.095" v="1689" actId="478"/>
          <ac:picMkLst>
            <pc:docMk/>
            <pc:sldMk cId="734499730" sldId="342"/>
            <ac:picMk id="9" creationId="{2766B962-146E-68DF-0906-41892EDD5C5C}"/>
          </ac:picMkLst>
        </pc:picChg>
      </pc:sldChg>
      <pc:sldChg chg="addSp delSp modSp add mod replTag delTag">
        <pc:chgData name="Williams, Chad" userId="1bcb7dee-f052-467d-9754-a4d21caaa79d" providerId="ADAL" clId="{28431150-0942-4A8C-A715-77BCED8B1E89}" dt="2024-05-15T15:03:14.240" v="1823"/>
        <pc:sldMkLst>
          <pc:docMk/>
          <pc:sldMk cId="2269617858" sldId="343"/>
        </pc:sldMkLst>
        <pc:spChg chg="add del mod">
          <ac:chgData name="Williams, Chad" userId="1bcb7dee-f052-467d-9754-a4d21caaa79d" providerId="ADAL" clId="{28431150-0942-4A8C-A715-77BCED8B1E89}" dt="2024-05-15T15:00:31.564" v="1743" actId="478"/>
          <ac:spMkLst>
            <pc:docMk/>
            <pc:sldMk cId="2269617858" sldId="343"/>
            <ac:spMk id="3" creationId="{7C940D23-FC16-5C79-0076-91417B453472}"/>
          </ac:spMkLst>
        </pc:spChg>
        <pc:spChg chg="del mod">
          <ac:chgData name="Williams, Chad" userId="1bcb7dee-f052-467d-9754-a4d21caaa79d" providerId="ADAL" clId="{28431150-0942-4A8C-A715-77BCED8B1E89}" dt="2024-05-15T15:00:33.162" v="1745" actId="478"/>
          <ac:spMkLst>
            <pc:docMk/>
            <pc:sldMk cId="2269617858" sldId="343"/>
            <ac:spMk id="5" creationId="{E170541A-6DA2-4D55-D7BB-6670FEF283B2}"/>
          </ac:spMkLst>
        </pc:spChg>
        <pc:spChg chg="mod">
          <ac:chgData name="Williams, Chad" userId="1bcb7dee-f052-467d-9754-a4d21caaa79d" providerId="ADAL" clId="{28431150-0942-4A8C-A715-77BCED8B1E89}" dt="2024-05-15T15:01:08.562" v="1760" actId="1076"/>
          <ac:spMkLst>
            <pc:docMk/>
            <pc:sldMk cId="2269617858" sldId="343"/>
            <ac:spMk id="6" creationId="{8CB3C37D-F29C-482E-AF93-8E5C84AFCEAE}"/>
          </ac:spMkLst>
        </pc:spChg>
        <pc:spChg chg="add mod">
          <ac:chgData name="Williams, Chad" userId="1bcb7dee-f052-467d-9754-a4d21caaa79d" providerId="ADAL" clId="{28431150-0942-4A8C-A715-77BCED8B1E89}" dt="2024-05-15T15:00:48.726" v="1756" actId="1076"/>
          <ac:spMkLst>
            <pc:docMk/>
            <pc:sldMk cId="2269617858" sldId="343"/>
            <ac:spMk id="9" creationId="{9CF93A01-BAA9-16FA-6ACF-98D2C4EA094A}"/>
          </ac:spMkLst>
        </pc:spChg>
        <pc:picChg chg="del">
          <ac:chgData name="Williams, Chad" userId="1bcb7dee-f052-467d-9754-a4d21caaa79d" providerId="ADAL" clId="{28431150-0942-4A8C-A715-77BCED8B1E89}" dt="2024-05-15T15:00:30.058" v="1742" actId="478"/>
          <ac:picMkLst>
            <pc:docMk/>
            <pc:sldMk cId="2269617858" sldId="343"/>
            <ac:picMk id="7" creationId="{F6926609-864A-1637-469A-8C3CCC11B81E}"/>
          </ac:picMkLst>
        </pc:picChg>
        <pc:picChg chg="add mod ord">
          <ac:chgData name="Williams, Chad" userId="1bcb7dee-f052-467d-9754-a4d21caaa79d" providerId="ADAL" clId="{28431150-0942-4A8C-A715-77BCED8B1E89}" dt="2024-05-15T15:00:55.587" v="1759" actId="1076"/>
          <ac:picMkLst>
            <pc:docMk/>
            <pc:sldMk cId="2269617858" sldId="343"/>
            <ac:picMk id="8" creationId="{E0EFDD37-125B-CD1F-9B1C-221396EC5A97}"/>
          </ac:picMkLst>
        </pc:picChg>
      </pc:sldChg>
      <pc:sldChg chg="addSp delSp modSp add mod replTag delTag modNotesTx">
        <pc:chgData name="Williams, Chad" userId="1bcb7dee-f052-467d-9754-a4d21caaa79d" providerId="ADAL" clId="{28431150-0942-4A8C-A715-77BCED8B1E89}" dt="2024-05-15T15:03:13.249" v="1821"/>
        <pc:sldMkLst>
          <pc:docMk/>
          <pc:sldMk cId="1425106148" sldId="344"/>
        </pc:sldMkLst>
        <pc:spChg chg="add del mod">
          <ac:chgData name="Williams, Chad" userId="1bcb7dee-f052-467d-9754-a4d21caaa79d" providerId="ADAL" clId="{28431150-0942-4A8C-A715-77BCED8B1E89}" dt="2024-05-15T15:01:33.069" v="1782" actId="478"/>
          <ac:spMkLst>
            <pc:docMk/>
            <pc:sldMk cId="1425106148" sldId="344"/>
            <ac:spMk id="3" creationId="{B6AF5B9B-0088-102E-0883-6C41B01E7342}"/>
          </ac:spMkLst>
        </pc:spChg>
        <pc:spChg chg="del">
          <ac:chgData name="Williams, Chad" userId="1bcb7dee-f052-467d-9754-a4d21caaa79d" providerId="ADAL" clId="{28431150-0942-4A8C-A715-77BCED8B1E89}" dt="2024-05-15T15:02:45.518" v="1803" actId="478"/>
          <ac:spMkLst>
            <pc:docMk/>
            <pc:sldMk cId="1425106148" sldId="344"/>
            <ac:spMk id="6" creationId="{8CB3C37D-F29C-482E-AF93-8E5C84AFCEAE}"/>
          </ac:spMkLst>
        </pc:spChg>
        <pc:spChg chg="add mod">
          <ac:chgData name="Williams, Chad" userId="1bcb7dee-f052-467d-9754-a4d21caaa79d" providerId="ADAL" clId="{28431150-0942-4A8C-A715-77BCED8B1E89}" dt="2024-05-15T15:02:08.559" v="1802" actId="1076"/>
          <ac:spMkLst>
            <pc:docMk/>
            <pc:sldMk cId="1425106148" sldId="344"/>
            <ac:spMk id="7" creationId="{375BE773-306C-5CE0-CF9A-5DF93CEF44C7}"/>
          </ac:spMkLst>
        </pc:spChg>
        <pc:spChg chg="del">
          <ac:chgData name="Williams, Chad" userId="1bcb7dee-f052-467d-9754-a4d21caaa79d" providerId="ADAL" clId="{28431150-0942-4A8C-A715-77BCED8B1E89}" dt="2024-05-15T15:01:34.577" v="1783" actId="478"/>
          <ac:spMkLst>
            <pc:docMk/>
            <pc:sldMk cId="1425106148" sldId="344"/>
            <ac:spMk id="9" creationId="{9CF93A01-BAA9-16FA-6ACF-98D2C4EA094A}"/>
          </ac:spMkLst>
        </pc:spChg>
        <pc:picChg chg="add mod ord">
          <ac:chgData name="Williams, Chad" userId="1bcb7dee-f052-467d-9754-a4d21caaa79d" providerId="ADAL" clId="{28431150-0942-4A8C-A715-77BCED8B1E89}" dt="2024-05-15T15:02:01.726" v="1799" actId="1076"/>
          <ac:picMkLst>
            <pc:docMk/>
            <pc:sldMk cId="1425106148" sldId="344"/>
            <ac:picMk id="5" creationId="{5AAC094B-D761-B0A2-B6E0-00E9C2CB4417}"/>
          </ac:picMkLst>
        </pc:picChg>
        <pc:picChg chg="del">
          <ac:chgData name="Williams, Chad" userId="1bcb7dee-f052-467d-9754-a4d21caaa79d" providerId="ADAL" clId="{28431150-0942-4A8C-A715-77BCED8B1E89}" dt="2024-05-15T15:01:30.677" v="1781" actId="478"/>
          <ac:picMkLst>
            <pc:docMk/>
            <pc:sldMk cId="1425106148" sldId="344"/>
            <ac:picMk id="8" creationId="{E0EFDD37-125B-CD1F-9B1C-221396EC5A97}"/>
          </ac:picMkLst>
        </pc:picChg>
      </pc:sldChg>
      <pc:sldChg chg="addSp delSp modSp add mod ord replTag delTag modNotesTx">
        <pc:chgData name="Williams, Chad" userId="1bcb7dee-f052-467d-9754-a4d21caaa79d" providerId="ADAL" clId="{28431150-0942-4A8C-A715-77BCED8B1E89}" dt="2024-05-15T15:06:40.900" v="1893"/>
        <pc:sldMkLst>
          <pc:docMk/>
          <pc:sldMk cId="1477048596" sldId="345"/>
        </pc:sldMkLst>
        <pc:spChg chg="add del mod">
          <ac:chgData name="Williams, Chad" userId="1bcb7dee-f052-467d-9754-a4d21caaa79d" providerId="ADAL" clId="{28431150-0942-4A8C-A715-77BCED8B1E89}" dt="2024-05-15T15:03:25.863" v="1838" actId="478"/>
          <ac:spMkLst>
            <pc:docMk/>
            <pc:sldMk cId="1477048596" sldId="345"/>
            <ac:spMk id="3" creationId="{B0170083-A6FE-403B-E1D6-81C55442B2EA}"/>
          </ac:spMkLst>
        </pc:spChg>
        <pc:spChg chg="mod">
          <ac:chgData name="Williams, Chad" userId="1bcb7dee-f052-467d-9754-a4d21caaa79d" providerId="ADAL" clId="{28431150-0942-4A8C-A715-77BCED8B1E89}" dt="2024-05-15T15:06:01.663" v="1872" actId="14100"/>
          <ac:spMkLst>
            <pc:docMk/>
            <pc:sldMk cId="1477048596" sldId="345"/>
            <ac:spMk id="4" creationId="{8FD68CC9-94D3-7A31-75A5-A2AAC8F5001C}"/>
          </ac:spMkLst>
        </pc:spChg>
        <pc:spChg chg="mod">
          <ac:chgData name="Williams, Chad" userId="1bcb7dee-f052-467d-9754-a4d21caaa79d" providerId="ADAL" clId="{28431150-0942-4A8C-A715-77BCED8B1E89}" dt="2024-05-15T15:05:43.581" v="1871" actId="1076"/>
          <ac:spMkLst>
            <pc:docMk/>
            <pc:sldMk cId="1477048596" sldId="345"/>
            <ac:spMk id="6" creationId="{8CB3C37D-F29C-482E-AF93-8E5C84AFCEAE}"/>
          </ac:spMkLst>
        </pc:spChg>
        <pc:spChg chg="del">
          <ac:chgData name="Williams, Chad" userId="1bcb7dee-f052-467d-9754-a4d21caaa79d" providerId="ADAL" clId="{28431150-0942-4A8C-A715-77BCED8B1E89}" dt="2024-05-15T15:03:27.540" v="1839" actId="478"/>
          <ac:spMkLst>
            <pc:docMk/>
            <pc:sldMk cId="1477048596" sldId="345"/>
            <ac:spMk id="9" creationId="{9CF93A01-BAA9-16FA-6ACF-98D2C4EA094A}"/>
          </ac:spMkLst>
        </pc:spChg>
        <pc:spChg chg="add mod ord">
          <ac:chgData name="Williams, Chad" userId="1bcb7dee-f052-467d-9754-a4d21caaa79d" providerId="ADAL" clId="{28431150-0942-4A8C-A715-77BCED8B1E89}" dt="2024-05-15T15:06:07.066" v="1873" actId="14100"/>
          <ac:spMkLst>
            <pc:docMk/>
            <pc:sldMk cId="1477048596" sldId="345"/>
            <ac:spMk id="10" creationId="{A01D97FD-AAA3-3B72-1FF8-D5A9BF1CA8BD}"/>
          </ac:spMkLst>
        </pc:spChg>
        <pc:spChg chg="add mod">
          <ac:chgData name="Williams, Chad" userId="1bcb7dee-f052-467d-9754-a4d21caaa79d" providerId="ADAL" clId="{28431150-0942-4A8C-A715-77BCED8B1E89}" dt="2024-05-15T15:06:13.074" v="1875" actId="1076"/>
          <ac:spMkLst>
            <pc:docMk/>
            <pc:sldMk cId="1477048596" sldId="345"/>
            <ac:spMk id="11" creationId="{CC5551BB-E203-A97C-CAF3-8E6726E975F5}"/>
          </ac:spMkLst>
        </pc:spChg>
        <pc:picChg chg="add mod ord">
          <ac:chgData name="Williams, Chad" userId="1bcb7dee-f052-467d-9754-a4d21caaa79d" providerId="ADAL" clId="{28431150-0942-4A8C-A715-77BCED8B1E89}" dt="2024-05-15T15:05:34.949" v="1868" actId="1076"/>
          <ac:picMkLst>
            <pc:docMk/>
            <pc:sldMk cId="1477048596" sldId="345"/>
            <ac:picMk id="5" creationId="{132E2440-627A-96BB-9187-1C18C9428DD9}"/>
          </ac:picMkLst>
        </pc:picChg>
        <pc:picChg chg="add mod ord">
          <ac:chgData name="Williams, Chad" userId="1bcb7dee-f052-467d-9754-a4d21caaa79d" providerId="ADAL" clId="{28431150-0942-4A8C-A715-77BCED8B1E89}" dt="2024-05-15T15:06:20.011" v="1877" actId="14100"/>
          <ac:picMkLst>
            <pc:docMk/>
            <pc:sldMk cId="1477048596" sldId="345"/>
            <ac:picMk id="7" creationId="{006C35BF-8EAA-8565-C85F-0688B0B2BBB7}"/>
          </ac:picMkLst>
        </pc:picChg>
        <pc:picChg chg="del">
          <ac:chgData name="Williams, Chad" userId="1bcb7dee-f052-467d-9754-a4d21caaa79d" providerId="ADAL" clId="{28431150-0942-4A8C-A715-77BCED8B1E89}" dt="2024-05-15T15:03:24.414" v="1837" actId="478"/>
          <ac:picMkLst>
            <pc:docMk/>
            <pc:sldMk cId="1477048596" sldId="345"/>
            <ac:picMk id="8" creationId="{E0EFDD37-125B-CD1F-9B1C-221396EC5A97}"/>
          </ac:picMkLst>
        </pc:picChg>
      </pc:sldChg>
      <pc:sldChg chg="addSp delSp modSp add mod replTag delTag modNotesTx">
        <pc:chgData name="Williams, Chad" userId="1bcb7dee-f052-467d-9754-a4d21caaa79d" providerId="ADAL" clId="{28431150-0942-4A8C-A715-77BCED8B1E89}" dt="2024-05-15T15:08:40.627" v="1969"/>
        <pc:sldMkLst>
          <pc:docMk/>
          <pc:sldMk cId="1493227698" sldId="346"/>
        </pc:sldMkLst>
        <pc:spChg chg="add del mod">
          <ac:chgData name="Williams, Chad" userId="1bcb7dee-f052-467d-9754-a4d21caaa79d" providerId="ADAL" clId="{28431150-0942-4A8C-A715-77BCED8B1E89}" dt="2024-05-15T15:07:10.723" v="1921" actId="478"/>
          <ac:spMkLst>
            <pc:docMk/>
            <pc:sldMk cId="1493227698" sldId="346"/>
            <ac:spMk id="3" creationId="{49523B83-0DA3-0F65-7BB1-A33088DC0632}"/>
          </ac:spMkLst>
        </pc:spChg>
        <pc:spChg chg="mod">
          <ac:chgData name="Williams, Chad" userId="1bcb7dee-f052-467d-9754-a4d21caaa79d" providerId="ADAL" clId="{28431150-0942-4A8C-A715-77BCED8B1E89}" dt="2024-05-15T15:07:02.840" v="1913" actId="20577"/>
          <ac:spMkLst>
            <pc:docMk/>
            <pc:sldMk cId="1493227698" sldId="346"/>
            <ac:spMk id="4" creationId="{8FD68CC9-94D3-7A31-75A5-A2AAC8F5001C}"/>
          </ac:spMkLst>
        </pc:spChg>
        <pc:spChg chg="del">
          <ac:chgData name="Williams, Chad" userId="1bcb7dee-f052-467d-9754-a4d21caaa79d" providerId="ADAL" clId="{28431150-0942-4A8C-A715-77BCED8B1E89}" dt="2024-05-15T15:08:18.680" v="1942" actId="478"/>
          <ac:spMkLst>
            <pc:docMk/>
            <pc:sldMk cId="1493227698" sldId="346"/>
            <ac:spMk id="6" creationId="{8CB3C37D-F29C-482E-AF93-8E5C84AFCEAE}"/>
          </ac:spMkLst>
        </pc:spChg>
        <pc:spChg chg="add mod ord">
          <ac:chgData name="Williams, Chad" userId="1bcb7dee-f052-467d-9754-a4d21caaa79d" providerId="ADAL" clId="{28431150-0942-4A8C-A715-77BCED8B1E89}" dt="2024-05-15T15:07:53.297" v="1940" actId="1076"/>
          <ac:spMkLst>
            <pc:docMk/>
            <pc:sldMk cId="1493227698" sldId="346"/>
            <ac:spMk id="9" creationId="{937A594C-7512-D1E6-3275-0DBAC5BB7791}"/>
          </ac:spMkLst>
        </pc:spChg>
        <pc:spChg chg="del">
          <ac:chgData name="Williams, Chad" userId="1bcb7dee-f052-467d-9754-a4d21caaa79d" providerId="ADAL" clId="{28431150-0942-4A8C-A715-77BCED8B1E89}" dt="2024-05-15T15:07:14.264" v="1922" actId="478"/>
          <ac:spMkLst>
            <pc:docMk/>
            <pc:sldMk cId="1493227698" sldId="346"/>
            <ac:spMk id="10" creationId="{A01D97FD-AAA3-3B72-1FF8-D5A9BF1CA8BD}"/>
          </ac:spMkLst>
        </pc:spChg>
        <pc:spChg chg="del">
          <ac:chgData name="Williams, Chad" userId="1bcb7dee-f052-467d-9754-a4d21caaa79d" providerId="ADAL" clId="{28431150-0942-4A8C-A715-77BCED8B1E89}" dt="2024-05-15T15:08:07.507" v="1941" actId="478"/>
          <ac:spMkLst>
            <pc:docMk/>
            <pc:sldMk cId="1493227698" sldId="346"/>
            <ac:spMk id="11" creationId="{CC5551BB-E203-A97C-CAF3-8E6726E975F5}"/>
          </ac:spMkLst>
        </pc:spChg>
        <pc:spChg chg="add mod">
          <ac:chgData name="Williams, Chad" userId="1bcb7dee-f052-467d-9754-a4d21caaa79d" providerId="ADAL" clId="{28431150-0942-4A8C-A715-77BCED8B1E89}" dt="2024-05-15T15:08:32.163" v="1958"/>
          <ac:spMkLst>
            <pc:docMk/>
            <pc:sldMk cId="1493227698" sldId="346"/>
            <ac:spMk id="13" creationId="{18DE8E7E-C634-0275-CBE0-53D9BC14C52C}"/>
          </ac:spMkLst>
        </pc:spChg>
        <pc:picChg chg="del">
          <ac:chgData name="Williams, Chad" userId="1bcb7dee-f052-467d-9754-a4d21caaa79d" providerId="ADAL" clId="{28431150-0942-4A8C-A715-77BCED8B1E89}" dt="2024-05-15T15:07:08.594" v="1920" actId="478"/>
          <ac:picMkLst>
            <pc:docMk/>
            <pc:sldMk cId="1493227698" sldId="346"/>
            <ac:picMk id="5" creationId="{132E2440-627A-96BB-9187-1C18C9428DD9}"/>
          </ac:picMkLst>
        </pc:picChg>
        <pc:picChg chg="del">
          <ac:chgData name="Williams, Chad" userId="1bcb7dee-f052-467d-9754-a4d21caaa79d" providerId="ADAL" clId="{28431150-0942-4A8C-A715-77BCED8B1E89}" dt="2024-05-15T15:07:16.112" v="1923" actId="478"/>
          <ac:picMkLst>
            <pc:docMk/>
            <pc:sldMk cId="1493227698" sldId="346"/>
            <ac:picMk id="7" creationId="{006C35BF-8EAA-8565-C85F-0688B0B2BBB7}"/>
          </ac:picMkLst>
        </pc:picChg>
        <pc:picChg chg="add mod ord">
          <ac:chgData name="Williams, Chad" userId="1bcb7dee-f052-467d-9754-a4d21caaa79d" providerId="ADAL" clId="{28431150-0942-4A8C-A715-77BCED8B1E89}" dt="2024-05-15T15:07:44.665" v="1939" actId="14100"/>
          <ac:picMkLst>
            <pc:docMk/>
            <pc:sldMk cId="1493227698" sldId="346"/>
            <ac:picMk id="8" creationId="{5C442CAF-678E-F1E6-4B1B-87FB028ED61E}"/>
          </ac:picMkLst>
        </pc:picChg>
        <pc:picChg chg="add mod">
          <ac:chgData name="Williams, Chad" userId="1bcb7dee-f052-467d-9754-a4d21caaa79d" providerId="ADAL" clId="{28431150-0942-4A8C-A715-77BCED8B1E89}" dt="2024-05-15T15:08:32.163" v="1958"/>
          <ac:picMkLst>
            <pc:docMk/>
            <pc:sldMk cId="1493227698" sldId="346"/>
            <ac:picMk id="12" creationId="{4AA5015E-23DC-601E-0C5D-1F4DECD94D42}"/>
          </ac:picMkLst>
        </pc:picChg>
      </pc:sldChg>
      <pc:sldChg chg="modSp mod replTag delTag modNotesTx">
        <pc:chgData name="Williams, Chad" userId="1bcb7dee-f052-467d-9754-a4d21caaa79d" providerId="ADAL" clId="{28431150-0942-4A8C-A715-77BCED8B1E89}" dt="2024-05-15T15:30:22.281" v="2045"/>
        <pc:sldMkLst>
          <pc:docMk/>
          <pc:sldMk cId="1041479094" sldId="347"/>
        </pc:sldMkLst>
        <pc:spChg chg="mod">
          <ac:chgData name="Williams, Chad" userId="1bcb7dee-f052-467d-9754-a4d21caaa79d" providerId="ADAL" clId="{28431150-0942-4A8C-A715-77BCED8B1E89}" dt="2024-05-15T15:10:44.032" v="2036" actId="113"/>
          <ac:spMkLst>
            <pc:docMk/>
            <pc:sldMk cId="1041479094" sldId="347"/>
            <ac:spMk id="2" creationId="{78884D32-38CB-BAFC-A5FB-335B71C0573F}"/>
          </ac:spMkLst>
        </pc:spChg>
      </pc:sldChg>
      <pc:sldChg chg="modSp add mod ord replTag delTag">
        <pc:chgData name="Williams, Chad" userId="1bcb7dee-f052-467d-9754-a4d21caaa79d" providerId="ADAL" clId="{28431150-0942-4A8C-A715-77BCED8B1E89}" dt="2024-05-15T15:33:00.084" v="2159"/>
        <pc:sldMkLst>
          <pc:docMk/>
          <pc:sldMk cId="191674464" sldId="348"/>
        </pc:sldMkLst>
        <pc:spChg chg="mod">
          <ac:chgData name="Williams, Chad" userId="1bcb7dee-f052-467d-9754-a4d21caaa79d" providerId="ADAL" clId="{28431150-0942-4A8C-A715-77BCED8B1E89}" dt="2024-05-15T15:31:52.177" v="2109" actId="1076"/>
          <ac:spMkLst>
            <pc:docMk/>
            <pc:sldMk cId="191674464" sldId="348"/>
            <ac:spMk id="8" creationId="{473EEA81-B85C-2A70-5C16-17C83E42189A}"/>
          </ac:spMkLst>
        </pc:spChg>
        <pc:spChg chg="mod">
          <ac:chgData name="Williams, Chad" userId="1bcb7dee-f052-467d-9754-a4d21caaa79d" providerId="ADAL" clId="{28431150-0942-4A8C-A715-77BCED8B1E89}" dt="2024-05-15T15:32:55.111" v="2157" actId="20577"/>
          <ac:spMkLst>
            <pc:docMk/>
            <pc:sldMk cId="191674464" sldId="348"/>
            <ac:spMk id="9" creationId="{941EC1DD-537F-A84B-F2C5-7C9058033278}"/>
          </ac:spMkLst>
        </pc:spChg>
      </pc:sldChg>
      <pc:sldChg chg="modSp add mod ord replTag delTag">
        <pc:chgData name="Williams, Chad" userId="1bcb7dee-f052-467d-9754-a4d21caaa79d" providerId="ADAL" clId="{28431150-0942-4A8C-A715-77BCED8B1E89}" dt="2024-05-15T15:35:17.199" v="2246"/>
        <pc:sldMkLst>
          <pc:docMk/>
          <pc:sldMk cId="272662092" sldId="349"/>
        </pc:sldMkLst>
        <pc:spChg chg="mod">
          <ac:chgData name="Williams, Chad" userId="1bcb7dee-f052-467d-9754-a4d21caaa79d" providerId="ADAL" clId="{28431150-0942-4A8C-A715-77BCED8B1E89}" dt="2024-05-15T15:35:13.218" v="2244" actId="20577"/>
          <ac:spMkLst>
            <pc:docMk/>
            <pc:sldMk cId="272662092" sldId="349"/>
            <ac:spMk id="5" creationId="{9FE04DC1-FCF3-E7DC-ECB5-4460089E78B4}"/>
          </ac:spMkLst>
        </pc:spChg>
      </pc:sldChg>
      <pc:sldChg chg="modSp add mod ord replTag delTag modNotesTx">
        <pc:chgData name="Williams, Chad" userId="1bcb7dee-f052-467d-9754-a4d21caaa79d" providerId="ADAL" clId="{28431150-0942-4A8C-A715-77BCED8B1E89}" dt="2024-05-15T15:37:39.274" v="2403" actId="20577"/>
        <pc:sldMkLst>
          <pc:docMk/>
          <pc:sldMk cId="1318777376" sldId="350"/>
        </pc:sldMkLst>
        <pc:spChg chg="mod">
          <ac:chgData name="Williams, Chad" userId="1bcb7dee-f052-467d-9754-a4d21caaa79d" providerId="ADAL" clId="{28431150-0942-4A8C-A715-77BCED8B1E89}" dt="2024-05-15T15:35:58.047" v="2306" actId="20577"/>
          <ac:spMkLst>
            <pc:docMk/>
            <pc:sldMk cId="1318777376" sldId="350"/>
            <ac:spMk id="2" creationId="{3DB0B171-4D46-E267-0F0E-8A02B2E9671A}"/>
          </ac:spMkLst>
        </pc:spChg>
        <pc:spChg chg="mod">
          <ac:chgData name="Williams, Chad" userId="1bcb7dee-f052-467d-9754-a4d21caaa79d" providerId="ADAL" clId="{28431150-0942-4A8C-A715-77BCED8B1E89}" dt="2024-05-15T15:37:39.274" v="2403" actId="20577"/>
          <ac:spMkLst>
            <pc:docMk/>
            <pc:sldMk cId="1318777376" sldId="350"/>
            <ac:spMk id="4" creationId="{314D3A18-8FF6-410A-1C9E-74A382219475}"/>
          </ac:spMkLst>
        </pc:spChg>
      </pc:sldChg>
      <pc:sldChg chg="addSp delSp modSp add mod ord replTag delTag">
        <pc:chgData name="Williams, Chad" userId="1bcb7dee-f052-467d-9754-a4d21caaa79d" providerId="ADAL" clId="{28431150-0942-4A8C-A715-77BCED8B1E89}" dt="2024-05-15T15:57:39.606" v="2927"/>
        <pc:sldMkLst>
          <pc:docMk/>
          <pc:sldMk cId="1169127487" sldId="351"/>
        </pc:sldMkLst>
        <pc:spChg chg="add del mod">
          <ac:chgData name="Williams, Chad" userId="1bcb7dee-f052-467d-9754-a4d21caaa79d" providerId="ADAL" clId="{28431150-0942-4A8C-A715-77BCED8B1E89}" dt="2024-05-15T15:44:16.457" v="2416" actId="478"/>
          <ac:spMkLst>
            <pc:docMk/>
            <pc:sldMk cId="1169127487" sldId="351"/>
            <ac:spMk id="3" creationId="{BEDD40D4-2E7F-A017-6DB0-7A8EF4E78EFD}"/>
          </ac:spMkLst>
        </pc:spChg>
        <pc:spChg chg="mod">
          <ac:chgData name="Williams, Chad" userId="1bcb7dee-f052-467d-9754-a4d21caaa79d" providerId="ADAL" clId="{28431150-0942-4A8C-A715-77BCED8B1E89}" dt="2024-05-15T15:45:52.779" v="2522" actId="20577"/>
          <ac:spMkLst>
            <pc:docMk/>
            <pc:sldMk cId="1169127487" sldId="351"/>
            <ac:spMk id="4" creationId="{8FD68CC9-94D3-7A31-75A5-A2AAC8F5001C}"/>
          </ac:spMkLst>
        </pc:spChg>
        <pc:spChg chg="mod">
          <ac:chgData name="Williams, Chad" userId="1bcb7dee-f052-467d-9754-a4d21caaa79d" providerId="ADAL" clId="{28431150-0942-4A8C-A715-77BCED8B1E89}" dt="2024-05-15T15:47:39.461" v="2611" actId="1076"/>
          <ac:spMkLst>
            <pc:docMk/>
            <pc:sldMk cId="1169127487" sldId="351"/>
            <ac:spMk id="5" creationId="{DFC3DD28-77A8-FE76-DD7A-931C95BFD395}"/>
          </ac:spMkLst>
        </pc:spChg>
        <pc:spChg chg="add mod">
          <ac:chgData name="Williams, Chad" userId="1bcb7dee-f052-467d-9754-a4d21caaa79d" providerId="ADAL" clId="{28431150-0942-4A8C-A715-77BCED8B1E89}" dt="2024-05-15T15:57:36.347" v="2925" actId="20577"/>
          <ac:spMkLst>
            <pc:docMk/>
            <pc:sldMk cId="1169127487" sldId="351"/>
            <ac:spMk id="9" creationId="{5F9DCCFF-E342-8B0B-7C5F-4A46E0D9CC32}"/>
          </ac:spMkLst>
        </pc:spChg>
        <pc:picChg chg="del">
          <ac:chgData name="Williams, Chad" userId="1bcb7dee-f052-467d-9754-a4d21caaa79d" providerId="ADAL" clId="{28431150-0942-4A8C-A715-77BCED8B1E89}" dt="2024-05-15T15:44:14.200" v="2415" actId="478"/>
          <ac:picMkLst>
            <pc:docMk/>
            <pc:sldMk cId="1169127487" sldId="351"/>
            <ac:picMk id="7" creationId="{964DCEA3-BB94-B22D-7D6D-3B282980161A}"/>
          </ac:picMkLst>
        </pc:picChg>
        <pc:picChg chg="add mod ord modCrop">
          <ac:chgData name="Williams, Chad" userId="1bcb7dee-f052-467d-9754-a4d21caaa79d" providerId="ADAL" clId="{28431150-0942-4A8C-A715-77BCED8B1E89}" dt="2024-05-15T15:47:31.063" v="2608" actId="167"/>
          <ac:picMkLst>
            <pc:docMk/>
            <pc:sldMk cId="1169127487" sldId="351"/>
            <ac:picMk id="8" creationId="{EAD72685-BA62-9FBA-8C15-35CC00774F0B}"/>
          </ac:picMkLst>
        </pc:picChg>
      </pc:sldChg>
      <pc:sldChg chg="add del replTag delTag">
        <pc:chgData name="Williams, Chad" userId="1bcb7dee-f052-467d-9754-a4d21caaa79d" providerId="ADAL" clId="{28431150-0942-4A8C-A715-77BCED8B1E89}" dt="2024-05-15T15:50:32.830" v="2628" actId="47"/>
        <pc:sldMkLst>
          <pc:docMk/>
          <pc:sldMk cId="392660681" sldId="352"/>
        </pc:sldMkLst>
      </pc:sldChg>
      <pc:sldChg chg="addSp delSp modSp add mod replTag delTag">
        <pc:chgData name="Williams, Chad" userId="1bcb7dee-f052-467d-9754-a4d21caaa79d" providerId="ADAL" clId="{28431150-0942-4A8C-A715-77BCED8B1E89}" dt="2024-05-15T15:52:06.669" v="2753" actId="20577"/>
        <pc:sldMkLst>
          <pc:docMk/>
          <pc:sldMk cId="2438822276" sldId="353"/>
        </pc:sldMkLst>
        <pc:spChg chg="mod">
          <ac:chgData name="Williams, Chad" userId="1bcb7dee-f052-467d-9754-a4d21caaa79d" providerId="ADAL" clId="{28431150-0942-4A8C-A715-77BCED8B1E89}" dt="2024-05-15T15:51:09.805" v="2643" actId="1076"/>
          <ac:spMkLst>
            <pc:docMk/>
            <pc:sldMk cId="2438822276" sldId="353"/>
            <ac:spMk id="5" creationId="{DFC3DD28-77A8-FE76-DD7A-931C95BFD395}"/>
          </ac:spMkLst>
        </pc:spChg>
        <pc:spChg chg="mod">
          <ac:chgData name="Williams, Chad" userId="1bcb7dee-f052-467d-9754-a4d21caaa79d" providerId="ADAL" clId="{28431150-0942-4A8C-A715-77BCED8B1E89}" dt="2024-05-15T15:52:06.669" v="2753" actId="20577"/>
          <ac:spMkLst>
            <pc:docMk/>
            <pc:sldMk cId="2438822276" sldId="353"/>
            <ac:spMk id="9" creationId="{5F9DCCFF-E342-8B0B-7C5F-4A46E0D9CC32}"/>
          </ac:spMkLst>
        </pc:spChg>
        <pc:picChg chg="add mod ord modCrop">
          <ac:chgData name="Williams, Chad" userId="1bcb7dee-f052-467d-9754-a4d21caaa79d" providerId="ADAL" clId="{28431150-0942-4A8C-A715-77BCED8B1E89}" dt="2024-05-15T15:50:59.992" v="2642" actId="167"/>
          <ac:picMkLst>
            <pc:docMk/>
            <pc:sldMk cId="2438822276" sldId="353"/>
            <ac:picMk id="3" creationId="{D89E9746-81A8-DC33-9C19-8225BC420384}"/>
          </ac:picMkLst>
        </pc:picChg>
        <pc:picChg chg="del">
          <ac:chgData name="Williams, Chad" userId="1bcb7dee-f052-467d-9754-a4d21caaa79d" providerId="ADAL" clId="{28431150-0942-4A8C-A715-77BCED8B1E89}" dt="2024-05-15T15:50:37.978" v="2637" actId="478"/>
          <ac:picMkLst>
            <pc:docMk/>
            <pc:sldMk cId="2438822276" sldId="353"/>
            <ac:picMk id="8" creationId="{EAD72685-BA62-9FBA-8C15-35CC00774F0B}"/>
          </ac:picMkLst>
        </pc:picChg>
      </pc:sldChg>
      <pc:sldChg chg="modSp add mod replTag delTag">
        <pc:chgData name="Williams, Chad" userId="1bcb7dee-f052-467d-9754-a4d21caaa79d" providerId="ADAL" clId="{28431150-0942-4A8C-A715-77BCED8B1E89}" dt="2024-05-15T16:03:19.356" v="3096"/>
        <pc:sldMkLst>
          <pc:docMk/>
          <pc:sldMk cId="3067048705" sldId="354"/>
        </pc:sldMkLst>
        <pc:spChg chg="mod">
          <ac:chgData name="Williams, Chad" userId="1bcb7dee-f052-467d-9754-a4d21caaa79d" providerId="ADAL" clId="{28431150-0942-4A8C-A715-77BCED8B1E89}" dt="2024-05-15T15:58:09.980" v="2954" actId="20577"/>
          <ac:spMkLst>
            <pc:docMk/>
            <pc:sldMk cId="3067048705" sldId="354"/>
            <ac:spMk id="9" creationId="{5F9DCCFF-E342-8B0B-7C5F-4A46E0D9CC32}"/>
          </ac:spMkLst>
        </pc:spChg>
      </pc:sldChg>
      <pc:sldChg chg="addSp delSp modSp add mod replTag delTag">
        <pc:chgData name="Williams, Chad" userId="1bcb7dee-f052-467d-9754-a4d21caaa79d" providerId="ADAL" clId="{28431150-0942-4A8C-A715-77BCED8B1E89}" dt="2024-05-15T16:03:08.389" v="3094"/>
        <pc:sldMkLst>
          <pc:docMk/>
          <pc:sldMk cId="4193183559" sldId="355"/>
        </pc:sldMkLst>
        <pc:spChg chg="mod">
          <ac:chgData name="Williams, Chad" userId="1bcb7dee-f052-467d-9754-a4d21caaa79d" providerId="ADAL" clId="{28431150-0942-4A8C-A715-77BCED8B1E89}" dt="2024-05-15T16:00:12.650" v="2973" actId="1076"/>
          <ac:spMkLst>
            <pc:docMk/>
            <pc:sldMk cId="4193183559" sldId="355"/>
            <ac:spMk id="5" creationId="{DFC3DD28-77A8-FE76-DD7A-931C95BFD395}"/>
          </ac:spMkLst>
        </pc:spChg>
        <pc:spChg chg="add mod">
          <ac:chgData name="Williams, Chad" userId="1bcb7dee-f052-467d-9754-a4d21caaa79d" providerId="ADAL" clId="{28431150-0942-4A8C-A715-77BCED8B1E89}" dt="2024-05-15T16:02:34.140" v="3086" actId="208"/>
          <ac:spMkLst>
            <pc:docMk/>
            <pc:sldMk cId="4193183559" sldId="355"/>
            <ac:spMk id="6" creationId="{77E972EF-1B36-A0D8-FC43-58C72A7BAAE0}"/>
          </ac:spMkLst>
        </pc:spChg>
        <pc:spChg chg="add mod">
          <ac:chgData name="Williams, Chad" userId="1bcb7dee-f052-467d-9754-a4d21caaa79d" providerId="ADAL" clId="{28431150-0942-4A8C-A715-77BCED8B1E89}" dt="2024-05-15T16:02:54.790" v="3092" actId="14100"/>
          <ac:spMkLst>
            <pc:docMk/>
            <pc:sldMk cId="4193183559" sldId="355"/>
            <ac:spMk id="7" creationId="{CC5E3D4A-DCCA-7E71-E257-9BC6BAA96C22}"/>
          </ac:spMkLst>
        </pc:spChg>
        <pc:spChg chg="mod">
          <ac:chgData name="Williams, Chad" userId="1bcb7dee-f052-467d-9754-a4d21caaa79d" providerId="ADAL" clId="{28431150-0942-4A8C-A715-77BCED8B1E89}" dt="2024-05-15T16:01:56.063" v="3083" actId="14100"/>
          <ac:spMkLst>
            <pc:docMk/>
            <pc:sldMk cId="4193183559" sldId="355"/>
            <ac:spMk id="9" creationId="{5F9DCCFF-E342-8B0B-7C5F-4A46E0D9CC32}"/>
          </ac:spMkLst>
        </pc:spChg>
        <pc:picChg chg="add mod ord modCrop">
          <ac:chgData name="Williams, Chad" userId="1bcb7dee-f052-467d-9754-a4d21caaa79d" providerId="ADAL" clId="{28431150-0942-4A8C-A715-77BCED8B1E89}" dt="2024-05-15T16:02:41.478" v="3089" actId="1076"/>
          <ac:picMkLst>
            <pc:docMk/>
            <pc:sldMk cId="4193183559" sldId="355"/>
            <ac:picMk id="3" creationId="{03A2A1FD-BDCC-492F-966A-7D8884BF0B76}"/>
          </ac:picMkLst>
        </pc:picChg>
        <pc:picChg chg="del">
          <ac:chgData name="Williams, Chad" userId="1bcb7dee-f052-467d-9754-a4d21caaa79d" providerId="ADAL" clId="{28431150-0942-4A8C-A715-77BCED8B1E89}" dt="2024-05-15T15:59:40.613" v="2964" actId="478"/>
          <ac:picMkLst>
            <pc:docMk/>
            <pc:sldMk cId="4193183559" sldId="355"/>
            <ac:picMk id="8" creationId="{EAD72685-BA62-9FBA-8C15-35CC00774F0B}"/>
          </ac:picMkLst>
        </pc:picChg>
      </pc:sldChg>
      <pc:sldChg chg="addSp delSp modSp add mod ord replTag delTag">
        <pc:chgData name="Williams, Chad" userId="1bcb7dee-f052-467d-9754-a4d21caaa79d" providerId="ADAL" clId="{28431150-0942-4A8C-A715-77BCED8B1E89}" dt="2024-05-15T16:05:42.521" v="3204"/>
        <pc:sldMkLst>
          <pc:docMk/>
          <pc:sldMk cId="665990949" sldId="356"/>
        </pc:sldMkLst>
        <pc:spChg chg="mod">
          <ac:chgData name="Williams, Chad" userId="1bcb7dee-f052-467d-9754-a4d21caaa79d" providerId="ADAL" clId="{28431150-0942-4A8C-A715-77BCED8B1E89}" dt="2024-05-15T16:05:13.752" v="3197" actId="1076"/>
          <ac:spMkLst>
            <pc:docMk/>
            <pc:sldMk cId="665990949" sldId="356"/>
            <ac:spMk id="5" creationId="{DFC3DD28-77A8-FE76-DD7A-931C95BFD395}"/>
          </ac:spMkLst>
        </pc:spChg>
        <pc:spChg chg="add mod">
          <ac:chgData name="Williams, Chad" userId="1bcb7dee-f052-467d-9754-a4d21caaa79d" providerId="ADAL" clId="{28431150-0942-4A8C-A715-77BCED8B1E89}" dt="2024-05-15T16:05:33.045" v="3202" actId="1076"/>
          <ac:spMkLst>
            <pc:docMk/>
            <pc:sldMk cId="665990949" sldId="356"/>
            <ac:spMk id="6" creationId="{3B2119A9-D220-9EA9-BDF5-32FE4F1E2EA2}"/>
          </ac:spMkLst>
        </pc:spChg>
        <pc:spChg chg="mod">
          <ac:chgData name="Williams, Chad" userId="1bcb7dee-f052-467d-9754-a4d21caaa79d" providerId="ADAL" clId="{28431150-0942-4A8C-A715-77BCED8B1E89}" dt="2024-05-15T16:05:07.076" v="3196" actId="20577"/>
          <ac:spMkLst>
            <pc:docMk/>
            <pc:sldMk cId="665990949" sldId="356"/>
            <ac:spMk id="9" creationId="{5F9DCCFF-E342-8B0B-7C5F-4A46E0D9CC32}"/>
          </ac:spMkLst>
        </pc:spChg>
        <pc:picChg chg="add mod ord modCrop">
          <ac:chgData name="Williams, Chad" userId="1bcb7dee-f052-467d-9754-a4d21caaa79d" providerId="ADAL" clId="{28431150-0942-4A8C-A715-77BCED8B1E89}" dt="2024-05-15T16:04:23.323" v="3111" actId="167"/>
          <ac:picMkLst>
            <pc:docMk/>
            <pc:sldMk cId="665990949" sldId="356"/>
            <ac:picMk id="3" creationId="{9D26577D-4494-51DC-EABD-3FEC0DB2D925}"/>
          </ac:picMkLst>
        </pc:picChg>
        <pc:picChg chg="del">
          <ac:chgData name="Williams, Chad" userId="1bcb7dee-f052-467d-9754-a4d21caaa79d" providerId="ADAL" clId="{28431150-0942-4A8C-A715-77BCED8B1E89}" dt="2024-05-15T16:04:00.722" v="3106" actId="478"/>
          <ac:picMkLst>
            <pc:docMk/>
            <pc:sldMk cId="665990949" sldId="356"/>
            <ac:picMk id="8" creationId="{EAD72685-BA62-9FBA-8C15-35CC00774F0B}"/>
          </ac:picMkLst>
        </pc:picChg>
      </pc:sldChg>
      <pc:sldChg chg="addSp delSp modSp add mod replTag delTag">
        <pc:chgData name="Williams, Chad" userId="1bcb7dee-f052-467d-9754-a4d21caaa79d" providerId="ADAL" clId="{28431150-0942-4A8C-A715-77BCED8B1E89}" dt="2024-05-15T16:12:59.177" v="3428" actId="688"/>
        <pc:sldMkLst>
          <pc:docMk/>
          <pc:sldMk cId="1152819675" sldId="357"/>
        </pc:sldMkLst>
        <pc:spChg chg="mod">
          <ac:chgData name="Williams, Chad" userId="1bcb7dee-f052-467d-9754-a4d21caaa79d" providerId="ADAL" clId="{28431150-0942-4A8C-A715-77BCED8B1E89}" dt="2024-05-15T16:12:59.177" v="3428" actId="688"/>
          <ac:spMkLst>
            <pc:docMk/>
            <pc:sldMk cId="1152819675" sldId="357"/>
            <ac:spMk id="5" creationId="{DFC3DD28-77A8-FE76-DD7A-931C95BFD395}"/>
          </ac:spMkLst>
        </pc:spChg>
        <pc:spChg chg="mod">
          <ac:chgData name="Williams, Chad" userId="1bcb7dee-f052-467d-9754-a4d21caaa79d" providerId="ADAL" clId="{28431150-0942-4A8C-A715-77BCED8B1E89}" dt="2024-05-15T16:12:20.964" v="3405" actId="1076"/>
          <ac:spMkLst>
            <pc:docMk/>
            <pc:sldMk cId="1152819675" sldId="357"/>
            <ac:spMk id="6" creationId="{3B2119A9-D220-9EA9-BDF5-32FE4F1E2EA2}"/>
          </ac:spMkLst>
        </pc:spChg>
        <pc:spChg chg="mod">
          <ac:chgData name="Williams, Chad" userId="1bcb7dee-f052-467d-9754-a4d21caaa79d" providerId="ADAL" clId="{28431150-0942-4A8C-A715-77BCED8B1E89}" dt="2024-05-15T16:10:30.516" v="3359" actId="20577"/>
          <ac:spMkLst>
            <pc:docMk/>
            <pc:sldMk cId="1152819675" sldId="357"/>
            <ac:spMk id="9" creationId="{5F9DCCFF-E342-8B0B-7C5F-4A46E0D9CC32}"/>
          </ac:spMkLst>
        </pc:spChg>
        <pc:spChg chg="add mod">
          <ac:chgData name="Williams, Chad" userId="1bcb7dee-f052-467d-9754-a4d21caaa79d" providerId="ADAL" clId="{28431150-0942-4A8C-A715-77BCED8B1E89}" dt="2024-05-15T16:11:21.859" v="3368" actId="1076"/>
          <ac:spMkLst>
            <pc:docMk/>
            <pc:sldMk cId="1152819675" sldId="357"/>
            <ac:spMk id="11" creationId="{B79297CE-8FA6-544C-85FA-25F103A1750B}"/>
          </ac:spMkLst>
        </pc:spChg>
        <pc:spChg chg="add mod">
          <ac:chgData name="Williams, Chad" userId="1bcb7dee-f052-467d-9754-a4d21caaa79d" providerId="ADAL" clId="{28431150-0942-4A8C-A715-77BCED8B1E89}" dt="2024-05-15T16:11:30.524" v="3371" actId="1076"/>
          <ac:spMkLst>
            <pc:docMk/>
            <pc:sldMk cId="1152819675" sldId="357"/>
            <ac:spMk id="12" creationId="{1A9C40E1-4715-1C03-6D1A-336CB3CEB4DD}"/>
          </ac:spMkLst>
        </pc:spChg>
        <pc:picChg chg="del">
          <ac:chgData name="Williams, Chad" userId="1bcb7dee-f052-467d-9754-a4d21caaa79d" providerId="ADAL" clId="{28431150-0942-4A8C-A715-77BCED8B1E89}" dt="2024-05-15T16:06:21.832" v="3212" actId="478"/>
          <ac:picMkLst>
            <pc:docMk/>
            <pc:sldMk cId="1152819675" sldId="357"/>
            <ac:picMk id="3" creationId="{9D26577D-4494-51DC-EABD-3FEC0DB2D925}"/>
          </ac:picMkLst>
        </pc:picChg>
        <pc:picChg chg="add del mod ord modCrop">
          <ac:chgData name="Williams, Chad" userId="1bcb7dee-f052-467d-9754-a4d21caaa79d" providerId="ADAL" clId="{28431150-0942-4A8C-A715-77BCED8B1E89}" dt="2024-05-15T16:07:16.701" v="3237" actId="478"/>
          <ac:picMkLst>
            <pc:docMk/>
            <pc:sldMk cId="1152819675" sldId="357"/>
            <ac:picMk id="7" creationId="{434D8AB8-0F11-7C89-DCF8-4CAFD2DB1128}"/>
          </ac:picMkLst>
        </pc:picChg>
        <pc:picChg chg="add mod ord modCrop">
          <ac:chgData name="Williams, Chad" userId="1bcb7dee-f052-467d-9754-a4d21caaa79d" providerId="ADAL" clId="{28431150-0942-4A8C-A715-77BCED8B1E89}" dt="2024-05-15T16:12:46.858" v="3426" actId="1076"/>
          <ac:picMkLst>
            <pc:docMk/>
            <pc:sldMk cId="1152819675" sldId="357"/>
            <ac:picMk id="10" creationId="{3B92D389-BA89-3C90-08D2-6EE9CEFB2EF4}"/>
          </ac:picMkLst>
        </pc:picChg>
      </pc:sldChg>
      <pc:sldMasterChg chg="del delSldLayout">
        <pc:chgData name="Williams, Chad" userId="1bcb7dee-f052-467d-9754-a4d21caaa79d" providerId="ADAL" clId="{28431150-0942-4A8C-A715-77BCED8B1E89}" dt="2024-05-15T15:10:56.079" v="2039" actId="47"/>
        <pc:sldMasterMkLst>
          <pc:docMk/>
          <pc:sldMasterMk cId="3436352515" sldId="2147483648"/>
        </pc:sldMasterMkLst>
        <pc:sldLayoutChg chg="del">
          <pc:chgData name="Williams, Chad" userId="1bcb7dee-f052-467d-9754-a4d21caaa79d" providerId="ADAL" clId="{28431150-0942-4A8C-A715-77BCED8B1E89}" dt="2024-05-15T15:10:56.079" v="2039" actId="47"/>
          <pc:sldLayoutMkLst>
            <pc:docMk/>
            <pc:sldMasterMk cId="3436352515" sldId="2147483648"/>
            <pc:sldLayoutMk cId="1724848665" sldId="2147483649"/>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90052121" sldId="2147483650"/>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2947532375" sldId="2147483651"/>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2918316565" sldId="2147483652"/>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92789003" sldId="2147483653"/>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4100041612" sldId="2147483654"/>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341625082" sldId="2147483655"/>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84775760" sldId="2147483656"/>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3981400541" sldId="2147483657"/>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02861451" sldId="2147483658"/>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3716714941" sldId="2147483659"/>
          </pc:sldLayoutMkLst>
        </pc:sldLayoutChg>
      </pc:sldMasterChg>
    </pc:docChg>
  </pc:docChgLst>
  <pc:docChgLst>
    <pc:chgData name="Harris, Seleste [MD]" userId="S::sharris_mseanea.org#ext#@neahq.onmicrosoft.com::53926af8-38e6-460e-8442-8ec23deff3e8" providerId="AD" clId="Web-{9C44A77D-A8E3-7DF4-70F2-B5F1401043A0}"/>
    <pc:docChg chg="modSld">
      <pc:chgData name="Harris, Seleste [MD]" userId="S::sharris_mseanea.org#ext#@neahq.onmicrosoft.com::53926af8-38e6-460e-8442-8ec23deff3e8" providerId="AD" clId="Web-{9C44A77D-A8E3-7DF4-70F2-B5F1401043A0}" dt="2024-05-15T17:37:52.061" v="0" actId="20577"/>
      <pc:docMkLst>
        <pc:docMk/>
      </pc:docMkLst>
      <pc:sldChg chg="modSp">
        <pc:chgData name="Harris, Seleste [MD]" userId="S::sharris_mseanea.org#ext#@neahq.onmicrosoft.com::53926af8-38e6-460e-8442-8ec23deff3e8" providerId="AD" clId="Web-{9C44A77D-A8E3-7DF4-70F2-B5F1401043A0}" dt="2024-05-15T17:37:52.061" v="0" actId="20577"/>
        <pc:sldMkLst>
          <pc:docMk/>
          <pc:sldMk cId="3937532319" sldId="311"/>
        </pc:sldMkLst>
        <pc:spChg chg="mod">
          <ac:chgData name="Harris, Seleste [MD]" userId="S::sharris_mseanea.org#ext#@neahq.onmicrosoft.com::53926af8-38e6-460e-8442-8ec23deff3e8" providerId="AD" clId="Web-{9C44A77D-A8E3-7DF4-70F2-B5F1401043A0}" dt="2024-05-15T17:37:52.061" v="0" actId="20577"/>
          <ac:spMkLst>
            <pc:docMk/>
            <pc:sldMk cId="3937532319" sldId="311"/>
            <ac:spMk id="5" creationId="{9FE04DC1-FCF3-E7DC-ECB5-4460089E78B4}"/>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1,'3'2,"1"1,-1-1,1 1,0-1,0 0,0-1,0 1,0-1,1 0,-1 0,7 1,53 2,-49-4,432 1,-214-3,-210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79,'29'0,"-6"1,0 0,0-2,0-1,1-1,-2 0,1-2,39-13,-41 11,0 1,0 1,0 1,1 1,-1 1,27 1,34-5,172-9,-233 15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53,'5'0,"-1"-1,1 1,0-1,0-1,8-2,13-4,17 4,77 0,-2 1,11-21,-108 23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11,'682'0,"-636"-5,-29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2,'101'-2,"114"5,-134 9,-52-7,48 4,25-10,44 2,-121 3,-5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0,'630'0,"-606"0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29,'12'-1,"-1"0,1-1,17-5,19-2,73 1,124 8,-93 2,-56-2,-69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1,'29'9,"-1"2,1-6,10 1,74 21,-91-21,0-1,0-1,0-1,36 1,-17-2,43 10,-54-7,41 2,-19-6,-29-1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11,'543'0,"-486"-5,-37-1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37,'5'-1,"1"0,0 0,0 0,0-1,8-3,18-5,17 6,-1 1,64 5,53-3,-142-3,-5-2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1,'11'5,"1"-1,-1 0,1 0,1-2,-1 1,18 0,78 0,-78-4,260 0,-267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5"/>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82,'167'-13,"-28"0,-91 12,185-14,-84 7,-36 4,-49-8,4 0,-45 10,-1 1,1 1,-1 1,24 4,-23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6"/>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0,'1062'0,"-1042"2,1 0,34 8,-18-2,-16-5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7"/>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16,'901'0,"-891"0,-1 0,1-1,0-1,-1 0,11-3,-4-1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8"/>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26,'37'-1,"55"-11,21 0,297 12,-302 12,28 2,27-14,-139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9"/>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27,'637'0,"-466"-14,-17 1,214 14,-340-1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1"/>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1,'339'16,"-197"-5,185-9,-150-5,215 3,-370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2"/>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1,'0'1,"0"0,1 0,-1-1,1 1,-1 0,1 0,-1 0,1 0,-1 0,1-1,0 1,0 0,-1-1,1 1,0 0,0-1,0 1,0-1,0 1,0-1,0 0,0 1,0-1,1 0,32 8,-25-6,115 19,240 11,-306-29,266 39,-295-37,33 7,126 7,-148-19,-10-1,39 6,-58-4,-1 1,0 0,0 1,0 1,0-1,0 1,14 9,23 14,-28-18</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3"/>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29,'120'2,"132"-4,-120-12,32 0,351 14,-240 1,-253-1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4:27:14.994"/>
    </inkml:context>
    <inkml:brush xml:id="br0">
      <inkml:brushProperty name="width" value="0.035" units="cm"/>
      <inkml:brushProperty name="height" value="0.035" units="cm"/>
    </inkml:brush>
  </inkml:definitions>
  <inkml:trace contextRef="#ctx0" brushRef="#br0">1 0 24575,'27'9'0,"10"11"0,55 41 0,-22-12 0,-14-13 0,1-2 0,3-2 0,120 45 0,142 6 0,-214-58 0,133 36 0,287 56 0,-471-111 0,0-2 0,0-3 0,0-3 0,69-10 0,226-56 0,-156 26 0,-32 10 0,269-48 0,6 37 0,-315 42 0,218 26 0,-250-11 0,0 4 0,176 60 0,-228-62 0,-1 1 0,-1 3 0,-1 0 0,58 44 0,-42-22 0,-2 3 0,54 61 0,111 118 0,-146-160 0,97 72 0,-27-45 0,-139-90 0,1 1 0,-1-1 0,1 0 0,0 0 0,-1 0 0,1 0 0,0 0 0,-1-1 0,1 1 0,0 0 0,0-1 0,0 1 0,0-1 0,-1 0 0,1 1 0,0-1 0,2 0 0,-2-2 0,0 1 0,0-1 0,0 1 0,0-1 0,0 0 0,0 0 0,-1 0 0,1 0 0,-1 0 0,1 0 0,-1 0 0,0 0 0,2-4 0,64-123 0,-37 70 0,1 1 0,52-70 0,-48 83 0,67-67 0,-84 95 0,1 1 0,1 1 0,0 0 0,0 2 0,2 0 0,31-13 0,23-2 0,1 4 0,2 4 0,0 3 0,135-12 0,-61 20 0,168 14 0,-318-5 0,325 39 0,-225-23 0,68 8 0,129 20 0,-179-28 0,1-6 0,225-11 0,-158-12 0,206-41 0,179-80 0,-489 110 0,90-38 0,-151 52 0,0-2 0,0 0 0,-1-2 0,-1 0 0,0-2 0,-1 0 0,-1-1 0,22-25 0,25-40 0,-34 39 0,53-51 0,-76 87-1365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0BB41-E64B-4967-B715-43984B3008F5}" type="datetimeFigureOut">
              <a:rPr lang="en-US" smtClean="0"/>
              <a:t>5/15/2024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8E070-331E-4EED-BA81-D3EA7312CDD6}" type="slidenum">
              <a:rPr lang="en-US" smtClean="0"/>
              <a:t>‹#›</a:t>
            </a:fld>
            <a:endParaRPr lang="en-US"/>
          </a:p>
        </p:txBody>
      </p:sp>
    </p:spTree>
    <p:extLst>
      <p:ext uri="{BB962C8B-B14F-4D97-AF65-F5344CB8AC3E}">
        <p14:creationId xmlns:p14="http://schemas.microsoft.com/office/powerpoint/2010/main" val="2857439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52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08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69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6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98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10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14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364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7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96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04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932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001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97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505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393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22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benefits of the Microsoft suite is that there are features that we are not aware of.  Mail merge is one of those features.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each have different supports available in our office.  For some of us, we have associate staff for assistance and for some we are responsible for it 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934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902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097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350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example, we are going to make labels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Choose the labels you are going to work with.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135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flyer is gong going to be sent to the members at Amazing Elementary School.</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788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0165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553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29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4173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r>
              <a:rPr lang="en-US" dirty="0"/>
              <a:t>The labels document requires the Excel document to be shared electronically.</a:t>
            </a:r>
          </a:p>
          <a:p>
            <a:endParaRPr lang="en-US" dirty="0"/>
          </a:p>
          <a:p>
            <a:r>
              <a:rPr lang="en-US" dirty="0"/>
              <a:t> I save the labels as a .pdf  for electronic sharing.</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859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16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44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09542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5383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375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6548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439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2066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7600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9963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65369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19943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3856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1082110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3" Type="http://schemas.openxmlformats.org/officeDocument/2006/relationships/customXml" Target="../ink/ink5.xml"/><Relationship Id="rId18" Type="http://schemas.openxmlformats.org/officeDocument/2006/relationships/image" Target="../media/image18.png"/><Relationship Id="rId26" Type="http://schemas.openxmlformats.org/officeDocument/2006/relationships/customXml" Target="../ink/ink11.xml"/><Relationship Id="rId39" Type="http://schemas.openxmlformats.org/officeDocument/2006/relationships/image" Target="../media/image28.png"/><Relationship Id="rId21" Type="http://schemas.openxmlformats.org/officeDocument/2006/relationships/image" Target="../media/image11.png"/><Relationship Id="rId34" Type="http://schemas.openxmlformats.org/officeDocument/2006/relationships/customXml" Target="../ink/ink15.xml"/><Relationship Id="rId42" Type="http://schemas.openxmlformats.org/officeDocument/2006/relationships/customXml" Target="../ink/ink19.xml"/><Relationship Id="rId47" Type="http://schemas.openxmlformats.org/officeDocument/2006/relationships/image" Target="../media/image32.png"/><Relationship Id="rId7" Type="http://schemas.openxmlformats.org/officeDocument/2006/relationships/customXml" Target="../ink/ink2.xml"/><Relationship Id="rId2" Type="http://schemas.openxmlformats.org/officeDocument/2006/relationships/slideLayout" Target="../slideLayouts/slideLayout2.xml"/><Relationship Id="rId16" Type="http://schemas.openxmlformats.org/officeDocument/2006/relationships/image" Target="../media/image17.png"/><Relationship Id="rId29" Type="http://schemas.openxmlformats.org/officeDocument/2006/relationships/image" Target="../media/image23.png"/><Relationship Id="rId1" Type="http://schemas.openxmlformats.org/officeDocument/2006/relationships/tags" Target="../tags/tag12.xml"/><Relationship Id="rId6" Type="http://schemas.openxmlformats.org/officeDocument/2006/relationships/image" Target="../media/image12.png"/><Relationship Id="rId11" Type="http://schemas.openxmlformats.org/officeDocument/2006/relationships/customXml" Target="../ink/ink4.xml"/><Relationship Id="rId24" Type="http://schemas.openxmlformats.org/officeDocument/2006/relationships/customXml" Target="../ink/ink10.xml"/><Relationship Id="rId32" Type="http://schemas.openxmlformats.org/officeDocument/2006/relationships/customXml" Target="../ink/ink14.xml"/><Relationship Id="rId37" Type="http://schemas.openxmlformats.org/officeDocument/2006/relationships/image" Target="../media/image27.png"/><Relationship Id="rId40" Type="http://schemas.openxmlformats.org/officeDocument/2006/relationships/customXml" Target="../ink/ink18.xml"/><Relationship Id="rId45" Type="http://schemas.openxmlformats.org/officeDocument/2006/relationships/image" Target="../media/image31.png"/><Relationship Id="rId5" Type="http://schemas.openxmlformats.org/officeDocument/2006/relationships/customXml" Target="../ink/ink1.xml"/><Relationship Id="rId15" Type="http://schemas.openxmlformats.org/officeDocument/2006/relationships/customXml" Target="../ink/ink6.xml"/><Relationship Id="rId23" Type="http://schemas.openxmlformats.org/officeDocument/2006/relationships/image" Target="../media/image20.png"/><Relationship Id="rId28" Type="http://schemas.openxmlformats.org/officeDocument/2006/relationships/customXml" Target="../ink/ink12.xml"/><Relationship Id="rId36" Type="http://schemas.openxmlformats.org/officeDocument/2006/relationships/customXml" Target="../ink/ink16.xml"/><Relationship Id="rId10" Type="http://schemas.openxmlformats.org/officeDocument/2006/relationships/image" Target="../media/image14.png"/><Relationship Id="rId19" Type="http://schemas.openxmlformats.org/officeDocument/2006/relationships/customXml" Target="../ink/ink8.xml"/><Relationship Id="rId31" Type="http://schemas.openxmlformats.org/officeDocument/2006/relationships/image" Target="../media/image24.png"/><Relationship Id="rId44" Type="http://schemas.openxmlformats.org/officeDocument/2006/relationships/customXml" Target="../ink/ink20.xml"/><Relationship Id="rId4" Type="http://schemas.openxmlformats.org/officeDocument/2006/relationships/image" Target="../media/image10.png"/><Relationship Id="rId9" Type="http://schemas.openxmlformats.org/officeDocument/2006/relationships/customXml" Target="../ink/ink3.xml"/><Relationship Id="rId14" Type="http://schemas.openxmlformats.org/officeDocument/2006/relationships/image" Target="../media/image16.png"/><Relationship Id="rId22" Type="http://schemas.openxmlformats.org/officeDocument/2006/relationships/customXml" Target="../ink/ink9.xml"/><Relationship Id="rId27" Type="http://schemas.openxmlformats.org/officeDocument/2006/relationships/image" Target="../media/image22.png"/><Relationship Id="rId30" Type="http://schemas.openxmlformats.org/officeDocument/2006/relationships/customXml" Target="../ink/ink13.xml"/><Relationship Id="rId35" Type="http://schemas.openxmlformats.org/officeDocument/2006/relationships/image" Target="../media/image26.png"/><Relationship Id="rId43" Type="http://schemas.openxmlformats.org/officeDocument/2006/relationships/image" Target="../media/image30.png"/><Relationship Id="rId8" Type="http://schemas.openxmlformats.org/officeDocument/2006/relationships/image" Target="../media/image13.png"/><Relationship Id="rId3" Type="http://schemas.openxmlformats.org/officeDocument/2006/relationships/notesSlide" Target="../notesSlides/notesSlide11.xml"/><Relationship Id="rId12" Type="http://schemas.openxmlformats.org/officeDocument/2006/relationships/image" Target="../media/image15.png"/><Relationship Id="rId17" Type="http://schemas.openxmlformats.org/officeDocument/2006/relationships/customXml" Target="../ink/ink7.xml"/><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17.xml"/><Relationship Id="rId46" Type="http://schemas.openxmlformats.org/officeDocument/2006/relationships/customXml" Target="../ink/ink21.xml"/><Relationship Id="rId20" Type="http://schemas.openxmlformats.org/officeDocument/2006/relationships/image" Target="../media/image19.png"/><Relationship Id="rId41"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2.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9.xml"/><Relationship Id="rId5" Type="http://schemas.openxmlformats.org/officeDocument/2006/relationships/image" Target="../media/image2.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39.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rPr>
              <a:t>Using Excel for Organizing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Part 3</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1800" dirty="0">
                <a:solidFill>
                  <a:prstClr val="white"/>
                </a:solidFill>
                <a:latin typeface="Arial" panose="020B0604020202020204" pitchFamily="34" charset="0"/>
                <a:cs typeface="Arial" panose="020B0604020202020204" pitchFamily="34" charset="0"/>
              </a:rPr>
              <a:t>Disseminating Information</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While we wait to begin, please: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Rename yourself:</a:t>
              </a:r>
            </a:p>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Name/State/Pronouns (Sam/GA-his/him)</a:t>
              </a: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In the chat, let us know</a:t>
              </a:r>
              <a:r>
                <a:rPr lang="en-US" sz="1600" dirty="0">
                  <a:solidFill>
                    <a:prstClr val="black">
                      <a:hueOff val="0"/>
                      <a:satOff val="0"/>
                      <a:lumOff val="0"/>
                      <a:alphaOff val="0"/>
                    </a:prstClr>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1" indent="0" algn="l" defTabSz="75565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What is an interesting/odd thing you EXCEL at?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Light" panose="020F0302020204030204"/>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September 13, 2023</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1: Evaluating membership data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March 13, 2024</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2: Analyzing your power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May 15, 2024</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3: Disseminating information</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Calibri Light"/>
              </a:rPr>
              <a:t>Series Overview</a:t>
            </a:r>
            <a:endPar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custDataLst>
      <p:tags r:id="rId1"/>
    </p:custDataLst>
    <p:extLst>
      <p:ext uri="{BB962C8B-B14F-4D97-AF65-F5344CB8AC3E}">
        <p14:creationId xmlns:p14="http://schemas.microsoft.com/office/powerpoint/2010/main" val="2571821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472179" y="23075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Calibri Light"/>
              </a:rPr>
              <a:t>Today's Agenda</a:t>
            </a: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4" y="1024575"/>
            <a:ext cx="5339623"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can we use Excel to disseminate information to those who we wish?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Why is are Excel tools helpful to me in my staff work?</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294385" y="2705159"/>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rPr>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4" y="3367941"/>
            <a:ext cx="5956603" cy="18596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Understanding VLOOKUP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Using Conditional </a:t>
            </a:r>
            <a:r>
              <a:rPr lang="en-US" sz="2400" dirty="0">
                <a:solidFill>
                  <a:prstClr val="black"/>
                </a:solidFill>
                <a:latin typeface="Calibri" panose="020F0502020204030204"/>
                <a:cs typeface="Calibri"/>
              </a:rPr>
              <a:t>Formatting to check lists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and why to use Mail Merge</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Michigan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537926"/>
            <a:ext cx="8151541"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4962292" y="2537926"/>
            <a:ext cx="2267415"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err="1">
                <a:solidFill>
                  <a:schemeClr val="bg1"/>
                </a:solidFill>
              </a:rPr>
              <a:t>VLookup</a:t>
            </a:r>
            <a:endParaRPr lang="en-US" dirty="0">
              <a:solidFill>
                <a:schemeClr val="bg1"/>
              </a:solidFill>
            </a:endParaRP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Combining information from different spreadsheets</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43198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VLOOKUP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Membership Audits</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Ratification Information (salaries, seniority, step movement etc</a:t>
            </a:r>
            <a:r>
              <a:rPr lang="en-US" sz="3600" dirty="0">
                <a:solidFill>
                  <a:prstClr val="white"/>
                </a:solidFill>
                <a:latin typeface="Calibri" panose="020F0502020204030204"/>
                <a:cs typeface="Calibri"/>
              </a:rPr>
              <a:t>.)</a:t>
            </a:r>
            <a:endParaRPr lang="en-US" sz="3600"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Just need one spreadsheet</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6166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VLOOKUP - Notes from the field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Not used everyday</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Important to know it can be done when you need it</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Practice makes perfect!</a:t>
            </a:r>
          </a:p>
        </p:txBody>
      </p:sp>
    </p:spTree>
    <p:custDataLst>
      <p:tags r:id="rId1"/>
    </p:custDataLst>
    <p:extLst>
      <p:ext uri="{BB962C8B-B14F-4D97-AF65-F5344CB8AC3E}">
        <p14:creationId xmlns:p14="http://schemas.microsoft.com/office/powerpoint/2010/main" val="3127458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8921DBC-86BA-C629-CBFF-BE93BD39B9ED}"/>
              </a:ext>
            </a:extLst>
          </p:cNvPr>
          <p:cNvSpPr>
            <a:spLocks noGrp="1"/>
          </p:cNvSpPr>
          <p:nvPr>
            <p:ph idx="1"/>
          </p:nvPr>
        </p:nvSpPr>
        <p:spPr>
          <a:xfrm>
            <a:off x="807417" y="2204907"/>
            <a:ext cx="10515600" cy="4351338"/>
          </a:xfrm>
        </p:spPr>
        <p:txBody>
          <a:bodyPr>
            <a:normAutofit lnSpcReduction="10000"/>
          </a:bodyPr>
          <a:lstStyle/>
          <a:p>
            <a:r>
              <a:rPr lang="en-US" dirty="0"/>
              <a:t>All formulas in excel start with “=“</a:t>
            </a:r>
          </a:p>
          <a:p>
            <a:r>
              <a:rPr lang="en-US" dirty="0"/>
              <a:t>Formula: =</a:t>
            </a:r>
          </a:p>
          <a:p>
            <a:r>
              <a:rPr lang="en-US" dirty="0"/>
              <a:t>Translation: VLOOKUP(unique identifier on both sheets, range from unique identifier to what data you are looking for, the number of columns over to look,  Approximate match (TRUE) or Exact match (FALSE)).</a:t>
            </a:r>
          </a:p>
          <a:p>
            <a:r>
              <a:rPr lang="en-US" dirty="0"/>
              <a:t>Important Notes:</a:t>
            </a:r>
          </a:p>
          <a:p>
            <a:pPr lvl="1"/>
            <a:r>
              <a:rPr lang="en-US" dirty="0">
                <a:highlight>
                  <a:srgbClr val="00FFFF"/>
                </a:highlight>
              </a:rPr>
              <a:t>Unique identifier </a:t>
            </a:r>
            <a:r>
              <a:rPr lang="en-US" dirty="0"/>
              <a:t>will be chosen on the sheet you want the data to be entered in</a:t>
            </a:r>
          </a:p>
          <a:p>
            <a:pPr lvl="1"/>
            <a:r>
              <a:rPr lang="en-US" dirty="0"/>
              <a:t>The </a:t>
            </a:r>
            <a:r>
              <a:rPr lang="en-US" dirty="0">
                <a:highlight>
                  <a:srgbClr val="FF00FF"/>
                </a:highlight>
              </a:rPr>
              <a:t>Range selection </a:t>
            </a:r>
            <a:r>
              <a:rPr lang="en-US" dirty="0"/>
              <a:t>will be from the sheet you are pulling the other data from.</a:t>
            </a:r>
          </a:p>
          <a:p>
            <a:pPr lvl="1"/>
            <a:endParaRPr lang="en-US" dirty="0"/>
          </a:p>
          <a:p>
            <a:endParaRPr lang="en-US" dirty="0"/>
          </a:p>
          <a:p>
            <a:endParaRPr lang="en-US" dirty="0"/>
          </a:p>
          <a:p>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Calibri" panose="020F0502020204030204"/>
                <a:ea typeface="+mn-ea"/>
                <a:cs typeface="+mn-cs"/>
              </a:rPr>
              <a:t>Vlookup</a:t>
            </a: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 is a FORMULA (Save this slide!)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290802">
            <a:off x="6058581" y="189461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a:off x="143013" y="528813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7225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7189C5B-9508-39DF-97ED-0B6D2F0ADEC8}"/>
              </a:ext>
            </a:extLst>
          </p:cNvPr>
          <p:cNvSpPr>
            <a:spLocks noGrp="1"/>
          </p:cNvSpPr>
          <p:nvPr>
            <p:ph idx="1"/>
          </p:nvPr>
        </p:nvSpPr>
        <p:spPr>
          <a:xfrm>
            <a:off x="1010521" y="2070951"/>
            <a:ext cx="10515600" cy="4351338"/>
          </a:xfrm>
        </p:spPr>
        <p:txBody>
          <a:bodyPr/>
          <a:lstStyle/>
          <a:p>
            <a:r>
              <a:rPr lang="en-US" dirty="0"/>
              <a:t>Employee number is easiest to use.</a:t>
            </a:r>
          </a:p>
          <a:p>
            <a:r>
              <a:rPr lang="en-US" dirty="0"/>
              <a:t>Need certifications combined to membership list</a:t>
            </a:r>
          </a:p>
          <a:p>
            <a:endParaRPr lang="en-US" b="1" dirty="0"/>
          </a:p>
        </p:txBody>
      </p:sp>
      <p:pic>
        <p:nvPicPr>
          <p:cNvPr id="8" name="Picture 7">
            <a:extLst>
              <a:ext uri="{FF2B5EF4-FFF2-40B4-BE49-F238E27FC236}">
                <a16:creationId xmlns:a16="http://schemas.microsoft.com/office/drawing/2014/main" id="{21F14FDE-5FD5-943E-ECDC-5ADBCB2CC5AC}"/>
              </a:ext>
            </a:extLst>
          </p:cNvPr>
          <p:cNvPicPr>
            <a:picLocks noChangeAspect="1"/>
          </p:cNvPicPr>
          <p:nvPr/>
        </p:nvPicPr>
        <p:blipFill>
          <a:blip r:embed="rId4"/>
          <a:stretch>
            <a:fillRect/>
          </a:stretch>
        </p:blipFill>
        <p:spPr>
          <a:xfrm>
            <a:off x="1227254" y="3209465"/>
            <a:ext cx="10082134" cy="929721"/>
          </a:xfrm>
          <a:prstGeom prst="rect">
            <a:avLst/>
          </a:prstGeom>
        </p:spPr>
      </p:pic>
      <p:pic>
        <p:nvPicPr>
          <p:cNvPr id="10" name="Picture 9">
            <a:extLst>
              <a:ext uri="{FF2B5EF4-FFF2-40B4-BE49-F238E27FC236}">
                <a16:creationId xmlns:a16="http://schemas.microsoft.com/office/drawing/2014/main" id="{0ADC32E2-6302-6D3D-6943-C4E69E7E3F85}"/>
              </a:ext>
            </a:extLst>
          </p:cNvPr>
          <p:cNvPicPr>
            <a:picLocks noChangeAspect="1"/>
          </p:cNvPicPr>
          <p:nvPr/>
        </p:nvPicPr>
        <p:blipFill>
          <a:blip r:embed="rId5"/>
          <a:stretch>
            <a:fillRect/>
          </a:stretch>
        </p:blipFill>
        <p:spPr>
          <a:xfrm>
            <a:off x="1227254" y="4621275"/>
            <a:ext cx="5486875" cy="1646063"/>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Example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a:off x="232125" y="3209465"/>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6930862" y="513401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3853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In Practice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a:off x="79059" y="3380719"/>
            <a:ext cx="867508" cy="620575"/>
          </a:xfrm>
          <a:prstGeom prst="rightArrow">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5400000">
            <a:off x="7595277" y="4391732"/>
            <a:ext cx="867508" cy="620575"/>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3C9939D5-E8BD-6198-F977-5D939587DA29}"/>
              </a:ext>
            </a:extLst>
          </p:cNvPr>
          <p:cNvSpPr>
            <a:spLocks noGrp="1"/>
          </p:cNvSpPr>
          <p:nvPr>
            <p:ph idx="1"/>
          </p:nvPr>
        </p:nvSpPr>
        <p:spPr>
          <a:xfrm>
            <a:off x="838200" y="1825625"/>
            <a:ext cx="10515600" cy="4351338"/>
          </a:xfrm>
        </p:spPr>
        <p:txBody>
          <a:bodyPr/>
          <a:lstStyle/>
          <a:p>
            <a:r>
              <a:rPr lang="en-US" dirty="0">
                <a:highlight>
                  <a:srgbClr val="00FFFF"/>
                </a:highlight>
              </a:rPr>
              <a:t>Unique identifier on both sheets, </a:t>
            </a:r>
            <a:r>
              <a:rPr lang="en-US" dirty="0">
                <a:highlight>
                  <a:srgbClr val="FF00FF"/>
                </a:highlight>
              </a:rPr>
              <a:t>range from unique identifier to what data you are looking for,</a:t>
            </a:r>
            <a:r>
              <a:rPr lang="en-US" dirty="0"/>
              <a:t> </a:t>
            </a:r>
            <a:r>
              <a:rPr lang="en-US" dirty="0">
                <a:highlight>
                  <a:srgbClr val="00FF00"/>
                </a:highlight>
              </a:rPr>
              <a:t>the number of columns over to look</a:t>
            </a:r>
            <a:r>
              <a:rPr lang="en-US" dirty="0"/>
              <a:t>,  Approximate match (TRUE) or </a:t>
            </a:r>
            <a:r>
              <a:rPr lang="en-US" dirty="0">
                <a:highlight>
                  <a:srgbClr val="FFFF00"/>
                </a:highlight>
              </a:rPr>
              <a:t>Exact match (FALSE)).</a:t>
            </a:r>
          </a:p>
          <a:p>
            <a:pPr marL="0" indent="0">
              <a:buNone/>
            </a:pPr>
            <a:endParaRPr lang="en-US" b="1" dirty="0"/>
          </a:p>
        </p:txBody>
      </p:sp>
      <p:pic>
        <p:nvPicPr>
          <p:cNvPr id="11" name="Picture 10">
            <a:extLst>
              <a:ext uri="{FF2B5EF4-FFF2-40B4-BE49-F238E27FC236}">
                <a16:creationId xmlns:a16="http://schemas.microsoft.com/office/drawing/2014/main" id="{5ADF6018-A22D-346E-6A26-16BFB335A7A7}"/>
              </a:ext>
            </a:extLst>
          </p:cNvPr>
          <p:cNvPicPr>
            <a:picLocks noChangeAspect="1"/>
          </p:cNvPicPr>
          <p:nvPr/>
        </p:nvPicPr>
        <p:blipFill>
          <a:blip r:embed="rId4"/>
          <a:stretch>
            <a:fillRect/>
          </a:stretch>
        </p:blipFill>
        <p:spPr>
          <a:xfrm>
            <a:off x="1054933" y="3104900"/>
            <a:ext cx="10082134" cy="929721"/>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0C15D81E-D654-3A93-6A11-21A693A47DC3}"/>
                  </a:ext>
                </a:extLst>
              </p14:cNvPr>
              <p14:cNvContentPartPr/>
              <p14:nvPr/>
            </p14:nvContentPartPr>
            <p14:xfrm>
              <a:off x="1358431" y="3582844"/>
              <a:ext cx="301680" cy="10080"/>
            </p14:xfrm>
          </p:contentPart>
        </mc:Choice>
        <mc:Fallback xmlns="">
          <p:pic>
            <p:nvPicPr>
              <p:cNvPr id="12" name="Ink 11">
                <a:extLst>
                  <a:ext uri="{FF2B5EF4-FFF2-40B4-BE49-F238E27FC236}">
                    <a16:creationId xmlns:a16="http://schemas.microsoft.com/office/drawing/2014/main" id="{0C15D81E-D654-3A93-6A11-21A693A47DC3}"/>
                  </a:ext>
                </a:extLst>
              </p:cNvPr>
              <p:cNvPicPr/>
              <p:nvPr/>
            </p:nvPicPr>
            <p:blipFill>
              <a:blip r:embed="rId6"/>
              <a:stretch>
                <a:fillRect/>
              </a:stretch>
            </p:blipFill>
            <p:spPr>
              <a:xfrm>
                <a:off x="1304366" y="3474844"/>
                <a:ext cx="409449"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36725CA3-E83E-8A29-4F48-251C1AA564E1}"/>
                  </a:ext>
                </a:extLst>
              </p14:cNvPr>
              <p14:cNvContentPartPr/>
              <p14:nvPr/>
            </p14:nvContentPartPr>
            <p14:xfrm>
              <a:off x="1401432" y="3805461"/>
              <a:ext cx="282960" cy="29160"/>
            </p14:xfrm>
          </p:contentPart>
        </mc:Choice>
        <mc:Fallback xmlns="">
          <p:pic>
            <p:nvPicPr>
              <p:cNvPr id="13" name="Ink 12">
                <a:extLst>
                  <a:ext uri="{FF2B5EF4-FFF2-40B4-BE49-F238E27FC236}">
                    <a16:creationId xmlns:a16="http://schemas.microsoft.com/office/drawing/2014/main" id="{36725CA3-E83E-8A29-4F48-251C1AA564E1}"/>
                  </a:ext>
                </a:extLst>
              </p:cNvPr>
              <p:cNvPicPr/>
              <p:nvPr/>
            </p:nvPicPr>
            <p:blipFill>
              <a:blip r:embed="rId8"/>
              <a:stretch>
                <a:fillRect/>
              </a:stretch>
            </p:blipFill>
            <p:spPr>
              <a:xfrm>
                <a:off x="1347363" y="3698778"/>
                <a:ext cx="390737" cy="24217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22172860-E8D8-B478-1C8E-A795A5303C4B}"/>
                  </a:ext>
                </a:extLst>
              </p14:cNvPr>
              <p14:cNvContentPartPr/>
              <p14:nvPr/>
            </p14:nvContentPartPr>
            <p14:xfrm>
              <a:off x="1467312" y="3937221"/>
              <a:ext cx="178200" cy="19440"/>
            </p14:xfrm>
          </p:contentPart>
        </mc:Choice>
        <mc:Fallback xmlns="">
          <p:pic>
            <p:nvPicPr>
              <p:cNvPr id="14" name="Ink 13">
                <a:extLst>
                  <a:ext uri="{FF2B5EF4-FFF2-40B4-BE49-F238E27FC236}">
                    <a16:creationId xmlns:a16="http://schemas.microsoft.com/office/drawing/2014/main" id="{22172860-E8D8-B478-1C8E-A795A5303C4B}"/>
                  </a:ext>
                </a:extLst>
              </p:cNvPr>
              <p:cNvPicPr/>
              <p:nvPr/>
            </p:nvPicPr>
            <p:blipFill>
              <a:blip r:embed="rId10"/>
              <a:stretch>
                <a:fillRect/>
              </a:stretch>
            </p:blipFill>
            <p:spPr>
              <a:xfrm>
                <a:off x="1413312" y="3827183"/>
                <a:ext cx="285840" cy="23914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9FAD4535-A016-7D2F-611C-A966E493509F}"/>
                  </a:ext>
                </a:extLst>
              </p14:cNvPr>
              <p14:cNvContentPartPr/>
              <p14:nvPr/>
            </p14:nvContentPartPr>
            <p14:xfrm>
              <a:off x="1250952" y="3236301"/>
              <a:ext cx="268560" cy="3960"/>
            </p14:xfrm>
          </p:contentPart>
        </mc:Choice>
        <mc:Fallback xmlns="">
          <p:pic>
            <p:nvPicPr>
              <p:cNvPr id="15" name="Ink 14">
                <a:extLst>
                  <a:ext uri="{FF2B5EF4-FFF2-40B4-BE49-F238E27FC236}">
                    <a16:creationId xmlns:a16="http://schemas.microsoft.com/office/drawing/2014/main" id="{9FAD4535-A016-7D2F-611C-A966E493509F}"/>
                  </a:ext>
                </a:extLst>
              </p:cNvPr>
              <p:cNvPicPr/>
              <p:nvPr/>
            </p:nvPicPr>
            <p:blipFill>
              <a:blip r:embed="rId12"/>
              <a:stretch>
                <a:fillRect/>
              </a:stretch>
            </p:blipFill>
            <p:spPr>
              <a:xfrm>
                <a:off x="1196952" y="3128301"/>
                <a:ext cx="3762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01115E0C-CDA6-A173-CB9A-174652C47299}"/>
                  </a:ext>
                </a:extLst>
              </p14:cNvPr>
              <p14:cNvContentPartPr/>
              <p14:nvPr/>
            </p14:nvContentPartPr>
            <p14:xfrm>
              <a:off x="1272192" y="4608932"/>
              <a:ext cx="287280" cy="14040"/>
            </p14:xfrm>
          </p:contentPart>
        </mc:Choice>
        <mc:Fallback xmlns="">
          <p:pic>
            <p:nvPicPr>
              <p:cNvPr id="16" name="Ink 15">
                <a:extLst>
                  <a:ext uri="{FF2B5EF4-FFF2-40B4-BE49-F238E27FC236}">
                    <a16:creationId xmlns:a16="http://schemas.microsoft.com/office/drawing/2014/main" id="{01115E0C-CDA6-A173-CB9A-174652C47299}"/>
                  </a:ext>
                </a:extLst>
              </p:cNvPr>
              <p:cNvPicPr/>
              <p:nvPr/>
            </p:nvPicPr>
            <p:blipFill>
              <a:blip r:embed="rId14"/>
              <a:stretch>
                <a:fillRect/>
              </a:stretch>
            </p:blipFill>
            <p:spPr>
              <a:xfrm>
                <a:off x="1218124" y="4500932"/>
                <a:ext cx="395055"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D653BAC5-03B2-31EA-43D6-33F851C2B623}"/>
                  </a:ext>
                </a:extLst>
              </p14:cNvPr>
              <p14:cNvContentPartPr/>
              <p14:nvPr/>
            </p14:nvContentPartPr>
            <p14:xfrm>
              <a:off x="1394592" y="4788572"/>
              <a:ext cx="235800" cy="360"/>
            </p14:xfrm>
          </p:contentPart>
        </mc:Choice>
        <mc:Fallback xmlns="">
          <p:pic>
            <p:nvPicPr>
              <p:cNvPr id="17" name="Ink 16">
                <a:extLst>
                  <a:ext uri="{FF2B5EF4-FFF2-40B4-BE49-F238E27FC236}">
                    <a16:creationId xmlns:a16="http://schemas.microsoft.com/office/drawing/2014/main" id="{D653BAC5-03B2-31EA-43D6-33F851C2B623}"/>
                  </a:ext>
                </a:extLst>
              </p:cNvPr>
              <p:cNvPicPr/>
              <p:nvPr/>
            </p:nvPicPr>
            <p:blipFill>
              <a:blip r:embed="rId16"/>
              <a:stretch>
                <a:fillRect/>
              </a:stretch>
            </p:blipFill>
            <p:spPr>
              <a:xfrm>
                <a:off x="1340592" y="4680572"/>
                <a:ext cx="3434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F6F91769-96D9-4C91-D51D-A6BA1F8FDE6A}"/>
                  </a:ext>
                </a:extLst>
              </p14:cNvPr>
              <p14:cNvContentPartPr/>
              <p14:nvPr/>
            </p14:nvContentPartPr>
            <p14:xfrm>
              <a:off x="1385232" y="4995212"/>
              <a:ext cx="271440" cy="10440"/>
            </p14:xfrm>
          </p:contentPart>
        </mc:Choice>
        <mc:Fallback xmlns="">
          <p:pic>
            <p:nvPicPr>
              <p:cNvPr id="18" name="Ink 17">
                <a:extLst>
                  <a:ext uri="{FF2B5EF4-FFF2-40B4-BE49-F238E27FC236}">
                    <a16:creationId xmlns:a16="http://schemas.microsoft.com/office/drawing/2014/main" id="{F6F91769-96D9-4C91-D51D-A6BA1F8FDE6A}"/>
                  </a:ext>
                </a:extLst>
              </p:cNvPr>
              <p:cNvPicPr/>
              <p:nvPr/>
            </p:nvPicPr>
            <p:blipFill>
              <a:blip r:embed="rId18"/>
              <a:stretch>
                <a:fillRect/>
              </a:stretch>
            </p:blipFill>
            <p:spPr>
              <a:xfrm>
                <a:off x="1331232" y="4887212"/>
                <a:ext cx="3790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 name="Ink 18">
                <a:extLst>
                  <a:ext uri="{FF2B5EF4-FFF2-40B4-BE49-F238E27FC236}">
                    <a16:creationId xmlns:a16="http://schemas.microsoft.com/office/drawing/2014/main" id="{50C6CC6B-6525-03C2-F825-46152DE4C35E}"/>
                  </a:ext>
                </a:extLst>
              </p14:cNvPr>
              <p14:cNvContentPartPr/>
              <p14:nvPr/>
            </p14:nvContentPartPr>
            <p14:xfrm>
              <a:off x="4675272" y="5014652"/>
              <a:ext cx="360" cy="360"/>
            </p14:xfrm>
          </p:contentPart>
        </mc:Choice>
        <mc:Fallback xmlns="">
          <p:pic>
            <p:nvPicPr>
              <p:cNvPr id="19" name="Ink 18">
                <a:extLst>
                  <a:ext uri="{FF2B5EF4-FFF2-40B4-BE49-F238E27FC236}">
                    <a16:creationId xmlns:a16="http://schemas.microsoft.com/office/drawing/2014/main" id="{50C6CC6B-6525-03C2-F825-46152DE4C35E}"/>
                  </a:ext>
                </a:extLst>
              </p:cNvPr>
              <p:cNvPicPr/>
              <p:nvPr/>
            </p:nvPicPr>
            <p:blipFill>
              <a:blip r:embed="rId20"/>
              <a:stretch>
                <a:fillRect/>
              </a:stretch>
            </p:blipFill>
            <p:spPr>
              <a:xfrm>
                <a:off x="4621272" y="4906652"/>
                <a:ext cx="108000" cy="216000"/>
              </a:xfrm>
              <a:prstGeom prst="rect">
                <a:avLst/>
              </a:prstGeom>
            </p:spPr>
          </p:pic>
        </mc:Fallback>
      </mc:AlternateContent>
      <p:pic>
        <p:nvPicPr>
          <p:cNvPr id="20" name="Picture 19">
            <a:extLst>
              <a:ext uri="{FF2B5EF4-FFF2-40B4-BE49-F238E27FC236}">
                <a16:creationId xmlns:a16="http://schemas.microsoft.com/office/drawing/2014/main" id="{A6C45FC1-D06C-8270-E034-9516FFE2605C}"/>
              </a:ext>
            </a:extLst>
          </p:cNvPr>
          <p:cNvPicPr>
            <a:picLocks noChangeAspect="1"/>
          </p:cNvPicPr>
          <p:nvPr/>
        </p:nvPicPr>
        <p:blipFill>
          <a:blip r:embed="rId21"/>
          <a:stretch>
            <a:fillRect/>
          </a:stretch>
        </p:blipFill>
        <p:spPr>
          <a:xfrm>
            <a:off x="1054933" y="4268265"/>
            <a:ext cx="5486875" cy="1646063"/>
          </a:xfrm>
          <a:prstGeom prst="rect">
            <a:avLst/>
          </a:prstGeom>
        </p:spPr>
      </p:pic>
      <mc:AlternateContent xmlns:mc="http://schemas.openxmlformats.org/markup-compatibility/2006" xmlns:p14="http://schemas.microsoft.com/office/powerpoint/2010/main">
        <mc:Choice Requires="p14">
          <p:contentPart p14:bwMode="auto" r:id="rId22">
            <p14:nvContentPartPr>
              <p14:cNvPr id="21" name="Ink 20">
                <a:extLst>
                  <a:ext uri="{FF2B5EF4-FFF2-40B4-BE49-F238E27FC236}">
                    <a16:creationId xmlns:a16="http://schemas.microsoft.com/office/drawing/2014/main" id="{E28677FE-5365-4E00-24DA-7530C48F8B9A}"/>
                  </a:ext>
                </a:extLst>
              </p14:cNvPr>
              <p14:cNvContentPartPr/>
              <p14:nvPr/>
            </p14:nvContentPartPr>
            <p14:xfrm>
              <a:off x="1228500" y="4352475"/>
              <a:ext cx="246960" cy="38880"/>
            </p14:xfrm>
          </p:contentPart>
        </mc:Choice>
        <mc:Fallback xmlns="">
          <p:pic>
            <p:nvPicPr>
              <p:cNvPr id="21" name="Ink 20">
                <a:extLst>
                  <a:ext uri="{FF2B5EF4-FFF2-40B4-BE49-F238E27FC236}">
                    <a16:creationId xmlns:a16="http://schemas.microsoft.com/office/drawing/2014/main" id="{E28677FE-5365-4E00-24DA-7530C48F8B9A}"/>
                  </a:ext>
                </a:extLst>
              </p:cNvPr>
              <p:cNvPicPr/>
              <p:nvPr/>
            </p:nvPicPr>
            <p:blipFill>
              <a:blip r:embed="rId23"/>
              <a:stretch>
                <a:fillRect/>
              </a:stretch>
            </p:blipFill>
            <p:spPr>
              <a:xfrm>
                <a:off x="1174500" y="4244475"/>
                <a:ext cx="35460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2" name="Ink 21">
                <a:extLst>
                  <a:ext uri="{FF2B5EF4-FFF2-40B4-BE49-F238E27FC236}">
                    <a16:creationId xmlns:a16="http://schemas.microsoft.com/office/drawing/2014/main" id="{8FD2272D-6BA3-48E0-958B-7024B1AC167C}"/>
                  </a:ext>
                </a:extLst>
              </p14:cNvPr>
              <p14:cNvContentPartPr/>
              <p14:nvPr/>
            </p14:nvContentPartPr>
            <p14:xfrm>
              <a:off x="1361700" y="4710675"/>
              <a:ext cx="223560" cy="3960"/>
            </p14:xfrm>
          </p:contentPart>
        </mc:Choice>
        <mc:Fallback xmlns="">
          <p:pic>
            <p:nvPicPr>
              <p:cNvPr id="22" name="Ink 21">
                <a:extLst>
                  <a:ext uri="{FF2B5EF4-FFF2-40B4-BE49-F238E27FC236}">
                    <a16:creationId xmlns:a16="http://schemas.microsoft.com/office/drawing/2014/main" id="{8FD2272D-6BA3-48E0-958B-7024B1AC167C}"/>
                  </a:ext>
                </a:extLst>
              </p:cNvPr>
              <p:cNvPicPr/>
              <p:nvPr/>
            </p:nvPicPr>
            <p:blipFill>
              <a:blip r:embed="rId25"/>
              <a:stretch>
                <a:fillRect/>
              </a:stretch>
            </p:blipFill>
            <p:spPr>
              <a:xfrm>
                <a:off x="1307700" y="4611675"/>
                <a:ext cx="331200" cy="20163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Ink 22">
                <a:extLst>
                  <a:ext uri="{FF2B5EF4-FFF2-40B4-BE49-F238E27FC236}">
                    <a16:creationId xmlns:a16="http://schemas.microsoft.com/office/drawing/2014/main" id="{A5BB3685-6399-CE6B-DD57-C6580C7F35D1}"/>
                  </a:ext>
                </a:extLst>
              </p14:cNvPr>
              <p14:cNvContentPartPr/>
              <p14:nvPr/>
            </p14:nvContentPartPr>
            <p14:xfrm>
              <a:off x="1438020" y="4872675"/>
              <a:ext cx="176760" cy="13680"/>
            </p14:xfrm>
          </p:contentPart>
        </mc:Choice>
        <mc:Fallback xmlns="">
          <p:pic>
            <p:nvPicPr>
              <p:cNvPr id="23" name="Ink 22">
                <a:extLst>
                  <a:ext uri="{FF2B5EF4-FFF2-40B4-BE49-F238E27FC236}">
                    <a16:creationId xmlns:a16="http://schemas.microsoft.com/office/drawing/2014/main" id="{A5BB3685-6399-CE6B-DD57-C6580C7F35D1}"/>
                  </a:ext>
                </a:extLst>
              </p:cNvPr>
              <p:cNvPicPr/>
              <p:nvPr/>
            </p:nvPicPr>
            <p:blipFill>
              <a:blip r:embed="rId27"/>
              <a:stretch>
                <a:fillRect/>
              </a:stretch>
            </p:blipFill>
            <p:spPr>
              <a:xfrm>
                <a:off x="1384020" y="4764675"/>
                <a:ext cx="2844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Ink 23">
                <a:extLst>
                  <a:ext uri="{FF2B5EF4-FFF2-40B4-BE49-F238E27FC236}">
                    <a16:creationId xmlns:a16="http://schemas.microsoft.com/office/drawing/2014/main" id="{8FD3ED18-F8D9-D769-C036-43F3037918D6}"/>
                  </a:ext>
                </a:extLst>
              </p14:cNvPr>
              <p14:cNvContentPartPr/>
              <p14:nvPr/>
            </p14:nvContentPartPr>
            <p14:xfrm>
              <a:off x="1438020" y="5047635"/>
              <a:ext cx="199080" cy="10440"/>
            </p14:xfrm>
          </p:contentPart>
        </mc:Choice>
        <mc:Fallback xmlns="">
          <p:pic>
            <p:nvPicPr>
              <p:cNvPr id="24" name="Ink 23">
                <a:extLst>
                  <a:ext uri="{FF2B5EF4-FFF2-40B4-BE49-F238E27FC236}">
                    <a16:creationId xmlns:a16="http://schemas.microsoft.com/office/drawing/2014/main" id="{8FD3ED18-F8D9-D769-C036-43F3037918D6}"/>
                  </a:ext>
                </a:extLst>
              </p:cNvPr>
              <p:cNvPicPr/>
              <p:nvPr/>
            </p:nvPicPr>
            <p:blipFill>
              <a:blip r:embed="rId29"/>
              <a:stretch>
                <a:fillRect/>
              </a:stretch>
            </p:blipFill>
            <p:spPr>
              <a:xfrm>
                <a:off x="1384020" y="4939635"/>
                <a:ext cx="3067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Ink 24">
                <a:extLst>
                  <a:ext uri="{FF2B5EF4-FFF2-40B4-BE49-F238E27FC236}">
                    <a16:creationId xmlns:a16="http://schemas.microsoft.com/office/drawing/2014/main" id="{02524FD7-EB1B-7626-ACC3-AC2C8838C603}"/>
                  </a:ext>
                </a:extLst>
              </p14:cNvPr>
              <p14:cNvContentPartPr/>
              <p14:nvPr/>
            </p14:nvContentPartPr>
            <p14:xfrm>
              <a:off x="4828860" y="4332675"/>
              <a:ext cx="410760" cy="29520"/>
            </p14:xfrm>
          </p:contentPart>
        </mc:Choice>
        <mc:Fallback xmlns="">
          <p:pic>
            <p:nvPicPr>
              <p:cNvPr id="25" name="Ink 24">
                <a:extLst>
                  <a:ext uri="{FF2B5EF4-FFF2-40B4-BE49-F238E27FC236}">
                    <a16:creationId xmlns:a16="http://schemas.microsoft.com/office/drawing/2014/main" id="{02524FD7-EB1B-7626-ACC3-AC2C8838C603}"/>
                  </a:ext>
                </a:extLst>
              </p:cNvPr>
              <p:cNvPicPr/>
              <p:nvPr/>
            </p:nvPicPr>
            <p:blipFill>
              <a:blip r:embed="rId31"/>
              <a:stretch>
                <a:fillRect/>
              </a:stretch>
            </p:blipFill>
            <p:spPr>
              <a:xfrm>
                <a:off x="4774860" y="4224675"/>
                <a:ext cx="5184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6" name="Ink 25">
                <a:extLst>
                  <a:ext uri="{FF2B5EF4-FFF2-40B4-BE49-F238E27FC236}">
                    <a16:creationId xmlns:a16="http://schemas.microsoft.com/office/drawing/2014/main" id="{823E9B6A-204D-ABBC-8278-B107C16E03FA}"/>
                  </a:ext>
                </a:extLst>
              </p14:cNvPr>
              <p14:cNvContentPartPr/>
              <p14:nvPr/>
            </p14:nvContentPartPr>
            <p14:xfrm>
              <a:off x="4809780" y="4771515"/>
              <a:ext cx="438480" cy="9360"/>
            </p14:xfrm>
          </p:contentPart>
        </mc:Choice>
        <mc:Fallback xmlns="">
          <p:pic>
            <p:nvPicPr>
              <p:cNvPr id="26" name="Ink 25">
                <a:extLst>
                  <a:ext uri="{FF2B5EF4-FFF2-40B4-BE49-F238E27FC236}">
                    <a16:creationId xmlns:a16="http://schemas.microsoft.com/office/drawing/2014/main" id="{823E9B6A-204D-ABBC-8278-B107C16E03FA}"/>
                  </a:ext>
                </a:extLst>
              </p:cNvPr>
              <p:cNvPicPr/>
              <p:nvPr/>
            </p:nvPicPr>
            <p:blipFill>
              <a:blip r:embed="rId33"/>
              <a:stretch>
                <a:fillRect/>
              </a:stretch>
            </p:blipFill>
            <p:spPr>
              <a:xfrm>
                <a:off x="4755736" y="4663515"/>
                <a:ext cx="546208"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E33D4AE3-1372-1E63-B7E9-2BA3149E8C0C}"/>
                  </a:ext>
                </a:extLst>
              </p14:cNvPr>
              <p14:cNvContentPartPr/>
              <p14:nvPr/>
            </p14:nvContentPartPr>
            <p14:xfrm>
              <a:off x="4867020" y="4927755"/>
              <a:ext cx="355320" cy="6120"/>
            </p14:xfrm>
          </p:contentPart>
        </mc:Choice>
        <mc:Fallback xmlns="">
          <p:pic>
            <p:nvPicPr>
              <p:cNvPr id="27" name="Ink 26">
                <a:extLst>
                  <a:ext uri="{FF2B5EF4-FFF2-40B4-BE49-F238E27FC236}">
                    <a16:creationId xmlns:a16="http://schemas.microsoft.com/office/drawing/2014/main" id="{E33D4AE3-1372-1E63-B7E9-2BA3149E8C0C}"/>
                  </a:ext>
                </a:extLst>
              </p:cNvPr>
              <p:cNvPicPr/>
              <p:nvPr/>
            </p:nvPicPr>
            <p:blipFill>
              <a:blip r:embed="rId35"/>
              <a:stretch>
                <a:fillRect/>
              </a:stretch>
            </p:blipFill>
            <p:spPr>
              <a:xfrm>
                <a:off x="4812965" y="4819755"/>
                <a:ext cx="463069"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BAF83AC3-0F8B-82AA-504C-33B6D568284B}"/>
                  </a:ext>
                </a:extLst>
              </p14:cNvPr>
              <p14:cNvContentPartPr/>
              <p14:nvPr/>
            </p14:nvContentPartPr>
            <p14:xfrm>
              <a:off x="4800420" y="5086155"/>
              <a:ext cx="390240" cy="9720"/>
            </p14:xfrm>
          </p:contentPart>
        </mc:Choice>
        <mc:Fallback xmlns="">
          <p:pic>
            <p:nvPicPr>
              <p:cNvPr id="28" name="Ink 27">
                <a:extLst>
                  <a:ext uri="{FF2B5EF4-FFF2-40B4-BE49-F238E27FC236}">
                    <a16:creationId xmlns:a16="http://schemas.microsoft.com/office/drawing/2014/main" id="{BAF83AC3-0F8B-82AA-504C-33B6D568284B}"/>
                  </a:ext>
                </a:extLst>
              </p:cNvPr>
              <p:cNvPicPr/>
              <p:nvPr/>
            </p:nvPicPr>
            <p:blipFill>
              <a:blip r:embed="rId37"/>
              <a:stretch>
                <a:fillRect/>
              </a:stretch>
            </p:blipFill>
            <p:spPr>
              <a:xfrm>
                <a:off x="4746420" y="4978155"/>
                <a:ext cx="49788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F5158FF6-20A0-F334-C750-EC84862BB93B}"/>
                  </a:ext>
                </a:extLst>
              </p14:cNvPr>
              <p14:cNvContentPartPr/>
              <p14:nvPr/>
            </p14:nvContentPartPr>
            <p14:xfrm>
              <a:off x="4790700" y="5266875"/>
              <a:ext cx="489240" cy="10080"/>
            </p14:xfrm>
          </p:contentPart>
        </mc:Choice>
        <mc:Fallback xmlns="">
          <p:pic>
            <p:nvPicPr>
              <p:cNvPr id="29" name="Ink 28">
                <a:extLst>
                  <a:ext uri="{FF2B5EF4-FFF2-40B4-BE49-F238E27FC236}">
                    <a16:creationId xmlns:a16="http://schemas.microsoft.com/office/drawing/2014/main" id="{F5158FF6-20A0-F334-C750-EC84862BB93B}"/>
                  </a:ext>
                </a:extLst>
              </p:cNvPr>
              <p:cNvPicPr/>
              <p:nvPr/>
            </p:nvPicPr>
            <p:blipFill>
              <a:blip r:embed="rId39"/>
              <a:stretch>
                <a:fillRect/>
              </a:stretch>
            </p:blipFill>
            <p:spPr>
              <a:xfrm>
                <a:off x="4736700" y="5158875"/>
                <a:ext cx="5968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5E27E55C-84E7-253A-853A-E1BC9E42D96C}"/>
                  </a:ext>
                </a:extLst>
              </p14:cNvPr>
              <p14:cNvContentPartPr/>
              <p14:nvPr/>
            </p14:nvContentPartPr>
            <p14:xfrm>
              <a:off x="4819500" y="5467035"/>
              <a:ext cx="504000" cy="10800"/>
            </p14:xfrm>
          </p:contentPart>
        </mc:Choice>
        <mc:Fallback xmlns="">
          <p:pic>
            <p:nvPicPr>
              <p:cNvPr id="30" name="Ink 29">
                <a:extLst>
                  <a:ext uri="{FF2B5EF4-FFF2-40B4-BE49-F238E27FC236}">
                    <a16:creationId xmlns:a16="http://schemas.microsoft.com/office/drawing/2014/main" id="{5E27E55C-84E7-253A-853A-E1BC9E42D96C}"/>
                  </a:ext>
                </a:extLst>
              </p:cNvPr>
              <p:cNvPicPr/>
              <p:nvPr/>
            </p:nvPicPr>
            <p:blipFill>
              <a:blip r:embed="rId41"/>
              <a:stretch>
                <a:fillRect/>
              </a:stretch>
            </p:blipFill>
            <p:spPr>
              <a:xfrm>
                <a:off x="4765500" y="5359035"/>
                <a:ext cx="61164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AE4FF084-59F5-0BE7-1577-D1AD2008269B}"/>
                  </a:ext>
                </a:extLst>
              </p14:cNvPr>
              <p14:cNvContentPartPr/>
              <p14:nvPr/>
            </p14:nvContentPartPr>
            <p14:xfrm>
              <a:off x="4838220" y="5628675"/>
              <a:ext cx="544680" cy="83880"/>
            </p14:xfrm>
          </p:contentPart>
        </mc:Choice>
        <mc:Fallback xmlns="">
          <p:pic>
            <p:nvPicPr>
              <p:cNvPr id="31" name="Ink 30">
                <a:extLst>
                  <a:ext uri="{FF2B5EF4-FFF2-40B4-BE49-F238E27FC236}">
                    <a16:creationId xmlns:a16="http://schemas.microsoft.com/office/drawing/2014/main" id="{AE4FF084-59F5-0BE7-1577-D1AD2008269B}"/>
                  </a:ext>
                </a:extLst>
              </p:cNvPr>
              <p:cNvPicPr/>
              <p:nvPr/>
            </p:nvPicPr>
            <p:blipFill>
              <a:blip r:embed="rId43"/>
              <a:stretch>
                <a:fillRect/>
              </a:stretch>
            </p:blipFill>
            <p:spPr>
              <a:xfrm>
                <a:off x="4784184" y="5520675"/>
                <a:ext cx="652391" cy="299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D6D673BA-356C-6E60-3E40-8E77589E5F69}"/>
                  </a:ext>
                </a:extLst>
              </p14:cNvPr>
              <p14:cNvContentPartPr/>
              <p14:nvPr/>
            </p14:nvContentPartPr>
            <p14:xfrm>
              <a:off x="4838220" y="5799675"/>
              <a:ext cx="533520" cy="11160"/>
            </p14:xfrm>
          </p:contentPart>
        </mc:Choice>
        <mc:Fallback xmlns="">
          <p:pic>
            <p:nvPicPr>
              <p:cNvPr id="32" name="Ink 31">
                <a:extLst>
                  <a:ext uri="{FF2B5EF4-FFF2-40B4-BE49-F238E27FC236}">
                    <a16:creationId xmlns:a16="http://schemas.microsoft.com/office/drawing/2014/main" id="{D6D673BA-356C-6E60-3E40-8E77589E5F69}"/>
                  </a:ext>
                </a:extLst>
              </p:cNvPr>
              <p:cNvPicPr/>
              <p:nvPr/>
            </p:nvPicPr>
            <p:blipFill>
              <a:blip r:embed="rId45"/>
              <a:stretch>
                <a:fillRect/>
              </a:stretch>
            </p:blipFill>
            <p:spPr>
              <a:xfrm>
                <a:off x="4784184" y="5691675"/>
                <a:ext cx="641233"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9EBE7198-0489-69E2-E386-1312C1A696C3}"/>
                  </a:ext>
                </a:extLst>
              </p14:cNvPr>
              <p14:cNvContentPartPr/>
              <p14:nvPr/>
            </p14:nvContentPartPr>
            <p14:xfrm>
              <a:off x="1144260" y="6020355"/>
              <a:ext cx="3813840" cy="478080"/>
            </p14:xfrm>
          </p:contentPart>
        </mc:Choice>
        <mc:Fallback xmlns="">
          <p:pic>
            <p:nvPicPr>
              <p:cNvPr id="33" name="Ink 32">
                <a:extLst>
                  <a:ext uri="{FF2B5EF4-FFF2-40B4-BE49-F238E27FC236}">
                    <a16:creationId xmlns:a16="http://schemas.microsoft.com/office/drawing/2014/main" id="{9EBE7198-0489-69E2-E386-1312C1A696C3}"/>
                  </a:ext>
                </a:extLst>
              </p:cNvPr>
              <p:cNvPicPr/>
              <p:nvPr/>
            </p:nvPicPr>
            <p:blipFill>
              <a:blip r:embed="rId47"/>
              <a:stretch>
                <a:fillRect/>
              </a:stretch>
            </p:blipFill>
            <p:spPr>
              <a:xfrm>
                <a:off x="1138140" y="6014240"/>
                <a:ext cx="3826080" cy="490311"/>
              </a:xfrm>
              <a:prstGeom prst="rect">
                <a:avLst/>
              </a:prstGeom>
            </p:spPr>
          </p:pic>
        </mc:Fallback>
      </mc:AlternateContent>
      <p:sp>
        <p:nvSpPr>
          <p:cNvPr id="34" name="TextBox 33">
            <a:extLst>
              <a:ext uri="{FF2B5EF4-FFF2-40B4-BE49-F238E27FC236}">
                <a16:creationId xmlns:a16="http://schemas.microsoft.com/office/drawing/2014/main" id="{1FA2312E-3573-F017-B758-786E7DF40007}"/>
              </a:ext>
            </a:extLst>
          </p:cNvPr>
          <p:cNvSpPr txBox="1"/>
          <p:nvPr/>
        </p:nvSpPr>
        <p:spPr>
          <a:xfrm>
            <a:off x="3467099" y="6400800"/>
            <a:ext cx="3301346" cy="369332"/>
          </a:xfrm>
          <a:prstGeom prst="rect">
            <a:avLst/>
          </a:prstGeom>
          <a:noFill/>
        </p:spPr>
        <p:txBody>
          <a:bodyPr wrap="square" rtlCol="0">
            <a:spAutoFit/>
          </a:bodyPr>
          <a:lstStyle/>
          <a:p>
            <a:r>
              <a:rPr lang="en-US" dirty="0">
                <a:highlight>
                  <a:srgbClr val="00FF00"/>
                </a:highlight>
              </a:rPr>
              <a:t>The 7</a:t>
            </a:r>
            <a:r>
              <a:rPr lang="en-US" baseline="30000" dirty="0">
                <a:highlight>
                  <a:srgbClr val="00FF00"/>
                </a:highlight>
              </a:rPr>
              <a:t>th</a:t>
            </a:r>
            <a:r>
              <a:rPr lang="en-US" dirty="0">
                <a:highlight>
                  <a:srgbClr val="00FF00"/>
                </a:highlight>
              </a:rPr>
              <a:t> Column in the Range</a:t>
            </a:r>
          </a:p>
        </p:txBody>
      </p:sp>
      <p:sp>
        <p:nvSpPr>
          <p:cNvPr id="35" name="TextBox 34">
            <a:extLst>
              <a:ext uri="{FF2B5EF4-FFF2-40B4-BE49-F238E27FC236}">
                <a16:creationId xmlns:a16="http://schemas.microsoft.com/office/drawing/2014/main" id="{8C66DD2C-E4EB-1733-114A-EB7B0212562F}"/>
              </a:ext>
            </a:extLst>
          </p:cNvPr>
          <p:cNvSpPr txBox="1"/>
          <p:nvPr/>
        </p:nvSpPr>
        <p:spPr>
          <a:xfrm>
            <a:off x="7603601" y="5187818"/>
            <a:ext cx="3944726" cy="1200329"/>
          </a:xfrm>
          <a:prstGeom prst="rect">
            <a:avLst/>
          </a:prstGeom>
          <a:noFill/>
        </p:spPr>
        <p:txBody>
          <a:bodyPr wrap="square" rtlCol="0">
            <a:spAutoFit/>
          </a:bodyPr>
          <a:lstStyle/>
          <a:p>
            <a:r>
              <a:rPr lang="en-US" dirty="0">
                <a:highlight>
                  <a:srgbClr val="FFFF00"/>
                </a:highlight>
              </a:rPr>
              <a:t>FALSE </a:t>
            </a:r>
            <a:r>
              <a:rPr lang="en-US" dirty="0"/>
              <a:t>because we want them to match “16” exactly with “16.” Otherwise, it could match “16” with “</a:t>
            </a:r>
            <a:r>
              <a:rPr lang="en-US" b="1" dirty="0"/>
              <a:t>16</a:t>
            </a:r>
            <a:r>
              <a:rPr lang="en-US" dirty="0"/>
              <a:t>9.”</a:t>
            </a:r>
          </a:p>
        </p:txBody>
      </p:sp>
      <p:sp>
        <p:nvSpPr>
          <p:cNvPr id="36" name="Arrow: Right 35">
            <a:extLst>
              <a:ext uri="{FF2B5EF4-FFF2-40B4-BE49-F238E27FC236}">
                <a16:creationId xmlns:a16="http://schemas.microsoft.com/office/drawing/2014/main" id="{8EF7E385-615B-0511-5E9D-2559E4EA00D9}"/>
              </a:ext>
            </a:extLst>
          </p:cNvPr>
          <p:cNvSpPr/>
          <p:nvPr/>
        </p:nvSpPr>
        <p:spPr>
          <a:xfrm rot="10800000">
            <a:off x="6367595" y="4825486"/>
            <a:ext cx="867508" cy="620575"/>
          </a:xfrm>
          <a:prstGeom prst="rightArrow">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46243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2CD28D3-855E-539E-8E68-6A910E9EEC03}"/>
              </a:ext>
            </a:extLst>
          </p:cNvPr>
          <p:cNvSpPr>
            <a:spLocks noGrp="1"/>
          </p:cNvSpPr>
          <p:nvPr>
            <p:ph idx="1"/>
          </p:nvPr>
        </p:nvSpPr>
        <p:spPr>
          <a:xfrm>
            <a:off x="838200" y="1825625"/>
            <a:ext cx="10515600" cy="4351338"/>
          </a:xfrm>
        </p:spPr>
        <p:txBody>
          <a:bodyPr/>
          <a:lstStyle/>
          <a:p>
            <a:r>
              <a:rPr lang="en-US" dirty="0"/>
              <a:t>Double click the corner of your new cell which will copy the formula down.</a:t>
            </a:r>
          </a:p>
          <a:p>
            <a:endParaRPr lang="en-US" b="1" dirty="0"/>
          </a:p>
        </p:txBody>
      </p:sp>
      <p:pic>
        <p:nvPicPr>
          <p:cNvPr id="11" name="Picture 10">
            <a:extLst>
              <a:ext uri="{FF2B5EF4-FFF2-40B4-BE49-F238E27FC236}">
                <a16:creationId xmlns:a16="http://schemas.microsoft.com/office/drawing/2014/main" id="{4DAAF779-4F81-915F-A002-D07405C8C7BC}"/>
              </a:ext>
            </a:extLst>
          </p:cNvPr>
          <p:cNvPicPr>
            <a:picLocks noChangeAspect="1"/>
          </p:cNvPicPr>
          <p:nvPr/>
        </p:nvPicPr>
        <p:blipFill>
          <a:blip r:embed="rId4"/>
          <a:stretch>
            <a:fillRect/>
          </a:stretch>
        </p:blipFill>
        <p:spPr>
          <a:xfrm>
            <a:off x="960096" y="2704816"/>
            <a:ext cx="10271808" cy="1378529"/>
          </a:xfrm>
          <a:prstGeom prst="rect">
            <a:avLst/>
          </a:prstGeom>
        </p:spPr>
      </p:pic>
      <p:pic>
        <p:nvPicPr>
          <p:cNvPr id="12" name="Picture 11">
            <a:extLst>
              <a:ext uri="{FF2B5EF4-FFF2-40B4-BE49-F238E27FC236}">
                <a16:creationId xmlns:a16="http://schemas.microsoft.com/office/drawing/2014/main" id="{B2984563-5252-18EA-050B-37617BCC4739}"/>
              </a:ext>
            </a:extLst>
          </p:cNvPr>
          <p:cNvPicPr>
            <a:picLocks noChangeAspect="1"/>
          </p:cNvPicPr>
          <p:nvPr/>
        </p:nvPicPr>
        <p:blipFill>
          <a:blip r:embed="rId5"/>
          <a:stretch>
            <a:fillRect/>
          </a:stretch>
        </p:blipFill>
        <p:spPr>
          <a:xfrm>
            <a:off x="960096" y="4244781"/>
            <a:ext cx="10163533" cy="2099610"/>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Step 6</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977563">
            <a:off x="10920046" y="271412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11184195" y="526364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04576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418021"/>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Clean Up Reminders: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956725"/>
            <a:ext cx="7430780" cy="2158075"/>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Sheets are tied together.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Make sure to select column, copy, and paste plain text to preserve data.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Look for errors of missing data. Shows N/A or 0</a:t>
            </a:r>
          </a:p>
        </p:txBody>
      </p:sp>
    </p:spTree>
    <p:custDataLst>
      <p:tags r:id="rId1"/>
    </p:custDataLst>
    <p:extLst>
      <p:ext uri="{BB962C8B-B14F-4D97-AF65-F5344CB8AC3E}">
        <p14:creationId xmlns:p14="http://schemas.microsoft.com/office/powerpoint/2010/main" val="50856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537926"/>
            <a:ext cx="8151541"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3358374" y="2692095"/>
            <a:ext cx="5475249"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Conditional Formatting</a:t>
            </a: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A Quick Way to Check Lists</a:t>
            </a:r>
          </a:p>
        </p:txBody>
      </p:sp>
    </p:spTree>
    <p:custDataLst>
      <p:tags r:id="rId1"/>
    </p:custDataLst>
    <p:extLst>
      <p:ext uri="{BB962C8B-B14F-4D97-AF65-F5344CB8AC3E}">
        <p14:creationId xmlns:p14="http://schemas.microsoft.com/office/powerpoint/2010/main" val="191674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8320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b="1" dirty="0">
                <a:solidFill>
                  <a:prstClr val="white"/>
                </a:solidFill>
                <a:latin typeface="Calibri" panose="020F0502020204030204"/>
                <a:ea typeface="Calibri"/>
                <a:cs typeface="Calibri"/>
              </a:rPr>
              <a:t>Simple</a:t>
            </a: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Calibri"/>
                <a:cs typeface="Calibri"/>
              </a:rPr>
              <a:t>Fast and Visual</a:t>
            </a: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b="1" dirty="0">
                <a:solidFill>
                  <a:prstClr val="white"/>
                </a:solidFill>
                <a:latin typeface="Calibri" panose="020F0502020204030204"/>
                <a:ea typeface="Calibri"/>
                <a:cs typeface="Calibri"/>
              </a:rPr>
              <a:t>Works with any lists</a:t>
            </a:r>
            <a:endParaRPr kumimoji="0" lang="en-US" sz="40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Tree>
    <p:custDataLst>
      <p:tags r:id="rId1"/>
    </p:custDataLst>
    <p:extLst>
      <p:ext uri="{BB962C8B-B14F-4D97-AF65-F5344CB8AC3E}">
        <p14:creationId xmlns:p14="http://schemas.microsoft.com/office/powerpoint/2010/main" val="27266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Uses for Conditional Formatting</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517670"/>
            <a:ext cx="6999514" cy="220268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Compare lists of names/emails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Attendance vs Registration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cs typeface="Calibri"/>
              </a:rPr>
              <a:t>Create list for Mail Merge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custDataLst>
      <p:tags r:id="rId1"/>
    </p:custDataLst>
    <p:extLst>
      <p:ext uri="{BB962C8B-B14F-4D97-AF65-F5344CB8AC3E}">
        <p14:creationId xmlns:p14="http://schemas.microsoft.com/office/powerpoint/2010/main" val="1318777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Objective:</a:t>
            </a:r>
          </a:p>
          <a:p>
            <a:pPr marL="0" indent="0">
              <a:buFont typeface="Arial" panose="020B0604020202020204" pitchFamily="34" charset="0"/>
              <a:buNone/>
            </a:pPr>
            <a:r>
              <a:rPr lang="en-US" sz="2400" dirty="0"/>
              <a:t>Compare a list of registrants requesting a cert with list of actual attendees and send the cert to the correct people</a:t>
            </a:r>
          </a:p>
        </p:txBody>
      </p:sp>
    </p:spTree>
    <p:custDataLst>
      <p:tags r:id="rId1"/>
    </p:custDataLst>
    <p:extLst>
      <p:ext uri="{BB962C8B-B14F-4D97-AF65-F5344CB8AC3E}">
        <p14:creationId xmlns:p14="http://schemas.microsoft.com/office/powerpoint/2010/main" val="1169127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Start with your registration report</a:t>
            </a:r>
          </a:p>
          <a:p>
            <a:pPr marL="0" indent="0">
              <a:buFont typeface="Arial" panose="020B0604020202020204" pitchFamily="34" charset="0"/>
              <a:buNone/>
            </a:pPr>
            <a:endParaRPr lang="en-US" sz="2800" dirty="0"/>
          </a:p>
          <a:p>
            <a:r>
              <a:rPr lang="en-US" sz="2800" dirty="0"/>
              <a:t>Sort for certificate request</a:t>
            </a:r>
          </a:p>
        </p:txBody>
      </p:sp>
    </p:spTree>
    <p:custDataLst>
      <p:tags r:id="rId1"/>
    </p:custDataLst>
    <p:extLst>
      <p:ext uri="{BB962C8B-B14F-4D97-AF65-F5344CB8AC3E}">
        <p14:creationId xmlns:p14="http://schemas.microsoft.com/office/powerpoint/2010/main" val="3067048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A2A1FD-BDCC-492F-966A-7D8884BF0B76}"/>
              </a:ext>
            </a:extLst>
          </p:cNvPr>
          <p:cNvPicPr>
            <a:picLocks noChangeAspect="1"/>
          </p:cNvPicPr>
          <p:nvPr/>
        </p:nvPicPr>
        <p:blipFill rotWithShape="1">
          <a:blip r:embed="rId4"/>
          <a:srcRect l="50000"/>
          <a:stretch/>
        </p:blipFill>
        <p:spPr>
          <a:xfrm>
            <a:off x="1001515" y="1856289"/>
            <a:ext cx="8263721" cy="4656951"/>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6700933" y="438545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456234" y="2239962"/>
            <a:ext cx="253061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Next:</a:t>
            </a:r>
          </a:p>
          <a:p>
            <a:pPr marL="0" indent="0">
              <a:buFont typeface="Arial" panose="020B0604020202020204" pitchFamily="34" charset="0"/>
              <a:buNone/>
            </a:pPr>
            <a:r>
              <a:rPr lang="en-US" sz="2800" dirty="0"/>
              <a:t>Copy Paste the zoom attendance report next to the request list</a:t>
            </a:r>
          </a:p>
          <a:p>
            <a:pPr marL="0" indent="0">
              <a:buFont typeface="Arial" panose="020B0604020202020204" pitchFamily="34" charset="0"/>
              <a:buNone/>
            </a:pPr>
            <a:endParaRPr lang="en-US" sz="2800" dirty="0"/>
          </a:p>
          <a:p>
            <a:pPr marL="0" indent="0">
              <a:buFont typeface="Arial" panose="020B0604020202020204" pitchFamily="34" charset="0"/>
              <a:buNone/>
            </a:pPr>
            <a:r>
              <a:rPr lang="en-US" dirty="0"/>
              <a:t>Select the cells to compare</a:t>
            </a:r>
            <a:endParaRPr lang="en-US" sz="2800" dirty="0"/>
          </a:p>
        </p:txBody>
      </p:sp>
      <p:sp>
        <p:nvSpPr>
          <p:cNvPr id="6" name="Rectangle 5">
            <a:extLst>
              <a:ext uri="{FF2B5EF4-FFF2-40B4-BE49-F238E27FC236}">
                <a16:creationId xmlns:a16="http://schemas.microsoft.com/office/drawing/2014/main" id="{77E972EF-1B36-A0D8-FC43-58C72A7BAAE0}"/>
              </a:ext>
            </a:extLst>
          </p:cNvPr>
          <p:cNvSpPr/>
          <p:nvPr/>
        </p:nvSpPr>
        <p:spPr>
          <a:xfrm>
            <a:off x="3601844" y="3245005"/>
            <a:ext cx="2709746" cy="2798956"/>
          </a:xfrm>
          <a:prstGeom prst="rect">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5E3D4A-DCCA-7E71-E257-9BC6BAA96C22}"/>
              </a:ext>
            </a:extLst>
          </p:cNvPr>
          <p:cNvSpPr/>
          <p:nvPr/>
        </p:nvSpPr>
        <p:spPr>
          <a:xfrm>
            <a:off x="1156010" y="3245005"/>
            <a:ext cx="2155654" cy="2207941"/>
          </a:xfrm>
          <a:prstGeom prst="rect">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93183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26577D-4494-51DC-EABD-3FEC0DB2D925}"/>
              </a:ext>
            </a:extLst>
          </p:cNvPr>
          <p:cNvPicPr>
            <a:picLocks noChangeAspect="1"/>
          </p:cNvPicPr>
          <p:nvPr/>
        </p:nvPicPr>
        <p:blipFill rotWithShape="1">
          <a:blip r:embed="rId4"/>
          <a:srcRect l="50000"/>
          <a:stretch/>
        </p:blipFill>
        <p:spPr>
          <a:xfrm>
            <a:off x="711585" y="1878594"/>
            <a:ext cx="8519310" cy="4800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6455607" y="425592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Use Conditional Formatting to highlight Duplicate Values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19222787">
            <a:off x="3474515" y="279139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65990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92D389-BA89-3C90-08D2-6EE9CEFB2EF4}"/>
              </a:ext>
            </a:extLst>
          </p:cNvPr>
          <p:cNvPicPr>
            <a:picLocks noChangeAspect="1"/>
          </p:cNvPicPr>
          <p:nvPr/>
        </p:nvPicPr>
        <p:blipFill rotWithShape="1">
          <a:blip r:embed="rId4"/>
          <a:srcRect l="50000"/>
          <a:stretch/>
        </p:blipFill>
        <p:spPr>
          <a:xfrm>
            <a:off x="793360" y="1899620"/>
            <a:ext cx="8325345" cy="469167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517437">
            <a:off x="3547961" y="4438737"/>
            <a:ext cx="1228695" cy="9966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Didn’t request</a:t>
            </a: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500839" y="2239962"/>
            <a:ext cx="248600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You can now visually see of those who requested a cert, which also attended.</a:t>
            </a:r>
          </a:p>
          <a:p>
            <a:pPr marL="0" indent="0">
              <a:buFont typeface="Arial" panose="020B0604020202020204" pitchFamily="34" charset="0"/>
              <a:buNone/>
            </a:pPr>
            <a:endParaRPr lang="en-US" dirty="0"/>
          </a:p>
          <a:p>
            <a:pPr marL="0" indent="0">
              <a:buFont typeface="Arial" panose="020B0604020202020204" pitchFamily="34" charset="0"/>
              <a:buNone/>
            </a:pPr>
            <a:r>
              <a:rPr lang="en-US" sz="2800" dirty="0"/>
              <a:t>Delete/move the non-matches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2403758">
            <a:off x="1092047" y="4732547"/>
            <a:ext cx="1357528" cy="10223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Didn't attend</a:t>
            </a:r>
          </a:p>
        </p:txBody>
      </p:sp>
      <p:sp>
        <p:nvSpPr>
          <p:cNvPr id="11" name="Arrow: Right 10">
            <a:extLst>
              <a:ext uri="{FF2B5EF4-FFF2-40B4-BE49-F238E27FC236}">
                <a16:creationId xmlns:a16="http://schemas.microsoft.com/office/drawing/2014/main" id="{B79297CE-8FA6-544C-85FA-25F103A1750B}"/>
              </a:ext>
            </a:extLst>
          </p:cNvPr>
          <p:cNvSpPr/>
          <p:nvPr/>
        </p:nvSpPr>
        <p:spPr>
          <a:xfrm rot="12886388">
            <a:off x="7653340" y="330999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1A9C40E1-4715-1C03-6D1A-336CB3CEB4DD}"/>
              </a:ext>
            </a:extLst>
          </p:cNvPr>
          <p:cNvSpPr/>
          <p:nvPr/>
        </p:nvSpPr>
        <p:spPr>
          <a:xfrm rot="12813401">
            <a:off x="7630483" y="43105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52819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E9746-81A8-DC33-9C19-8225BC420384}"/>
              </a:ext>
            </a:extLst>
          </p:cNvPr>
          <p:cNvPicPr>
            <a:picLocks noChangeAspect="1"/>
          </p:cNvPicPr>
          <p:nvPr/>
        </p:nvPicPr>
        <p:blipFill rotWithShape="1">
          <a:blip r:embed="rId4"/>
          <a:srcRect l="50000"/>
          <a:stretch/>
        </p:blipFill>
        <p:spPr>
          <a:xfrm>
            <a:off x="821472" y="1867442"/>
            <a:ext cx="8382447" cy="4723858"/>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2554327" y="325231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The Finished List</a:t>
            </a:r>
          </a:p>
          <a:p>
            <a:pPr marL="0" indent="0">
              <a:buFont typeface="Arial" panose="020B0604020202020204" pitchFamily="34" charset="0"/>
              <a:buNone/>
            </a:pPr>
            <a:endParaRPr lang="en-US" sz="2400" dirty="0"/>
          </a:p>
          <a:p>
            <a:r>
              <a:rPr lang="en-US" sz="2400" dirty="0"/>
              <a:t>Contains only those participants who that matched the conditions</a:t>
            </a:r>
          </a:p>
          <a:p>
            <a:r>
              <a:rPr lang="en-US" sz="2400" dirty="0"/>
              <a:t>Ready to use for Mail Merge</a:t>
            </a:r>
          </a:p>
          <a:p>
            <a:pPr lvl="1"/>
            <a:endParaRPr lang="en-US" dirty="0"/>
          </a:p>
        </p:txBody>
      </p:sp>
    </p:spTree>
    <p:custDataLst>
      <p:tags r:id="rId1"/>
    </p:custDataLst>
    <p:extLst>
      <p:ext uri="{BB962C8B-B14F-4D97-AF65-F5344CB8AC3E}">
        <p14:creationId xmlns:p14="http://schemas.microsoft.com/office/powerpoint/2010/main" val="2438822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Mail Merge</a:t>
            </a:r>
          </a:p>
        </p:txBody>
      </p:sp>
    </p:spTree>
    <p:custDataLst>
      <p:tags r:id="rId1"/>
    </p:custDataLst>
    <p:extLst>
      <p:ext uri="{BB962C8B-B14F-4D97-AF65-F5344CB8AC3E}">
        <p14:creationId xmlns:p14="http://schemas.microsoft.com/office/powerpoint/2010/main" val="23370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 of Mail Merge</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517670"/>
            <a:ext cx="6999514" cy="220268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Labels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Certificates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Individualized ratification impact</a:t>
            </a:r>
          </a:p>
        </p:txBody>
      </p:sp>
    </p:spTree>
    <p:custDataLst>
      <p:tags r:id="rId1"/>
    </p:custDataLst>
    <p:extLst>
      <p:ext uri="{BB962C8B-B14F-4D97-AF65-F5344CB8AC3E}">
        <p14:creationId xmlns:p14="http://schemas.microsoft.com/office/powerpoint/2010/main" val="721718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964DCEA3-BB94-B22D-7D6D-3B282980161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32634" y="1739966"/>
            <a:ext cx="11326731" cy="5017673"/>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Power of Formatting Data</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8085843">
            <a:off x="57192" y="2586797"/>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4078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descr="A screenshot of a computer&#10;&#10;Description automatically generated">
            <a:extLst>
              <a:ext uri="{FF2B5EF4-FFF2-40B4-BE49-F238E27FC236}">
                <a16:creationId xmlns:a16="http://schemas.microsoft.com/office/drawing/2014/main" id="{3C9E99DB-9C28-FCDB-962D-6E7B231814F8}"/>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55856" y="3043749"/>
            <a:ext cx="7196613" cy="2225564"/>
          </a:xfrm>
        </p:spPr>
      </p:pic>
      <p:sp>
        <p:nvSpPr>
          <p:cNvPr id="11" name="Content Placeholder 4">
            <a:extLst>
              <a:ext uri="{FF2B5EF4-FFF2-40B4-BE49-F238E27FC236}">
                <a16:creationId xmlns:a16="http://schemas.microsoft.com/office/drawing/2014/main" id="{E3181135-08E1-5C0C-4CE2-78460FE5A83C}"/>
              </a:ext>
            </a:extLst>
          </p:cNvPr>
          <p:cNvSpPr txBox="1">
            <a:spLocks/>
          </p:cNvSpPr>
          <p:nvPr/>
        </p:nvSpPr>
        <p:spPr>
          <a:xfrm>
            <a:off x="8229600" y="2239962"/>
            <a:ext cx="37572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You will be working between Word and Excel</a:t>
            </a:r>
          </a:p>
          <a:p>
            <a:pPr marL="0" indent="0">
              <a:buFont typeface="Arial" panose="020B0604020202020204" pitchFamily="34" charset="0"/>
              <a:buNone/>
            </a:pPr>
            <a:endParaRPr lang="en-US" dirty="0"/>
          </a:p>
          <a:p>
            <a:r>
              <a:rPr lang="en-US" dirty="0"/>
              <a:t>Go to Word</a:t>
            </a:r>
          </a:p>
          <a:p>
            <a:r>
              <a:rPr lang="en-US" dirty="0"/>
              <a:t>Click on Mailings</a:t>
            </a:r>
          </a:p>
          <a:p>
            <a:r>
              <a:rPr lang="en-US" dirty="0"/>
              <a:t>Click on Start Mail Merge</a:t>
            </a:r>
          </a:p>
          <a:p>
            <a:pPr lvl="1"/>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How to create a mail merge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238105">
            <a:off x="1490564" y="223690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864700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D8C12835-9336-1AFE-BBC0-C1A72595C802}"/>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86057" y="1960898"/>
            <a:ext cx="6732553" cy="4808965"/>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757838">
            <a:off x="3129793" y="21798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3">
            <a:extLst>
              <a:ext uri="{FF2B5EF4-FFF2-40B4-BE49-F238E27FC236}">
                <a16:creationId xmlns:a16="http://schemas.microsoft.com/office/drawing/2014/main" id="{12C3AD3B-04B0-AF12-F8CF-BBBC6447709E}"/>
              </a:ext>
            </a:extLst>
          </p:cNvPr>
          <p:cNvSpPr txBox="1">
            <a:spLocks/>
          </p:cNvSpPr>
          <p:nvPr/>
        </p:nvSpPr>
        <p:spPr>
          <a:xfrm>
            <a:off x="7939667" y="2239962"/>
            <a:ext cx="3938239"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is where you choose the size and brand labels you want to create.  All necessary printing formatting is linked to the labels you choose.</a:t>
            </a:r>
          </a:p>
          <a:p>
            <a:r>
              <a:rPr lang="en-US" dirty="0"/>
              <a:t>3x10 Avery labels are the labels are being used for this example</a:t>
            </a:r>
          </a:p>
        </p:txBody>
      </p:sp>
    </p:spTree>
    <p:custDataLst>
      <p:tags r:id="rId1"/>
    </p:custDataLst>
    <p:extLst>
      <p:ext uri="{BB962C8B-B14F-4D97-AF65-F5344CB8AC3E}">
        <p14:creationId xmlns:p14="http://schemas.microsoft.com/office/powerpoint/2010/main" val="271214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F6390568-98A0-94CB-8DB3-9410777DDDC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67328" y="1883390"/>
            <a:ext cx="4848282" cy="4843184"/>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p>
        </p:txBody>
      </p:sp>
      <p:sp>
        <p:nvSpPr>
          <p:cNvPr id="6" name="Arrow: Right 5">
            <a:extLst>
              <a:ext uri="{FF2B5EF4-FFF2-40B4-BE49-F238E27FC236}">
                <a16:creationId xmlns:a16="http://schemas.microsoft.com/office/drawing/2014/main" id="{8CB3C37D-F29C-482E-AF93-8E5C84AFCEAE}"/>
              </a:ext>
            </a:extLst>
          </p:cNvPr>
          <p:cNvSpPr/>
          <p:nvPr/>
        </p:nvSpPr>
        <p:spPr>
          <a:xfrm rot="10800000">
            <a:off x="6118213" y="261047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6C3DA14B-3106-C96B-348A-FA38D9CD6185}"/>
              </a:ext>
            </a:extLst>
          </p:cNvPr>
          <p:cNvSpPr txBox="1">
            <a:spLocks/>
          </p:cNvSpPr>
          <p:nvPr/>
        </p:nvSpPr>
        <p:spPr>
          <a:xfrm>
            <a:off x="7237141" y="1960899"/>
            <a:ext cx="4497659" cy="1919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Once you identify the labels, a blank table to be completed for the label dimensions are created.</a:t>
            </a:r>
          </a:p>
        </p:txBody>
      </p:sp>
    </p:spTree>
    <p:custDataLst>
      <p:tags r:id="rId1"/>
    </p:custDataLst>
    <p:extLst>
      <p:ext uri="{BB962C8B-B14F-4D97-AF65-F5344CB8AC3E}">
        <p14:creationId xmlns:p14="http://schemas.microsoft.com/office/powerpoint/2010/main" val="318065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9DC6342A-29BC-BA9A-A458-36DD6B7579EB}"/>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59558" y="1929158"/>
            <a:ext cx="6069107" cy="2603780"/>
          </a:xfrm>
        </p:spPr>
      </p:pic>
      <p:pic>
        <p:nvPicPr>
          <p:cNvPr id="7" name="Content Placeholder 7" descr="A screenshot of a computer&#10;&#10;Description automatically generated">
            <a:extLst>
              <a:ext uri="{FF2B5EF4-FFF2-40B4-BE49-F238E27FC236}">
                <a16:creationId xmlns:a16="http://schemas.microsoft.com/office/drawing/2014/main" id="{8E9D58FB-FB89-E244-0D32-9C8E73C333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9444" y="1903774"/>
            <a:ext cx="4747687" cy="468752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792309" y="292076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C48473D-92CB-7F79-2968-518CAD965DB3}"/>
              </a:ext>
            </a:extLst>
          </p:cNvPr>
          <p:cNvSpPr txBox="1"/>
          <p:nvPr/>
        </p:nvSpPr>
        <p:spPr>
          <a:xfrm>
            <a:off x="559558" y="4935472"/>
            <a:ext cx="5952754"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Select Recipients</a:t>
            </a:r>
          </a:p>
          <a:p>
            <a:pPr marL="285750" indent="-285750">
              <a:buFont typeface="Arial" panose="020B0604020202020204" pitchFamily="34" charset="0"/>
              <a:buChar char="•"/>
            </a:pPr>
            <a:r>
              <a:rPr lang="en-US" sz="2400" dirty="0"/>
              <a:t>Click on Use an Existing List</a:t>
            </a:r>
          </a:p>
          <a:p>
            <a:pPr marL="285750" indent="-285750">
              <a:buFont typeface="Arial" panose="020B0604020202020204" pitchFamily="34" charset="0"/>
              <a:buChar char="•"/>
            </a:pPr>
            <a:r>
              <a:rPr lang="en-US" sz="2400" dirty="0"/>
              <a:t>Once you have selected the list, the screen looks like the screenshot on the right.</a:t>
            </a: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995891" y="102553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21858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screenshot of a computer&#10;&#10;Description automatically generated">
            <a:extLst>
              <a:ext uri="{FF2B5EF4-FFF2-40B4-BE49-F238E27FC236}">
                <a16:creationId xmlns:a16="http://schemas.microsoft.com/office/drawing/2014/main" id="{D1B9B6BF-47CB-A517-7A70-2D42D096E55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36940" y="2453268"/>
            <a:ext cx="6067475" cy="3004631"/>
          </a:xfrm>
        </p:spPr>
      </p:pic>
      <p:pic>
        <p:nvPicPr>
          <p:cNvPr id="9" name="Content Placeholder 8" descr="A screenshot of a computer&#10;&#10;Description automatically generated">
            <a:extLst>
              <a:ext uri="{FF2B5EF4-FFF2-40B4-BE49-F238E27FC236}">
                <a16:creationId xmlns:a16="http://schemas.microsoft.com/office/drawing/2014/main" id="{2766B962-146E-68DF-0906-41892EDD5C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3463" y="2347914"/>
            <a:ext cx="5531596" cy="3109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1539440" y="417757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683657" y="173282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6D18610-90E1-D356-D7CA-B034A95DE145}"/>
              </a:ext>
            </a:extLst>
          </p:cNvPr>
          <p:cNvSpPr txBox="1"/>
          <p:nvPr/>
        </p:nvSpPr>
        <p:spPr>
          <a:xfrm>
            <a:off x="308263" y="5762699"/>
            <a:ext cx="11423073" cy="1107996"/>
          </a:xfrm>
          <a:prstGeom prst="rect">
            <a:avLst/>
          </a:prstGeom>
          <a:noFill/>
        </p:spPr>
        <p:txBody>
          <a:bodyPr wrap="square" rtlCol="0">
            <a:spAutoFit/>
          </a:bodyPr>
          <a:lstStyle/>
          <a:p>
            <a:r>
              <a:rPr lang="en-US" sz="2400" dirty="0"/>
              <a:t>Because the information is being pulled from an Excel document, the filter and sort features are available to target the Mail Merge recipients.</a:t>
            </a:r>
          </a:p>
          <a:p>
            <a:endParaRPr lang="en-US" dirty="0"/>
          </a:p>
        </p:txBody>
      </p:sp>
    </p:spTree>
    <p:custDataLst>
      <p:tags r:id="rId1"/>
    </p:custDataLst>
    <p:extLst>
      <p:ext uri="{BB962C8B-B14F-4D97-AF65-F5344CB8AC3E}">
        <p14:creationId xmlns:p14="http://schemas.microsoft.com/office/powerpoint/2010/main" val="1582136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a:extLst>
              <a:ext uri="{FF2B5EF4-FFF2-40B4-BE49-F238E27FC236}">
                <a16:creationId xmlns:a16="http://schemas.microsoft.com/office/drawing/2014/main" id="{F6926609-864A-1637-469A-8C3CCC11B8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14092" y="2687443"/>
            <a:ext cx="7683641" cy="3010830"/>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394153" y="364880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3">
            <a:extLst>
              <a:ext uri="{FF2B5EF4-FFF2-40B4-BE49-F238E27FC236}">
                <a16:creationId xmlns:a16="http://schemas.microsoft.com/office/drawing/2014/main" id="{E170541A-6DA2-4D55-D7BB-6670FEF283B2}"/>
              </a:ext>
            </a:extLst>
          </p:cNvPr>
          <p:cNvSpPr txBox="1">
            <a:spLocks/>
          </p:cNvSpPr>
          <p:nvPr/>
        </p:nvSpPr>
        <p:spPr>
          <a:xfrm>
            <a:off x="8129239" y="2312189"/>
            <a:ext cx="35479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on Insert Merge Field</a:t>
            </a:r>
          </a:p>
          <a:p>
            <a:r>
              <a:rPr lang="en-US" dirty="0"/>
              <a:t>Use the headers in the selected Excel file.</a:t>
            </a:r>
          </a:p>
          <a:p>
            <a:r>
              <a:rPr lang="en-US" dirty="0"/>
              <a:t>Format the label layout in the first label.</a:t>
            </a:r>
          </a:p>
          <a:p>
            <a:endParaRPr lang="en-US" dirty="0"/>
          </a:p>
        </p:txBody>
      </p:sp>
    </p:spTree>
    <p:custDataLst>
      <p:tags r:id="rId1"/>
    </p:custDataLst>
    <p:extLst>
      <p:ext uri="{BB962C8B-B14F-4D97-AF65-F5344CB8AC3E}">
        <p14:creationId xmlns:p14="http://schemas.microsoft.com/office/powerpoint/2010/main" val="734499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E0EFDD37-125B-CD1F-9B1C-221396EC5A9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41160" y="2617165"/>
            <a:ext cx="8007928" cy="3222054"/>
          </a:xfrm>
          <a:solidFill>
            <a:srgbClr val="FFFF00"/>
          </a:solidFill>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036837" y="338781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9CF93A01-BAA9-16FA-6ACF-98D2C4EA094A}"/>
              </a:ext>
            </a:extLst>
          </p:cNvPr>
          <p:cNvSpPr txBox="1">
            <a:spLocks/>
          </p:cNvSpPr>
          <p:nvPr/>
        </p:nvSpPr>
        <p:spPr>
          <a:xfrm>
            <a:off x="8564135" y="2617165"/>
            <a:ext cx="290438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Clicking on “Update Fields” icon will copy the Excel headers across all the labels.</a:t>
            </a:r>
          </a:p>
        </p:txBody>
      </p:sp>
    </p:spTree>
    <p:custDataLst>
      <p:tags r:id="rId1"/>
    </p:custDataLst>
    <p:extLst>
      <p:ext uri="{BB962C8B-B14F-4D97-AF65-F5344CB8AC3E}">
        <p14:creationId xmlns:p14="http://schemas.microsoft.com/office/powerpoint/2010/main" val="2269617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8" descr="A screenshot of a computer&#10;&#10;Description automatically generated">
            <a:extLst>
              <a:ext uri="{FF2B5EF4-FFF2-40B4-BE49-F238E27FC236}">
                <a16:creationId xmlns:a16="http://schemas.microsoft.com/office/drawing/2014/main" id="{5AAC094B-D761-B0A2-B6E0-00E9C2CB4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12" y="2345945"/>
            <a:ext cx="7743081" cy="383742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75BE773-306C-5CE0-CF9A-5DF93CEF44C7}"/>
              </a:ext>
            </a:extLst>
          </p:cNvPr>
          <p:cNvSpPr txBox="1"/>
          <p:nvPr/>
        </p:nvSpPr>
        <p:spPr>
          <a:xfrm>
            <a:off x="8943278" y="2434044"/>
            <a:ext cx="2583210" cy="1846659"/>
          </a:xfrm>
          <a:prstGeom prst="rect">
            <a:avLst/>
          </a:prstGeom>
          <a:noFill/>
        </p:spPr>
        <p:txBody>
          <a:bodyPr wrap="square" rtlCol="0">
            <a:spAutoFit/>
          </a:bodyPr>
          <a:lstStyle/>
          <a:p>
            <a:r>
              <a:rPr lang="en-US" sz="2400" dirty="0"/>
              <a:t>Click on Finish and Merge to insert the information into the labels.</a:t>
            </a:r>
          </a:p>
          <a:p>
            <a:endParaRPr lang="en-US" dirty="0"/>
          </a:p>
        </p:txBody>
      </p:sp>
    </p:spTree>
    <p:custDataLst>
      <p:tags r:id="rId1"/>
    </p:custDataLst>
    <p:extLst>
      <p:ext uri="{BB962C8B-B14F-4D97-AF65-F5344CB8AC3E}">
        <p14:creationId xmlns:p14="http://schemas.microsoft.com/office/powerpoint/2010/main" val="1425106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132E2440-627A-96BB-9187-1C18C9428DD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18883" y="3279616"/>
            <a:ext cx="7598729" cy="3311684"/>
          </a:xfrm>
        </p:spPr>
      </p:pic>
      <p:pic>
        <p:nvPicPr>
          <p:cNvPr id="7" name="Content Placeholder 7" descr="A screenshot of a computer&#10;&#10;Description automatically generated">
            <a:extLst>
              <a:ext uri="{FF2B5EF4-FFF2-40B4-BE49-F238E27FC236}">
                <a16:creationId xmlns:a16="http://schemas.microsoft.com/office/drawing/2014/main" id="{006C35BF-8EAA-8565-C85F-0688B0B2BB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197" y="266699"/>
            <a:ext cx="5446230" cy="2620771"/>
          </a:xfrm>
          <a:prstGeom prst="rect">
            <a:avLst/>
          </a:prstGeom>
        </p:spPr>
      </p:pic>
      <p:sp>
        <p:nvSpPr>
          <p:cNvPr id="10" name="TextBox 9">
            <a:extLst>
              <a:ext uri="{FF2B5EF4-FFF2-40B4-BE49-F238E27FC236}">
                <a16:creationId xmlns:a16="http://schemas.microsoft.com/office/drawing/2014/main" id="{A01D97FD-AAA3-3B72-1FF8-D5A9BF1CA8BD}"/>
              </a:ext>
            </a:extLst>
          </p:cNvPr>
          <p:cNvSpPr txBox="1"/>
          <p:nvPr/>
        </p:nvSpPr>
        <p:spPr>
          <a:xfrm>
            <a:off x="711585" y="1933364"/>
            <a:ext cx="4886327" cy="954107"/>
          </a:xfrm>
          <a:prstGeom prst="rect">
            <a:avLst/>
          </a:prstGeom>
          <a:noFill/>
        </p:spPr>
        <p:txBody>
          <a:bodyPr wrap="square" rtlCol="0">
            <a:spAutoFit/>
          </a:bodyPr>
          <a:lstStyle/>
          <a:p>
            <a:r>
              <a:rPr lang="en-US" sz="2800" dirty="0"/>
              <a:t>Before finalizing the labels, click on Preview Results.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542417">
            <a:off x="4274697" y="258540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CC5551BB-E203-A97C-CAF3-8E6726E975F5}"/>
              </a:ext>
            </a:extLst>
          </p:cNvPr>
          <p:cNvSpPr/>
          <p:nvPr/>
        </p:nvSpPr>
        <p:spPr>
          <a:xfrm rot="19536725">
            <a:off x="6509640" y="24682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77048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5C442CAF-678E-F1E6-4B1B-87FB028ED6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33199" y="2085279"/>
            <a:ext cx="8301951" cy="4114402"/>
          </a:xfrm>
        </p:spPr>
      </p:pic>
      <p:sp>
        <p:nvSpPr>
          <p:cNvPr id="9" name="Content Placeholder 3">
            <a:extLst>
              <a:ext uri="{FF2B5EF4-FFF2-40B4-BE49-F238E27FC236}">
                <a16:creationId xmlns:a16="http://schemas.microsoft.com/office/drawing/2014/main" id="{937A594C-7512-D1E6-3275-0DBAC5BB7791}"/>
              </a:ext>
            </a:extLst>
          </p:cNvPr>
          <p:cNvSpPr txBox="1">
            <a:spLocks/>
          </p:cNvSpPr>
          <p:nvPr/>
        </p:nvSpPr>
        <p:spPr>
          <a:xfrm>
            <a:off x="8610600" y="2181780"/>
            <a:ext cx="35814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the results to be finalized, click on Finish and Merge.</a:t>
            </a:r>
          </a:p>
          <a:p>
            <a:r>
              <a:rPr lang="en-US" dirty="0"/>
              <a:t>Once clicking on Finish and Merge, a new file will be created including the results of the mail merge.</a:t>
            </a:r>
          </a:p>
          <a:p>
            <a:r>
              <a:rPr lang="en-US" dirty="0"/>
              <a:t>Save the document prior to printing.</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Finishing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93227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44497" y="613318"/>
            <a:ext cx="10103005" cy="52533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857250" marR="0" lvl="0" indent="-857250" algn="ctr" defTabSz="914400" rtl="0" eaLnBrk="1" fontAlgn="auto" latinLnBrk="0" hangingPunct="1">
              <a:lnSpc>
                <a:spcPct val="100000"/>
              </a:lnSpc>
              <a:spcBef>
                <a:spcPts val="0"/>
              </a:spcBef>
              <a:spcAft>
                <a:spcPts val="0"/>
              </a:spcAft>
              <a:buClrTx/>
              <a:buSzTx/>
              <a:buFontTx/>
              <a:buChar char="-"/>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Now you try it </a:t>
            </a:r>
            <a:r>
              <a:rPr lang="en-US" sz="6000" dirty="0">
                <a:solidFill>
                  <a:prstClr val="white"/>
                </a:solidFill>
                <a:latin typeface="Calibri" panose="020F0502020204030204"/>
              </a:rPr>
              <a:t>-</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514350" marR="0" lvl="0" indent="-514350"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Use the file _____ that was included in your email. </a:t>
            </a:r>
          </a:p>
          <a:p>
            <a:pPr marL="514350" marR="0" lvl="0" indent="-514350"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Create a mail merge and send a form email to the facilitators.</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4147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442117"/>
            <a:ext cx="7002624" cy="16615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3016898" y="2922465"/>
            <a:ext cx="615820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rPr>
              <a:t>- Debrief &amp; Questions- </a:t>
            </a: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9098103"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Thank You - Contact Us: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Michigan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C927C633-E058-1868-60AE-CAEE2F8AE091}"/>
              </a:ext>
            </a:extLst>
          </p:cNvPr>
          <p:cNvSpPr txBox="1">
            <a:spLocks/>
          </p:cNvSpPr>
          <p:nvPr/>
        </p:nvSpPr>
        <p:spPr>
          <a:xfrm>
            <a:off x="2768368" y="5885014"/>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endParaRPr>
          </a:p>
        </p:txBody>
      </p:sp>
    </p:spTree>
    <p:custDataLst>
      <p:tags r:id="rId1"/>
    </p:custDataLst>
    <p:extLst>
      <p:ext uri="{BB962C8B-B14F-4D97-AF65-F5344CB8AC3E}">
        <p14:creationId xmlns:p14="http://schemas.microsoft.com/office/powerpoint/2010/main" val="26005023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578FCE-2A3C-4C6F-99FC-7EBE8B7C7FF2}">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9EAB9A20-08A7-4BAD-9675-91DE508F1C68}">
  <ds:schemaRefs>
    <ds:schemaRef ds:uri="http://schemas.microsoft.com/sharepoint/v3/contenttype/forms"/>
  </ds:schemaRefs>
</ds:datastoreItem>
</file>

<file path=customXml/itemProps3.xml><?xml version="1.0" encoding="utf-8"?>
<ds:datastoreItem xmlns:ds="http://schemas.openxmlformats.org/officeDocument/2006/customXml" ds:itemID="{6E8480CF-9BCD-4174-86CF-37A2AFD86E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366</TotalTime>
  <Words>2089</Words>
  <Application>Microsoft Office PowerPoint</Application>
  <PresentationFormat>Widescreen</PresentationFormat>
  <Paragraphs>289</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for Organizing Disseminating Information</dc:title>
  <dc:creator>Harris, Seleste [MD]</dc:creator>
  <cp:lastModifiedBy>Williams, Chad</cp:lastModifiedBy>
  <cp:revision>11</cp:revision>
  <dcterms:created xsi:type="dcterms:W3CDTF">2024-05-10T13:21:01Z</dcterms:created>
  <dcterms:modified xsi:type="dcterms:W3CDTF">2024-05-15T17:38:02Z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A9D5DEC0-AF08-469F-8458-E024F62F6BF3</vt:lpwstr>
  </property>
  <property fmtid="{D5CDD505-2E9C-101B-9397-08002B2CF9AE}" pid="4" name="ArticulatePath">
    <vt:lpwstr>https://mea4-my.sharepoint.com/personal/cwilliams_mea_org/Documents/Documents/NEA work/UniServ Academy/UniServ Academy Trainings/Excel for organizing/Disseminiating info/Excel for Organizing-Disseminating Info</vt:lpwstr>
  </property>
  <property fmtid="{D5CDD505-2E9C-101B-9397-08002B2CF9AE}" pid="5" name="MediaServiceImageTags">
    <vt:lpwstr/>
  </property>
</Properties>
</file>