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5.xml" ContentType="application/vnd.openxmlformats-officedocument.presentationml.tags+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6.xml" ContentType="application/vnd.openxmlformats-officedocument.presentationml.tags+xml"/>
  <Override PartName="/ppt/notesSlides/notesSlide30.xml" ContentType="application/vnd.openxmlformats-officedocument.presentationml.notesSlide+xml"/>
  <Override PartName="/ppt/tags/tag17.xml" ContentType="application/vnd.openxmlformats-officedocument.presentationml.tags+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40"/>
  </p:notesMasterIdLst>
  <p:sldIdLst>
    <p:sldId id="299" r:id="rId6"/>
    <p:sldId id="306" r:id="rId7"/>
    <p:sldId id="359" r:id="rId8"/>
    <p:sldId id="310" r:id="rId9"/>
    <p:sldId id="303" r:id="rId10"/>
    <p:sldId id="308" r:id="rId11"/>
    <p:sldId id="311" r:id="rId12"/>
    <p:sldId id="364" r:id="rId13"/>
    <p:sldId id="301" r:id="rId14"/>
    <p:sldId id="361" r:id="rId15"/>
    <p:sldId id="362" r:id="rId16"/>
    <p:sldId id="363" r:id="rId17"/>
    <p:sldId id="348" r:id="rId18"/>
    <p:sldId id="256" r:id="rId19"/>
    <p:sldId id="257" r:id="rId20"/>
    <p:sldId id="260" r:id="rId21"/>
    <p:sldId id="258" r:id="rId22"/>
    <p:sldId id="259" r:id="rId23"/>
    <p:sldId id="261" r:id="rId24"/>
    <p:sldId id="262" r:id="rId25"/>
    <p:sldId id="373" r:id="rId26"/>
    <p:sldId id="264" r:id="rId27"/>
    <p:sldId id="349" r:id="rId28"/>
    <p:sldId id="366" r:id="rId29"/>
    <p:sldId id="367" r:id="rId30"/>
    <p:sldId id="368" r:id="rId31"/>
    <p:sldId id="370" r:id="rId32"/>
    <p:sldId id="369" r:id="rId33"/>
    <p:sldId id="372" r:id="rId34"/>
    <p:sldId id="371" r:id="rId35"/>
    <p:sldId id="263" r:id="rId36"/>
    <p:sldId id="374" r:id="rId37"/>
    <p:sldId id="312" r:id="rId38"/>
    <p:sldId id="375" r:id="rId39"/>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Seleste [MD]" userId="S::sharris_mseanea.org#ext#@neahq.onmicrosoft.com::53926af8-38e6-460e-8442-8ec23deff3e8" providerId="AD" clId="Web-{E39518FD-52B0-6B9F-5B05-5AAE6D806D8D}"/>
    <pc:docChg chg="modSld">
      <pc:chgData name="Harris, Seleste [MD]" userId="S::sharris_mseanea.org#ext#@neahq.onmicrosoft.com::53926af8-38e6-460e-8442-8ec23deff3e8" providerId="AD" clId="Web-{E39518FD-52B0-6B9F-5B05-5AAE6D806D8D}" dt="2026-05-21T17:14:09.799" v="60"/>
      <pc:docMkLst>
        <pc:docMk/>
      </pc:docMkLst>
      <pc:sldChg chg="modNotes">
        <pc:chgData name="Harris, Seleste [MD]" userId="S::sharris_mseanea.org#ext#@neahq.onmicrosoft.com::53926af8-38e6-460e-8442-8ec23deff3e8" providerId="AD" clId="Web-{E39518FD-52B0-6B9F-5B05-5AAE6D806D8D}" dt="2026-05-21T16:48:06.841" v="2"/>
        <pc:sldMkLst>
          <pc:docMk/>
          <pc:sldMk cId="44639192" sldId="256"/>
        </pc:sldMkLst>
      </pc:sldChg>
      <pc:sldChg chg="modNotes">
        <pc:chgData name="Harris, Seleste [MD]" userId="S::sharris_mseanea.org#ext#@neahq.onmicrosoft.com::53926af8-38e6-460e-8442-8ec23deff3e8" providerId="AD" clId="Web-{E39518FD-52B0-6B9F-5B05-5AAE6D806D8D}" dt="2026-05-21T16:48:18.732" v="5"/>
        <pc:sldMkLst>
          <pc:docMk/>
          <pc:sldMk cId="55583360" sldId="257"/>
        </pc:sldMkLst>
      </pc:sldChg>
      <pc:sldChg chg="modNotes">
        <pc:chgData name="Harris, Seleste [MD]" userId="S::sharris_mseanea.org#ext#@neahq.onmicrosoft.com::53926af8-38e6-460e-8442-8ec23deff3e8" providerId="AD" clId="Web-{E39518FD-52B0-6B9F-5B05-5AAE6D806D8D}" dt="2026-05-21T17:13:28.517" v="36"/>
        <pc:sldMkLst>
          <pc:docMk/>
          <pc:sldMk cId="3051886741" sldId="258"/>
        </pc:sldMkLst>
      </pc:sldChg>
      <pc:sldChg chg="modNotes">
        <pc:chgData name="Harris, Seleste [MD]" userId="S::sharris_mseanea.org#ext#@neahq.onmicrosoft.com::53926af8-38e6-460e-8442-8ec23deff3e8" providerId="AD" clId="Web-{E39518FD-52B0-6B9F-5B05-5AAE6D806D8D}" dt="2026-05-21T17:13:13.064" v="30"/>
        <pc:sldMkLst>
          <pc:docMk/>
          <pc:sldMk cId="72563322" sldId="259"/>
        </pc:sldMkLst>
      </pc:sldChg>
      <pc:sldChg chg="modNotes">
        <pc:chgData name="Harris, Seleste [MD]" userId="S::sharris_mseanea.org#ext#@neahq.onmicrosoft.com::53926af8-38e6-460e-8442-8ec23deff3e8" providerId="AD" clId="Web-{E39518FD-52B0-6B9F-5B05-5AAE6D806D8D}" dt="2026-05-21T17:13:36.111" v="41"/>
        <pc:sldMkLst>
          <pc:docMk/>
          <pc:sldMk cId="1675145345" sldId="260"/>
        </pc:sldMkLst>
      </pc:sldChg>
      <pc:sldChg chg="modNotes">
        <pc:chgData name="Harris, Seleste [MD]" userId="S::sharris_mseanea.org#ext#@neahq.onmicrosoft.com::53926af8-38e6-460e-8442-8ec23deff3e8" providerId="AD" clId="Web-{E39518FD-52B0-6B9F-5B05-5AAE6D806D8D}" dt="2026-05-21T17:12:56.376" v="29"/>
        <pc:sldMkLst>
          <pc:docMk/>
          <pc:sldMk cId="1685980565" sldId="261"/>
        </pc:sldMkLst>
      </pc:sldChg>
      <pc:sldChg chg="modNotes">
        <pc:chgData name="Harris, Seleste [MD]" userId="S::sharris_mseanea.org#ext#@neahq.onmicrosoft.com::53926af8-38e6-460e-8442-8ec23deff3e8" providerId="AD" clId="Web-{E39518FD-52B0-6B9F-5B05-5AAE6D806D8D}" dt="2026-05-21T17:12:29.564" v="12"/>
        <pc:sldMkLst>
          <pc:docMk/>
          <pc:sldMk cId="4042933912" sldId="262"/>
        </pc:sldMkLst>
      </pc:sldChg>
      <pc:sldChg chg="modNotes">
        <pc:chgData name="Harris, Seleste [MD]" userId="S::sharris_mseanea.org#ext#@neahq.onmicrosoft.com::53926af8-38e6-460e-8442-8ec23deff3e8" providerId="AD" clId="Web-{E39518FD-52B0-6B9F-5B05-5AAE6D806D8D}" dt="2026-05-21T17:14:09.799" v="60"/>
        <pc:sldMkLst>
          <pc:docMk/>
          <pc:sldMk cId="4288044660" sldId="264"/>
        </pc:sldMkLst>
      </pc:sldChg>
      <pc:sldChg chg="modNotes">
        <pc:chgData name="Harris, Seleste [MD]" userId="S::sharris_mseanea.org#ext#@neahq.onmicrosoft.com::53926af8-38e6-460e-8442-8ec23deff3e8" providerId="AD" clId="Web-{E39518FD-52B0-6B9F-5B05-5AAE6D806D8D}" dt="2026-05-21T17:12:46.751" v="25"/>
        <pc:sldMkLst>
          <pc:docMk/>
          <pc:sldMk cId="1832231768" sldId="373"/>
        </pc:sldMkLst>
      </pc:sldChg>
    </pc:docChg>
  </pc:docChgLst>
  <pc:docChgLst>
    <pc:chgData name="Harris, Seleste [MD]" userId="S::sharris_mseanea.org#ext#@neahq.onmicrosoft.com::53926af8-38e6-460e-8442-8ec23deff3e8" providerId="AD" clId="Web-{5A4CA8B1-82B3-8C0D-7A26-BFBA42031EB0}"/>
    <pc:docChg chg="modSld">
      <pc:chgData name="Harris, Seleste [MD]" userId="S::sharris_mseanea.org#ext#@neahq.onmicrosoft.com::53926af8-38e6-460e-8442-8ec23deff3e8" providerId="AD" clId="Web-{5A4CA8B1-82B3-8C0D-7A26-BFBA42031EB0}" dt="2026-04-22T19:49:04.586" v="11"/>
      <pc:docMkLst>
        <pc:docMk/>
      </pc:docMkLst>
      <pc:sldChg chg="modNotes">
        <pc:chgData name="Harris, Seleste [MD]" userId="S::sharris_mseanea.org#ext#@neahq.onmicrosoft.com::53926af8-38e6-460e-8442-8ec23deff3e8" providerId="AD" clId="Web-{5A4CA8B1-82B3-8C0D-7A26-BFBA42031EB0}" dt="2026-04-22T19:49:04.586" v="11"/>
        <pc:sldMkLst>
          <pc:docMk/>
          <pc:sldMk cId="191674464" sldId="348"/>
        </pc:sldMkLst>
      </pc:sldChg>
    </pc:docChg>
  </pc:docChgLst>
  <pc:docChgLst>
    <pc:chgData name="Harris, Seleste [MD]" userId="f480bbce-ca04-4d33-a5e6-6a8541552a6c" providerId="ADAL" clId="{E1FFD67E-38A1-4495-B24C-5BEE15337105}"/>
    <pc:docChg chg="undo custSel addSld delSld modSld sldOrd delMainMaster">
      <pc:chgData name="Harris, Seleste [MD]" userId="f480bbce-ca04-4d33-a5e6-6a8541552a6c" providerId="ADAL" clId="{E1FFD67E-38A1-4495-B24C-5BEE15337105}" dt="2026-04-10T15:14:28.493" v="2304" actId="20577"/>
      <pc:docMkLst>
        <pc:docMk/>
      </pc:docMkLst>
      <pc:sldChg chg="modSp mod modNotesTx">
        <pc:chgData name="Harris, Seleste [MD]" userId="f480bbce-ca04-4d33-a5e6-6a8541552a6c" providerId="ADAL" clId="{E1FFD67E-38A1-4495-B24C-5BEE15337105}" dt="2026-04-10T14:28:21.115" v="26" actId="6549"/>
        <pc:sldMkLst>
          <pc:docMk/>
          <pc:sldMk cId="772263242" sldId="299"/>
        </pc:sldMkLst>
        <pc:spChg chg="mod">
          <ac:chgData name="Harris, Seleste [MD]" userId="f480bbce-ca04-4d33-a5e6-6a8541552a6c" providerId="ADAL" clId="{E1FFD67E-38A1-4495-B24C-5BEE15337105}" dt="2026-04-10T14:28:16.032" v="25" actId="20577"/>
          <ac:spMkLst>
            <pc:docMk/>
            <pc:sldMk cId="772263242" sldId="299"/>
            <ac:spMk id="4" creationId="{AB46E63B-E83C-6735-1E5F-7C9FED5327F8}"/>
          </ac:spMkLst>
        </pc:spChg>
      </pc:sldChg>
      <pc:sldChg chg="modSp mod ord modNotesTx">
        <pc:chgData name="Harris, Seleste [MD]" userId="f480bbce-ca04-4d33-a5e6-6a8541552a6c" providerId="ADAL" clId="{E1FFD67E-38A1-4495-B24C-5BEE15337105}" dt="2026-04-10T15:05:11.954" v="1689" actId="20577"/>
        <pc:sldMkLst>
          <pc:docMk/>
          <pc:sldMk cId="508567190" sldId="301"/>
        </pc:sldMkLst>
        <pc:spChg chg="mod">
          <ac:chgData name="Harris, Seleste [MD]" userId="f480bbce-ca04-4d33-a5e6-6a8541552a6c" providerId="ADAL" clId="{E1FFD67E-38A1-4495-B24C-5BEE15337105}" dt="2026-04-10T14:54:27.206" v="657" actId="14100"/>
          <ac:spMkLst>
            <pc:docMk/>
            <pc:sldMk cId="508567190" sldId="301"/>
            <ac:spMk id="2" creationId="{3DB0B171-4D46-E267-0F0E-8A02B2E9671A}"/>
          </ac:spMkLst>
        </pc:spChg>
        <pc:spChg chg="mod">
          <ac:chgData name="Harris, Seleste [MD]" userId="f480bbce-ca04-4d33-a5e6-6a8541552a6c" providerId="ADAL" clId="{E1FFD67E-38A1-4495-B24C-5BEE15337105}" dt="2026-04-10T14:55:24.364" v="777" actId="20577"/>
          <ac:spMkLst>
            <pc:docMk/>
            <pc:sldMk cId="508567190" sldId="301"/>
            <ac:spMk id="4" creationId="{314D3A18-8FF6-410A-1C9E-74A382219475}"/>
          </ac:spMkLst>
        </pc:spChg>
      </pc:sldChg>
      <pc:sldChg chg="modNotesTx">
        <pc:chgData name="Harris, Seleste [MD]" userId="f480bbce-ca04-4d33-a5e6-6a8541552a6c" providerId="ADAL" clId="{E1FFD67E-38A1-4495-B24C-5BEE15337105}" dt="2026-04-10T14:28:27.522" v="27" actId="6549"/>
        <pc:sldMkLst>
          <pc:docMk/>
          <pc:sldMk cId="3733573084" sldId="306"/>
        </pc:sldMkLst>
      </pc:sldChg>
      <pc:sldChg chg="delSp modSp mod modNotesTx">
        <pc:chgData name="Harris, Seleste [MD]" userId="f480bbce-ca04-4d33-a5e6-6a8541552a6c" providerId="ADAL" clId="{E1FFD67E-38A1-4495-B24C-5BEE15337105}" dt="2026-04-10T14:34:25.272" v="414" actId="20577"/>
        <pc:sldMkLst>
          <pc:docMk/>
          <pc:sldMk cId="2583986749" sldId="308"/>
        </pc:sldMkLst>
        <pc:spChg chg="mod">
          <ac:chgData name="Harris, Seleste [MD]" userId="f480bbce-ca04-4d33-a5e6-6a8541552a6c" providerId="ADAL" clId="{E1FFD67E-38A1-4495-B24C-5BEE15337105}" dt="2026-04-10T14:32:18.666" v="298" actId="1076"/>
          <ac:spMkLst>
            <pc:docMk/>
            <pc:sldMk cId="2583986749" sldId="308"/>
            <ac:spMk id="4" creationId="{80E97EB3-904C-A508-38C3-B66A4D1134EB}"/>
          </ac:spMkLst>
        </pc:spChg>
        <pc:spChg chg="mod">
          <ac:chgData name="Harris, Seleste [MD]" userId="f480bbce-ca04-4d33-a5e6-6a8541552a6c" providerId="ADAL" clId="{E1FFD67E-38A1-4495-B24C-5BEE15337105}" dt="2026-04-10T14:32:08.284" v="296" actId="1076"/>
          <ac:spMkLst>
            <pc:docMk/>
            <pc:sldMk cId="2583986749" sldId="308"/>
            <ac:spMk id="8" creationId="{473EEA81-B85C-2A70-5C16-17C83E42189A}"/>
          </ac:spMkLst>
        </pc:spChg>
      </pc:sldChg>
      <pc:sldChg chg="modSp mod">
        <pc:chgData name="Harris, Seleste [MD]" userId="f480bbce-ca04-4d33-a5e6-6a8541552a6c" providerId="ADAL" clId="{E1FFD67E-38A1-4495-B24C-5BEE15337105}" dt="2026-04-10T14:31:19.110" v="269" actId="14100"/>
        <pc:sldMkLst>
          <pc:docMk/>
          <pc:sldMk cId="3746294273" sldId="310"/>
        </pc:sldMkLst>
        <pc:spChg chg="mod">
          <ac:chgData name="Harris, Seleste [MD]" userId="f480bbce-ca04-4d33-a5e6-6a8541552a6c" providerId="ADAL" clId="{E1FFD67E-38A1-4495-B24C-5BEE15337105}" dt="2026-04-10T14:30:33.751" v="178" actId="20577"/>
          <ac:spMkLst>
            <pc:docMk/>
            <pc:sldMk cId="3746294273" sldId="310"/>
            <ac:spMk id="6" creationId="{1E2EE58F-366A-D1FB-A554-C74C1FE37D3D}"/>
          </ac:spMkLst>
        </pc:spChg>
        <pc:spChg chg="mod">
          <ac:chgData name="Harris, Seleste [MD]" userId="f480bbce-ca04-4d33-a5e6-6a8541552a6c" providerId="ADAL" clId="{E1FFD67E-38A1-4495-B24C-5BEE15337105}" dt="2026-04-10T14:31:19.110" v="269" actId="14100"/>
          <ac:spMkLst>
            <pc:docMk/>
            <pc:sldMk cId="3746294273" sldId="310"/>
            <ac:spMk id="8" creationId="{BC668AF2-9778-FBF3-B7E8-5BBDDB6460B8}"/>
          </ac:spMkLst>
        </pc:spChg>
      </pc:sldChg>
      <pc:sldChg chg="modSp mod modNotesTx">
        <pc:chgData name="Harris, Seleste [MD]" userId="f480bbce-ca04-4d33-a5e6-6a8541552a6c" providerId="ADAL" clId="{E1FFD67E-38A1-4495-B24C-5BEE15337105}" dt="2026-04-10T15:09:13.104" v="1959" actId="20577"/>
        <pc:sldMkLst>
          <pc:docMk/>
          <pc:sldMk cId="3937532319" sldId="311"/>
        </pc:sldMkLst>
        <pc:spChg chg="mod">
          <ac:chgData name="Harris, Seleste [MD]" userId="f480bbce-ca04-4d33-a5e6-6a8541552a6c" providerId="ADAL" clId="{E1FFD67E-38A1-4495-B24C-5BEE15337105}" dt="2026-04-10T14:32:59.982" v="344" actId="1076"/>
          <ac:spMkLst>
            <pc:docMk/>
            <pc:sldMk cId="3937532319" sldId="311"/>
            <ac:spMk id="4" creationId="{80E97EB3-904C-A508-38C3-B66A4D1134EB}"/>
          </ac:spMkLst>
        </pc:spChg>
        <pc:spChg chg="mod">
          <ac:chgData name="Harris, Seleste [MD]" userId="f480bbce-ca04-4d33-a5e6-6a8541552a6c" providerId="ADAL" clId="{E1FFD67E-38A1-4495-B24C-5BEE15337105}" dt="2026-04-10T14:53:52.255" v="621" actId="20577"/>
          <ac:spMkLst>
            <pc:docMk/>
            <pc:sldMk cId="3937532319" sldId="311"/>
            <ac:spMk id="5" creationId="{9FE04DC1-FCF3-E7DC-ECB5-4460089E78B4}"/>
          </ac:spMkLst>
        </pc:spChg>
      </pc:sldChg>
      <pc:sldChg chg="modSp mod modNotesTx">
        <pc:chgData name="Harris, Seleste [MD]" userId="f480bbce-ca04-4d33-a5e6-6a8541552a6c" providerId="ADAL" clId="{E1FFD67E-38A1-4495-B24C-5BEE15337105}" dt="2026-04-10T14:35:15.783" v="509" actId="20577"/>
        <pc:sldMkLst>
          <pc:docMk/>
          <pc:sldMk cId="191674464" sldId="348"/>
        </pc:sldMkLst>
        <pc:spChg chg="mod">
          <ac:chgData name="Harris, Seleste [MD]" userId="f480bbce-ca04-4d33-a5e6-6a8541552a6c" providerId="ADAL" clId="{E1FFD67E-38A1-4495-B24C-5BEE15337105}" dt="2026-04-10T14:34:59.022" v="468" actId="20577"/>
          <ac:spMkLst>
            <pc:docMk/>
            <pc:sldMk cId="191674464" sldId="348"/>
            <ac:spMk id="8" creationId="{473EEA81-B85C-2A70-5C16-17C83E42189A}"/>
          </ac:spMkLst>
        </pc:spChg>
        <pc:spChg chg="mod">
          <ac:chgData name="Harris, Seleste [MD]" userId="f480bbce-ca04-4d33-a5e6-6a8541552a6c" providerId="ADAL" clId="{E1FFD67E-38A1-4495-B24C-5BEE15337105}" dt="2026-04-10T14:35:15.783" v="509" actId="20577"/>
          <ac:spMkLst>
            <pc:docMk/>
            <pc:sldMk cId="191674464" sldId="348"/>
            <ac:spMk id="9" creationId="{941EC1DD-537F-A84B-F2C5-7C9058033278}"/>
          </ac:spMkLst>
        </pc:spChg>
      </pc:sldChg>
      <pc:sldChg chg="addSp modSp">
        <pc:chgData name="Harris, Seleste [MD]" userId="f480bbce-ca04-4d33-a5e6-6a8541552a6c" providerId="ADAL" clId="{E1FFD67E-38A1-4495-B24C-5BEE15337105}" dt="2026-04-10T15:12:44.925" v="2267"/>
        <pc:sldMkLst>
          <pc:docMk/>
          <pc:sldMk cId="1318777376" sldId="350"/>
        </pc:sldMkLst>
      </pc:sldChg>
      <pc:sldChg chg="modSp mod modNotesTx">
        <pc:chgData name="Harris, Seleste [MD]" userId="f480bbce-ca04-4d33-a5e6-6a8541552a6c" providerId="ADAL" clId="{E1FFD67E-38A1-4495-B24C-5BEE15337105}" dt="2026-04-10T14:28:56.328" v="102" actId="20577"/>
        <pc:sldMkLst>
          <pc:docMk/>
          <pc:sldMk cId="404113189" sldId="359"/>
        </pc:sldMkLst>
        <pc:spChg chg="mod">
          <ac:chgData name="Harris, Seleste [MD]" userId="f480bbce-ca04-4d33-a5e6-6a8541552a6c" providerId="ADAL" clId="{E1FFD67E-38A1-4495-B24C-5BEE15337105}" dt="2026-04-10T14:28:34.258" v="28" actId="400"/>
          <ac:spMkLst>
            <pc:docMk/>
            <pc:sldMk cId="404113189" sldId="359"/>
            <ac:spMk id="4" creationId="{98716C67-3CDD-38BC-75AC-3EB729A867A7}"/>
          </ac:spMkLst>
        </pc:spChg>
      </pc:sldChg>
      <pc:sldChg chg="add modNotesTx">
        <pc:chgData name="Harris, Seleste [MD]" userId="f480bbce-ca04-4d33-a5e6-6a8541552a6c" providerId="ADAL" clId="{E1FFD67E-38A1-4495-B24C-5BEE15337105}" dt="2026-04-10T15:09:38.813" v="2033" actId="20577"/>
        <pc:sldMkLst>
          <pc:docMk/>
          <pc:sldMk cId="917672199" sldId="361"/>
        </pc:sldMkLst>
      </pc:sldChg>
      <pc:sldChg chg="addSp delSp modSp add mod ord setBg modNotesTx">
        <pc:chgData name="Harris, Seleste [MD]" userId="f480bbce-ca04-4d33-a5e6-6a8541552a6c" providerId="ADAL" clId="{E1FFD67E-38A1-4495-B24C-5BEE15337105}" dt="2026-04-10T15:14:28.493" v="2304" actId="20577"/>
        <pc:sldMkLst>
          <pc:docMk/>
          <pc:sldMk cId="1288432171" sldId="362"/>
        </pc:sldMkLst>
        <pc:spChg chg="mod">
          <ac:chgData name="Harris, Seleste [MD]" userId="f480bbce-ca04-4d33-a5e6-6a8541552a6c" providerId="ADAL" clId="{E1FFD67E-38A1-4495-B24C-5BEE15337105}" dt="2026-04-10T15:13:07.795" v="2272" actId="21"/>
          <ac:spMkLst>
            <pc:docMk/>
            <pc:sldMk cId="1288432171" sldId="362"/>
            <ac:spMk id="2" creationId="{19F5B15D-B29F-0E83-657F-6E07AF5B262C}"/>
          </ac:spMkLst>
        </pc:spChg>
        <pc:spChg chg="add mod">
          <ac:chgData name="Harris, Seleste [MD]" userId="f480bbce-ca04-4d33-a5e6-6a8541552a6c" providerId="ADAL" clId="{E1FFD67E-38A1-4495-B24C-5BEE15337105}" dt="2026-04-10T15:13:17.316" v="2275" actId="207"/>
          <ac:spMkLst>
            <pc:docMk/>
            <pc:sldMk cId="1288432171" sldId="362"/>
            <ac:spMk id="6" creationId="{98789594-E2E6-1361-385B-76CF82EB900F}"/>
          </ac:spMkLst>
        </pc:spChg>
        <pc:graphicFrameChg chg="add mod modGraphic">
          <ac:chgData name="Harris, Seleste [MD]" userId="f480bbce-ca04-4d33-a5e6-6a8541552a6c" providerId="ADAL" clId="{E1FFD67E-38A1-4495-B24C-5BEE15337105}" dt="2026-04-10T15:14:28.493" v="2304" actId="20577"/>
          <ac:graphicFrameMkLst>
            <pc:docMk/>
            <pc:sldMk cId="1288432171" sldId="362"/>
            <ac:graphicFrameMk id="5" creationId="{BAAADED1-140E-986E-E947-3823FB7193FA}"/>
          </ac:graphicFrameMkLst>
        </pc:graphicFrameChg>
      </pc:sldChg>
      <pc:sldChg chg="modSp add mod ord modNotesTx">
        <pc:chgData name="Harris, Seleste [MD]" userId="f480bbce-ca04-4d33-a5e6-6a8541552a6c" providerId="ADAL" clId="{E1FFD67E-38A1-4495-B24C-5BEE15337105}" dt="2026-04-10T15:12:17.991" v="2266" actId="20577"/>
        <pc:sldMkLst>
          <pc:docMk/>
          <pc:sldMk cId="1198720632" sldId="363"/>
        </pc:sldMkLst>
        <pc:spChg chg="mod">
          <ac:chgData name="Harris, Seleste [MD]" userId="f480bbce-ca04-4d33-a5e6-6a8541552a6c" providerId="ADAL" clId="{E1FFD67E-38A1-4495-B24C-5BEE15337105}" dt="2026-04-10T15:10:12.997" v="2037" actId="207"/>
          <ac:spMkLst>
            <pc:docMk/>
            <pc:sldMk cId="1198720632" sldId="363"/>
            <ac:spMk id="5" creationId="{26417D2D-B2A7-6EA4-F037-8DA4BA86D690}"/>
          </ac:spMkLst>
        </pc:spChg>
      </pc:sldChg>
    </pc:docChg>
  </pc:docChgLst>
  <pc:docChgLst>
    <pc:chgData name="Williams, Chad" userId="S::cwilliams_mea.org#ext#@neahq.onmicrosoft.com::355bb44e-1ec3-4384-a018-9ec773d5bfcb" providerId="AD" clId="Web-{B11A1153-90E5-0B5E-D974-5A98179510EE}"/>
    <pc:docChg chg="modSld">
      <pc:chgData name="Williams, Chad" userId="S::cwilliams_mea.org#ext#@neahq.onmicrosoft.com::355bb44e-1ec3-4384-a018-9ec773d5bfcb" providerId="AD" clId="Web-{B11A1153-90E5-0B5E-D974-5A98179510EE}" dt="2026-04-10T15:44:29.853" v="13" actId="20577"/>
      <pc:docMkLst>
        <pc:docMk/>
      </pc:docMkLst>
      <pc:sldChg chg="modSp">
        <pc:chgData name="Williams, Chad" userId="S::cwilliams_mea.org#ext#@neahq.onmicrosoft.com::355bb44e-1ec3-4384-a018-9ec773d5bfcb" providerId="AD" clId="Web-{B11A1153-90E5-0B5E-D974-5A98179510EE}" dt="2026-04-10T15:44:29.853" v="13" actId="20577"/>
        <pc:sldMkLst>
          <pc:docMk/>
          <pc:sldMk cId="191674464" sldId="348"/>
        </pc:sldMkLst>
        <pc:spChg chg="mod">
          <ac:chgData name="Williams, Chad" userId="S::cwilliams_mea.org#ext#@neahq.onmicrosoft.com::355bb44e-1ec3-4384-a018-9ec773d5bfcb" providerId="AD" clId="Web-{B11A1153-90E5-0B5E-D974-5A98179510EE}" dt="2026-04-10T15:44:29.853" v="13" actId="20577"/>
          <ac:spMkLst>
            <pc:docMk/>
            <pc:sldMk cId="191674464" sldId="348"/>
            <ac:spMk id="8" creationId="{473EEA81-B85C-2A70-5C16-17C83E42189A}"/>
          </ac:spMkLst>
        </pc:spChg>
      </pc:sldChg>
    </pc:docChg>
  </pc:docChgLst>
  <pc:docChgLst>
    <pc:chgData name="Shephard Allen, Taraja [OH]" userId="S::shephardallent_ohea.org#ext#@neahq.onmicrosoft.com::1929c888-a26f-48d0-8446-618e90ef5028" providerId="AD" clId="Web-{1BC5ABB8-24C9-4C7D-4993-56CB21064E41}"/>
    <pc:docChg chg="modSld">
      <pc:chgData name="Shephard Allen, Taraja [OH]" userId="S::shephardallent_ohea.org#ext#@neahq.onmicrosoft.com::1929c888-a26f-48d0-8446-618e90ef5028" providerId="AD" clId="Web-{1BC5ABB8-24C9-4C7D-4993-56CB21064E41}" dt="2026-04-22T12:59:28.957" v="5" actId="20577"/>
      <pc:docMkLst>
        <pc:docMk/>
      </pc:docMkLst>
      <pc:sldChg chg="modSp">
        <pc:chgData name="Shephard Allen, Taraja [OH]" userId="S::shephardallent_ohea.org#ext#@neahq.onmicrosoft.com::1929c888-a26f-48d0-8446-618e90ef5028" providerId="AD" clId="Web-{1BC5ABB8-24C9-4C7D-4993-56CB21064E41}" dt="2026-04-22T12:59:28.957" v="5" actId="20577"/>
        <pc:sldMkLst>
          <pc:docMk/>
          <pc:sldMk cId="1993097925" sldId="303"/>
        </pc:sldMkLst>
        <pc:spChg chg="mod">
          <ac:chgData name="Shephard Allen, Taraja [OH]" userId="S::shephardallent_ohea.org#ext#@neahq.onmicrosoft.com::1929c888-a26f-48d0-8446-618e90ef5028" providerId="AD" clId="Web-{1BC5ABB8-24C9-4C7D-4993-56CB21064E41}" dt="2026-04-22T12:59:28.957" v="5" actId="20577"/>
          <ac:spMkLst>
            <pc:docMk/>
            <pc:sldMk cId="1993097925" sldId="303"/>
            <ac:spMk id="10" creationId="{35B04847-2000-F3F4-3F05-1EEE0CABAFD5}"/>
          </ac:spMkLst>
        </pc:spChg>
      </pc:sldChg>
    </pc:docChg>
  </pc:docChgLst>
  <pc:docChgLst>
    <pc:chgData name="Harris, Seleste [MD]" userId="S::sharris_mseanea.org#ext#@neahq.onmicrosoft.com::53926af8-38e6-460e-8442-8ec23deff3e8" providerId="AD" clId="Web-{F119FDE7-0B4E-1E5D-E0D7-B5E045D9FCC8}"/>
    <pc:docChg chg="addSld modSld">
      <pc:chgData name="Harris, Seleste [MD]" userId="S::sharris_mseanea.org#ext#@neahq.onmicrosoft.com::53926af8-38e6-460e-8442-8ec23deff3e8" providerId="AD" clId="Web-{F119FDE7-0B4E-1E5D-E0D7-B5E045D9FCC8}" dt="2026-04-10T15:23:03.100" v="39" actId="1076"/>
      <pc:docMkLst>
        <pc:docMk/>
      </pc:docMkLst>
      <pc:sldChg chg="modSp modNotes">
        <pc:chgData name="Harris, Seleste [MD]" userId="S::sharris_mseanea.org#ext#@neahq.onmicrosoft.com::53926af8-38e6-460e-8442-8ec23deff3e8" providerId="AD" clId="Web-{F119FDE7-0B4E-1E5D-E0D7-B5E045D9FCC8}" dt="2026-04-10T15:23:03.100" v="39" actId="1076"/>
        <pc:sldMkLst>
          <pc:docMk/>
          <pc:sldMk cId="3937532319" sldId="311"/>
        </pc:sldMkLst>
        <pc:spChg chg="mod">
          <ac:chgData name="Harris, Seleste [MD]" userId="S::sharris_mseanea.org#ext#@neahq.onmicrosoft.com::53926af8-38e6-460e-8442-8ec23deff3e8" providerId="AD" clId="Web-{F119FDE7-0B4E-1E5D-E0D7-B5E045D9FCC8}" dt="2026-04-10T15:23:03.100" v="39" actId="1076"/>
          <ac:spMkLst>
            <pc:docMk/>
            <pc:sldMk cId="3937532319" sldId="311"/>
            <ac:spMk id="5" creationId="{9FE04DC1-FCF3-E7DC-ECB5-4460089E78B4}"/>
          </ac:spMkLst>
        </pc:spChg>
      </pc:sldChg>
      <pc:sldChg chg="modNotes">
        <pc:chgData name="Harris, Seleste [MD]" userId="S::sharris_mseanea.org#ext#@neahq.onmicrosoft.com::53926af8-38e6-460e-8442-8ec23deff3e8" providerId="AD" clId="Web-{F119FDE7-0B4E-1E5D-E0D7-B5E045D9FCC8}" dt="2026-04-10T15:22:06.489" v="2"/>
        <pc:sldMkLst>
          <pc:docMk/>
          <pc:sldMk cId="1288432171" sldId="362"/>
        </pc:sldMkLst>
      </pc:sldChg>
      <pc:sldChg chg="add replId">
        <pc:chgData name="Harris, Seleste [MD]" userId="S::sharris_mseanea.org#ext#@neahq.onmicrosoft.com::53926af8-38e6-460e-8442-8ec23deff3e8" providerId="AD" clId="Web-{F119FDE7-0B4E-1E5D-E0D7-B5E045D9FCC8}" dt="2026-04-10T15:22:24.255" v="3"/>
        <pc:sldMkLst>
          <pc:docMk/>
          <pc:sldMk cId="1710314096" sldId="364"/>
        </pc:sldMkLst>
      </pc:sldChg>
    </pc:docChg>
  </pc:docChgLst>
  <pc:docChgLst>
    <pc:chgData name="Shephard Allen, Taraja [OH]" userId="65baa122-b778-4332-a641-aa527494d799" providerId="ADAL" clId="{964DD991-B07D-50A0-8339-5D337F214506}"/>
    <pc:docChg chg="undo custSel addSld modSld">
      <pc:chgData name="Shephard Allen, Taraja [OH]" userId="65baa122-b778-4332-a641-aa527494d799" providerId="ADAL" clId="{964DD991-B07D-50A0-8339-5D337F214506}" dt="2026-04-27T18:24:42.786" v="30" actId="26606"/>
      <pc:docMkLst>
        <pc:docMk/>
      </pc:docMkLst>
      <pc:sldChg chg="addSp delSp modSp add mod setBg setClrOvrMap">
        <pc:chgData name="Shephard Allen, Taraja [OH]" userId="65baa122-b778-4332-a641-aa527494d799" providerId="ADAL" clId="{964DD991-B07D-50A0-8339-5D337F214506}" dt="2026-04-27T18:16:56.054" v="2" actId="26606"/>
        <pc:sldMkLst>
          <pc:docMk/>
          <pc:sldMk cId="44639192" sldId="256"/>
        </pc:sldMkLst>
        <pc:spChg chg="mod">
          <ac:chgData name="Shephard Allen, Taraja [OH]" userId="65baa122-b778-4332-a641-aa527494d799" providerId="ADAL" clId="{964DD991-B07D-50A0-8339-5D337F214506}" dt="2026-04-27T18:16:56.054" v="2" actId="26606"/>
          <ac:spMkLst>
            <pc:docMk/>
            <pc:sldMk cId="44639192" sldId="256"/>
            <ac:spMk id="4" creationId="{13CF48EF-1369-2236-CE63-6720FE5AA5AA}"/>
          </ac:spMkLst>
        </pc:spChg>
        <pc:spChg chg="del mod">
          <ac:chgData name="Shephard Allen, Taraja [OH]" userId="65baa122-b778-4332-a641-aa527494d799" providerId="ADAL" clId="{964DD991-B07D-50A0-8339-5D337F214506}" dt="2026-04-27T18:16:56.054" v="2" actId="26606"/>
          <ac:spMkLst>
            <pc:docMk/>
            <pc:sldMk cId="44639192" sldId="256"/>
            <ac:spMk id="5" creationId="{7859905F-CCFA-65FD-20DF-59C0272443C6}"/>
          </ac:spMkLst>
        </pc:spChg>
        <pc:spChg chg="add">
          <ac:chgData name="Shephard Allen, Taraja [OH]" userId="65baa122-b778-4332-a641-aa527494d799" providerId="ADAL" clId="{964DD991-B07D-50A0-8339-5D337F214506}" dt="2026-04-27T18:16:56.054" v="2" actId="26606"/>
          <ac:spMkLst>
            <pc:docMk/>
            <pc:sldMk cId="44639192" sldId="256"/>
            <ac:spMk id="11" creationId="{4117F0C1-BCBB-40C7-99D6-F703E7A4B5F3}"/>
          </ac:spMkLst>
        </pc:spChg>
        <pc:spChg chg="add">
          <ac:chgData name="Shephard Allen, Taraja [OH]" userId="65baa122-b778-4332-a641-aa527494d799" providerId="ADAL" clId="{964DD991-B07D-50A0-8339-5D337F214506}" dt="2026-04-27T18:16:56.054" v="2" actId="26606"/>
          <ac:spMkLst>
            <pc:docMk/>
            <pc:sldMk cId="44639192" sldId="256"/>
            <ac:spMk id="13" creationId="{D1A5D8BC-B41A-4E96-91C4-D60F5162257E}"/>
          </ac:spMkLst>
        </pc:spChg>
        <pc:spChg chg="add">
          <ac:chgData name="Shephard Allen, Taraja [OH]" userId="65baa122-b778-4332-a641-aa527494d799" providerId="ADAL" clId="{964DD991-B07D-50A0-8339-5D337F214506}" dt="2026-04-27T18:16:56.054" v="2" actId="26606"/>
          <ac:spMkLst>
            <pc:docMk/>
            <pc:sldMk cId="44639192" sldId="256"/>
            <ac:spMk id="17" creationId="{51287385-D3EA-47A8-A127-6061791ADBB6}"/>
          </ac:spMkLst>
        </pc:spChg>
        <pc:graphicFrameChg chg="add">
          <ac:chgData name="Shephard Allen, Taraja [OH]" userId="65baa122-b778-4332-a641-aa527494d799" providerId="ADAL" clId="{964DD991-B07D-50A0-8339-5D337F214506}" dt="2026-04-27T18:16:56.054" v="2" actId="26606"/>
          <ac:graphicFrameMkLst>
            <pc:docMk/>
            <pc:sldMk cId="44639192" sldId="256"/>
            <ac:graphicFrameMk id="7" creationId="{73EFA1F4-62F7-E88E-904D-F1A9D5D5AAA0}"/>
          </ac:graphicFrameMkLst>
        </pc:graphicFrameChg>
        <pc:picChg chg="add">
          <ac:chgData name="Shephard Allen, Taraja [OH]" userId="65baa122-b778-4332-a641-aa527494d799" providerId="ADAL" clId="{964DD991-B07D-50A0-8339-5D337F214506}" dt="2026-04-27T18:16:56.054" v="2" actId="26606"/>
          <ac:picMkLst>
            <pc:docMk/>
            <pc:sldMk cId="44639192" sldId="256"/>
            <ac:picMk id="15" creationId="{0D321D5F-FA18-4271-9EAA-0BEA14116BB5}"/>
          </ac:picMkLst>
        </pc:picChg>
      </pc:sldChg>
      <pc:sldChg chg="addSp delSp modSp add mod setBg setClrOvrMap">
        <pc:chgData name="Shephard Allen, Taraja [OH]" userId="65baa122-b778-4332-a641-aa527494d799" providerId="ADAL" clId="{964DD991-B07D-50A0-8339-5D337F214506}" dt="2026-04-27T18:19:01.401" v="10" actId="26606"/>
        <pc:sldMkLst>
          <pc:docMk/>
          <pc:sldMk cId="55583360" sldId="257"/>
        </pc:sldMkLst>
        <pc:spChg chg="mod">
          <ac:chgData name="Shephard Allen, Taraja [OH]" userId="65baa122-b778-4332-a641-aa527494d799" providerId="ADAL" clId="{964DD991-B07D-50A0-8339-5D337F214506}" dt="2026-04-27T18:18:16.068" v="6" actId="26606"/>
          <ac:spMkLst>
            <pc:docMk/>
            <pc:sldMk cId="55583360" sldId="257"/>
            <ac:spMk id="2" creationId="{DC1704A8-1E02-AC96-94CB-3898091C8FD4}"/>
          </ac:spMkLst>
        </pc:spChg>
        <pc:spChg chg="del mod">
          <ac:chgData name="Shephard Allen, Taraja [OH]" userId="65baa122-b778-4332-a641-aa527494d799" providerId="ADAL" clId="{964DD991-B07D-50A0-8339-5D337F214506}" dt="2026-04-27T18:17:35.931" v="3" actId="26606"/>
          <ac:spMkLst>
            <pc:docMk/>
            <pc:sldMk cId="55583360" sldId="257"/>
            <ac:spMk id="3" creationId="{6314EBA6-133D-7E82-4321-7B859545E3B5}"/>
          </ac:spMkLst>
        </pc:spChg>
        <pc:spChg chg="add del">
          <ac:chgData name="Shephard Allen, Taraja [OH]" userId="65baa122-b778-4332-a641-aa527494d799" providerId="ADAL" clId="{964DD991-B07D-50A0-8339-5D337F214506}" dt="2026-04-27T18:18:16.068" v="6" actId="26606"/>
          <ac:spMkLst>
            <pc:docMk/>
            <pc:sldMk cId="55583360" sldId="257"/>
            <ac:spMk id="9" creationId="{77580997-46DA-48C1-9929-FE4F5CE96256}"/>
          </ac:spMkLst>
        </pc:spChg>
        <pc:spChg chg="add del">
          <ac:chgData name="Shephard Allen, Taraja [OH]" userId="65baa122-b778-4332-a641-aa527494d799" providerId="ADAL" clId="{964DD991-B07D-50A0-8339-5D337F214506}" dt="2026-04-27T18:18:16.068" v="6" actId="26606"/>
          <ac:spMkLst>
            <pc:docMk/>
            <pc:sldMk cId="55583360" sldId="257"/>
            <ac:spMk id="13" creationId="{80A7F0DD-3DB5-48D0-A338-52932ECF5681}"/>
          </ac:spMkLst>
        </pc:spChg>
        <pc:spChg chg="add del">
          <ac:chgData name="Shephard Allen, Taraja [OH]" userId="65baa122-b778-4332-a641-aa527494d799" providerId="ADAL" clId="{964DD991-B07D-50A0-8339-5D337F214506}" dt="2026-04-27T18:19:01.401" v="10" actId="26606"/>
          <ac:spMkLst>
            <pc:docMk/>
            <pc:sldMk cId="55583360" sldId="257"/>
            <ac:spMk id="18" creationId="{4117F0C1-BCBB-40C7-99D6-F703E7A4B5F3}"/>
          </ac:spMkLst>
        </pc:spChg>
        <pc:spChg chg="add del">
          <ac:chgData name="Shephard Allen, Taraja [OH]" userId="65baa122-b778-4332-a641-aa527494d799" providerId="ADAL" clId="{964DD991-B07D-50A0-8339-5D337F214506}" dt="2026-04-27T18:19:01.401" v="10" actId="26606"/>
          <ac:spMkLst>
            <pc:docMk/>
            <pc:sldMk cId="55583360" sldId="257"/>
            <ac:spMk id="20" creationId="{D1A5D8BC-B41A-4E96-91C4-D60F5162257E}"/>
          </ac:spMkLst>
        </pc:spChg>
        <pc:spChg chg="add del">
          <ac:chgData name="Shephard Allen, Taraja [OH]" userId="65baa122-b778-4332-a641-aa527494d799" providerId="ADAL" clId="{964DD991-B07D-50A0-8339-5D337F214506}" dt="2026-04-27T18:19:01.401" v="10" actId="26606"/>
          <ac:spMkLst>
            <pc:docMk/>
            <pc:sldMk cId="55583360" sldId="257"/>
            <ac:spMk id="24" creationId="{51287385-D3EA-47A8-A127-6061791ADBB6}"/>
          </ac:spMkLst>
        </pc:spChg>
        <pc:spChg chg="add">
          <ac:chgData name="Shephard Allen, Taraja [OH]" userId="65baa122-b778-4332-a641-aa527494d799" providerId="ADAL" clId="{964DD991-B07D-50A0-8339-5D337F214506}" dt="2026-04-27T18:19:01.401" v="10" actId="26606"/>
          <ac:spMkLst>
            <pc:docMk/>
            <pc:sldMk cId="55583360" sldId="257"/>
            <ac:spMk id="29" creationId="{4117F0C1-BCBB-40C7-99D6-F703E7A4B5F3}"/>
          </ac:spMkLst>
        </pc:spChg>
        <pc:spChg chg="add">
          <ac:chgData name="Shephard Allen, Taraja [OH]" userId="65baa122-b778-4332-a641-aa527494d799" providerId="ADAL" clId="{964DD991-B07D-50A0-8339-5D337F214506}" dt="2026-04-27T18:19:01.401" v="10" actId="26606"/>
          <ac:spMkLst>
            <pc:docMk/>
            <pc:sldMk cId="55583360" sldId="257"/>
            <ac:spMk id="31" creationId="{D1A5D8BC-B41A-4E96-91C4-D60F5162257E}"/>
          </ac:spMkLst>
        </pc:spChg>
        <pc:spChg chg="add">
          <ac:chgData name="Shephard Allen, Taraja [OH]" userId="65baa122-b778-4332-a641-aa527494d799" providerId="ADAL" clId="{964DD991-B07D-50A0-8339-5D337F214506}" dt="2026-04-27T18:19:01.401" v="10" actId="26606"/>
          <ac:spMkLst>
            <pc:docMk/>
            <pc:sldMk cId="55583360" sldId="257"/>
            <ac:spMk id="35" creationId="{51287385-D3EA-47A8-A127-6061791ADBB6}"/>
          </ac:spMkLst>
        </pc:spChg>
        <pc:graphicFrameChg chg="add mod modGraphic">
          <ac:chgData name="Shephard Allen, Taraja [OH]" userId="65baa122-b778-4332-a641-aa527494d799" providerId="ADAL" clId="{964DD991-B07D-50A0-8339-5D337F214506}" dt="2026-04-27T18:19:01.401" v="10" actId="26606"/>
          <ac:graphicFrameMkLst>
            <pc:docMk/>
            <pc:sldMk cId="55583360" sldId="257"/>
            <ac:graphicFrameMk id="5" creationId="{BFED7B4D-B2E1-0DDD-17E0-E27301A20A4A}"/>
          </ac:graphicFrameMkLst>
        </pc:graphicFrameChg>
        <pc:picChg chg="add del">
          <ac:chgData name="Shephard Allen, Taraja [OH]" userId="65baa122-b778-4332-a641-aa527494d799" providerId="ADAL" clId="{964DD991-B07D-50A0-8339-5D337F214506}" dt="2026-04-27T18:18:16.068" v="6" actId="26606"/>
          <ac:picMkLst>
            <pc:docMk/>
            <pc:sldMk cId="55583360" sldId="257"/>
            <ac:picMk id="11" creationId="{93F92867-10AA-410C-8AD1-2D2DBFE3FA0B}"/>
          </ac:picMkLst>
        </pc:picChg>
        <pc:picChg chg="add del">
          <ac:chgData name="Shephard Allen, Taraja [OH]" userId="65baa122-b778-4332-a641-aa527494d799" providerId="ADAL" clId="{964DD991-B07D-50A0-8339-5D337F214506}" dt="2026-04-27T18:19:01.401" v="10" actId="26606"/>
          <ac:picMkLst>
            <pc:docMk/>
            <pc:sldMk cId="55583360" sldId="257"/>
            <ac:picMk id="22" creationId="{0D321D5F-FA18-4271-9EAA-0BEA14116BB5}"/>
          </ac:picMkLst>
        </pc:picChg>
        <pc:picChg chg="add">
          <ac:chgData name="Shephard Allen, Taraja [OH]" userId="65baa122-b778-4332-a641-aa527494d799" providerId="ADAL" clId="{964DD991-B07D-50A0-8339-5D337F214506}" dt="2026-04-27T18:19:01.401" v="10" actId="26606"/>
          <ac:picMkLst>
            <pc:docMk/>
            <pc:sldMk cId="55583360" sldId="257"/>
            <ac:picMk id="33" creationId="{0D321D5F-FA18-4271-9EAA-0BEA14116BB5}"/>
          </ac:picMkLst>
        </pc:picChg>
      </pc:sldChg>
      <pc:sldChg chg="addSp delSp modSp add mod setBg setClrOvrMap">
        <pc:chgData name="Shephard Allen, Taraja [OH]" userId="65baa122-b778-4332-a641-aa527494d799" providerId="ADAL" clId="{964DD991-B07D-50A0-8339-5D337F214506}" dt="2026-04-27T18:17:58.154" v="5" actId="26606"/>
        <pc:sldMkLst>
          <pc:docMk/>
          <pc:sldMk cId="3051886741" sldId="258"/>
        </pc:sldMkLst>
        <pc:spChg chg="mod">
          <ac:chgData name="Shephard Allen, Taraja [OH]" userId="65baa122-b778-4332-a641-aa527494d799" providerId="ADAL" clId="{964DD991-B07D-50A0-8339-5D337F214506}" dt="2026-04-27T18:17:58.154" v="5" actId="26606"/>
          <ac:spMkLst>
            <pc:docMk/>
            <pc:sldMk cId="3051886741" sldId="258"/>
            <ac:spMk id="2" creationId="{97287370-92D3-2433-8C3F-D5C70E06DE0B}"/>
          </ac:spMkLst>
        </pc:spChg>
        <pc:spChg chg="del mod">
          <ac:chgData name="Shephard Allen, Taraja [OH]" userId="65baa122-b778-4332-a641-aa527494d799" providerId="ADAL" clId="{964DD991-B07D-50A0-8339-5D337F214506}" dt="2026-04-27T18:17:58.154" v="5" actId="26606"/>
          <ac:spMkLst>
            <pc:docMk/>
            <pc:sldMk cId="3051886741" sldId="258"/>
            <ac:spMk id="3" creationId="{7DDC550A-419B-BF4E-5295-D428761ED365}"/>
          </ac:spMkLst>
        </pc:spChg>
        <pc:spChg chg="add">
          <ac:chgData name="Shephard Allen, Taraja [OH]" userId="65baa122-b778-4332-a641-aa527494d799" providerId="ADAL" clId="{964DD991-B07D-50A0-8339-5D337F214506}" dt="2026-04-27T18:17:58.154" v="5" actId="26606"/>
          <ac:spMkLst>
            <pc:docMk/>
            <pc:sldMk cId="3051886741" sldId="258"/>
            <ac:spMk id="9" creationId="{4117F0C1-BCBB-40C7-99D6-F703E7A4B5F3}"/>
          </ac:spMkLst>
        </pc:spChg>
        <pc:spChg chg="add">
          <ac:chgData name="Shephard Allen, Taraja [OH]" userId="65baa122-b778-4332-a641-aa527494d799" providerId="ADAL" clId="{964DD991-B07D-50A0-8339-5D337F214506}" dt="2026-04-27T18:17:58.154" v="5" actId="26606"/>
          <ac:spMkLst>
            <pc:docMk/>
            <pc:sldMk cId="3051886741" sldId="258"/>
            <ac:spMk id="11" creationId="{D1A5D8BC-B41A-4E96-91C4-D60F5162257E}"/>
          </ac:spMkLst>
        </pc:spChg>
        <pc:spChg chg="add">
          <ac:chgData name="Shephard Allen, Taraja [OH]" userId="65baa122-b778-4332-a641-aa527494d799" providerId="ADAL" clId="{964DD991-B07D-50A0-8339-5D337F214506}" dt="2026-04-27T18:17:58.154" v="5" actId="26606"/>
          <ac:spMkLst>
            <pc:docMk/>
            <pc:sldMk cId="3051886741" sldId="258"/>
            <ac:spMk id="15" creationId="{51287385-D3EA-47A8-A127-6061791ADBB6}"/>
          </ac:spMkLst>
        </pc:spChg>
        <pc:graphicFrameChg chg="add">
          <ac:chgData name="Shephard Allen, Taraja [OH]" userId="65baa122-b778-4332-a641-aa527494d799" providerId="ADAL" clId="{964DD991-B07D-50A0-8339-5D337F214506}" dt="2026-04-27T18:17:58.154" v="5" actId="26606"/>
          <ac:graphicFrameMkLst>
            <pc:docMk/>
            <pc:sldMk cId="3051886741" sldId="258"/>
            <ac:graphicFrameMk id="5" creationId="{386244AB-B625-EA9D-91FB-B184B78B43FA}"/>
          </ac:graphicFrameMkLst>
        </pc:graphicFrameChg>
        <pc:picChg chg="add">
          <ac:chgData name="Shephard Allen, Taraja [OH]" userId="65baa122-b778-4332-a641-aa527494d799" providerId="ADAL" clId="{964DD991-B07D-50A0-8339-5D337F214506}" dt="2026-04-27T18:17:58.154" v="5" actId="26606"/>
          <ac:picMkLst>
            <pc:docMk/>
            <pc:sldMk cId="3051886741" sldId="258"/>
            <ac:picMk id="13" creationId="{0D321D5F-FA18-4271-9EAA-0BEA14116BB5}"/>
          </ac:picMkLst>
        </pc:picChg>
      </pc:sldChg>
      <pc:sldChg chg="addSp delSp modSp add mod setBg setClrOvrMap">
        <pc:chgData name="Shephard Allen, Taraja [OH]" userId="65baa122-b778-4332-a641-aa527494d799" providerId="ADAL" clId="{964DD991-B07D-50A0-8339-5D337F214506}" dt="2026-04-27T18:24:42.786" v="30" actId="26606"/>
        <pc:sldMkLst>
          <pc:docMk/>
          <pc:sldMk cId="72563322" sldId="259"/>
        </pc:sldMkLst>
        <pc:spChg chg="mod">
          <ac:chgData name="Shephard Allen, Taraja [OH]" userId="65baa122-b778-4332-a641-aa527494d799" providerId="ADAL" clId="{964DD991-B07D-50A0-8339-5D337F214506}" dt="2026-04-27T18:24:42.786" v="30" actId="26606"/>
          <ac:spMkLst>
            <pc:docMk/>
            <pc:sldMk cId="72563322" sldId="259"/>
            <ac:spMk id="2" creationId="{682A9937-91B8-6B2E-2EA7-A13EB5DD5F75}"/>
          </ac:spMkLst>
        </pc:spChg>
        <pc:spChg chg="add del mod">
          <ac:chgData name="Shephard Allen, Taraja [OH]" userId="65baa122-b778-4332-a641-aa527494d799" providerId="ADAL" clId="{964DD991-B07D-50A0-8339-5D337F214506}" dt="2026-04-27T18:24:42.786" v="30" actId="26606"/>
          <ac:spMkLst>
            <pc:docMk/>
            <pc:sldMk cId="72563322" sldId="259"/>
            <ac:spMk id="3" creationId="{89691685-B375-9343-51D2-0A9C91117728}"/>
          </ac:spMkLst>
        </pc:spChg>
        <pc:spChg chg="add">
          <ac:chgData name="Shephard Allen, Taraja [OH]" userId="65baa122-b778-4332-a641-aa527494d799" providerId="ADAL" clId="{964DD991-B07D-50A0-8339-5D337F214506}" dt="2026-04-27T18:24:42.786" v="30" actId="26606"/>
          <ac:spMkLst>
            <pc:docMk/>
            <pc:sldMk cId="72563322" sldId="259"/>
            <ac:spMk id="5" creationId="{50E53EDA-3B94-4F6B-9E86-D3BB9EBB9616}"/>
          </ac:spMkLst>
        </pc:spChg>
        <pc:spChg chg="add del">
          <ac:chgData name="Shephard Allen, Taraja [OH]" userId="65baa122-b778-4332-a641-aa527494d799" providerId="ADAL" clId="{964DD991-B07D-50A0-8339-5D337F214506}" dt="2026-04-27T18:21:48.856" v="19" actId="26606"/>
          <ac:spMkLst>
            <pc:docMk/>
            <pc:sldMk cId="72563322" sldId="259"/>
            <ac:spMk id="8" creationId="{C1709A45-C6F3-4CEE-AA0F-887FAC5CAE7D}"/>
          </ac:spMkLst>
        </pc:spChg>
        <pc:spChg chg="add del">
          <ac:chgData name="Shephard Allen, Taraja [OH]" userId="65baa122-b778-4332-a641-aa527494d799" providerId="ADAL" clId="{964DD991-B07D-50A0-8339-5D337F214506}" dt="2026-04-27T18:21:38.902" v="18" actId="26606"/>
          <ac:spMkLst>
            <pc:docMk/>
            <pc:sldMk cId="72563322" sldId="259"/>
            <ac:spMk id="16" creationId="{CFF5BED3-4EE4-425F-A016-C272586B88E5}"/>
          </ac:spMkLst>
        </pc:spChg>
        <pc:spChg chg="add del">
          <ac:chgData name="Shephard Allen, Taraja [OH]" userId="65baa122-b778-4332-a641-aa527494d799" providerId="ADAL" clId="{964DD991-B07D-50A0-8339-5D337F214506}" dt="2026-04-27T18:21:38.902" v="18" actId="26606"/>
          <ac:spMkLst>
            <pc:docMk/>
            <pc:sldMk cId="72563322" sldId="259"/>
            <ac:spMk id="18" creationId="{D856B4CA-4519-432C-ABFD-F2AE5D70E09C}"/>
          </ac:spMkLst>
        </pc:spChg>
        <pc:spChg chg="add del">
          <ac:chgData name="Shephard Allen, Taraja [OH]" userId="65baa122-b778-4332-a641-aa527494d799" providerId="ADAL" clId="{964DD991-B07D-50A0-8339-5D337F214506}" dt="2026-04-27T18:21:38.902" v="18" actId="26606"/>
          <ac:spMkLst>
            <pc:docMk/>
            <pc:sldMk cId="72563322" sldId="259"/>
            <ac:spMk id="20" creationId="{61D03B64-A2F8-4473-8457-9A6A36B67B89}"/>
          </ac:spMkLst>
        </pc:spChg>
        <pc:graphicFrameChg chg="add del modGraphic">
          <ac:chgData name="Shephard Allen, Taraja [OH]" userId="65baa122-b778-4332-a641-aa527494d799" providerId="ADAL" clId="{964DD991-B07D-50A0-8339-5D337F214506}" dt="2026-04-27T18:21:38.902" v="18" actId="26606"/>
          <ac:graphicFrameMkLst>
            <pc:docMk/>
            <pc:sldMk cId="72563322" sldId="259"/>
            <ac:graphicFrameMk id="12" creationId="{A41E8DE2-21D3-D438-B80B-EAB1211EABA8}"/>
          </ac:graphicFrameMkLst>
        </pc:graphicFrameChg>
        <pc:picChg chg="add del mod">
          <ac:chgData name="Shephard Allen, Taraja [OH]" userId="65baa122-b778-4332-a641-aa527494d799" providerId="ADAL" clId="{964DD991-B07D-50A0-8339-5D337F214506}" dt="2026-04-27T18:22:47.104" v="24" actId="478"/>
          <ac:picMkLst>
            <pc:docMk/>
            <pc:sldMk cId="72563322" sldId="259"/>
            <ac:picMk id="14" creationId="{F91F28CF-D57B-0497-9A32-C121D295A3BB}"/>
          </ac:picMkLst>
        </pc:picChg>
        <pc:picChg chg="add del">
          <ac:chgData name="Shephard Allen, Taraja [OH]" userId="65baa122-b778-4332-a641-aa527494d799" providerId="ADAL" clId="{964DD991-B07D-50A0-8339-5D337F214506}" dt="2026-04-27T18:21:38.902" v="18" actId="26606"/>
          <ac:picMkLst>
            <pc:docMk/>
            <pc:sldMk cId="72563322" sldId="259"/>
            <ac:picMk id="22" creationId="{01C3CE7E-C09F-4DAB-A9B8-00CB40334B33}"/>
          </ac:picMkLst>
        </pc:picChg>
        <pc:cxnChg chg="add">
          <ac:chgData name="Shephard Allen, Taraja [OH]" userId="65baa122-b778-4332-a641-aa527494d799" providerId="ADAL" clId="{964DD991-B07D-50A0-8339-5D337F214506}" dt="2026-04-27T18:24:42.786" v="30" actId="26606"/>
          <ac:cxnSpMkLst>
            <pc:docMk/>
            <pc:sldMk cId="72563322" sldId="259"/>
            <ac:cxnSpMk id="6" creationId="{30EFD79F-7790-479B-B7DB-BD0D8C101DDD}"/>
          </ac:cxnSpMkLst>
        </pc:cxnChg>
        <pc:cxnChg chg="add del">
          <ac:chgData name="Shephard Allen, Taraja [OH]" userId="65baa122-b778-4332-a641-aa527494d799" providerId="ADAL" clId="{964DD991-B07D-50A0-8339-5D337F214506}" dt="2026-04-27T18:21:48.856" v="19" actId="26606"/>
          <ac:cxnSpMkLst>
            <pc:docMk/>
            <pc:sldMk cId="72563322" sldId="259"/>
            <ac:cxnSpMk id="10" creationId="{26E963D7-0A73-484A-B8A2-DDBFEA123C2F}"/>
          </ac:cxnSpMkLst>
        </pc:cxnChg>
      </pc:sldChg>
      <pc:sldChg chg="addSp delSp modSp add mod setBg setClrOvrMap">
        <pc:chgData name="Shephard Allen, Taraja [OH]" userId="65baa122-b778-4332-a641-aa527494d799" providerId="ADAL" clId="{964DD991-B07D-50A0-8339-5D337F214506}" dt="2026-04-27T18:24:29.888" v="29" actId="26606"/>
        <pc:sldMkLst>
          <pc:docMk/>
          <pc:sldMk cId="1675145345" sldId="260"/>
        </pc:sldMkLst>
        <pc:spChg chg="mod">
          <ac:chgData name="Shephard Allen, Taraja [OH]" userId="65baa122-b778-4332-a641-aa527494d799" providerId="ADAL" clId="{964DD991-B07D-50A0-8339-5D337F214506}" dt="2026-04-27T18:18:47.016" v="9" actId="26606"/>
          <ac:spMkLst>
            <pc:docMk/>
            <pc:sldMk cId="1675145345" sldId="260"/>
            <ac:spMk id="2" creationId="{7F2A2F50-5E6B-1796-FEE3-95C27CF08202}"/>
          </ac:spMkLst>
        </pc:spChg>
        <pc:spChg chg="del mod">
          <ac:chgData name="Shephard Allen, Taraja [OH]" userId="65baa122-b778-4332-a641-aa527494d799" providerId="ADAL" clId="{964DD991-B07D-50A0-8339-5D337F214506}" dt="2026-04-27T18:17:45.944" v="4" actId="26606"/>
          <ac:spMkLst>
            <pc:docMk/>
            <pc:sldMk cId="1675145345" sldId="260"/>
            <ac:spMk id="3" creationId="{D7A9687C-9AE9-BF98-3762-2447905DCDE6}"/>
          </ac:spMkLst>
        </pc:spChg>
        <pc:spChg chg="add del">
          <ac:chgData name="Shephard Allen, Taraja [OH]" userId="65baa122-b778-4332-a641-aa527494d799" providerId="ADAL" clId="{964DD991-B07D-50A0-8339-5D337F214506}" dt="2026-04-27T18:18:47.016" v="9" actId="26606"/>
          <ac:spMkLst>
            <pc:docMk/>
            <pc:sldMk cId="1675145345" sldId="260"/>
            <ac:spMk id="9" creationId="{4117F0C1-BCBB-40C7-99D6-F703E7A4B5F3}"/>
          </ac:spMkLst>
        </pc:spChg>
        <pc:spChg chg="add del">
          <ac:chgData name="Shephard Allen, Taraja [OH]" userId="65baa122-b778-4332-a641-aa527494d799" providerId="ADAL" clId="{964DD991-B07D-50A0-8339-5D337F214506}" dt="2026-04-27T18:18:47.016" v="9" actId="26606"/>
          <ac:spMkLst>
            <pc:docMk/>
            <pc:sldMk cId="1675145345" sldId="260"/>
            <ac:spMk id="11" creationId="{D1A5D8BC-B41A-4E96-91C4-D60F5162257E}"/>
          </ac:spMkLst>
        </pc:spChg>
        <pc:spChg chg="add del">
          <ac:chgData name="Shephard Allen, Taraja [OH]" userId="65baa122-b778-4332-a641-aa527494d799" providerId="ADAL" clId="{964DD991-B07D-50A0-8339-5D337F214506}" dt="2026-04-27T18:18:47.016" v="9" actId="26606"/>
          <ac:spMkLst>
            <pc:docMk/>
            <pc:sldMk cId="1675145345" sldId="260"/>
            <ac:spMk id="15" creationId="{51287385-D3EA-47A8-A127-6061791ADBB6}"/>
          </ac:spMkLst>
        </pc:spChg>
        <pc:spChg chg="add del">
          <ac:chgData name="Shephard Allen, Taraja [OH]" userId="65baa122-b778-4332-a641-aa527494d799" providerId="ADAL" clId="{964DD991-B07D-50A0-8339-5D337F214506}" dt="2026-04-27T18:18:46.985" v="8" actId="26606"/>
          <ac:spMkLst>
            <pc:docMk/>
            <pc:sldMk cId="1675145345" sldId="260"/>
            <ac:spMk id="20" creationId="{6A166780-9337-4437-95D3-5EA9D55AAAC5}"/>
          </ac:spMkLst>
        </pc:spChg>
        <pc:spChg chg="add del">
          <ac:chgData name="Shephard Allen, Taraja [OH]" userId="65baa122-b778-4332-a641-aa527494d799" providerId="ADAL" clId="{964DD991-B07D-50A0-8339-5D337F214506}" dt="2026-04-27T18:18:46.985" v="8" actId="26606"/>
          <ac:spMkLst>
            <pc:docMk/>
            <pc:sldMk cId="1675145345" sldId="260"/>
            <ac:spMk id="22" creationId="{EB3D0F40-BF1F-4120-945D-90C5AAD6E35A}"/>
          </ac:spMkLst>
        </pc:spChg>
        <pc:spChg chg="add del">
          <ac:chgData name="Shephard Allen, Taraja [OH]" userId="65baa122-b778-4332-a641-aa527494d799" providerId="ADAL" clId="{964DD991-B07D-50A0-8339-5D337F214506}" dt="2026-04-27T18:18:46.985" v="8" actId="26606"/>
          <ac:spMkLst>
            <pc:docMk/>
            <pc:sldMk cId="1675145345" sldId="260"/>
            <ac:spMk id="26" creationId="{66F4F323-644B-4A47-97E9-BFB73840F402}"/>
          </ac:spMkLst>
        </pc:spChg>
        <pc:spChg chg="add">
          <ac:chgData name="Shephard Allen, Taraja [OH]" userId="65baa122-b778-4332-a641-aa527494d799" providerId="ADAL" clId="{964DD991-B07D-50A0-8339-5D337F214506}" dt="2026-04-27T18:18:47.016" v="9" actId="26606"/>
          <ac:spMkLst>
            <pc:docMk/>
            <pc:sldMk cId="1675145345" sldId="260"/>
            <ac:spMk id="28" creationId="{CFF5BED3-4EE4-425F-A016-C272586B88E5}"/>
          </ac:spMkLst>
        </pc:spChg>
        <pc:spChg chg="add">
          <ac:chgData name="Shephard Allen, Taraja [OH]" userId="65baa122-b778-4332-a641-aa527494d799" providerId="ADAL" clId="{964DD991-B07D-50A0-8339-5D337F214506}" dt="2026-04-27T18:18:47.016" v="9" actId="26606"/>
          <ac:spMkLst>
            <pc:docMk/>
            <pc:sldMk cId="1675145345" sldId="260"/>
            <ac:spMk id="29" creationId="{D856B4CA-4519-432C-ABFD-F2AE5D70E09C}"/>
          </ac:spMkLst>
        </pc:spChg>
        <pc:spChg chg="add">
          <ac:chgData name="Shephard Allen, Taraja [OH]" userId="65baa122-b778-4332-a641-aa527494d799" providerId="ADAL" clId="{964DD991-B07D-50A0-8339-5D337F214506}" dt="2026-04-27T18:18:47.016" v="9" actId="26606"/>
          <ac:spMkLst>
            <pc:docMk/>
            <pc:sldMk cId="1675145345" sldId="260"/>
            <ac:spMk id="30" creationId="{61D03B64-A2F8-4473-8457-9A6A36B67B89}"/>
          </ac:spMkLst>
        </pc:spChg>
        <pc:graphicFrameChg chg="add mod modGraphic">
          <ac:chgData name="Shephard Allen, Taraja [OH]" userId="65baa122-b778-4332-a641-aa527494d799" providerId="ADAL" clId="{964DD991-B07D-50A0-8339-5D337F214506}" dt="2026-04-27T18:24:29.888" v="29" actId="26606"/>
          <ac:graphicFrameMkLst>
            <pc:docMk/>
            <pc:sldMk cId="1675145345" sldId="260"/>
            <ac:graphicFrameMk id="5" creationId="{B3A97AD3-6378-36E3-5000-8D1A7680A1F4}"/>
          </ac:graphicFrameMkLst>
        </pc:graphicFrameChg>
        <pc:picChg chg="add del">
          <ac:chgData name="Shephard Allen, Taraja [OH]" userId="65baa122-b778-4332-a641-aa527494d799" providerId="ADAL" clId="{964DD991-B07D-50A0-8339-5D337F214506}" dt="2026-04-27T18:18:47.016" v="9" actId="26606"/>
          <ac:picMkLst>
            <pc:docMk/>
            <pc:sldMk cId="1675145345" sldId="260"/>
            <ac:picMk id="13" creationId="{0D321D5F-FA18-4271-9EAA-0BEA14116BB5}"/>
          </ac:picMkLst>
        </pc:picChg>
        <pc:picChg chg="add del">
          <ac:chgData name="Shephard Allen, Taraja [OH]" userId="65baa122-b778-4332-a641-aa527494d799" providerId="ADAL" clId="{964DD991-B07D-50A0-8339-5D337F214506}" dt="2026-04-27T18:18:46.985" v="8" actId="26606"/>
          <ac:picMkLst>
            <pc:docMk/>
            <pc:sldMk cId="1675145345" sldId="260"/>
            <ac:picMk id="24" creationId="{15640A69-3748-450C-8DDB-B2051AC04BC7}"/>
          </ac:picMkLst>
        </pc:picChg>
        <pc:picChg chg="add">
          <ac:chgData name="Shephard Allen, Taraja [OH]" userId="65baa122-b778-4332-a641-aa527494d799" providerId="ADAL" clId="{964DD991-B07D-50A0-8339-5D337F214506}" dt="2026-04-27T18:18:47.016" v="9" actId="26606"/>
          <ac:picMkLst>
            <pc:docMk/>
            <pc:sldMk cId="1675145345" sldId="260"/>
            <ac:picMk id="31" creationId="{01C3CE7E-C09F-4DAB-A9B8-00CB40334B33}"/>
          </ac:picMkLst>
        </pc:picChg>
      </pc:sldChg>
      <pc:sldChg chg="addSp delSp modSp add mod setBg setClrOvrMap">
        <pc:chgData name="Shephard Allen, Taraja [OH]" userId="65baa122-b778-4332-a641-aa527494d799" providerId="ADAL" clId="{964DD991-B07D-50A0-8339-5D337F214506}" dt="2026-04-27T18:20:45.035" v="14" actId="26606"/>
        <pc:sldMkLst>
          <pc:docMk/>
          <pc:sldMk cId="1685980565" sldId="261"/>
        </pc:sldMkLst>
        <pc:spChg chg="mod">
          <ac:chgData name="Shephard Allen, Taraja [OH]" userId="65baa122-b778-4332-a641-aa527494d799" providerId="ADAL" clId="{964DD991-B07D-50A0-8339-5D337F214506}" dt="2026-04-27T18:20:45.035" v="14" actId="26606"/>
          <ac:spMkLst>
            <pc:docMk/>
            <pc:sldMk cId="1685980565" sldId="261"/>
            <ac:spMk id="2" creationId="{5D0AA2E0-A7AF-0DF9-C5E8-9671B4FD3271}"/>
          </ac:spMkLst>
        </pc:spChg>
        <pc:spChg chg="del mod">
          <ac:chgData name="Shephard Allen, Taraja [OH]" userId="65baa122-b778-4332-a641-aa527494d799" providerId="ADAL" clId="{964DD991-B07D-50A0-8339-5D337F214506}" dt="2026-04-27T18:20:45.035" v="14" actId="26606"/>
          <ac:spMkLst>
            <pc:docMk/>
            <pc:sldMk cId="1685980565" sldId="261"/>
            <ac:spMk id="3" creationId="{CD509331-6231-E724-14A9-2DFF92055898}"/>
          </ac:spMkLst>
        </pc:spChg>
        <pc:spChg chg="add">
          <ac:chgData name="Shephard Allen, Taraja [OH]" userId="65baa122-b778-4332-a641-aa527494d799" providerId="ADAL" clId="{964DD991-B07D-50A0-8339-5D337F214506}" dt="2026-04-27T18:20:45.035" v="14" actId="26606"/>
          <ac:spMkLst>
            <pc:docMk/>
            <pc:sldMk cId="1685980565" sldId="261"/>
            <ac:spMk id="9" creationId="{6A166780-9337-4437-95D3-5EA9D55AAAC5}"/>
          </ac:spMkLst>
        </pc:spChg>
        <pc:spChg chg="add">
          <ac:chgData name="Shephard Allen, Taraja [OH]" userId="65baa122-b778-4332-a641-aa527494d799" providerId="ADAL" clId="{964DD991-B07D-50A0-8339-5D337F214506}" dt="2026-04-27T18:20:45.035" v="14" actId="26606"/>
          <ac:spMkLst>
            <pc:docMk/>
            <pc:sldMk cId="1685980565" sldId="261"/>
            <ac:spMk id="11" creationId="{EB3D0F40-BF1F-4120-945D-90C5AAD6E35A}"/>
          </ac:spMkLst>
        </pc:spChg>
        <pc:spChg chg="add">
          <ac:chgData name="Shephard Allen, Taraja [OH]" userId="65baa122-b778-4332-a641-aa527494d799" providerId="ADAL" clId="{964DD991-B07D-50A0-8339-5D337F214506}" dt="2026-04-27T18:20:45.035" v="14" actId="26606"/>
          <ac:spMkLst>
            <pc:docMk/>
            <pc:sldMk cId="1685980565" sldId="261"/>
            <ac:spMk id="15" creationId="{66F4F323-644B-4A47-97E9-BFB73840F402}"/>
          </ac:spMkLst>
        </pc:spChg>
        <pc:graphicFrameChg chg="add">
          <ac:chgData name="Shephard Allen, Taraja [OH]" userId="65baa122-b778-4332-a641-aa527494d799" providerId="ADAL" clId="{964DD991-B07D-50A0-8339-5D337F214506}" dt="2026-04-27T18:20:45.035" v="14" actId="26606"/>
          <ac:graphicFrameMkLst>
            <pc:docMk/>
            <pc:sldMk cId="1685980565" sldId="261"/>
            <ac:graphicFrameMk id="5" creationId="{D12F6E6C-9D18-D678-9144-1C4C0239DAD7}"/>
          </ac:graphicFrameMkLst>
        </pc:graphicFrameChg>
        <pc:picChg chg="add">
          <ac:chgData name="Shephard Allen, Taraja [OH]" userId="65baa122-b778-4332-a641-aa527494d799" providerId="ADAL" clId="{964DD991-B07D-50A0-8339-5D337F214506}" dt="2026-04-27T18:20:45.035" v="14" actId="26606"/>
          <ac:picMkLst>
            <pc:docMk/>
            <pc:sldMk cId="1685980565" sldId="261"/>
            <ac:picMk id="13" creationId="{15640A69-3748-450C-8DDB-B2051AC04BC7}"/>
          </ac:picMkLst>
        </pc:picChg>
      </pc:sldChg>
      <pc:sldChg chg="addSp modSp add mod setBg">
        <pc:chgData name="Shephard Allen, Taraja [OH]" userId="65baa122-b778-4332-a641-aa527494d799" providerId="ADAL" clId="{964DD991-B07D-50A0-8339-5D337F214506}" dt="2026-04-27T18:23:12.955" v="26" actId="26606"/>
        <pc:sldMkLst>
          <pc:docMk/>
          <pc:sldMk cId="4042933912" sldId="262"/>
        </pc:sldMkLst>
        <pc:spChg chg="mod">
          <ac:chgData name="Shephard Allen, Taraja [OH]" userId="65baa122-b778-4332-a641-aa527494d799" providerId="ADAL" clId="{964DD991-B07D-50A0-8339-5D337F214506}" dt="2026-04-27T18:23:12.955" v="26" actId="26606"/>
          <ac:spMkLst>
            <pc:docMk/>
            <pc:sldMk cId="4042933912" sldId="262"/>
            <ac:spMk id="2" creationId="{0DB7590B-485E-D612-2AB3-DDD2ABB10227}"/>
          </ac:spMkLst>
        </pc:spChg>
        <pc:spChg chg="mod">
          <ac:chgData name="Shephard Allen, Taraja [OH]" userId="65baa122-b778-4332-a641-aa527494d799" providerId="ADAL" clId="{964DD991-B07D-50A0-8339-5D337F214506}" dt="2026-04-27T18:23:12.955" v="26" actId="26606"/>
          <ac:spMkLst>
            <pc:docMk/>
            <pc:sldMk cId="4042933912" sldId="262"/>
            <ac:spMk id="3" creationId="{676242FD-E6D9-9390-521A-D5CD4EA38DAD}"/>
          </ac:spMkLst>
        </pc:spChg>
        <pc:spChg chg="add">
          <ac:chgData name="Shephard Allen, Taraja [OH]" userId="65baa122-b778-4332-a641-aa527494d799" providerId="ADAL" clId="{964DD991-B07D-50A0-8339-5D337F214506}" dt="2026-04-27T18:23:12.955" v="26" actId="26606"/>
          <ac:spMkLst>
            <pc:docMk/>
            <pc:sldMk cId="4042933912" sldId="262"/>
            <ac:spMk id="8" creationId="{50E53EDA-3B94-4F6B-9E86-D3BB9EBB9616}"/>
          </ac:spMkLst>
        </pc:spChg>
        <pc:cxnChg chg="add">
          <ac:chgData name="Shephard Allen, Taraja [OH]" userId="65baa122-b778-4332-a641-aa527494d799" providerId="ADAL" clId="{964DD991-B07D-50A0-8339-5D337F214506}" dt="2026-04-27T18:23:12.955" v="26" actId="26606"/>
          <ac:cxnSpMkLst>
            <pc:docMk/>
            <pc:sldMk cId="4042933912" sldId="262"/>
            <ac:cxnSpMk id="10" creationId="{30EFD79F-7790-479B-B7DB-BD0D8C101DDD}"/>
          </ac:cxnSpMkLst>
        </pc:cxnChg>
      </pc:sldChg>
      <pc:sldChg chg="addSp delSp modSp add mod setBg setClrOvrMap">
        <pc:chgData name="Shephard Allen, Taraja [OH]" userId="65baa122-b778-4332-a641-aa527494d799" providerId="ADAL" clId="{964DD991-B07D-50A0-8339-5D337F214506}" dt="2026-04-27T18:23:29.973" v="27" actId="26606"/>
        <pc:sldMkLst>
          <pc:docMk/>
          <pc:sldMk cId="3247802645" sldId="263"/>
        </pc:sldMkLst>
        <pc:spChg chg="mod">
          <ac:chgData name="Shephard Allen, Taraja [OH]" userId="65baa122-b778-4332-a641-aa527494d799" providerId="ADAL" clId="{964DD991-B07D-50A0-8339-5D337F214506}" dt="2026-04-27T18:23:29.973" v="27" actId="26606"/>
          <ac:spMkLst>
            <pc:docMk/>
            <pc:sldMk cId="3247802645" sldId="263"/>
            <ac:spMk id="2" creationId="{604A7538-7281-AA03-DD2C-74828B1D81E2}"/>
          </ac:spMkLst>
        </pc:spChg>
        <pc:spChg chg="del mod">
          <ac:chgData name="Shephard Allen, Taraja [OH]" userId="65baa122-b778-4332-a641-aa527494d799" providerId="ADAL" clId="{964DD991-B07D-50A0-8339-5D337F214506}" dt="2026-04-27T18:23:29.973" v="27" actId="26606"/>
          <ac:spMkLst>
            <pc:docMk/>
            <pc:sldMk cId="3247802645" sldId="263"/>
            <ac:spMk id="3" creationId="{5687F006-4C72-50AD-3431-24BE2F6AFC42}"/>
          </ac:spMkLst>
        </pc:spChg>
        <pc:spChg chg="add">
          <ac:chgData name="Shephard Allen, Taraja [OH]" userId="65baa122-b778-4332-a641-aa527494d799" providerId="ADAL" clId="{964DD991-B07D-50A0-8339-5D337F214506}" dt="2026-04-27T18:23:29.973" v="27" actId="26606"/>
          <ac:spMkLst>
            <pc:docMk/>
            <pc:sldMk cId="3247802645" sldId="263"/>
            <ac:spMk id="9" creationId="{4117F0C1-BCBB-40C7-99D6-F703E7A4B5F3}"/>
          </ac:spMkLst>
        </pc:spChg>
        <pc:spChg chg="add">
          <ac:chgData name="Shephard Allen, Taraja [OH]" userId="65baa122-b778-4332-a641-aa527494d799" providerId="ADAL" clId="{964DD991-B07D-50A0-8339-5D337F214506}" dt="2026-04-27T18:23:29.973" v="27" actId="26606"/>
          <ac:spMkLst>
            <pc:docMk/>
            <pc:sldMk cId="3247802645" sldId="263"/>
            <ac:spMk id="11" creationId="{D1A5D8BC-B41A-4E96-91C4-D60F5162257E}"/>
          </ac:spMkLst>
        </pc:spChg>
        <pc:spChg chg="add">
          <ac:chgData name="Shephard Allen, Taraja [OH]" userId="65baa122-b778-4332-a641-aa527494d799" providerId="ADAL" clId="{964DD991-B07D-50A0-8339-5D337F214506}" dt="2026-04-27T18:23:29.973" v="27" actId="26606"/>
          <ac:spMkLst>
            <pc:docMk/>
            <pc:sldMk cId="3247802645" sldId="263"/>
            <ac:spMk id="15" creationId="{51287385-D3EA-47A8-A127-6061791ADBB6}"/>
          </ac:spMkLst>
        </pc:spChg>
        <pc:graphicFrameChg chg="add">
          <ac:chgData name="Shephard Allen, Taraja [OH]" userId="65baa122-b778-4332-a641-aa527494d799" providerId="ADAL" clId="{964DD991-B07D-50A0-8339-5D337F214506}" dt="2026-04-27T18:23:29.973" v="27" actId="26606"/>
          <ac:graphicFrameMkLst>
            <pc:docMk/>
            <pc:sldMk cId="3247802645" sldId="263"/>
            <ac:graphicFrameMk id="5" creationId="{FEEC0085-B95A-7564-CFEC-F4A581A2C46D}"/>
          </ac:graphicFrameMkLst>
        </pc:graphicFrameChg>
        <pc:picChg chg="add">
          <ac:chgData name="Shephard Allen, Taraja [OH]" userId="65baa122-b778-4332-a641-aa527494d799" providerId="ADAL" clId="{964DD991-B07D-50A0-8339-5D337F214506}" dt="2026-04-27T18:23:29.973" v="27" actId="26606"/>
          <ac:picMkLst>
            <pc:docMk/>
            <pc:sldMk cId="3247802645" sldId="263"/>
            <ac:picMk id="13" creationId="{0D321D5F-FA18-4271-9EAA-0BEA14116BB5}"/>
          </ac:picMkLst>
        </pc:picChg>
      </pc:sldChg>
      <pc:sldChg chg="addSp delSp modSp add mod setBg setClrOvrMap">
        <pc:chgData name="Shephard Allen, Taraja [OH]" userId="65baa122-b778-4332-a641-aa527494d799" providerId="ADAL" clId="{964DD991-B07D-50A0-8339-5D337F214506}" dt="2026-04-27T18:23:49.688" v="28" actId="26606"/>
        <pc:sldMkLst>
          <pc:docMk/>
          <pc:sldMk cId="4288044660" sldId="264"/>
        </pc:sldMkLst>
        <pc:spChg chg="mod">
          <ac:chgData name="Shephard Allen, Taraja [OH]" userId="65baa122-b778-4332-a641-aa527494d799" providerId="ADAL" clId="{964DD991-B07D-50A0-8339-5D337F214506}" dt="2026-04-27T18:23:49.688" v="28" actId="26606"/>
          <ac:spMkLst>
            <pc:docMk/>
            <pc:sldMk cId="4288044660" sldId="264"/>
            <ac:spMk id="2" creationId="{467A6803-B375-2D6D-61C0-09D96F300EA9}"/>
          </ac:spMkLst>
        </pc:spChg>
        <pc:spChg chg="del mod">
          <ac:chgData name="Shephard Allen, Taraja [OH]" userId="65baa122-b778-4332-a641-aa527494d799" providerId="ADAL" clId="{964DD991-B07D-50A0-8339-5D337F214506}" dt="2026-04-27T18:23:49.688" v="28" actId="26606"/>
          <ac:spMkLst>
            <pc:docMk/>
            <pc:sldMk cId="4288044660" sldId="264"/>
            <ac:spMk id="3" creationId="{C57DC676-31DB-A366-C731-5BA87C1B3EF9}"/>
          </ac:spMkLst>
        </pc:spChg>
        <pc:spChg chg="add">
          <ac:chgData name="Shephard Allen, Taraja [OH]" userId="65baa122-b778-4332-a641-aa527494d799" providerId="ADAL" clId="{964DD991-B07D-50A0-8339-5D337F214506}" dt="2026-04-27T18:23:49.688" v="28" actId="26606"/>
          <ac:spMkLst>
            <pc:docMk/>
            <pc:sldMk cId="4288044660" sldId="264"/>
            <ac:spMk id="9" creationId="{6A166780-9337-4437-95D3-5EA9D55AAAC5}"/>
          </ac:spMkLst>
        </pc:spChg>
        <pc:spChg chg="add">
          <ac:chgData name="Shephard Allen, Taraja [OH]" userId="65baa122-b778-4332-a641-aa527494d799" providerId="ADAL" clId="{964DD991-B07D-50A0-8339-5D337F214506}" dt="2026-04-27T18:23:49.688" v="28" actId="26606"/>
          <ac:spMkLst>
            <pc:docMk/>
            <pc:sldMk cId="4288044660" sldId="264"/>
            <ac:spMk id="11" creationId="{EB3D0F40-BF1F-4120-945D-90C5AAD6E35A}"/>
          </ac:spMkLst>
        </pc:spChg>
        <pc:spChg chg="add">
          <ac:chgData name="Shephard Allen, Taraja [OH]" userId="65baa122-b778-4332-a641-aa527494d799" providerId="ADAL" clId="{964DD991-B07D-50A0-8339-5D337F214506}" dt="2026-04-27T18:23:49.688" v="28" actId="26606"/>
          <ac:spMkLst>
            <pc:docMk/>
            <pc:sldMk cId="4288044660" sldId="264"/>
            <ac:spMk id="15" creationId="{66F4F323-644B-4A47-97E9-BFB73840F402}"/>
          </ac:spMkLst>
        </pc:spChg>
        <pc:graphicFrameChg chg="add">
          <ac:chgData name="Shephard Allen, Taraja [OH]" userId="65baa122-b778-4332-a641-aa527494d799" providerId="ADAL" clId="{964DD991-B07D-50A0-8339-5D337F214506}" dt="2026-04-27T18:23:49.688" v="28" actId="26606"/>
          <ac:graphicFrameMkLst>
            <pc:docMk/>
            <pc:sldMk cId="4288044660" sldId="264"/>
            <ac:graphicFrameMk id="5" creationId="{B93736B7-DAA2-0EDE-CB1A-2F4EA9CC373D}"/>
          </ac:graphicFrameMkLst>
        </pc:graphicFrameChg>
        <pc:picChg chg="add">
          <ac:chgData name="Shephard Allen, Taraja [OH]" userId="65baa122-b778-4332-a641-aa527494d799" providerId="ADAL" clId="{964DD991-B07D-50A0-8339-5D337F214506}" dt="2026-04-27T18:23:49.688" v="28" actId="26606"/>
          <ac:picMkLst>
            <pc:docMk/>
            <pc:sldMk cId="4288044660" sldId="264"/>
            <ac:picMk id="13" creationId="{15640A69-3748-450C-8DDB-B2051AC04BC7}"/>
          </ac:picMkLst>
        </pc:pic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4" Type="http://schemas.openxmlformats.org/officeDocument/2006/relationships/image" Target="../media/image19.svg"/></Relationships>
</file>

<file path=ppt/diagrams/_rels/data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ata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ata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4" Type="http://schemas.openxmlformats.org/officeDocument/2006/relationships/image" Target="../media/image31.svg"/></Relationships>
</file>

<file path=ppt/diagrams/_rels/data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_rels/data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 Id="rId4" Type="http://schemas.openxmlformats.org/officeDocument/2006/relationships/image" Target="../media/image39.svg"/></Relationships>
</file>

<file path=ppt/diagrams/_rels/data1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 Id="rId4" Type="http://schemas.openxmlformats.org/officeDocument/2006/relationships/image" Target="../media/image4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4" Type="http://schemas.openxmlformats.org/officeDocument/2006/relationships/image" Target="../media/image1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4" Type="http://schemas.openxmlformats.org/officeDocument/2006/relationships/image" Target="../media/image31.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_rels/drawing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 Id="rId4" Type="http://schemas.openxmlformats.org/officeDocument/2006/relationships/image" Target="../media/image39.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 Id="rId4" Type="http://schemas.openxmlformats.org/officeDocument/2006/relationships/image" Target="../media/image49.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97AE22-35B9-4544-8358-183D547BE79C}"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FDB6D986-DFD8-4649-8D32-6FC3CAB0A8BF}">
      <dgm:prSet/>
      <dgm:spPr/>
      <dgm:t>
        <a:bodyPr/>
        <a:lstStyle/>
        <a:p>
          <a:r>
            <a:rPr lang="en-US"/>
            <a:t>Copilot = a thinking partner, not a decision-maker</a:t>
          </a:r>
        </a:p>
      </dgm:t>
    </dgm:pt>
    <dgm:pt modelId="{5246AD41-E38B-46E0-9DC8-354ECF6E06FF}" type="parTrans" cxnId="{67562383-C305-4AAA-A808-B96BFC681680}">
      <dgm:prSet/>
      <dgm:spPr/>
      <dgm:t>
        <a:bodyPr/>
        <a:lstStyle/>
        <a:p>
          <a:endParaRPr lang="en-US"/>
        </a:p>
      </dgm:t>
    </dgm:pt>
    <dgm:pt modelId="{348BD622-F5B6-44E3-BF67-45DC507D3A25}" type="sibTrans" cxnId="{67562383-C305-4AAA-A808-B96BFC681680}">
      <dgm:prSet/>
      <dgm:spPr/>
      <dgm:t>
        <a:bodyPr/>
        <a:lstStyle/>
        <a:p>
          <a:endParaRPr lang="en-US"/>
        </a:p>
      </dgm:t>
    </dgm:pt>
    <dgm:pt modelId="{C822D313-F6CD-4CBB-9DEA-632804450C43}">
      <dgm:prSet/>
      <dgm:spPr/>
      <dgm:t>
        <a:bodyPr/>
        <a:lstStyle/>
        <a:p>
          <a:r>
            <a:rPr lang="en-US"/>
            <a:t>Reduces administrative load so staff can focus on organizing and relationships</a:t>
          </a:r>
        </a:p>
      </dgm:t>
    </dgm:pt>
    <dgm:pt modelId="{812BDDA9-1428-47C3-A113-E5B8BFCD30AF}" type="parTrans" cxnId="{0BA38C9F-61FF-4E7D-B2DA-078F77221D33}">
      <dgm:prSet/>
      <dgm:spPr/>
      <dgm:t>
        <a:bodyPr/>
        <a:lstStyle/>
        <a:p>
          <a:endParaRPr lang="en-US"/>
        </a:p>
      </dgm:t>
    </dgm:pt>
    <dgm:pt modelId="{47A0757F-CEBC-4F80-8897-781FE17E1666}" type="sibTrans" cxnId="{0BA38C9F-61FF-4E7D-B2DA-078F77221D33}">
      <dgm:prSet/>
      <dgm:spPr/>
      <dgm:t>
        <a:bodyPr/>
        <a:lstStyle/>
        <a:p>
          <a:endParaRPr lang="en-US"/>
        </a:p>
      </dgm:t>
    </dgm:pt>
    <dgm:pt modelId="{071AB00D-7A84-4FC0-9ED2-FA7880CF2BB1}">
      <dgm:prSet/>
      <dgm:spPr/>
      <dgm:t>
        <a:bodyPr/>
        <a:lstStyle/>
        <a:p>
          <a:r>
            <a:rPr lang="en-US"/>
            <a:t>Supports planning, communication, follow-up, and reflection</a:t>
          </a:r>
        </a:p>
      </dgm:t>
    </dgm:pt>
    <dgm:pt modelId="{6DE388D2-1FF8-48E1-B7B8-EBDCE4E23CFF}" type="parTrans" cxnId="{AF94C8CB-5D78-42F3-9497-2F314036F8E2}">
      <dgm:prSet/>
      <dgm:spPr/>
      <dgm:t>
        <a:bodyPr/>
        <a:lstStyle/>
        <a:p>
          <a:endParaRPr lang="en-US"/>
        </a:p>
      </dgm:t>
    </dgm:pt>
    <dgm:pt modelId="{8D67179F-8C13-4777-B50D-CE2DC3A25EF1}" type="sibTrans" cxnId="{AF94C8CB-5D78-42F3-9497-2F314036F8E2}">
      <dgm:prSet/>
      <dgm:spPr/>
      <dgm:t>
        <a:bodyPr/>
        <a:lstStyle/>
        <a:p>
          <a:endParaRPr lang="en-US"/>
        </a:p>
      </dgm:t>
    </dgm:pt>
    <dgm:pt modelId="{95C77247-AC43-4D84-8C08-23B8C7FC09B9}">
      <dgm:prSet/>
      <dgm:spPr/>
      <dgm:t>
        <a:bodyPr/>
        <a:lstStyle/>
        <a:p>
          <a:r>
            <a:rPr lang="en-US"/>
            <a:t>Embedded across Microsoft tools (Outlook, Word, Excel, PowerPoint)</a:t>
          </a:r>
        </a:p>
      </dgm:t>
    </dgm:pt>
    <dgm:pt modelId="{A0B7E5C2-3880-42B9-A12F-0BCAF0BBC0AA}" type="parTrans" cxnId="{7E16EF06-B53C-4409-B72C-8AEEA575F4AF}">
      <dgm:prSet/>
      <dgm:spPr/>
      <dgm:t>
        <a:bodyPr/>
        <a:lstStyle/>
        <a:p>
          <a:endParaRPr lang="en-US"/>
        </a:p>
      </dgm:t>
    </dgm:pt>
    <dgm:pt modelId="{38CD3FB9-4628-41B1-A50E-41BBAC96E503}" type="sibTrans" cxnId="{7E16EF06-B53C-4409-B72C-8AEEA575F4AF}">
      <dgm:prSet/>
      <dgm:spPr/>
      <dgm:t>
        <a:bodyPr/>
        <a:lstStyle/>
        <a:p>
          <a:endParaRPr lang="en-US"/>
        </a:p>
      </dgm:t>
    </dgm:pt>
    <dgm:pt modelId="{15898B54-9E1E-2F40-8797-D0CF86907F91}" type="pres">
      <dgm:prSet presAssocID="{9497AE22-35B9-4544-8358-183D547BE79C}" presName="vert0" presStyleCnt="0">
        <dgm:presLayoutVars>
          <dgm:dir/>
          <dgm:animOne val="branch"/>
          <dgm:animLvl val="lvl"/>
        </dgm:presLayoutVars>
      </dgm:prSet>
      <dgm:spPr/>
    </dgm:pt>
    <dgm:pt modelId="{EBCCA124-54CF-3B42-8BFF-78BF03B61C52}" type="pres">
      <dgm:prSet presAssocID="{FDB6D986-DFD8-4649-8D32-6FC3CAB0A8BF}" presName="thickLine" presStyleLbl="alignNode1" presStyleIdx="0" presStyleCnt="4"/>
      <dgm:spPr/>
    </dgm:pt>
    <dgm:pt modelId="{E7C1302D-05D0-D046-B9BA-2DE77ABAEBFA}" type="pres">
      <dgm:prSet presAssocID="{FDB6D986-DFD8-4649-8D32-6FC3CAB0A8BF}" presName="horz1" presStyleCnt="0"/>
      <dgm:spPr/>
    </dgm:pt>
    <dgm:pt modelId="{AC7CDC85-163C-E140-B0FC-E4EDFA98CFC6}" type="pres">
      <dgm:prSet presAssocID="{FDB6D986-DFD8-4649-8D32-6FC3CAB0A8BF}" presName="tx1" presStyleLbl="revTx" presStyleIdx="0" presStyleCnt="4"/>
      <dgm:spPr/>
    </dgm:pt>
    <dgm:pt modelId="{5EF03C18-0D46-F342-AF38-C950CB8AFC3E}" type="pres">
      <dgm:prSet presAssocID="{FDB6D986-DFD8-4649-8D32-6FC3CAB0A8BF}" presName="vert1" presStyleCnt="0"/>
      <dgm:spPr/>
    </dgm:pt>
    <dgm:pt modelId="{45F3444E-0640-7B43-802F-4CB25566866B}" type="pres">
      <dgm:prSet presAssocID="{C822D313-F6CD-4CBB-9DEA-632804450C43}" presName="thickLine" presStyleLbl="alignNode1" presStyleIdx="1" presStyleCnt="4"/>
      <dgm:spPr/>
    </dgm:pt>
    <dgm:pt modelId="{1B3C5880-A91F-AE4F-BC63-F8D439BB75BC}" type="pres">
      <dgm:prSet presAssocID="{C822D313-F6CD-4CBB-9DEA-632804450C43}" presName="horz1" presStyleCnt="0"/>
      <dgm:spPr/>
    </dgm:pt>
    <dgm:pt modelId="{419888FB-314E-484E-94B4-34730C542855}" type="pres">
      <dgm:prSet presAssocID="{C822D313-F6CD-4CBB-9DEA-632804450C43}" presName="tx1" presStyleLbl="revTx" presStyleIdx="1" presStyleCnt="4"/>
      <dgm:spPr/>
    </dgm:pt>
    <dgm:pt modelId="{D99B8446-4F66-4F4F-919A-5F03547A2D0A}" type="pres">
      <dgm:prSet presAssocID="{C822D313-F6CD-4CBB-9DEA-632804450C43}" presName="vert1" presStyleCnt="0"/>
      <dgm:spPr/>
    </dgm:pt>
    <dgm:pt modelId="{268FA65E-AB4C-0B4D-A4BD-323B009ED30A}" type="pres">
      <dgm:prSet presAssocID="{071AB00D-7A84-4FC0-9ED2-FA7880CF2BB1}" presName="thickLine" presStyleLbl="alignNode1" presStyleIdx="2" presStyleCnt="4"/>
      <dgm:spPr/>
    </dgm:pt>
    <dgm:pt modelId="{782B25D6-F4A3-DE44-A847-AFE188D55077}" type="pres">
      <dgm:prSet presAssocID="{071AB00D-7A84-4FC0-9ED2-FA7880CF2BB1}" presName="horz1" presStyleCnt="0"/>
      <dgm:spPr/>
    </dgm:pt>
    <dgm:pt modelId="{AE0B65CF-A828-B848-9F26-5957A2676466}" type="pres">
      <dgm:prSet presAssocID="{071AB00D-7A84-4FC0-9ED2-FA7880CF2BB1}" presName="tx1" presStyleLbl="revTx" presStyleIdx="2" presStyleCnt="4"/>
      <dgm:spPr/>
    </dgm:pt>
    <dgm:pt modelId="{8CF17425-58E6-9141-A03B-CD5A54575F52}" type="pres">
      <dgm:prSet presAssocID="{071AB00D-7A84-4FC0-9ED2-FA7880CF2BB1}" presName="vert1" presStyleCnt="0"/>
      <dgm:spPr/>
    </dgm:pt>
    <dgm:pt modelId="{99805903-4298-4541-97E2-484E08C0E3D1}" type="pres">
      <dgm:prSet presAssocID="{95C77247-AC43-4D84-8C08-23B8C7FC09B9}" presName="thickLine" presStyleLbl="alignNode1" presStyleIdx="3" presStyleCnt="4"/>
      <dgm:spPr/>
    </dgm:pt>
    <dgm:pt modelId="{7D3CB11C-02AB-754C-9F48-D2379D521CA0}" type="pres">
      <dgm:prSet presAssocID="{95C77247-AC43-4D84-8C08-23B8C7FC09B9}" presName="horz1" presStyleCnt="0"/>
      <dgm:spPr/>
    </dgm:pt>
    <dgm:pt modelId="{E9E4779D-8A05-254E-B216-36306A5F2B51}" type="pres">
      <dgm:prSet presAssocID="{95C77247-AC43-4D84-8C08-23B8C7FC09B9}" presName="tx1" presStyleLbl="revTx" presStyleIdx="3" presStyleCnt="4"/>
      <dgm:spPr/>
    </dgm:pt>
    <dgm:pt modelId="{93A8F871-9C37-F94F-9A61-5084A5ECC29E}" type="pres">
      <dgm:prSet presAssocID="{95C77247-AC43-4D84-8C08-23B8C7FC09B9}" presName="vert1" presStyleCnt="0"/>
      <dgm:spPr/>
    </dgm:pt>
  </dgm:ptLst>
  <dgm:cxnLst>
    <dgm:cxn modelId="{7E16EF06-B53C-4409-B72C-8AEEA575F4AF}" srcId="{9497AE22-35B9-4544-8358-183D547BE79C}" destId="{95C77247-AC43-4D84-8C08-23B8C7FC09B9}" srcOrd="3" destOrd="0" parTransId="{A0B7E5C2-3880-42B9-A12F-0BCAF0BBC0AA}" sibTransId="{38CD3FB9-4628-41B1-A50E-41BBAC96E503}"/>
    <dgm:cxn modelId="{7386A063-ED25-8B43-B00F-6A25D24C6198}" type="presOf" srcId="{95C77247-AC43-4D84-8C08-23B8C7FC09B9}" destId="{E9E4779D-8A05-254E-B216-36306A5F2B51}" srcOrd="0" destOrd="0" presId="urn:microsoft.com/office/officeart/2008/layout/LinedList"/>
    <dgm:cxn modelId="{6626744C-C32C-604E-B034-ABEDC1C322B3}" type="presOf" srcId="{FDB6D986-DFD8-4649-8D32-6FC3CAB0A8BF}" destId="{AC7CDC85-163C-E140-B0FC-E4EDFA98CFC6}" srcOrd="0" destOrd="0" presId="urn:microsoft.com/office/officeart/2008/layout/LinedList"/>
    <dgm:cxn modelId="{67562383-C305-4AAA-A808-B96BFC681680}" srcId="{9497AE22-35B9-4544-8358-183D547BE79C}" destId="{FDB6D986-DFD8-4649-8D32-6FC3CAB0A8BF}" srcOrd="0" destOrd="0" parTransId="{5246AD41-E38B-46E0-9DC8-354ECF6E06FF}" sibTransId="{348BD622-F5B6-44E3-BF67-45DC507D3A25}"/>
    <dgm:cxn modelId="{0BA38C9F-61FF-4E7D-B2DA-078F77221D33}" srcId="{9497AE22-35B9-4544-8358-183D547BE79C}" destId="{C822D313-F6CD-4CBB-9DEA-632804450C43}" srcOrd="1" destOrd="0" parTransId="{812BDDA9-1428-47C3-A113-E5B8BFCD30AF}" sibTransId="{47A0757F-CEBC-4F80-8897-781FE17E1666}"/>
    <dgm:cxn modelId="{AF94C8CB-5D78-42F3-9497-2F314036F8E2}" srcId="{9497AE22-35B9-4544-8358-183D547BE79C}" destId="{071AB00D-7A84-4FC0-9ED2-FA7880CF2BB1}" srcOrd="2" destOrd="0" parTransId="{6DE388D2-1FF8-48E1-B7B8-EBDCE4E23CFF}" sibTransId="{8D67179F-8C13-4777-B50D-CE2DC3A25EF1}"/>
    <dgm:cxn modelId="{EE687FCE-5373-D64F-9686-B1D9AE2F0539}" type="presOf" srcId="{C822D313-F6CD-4CBB-9DEA-632804450C43}" destId="{419888FB-314E-484E-94B4-34730C542855}" srcOrd="0" destOrd="0" presId="urn:microsoft.com/office/officeart/2008/layout/LinedList"/>
    <dgm:cxn modelId="{1D6ACED9-A8E1-5D48-8E7E-4AFAAE1CAFD0}" type="presOf" srcId="{9497AE22-35B9-4544-8358-183D547BE79C}" destId="{15898B54-9E1E-2F40-8797-D0CF86907F91}" srcOrd="0" destOrd="0" presId="urn:microsoft.com/office/officeart/2008/layout/LinedList"/>
    <dgm:cxn modelId="{2BED06E3-1D76-A54D-B669-222B3FAD1DE3}" type="presOf" srcId="{071AB00D-7A84-4FC0-9ED2-FA7880CF2BB1}" destId="{AE0B65CF-A828-B848-9F26-5957A2676466}" srcOrd="0" destOrd="0" presId="urn:microsoft.com/office/officeart/2008/layout/LinedList"/>
    <dgm:cxn modelId="{95563B76-9943-6543-98F1-248BD1E2BFA1}" type="presParOf" srcId="{15898B54-9E1E-2F40-8797-D0CF86907F91}" destId="{EBCCA124-54CF-3B42-8BFF-78BF03B61C52}" srcOrd="0" destOrd="0" presId="urn:microsoft.com/office/officeart/2008/layout/LinedList"/>
    <dgm:cxn modelId="{396EE1C3-120A-3147-A29F-203E15A60E8B}" type="presParOf" srcId="{15898B54-9E1E-2F40-8797-D0CF86907F91}" destId="{E7C1302D-05D0-D046-B9BA-2DE77ABAEBFA}" srcOrd="1" destOrd="0" presId="urn:microsoft.com/office/officeart/2008/layout/LinedList"/>
    <dgm:cxn modelId="{6B922D95-71AA-024D-9754-1E371585AD1E}" type="presParOf" srcId="{E7C1302D-05D0-D046-B9BA-2DE77ABAEBFA}" destId="{AC7CDC85-163C-E140-B0FC-E4EDFA98CFC6}" srcOrd="0" destOrd="0" presId="urn:microsoft.com/office/officeart/2008/layout/LinedList"/>
    <dgm:cxn modelId="{402E33D9-186A-5F4D-B1B8-74F759C16D87}" type="presParOf" srcId="{E7C1302D-05D0-D046-B9BA-2DE77ABAEBFA}" destId="{5EF03C18-0D46-F342-AF38-C950CB8AFC3E}" srcOrd="1" destOrd="0" presId="urn:microsoft.com/office/officeart/2008/layout/LinedList"/>
    <dgm:cxn modelId="{D63E51DB-C420-1947-ABF0-4413A3BC6044}" type="presParOf" srcId="{15898B54-9E1E-2F40-8797-D0CF86907F91}" destId="{45F3444E-0640-7B43-802F-4CB25566866B}" srcOrd="2" destOrd="0" presId="urn:microsoft.com/office/officeart/2008/layout/LinedList"/>
    <dgm:cxn modelId="{199A30E7-8965-0148-A753-F04754987250}" type="presParOf" srcId="{15898B54-9E1E-2F40-8797-D0CF86907F91}" destId="{1B3C5880-A91F-AE4F-BC63-F8D439BB75BC}" srcOrd="3" destOrd="0" presId="urn:microsoft.com/office/officeart/2008/layout/LinedList"/>
    <dgm:cxn modelId="{C4B70C28-536E-CD44-A24B-4A633B6CED8B}" type="presParOf" srcId="{1B3C5880-A91F-AE4F-BC63-F8D439BB75BC}" destId="{419888FB-314E-484E-94B4-34730C542855}" srcOrd="0" destOrd="0" presId="urn:microsoft.com/office/officeart/2008/layout/LinedList"/>
    <dgm:cxn modelId="{20FD06A2-E058-DB4A-BB39-204120D39409}" type="presParOf" srcId="{1B3C5880-A91F-AE4F-BC63-F8D439BB75BC}" destId="{D99B8446-4F66-4F4F-919A-5F03547A2D0A}" srcOrd="1" destOrd="0" presId="urn:microsoft.com/office/officeart/2008/layout/LinedList"/>
    <dgm:cxn modelId="{EA1A5C10-4A14-6546-88B0-9B1F956FA8FA}" type="presParOf" srcId="{15898B54-9E1E-2F40-8797-D0CF86907F91}" destId="{268FA65E-AB4C-0B4D-A4BD-323B009ED30A}" srcOrd="4" destOrd="0" presId="urn:microsoft.com/office/officeart/2008/layout/LinedList"/>
    <dgm:cxn modelId="{6A60F9AC-0BC6-2444-8527-7D92CDBCFD18}" type="presParOf" srcId="{15898B54-9E1E-2F40-8797-D0CF86907F91}" destId="{782B25D6-F4A3-DE44-A847-AFE188D55077}" srcOrd="5" destOrd="0" presId="urn:microsoft.com/office/officeart/2008/layout/LinedList"/>
    <dgm:cxn modelId="{E305A277-5642-A646-96FE-B7228EB8B7F9}" type="presParOf" srcId="{782B25D6-F4A3-DE44-A847-AFE188D55077}" destId="{AE0B65CF-A828-B848-9F26-5957A2676466}" srcOrd="0" destOrd="0" presId="urn:microsoft.com/office/officeart/2008/layout/LinedList"/>
    <dgm:cxn modelId="{71D88C33-A792-3345-83C9-AC365445FB1B}" type="presParOf" srcId="{782B25D6-F4A3-DE44-A847-AFE188D55077}" destId="{8CF17425-58E6-9141-A03B-CD5A54575F52}" srcOrd="1" destOrd="0" presId="urn:microsoft.com/office/officeart/2008/layout/LinedList"/>
    <dgm:cxn modelId="{AFD46407-2441-6E4C-8E2D-B3D232EE54A1}" type="presParOf" srcId="{15898B54-9E1E-2F40-8797-D0CF86907F91}" destId="{99805903-4298-4541-97E2-484E08C0E3D1}" srcOrd="6" destOrd="0" presId="urn:microsoft.com/office/officeart/2008/layout/LinedList"/>
    <dgm:cxn modelId="{E23D5203-8166-6843-AF7F-74B49C171715}" type="presParOf" srcId="{15898B54-9E1E-2F40-8797-D0CF86907F91}" destId="{7D3CB11C-02AB-754C-9F48-D2379D521CA0}" srcOrd="7" destOrd="0" presId="urn:microsoft.com/office/officeart/2008/layout/LinedList"/>
    <dgm:cxn modelId="{5DCDB14A-6178-164E-BF1E-B47E9C4A0FD2}" type="presParOf" srcId="{7D3CB11C-02AB-754C-9F48-D2379D521CA0}" destId="{E9E4779D-8A05-254E-B216-36306A5F2B51}" srcOrd="0" destOrd="0" presId="urn:microsoft.com/office/officeart/2008/layout/LinedList"/>
    <dgm:cxn modelId="{03E452EE-4C5C-FD47-AC11-000F7ED9A3DA}" type="presParOf" srcId="{7D3CB11C-02AB-754C-9F48-D2379D521CA0}" destId="{93A8F871-9C37-F94F-9A61-5084A5ECC29E}"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3711C8-B53F-499F-8CF4-0F432FF98AB4}"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64CC3C8E-489E-47FE-AEFE-53771EC72371}">
      <dgm:prSet/>
      <dgm:spPr/>
      <dgm:t>
        <a:bodyPr/>
        <a:lstStyle/>
        <a:p>
          <a:r>
            <a:rPr lang="en-US"/>
            <a:t>Draft organizing plans from rough notes</a:t>
          </a:r>
        </a:p>
      </dgm:t>
    </dgm:pt>
    <dgm:pt modelId="{1DA5968F-C265-42EF-BB60-55E586F85F88}" type="parTrans" cxnId="{944E2388-ACF9-4C29-809F-6FDAAABEAD9D}">
      <dgm:prSet/>
      <dgm:spPr/>
      <dgm:t>
        <a:bodyPr/>
        <a:lstStyle/>
        <a:p>
          <a:endParaRPr lang="en-US"/>
        </a:p>
      </dgm:t>
    </dgm:pt>
    <dgm:pt modelId="{E6FF715C-82E7-4299-8C48-16FA8F945B4E}" type="sibTrans" cxnId="{944E2388-ACF9-4C29-809F-6FDAAABEAD9D}">
      <dgm:prSet/>
      <dgm:spPr/>
      <dgm:t>
        <a:bodyPr/>
        <a:lstStyle/>
        <a:p>
          <a:endParaRPr lang="en-US"/>
        </a:p>
      </dgm:t>
    </dgm:pt>
    <dgm:pt modelId="{2A4873C3-4453-4759-ADB7-86C74FF5AB31}">
      <dgm:prSet/>
      <dgm:spPr/>
      <dgm:t>
        <a:bodyPr/>
        <a:lstStyle/>
        <a:p>
          <a:r>
            <a:rPr lang="en-US"/>
            <a:t>Turn conversations and meeting notes into clear next steps</a:t>
          </a:r>
        </a:p>
      </dgm:t>
    </dgm:pt>
    <dgm:pt modelId="{53A487FF-4D34-4A2B-8D73-B7035945B939}" type="parTrans" cxnId="{E9D07AD4-31DC-4B27-BFE8-92BAFDDF4448}">
      <dgm:prSet/>
      <dgm:spPr/>
      <dgm:t>
        <a:bodyPr/>
        <a:lstStyle/>
        <a:p>
          <a:endParaRPr lang="en-US"/>
        </a:p>
      </dgm:t>
    </dgm:pt>
    <dgm:pt modelId="{B80AC1E2-61D9-4915-8E55-9CCAD9A3DC67}" type="sibTrans" cxnId="{E9D07AD4-31DC-4B27-BFE8-92BAFDDF4448}">
      <dgm:prSet/>
      <dgm:spPr/>
      <dgm:t>
        <a:bodyPr/>
        <a:lstStyle/>
        <a:p>
          <a:endParaRPr lang="en-US"/>
        </a:p>
      </dgm:t>
    </dgm:pt>
    <dgm:pt modelId="{99FD9FA8-5F40-4504-B6E2-542B6F9619EC}">
      <dgm:prSet/>
      <dgm:spPr/>
      <dgm:t>
        <a:bodyPr/>
        <a:lstStyle/>
        <a:p>
          <a:r>
            <a:rPr lang="en-US"/>
            <a:t>Identify themes across surveys, site visits, or staff feedback</a:t>
          </a:r>
        </a:p>
      </dgm:t>
    </dgm:pt>
    <dgm:pt modelId="{18887259-7CFB-49C4-BAD0-D02A0B9413BB}" type="parTrans" cxnId="{B9F70E75-D1B6-4811-A409-C63BD299983C}">
      <dgm:prSet/>
      <dgm:spPr/>
      <dgm:t>
        <a:bodyPr/>
        <a:lstStyle/>
        <a:p>
          <a:endParaRPr lang="en-US"/>
        </a:p>
      </dgm:t>
    </dgm:pt>
    <dgm:pt modelId="{9C737991-688E-4F9C-95C4-98497063C544}" type="sibTrans" cxnId="{B9F70E75-D1B6-4811-A409-C63BD299983C}">
      <dgm:prSet/>
      <dgm:spPr/>
      <dgm:t>
        <a:bodyPr/>
        <a:lstStyle/>
        <a:p>
          <a:endParaRPr lang="en-US"/>
        </a:p>
      </dgm:t>
    </dgm:pt>
    <dgm:pt modelId="{96A65871-6656-457E-A817-E7E2D143146F}">
      <dgm:prSet/>
      <dgm:spPr/>
      <dgm:t>
        <a:bodyPr/>
        <a:lstStyle/>
        <a:p>
          <a:r>
            <a:rPr lang="en-US"/>
            <a:t>Prepare for 1:1s, building visits, and campaign escalation</a:t>
          </a:r>
        </a:p>
      </dgm:t>
    </dgm:pt>
    <dgm:pt modelId="{DD8750D6-9AC0-45BF-AAF2-608715F99839}" type="parTrans" cxnId="{F4E139F4-261F-4596-A308-566319C6F268}">
      <dgm:prSet/>
      <dgm:spPr/>
      <dgm:t>
        <a:bodyPr/>
        <a:lstStyle/>
        <a:p>
          <a:endParaRPr lang="en-US"/>
        </a:p>
      </dgm:t>
    </dgm:pt>
    <dgm:pt modelId="{D8C649F7-5EA0-42A4-8197-8D56EE3AC7C6}" type="sibTrans" cxnId="{F4E139F4-261F-4596-A308-566319C6F268}">
      <dgm:prSet/>
      <dgm:spPr/>
      <dgm:t>
        <a:bodyPr/>
        <a:lstStyle/>
        <a:p>
          <a:endParaRPr lang="en-US"/>
        </a:p>
      </dgm:t>
    </dgm:pt>
    <dgm:pt modelId="{522B1BB1-EA3B-9241-8035-2CCC62BDB024}" type="pres">
      <dgm:prSet presAssocID="{AF3711C8-B53F-499F-8CF4-0F432FF98AB4}" presName="Name0" presStyleCnt="0">
        <dgm:presLayoutVars>
          <dgm:dir/>
          <dgm:resizeHandles val="exact"/>
        </dgm:presLayoutVars>
      </dgm:prSet>
      <dgm:spPr/>
    </dgm:pt>
    <dgm:pt modelId="{82628F0F-00B1-5745-A361-6EF39C9478E3}" type="pres">
      <dgm:prSet presAssocID="{64CC3C8E-489E-47FE-AEFE-53771EC72371}" presName="node" presStyleLbl="node1" presStyleIdx="0" presStyleCnt="4">
        <dgm:presLayoutVars>
          <dgm:bulletEnabled val="1"/>
        </dgm:presLayoutVars>
      </dgm:prSet>
      <dgm:spPr/>
    </dgm:pt>
    <dgm:pt modelId="{1B90C0EA-5F91-564C-AA7E-50DAD35D01E1}" type="pres">
      <dgm:prSet presAssocID="{E6FF715C-82E7-4299-8C48-16FA8F945B4E}" presName="sibTrans" presStyleLbl="sibTrans1D1" presStyleIdx="0" presStyleCnt="3"/>
      <dgm:spPr/>
    </dgm:pt>
    <dgm:pt modelId="{F8BEAA96-6A38-314B-AA30-19123CD75A74}" type="pres">
      <dgm:prSet presAssocID="{E6FF715C-82E7-4299-8C48-16FA8F945B4E}" presName="connectorText" presStyleLbl="sibTrans1D1" presStyleIdx="0" presStyleCnt="3"/>
      <dgm:spPr/>
    </dgm:pt>
    <dgm:pt modelId="{0B4DDCF4-3397-8A4D-9B46-F1A3ED0522C2}" type="pres">
      <dgm:prSet presAssocID="{2A4873C3-4453-4759-ADB7-86C74FF5AB31}" presName="node" presStyleLbl="node1" presStyleIdx="1" presStyleCnt="4">
        <dgm:presLayoutVars>
          <dgm:bulletEnabled val="1"/>
        </dgm:presLayoutVars>
      </dgm:prSet>
      <dgm:spPr/>
    </dgm:pt>
    <dgm:pt modelId="{92A655C5-2123-E14F-89FE-67014A3A98F0}" type="pres">
      <dgm:prSet presAssocID="{B80AC1E2-61D9-4915-8E55-9CCAD9A3DC67}" presName="sibTrans" presStyleLbl="sibTrans1D1" presStyleIdx="1" presStyleCnt="3"/>
      <dgm:spPr/>
    </dgm:pt>
    <dgm:pt modelId="{F6C4761A-FBF1-054A-8FA4-1CC8B06A4BFF}" type="pres">
      <dgm:prSet presAssocID="{B80AC1E2-61D9-4915-8E55-9CCAD9A3DC67}" presName="connectorText" presStyleLbl="sibTrans1D1" presStyleIdx="1" presStyleCnt="3"/>
      <dgm:spPr/>
    </dgm:pt>
    <dgm:pt modelId="{70410EB7-61D4-294D-8D7A-D863F63253A6}" type="pres">
      <dgm:prSet presAssocID="{99FD9FA8-5F40-4504-B6E2-542B6F9619EC}" presName="node" presStyleLbl="node1" presStyleIdx="2" presStyleCnt="4">
        <dgm:presLayoutVars>
          <dgm:bulletEnabled val="1"/>
        </dgm:presLayoutVars>
      </dgm:prSet>
      <dgm:spPr/>
    </dgm:pt>
    <dgm:pt modelId="{8800EA47-C73C-EC4B-AD32-1BFD84E7A6A5}" type="pres">
      <dgm:prSet presAssocID="{9C737991-688E-4F9C-95C4-98497063C544}" presName="sibTrans" presStyleLbl="sibTrans1D1" presStyleIdx="2" presStyleCnt="3"/>
      <dgm:spPr/>
    </dgm:pt>
    <dgm:pt modelId="{082F8C15-A6B1-254C-A777-723ABD5781EC}" type="pres">
      <dgm:prSet presAssocID="{9C737991-688E-4F9C-95C4-98497063C544}" presName="connectorText" presStyleLbl="sibTrans1D1" presStyleIdx="2" presStyleCnt="3"/>
      <dgm:spPr/>
    </dgm:pt>
    <dgm:pt modelId="{739A4123-D1F3-E445-B83D-739E4100F41A}" type="pres">
      <dgm:prSet presAssocID="{96A65871-6656-457E-A817-E7E2D143146F}" presName="node" presStyleLbl="node1" presStyleIdx="3" presStyleCnt="4">
        <dgm:presLayoutVars>
          <dgm:bulletEnabled val="1"/>
        </dgm:presLayoutVars>
      </dgm:prSet>
      <dgm:spPr/>
    </dgm:pt>
  </dgm:ptLst>
  <dgm:cxnLst>
    <dgm:cxn modelId="{55BEFA04-40FC-854B-B3FA-6855D6C261EF}" type="presOf" srcId="{B80AC1E2-61D9-4915-8E55-9CCAD9A3DC67}" destId="{92A655C5-2123-E14F-89FE-67014A3A98F0}" srcOrd="0" destOrd="0" presId="urn:microsoft.com/office/officeart/2016/7/layout/RepeatingBendingProcessNew"/>
    <dgm:cxn modelId="{8080BA3A-8FC4-3E4F-918E-A86BB62CCC52}" type="presOf" srcId="{E6FF715C-82E7-4299-8C48-16FA8F945B4E}" destId="{1B90C0EA-5F91-564C-AA7E-50DAD35D01E1}" srcOrd="0" destOrd="0" presId="urn:microsoft.com/office/officeart/2016/7/layout/RepeatingBendingProcessNew"/>
    <dgm:cxn modelId="{1C11AC72-1263-5D45-8E0B-9A706A3D55F2}" type="presOf" srcId="{AF3711C8-B53F-499F-8CF4-0F432FF98AB4}" destId="{522B1BB1-EA3B-9241-8035-2CCC62BDB024}" srcOrd="0" destOrd="0" presId="urn:microsoft.com/office/officeart/2016/7/layout/RepeatingBendingProcessNew"/>
    <dgm:cxn modelId="{B9F70E75-D1B6-4811-A409-C63BD299983C}" srcId="{AF3711C8-B53F-499F-8CF4-0F432FF98AB4}" destId="{99FD9FA8-5F40-4504-B6E2-542B6F9619EC}" srcOrd="2" destOrd="0" parTransId="{18887259-7CFB-49C4-BAD0-D02A0B9413BB}" sibTransId="{9C737991-688E-4F9C-95C4-98497063C544}"/>
    <dgm:cxn modelId="{1052AA79-920E-F342-9D70-593E3F38AC98}" type="presOf" srcId="{B80AC1E2-61D9-4915-8E55-9CCAD9A3DC67}" destId="{F6C4761A-FBF1-054A-8FA4-1CC8B06A4BFF}" srcOrd="1" destOrd="0" presId="urn:microsoft.com/office/officeart/2016/7/layout/RepeatingBendingProcessNew"/>
    <dgm:cxn modelId="{944E2388-ACF9-4C29-809F-6FDAAABEAD9D}" srcId="{AF3711C8-B53F-499F-8CF4-0F432FF98AB4}" destId="{64CC3C8E-489E-47FE-AEFE-53771EC72371}" srcOrd="0" destOrd="0" parTransId="{1DA5968F-C265-42EF-BB60-55E586F85F88}" sibTransId="{E6FF715C-82E7-4299-8C48-16FA8F945B4E}"/>
    <dgm:cxn modelId="{F99CF3B1-A6D9-A64E-850B-B93EE17D98DC}" type="presOf" srcId="{2A4873C3-4453-4759-ADB7-86C74FF5AB31}" destId="{0B4DDCF4-3397-8A4D-9B46-F1A3ED0522C2}" srcOrd="0" destOrd="0" presId="urn:microsoft.com/office/officeart/2016/7/layout/RepeatingBendingProcessNew"/>
    <dgm:cxn modelId="{341351B6-E813-F442-BF3E-2CC17D0DD686}" type="presOf" srcId="{64CC3C8E-489E-47FE-AEFE-53771EC72371}" destId="{82628F0F-00B1-5745-A361-6EF39C9478E3}" srcOrd="0" destOrd="0" presId="urn:microsoft.com/office/officeart/2016/7/layout/RepeatingBendingProcessNew"/>
    <dgm:cxn modelId="{58F615C8-86CA-7549-A8A4-A61FED396A68}" type="presOf" srcId="{9C737991-688E-4F9C-95C4-98497063C544}" destId="{082F8C15-A6B1-254C-A777-723ABD5781EC}" srcOrd="1" destOrd="0" presId="urn:microsoft.com/office/officeart/2016/7/layout/RepeatingBendingProcessNew"/>
    <dgm:cxn modelId="{6DB500D3-67E1-E343-89F8-7480E5390E58}" type="presOf" srcId="{99FD9FA8-5F40-4504-B6E2-542B6F9619EC}" destId="{70410EB7-61D4-294D-8D7A-D863F63253A6}" srcOrd="0" destOrd="0" presId="urn:microsoft.com/office/officeart/2016/7/layout/RepeatingBendingProcessNew"/>
    <dgm:cxn modelId="{E9D07AD4-31DC-4B27-BFE8-92BAFDDF4448}" srcId="{AF3711C8-B53F-499F-8CF4-0F432FF98AB4}" destId="{2A4873C3-4453-4759-ADB7-86C74FF5AB31}" srcOrd="1" destOrd="0" parTransId="{53A487FF-4D34-4A2B-8D73-B7035945B939}" sibTransId="{B80AC1E2-61D9-4915-8E55-9CCAD9A3DC67}"/>
    <dgm:cxn modelId="{F226DCD5-56C1-AB4F-A497-BD8A923E2642}" type="presOf" srcId="{96A65871-6656-457E-A817-E7E2D143146F}" destId="{739A4123-D1F3-E445-B83D-739E4100F41A}" srcOrd="0" destOrd="0" presId="urn:microsoft.com/office/officeart/2016/7/layout/RepeatingBendingProcessNew"/>
    <dgm:cxn modelId="{0736EAE0-9E40-CE4C-BE53-9AB1C8BCEAAD}" type="presOf" srcId="{9C737991-688E-4F9C-95C4-98497063C544}" destId="{8800EA47-C73C-EC4B-AD32-1BFD84E7A6A5}" srcOrd="0" destOrd="0" presId="urn:microsoft.com/office/officeart/2016/7/layout/RepeatingBendingProcessNew"/>
    <dgm:cxn modelId="{604454EF-42B1-6540-8640-7B1FF57B835B}" type="presOf" srcId="{E6FF715C-82E7-4299-8C48-16FA8F945B4E}" destId="{F8BEAA96-6A38-314B-AA30-19123CD75A74}" srcOrd="1" destOrd="0" presId="urn:microsoft.com/office/officeart/2016/7/layout/RepeatingBendingProcessNew"/>
    <dgm:cxn modelId="{F4E139F4-261F-4596-A308-566319C6F268}" srcId="{AF3711C8-B53F-499F-8CF4-0F432FF98AB4}" destId="{96A65871-6656-457E-A817-E7E2D143146F}" srcOrd="3" destOrd="0" parTransId="{DD8750D6-9AC0-45BF-AAF2-608715F99839}" sibTransId="{D8C649F7-5EA0-42A4-8197-8D56EE3AC7C6}"/>
    <dgm:cxn modelId="{EC97270A-5024-6040-8F09-FE495BC08FC5}" type="presParOf" srcId="{522B1BB1-EA3B-9241-8035-2CCC62BDB024}" destId="{82628F0F-00B1-5745-A361-6EF39C9478E3}" srcOrd="0" destOrd="0" presId="urn:microsoft.com/office/officeart/2016/7/layout/RepeatingBendingProcessNew"/>
    <dgm:cxn modelId="{A91396E0-3C89-F64F-AC98-DB031A2F007B}" type="presParOf" srcId="{522B1BB1-EA3B-9241-8035-2CCC62BDB024}" destId="{1B90C0EA-5F91-564C-AA7E-50DAD35D01E1}" srcOrd="1" destOrd="0" presId="urn:microsoft.com/office/officeart/2016/7/layout/RepeatingBendingProcessNew"/>
    <dgm:cxn modelId="{DE7569A7-7399-9A4E-832F-8851B3DAD030}" type="presParOf" srcId="{1B90C0EA-5F91-564C-AA7E-50DAD35D01E1}" destId="{F8BEAA96-6A38-314B-AA30-19123CD75A74}" srcOrd="0" destOrd="0" presId="urn:microsoft.com/office/officeart/2016/7/layout/RepeatingBendingProcessNew"/>
    <dgm:cxn modelId="{CE24B99C-10C8-F14E-9D84-72EB4D17BEE5}" type="presParOf" srcId="{522B1BB1-EA3B-9241-8035-2CCC62BDB024}" destId="{0B4DDCF4-3397-8A4D-9B46-F1A3ED0522C2}" srcOrd="2" destOrd="0" presId="urn:microsoft.com/office/officeart/2016/7/layout/RepeatingBendingProcessNew"/>
    <dgm:cxn modelId="{25075833-B189-8541-B72F-484108D3CE39}" type="presParOf" srcId="{522B1BB1-EA3B-9241-8035-2CCC62BDB024}" destId="{92A655C5-2123-E14F-89FE-67014A3A98F0}" srcOrd="3" destOrd="0" presId="urn:microsoft.com/office/officeart/2016/7/layout/RepeatingBendingProcessNew"/>
    <dgm:cxn modelId="{C3DAA33E-9F22-304E-888C-D177CE43DB9D}" type="presParOf" srcId="{92A655C5-2123-E14F-89FE-67014A3A98F0}" destId="{F6C4761A-FBF1-054A-8FA4-1CC8B06A4BFF}" srcOrd="0" destOrd="0" presId="urn:microsoft.com/office/officeart/2016/7/layout/RepeatingBendingProcessNew"/>
    <dgm:cxn modelId="{3732D0B3-AEBC-2747-BC99-627C346127C3}" type="presParOf" srcId="{522B1BB1-EA3B-9241-8035-2CCC62BDB024}" destId="{70410EB7-61D4-294D-8D7A-D863F63253A6}" srcOrd="4" destOrd="0" presId="urn:microsoft.com/office/officeart/2016/7/layout/RepeatingBendingProcessNew"/>
    <dgm:cxn modelId="{F079BEA0-959B-DD4F-A537-3A71CA347C74}" type="presParOf" srcId="{522B1BB1-EA3B-9241-8035-2CCC62BDB024}" destId="{8800EA47-C73C-EC4B-AD32-1BFD84E7A6A5}" srcOrd="5" destOrd="0" presId="urn:microsoft.com/office/officeart/2016/7/layout/RepeatingBendingProcessNew"/>
    <dgm:cxn modelId="{2BDAB461-27B9-4744-8172-0F5CB6FD9CD7}" type="presParOf" srcId="{8800EA47-C73C-EC4B-AD32-1BFD84E7A6A5}" destId="{082F8C15-A6B1-254C-A777-723ABD5781EC}" srcOrd="0" destOrd="0" presId="urn:microsoft.com/office/officeart/2016/7/layout/RepeatingBendingProcessNew"/>
    <dgm:cxn modelId="{91822C9C-D12F-FD44-A424-AC56460BD381}" type="presParOf" srcId="{522B1BB1-EA3B-9241-8035-2CCC62BDB024}" destId="{739A4123-D1F3-E445-B83D-739E4100F41A}" srcOrd="6"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AA2EC6-8EAD-4300-89FC-7C1E1DDF1A30}" type="doc">
      <dgm:prSet loTypeId="urn:microsoft.com/office/officeart/2018/5/layout/CenteredIconLabelDescriptionList" loCatId="icon" qsTypeId="urn:microsoft.com/office/officeart/2005/8/quickstyle/simple1" qsCatId="simple" csTypeId="urn:microsoft.com/office/officeart/2005/8/colors/colorful1" csCatId="colorful" phldr="1"/>
      <dgm:spPr/>
      <dgm:t>
        <a:bodyPr/>
        <a:lstStyle/>
        <a:p>
          <a:endParaRPr lang="en-US"/>
        </a:p>
      </dgm:t>
    </dgm:pt>
    <dgm:pt modelId="{80FF0FD0-4B46-4F4F-A655-E6E0C5BB83AB}">
      <dgm:prSet/>
      <dgm:spPr/>
      <dgm:t>
        <a:bodyPr/>
        <a:lstStyle/>
        <a:p>
          <a:pPr>
            <a:lnSpc>
              <a:spcPct val="100000"/>
            </a:lnSpc>
            <a:defRPr b="1"/>
          </a:pPr>
          <a:r>
            <a:rPr lang="en-US"/>
            <a:t>Draft</a:t>
          </a:r>
        </a:p>
      </dgm:t>
    </dgm:pt>
    <dgm:pt modelId="{76EFB726-215B-45B1-AD69-F03FA4B305BF}" type="parTrans" cxnId="{C7EBB8A2-27C9-41D6-8E4C-19D8AF8CE1A1}">
      <dgm:prSet/>
      <dgm:spPr/>
      <dgm:t>
        <a:bodyPr/>
        <a:lstStyle/>
        <a:p>
          <a:endParaRPr lang="en-US"/>
        </a:p>
      </dgm:t>
    </dgm:pt>
    <dgm:pt modelId="{8A841FCB-F03F-4D22-8028-629E257801AA}" type="sibTrans" cxnId="{C7EBB8A2-27C9-41D6-8E4C-19D8AF8CE1A1}">
      <dgm:prSet/>
      <dgm:spPr/>
      <dgm:t>
        <a:bodyPr/>
        <a:lstStyle/>
        <a:p>
          <a:endParaRPr lang="en-US"/>
        </a:p>
      </dgm:t>
    </dgm:pt>
    <dgm:pt modelId="{56CED58D-67DD-4A46-B65B-A9ED8E8DB128}">
      <dgm:prSet/>
      <dgm:spPr/>
      <dgm:t>
        <a:bodyPr/>
        <a:lstStyle/>
        <a:p>
          <a:pPr>
            <a:lnSpc>
              <a:spcPct val="100000"/>
            </a:lnSpc>
          </a:pPr>
          <a:r>
            <a:rPr lang="en-US"/>
            <a:t>Draft emails in different tones (supportive, firm, mobilizing)</a:t>
          </a:r>
        </a:p>
      </dgm:t>
    </dgm:pt>
    <dgm:pt modelId="{89C4A07C-F2EA-4293-A898-5BB4D08A563D}" type="parTrans" cxnId="{79AC04E6-05B0-432F-9E4C-1B84ADEBA09E}">
      <dgm:prSet/>
      <dgm:spPr/>
      <dgm:t>
        <a:bodyPr/>
        <a:lstStyle/>
        <a:p>
          <a:endParaRPr lang="en-US"/>
        </a:p>
      </dgm:t>
    </dgm:pt>
    <dgm:pt modelId="{FB440F53-EFD6-4E5C-80DD-566797BD431C}" type="sibTrans" cxnId="{79AC04E6-05B0-432F-9E4C-1B84ADEBA09E}">
      <dgm:prSet/>
      <dgm:spPr/>
      <dgm:t>
        <a:bodyPr/>
        <a:lstStyle/>
        <a:p>
          <a:endParaRPr lang="en-US"/>
        </a:p>
      </dgm:t>
    </dgm:pt>
    <dgm:pt modelId="{9DEC9476-57D7-4F50-979F-4A65FA016F55}">
      <dgm:prSet/>
      <dgm:spPr/>
      <dgm:t>
        <a:bodyPr/>
        <a:lstStyle/>
        <a:p>
          <a:pPr>
            <a:lnSpc>
              <a:spcPct val="100000"/>
            </a:lnSpc>
            <a:defRPr b="1"/>
          </a:pPr>
          <a:r>
            <a:rPr lang="en-US"/>
            <a:t>Create</a:t>
          </a:r>
        </a:p>
      </dgm:t>
    </dgm:pt>
    <dgm:pt modelId="{3BCC7A4D-5F83-4747-8461-0F263D773A13}" type="parTrans" cxnId="{6AE64641-8D3C-420C-8486-1F9BE248220A}">
      <dgm:prSet/>
      <dgm:spPr/>
      <dgm:t>
        <a:bodyPr/>
        <a:lstStyle/>
        <a:p>
          <a:endParaRPr lang="en-US"/>
        </a:p>
      </dgm:t>
    </dgm:pt>
    <dgm:pt modelId="{AD23FD91-A25A-48C0-AD64-CEE2E4E70A6E}" type="sibTrans" cxnId="{6AE64641-8D3C-420C-8486-1F9BE248220A}">
      <dgm:prSet/>
      <dgm:spPr/>
      <dgm:t>
        <a:bodyPr/>
        <a:lstStyle/>
        <a:p>
          <a:endParaRPr lang="en-US"/>
        </a:p>
      </dgm:t>
    </dgm:pt>
    <dgm:pt modelId="{5EA64A03-8D35-4CFD-A349-135E9E84E22A}">
      <dgm:prSet/>
      <dgm:spPr/>
      <dgm:t>
        <a:bodyPr/>
        <a:lstStyle/>
        <a:p>
          <a:pPr>
            <a:lnSpc>
              <a:spcPct val="100000"/>
            </a:lnSpc>
          </a:pPr>
          <a:r>
            <a:rPr lang="en-US"/>
            <a:t>Create agendas and meeting summaries</a:t>
          </a:r>
        </a:p>
      </dgm:t>
    </dgm:pt>
    <dgm:pt modelId="{56F9BB5E-B285-4D8E-8D37-C375900DF89E}" type="parTrans" cxnId="{B78DC150-F1AE-498A-9C42-216D22A405C4}">
      <dgm:prSet/>
      <dgm:spPr/>
      <dgm:t>
        <a:bodyPr/>
        <a:lstStyle/>
        <a:p>
          <a:endParaRPr lang="en-US"/>
        </a:p>
      </dgm:t>
    </dgm:pt>
    <dgm:pt modelId="{23078D54-0300-4266-890A-90F5B7AAFB2C}" type="sibTrans" cxnId="{B78DC150-F1AE-498A-9C42-216D22A405C4}">
      <dgm:prSet/>
      <dgm:spPr/>
      <dgm:t>
        <a:bodyPr/>
        <a:lstStyle/>
        <a:p>
          <a:endParaRPr lang="en-US"/>
        </a:p>
      </dgm:t>
    </dgm:pt>
    <dgm:pt modelId="{9D5623FD-FFEE-4CD6-9FEF-735573B79DA8}">
      <dgm:prSet/>
      <dgm:spPr/>
      <dgm:t>
        <a:bodyPr/>
        <a:lstStyle/>
        <a:p>
          <a:pPr>
            <a:lnSpc>
              <a:spcPct val="100000"/>
            </a:lnSpc>
            <a:defRPr b="1"/>
          </a:pPr>
          <a:r>
            <a:rPr lang="en-US"/>
            <a:t>Rewrite</a:t>
          </a:r>
        </a:p>
      </dgm:t>
    </dgm:pt>
    <dgm:pt modelId="{ADD95803-633B-45DC-A406-C32D442F0A12}" type="parTrans" cxnId="{BAC3C7DE-11FA-4664-8DD1-B4338A96465A}">
      <dgm:prSet/>
      <dgm:spPr/>
      <dgm:t>
        <a:bodyPr/>
        <a:lstStyle/>
        <a:p>
          <a:endParaRPr lang="en-US"/>
        </a:p>
      </dgm:t>
    </dgm:pt>
    <dgm:pt modelId="{FD4813A8-FFCE-402A-9C25-E7EB90EE26B2}" type="sibTrans" cxnId="{BAC3C7DE-11FA-4664-8DD1-B4338A96465A}">
      <dgm:prSet/>
      <dgm:spPr/>
      <dgm:t>
        <a:bodyPr/>
        <a:lstStyle/>
        <a:p>
          <a:endParaRPr lang="en-US"/>
        </a:p>
      </dgm:t>
    </dgm:pt>
    <dgm:pt modelId="{024ABB95-2360-472A-8578-9E3864C500FE}">
      <dgm:prSet/>
      <dgm:spPr/>
      <dgm:t>
        <a:bodyPr/>
        <a:lstStyle/>
        <a:p>
          <a:pPr>
            <a:lnSpc>
              <a:spcPct val="100000"/>
            </a:lnSpc>
          </a:pPr>
          <a:r>
            <a:rPr lang="en-US"/>
            <a:t>Rewrite messages for clarity or accessibility</a:t>
          </a:r>
        </a:p>
      </dgm:t>
    </dgm:pt>
    <dgm:pt modelId="{3DB1DA1C-84B5-40EF-9595-E62AF4286631}" type="parTrans" cxnId="{E901458D-63B7-4FF2-84F9-CF0E3D17BA60}">
      <dgm:prSet/>
      <dgm:spPr/>
      <dgm:t>
        <a:bodyPr/>
        <a:lstStyle/>
        <a:p>
          <a:endParaRPr lang="en-US"/>
        </a:p>
      </dgm:t>
    </dgm:pt>
    <dgm:pt modelId="{D1B8B616-F622-4153-9633-8FDF3652E788}" type="sibTrans" cxnId="{E901458D-63B7-4FF2-84F9-CF0E3D17BA60}">
      <dgm:prSet/>
      <dgm:spPr/>
      <dgm:t>
        <a:bodyPr/>
        <a:lstStyle/>
        <a:p>
          <a:endParaRPr lang="en-US"/>
        </a:p>
      </dgm:t>
    </dgm:pt>
    <dgm:pt modelId="{AC3EBF73-59BD-455C-88F7-D13BA5FA3518}">
      <dgm:prSet/>
      <dgm:spPr/>
      <dgm:t>
        <a:bodyPr/>
        <a:lstStyle/>
        <a:p>
          <a:pPr>
            <a:lnSpc>
              <a:spcPct val="100000"/>
            </a:lnSpc>
            <a:defRPr b="1"/>
          </a:pPr>
          <a:r>
            <a:rPr lang="en-US"/>
            <a:t>Generate</a:t>
          </a:r>
        </a:p>
      </dgm:t>
    </dgm:pt>
    <dgm:pt modelId="{881EA392-9DAF-4853-8E70-046F0E44D352}" type="parTrans" cxnId="{A4F02310-4690-4642-9524-7A73B33D911A}">
      <dgm:prSet/>
      <dgm:spPr/>
      <dgm:t>
        <a:bodyPr/>
        <a:lstStyle/>
        <a:p>
          <a:endParaRPr lang="en-US"/>
        </a:p>
      </dgm:t>
    </dgm:pt>
    <dgm:pt modelId="{C22F0AB5-EE30-443C-B0BC-844CA9306A8A}" type="sibTrans" cxnId="{A4F02310-4690-4642-9524-7A73B33D911A}">
      <dgm:prSet/>
      <dgm:spPr/>
      <dgm:t>
        <a:bodyPr/>
        <a:lstStyle/>
        <a:p>
          <a:endParaRPr lang="en-US"/>
        </a:p>
      </dgm:t>
    </dgm:pt>
    <dgm:pt modelId="{F56BB417-F112-440C-8D3E-04A0ED2B0B85}">
      <dgm:prSet/>
      <dgm:spPr/>
      <dgm:t>
        <a:bodyPr/>
        <a:lstStyle/>
        <a:p>
          <a:pPr>
            <a:lnSpc>
              <a:spcPct val="100000"/>
            </a:lnSpc>
          </a:pPr>
          <a:r>
            <a:rPr lang="en-US"/>
            <a:t>Generate follow-up communication after actions or meetings</a:t>
          </a:r>
        </a:p>
      </dgm:t>
    </dgm:pt>
    <dgm:pt modelId="{2DD2F35A-6C7C-4C7F-A22F-0BB5E1AB8EDE}" type="parTrans" cxnId="{CB6AE64E-A0FE-49DF-A0DD-450EC696CADA}">
      <dgm:prSet/>
      <dgm:spPr/>
      <dgm:t>
        <a:bodyPr/>
        <a:lstStyle/>
        <a:p>
          <a:endParaRPr lang="en-US"/>
        </a:p>
      </dgm:t>
    </dgm:pt>
    <dgm:pt modelId="{2A4C68F4-8EE3-410B-8B5F-F3320EB84319}" type="sibTrans" cxnId="{CB6AE64E-A0FE-49DF-A0DD-450EC696CADA}">
      <dgm:prSet/>
      <dgm:spPr/>
      <dgm:t>
        <a:bodyPr/>
        <a:lstStyle/>
        <a:p>
          <a:endParaRPr lang="en-US"/>
        </a:p>
      </dgm:t>
    </dgm:pt>
    <dgm:pt modelId="{A9C72EEF-461F-4DA1-AD48-4A415D5002C8}" type="pres">
      <dgm:prSet presAssocID="{C4AA2EC6-8EAD-4300-89FC-7C1E1DDF1A30}" presName="root" presStyleCnt="0">
        <dgm:presLayoutVars>
          <dgm:dir/>
          <dgm:resizeHandles val="exact"/>
        </dgm:presLayoutVars>
      </dgm:prSet>
      <dgm:spPr/>
    </dgm:pt>
    <dgm:pt modelId="{6B9354BE-BC56-472F-AFA5-C8385CE7D3D9}" type="pres">
      <dgm:prSet presAssocID="{80FF0FD0-4B46-4F4F-A655-E6E0C5BB83AB}" presName="compNode" presStyleCnt="0"/>
      <dgm:spPr/>
    </dgm:pt>
    <dgm:pt modelId="{BBE75FEC-2BEF-4666-B214-1B803C7DA91C}" type="pres">
      <dgm:prSet presAssocID="{80FF0FD0-4B46-4F4F-A655-E6E0C5BB83A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Envelope"/>
        </a:ext>
      </dgm:extLst>
    </dgm:pt>
    <dgm:pt modelId="{526C4050-7783-4BD9-A488-7A3DDF957BA7}" type="pres">
      <dgm:prSet presAssocID="{80FF0FD0-4B46-4F4F-A655-E6E0C5BB83AB}" presName="iconSpace" presStyleCnt="0"/>
      <dgm:spPr/>
    </dgm:pt>
    <dgm:pt modelId="{B5F0944F-A7E5-4360-95A2-F6406EAC362D}" type="pres">
      <dgm:prSet presAssocID="{80FF0FD0-4B46-4F4F-A655-E6E0C5BB83AB}" presName="parTx" presStyleLbl="revTx" presStyleIdx="0" presStyleCnt="8">
        <dgm:presLayoutVars>
          <dgm:chMax val="0"/>
          <dgm:chPref val="0"/>
        </dgm:presLayoutVars>
      </dgm:prSet>
      <dgm:spPr/>
    </dgm:pt>
    <dgm:pt modelId="{68657186-828F-4C3F-8567-309E36D3DD97}" type="pres">
      <dgm:prSet presAssocID="{80FF0FD0-4B46-4F4F-A655-E6E0C5BB83AB}" presName="txSpace" presStyleCnt="0"/>
      <dgm:spPr/>
    </dgm:pt>
    <dgm:pt modelId="{652F52EA-EC02-405E-B24C-65D7F273554C}" type="pres">
      <dgm:prSet presAssocID="{80FF0FD0-4B46-4F4F-A655-E6E0C5BB83AB}" presName="desTx" presStyleLbl="revTx" presStyleIdx="1" presStyleCnt="8">
        <dgm:presLayoutVars/>
      </dgm:prSet>
      <dgm:spPr/>
    </dgm:pt>
    <dgm:pt modelId="{DC1551CA-71A1-4FF4-A6AD-4BF79AE1F99C}" type="pres">
      <dgm:prSet presAssocID="{8A841FCB-F03F-4D22-8028-629E257801AA}" presName="sibTrans" presStyleCnt="0"/>
      <dgm:spPr/>
    </dgm:pt>
    <dgm:pt modelId="{A187A559-DC36-40C3-AFF8-F971FC233ED5}" type="pres">
      <dgm:prSet presAssocID="{9DEC9476-57D7-4F50-979F-4A65FA016F55}" presName="compNode" presStyleCnt="0"/>
      <dgm:spPr/>
    </dgm:pt>
    <dgm:pt modelId="{AC2883DA-9B5C-40EA-9DEC-6AD9448378BF}" type="pres">
      <dgm:prSet presAssocID="{9DEC9476-57D7-4F50-979F-4A65FA016F5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 List"/>
        </a:ext>
      </dgm:extLst>
    </dgm:pt>
    <dgm:pt modelId="{E294D994-B294-461B-A550-805E1BC37C74}" type="pres">
      <dgm:prSet presAssocID="{9DEC9476-57D7-4F50-979F-4A65FA016F55}" presName="iconSpace" presStyleCnt="0"/>
      <dgm:spPr/>
    </dgm:pt>
    <dgm:pt modelId="{36D3F2CF-3923-4A45-85AE-608F15B118EF}" type="pres">
      <dgm:prSet presAssocID="{9DEC9476-57D7-4F50-979F-4A65FA016F55}" presName="parTx" presStyleLbl="revTx" presStyleIdx="2" presStyleCnt="8">
        <dgm:presLayoutVars>
          <dgm:chMax val="0"/>
          <dgm:chPref val="0"/>
        </dgm:presLayoutVars>
      </dgm:prSet>
      <dgm:spPr/>
    </dgm:pt>
    <dgm:pt modelId="{2D13516A-7B17-4D39-8552-8F5CFB5B6574}" type="pres">
      <dgm:prSet presAssocID="{9DEC9476-57D7-4F50-979F-4A65FA016F55}" presName="txSpace" presStyleCnt="0"/>
      <dgm:spPr/>
    </dgm:pt>
    <dgm:pt modelId="{864FE9FB-62C0-47A0-9A9D-91CAFC51959F}" type="pres">
      <dgm:prSet presAssocID="{9DEC9476-57D7-4F50-979F-4A65FA016F55}" presName="desTx" presStyleLbl="revTx" presStyleIdx="3" presStyleCnt="8">
        <dgm:presLayoutVars/>
      </dgm:prSet>
      <dgm:spPr/>
    </dgm:pt>
    <dgm:pt modelId="{7D80A0AE-82DB-4DB6-9257-17EFFD04808F}" type="pres">
      <dgm:prSet presAssocID="{AD23FD91-A25A-48C0-AD64-CEE2E4E70A6E}" presName="sibTrans" presStyleCnt="0"/>
      <dgm:spPr/>
    </dgm:pt>
    <dgm:pt modelId="{2F6255C6-99C8-42BC-8B15-5B2787A48A95}" type="pres">
      <dgm:prSet presAssocID="{9D5623FD-FFEE-4CD6-9FEF-735573B79DA8}" presName="compNode" presStyleCnt="0"/>
      <dgm:spPr/>
    </dgm:pt>
    <dgm:pt modelId="{415965CF-E1D4-43E1-B7B5-F97FF9088F31}" type="pres">
      <dgm:prSet presAssocID="{9D5623FD-FFEE-4CD6-9FEF-735573B79DA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Pencil"/>
        </a:ext>
      </dgm:extLst>
    </dgm:pt>
    <dgm:pt modelId="{1D4A5CC8-F561-40A6-A1B0-193D336D1611}" type="pres">
      <dgm:prSet presAssocID="{9D5623FD-FFEE-4CD6-9FEF-735573B79DA8}" presName="iconSpace" presStyleCnt="0"/>
      <dgm:spPr/>
    </dgm:pt>
    <dgm:pt modelId="{3B46B359-AEB8-49B1-B2C8-7DB97207B4DA}" type="pres">
      <dgm:prSet presAssocID="{9D5623FD-FFEE-4CD6-9FEF-735573B79DA8}" presName="parTx" presStyleLbl="revTx" presStyleIdx="4" presStyleCnt="8">
        <dgm:presLayoutVars>
          <dgm:chMax val="0"/>
          <dgm:chPref val="0"/>
        </dgm:presLayoutVars>
      </dgm:prSet>
      <dgm:spPr/>
    </dgm:pt>
    <dgm:pt modelId="{0C060A3F-A13F-4AAA-8509-6CCC48A2C864}" type="pres">
      <dgm:prSet presAssocID="{9D5623FD-FFEE-4CD6-9FEF-735573B79DA8}" presName="txSpace" presStyleCnt="0"/>
      <dgm:spPr/>
    </dgm:pt>
    <dgm:pt modelId="{193D39B2-422A-40E9-BC3D-274929A26E6E}" type="pres">
      <dgm:prSet presAssocID="{9D5623FD-FFEE-4CD6-9FEF-735573B79DA8}" presName="desTx" presStyleLbl="revTx" presStyleIdx="5" presStyleCnt="8">
        <dgm:presLayoutVars/>
      </dgm:prSet>
      <dgm:spPr/>
    </dgm:pt>
    <dgm:pt modelId="{04148A6D-E7DF-4ACC-89B9-219F3E2170B5}" type="pres">
      <dgm:prSet presAssocID="{FD4813A8-FFCE-402A-9C25-E7EB90EE26B2}" presName="sibTrans" presStyleCnt="0"/>
      <dgm:spPr/>
    </dgm:pt>
    <dgm:pt modelId="{6D197539-7307-4630-B15F-F6290074090F}" type="pres">
      <dgm:prSet presAssocID="{AC3EBF73-59BD-455C-88F7-D13BA5FA3518}" presName="compNode" presStyleCnt="0"/>
      <dgm:spPr/>
    </dgm:pt>
    <dgm:pt modelId="{E15ED34F-E681-41F2-B29D-4F6410F5931D}" type="pres">
      <dgm:prSet presAssocID="{AC3EBF73-59BD-455C-88F7-D13BA5FA351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50D28887-2622-4708-A80F-405758BF0458}" type="pres">
      <dgm:prSet presAssocID="{AC3EBF73-59BD-455C-88F7-D13BA5FA3518}" presName="iconSpace" presStyleCnt="0"/>
      <dgm:spPr/>
    </dgm:pt>
    <dgm:pt modelId="{0E0A2848-F3D1-4697-B875-B916B8677DA5}" type="pres">
      <dgm:prSet presAssocID="{AC3EBF73-59BD-455C-88F7-D13BA5FA3518}" presName="parTx" presStyleLbl="revTx" presStyleIdx="6" presStyleCnt="8">
        <dgm:presLayoutVars>
          <dgm:chMax val="0"/>
          <dgm:chPref val="0"/>
        </dgm:presLayoutVars>
      </dgm:prSet>
      <dgm:spPr/>
    </dgm:pt>
    <dgm:pt modelId="{56BB2A2B-2DED-4466-BFB8-34EE61B3B576}" type="pres">
      <dgm:prSet presAssocID="{AC3EBF73-59BD-455C-88F7-D13BA5FA3518}" presName="txSpace" presStyleCnt="0"/>
      <dgm:spPr/>
    </dgm:pt>
    <dgm:pt modelId="{71961B4D-7CC4-4393-ACA4-CFB423B16B97}" type="pres">
      <dgm:prSet presAssocID="{AC3EBF73-59BD-455C-88F7-D13BA5FA3518}" presName="desTx" presStyleLbl="revTx" presStyleIdx="7" presStyleCnt="8">
        <dgm:presLayoutVars/>
      </dgm:prSet>
      <dgm:spPr/>
    </dgm:pt>
  </dgm:ptLst>
  <dgm:cxnLst>
    <dgm:cxn modelId="{75B77804-F2AC-CD4B-971A-96C773D9CBA7}" type="presOf" srcId="{5EA64A03-8D35-4CFD-A349-135E9E84E22A}" destId="{864FE9FB-62C0-47A0-9A9D-91CAFC51959F}" srcOrd="0" destOrd="0" presId="urn:microsoft.com/office/officeart/2018/5/layout/CenteredIconLabelDescriptionList"/>
    <dgm:cxn modelId="{A4F02310-4690-4642-9524-7A73B33D911A}" srcId="{C4AA2EC6-8EAD-4300-89FC-7C1E1DDF1A30}" destId="{AC3EBF73-59BD-455C-88F7-D13BA5FA3518}" srcOrd="3" destOrd="0" parTransId="{881EA392-9DAF-4853-8E70-046F0E44D352}" sibTransId="{C22F0AB5-EE30-443C-B0BC-844CA9306A8A}"/>
    <dgm:cxn modelId="{5A27CB13-D344-DF43-A05B-AA11FC14871E}" type="presOf" srcId="{024ABB95-2360-472A-8578-9E3864C500FE}" destId="{193D39B2-422A-40E9-BC3D-274929A26E6E}" srcOrd="0" destOrd="0" presId="urn:microsoft.com/office/officeart/2018/5/layout/CenteredIconLabelDescriptionList"/>
    <dgm:cxn modelId="{20753817-F774-E44C-8F6B-CA8995159BE1}" type="presOf" srcId="{80FF0FD0-4B46-4F4F-A655-E6E0C5BB83AB}" destId="{B5F0944F-A7E5-4360-95A2-F6406EAC362D}" srcOrd="0" destOrd="0" presId="urn:microsoft.com/office/officeart/2018/5/layout/CenteredIconLabelDescriptionList"/>
    <dgm:cxn modelId="{6AE64641-8D3C-420C-8486-1F9BE248220A}" srcId="{C4AA2EC6-8EAD-4300-89FC-7C1E1DDF1A30}" destId="{9DEC9476-57D7-4F50-979F-4A65FA016F55}" srcOrd="1" destOrd="0" parTransId="{3BCC7A4D-5F83-4747-8461-0F263D773A13}" sibTransId="{AD23FD91-A25A-48C0-AD64-CEE2E4E70A6E}"/>
    <dgm:cxn modelId="{CB6AE64E-A0FE-49DF-A0DD-450EC696CADA}" srcId="{AC3EBF73-59BD-455C-88F7-D13BA5FA3518}" destId="{F56BB417-F112-440C-8D3E-04A0ED2B0B85}" srcOrd="0" destOrd="0" parTransId="{2DD2F35A-6C7C-4C7F-A22F-0BB5E1AB8EDE}" sibTransId="{2A4C68F4-8EE3-410B-8B5F-F3320EB84319}"/>
    <dgm:cxn modelId="{B78DC150-F1AE-498A-9C42-216D22A405C4}" srcId="{9DEC9476-57D7-4F50-979F-4A65FA016F55}" destId="{5EA64A03-8D35-4CFD-A349-135E9E84E22A}" srcOrd="0" destOrd="0" parTransId="{56F9BB5E-B285-4D8E-8D37-C375900DF89E}" sibTransId="{23078D54-0300-4266-890A-90F5B7AAFB2C}"/>
    <dgm:cxn modelId="{E901458D-63B7-4FF2-84F9-CF0E3D17BA60}" srcId="{9D5623FD-FFEE-4CD6-9FEF-735573B79DA8}" destId="{024ABB95-2360-472A-8578-9E3864C500FE}" srcOrd="0" destOrd="0" parTransId="{3DB1DA1C-84B5-40EF-9595-E62AF4286631}" sibTransId="{D1B8B616-F622-4153-9633-8FDF3652E788}"/>
    <dgm:cxn modelId="{C7EBB8A2-27C9-41D6-8E4C-19D8AF8CE1A1}" srcId="{C4AA2EC6-8EAD-4300-89FC-7C1E1DDF1A30}" destId="{80FF0FD0-4B46-4F4F-A655-E6E0C5BB83AB}" srcOrd="0" destOrd="0" parTransId="{76EFB726-215B-45B1-AD69-F03FA4B305BF}" sibTransId="{8A841FCB-F03F-4D22-8028-629E257801AA}"/>
    <dgm:cxn modelId="{CD774FA8-54EA-2749-B460-DDA49B1C3156}" type="presOf" srcId="{F56BB417-F112-440C-8D3E-04A0ED2B0B85}" destId="{71961B4D-7CC4-4393-ACA4-CFB423B16B97}" srcOrd="0" destOrd="0" presId="urn:microsoft.com/office/officeart/2018/5/layout/CenteredIconLabelDescriptionList"/>
    <dgm:cxn modelId="{97DF8CAF-79DE-9F49-B065-288DA44ED6BA}" type="presOf" srcId="{C4AA2EC6-8EAD-4300-89FC-7C1E1DDF1A30}" destId="{A9C72EEF-461F-4DA1-AD48-4A415D5002C8}" srcOrd="0" destOrd="0" presId="urn:microsoft.com/office/officeart/2018/5/layout/CenteredIconLabelDescriptionList"/>
    <dgm:cxn modelId="{CF8CDFB7-AB62-CD44-ABED-1516E1548156}" type="presOf" srcId="{9D5623FD-FFEE-4CD6-9FEF-735573B79DA8}" destId="{3B46B359-AEB8-49B1-B2C8-7DB97207B4DA}" srcOrd="0" destOrd="0" presId="urn:microsoft.com/office/officeart/2018/5/layout/CenteredIconLabelDescriptionList"/>
    <dgm:cxn modelId="{2A1FFFBC-0E11-5B46-AC02-76790687E123}" type="presOf" srcId="{9DEC9476-57D7-4F50-979F-4A65FA016F55}" destId="{36D3F2CF-3923-4A45-85AE-608F15B118EF}" srcOrd="0" destOrd="0" presId="urn:microsoft.com/office/officeart/2018/5/layout/CenteredIconLabelDescriptionList"/>
    <dgm:cxn modelId="{54A3CCBF-AD7D-E845-A9AD-9374ED7519E1}" type="presOf" srcId="{56CED58D-67DD-4A46-B65B-A9ED8E8DB128}" destId="{652F52EA-EC02-405E-B24C-65D7F273554C}" srcOrd="0" destOrd="0" presId="urn:microsoft.com/office/officeart/2018/5/layout/CenteredIconLabelDescriptionList"/>
    <dgm:cxn modelId="{D00D22D2-2319-D946-9455-658AF400FA67}" type="presOf" srcId="{AC3EBF73-59BD-455C-88F7-D13BA5FA3518}" destId="{0E0A2848-F3D1-4697-B875-B916B8677DA5}" srcOrd="0" destOrd="0" presId="urn:microsoft.com/office/officeart/2018/5/layout/CenteredIconLabelDescriptionList"/>
    <dgm:cxn modelId="{BAC3C7DE-11FA-4664-8DD1-B4338A96465A}" srcId="{C4AA2EC6-8EAD-4300-89FC-7C1E1DDF1A30}" destId="{9D5623FD-FFEE-4CD6-9FEF-735573B79DA8}" srcOrd="2" destOrd="0" parTransId="{ADD95803-633B-45DC-A406-C32D442F0A12}" sibTransId="{FD4813A8-FFCE-402A-9C25-E7EB90EE26B2}"/>
    <dgm:cxn modelId="{79AC04E6-05B0-432F-9E4C-1B84ADEBA09E}" srcId="{80FF0FD0-4B46-4F4F-A655-E6E0C5BB83AB}" destId="{56CED58D-67DD-4A46-B65B-A9ED8E8DB128}" srcOrd="0" destOrd="0" parTransId="{89C4A07C-F2EA-4293-A898-5BB4D08A563D}" sibTransId="{FB440F53-EFD6-4E5C-80DD-566797BD431C}"/>
    <dgm:cxn modelId="{339C5C83-CED9-5843-A9C9-9D8CE2174A51}" type="presParOf" srcId="{A9C72EEF-461F-4DA1-AD48-4A415D5002C8}" destId="{6B9354BE-BC56-472F-AFA5-C8385CE7D3D9}" srcOrd="0" destOrd="0" presId="urn:microsoft.com/office/officeart/2018/5/layout/CenteredIconLabelDescriptionList"/>
    <dgm:cxn modelId="{C42498D6-201B-794D-832F-1E1B2F4895BB}" type="presParOf" srcId="{6B9354BE-BC56-472F-AFA5-C8385CE7D3D9}" destId="{BBE75FEC-2BEF-4666-B214-1B803C7DA91C}" srcOrd="0" destOrd="0" presId="urn:microsoft.com/office/officeart/2018/5/layout/CenteredIconLabelDescriptionList"/>
    <dgm:cxn modelId="{4EDFFAC8-76EB-624F-ADB1-72896978C360}" type="presParOf" srcId="{6B9354BE-BC56-472F-AFA5-C8385CE7D3D9}" destId="{526C4050-7783-4BD9-A488-7A3DDF957BA7}" srcOrd="1" destOrd="0" presId="urn:microsoft.com/office/officeart/2018/5/layout/CenteredIconLabelDescriptionList"/>
    <dgm:cxn modelId="{3393A747-9DA7-6A4C-8C69-A654CC076E07}" type="presParOf" srcId="{6B9354BE-BC56-472F-AFA5-C8385CE7D3D9}" destId="{B5F0944F-A7E5-4360-95A2-F6406EAC362D}" srcOrd="2" destOrd="0" presId="urn:microsoft.com/office/officeart/2018/5/layout/CenteredIconLabelDescriptionList"/>
    <dgm:cxn modelId="{88B7A3F6-A0A8-F84D-B388-DBC90EC0BF0B}" type="presParOf" srcId="{6B9354BE-BC56-472F-AFA5-C8385CE7D3D9}" destId="{68657186-828F-4C3F-8567-309E36D3DD97}" srcOrd="3" destOrd="0" presId="urn:microsoft.com/office/officeart/2018/5/layout/CenteredIconLabelDescriptionList"/>
    <dgm:cxn modelId="{5BCBECB7-6CF5-8D49-B4EE-DBD2141D968A}" type="presParOf" srcId="{6B9354BE-BC56-472F-AFA5-C8385CE7D3D9}" destId="{652F52EA-EC02-405E-B24C-65D7F273554C}" srcOrd="4" destOrd="0" presId="urn:microsoft.com/office/officeart/2018/5/layout/CenteredIconLabelDescriptionList"/>
    <dgm:cxn modelId="{7360643F-EF51-BA4F-9CE4-D55A552ECC52}" type="presParOf" srcId="{A9C72EEF-461F-4DA1-AD48-4A415D5002C8}" destId="{DC1551CA-71A1-4FF4-A6AD-4BF79AE1F99C}" srcOrd="1" destOrd="0" presId="urn:microsoft.com/office/officeart/2018/5/layout/CenteredIconLabelDescriptionList"/>
    <dgm:cxn modelId="{D36FA4B1-0C4D-064E-BB20-5668D59256A0}" type="presParOf" srcId="{A9C72EEF-461F-4DA1-AD48-4A415D5002C8}" destId="{A187A559-DC36-40C3-AFF8-F971FC233ED5}" srcOrd="2" destOrd="0" presId="urn:microsoft.com/office/officeart/2018/5/layout/CenteredIconLabelDescriptionList"/>
    <dgm:cxn modelId="{6C631310-477F-5149-8EBA-CA02D6246515}" type="presParOf" srcId="{A187A559-DC36-40C3-AFF8-F971FC233ED5}" destId="{AC2883DA-9B5C-40EA-9DEC-6AD9448378BF}" srcOrd="0" destOrd="0" presId="urn:microsoft.com/office/officeart/2018/5/layout/CenteredIconLabelDescriptionList"/>
    <dgm:cxn modelId="{AF4B28E4-3929-1944-9D87-4E6383C2A99F}" type="presParOf" srcId="{A187A559-DC36-40C3-AFF8-F971FC233ED5}" destId="{E294D994-B294-461B-A550-805E1BC37C74}" srcOrd="1" destOrd="0" presId="urn:microsoft.com/office/officeart/2018/5/layout/CenteredIconLabelDescriptionList"/>
    <dgm:cxn modelId="{E6133040-BECA-1547-972F-48BB99CF427F}" type="presParOf" srcId="{A187A559-DC36-40C3-AFF8-F971FC233ED5}" destId="{36D3F2CF-3923-4A45-85AE-608F15B118EF}" srcOrd="2" destOrd="0" presId="urn:microsoft.com/office/officeart/2018/5/layout/CenteredIconLabelDescriptionList"/>
    <dgm:cxn modelId="{10B4C2B6-6CF3-634F-8C46-BA1846E89130}" type="presParOf" srcId="{A187A559-DC36-40C3-AFF8-F971FC233ED5}" destId="{2D13516A-7B17-4D39-8552-8F5CFB5B6574}" srcOrd="3" destOrd="0" presId="urn:microsoft.com/office/officeart/2018/5/layout/CenteredIconLabelDescriptionList"/>
    <dgm:cxn modelId="{EACF12B8-097D-0446-A7E6-6A19C40BEE9E}" type="presParOf" srcId="{A187A559-DC36-40C3-AFF8-F971FC233ED5}" destId="{864FE9FB-62C0-47A0-9A9D-91CAFC51959F}" srcOrd="4" destOrd="0" presId="urn:microsoft.com/office/officeart/2018/5/layout/CenteredIconLabelDescriptionList"/>
    <dgm:cxn modelId="{A1013151-B49E-4743-A3F6-89773EDFE66E}" type="presParOf" srcId="{A9C72EEF-461F-4DA1-AD48-4A415D5002C8}" destId="{7D80A0AE-82DB-4DB6-9257-17EFFD04808F}" srcOrd="3" destOrd="0" presId="urn:microsoft.com/office/officeart/2018/5/layout/CenteredIconLabelDescriptionList"/>
    <dgm:cxn modelId="{D5CA128A-3B9A-5349-9B43-2748E758F6F4}" type="presParOf" srcId="{A9C72EEF-461F-4DA1-AD48-4A415D5002C8}" destId="{2F6255C6-99C8-42BC-8B15-5B2787A48A95}" srcOrd="4" destOrd="0" presId="urn:microsoft.com/office/officeart/2018/5/layout/CenteredIconLabelDescriptionList"/>
    <dgm:cxn modelId="{52A59DC1-F22A-9A41-AEDB-7C9C87E7E147}" type="presParOf" srcId="{2F6255C6-99C8-42BC-8B15-5B2787A48A95}" destId="{415965CF-E1D4-43E1-B7B5-F97FF9088F31}" srcOrd="0" destOrd="0" presId="urn:microsoft.com/office/officeart/2018/5/layout/CenteredIconLabelDescriptionList"/>
    <dgm:cxn modelId="{B3CFF80B-959A-9041-B596-3AC400170AF5}" type="presParOf" srcId="{2F6255C6-99C8-42BC-8B15-5B2787A48A95}" destId="{1D4A5CC8-F561-40A6-A1B0-193D336D1611}" srcOrd="1" destOrd="0" presId="urn:microsoft.com/office/officeart/2018/5/layout/CenteredIconLabelDescriptionList"/>
    <dgm:cxn modelId="{0F0689DE-756B-B244-AB75-B929F9EEADE5}" type="presParOf" srcId="{2F6255C6-99C8-42BC-8B15-5B2787A48A95}" destId="{3B46B359-AEB8-49B1-B2C8-7DB97207B4DA}" srcOrd="2" destOrd="0" presId="urn:microsoft.com/office/officeart/2018/5/layout/CenteredIconLabelDescriptionList"/>
    <dgm:cxn modelId="{F3728A1E-41D7-884E-9169-B74365ED5450}" type="presParOf" srcId="{2F6255C6-99C8-42BC-8B15-5B2787A48A95}" destId="{0C060A3F-A13F-4AAA-8509-6CCC48A2C864}" srcOrd="3" destOrd="0" presId="urn:microsoft.com/office/officeart/2018/5/layout/CenteredIconLabelDescriptionList"/>
    <dgm:cxn modelId="{8C54FBCA-24BA-CF45-8561-2EBF18C30C2B}" type="presParOf" srcId="{2F6255C6-99C8-42BC-8B15-5B2787A48A95}" destId="{193D39B2-422A-40E9-BC3D-274929A26E6E}" srcOrd="4" destOrd="0" presId="urn:microsoft.com/office/officeart/2018/5/layout/CenteredIconLabelDescriptionList"/>
    <dgm:cxn modelId="{9BC12C5E-2EFF-A046-8528-DC11A0410D6C}" type="presParOf" srcId="{A9C72EEF-461F-4DA1-AD48-4A415D5002C8}" destId="{04148A6D-E7DF-4ACC-89B9-219F3E2170B5}" srcOrd="5" destOrd="0" presId="urn:microsoft.com/office/officeart/2018/5/layout/CenteredIconLabelDescriptionList"/>
    <dgm:cxn modelId="{977ADCC8-A9FA-C34A-8878-1FDFAFA28F8C}" type="presParOf" srcId="{A9C72EEF-461F-4DA1-AD48-4A415D5002C8}" destId="{6D197539-7307-4630-B15F-F6290074090F}" srcOrd="6" destOrd="0" presId="urn:microsoft.com/office/officeart/2018/5/layout/CenteredIconLabelDescriptionList"/>
    <dgm:cxn modelId="{669FF2A3-4CBC-8248-8E19-6D3B8733ECE6}" type="presParOf" srcId="{6D197539-7307-4630-B15F-F6290074090F}" destId="{E15ED34F-E681-41F2-B29D-4F6410F5931D}" srcOrd="0" destOrd="0" presId="urn:microsoft.com/office/officeart/2018/5/layout/CenteredIconLabelDescriptionList"/>
    <dgm:cxn modelId="{F7B768EA-6586-0A48-B937-19E55155CED2}" type="presParOf" srcId="{6D197539-7307-4630-B15F-F6290074090F}" destId="{50D28887-2622-4708-A80F-405758BF0458}" srcOrd="1" destOrd="0" presId="urn:microsoft.com/office/officeart/2018/5/layout/CenteredIconLabelDescriptionList"/>
    <dgm:cxn modelId="{40130812-4E02-5449-B018-C5E4FFC96955}" type="presParOf" srcId="{6D197539-7307-4630-B15F-F6290074090F}" destId="{0E0A2848-F3D1-4697-B875-B916B8677DA5}" srcOrd="2" destOrd="0" presId="urn:microsoft.com/office/officeart/2018/5/layout/CenteredIconLabelDescriptionList"/>
    <dgm:cxn modelId="{43381575-093C-4F4B-9B23-39A3DA38F517}" type="presParOf" srcId="{6D197539-7307-4630-B15F-F6290074090F}" destId="{56BB2A2B-2DED-4466-BFB8-34EE61B3B576}" srcOrd="3" destOrd="0" presId="urn:microsoft.com/office/officeart/2018/5/layout/CenteredIconLabelDescriptionList"/>
    <dgm:cxn modelId="{EF6B33B8-874E-5A4D-89DF-FDED90B2BF0F}" type="presParOf" srcId="{6D197539-7307-4630-B15F-F6290074090F}" destId="{71961B4D-7CC4-4393-ACA4-CFB423B16B97}" srcOrd="4" destOrd="0" presId="urn:microsoft.com/office/officeart/2018/5/layout/CenteredIconLabelDescri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646F68-98AB-48A5-B94A-109C6338502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02D2B01-9BA6-49CE-B067-5B2390039CE1}">
      <dgm:prSet/>
      <dgm:spPr/>
      <dgm:t>
        <a:bodyPr/>
        <a:lstStyle/>
        <a:p>
          <a:r>
            <a:rPr lang="en-US"/>
            <a:t>Build tables from messy lists or notes</a:t>
          </a:r>
        </a:p>
      </dgm:t>
    </dgm:pt>
    <dgm:pt modelId="{D40DB8DD-5357-4DD7-9835-1D9902AA58F7}" type="parTrans" cxnId="{2ED79AB3-397B-4256-A8D1-99D1D48DDDA6}">
      <dgm:prSet/>
      <dgm:spPr/>
      <dgm:t>
        <a:bodyPr/>
        <a:lstStyle/>
        <a:p>
          <a:endParaRPr lang="en-US"/>
        </a:p>
      </dgm:t>
    </dgm:pt>
    <dgm:pt modelId="{6A5EBAB6-84A4-4E76-808F-028487C7FE44}" type="sibTrans" cxnId="{2ED79AB3-397B-4256-A8D1-99D1D48DDDA6}">
      <dgm:prSet/>
      <dgm:spPr/>
      <dgm:t>
        <a:bodyPr/>
        <a:lstStyle/>
        <a:p>
          <a:endParaRPr lang="en-US"/>
        </a:p>
      </dgm:t>
    </dgm:pt>
    <dgm:pt modelId="{B4CF6548-7F8F-4CF5-9940-8F9653DA05A0}">
      <dgm:prSet/>
      <dgm:spPr/>
      <dgm:t>
        <a:bodyPr/>
        <a:lstStyle/>
        <a:p>
          <a:r>
            <a:rPr lang="en-US"/>
            <a:t>Create organizing tracking tools (issues, actions, worksites, next steps)</a:t>
          </a:r>
        </a:p>
      </dgm:t>
    </dgm:pt>
    <dgm:pt modelId="{54796F5F-A8F3-4734-9219-E65428DB6D5E}" type="parTrans" cxnId="{81BE7EBE-A4C4-466C-8A68-13F0D2ECE555}">
      <dgm:prSet/>
      <dgm:spPr/>
      <dgm:t>
        <a:bodyPr/>
        <a:lstStyle/>
        <a:p>
          <a:endParaRPr lang="en-US"/>
        </a:p>
      </dgm:t>
    </dgm:pt>
    <dgm:pt modelId="{1336CE09-4585-4C6E-B35B-25FDAA29484B}" type="sibTrans" cxnId="{81BE7EBE-A4C4-466C-8A68-13F0D2ECE555}">
      <dgm:prSet/>
      <dgm:spPr/>
      <dgm:t>
        <a:bodyPr/>
        <a:lstStyle/>
        <a:p>
          <a:endParaRPr lang="en-US"/>
        </a:p>
      </dgm:t>
    </dgm:pt>
    <dgm:pt modelId="{050BC46F-9047-483C-92F6-918D7A61CEF8}">
      <dgm:prSet/>
      <dgm:spPr/>
      <dgm:t>
        <a:bodyPr/>
        <a:lstStyle/>
        <a:p>
          <a:r>
            <a:rPr lang="en-US"/>
            <a:t>Summarize spreadsheets in plain language</a:t>
          </a:r>
        </a:p>
      </dgm:t>
    </dgm:pt>
    <dgm:pt modelId="{7323FCB5-1355-4B14-A27C-79296E01E9F3}" type="parTrans" cxnId="{2BB2A913-67FC-4C1B-941F-15126252CBE5}">
      <dgm:prSet/>
      <dgm:spPr/>
      <dgm:t>
        <a:bodyPr/>
        <a:lstStyle/>
        <a:p>
          <a:endParaRPr lang="en-US"/>
        </a:p>
      </dgm:t>
    </dgm:pt>
    <dgm:pt modelId="{1108150D-1F29-465F-947E-BF4C998AFDA6}" type="sibTrans" cxnId="{2BB2A913-67FC-4C1B-941F-15126252CBE5}">
      <dgm:prSet/>
      <dgm:spPr/>
      <dgm:t>
        <a:bodyPr/>
        <a:lstStyle/>
        <a:p>
          <a:endParaRPr lang="en-US"/>
        </a:p>
      </dgm:t>
    </dgm:pt>
    <dgm:pt modelId="{9DC4EDD6-6472-4408-AD7A-1FDE739ECF4C}">
      <dgm:prSet/>
      <dgm:spPr/>
      <dgm:t>
        <a:bodyPr/>
        <a:lstStyle/>
        <a:p>
          <a:r>
            <a:rPr lang="en-US"/>
            <a:t>Identify patterns without complex data analysis</a:t>
          </a:r>
        </a:p>
      </dgm:t>
    </dgm:pt>
    <dgm:pt modelId="{4D75B811-10C3-40D9-B198-1D67329F71A7}" type="parTrans" cxnId="{18D6A4DC-2C40-4F7D-AF8F-56874763BC6B}">
      <dgm:prSet/>
      <dgm:spPr/>
      <dgm:t>
        <a:bodyPr/>
        <a:lstStyle/>
        <a:p>
          <a:endParaRPr lang="en-US"/>
        </a:p>
      </dgm:t>
    </dgm:pt>
    <dgm:pt modelId="{26654669-893F-40F0-9366-9C0D2C95E2E8}" type="sibTrans" cxnId="{18D6A4DC-2C40-4F7D-AF8F-56874763BC6B}">
      <dgm:prSet/>
      <dgm:spPr/>
      <dgm:t>
        <a:bodyPr/>
        <a:lstStyle/>
        <a:p>
          <a:endParaRPr lang="en-US"/>
        </a:p>
      </dgm:t>
    </dgm:pt>
    <dgm:pt modelId="{ADBAA1B8-102C-4181-A553-3D393B170733}" type="pres">
      <dgm:prSet presAssocID="{38646F68-98AB-48A5-B94A-109C63385024}" presName="root" presStyleCnt="0">
        <dgm:presLayoutVars>
          <dgm:dir/>
          <dgm:resizeHandles val="exact"/>
        </dgm:presLayoutVars>
      </dgm:prSet>
      <dgm:spPr/>
    </dgm:pt>
    <dgm:pt modelId="{2217E9BE-8151-4DBE-BA0B-92DAA4DA8324}" type="pres">
      <dgm:prSet presAssocID="{A02D2B01-9BA6-49CE-B067-5B2390039CE1}" presName="compNode" presStyleCnt="0"/>
      <dgm:spPr/>
    </dgm:pt>
    <dgm:pt modelId="{989A6662-DA87-42AB-9E3B-28EF1E4FB29D}" type="pres">
      <dgm:prSet presAssocID="{A02D2B01-9BA6-49CE-B067-5B2390039CE1}" presName="bgRect" presStyleLbl="bgShp" presStyleIdx="0" presStyleCnt="4"/>
      <dgm:spPr/>
    </dgm:pt>
    <dgm:pt modelId="{D0ADD8C6-86F7-4FA4-9461-3E4066B72D12}" type="pres">
      <dgm:prSet presAssocID="{A02D2B01-9BA6-49CE-B067-5B2390039CE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8269398D-4223-46AF-A109-C79C824A2F10}" type="pres">
      <dgm:prSet presAssocID="{A02D2B01-9BA6-49CE-B067-5B2390039CE1}" presName="spaceRect" presStyleCnt="0"/>
      <dgm:spPr/>
    </dgm:pt>
    <dgm:pt modelId="{242226B1-A52E-4741-80EF-C0F4E6D0FCAC}" type="pres">
      <dgm:prSet presAssocID="{A02D2B01-9BA6-49CE-B067-5B2390039CE1}" presName="parTx" presStyleLbl="revTx" presStyleIdx="0" presStyleCnt="4">
        <dgm:presLayoutVars>
          <dgm:chMax val="0"/>
          <dgm:chPref val="0"/>
        </dgm:presLayoutVars>
      </dgm:prSet>
      <dgm:spPr/>
    </dgm:pt>
    <dgm:pt modelId="{657E0EE9-CC47-436B-9ECC-CB5E377218A5}" type="pres">
      <dgm:prSet presAssocID="{6A5EBAB6-84A4-4E76-808F-028487C7FE44}" presName="sibTrans" presStyleCnt="0"/>
      <dgm:spPr/>
    </dgm:pt>
    <dgm:pt modelId="{3E49AF3E-8855-49F5-AC28-FE3E9F837FD4}" type="pres">
      <dgm:prSet presAssocID="{B4CF6548-7F8F-4CF5-9940-8F9653DA05A0}" presName="compNode" presStyleCnt="0"/>
      <dgm:spPr/>
    </dgm:pt>
    <dgm:pt modelId="{2A3BA805-9FA4-4CF2-9D07-68251548ED51}" type="pres">
      <dgm:prSet presAssocID="{B4CF6548-7F8F-4CF5-9940-8F9653DA05A0}" presName="bgRect" presStyleLbl="bgShp" presStyleIdx="1" presStyleCnt="4"/>
      <dgm:spPr/>
    </dgm:pt>
    <dgm:pt modelId="{98A08385-8B23-4EBD-9BB5-B2A027E58DA6}" type="pres">
      <dgm:prSet presAssocID="{B4CF6548-7F8F-4CF5-9940-8F9653DA05A0}"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cision chart"/>
        </a:ext>
      </dgm:extLst>
    </dgm:pt>
    <dgm:pt modelId="{0E7AE619-143B-400B-A049-29643876B0C6}" type="pres">
      <dgm:prSet presAssocID="{B4CF6548-7F8F-4CF5-9940-8F9653DA05A0}" presName="spaceRect" presStyleCnt="0"/>
      <dgm:spPr/>
    </dgm:pt>
    <dgm:pt modelId="{4A68F4DE-BC2E-40C4-B0AA-92B556CABDDF}" type="pres">
      <dgm:prSet presAssocID="{B4CF6548-7F8F-4CF5-9940-8F9653DA05A0}" presName="parTx" presStyleLbl="revTx" presStyleIdx="1" presStyleCnt="4">
        <dgm:presLayoutVars>
          <dgm:chMax val="0"/>
          <dgm:chPref val="0"/>
        </dgm:presLayoutVars>
      </dgm:prSet>
      <dgm:spPr/>
    </dgm:pt>
    <dgm:pt modelId="{E88F6DBE-F160-46BF-B383-C2C1A6441D41}" type="pres">
      <dgm:prSet presAssocID="{1336CE09-4585-4C6E-B35B-25FDAA29484B}" presName="sibTrans" presStyleCnt="0"/>
      <dgm:spPr/>
    </dgm:pt>
    <dgm:pt modelId="{685ECCA8-AB2C-4A8E-BC35-58360158E3CD}" type="pres">
      <dgm:prSet presAssocID="{050BC46F-9047-483C-92F6-918D7A61CEF8}" presName="compNode" presStyleCnt="0"/>
      <dgm:spPr/>
    </dgm:pt>
    <dgm:pt modelId="{830C4E8D-954B-44B0-B00F-5746236B2B2B}" type="pres">
      <dgm:prSet presAssocID="{050BC46F-9047-483C-92F6-918D7A61CEF8}" presName="bgRect" presStyleLbl="bgShp" presStyleIdx="2" presStyleCnt="4"/>
      <dgm:spPr/>
    </dgm:pt>
    <dgm:pt modelId="{4C553718-4EEA-4AF8-8068-291ACE303C48}" type="pres">
      <dgm:prSet presAssocID="{050BC46F-9047-483C-92F6-918D7A61CEF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able"/>
        </a:ext>
      </dgm:extLst>
    </dgm:pt>
    <dgm:pt modelId="{6357A9C4-7AAC-47E2-8E8D-B2DC1598135F}" type="pres">
      <dgm:prSet presAssocID="{050BC46F-9047-483C-92F6-918D7A61CEF8}" presName="spaceRect" presStyleCnt="0"/>
      <dgm:spPr/>
    </dgm:pt>
    <dgm:pt modelId="{633188B8-9CCF-4681-A740-4AC79EBE7B52}" type="pres">
      <dgm:prSet presAssocID="{050BC46F-9047-483C-92F6-918D7A61CEF8}" presName="parTx" presStyleLbl="revTx" presStyleIdx="2" presStyleCnt="4">
        <dgm:presLayoutVars>
          <dgm:chMax val="0"/>
          <dgm:chPref val="0"/>
        </dgm:presLayoutVars>
      </dgm:prSet>
      <dgm:spPr/>
    </dgm:pt>
    <dgm:pt modelId="{179E7897-BB12-47F1-823C-E62468C59AB7}" type="pres">
      <dgm:prSet presAssocID="{1108150D-1F29-465F-947E-BF4C998AFDA6}" presName="sibTrans" presStyleCnt="0"/>
      <dgm:spPr/>
    </dgm:pt>
    <dgm:pt modelId="{A005E73E-88E7-47EF-B2B0-C645E344D437}" type="pres">
      <dgm:prSet presAssocID="{9DC4EDD6-6472-4408-AD7A-1FDE739ECF4C}" presName="compNode" presStyleCnt="0"/>
      <dgm:spPr/>
    </dgm:pt>
    <dgm:pt modelId="{B3D4B6BD-E9AE-407C-B23C-9C3E2B594502}" type="pres">
      <dgm:prSet presAssocID="{9DC4EDD6-6472-4408-AD7A-1FDE739ECF4C}" presName="bgRect" presStyleLbl="bgShp" presStyleIdx="3" presStyleCnt="4"/>
      <dgm:spPr/>
    </dgm:pt>
    <dgm:pt modelId="{AFB20F17-7454-4F43-B3A4-AFD2CF774FCA}" type="pres">
      <dgm:prSet presAssocID="{9DC4EDD6-6472-4408-AD7A-1FDE739ECF4C}"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79DCFB32-629D-44EF-B472-5A943719E5A4}" type="pres">
      <dgm:prSet presAssocID="{9DC4EDD6-6472-4408-AD7A-1FDE739ECF4C}" presName="spaceRect" presStyleCnt="0"/>
      <dgm:spPr/>
    </dgm:pt>
    <dgm:pt modelId="{2B534ED1-5CB5-4D25-9685-8A85E19F7F62}" type="pres">
      <dgm:prSet presAssocID="{9DC4EDD6-6472-4408-AD7A-1FDE739ECF4C}" presName="parTx" presStyleLbl="revTx" presStyleIdx="3" presStyleCnt="4">
        <dgm:presLayoutVars>
          <dgm:chMax val="0"/>
          <dgm:chPref val="0"/>
        </dgm:presLayoutVars>
      </dgm:prSet>
      <dgm:spPr/>
    </dgm:pt>
  </dgm:ptLst>
  <dgm:cxnLst>
    <dgm:cxn modelId="{2BB2A913-67FC-4C1B-941F-15126252CBE5}" srcId="{38646F68-98AB-48A5-B94A-109C63385024}" destId="{050BC46F-9047-483C-92F6-918D7A61CEF8}" srcOrd="2" destOrd="0" parTransId="{7323FCB5-1355-4B14-A27C-79296E01E9F3}" sibTransId="{1108150D-1F29-465F-947E-BF4C998AFDA6}"/>
    <dgm:cxn modelId="{814B7418-BA86-49D0-B86D-AA7F77FF2D3D}" type="presOf" srcId="{A02D2B01-9BA6-49CE-B067-5B2390039CE1}" destId="{242226B1-A52E-4741-80EF-C0F4E6D0FCAC}" srcOrd="0" destOrd="0" presId="urn:microsoft.com/office/officeart/2018/2/layout/IconVerticalSolidList"/>
    <dgm:cxn modelId="{B647E239-D3F0-4F24-959B-7E1CF90970DB}" type="presOf" srcId="{38646F68-98AB-48A5-B94A-109C63385024}" destId="{ADBAA1B8-102C-4181-A553-3D393B170733}" srcOrd="0" destOrd="0" presId="urn:microsoft.com/office/officeart/2018/2/layout/IconVerticalSolidList"/>
    <dgm:cxn modelId="{10A1E356-90F8-429D-B649-454FC2B252A4}" type="presOf" srcId="{050BC46F-9047-483C-92F6-918D7A61CEF8}" destId="{633188B8-9CCF-4681-A740-4AC79EBE7B52}" srcOrd="0" destOrd="0" presId="urn:microsoft.com/office/officeart/2018/2/layout/IconVerticalSolidList"/>
    <dgm:cxn modelId="{689FEA97-0F97-492C-94F2-A1D9F00EE11E}" type="presOf" srcId="{9DC4EDD6-6472-4408-AD7A-1FDE739ECF4C}" destId="{2B534ED1-5CB5-4D25-9685-8A85E19F7F62}" srcOrd="0" destOrd="0" presId="urn:microsoft.com/office/officeart/2018/2/layout/IconVerticalSolidList"/>
    <dgm:cxn modelId="{2ED79AB3-397B-4256-A8D1-99D1D48DDDA6}" srcId="{38646F68-98AB-48A5-B94A-109C63385024}" destId="{A02D2B01-9BA6-49CE-B067-5B2390039CE1}" srcOrd="0" destOrd="0" parTransId="{D40DB8DD-5357-4DD7-9835-1D9902AA58F7}" sibTransId="{6A5EBAB6-84A4-4E76-808F-028487C7FE44}"/>
    <dgm:cxn modelId="{81BE7EBE-A4C4-466C-8A68-13F0D2ECE555}" srcId="{38646F68-98AB-48A5-B94A-109C63385024}" destId="{B4CF6548-7F8F-4CF5-9940-8F9653DA05A0}" srcOrd="1" destOrd="0" parTransId="{54796F5F-A8F3-4734-9219-E65428DB6D5E}" sibTransId="{1336CE09-4585-4C6E-B35B-25FDAA29484B}"/>
    <dgm:cxn modelId="{18D6A4DC-2C40-4F7D-AF8F-56874763BC6B}" srcId="{38646F68-98AB-48A5-B94A-109C63385024}" destId="{9DC4EDD6-6472-4408-AD7A-1FDE739ECF4C}" srcOrd="3" destOrd="0" parTransId="{4D75B811-10C3-40D9-B198-1D67329F71A7}" sibTransId="{26654669-893F-40F0-9366-9C0D2C95E2E8}"/>
    <dgm:cxn modelId="{E52040F8-F473-4C10-966A-FED89F7B7952}" type="presOf" srcId="{B4CF6548-7F8F-4CF5-9940-8F9653DA05A0}" destId="{4A68F4DE-BC2E-40C4-B0AA-92B556CABDDF}" srcOrd="0" destOrd="0" presId="urn:microsoft.com/office/officeart/2018/2/layout/IconVerticalSolidList"/>
    <dgm:cxn modelId="{861B415D-AE3B-454D-BC35-9FF48CF4606C}" type="presParOf" srcId="{ADBAA1B8-102C-4181-A553-3D393B170733}" destId="{2217E9BE-8151-4DBE-BA0B-92DAA4DA8324}" srcOrd="0" destOrd="0" presId="urn:microsoft.com/office/officeart/2018/2/layout/IconVerticalSolidList"/>
    <dgm:cxn modelId="{D2D570D7-3F93-47AD-AB2D-E35339E47F50}" type="presParOf" srcId="{2217E9BE-8151-4DBE-BA0B-92DAA4DA8324}" destId="{989A6662-DA87-42AB-9E3B-28EF1E4FB29D}" srcOrd="0" destOrd="0" presId="urn:microsoft.com/office/officeart/2018/2/layout/IconVerticalSolidList"/>
    <dgm:cxn modelId="{87FC391A-749A-4CBC-9082-F429832CCEB9}" type="presParOf" srcId="{2217E9BE-8151-4DBE-BA0B-92DAA4DA8324}" destId="{D0ADD8C6-86F7-4FA4-9461-3E4066B72D12}" srcOrd="1" destOrd="0" presId="urn:microsoft.com/office/officeart/2018/2/layout/IconVerticalSolidList"/>
    <dgm:cxn modelId="{D300BDB1-6A79-4238-BBA2-9D2AEC8970D4}" type="presParOf" srcId="{2217E9BE-8151-4DBE-BA0B-92DAA4DA8324}" destId="{8269398D-4223-46AF-A109-C79C824A2F10}" srcOrd="2" destOrd="0" presId="urn:microsoft.com/office/officeart/2018/2/layout/IconVerticalSolidList"/>
    <dgm:cxn modelId="{F8EC0786-43CB-4288-9C03-4A8F1661A0DD}" type="presParOf" srcId="{2217E9BE-8151-4DBE-BA0B-92DAA4DA8324}" destId="{242226B1-A52E-4741-80EF-C0F4E6D0FCAC}" srcOrd="3" destOrd="0" presId="urn:microsoft.com/office/officeart/2018/2/layout/IconVerticalSolidList"/>
    <dgm:cxn modelId="{37DFB3BD-5530-468E-843F-F05EA3F60416}" type="presParOf" srcId="{ADBAA1B8-102C-4181-A553-3D393B170733}" destId="{657E0EE9-CC47-436B-9ECC-CB5E377218A5}" srcOrd="1" destOrd="0" presId="urn:microsoft.com/office/officeart/2018/2/layout/IconVerticalSolidList"/>
    <dgm:cxn modelId="{44116873-0538-41B8-9A18-1EF7A26204CD}" type="presParOf" srcId="{ADBAA1B8-102C-4181-A553-3D393B170733}" destId="{3E49AF3E-8855-49F5-AC28-FE3E9F837FD4}" srcOrd="2" destOrd="0" presId="urn:microsoft.com/office/officeart/2018/2/layout/IconVerticalSolidList"/>
    <dgm:cxn modelId="{D14D6412-71A2-4D8D-80A3-D953D4934A91}" type="presParOf" srcId="{3E49AF3E-8855-49F5-AC28-FE3E9F837FD4}" destId="{2A3BA805-9FA4-4CF2-9D07-68251548ED51}" srcOrd="0" destOrd="0" presId="urn:microsoft.com/office/officeart/2018/2/layout/IconVerticalSolidList"/>
    <dgm:cxn modelId="{04CC2222-B401-4E9F-8929-C06B9FA69EC5}" type="presParOf" srcId="{3E49AF3E-8855-49F5-AC28-FE3E9F837FD4}" destId="{98A08385-8B23-4EBD-9BB5-B2A027E58DA6}" srcOrd="1" destOrd="0" presId="urn:microsoft.com/office/officeart/2018/2/layout/IconVerticalSolidList"/>
    <dgm:cxn modelId="{4596A7D6-85AB-4895-BFC8-E9B8F04D2BEA}" type="presParOf" srcId="{3E49AF3E-8855-49F5-AC28-FE3E9F837FD4}" destId="{0E7AE619-143B-400B-A049-29643876B0C6}" srcOrd="2" destOrd="0" presId="urn:microsoft.com/office/officeart/2018/2/layout/IconVerticalSolidList"/>
    <dgm:cxn modelId="{2972F4FA-BBE5-4DDD-BC71-33C78C44724E}" type="presParOf" srcId="{3E49AF3E-8855-49F5-AC28-FE3E9F837FD4}" destId="{4A68F4DE-BC2E-40C4-B0AA-92B556CABDDF}" srcOrd="3" destOrd="0" presId="urn:microsoft.com/office/officeart/2018/2/layout/IconVerticalSolidList"/>
    <dgm:cxn modelId="{C7E88CE4-4979-491E-921C-7DBCDBA7090B}" type="presParOf" srcId="{ADBAA1B8-102C-4181-A553-3D393B170733}" destId="{E88F6DBE-F160-46BF-B383-C2C1A6441D41}" srcOrd="3" destOrd="0" presId="urn:microsoft.com/office/officeart/2018/2/layout/IconVerticalSolidList"/>
    <dgm:cxn modelId="{E22361F7-0C3D-42AE-BF9F-2670D0E423CC}" type="presParOf" srcId="{ADBAA1B8-102C-4181-A553-3D393B170733}" destId="{685ECCA8-AB2C-4A8E-BC35-58360158E3CD}" srcOrd="4" destOrd="0" presId="urn:microsoft.com/office/officeart/2018/2/layout/IconVerticalSolidList"/>
    <dgm:cxn modelId="{29094D0F-304F-4BB1-A494-B00EFA86BAD3}" type="presParOf" srcId="{685ECCA8-AB2C-4A8E-BC35-58360158E3CD}" destId="{830C4E8D-954B-44B0-B00F-5746236B2B2B}" srcOrd="0" destOrd="0" presId="urn:microsoft.com/office/officeart/2018/2/layout/IconVerticalSolidList"/>
    <dgm:cxn modelId="{D83658D6-DA9F-4892-B004-419850AD51E8}" type="presParOf" srcId="{685ECCA8-AB2C-4A8E-BC35-58360158E3CD}" destId="{4C553718-4EEA-4AF8-8068-291ACE303C48}" srcOrd="1" destOrd="0" presId="urn:microsoft.com/office/officeart/2018/2/layout/IconVerticalSolidList"/>
    <dgm:cxn modelId="{E2ABB43F-96CB-4BD2-A670-AE0B68419C06}" type="presParOf" srcId="{685ECCA8-AB2C-4A8E-BC35-58360158E3CD}" destId="{6357A9C4-7AAC-47E2-8E8D-B2DC1598135F}" srcOrd="2" destOrd="0" presId="urn:microsoft.com/office/officeart/2018/2/layout/IconVerticalSolidList"/>
    <dgm:cxn modelId="{4996A37F-8963-4EB2-AC56-8E1256BCCB6D}" type="presParOf" srcId="{685ECCA8-AB2C-4A8E-BC35-58360158E3CD}" destId="{633188B8-9CCF-4681-A740-4AC79EBE7B52}" srcOrd="3" destOrd="0" presId="urn:microsoft.com/office/officeart/2018/2/layout/IconVerticalSolidList"/>
    <dgm:cxn modelId="{870CE43E-4C32-4FBB-AD9B-3FE9A26DBD2F}" type="presParOf" srcId="{ADBAA1B8-102C-4181-A553-3D393B170733}" destId="{179E7897-BB12-47F1-823C-E62468C59AB7}" srcOrd="5" destOrd="0" presId="urn:microsoft.com/office/officeart/2018/2/layout/IconVerticalSolidList"/>
    <dgm:cxn modelId="{C88F3DC8-8268-478E-B016-D8A17BD3FEDD}" type="presParOf" srcId="{ADBAA1B8-102C-4181-A553-3D393B170733}" destId="{A005E73E-88E7-47EF-B2B0-C645E344D437}" srcOrd="6" destOrd="0" presId="urn:microsoft.com/office/officeart/2018/2/layout/IconVerticalSolidList"/>
    <dgm:cxn modelId="{D54F784A-024C-45F3-9092-F5B5C5A2F506}" type="presParOf" srcId="{A005E73E-88E7-47EF-B2B0-C645E344D437}" destId="{B3D4B6BD-E9AE-407C-B23C-9C3E2B594502}" srcOrd="0" destOrd="0" presId="urn:microsoft.com/office/officeart/2018/2/layout/IconVerticalSolidList"/>
    <dgm:cxn modelId="{B006C26E-1315-4208-B854-46131CFD95F3}" type="presParOf" srcId="{A005E73E-88E7-47EF-B2B0-C645E344D437}" destId="{AFB20F17-7454-4F43-B3A4-AFD2CF774FCA}" srcOrd="1" destOrd="0" presId="urn:microsoft.com/office/officeart/2018/2/layout/IconVerticalSolidList"/>
    <dgm:cxn modelId="{679B2E9F-CD97-484A-BF2A-5B1323D6C17B}" type="presParOf" srcId="{A005E73E-88E7-47EF-B2B0-C645E344D437}" destId="{79DCFB32-629D-44EF-B472-5A943719E5A4}" srcOrd="2" destOrd="0" presId="urn:microsoft.com/office/officeart/2018/2/layout/IconVerticalSolidList"/>
    <dgm:cxn modelId="{1A42B30A-F87B-4E61-99DE-6745D3AC718F}" type="presParOf" srcId="{A005E73E-88E7-47EF-B2B0-C645E344D437}" destId="{2B534ED1-5CB5-4D25-9685-8A85E19F7F62}"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8FD87C-0369-4D64-8FBD-7C357BF1075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9E287E0-74A1-4469-AA6B-ED0784C2F7DA}">
      <dgm:prSet/>
      <dgm:spPr/>
      <dgm:t>
        <a:bodyPr/>
        <a:lstStyle/>
        <a:p>
          <a:r>
            <a:rPr lang="en-US"/>
            <a:t>Generate meeting or professional learning activities</a:t>
          </a:r>
        </a:p>
      </dgm:t>
    </dgm:pt>
    <dgm:pt modelId="{CB014410-9442-4448-BC85-0EDB5F17C197}" type="parTrans" cxnId="{08E8FDDC-9103-4EB8-A8EC-495C37BB63E1}">
      <dgm:prSet/>
      <dgm:spPr/>
      <dgm:t>
        <a:bodyPr/>
        <a:lstStyle/>
        <a:p>
          <a:endParaRPr lang="en-US"/>
        </a:p>
      </dgm:t>
    </dgm:pt>
    <dgm:pt modelId="{C68653F6-C98C-49E1-8373-B1D0E8912B09}" type="sibTrans" cxnId="{08E8FDDC-9103-4EB8-A8EC-495C37BB63E1}">
      <dgm:prSet/>
      <dgm:spPr/>
      <dgm:t>
        <a:bodyPr/>
        <a:lstStyle/>
        <a:p>
          <a:endParaRPr lang="en-US"/>
        </a:p>
      </dgm:t>
    </dgm:pt>
    <dgm:pt modelId="{7CD826FB-5E99-4167-91B6-F71C001A1E74}">
      <dgm:prSet/>
      <dgm:spPr/>
      <dgm:t>
        <a:bodyPr/>
        <a:lstStyle/>
        <a:p>
          <a:r>
            <a:rPr lang="en-US"/>
            <a:t>Adapt activities for different local sizes and capacities</a:t>
          </a:r>
        </a:p>
      </dgm:t>
    </dgm:pt>
    <dgm:pt modelId="{F505046B-8488-4108-8874-94F404BCEC81}" type="parTrans" cxnId="{1CFDF199-9831-4726-BE02-371F91C4437A}">
      <dgm:prSet/>
      <dgm:spPr/>
      <dgm:t>
        <a:bodyPr/>
        <a:lstStyle/>
        <a:p>
          <a:endParaRPr lang="en-US"/>
        </a:p>
      </dgm:t>
    </dgm:pt>
    <dgm:pt modelId="{9529E1C1-EFE1-4055-B1C6-BC22B1E371A4}" type="sibTrans" cxnId="{1CFDF199-9831-4726-BE02-371F91C4437A}">
      <dgm:prSet/>
      <dgm:spPr/>
      <dgm:t>
        <a:bodyPr/>
        <a:lstStyle/>
        <a:p>
          <a:endParaRPr lang="en-US"/>
        </a:p>
      </dgm:t>
    </dgm:pt>
    <dgm:pt modelId="{C9C98EEC-131E-40A6-A67C-FCD0CBABDE30}">
      <dgm:prSet/>
      <dgm:spPr/>
      <dgm:t>
        <a:bodyPr/>
        <a:lstStyle/>
        <a:p>
          <a:r>
            <a:rPr lang="en-US"/>
            <a:t>Draft discussion prompts and reflection questions</a:t>
          </a:r>
        </a:p>
      </dgm:t>
    </dgm:pt>
    <dgm:pt modelId="{FF0B48F6-B501-417C-9486-1B464BC891E4}" type="parTrans" cxnId="{90A13A5F-BF56-498F-99B8-49279C5E85F3}">
      <dgm:prSet/>
      <dgm:spPr/>
      <dgm:t>
        <a:bodyPr/>
        <a:lstStyle/>
        <a:p>
          <a:endParaRPr lang="en-US"/>
        </a:p>
      </dgm:t>
    </dgm:pt>
    <dgm:pt modelId="{D0EBD9D6-2DAB-4184-8CA8-F0ED6F11338E}" type="sibTrans" cxnId="{90A13A5F-BF56-498F-99B8-49279C5E85F3}">
      <dgm:prSet/>
      <dgm:spPr/>
      <dgm:t>
        <a:bodyPr/>
        <a:lstStyle/>
        <a:p>
          <a:endParaRPr lang="en-US"/>
        </a:p>
      </dgm:t>
    </dgm:pt>
    <dgm:pt modelId="{22FBD2F1-66F5-4B5E-8A40-179DD42BF47B}">
      <dgm:prSet/>
      <dgm:spPr/>
      <dgm:t>
        <a:bodyPr/>
        <a:lstStyle/>
        <a:p>
          <a:r>
            <a:rPr lang="en-US"/>
            <a:t>Create facilitator notes or talking points for local leaders</a:t>
          </a:r>
        </a:p>
      </dgm:t>
    </dgm:pt>
    <dgm:pt modelId="{29990995-C1A3-40BB-A793-8248BC27C981}" type="parTrans" cxnId="{6A24B111-FED4-4121-A640-5882EB155F5D}">
      <dgm:prSet/>
      <dgm:spPr/>
      <dgm:t>
        <a:bodyPr/>
        <a:lstStyle/>
        <a:p>
          <a:endParaRPr lang="en-US"/>
        </a:p>
      </dgm:t>
    </dgm:pt>
    <dgm:pt modelId="{4F709C0D-ECDE-474C-AB30-56C23B5034D0}" type="sibTrans" cxnId="{6A24B111-FED4-4121-A640-5882EB155F5D}">
      <dgm:prSet/>
      <dgm:spPr/>
      <dgm:t>
        <a:bodyPr/>
        <a:lstStyle/>
        <a:p>
          <a:endParaRPr lang="en-US"/>
        </a:p>
      </dgm:t>
    </dgm:pt>
    <dgm:pt modelId="{48390FE7-CC2E-4B35-80BA-C8C20B509923}" type="pres">
      <dgm:prSet presAssocID="{EB8FD87C-0369-4D64-8FBD-7C357BF1075D}" presName="root" presStyleCnt="0">
        <dgm:presLayoutVars>
          <dgm:dir/>
          <dgm:resizeHandles val="exact"/>
        </dgm:presLayoutVars>
      </dgm:prSet>
      <dgm:spPr/>
    </dgm:pt>
    <dgm:pt modelId="{76D4B983-CFE9-4C40-BC1B-A8DE9B1A19BF}" type="pres">
      <dgm:prSet presAssocID="{79E287E0-74A1-4469-AA6B-ED0784C2F7DA}" presName="compNode" presStyleCnt="0"/>
      <dgm:spPr/>
    </dgm:pt>
    <dgm:pt modelId="{5A0B26C0-BFD0-4D29-83F8-C627A5643D42}" type="pres">
      <dgm:prSet presAssocID="{79E287E0-74A1-4469-AA6B-ED0784C2F7DA}" presName="bgRect" presStyleLbl="bgShp" presStyleIdx="0" presStyleCnt="4"/>
      <dgm:spPr/>
    </dgm:pt>
    <dgm:pt modelId="{74DDF9AF-B59B-41FE-A906-3740E73F598F}" type="pres">
      <dgm:prSet presAssocID="{79E287E0-74A1-4469-AA6B-ED0784C2F7D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eting"/>
        </a:ext>
      </dgm:extLst>
    </dgm:pt>
    <dgm:pt modelId="{06F7EE5A-7844-4129-90BE-AD0DDAC3E601}" type="pres">
      <dgm:prSet presAssocID="{79E287E0-74A1-4469-AA6B-ED0784C2F7DA}" presName="spaceRect" presStyleCnt="0"/>
      <dgm:spPr/>
    </dgm:pt>
    <dgm:pt modelId="{6972D9DC-A0CA-4A2A-B767-EF126DA04929}" type="pres">
      <dgm:prSet presAssocID="{79E287E0-74A1-4469-AA6B-ED0784C2F7DA}" presName="parTx" presStyleLbl="revTx" presStyleIdx="0" presStyleCnt="4">
        <dgm:presLayoutVars>
          <dgm:chMax val="0"/>
          <dgm:chPref val="0"/>
        </dgm:presLayoutVars>
      </dgm:prSet>
      <dgm:spPr/>
    </dgm:pt>
    <dgm:pt modelId="{B3491D44-A4E1-4585-9D2E-1652D84F05FF}" type="pres">
      <dgm:prSet presAssocID="{C68653F6-C98C-49E1-8373-B1D0E8912B09}" presName="sibTrans" presStyleCnt="0"/>
      <dgm:spPr/>
    </dgm:pt>
    <dgm:pt modelId="{98111428-3F34-424A-ADAD-64AF12885E57}" type="pres">
      <dgm:prSet presAssocID="{7CD826FB-5E99-4167-91B6-F71C001A1E74}" presName="compNode" presStyleCnt="0"/>
      <dgm:spPr/>
    </dgm:pt>
    <dgm:pt modelId="{0FCC5265-93BA-479B-AE0A-AC987A11E91A}" type="pres">
      <dgm:prSet presAssocID="{7CD826FB-5E99-4167-91B6-F71C001A1E74}" presName="bgRect" presStyleLbl="bgShp" presStyleIdx="1" presStyleCnt="4"/>
      <dgm:spPr/>
    </dgm:pt>
    <dgm:pt modelId="{2EB76DAC-4970-4005-80FC-623E730124BA}" type="pres">
      <dgm:prSet presAssocID="{7CD826FB-5E99-4167-91B6-F71C001A1E7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5F8AA831-024E-4B2B-8788-85208F2F1374}" type="pres">
      <dgm:prSet presAssocID="{7CD826FB-5E99-4167-91B6-F71C001A1E74}" presName="spaceRect" presStyleCnt="0"/>
      <dgm:spPr/>
    </dgm:pt>
    <dgm:pt modelId="{ED81C1A1-53F3-4B07-8BDA-FC9018FF9860}" type="pres">
      <dgm:prSet presAssocID="{7CD826FB-5E99-4167-91B6-F71C001A1E74}" presName="parTx" presStyleLbl="revTx" presStyleIdx="1" presStyleCnt="4">
        <dgm:presLayoutVars>
          <dgm:chMax val="0"/>
          <dgm:chPref val="0"/>
        </dgm:presLayoutVars>
      </dgm:prSet>
      <dgm:spPr/>
    </dgm:pt>
    <dgm:pt modelId="{537C09B5-456C-4C53-8226-9B957BAC5E62}" type="pres">
      <dgm:prSet presAssocID="{9529E1C1-EFE1-4055-B1C6-BC22B1E371A4}" presName="sibTrans" presStyleCnt="0"/>
      <dgm:spPr/>
    </dgm:pt>
    <dgm:pt modelId="{9378E955-7924-4802-800A-47F15F811556}" type="pres">
      <dgm:prSet presAssocID="{C9C98EEC-131E-40A6-A67C-FCD0CBABDE30}" presName="compNode" presStyleCnt="0"/>
      <dgm:spPr/>
    </dgm:pt>
    <dgm:pt modelId="{160D7998-90DF-4BE3-857D-E70F4EC6E004}" type="pres">
      <dgm:prSet presAssocID="{C9C98EEC-131E-40A6-A67C-FCD0CBABDE30}" presName="bgRect" presStyleLbl="bgShp" presStyleIdx="2" presStyleCnt="4"/>
      <dgm:spPr/>
    </dgm:pt>
    <dgm:pt modelId="{3E21DD87-D7BB-4A72-8A2C-56132664B457}" type="pres">
      <dgm:prSet presAssocID="{C9C98EEC-131E-40A6-A67C-FCD0CBABDE3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3DCDA74F-60D7-49D6-AC51-FB253434CD35}" type="pres">
      <dgm:prSet presAssocID="{C9C98EEC-131E-40A6-A67C-FCD0CBABDE30}" presName="spaceRect" presStyleCnt="0"/>
      <dgm:spPr/>
    </dgm:pt>
    <dgm:pt modelId="{C87A8062-564D-47E1-958D-2A096200E099}" type="pres">
      <dgm:prSet presAssocID="{C9C98EEC-131E-40A6-A67C-FCD0CBABDE30}" presName="parTx" presStyleLbl="revTx" presStyleIdx="2" presStyleCnt="4">
        <dgm:presLayoutVars>
          <dgm:chMax val="0"/>
          <dgm:chPref val="0"/>
        </dgm:presLayoutVars>
      </dgm:prSet>
      <dgm:spPr/>
    </dgm:pt>
    <dgm:pt modelId="{35FBD730-DF3E-4823-AED2-215E355F8F29}" type="pres">
      <dgm:prSet presAssocID="{D0EBD9D6-2DAB-4184-8CA8-F0ED6F11338E}" presName="sibTrans" presStyleCnt="0"/>
      <dgm:spPr/>
    </dgm:pt>
    <dgm:pt modelId="{6EF401F1-4D57-424E-950A-E71CBF609F94}" type="pres">
      <dgm:prSet presAssocID="{22FBD2F1-66F5-4B5E-8A40-179DD42BF47B}" presName="compNode" presStyleCnt="0"/>
      <dgm:spPr/>
    </dgm:pt>
    <dgm:pt modelId="{0C118588-5E76-47D6-AF0B-4712500E3542}" type="pres">
      <dgm:prSet presAssocID="{22FBD2F1-66F5-4B5E-8A40-179DD42BF47B}" presName="bgRect" presStyleLbl="bgShp" presStyleIdx="3" presStyleCnt="4"/>
      <dgm:spPr/>
    </dgm:pt>
    <dgm:pt modelId="{C642C153-F74F-49C8-8C18-F1649FCCD881}" type="pres">
      <dgm:prSet presAssocID="{22FBD2F1-66F5-4B5E-8A40-179DD42BF47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4770C9C1-567B-42A5-AC25-187D9364BA2A}" type="pres">
      <dgm:prSet presAssocID="{22FBD2F1-66F5-4B5E-8A40-179DD42BF47B}" presName="spaceRect" presStyleCnt="0"/>
      <dgm:spPr/>
    </dgm:pt>
    <dgm:pt modelId="{6800FC56-BC01-42D5-BFAA-C3A21E1A2256}" type="pres">
      <dgm:prSet presAssocID="{22FBD2F1-66F5-4B5E-8A40-179DD42BF47B}" presName="parTx" presStyleLbl="revTx" presStyleIdx="3" presStyleCnt="4">
        <dgm:presLayoutVars>
          <dgm:chMax val="0"/>
          <dgm:chPref val="0"/>
        </dgm:presLayoutVars>
      </dgm:prSet>
      <dgm:spPr/>
    </dgm:pt>
  </dgm:ptLst>
  <dgm:cxnLst>
    <dgm:cxn modelId="{3A955D03-276A-4F46-9545-2F8DE93B8805}" type="presOf" srcId="{7CD826FB-5E99-4167-91B6-F71C001A1E74}" destId="{ED81C1A1-53F3-4B07-8BDA-FC9018FF9860}" srcOrd="0" destOrd="0" presId="urn:microsoft.com/office/officeart/2018/2/layout/IconVerticalSolidList"/>
    <dgm:cxn modelId="{D511320A-A803-43E4-870A-26E388687990}" type="presOf" srcId="{79E287E0-74A1-4469-AA6B-ED0784C2F7DA}" destId="{6972D9DC-A0CA-4A2A-B767-EF126DA04929}" srcOrd="0" destOrd="0" presId="urn:microsoft.com/office/officeart/2018/2/layout/IconVerticalSolidList"/>
    <dgm:cxn modelId="{6A24B111-FED4-4121-A640-5882EB155F5D}" srcId="{EB8FD87C-0369-4D64-8FBD-7C357BF1075D}" destId="{22FBD2F1-66F5-4B5E-8A40-179DD42BF47B}" srcOrd="3" destOrd="0" parTransId="{29990995-C1A3-40BB-A793-8248BC27C981}" sibTransId="{4F709C0D-ECDE-474C-AB30-56C23B5034D0}"/>
    <dgm:cxn modelId="{78D66518-7445-4E3F-A1E9-04B352FD6DE8}" type="presOf" srcId="{22FBD2F1-66F5-4B5E-8A40-179DD42BF47B}" destId="{6800FC56-BC01-42D5-BFAA-C3A21E1A2256}" srcOrd="0" destOrd="0" presId="urn:microsoft.com/office/officeart/2018/2/layout/IconVerticalSolidList"/>
    <dgm:cxn modelId="{D78EF740-2835-4EF6-B65C-9F3AA841C2CB}" type="presOf" srcId="{C9C98EEC-131E-40A6-A67C-FCD0CBABDE30}" destId="{C87A8062-564D-47E1-958D-2A096200E099}" srcOrd="0" destOrd="0" presId="urn:microsoft.com/office/officeart/2018/2/layout/IconVerticalSolidList"/>
    <dgm:cxn modelId="{90A13A5F-BF56-498F-99B8-49279C5E85F3}" srcId="{EB8FD87C-0369-4D64-8FBD-7C357BF1075D}" destId="{C9C98EEC-131E-40A6-A67C-FCD0CBABDE30}" srcOrd="2" destOrd="0" parTransId="{FF0B48F6-B501-417C-9486-1B464BC891E4}" sibTransId="{D0EBD9D6-2DAB-4184-8CA8-F0ED6F11338E}"/>
    <dgm:cxn modelId="{CFC90F92-62DC-4CE7-9F98-8BC9EEF63E54}" type="presOf" srcId="{EB8FD87C-0369-4D64-8FBD-7C357BF1075D}" destId="{48390FE7-CC2E-4B35-80BA-C8C20B509923}" srcOrd="0" destOrd="0" presId="urn:microsoft.com/office/officeart/2018/2/layout/IconVerticalSolidList"/>
    <dgm:cxn modelId="{1CFDF199-9831-4726-BE02-371F91C4437A}" srcId="{EB8FD87C-0369-4D64-8FBD-7C357BF1075D}" destId="{7CD826FB-5E99-4167-91B6-F71C001A1E74}" srcOrd="1" destOrd="0" parTransId="{F505046B-8488-4108-8874-94F404BCEC81}" sibTransId="{9529E1C1-EFE1-4055-B1C6-BC22B1E371A4}"/>
    <dgm:cxn modelId="{08E8FDDC-9103-4EB8-A8EC-495C37BB63E1}" srcId="{EB8FD87C-0369-4D64-8FBD-7C357BF1075D}" destId="{79E287E0-74A1-4469-AA6B-ED0784C2F7DA}" srcOrd="0" destOrd="0" parTransId="{CB014410-9442-4448-BC85-0EDB5F17C197}" sibTransId="{C68653F6-C98C-49E1-8373-B1D0E8912B09}"/>
    <dgm:cxn modelId="{952EBBD1-B015-415E-B4FE-DFC953C2F8A9}" type="presParOf" srcId="{48390FE7-CC2E-4B35-80BA-C8C20B509923}" destId="{76D4B983-CFE9-4C40-BC1B-A8DE9B1A19BF}" srcOrd="0" destOrd="0" presId="urn:microsoft.com/office/officeart/2018/2/layout/IconVerticalSolidList"/>
    <dgm:cxn modelId="{3E1827A4-4D1E-43C0-8B78-E13077D35437}" type="presParOf" srcId="{76D4B983-CFE9-4C40-BC1B-A8DE9B1A19BF}" destId="{5A0B26C0-BFD0-4D29-83F8-C627A5643D42}" srcOrd="0" destOrd="0" presId="urn:microsoft.com/office/officeart/2018/2/layout/IconVerticalSolidList"/>
    <dgm:cxn modelId="{4287511E-8925-4F74-9D60-870C30C25D1D}" type="presParOf" srcId="{76D4B983-CFE9-4C40-BC1B-A8DE9B1A19BF}" destId="{74DDF9AF-B59B-41FE-A906-3740E73F598F}" srcOrd="1" destOrd="0" presId="urn:microsoft.com/office/officeart/2018/2/layout/IconVerticalSolidList"/>
    <dgm:cxn modelId="{D8A48222-0B72-4ECF-A26E-76E23FB67D0A}" type="presParOf" srcId="{76D4B983-CFE9-4C40-BC1B-A8DE9B1A19BF}" destId="{06F7EE5A-7844-4129-90BE-AD0DDAC3E601}" srcOrd="2" destOrd="0" presId="urn:microsoft.com/office/officeart/2018/2/layout/IconVerticalSolidList"/>
    <dgm:cxn modelId="{80AB778B-0CFD-45BD-AA3D-1BC4CDA10C5A}" type="presParOf" srcId="{76D4B983-CFE9-4C40-BC1B-A8DE9B1A19BF}" destId="{6972D9DC-A0CA-4A2A-B767-EF126DA04929}" srcOrd="3" destOrd="0" presId="urn:microsoft.com/office/officeart/2018/2/layout/IconVerticalSolidList"/>
    <dgm:cxn modelId="{94F37837-1D72-47E1-A255-DED23D743624}" type="presParOf" srcId="{48390FE7-CC2E-4B35-80BA-C8C20B509923}" destId="{B3491D44-A4E1-4585-9D2E-1652D84F05FF}" srcOrd="1" destOrd="0" presId="urn:microsoft.com/office/officeart/2018/2/layout/IconVerticalSolidList"/>
    <dgm:cxn modelId="{80F04AA2-3C12-41CB-8FFE-0587FFF86FCF}" type="presParOf" srcId="{48390FE7-CC2E-4B35-80BA-C8C20B509923}" destId="{98111428-3F34-424A-ADAD-64AF12885E57}" srcOrd="2" destOrd="0" presId="urn:microsoft.com/office/officeart/2018/2/layout/IconVerticalSolidList"/>
    <dgm:cxn modelId="{7E6D37A6-CCDB-44AE-838D-8759EA2D0572}" type="presParOf" srcId="{98111428-3F34-424A-ADAD-64AF12885E57}" destId="{0FCC5265-93BA-479B-AE0A-AC987A11E91A}" srcOrd="0" destOrd="0" presId="urn:microsoft.com/office/officeart/2018/2/layout/IconVerticalSolidList"/>
    <dgm:cxn modelId="{E9C86393-D7A6-400E-B357-5D7E5C84BB6E}" type="presParOf" srcId="{98111428-3F34-424A-ADAD-64AF12885E57}" destId="{2EB76DAC-4970-4005-80FC-623E730124BA}" srcOrd="1" destOrd="0" presId="urn:microsoft.com/office/officeart/2018/2/layout/IconVerticalSolidList"/>
    <dgm:cxn modelId="{41964F93-EA3A-4695-88F1-DF8B45D2D6CE}" type="presParOf" srcId="{98111428-3F34-424A-ADAD-64AF12885E57}" destId="{5F8AA831-024E-4B2B-8788-85208F2F1374}" srcOrd="2" destOrd="0" presId="urn:microsoft.com/office/officeart/2018/2/layout/IconVerticalSolidList"/>
    <dgm:cxn modelId="{CE8B0D7F-031D-4D6D-BBEC-17E6520B6A37}" type="presParOf" srcId="{98111428-3F34-424A-ADAD-64AF12885E57}" destId="{ED81C1A1-53F3-4B07-8BDA-FC9018FF9860}" srcOrd="3" destOrd="0" presId="urn:microsoft.com/office/officeart/2018/2/layout/IconVerticalSolidList"/>
    <dgm:cxn modelId="{8BF18378-71D9-4492-929D-8A4C11E89611}" type="presParOf" srcId="{48390FE7-CC2E-4B35-80BA-C8C20B509923}" destId="{537C09B5-456C-4C53-8226-9B957BAC5E62}" srcOrd="3" destOrd="0" presId="urn:microsoft.com/office/officeart/2018/2/layout/IconVerticalSolidList"/>
    <dgm:cxn modelId="{18A7E203-A70D-466A-948B-5CECBF0BC70B}" type="presParOf" srcId="{48390FE7-CC2E-4B35-80BA-C8C20B509923}" destId="{9378E955-7924-4802-800A-47F15F811556}" srcOrd="4" destOrd="0" presId="urn:microsoft.com/office/officeart/2018/2/layout/IconVerticalSolidList"/>
    <dgm:cxn modelId="{A627AEB0-831B-4671-8B7B-5A0D4D89E189}" type="presParOf" srcId="{9378E955-7924-4802-800A-47F15F811556}" destId="{160D7998-90DF-4BE3-857D-E70F4EC6E004}" srcOrd="0" destOrd="0" presId="urn:microsoft.com/office/officeart/2018/2/layout/IconVerticalSolidList"/>
    <dgm:cxn modelId="{BA5AC854-3998-4EC5-A766-B5EE55379620}" type="presParOf" srcId="{9378E955-7924-4802-800A-47F15F811556}" destId="{3E21DD87-D7BB-4A72-8A2C-56132664B457}" srcOrd="1" destOrd="0" presId="urn:microsoft.com/office/officeart/2018/2/layout/IconVerticalSolidList"/>
    <dgm:cxn modelId="{95A21188-EE3C-4CEB-9312-86F6D0B047C8}" type="presParOf" srcId="{9378E955-7924-4802-800A-47F15F811556}" destId="{3DCDA74F-60D7-49D6-AC51-FB253434CD35}" srcOrd="2" destOrd="0" presId="urn:microsoft.com/office/officeart/2018/2/layout/IconVerticalSolidList"/>
    <dgm:cxn modelId="{2EBBE6F8-A36E-4938-A93E-BA493F1E29E2}" type="presParOf" srcId="{9378E955-7924-4802-800A-47F15F811556}" destId="{C87A8062-564D-47E1-958D-2A096200E099}" srcOrd="3" destOrd="0" presId="urn:microsoft.com/office/officeart/2018/2/layout/IconVerticalSolidList"/>
    <dgm:cxn modelId="{FF6BAC80-4CE9-4681-A9B9-3EA08B6E3ED1}" type="presParOf" srcId="{48390FE7-CC2E-4B35-80BA-C8C20B509923}" destId="{35FBD730-DF3E-4823-AED2-215E355F8F29}" srcOrd="5" destOrd="0" presId="urn:microsoft.com/office/officeart/2018/2/layout/IconVerticalSolidList"/>
    <dgm:cxn modelId="{C4251971-1378-46E6-A03B-538DFFF40D28}" type="presParOf" srcId="{48390FE7-CC2E-4B35-80BA-C8C20B509923}" destId="{6EF401F1-4D57-424E-950A-E71CBF609F94}" srcOrd="6" destOrd="0" presId="urn:microsoft.com/office/officeart/2018/2/layout/IconVerticalSolidList"/>
    <dgm:cxn modelId="{90DC9416-C3E7-49E0-9F28-4865592CC303}" type="presParOf" srcId="{6EF401F1-4D57-424E-950A-E71CBF609F94}" destId="{0C118588-5E76-47D6-AF0B-4712500E3542}" srcOrd="0" destOrd="0" presId="urn:microsoft.com/office/officeart/2018/2/layout/IconVerticalSolidList"/>
    <dgm:cxn modelId="{AB7D9DF8-EFF7-42CE-B995-4590883124D5}" type="presParOf" srcId="{6EF401F1-4D57-424E-950A-E71CBF609F94}" destId="{C642C153-F74F-49C8-8C18-F1649FCCD881}" srcOrd="1" destOrd="0" presId="urn:microsoft.com/office/officeart/2018/2/layout/IconVerticalSolidList"/>
    <dgm:cxn modelId="{E57EB2A8-D00C-4390-B671-35DDD63E2DD2}" type="presParOf" srcId="{6EF401F1-4D57-424E-950A-E71CBF609F94}" destId="{4770C9C1-567B-42A5-AC25-187D9364BA2A}" srcOrd="2" destOrd="0" presId="urn:microsoft.com/office/officeart/2018/2/layout/IconVerticalSolidList"/>
    <dgm:cxn modelId="{1B419473-26E7-4681-AFB4-30A52BB3107D}" type="presParOf" srcId="{6EF401F1-4D57-424E-950A-E71CBF609F94}" destId="{6800FC56-BC01-42D5-BFAA-C3A21E1A2256}"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13D0818-9CD1-4ED8-8EBF-3017229984E9}"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1BBD31E8-D059-4A08-B5FE-98DC49A082A4}">
      <dgm:prSet/>
      <dgm:spPr/>
      <dgm:t>
        <a:bodyPr/>
        <a:lstStyle/>
        <a:p>
          <a:r>
            <a:rPr lang="en-US"/>
            <a:t>What did Copilot save you time on?</a:t>
          </a:r>
        </a:p>
      </dgm:t>
    </dgm:pt>
    <dgm:pt modelId="{88F240E2-F005-46B2-85CC-F3BEAE9C3EEF}" type="parTrans" cxnId="{26786689-E7BD-4A7F-A1B3-C514A3E95F12}">
      <dgm:prSet/>
      <dgm:spPr/>
      <dgm:t>
        <a:bodyPr/>
        <a:lstStyle/>
        <a:p>
          <a:endParaRPr lang="en-US"/>
        </a:p>
      </dgm:t>
    </dgm:pt>
    <dgm:pt modelId="{9ACC7312-76B7-4D9F-89FE-BCE8B985C4D9}" type="sibTrans" cxnId="{26786689-E7BD-4A7F-A1B3-C514A3E95F12}">
      <dgm:prSet/>
      <dgm:spPr/>
      <dgm:t>
        <a:bodyPr/>
        <a:lstStyle/>
        <a:p>
          <a:endParaRPr lang="en-US"/>
        </a:p>
      </dgm:t>
    </dgm:pt>
    <dgm:pt modelId="{BAAB2882-201F-4E5E-9D14-B0E5E4558F1A}">
      <dgm:prSet/>
      <dgm:spPr/>
      <dgm:t>
        <a:bodyPr/>
        <a:lstStyle/>
        <a:p>
          <a:r>
            <a:rPr lang="en-US"/>
            <a:t>What did you still need to adjust using your organizer judgment?</a:t>
          </a:r>
        </a:p>
      </dgm:t>
    </dgm:pt>
    <dgm:pt modelId="{5FD10514-C48A-4C45-9FF4-832423F45C35}" type="parTrans" cxnId="{2A79AB5D-DCA8-4ADC-8AF8-10E9BF0213A2}">
      <dgm:prSet/>
      <dgm:spPr/>
      <dgm:t>
        <a:bodyPr/>
        <a:lstStyle/>
        <a:p>
          <a:endParaRPr lang="en-US"/>
        </a:p>
      </dgm:t>
    </dgm:pt>
    <dgm:pt modelId="{4CA9D685-80AF-4F2C-8E1D-0BDB832FB224}" type="sibTrans" cxnId="{2A79AB5D-DCA8-4ADC-8AF8-10E9BF0213A2}">
      <dgm:prSet/>
      <dgm:spPr/>
      <dgm:t>
        <a:bodyPr/>
        <a:lstStyle/>
        <a:p>
          <a:endParaRPr lang="en-US"/>
        </a:p>
      </dgm:t>
    </dgm:pt>
    <dgm:pt modelId="{1E92C126-F0AE-405A-A2B2-A6E88CF3F323}">
      <dgm:prSet/>
      <dgm:spPr/>
      <dgm:t>
        <a:bodyPr/>
        <a:lstStyle/>
        <a:p>
          <a:r>
            <a:rPr lang="en-US"/>
            <a:t>What could this free you up to do more of in your union role?</a:t>
          </a:r>
        </a:p>
      </dgm:t>
    </dgm:pt>
    <dgm:pt modelId="{7AF12714-261C-49BC-9094-5E78341B82ED}" type="parTrans" cxnId="{6D34FA46-2E18-4F29-9AB5-4D15D0217BA3}">
      <dgm:prSet/>
      <dgm:spPr/>
      <dgm:t>
        <a:bodyPr/>
        <a:lstStyle/>
        <a:p>
          <a:endParaRPr lang="en-US"/>
        </a:p>
      </dgm:t>
    </dgm:pt>
    <dgm:pt modelId="{E3B2F536-2770-4DCA-92F2-945EB34BA59F}" type="sibTrans" cxnId="{6D34FA46-2E18-4F29-9AB5-4D15D0217BA3}">
      <dgm:prSet/>
      <dgm:spPr/>
      <dgm:t>
        <a:bodyPr/>
        <a:lstStyle/>
        <a:p>
          <a:endParaRPr lang="en-US"/>
        </a:p>
      </dgm:t>
    </dgm:pt>
    <dgm:pt modelId="{24EDBC3B-F9C4-C446-BACE-78EA2676E1A6}" type="pres">
      <dgm:prSet presAssocID="{B13D0818-9CD1-4ED8-8EBF-3017229984E9}" presName="vert0" presStyleCnt="0">
        <dgm:presLayoutVars>
          <dgm:dir/>
          <dgm:animOne val="branch"/>
          <dgm:animLvl val="lvl"/>
        </dgm:presLayoutVars>
      </dgm:prSet>
      <dgm:spPr/>
    </dgm:pt>
    <dgm:pt modelId="{DDB47986-B800-A54A-A4E0-FD5FFB204A2F}" type="pres">
      <dgm:prSet presAssocID="{1BBD31E8-D059-4A08-B5FE-98DC49A082A4}" presName="thickLine" presStyleLbl="alignNode1" presStyleIdx="0" presStyleCnt="3"/>
      <dgm:spPr/>
    </dgm:pt>
    <dgm:pt modelId="{AB3EA7F6-DB90-8149-B593-6EA3018F8A7F}" type="pres">
      <dgm:prSet presAssocID="{1BBD31E8-D059-4A08-B5FE-98DC49A082A4}" presName="horz1" presStyleCnt="0"/>
      <dgm:spPr/>
    </dgm:pt>
    <dgm:pt modelId="{C9B19389-F57A-9D40-9E11-7FB074EE6BAB}" type="pres">
      <dgm:prSet presAssocID="{1BBD31E8-D059-4A08-B5FE-98DC49A082A4}" presName="tx1" presStyleLbl="revTx" presStyleIdx="0" presStyleCnt="3"/>
      <dgm:spPr/>
    </dgm:pt>
    <dgm:pt modelId="{4A3086F0-32D6-4A4A-A35F-890D44E370A3}" type="pres">
      <dgm:prSet presAssocID="{1BBD31E8-D059-4A08-B5FE-98DC49A082A4}" presName="vert1" presStyleCnt="0"/>
      <dgm:spPr/>
    </dgm:pt>
    <dgm:pt modelId="{AD2A2B0A-3B11-A24A-8291-371B111F38FA}" type="pres">
      <dgm:prSet presAssocID="{BAAB2882-201F-4E5E-9D14-B0E5E4558F1A}" presName="thickLine" presStyleLbl="alignNode1" presStyleIdx="1" presStyleCnt="3"/>
      <dgm:spPr/>
    </dgm:pt>
    <dgm:pt modelId="{2F5F7F81-BDC0-7749-9337-8A081310E404}" type="pres">
      <dgm:prSet presAssocID="{BAAB2882-201F-4E5E-9D14-B0E5E4558F1A}" presName="horz1" presStyleCnt="0"/>
      <dgm:spPr/>
    </dgm:pt>
    <dgm:pt modelId="{E0310C2D-9846-5245-9285-48904B0538FB}" type="pres">
      <dgm:prSet presAssocID="{BAAB2882-201F-4E5E-9D14-B0E5E4558F1A}" presName="tx1" presStyleLbl="revTx" presStyleIdx="1" presStyleCnt="3"/>
      <dgm:spPr/>
    </dgm:pt>
    <dgm:pt modelId="{BEF3C0B3-CB8A-2643-B478-B2DDD21F91CC}" type="pres">
      <dgm:prSet presAssocID="{BAAB2882-201F-4E5E-9D14-B0E5E4558F1A}" presName="vert1" presStyleCnt="0"/>
      <dgm:spPr/>
    </dgm:pt>
    <dgm:pt modelId="{29E7F457-99DF-8749-9F83-3AFFB3F1E48E}" type="pres">
      <dgm:prSet presAssocID="{1E92C126-F0AE-405A-A2B2-A6E88CF3F323}" presName="thickLine" presStyleLbl="alignNode1" presStyleIdx="2" presStyleCnt="3"/>
      <dgm:spPr/>
    </dgm:pt>
    <dgm:pt modelId="{DDC181EB-C36F-D347-A885-65003A24AAFB}" type="pres">
      <dgm:prSet presAssocID="{1E92C126-F0AE-405A-A2B2-A6E88CF3F323}" presName="horz1" presStyleCnt="0"/>
      <dgm:spPr/>
    </dgm:pt>
    <dgm:pt modelId="{7E3F4ED2-15F9-364E-9A89-A3A13D6D28C2}" type="pres">
      <dgm:prSet presAssocID="{1E92C126-F0AE-405A-A2B2-A6E88CF3F323}" presName="tx1" presStyleLbl="revTx" presStyleIdx="2" presStyleCnt="3"/>
      <dgm:spPr/>
    </dgm:pt>
    <dgm:pt modelId="{2510D8A2-0ED9-ED4A-B773-C875106DEC4F}" type="pres">
      <dgm:prSet presAssocID="{1E92C126-F0AE-405A-A2B2-A6E88CF3F323}" presName="vert1" presStyleCnt="0"/>
      <dgm:spPr/>
    </dgm:pt>
  </dgm:ptLst>
  <dgm:cxnLst>
    <dgm:cxn modelId="{C597E72A-CF91-9B47-BC33-79828E3BEB6F}" type="presOf" srcId="{1BBD31E8-D059-4A08-B5FE-98DC49A082A4}" destId="{C9B19389-F57A-9D40-9E11-7FB074EE6BAB}" srcOrd="0" destOrd="0" presId="urn:microsoft.com/office/officeart/2008/layout/LinedList"/>
    <dgm:cxn modelId="{2A79AB5D-DCA8-4ADC-8AF8-10E9BF0213A2}" srcId="{B13D0818-9CD1-4ED8-8EBF-3017229984E9}" destId="{BAAB2882-201F-4E5E-9D14-B0E5E4558F1A}" srcOrd="1" destOrd="0" parTransId="{5FD10514-C48A-4C45-9FF4-832423F45C35}" sibTransId="{4CA9D685-80AF-4F2C-8E1D-0BDB832FB224}"/>
    <dgm:cxn modelId="{6D34FA46-2E18-4F29-9AB5-4D15D0217BA3}" srcId="{B13D0818-9CD1-4ED8-8EBF-3017229984E9}" destId="{1E92C126-F0AE-405A-A2B2-A6E88CF3F323}" srcOrd="2" destOrd="0" parTransId="{7AF12714-261C-49BC-9094-5E78341B82ED}" sibTransId="{E3B2F536-2770-4DCA-92F2-945EB34BA59F}"/>
    <dgm:cxn modelId="{551D2D48-E5FF-D245-B348-6BAA6FE84B88}" type="presOf" srcId="{BAAB2882-201F-4E5E-9D14-B0E5E4558F1A}" destId="{E0310C2D-9846-5245-9285-48904B0538FB}" srcOrd="0" destOrd="0" presId="urn:microsoft.com/office/officeart/2008/layout/LinedList"/>
    <dgm:cxn modelId="{C5585769-A26F-8941-9C8A-883F840419CB}" type="presOf" srcId="{B13D0818-9CD1-4ED8-8EBF-3017229984E9}" destId="{24EDBC3B-F9C4-C446-BACE-78EA2676E1A6}" srcOrd="0" destOrd="0" presId="urn:microsoft.com/office/officeart/2008/layout/LinedList"/>
    <dgm:cxn modelId="{26786689-E7BD-4A7F-A1B3-C514A3E95F12}" srcId="{B13D0818-9CD1-4ED8-8EBF-3017229984E9}" destId="{1BBD31E8-D059-4A08-B5FE-98DC49A082A4}" srcOrd="0" destOrd="0" parTransId="{88F240E2-F005-46B2-85CC-F3BEAE9C3EEF}" sibTransId="{9ACC7312-76B7-4D9F-89FE-BCE8B985C4D9}"/>
    <dgm:cxn modelId="{0865AEAE-1DF7-5942-A0C4-F9EA1852A708}" type="presOf" srcId="{1E92C126-F0AE-405A-A2B2-A6E88CF3F323}" destId="{7E3F4ED2-15F9-364E-9A89-A3A13D6D28C2}" srcOrd="0" destOrd="0" presId="urn:microsoft.com/office/officeart/2008/layout/LinedList"/>
    <dgm:cxn modelId="{1B1F119A-00F9-A24F-B1EE-9AAB8B6461DF}" type="presParOf" srcId="{24EDBC3B-F9C4-C446-BACE-78EA2676E1A6}" destId="{DDB47986-B800-A54A-A4E0-FD5FFB204A2F}" srcOrd="0" destOrd="0" presId="urn:microsoft.com/office/officeart/2008/layout/LinedList"/>
    <dgm:cxn modelId="{185B65B0-3013-FC4B-B207-75F2FAA943CD}" type="presParOf" srcId="{24EDBC3B-F9C4-C446-BACE-78EA2676E1A6}" destId="{AB3EA7F6-DB90-8149-B593-6EA3018F8A7F}" srcOrd="1" destOrd="0" presId="urn:microsoft.com/office/officeart/2008/layout/LinedList"/>
    <dgm:cxn modelId="{39045E51-18E6-1A45-B096-647C5A853E61}" type="presParOf" srcId="{AB3EA7F6-DB90-8149-B593-6EA3018F8A7F}" destId="{C9B19389-F57A-9D40-9E11-7FB074EE6BAB}" srcOrd="0" destOrd="0" presId="urn:microsoft.com/office/officeart/2008/layout/LinedList"/>
    <dgm:cxn modelId="{205A2129-FE43-1447-925F-4BDFF5835126}" type="presParOf" srcId="{AB3EA7F6-DB90-8149-B593-6EA3018F8A7F}" destId="{4A3086F0-32D6-4A4A-A35F-890D44E370A3}" srcOrd="1" destOrd="0" presId="urn:microsoft.com/office/officeart/2008/layout/LinedList"/>
    <dgm:cxn modelId="{78DA615B-3702-1C4D-A5EA-7F677BE03922}" type="presParOf" srcId="{24EDBC3B-F9C4-C446-BACE-78EA2676E1A6}" destId="{AD2A2B0A-3B11-A24A-8291-371B111F38FA}" srcOrd="2" destOrd="0" presId="urn:microsoft.com/office/officeart/2008/layout/LinedList"/>
    <dgm:cxn modelId="{985C1225-C228-AB46-B81A-F3523E97C35F}" type="presParOf" srcId="{24EDBC3B-F9C4-C446-BACE-78EA2676E1A6}" destId="{2F5F7F81-BDC0-7749-9337-8A081310E404}" srcOrd="3" destOrd="0" presId="urn:microsoft.com/office/officeart/2008/layout/LinedList"/>
    <dgm:cxn modelId="{785F6E82-B6EB-0B46-A2EB-198D45341C18}" type="presParOf" srcId="{2F5F7F81-BDC0-7749-9337-8A081310E404}" destId="{E0310C2D-9846-5245-9285-48904B0538FB}" srcOrd="0" destOrd="0" presId="urn:microsoft.com/office/officeart/2008/layout/LinedList"/>
    <dgm:cxn modelId="{7A23DD8A-1F5A-7C4C-9DB9-C12D18DF35A6}" type="presParOf" srcId="{2F5F7F81-BDC0-7749-9337-8A081310E404}" destId="{BEF3C0B3-CB8A-2643-B478-B2DDD21F91CC}" srcOrd="1" destOrd="0" presId="urn:microsoft.com/office/officeart/2008/layout/LinedList"/>
    <dgm:cxn modelId="{1C1CE927-6A7A-6045-B872-C4A110E86396}" type="presParOf" srcId="{24EDBC3B-F9C4-C446-BACE-78EA2676E1A6}" destId="{29E7F457-99DF-8749-9F83-3AFFB3F1E48E}" srcOrd="4" destOrd="0" presId="urn:microsoft.com/office/officeart/2008/layout/LinedList"/>
    <dgm:cxn modelId="{6E938011-BFC5-114D-BCA8-8E2A05FAC469}" type="presParOf" srcId="{24EDBC3B-F9C4-C446-BACE-78EA2676E1A6}" destId="{DDC181EB-C36F-D347-A885-65003A24AAFB}" srcOrd="5" destOrd="0" presId="urn:microsoft.com/office/officeart/2008/layout/LinedList"/>
    <dgm:cxn modelId="{2336E376-C2DE-4A43-8DD7-D301E20A1EB3}" type="presParOf" srcId="{DDC181EB-C36F-D347-A885-65003A24AAFB}" destId="{7E3F4ED2-15F9-364E-9A89-A3A13D6D28C2}" srcOrd="0" destOrd="0" presId="urn:microsoft.com/office/officeart/2008/layout/LinedList"/>
    <dgm:cxn modelId="{BDA0D47D-0DA7-1F49-BF04-9A99979983C3}" type="presParOf" srcId="{DDC181EB-C36F-D347-A885-65003A24AAFB}" destId="{2510D8A2-0ED9-ED4A-B773-C875106DEC4F}"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506C987-D02D-4F04-BA4F-518DE8DE3E0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E3D5388-B854-4570-A79D-8DC37670FC09}">
      <dgm:prSet/>
      <dgm:spPr/>
      <dgm:t>
        <a:bodyPr/>
        <a:lstStyle/>
        <a:p>
          <a:r>
            <a:rPr lang="en-US"/>
            <a:t>Avoid entering confidential or sensitive member information</a:t>
          </a:r>
        </a:p>
      </dgm:t>
    </dgm:pt>
    <dgm:pt modelId="{B4E24275-56D1-4819-9FEE-2AFFE9BE681C}" type="parTrans" cxnId="{5155D207-15BC-4E6C-B554-A32FDAAD5914}">
      <dgm:prSet/>
      <dgm:spPr/>
      <dgm:t>
        <a:bodyPr/>
        <a:lstStyle/>
        <a:p>
          <a:endParaRPr lang="en-US"/>
        </a:p>
      </dgm:t>
    </dgm:pt>
    <dgm:pt modelId="{4D933B91-884B-4309-BE4F-9606EBC87224}" type="sibTrans" cxnId="{5155D207-15BC-4E6C-B554-A32FDAAD5914}">
      <dgm:prSet/>
      <dgm:spPr/>
      <dgm:t>
        <a:bodyPr/>
        <a:lstStyle/>
        <a:p>
          <a:endParaRPr lang="en-US"/>
        </a:p>
      </dgm:t>
    </dgm:pt>
    <dgm:pt modelId="{F6E4DB31-9B25-4A4E-A37E-7C8179D49B91}">
      <dgm:prSet/>
      <dgm:spPr/>
      <dgm:t>
        <a:bodyPr/>
        <a:lstStyle/>
        <a:p>
          <a:r>
            <a:rPr lang="en-US"/>
            <a:t>Copilot drafts; union staff make decisions</a:t>
          </a:r>
        </a:p>
      </dgm:t>
    </dgm:pt>
    <dgm:pt modelId="{45E50C0A-C063-4504-B8EC-86518E7439DF}" type="parTrans" cxnId="{56D57EAD-2545-49F4-84C1-2B472769FCE5}">
      <dgm:prSet/>
      <dgm:spPr/>
      <dgm:t>
        <a:bodyPr/>
        <a:lstStyle/>
        <a:p>
          <a:endParaRPr lang="en-US"/>
        </a:p>
      </dgm:t>
    </dgm:pt>
    <dgm:pt modelId="{1B3C2AC8-9F73-4333-8C3E-023436BEB5F8}" type="sibTrans" cxnId="{56D57EAD-2545-49F4-84C1-2B472769FCE5}">
      <dgm:prSet/>
      <dgm:spPr/>
      <dgm:t>
        <a:bodyPr/>
        <a:lstStyle/>
        <a:p>
          <a:endParaRPr lang="en-US"/>
        </a:p>
      </dgm:t>
    </dgm:pt>
    <dgm:pt modelId="{01DB6170-6326-4DEE-93F0-A032D375AE6A}">
      <dgm:prSet/>
      <dgm:spPr/>
      <dgm:t>
        <a:bodyPr/>
        <a:lstStyle/>
        <a:p>
          <a:r>
            <a:rPr lang="en-US"/>
            <a:t>Human judgment and relationship-building come first</a:t>
          </a:r>
        </a:p>
      </dgm:t>
    </dgm:pt>
    <dgm:pt modelId="{730C157E-BCE4-4C45-8192-15B687E10FFF}" type="parTrans" cxnId="{E88CA544-19F0-4EDA-AF0E-8B16B337FEA9}">
      <dgm:prSet/>
      <dgm:spPr/>
      <dgm:t>
        <a:bodyPr/>
        <a:lstStyle/>
        <a:p>
          <a:endParaRPr lang="en-US"/>
        </a:p>
      </dgm:t>
    </dgm:pt>
    <dgm:pt modelId="{9AD4329A-135E-4D58-9E6E-C996C153C5EA}" type="sibTrans" cxnId="{E88CA544-19F0-4EDA-AF0E-8B16B337FEA9}">
      <dgm:prSet/>
      <dgm:spPr/>
      <dgm:t>
        <a:bodyPr/>
        <a:lstStyle/>
        <a:p>
          <a:endParaRPr lang="en-US"/>
        </a:p>
      </dgm:t>
    </dgm:pt>
    <dgm:pt modelId="{D00C112B-B104-4D15-9568-66552AEDC403}">
      <dgm:prSet/>
      <dgm:spPr/>
      <dgm:t>
        <a:bodyPr/>
        <a:lstStyle/>
        <a:p>
          <a:r>
            <a:rPr lang="en-US"/>
            <a:t>Transparency builds trust in AI-supported work</a:t>
          </a:r>
        </a:p>
      </dgm:t>
    </dgm:pt>
    <dgm:pt modelId="{2B986EC2-1738-416F-8FD4-2CB9A8290320}" type="parTrans" cxnId="{0A45C757-5719-41B3-A6D7-14502887088A}">
      <dgm:prSet/>
      <dgm:spPr/>
      <dgm:t>
        <a:bodyPr/>
        <a:lstStyle/>
        <a:p>
          <a:endParaRPr lang="en-US"/>
        </a:p>
      </dgm:t>
    </dgm:pt>
    <dgm:pt modelId="{584A5CC2-A7B4-4CAB-A678-F88DF196F828}" type="sibTrans" cxnId="{0A45C757-5719-41B3-A6D7-14502887088A}">
      <dgm:prSet/>
      <dgm:spPr/>
      <dgm:t>
        <a:bodyPr/>
        <a:lstStyle/>
        <a:p>
          <a:endParaRPr lang="en-US"/>
        </a:p>
      </dgm:t>
    </dgm:pt>
    <dgm:pt modelId="{1BF688F8-9C86-49F2-B0E4-FBE10B24FF5F}" type="pres">
      <dgm:prSet presAssocID="{4506C987-D02D-4F04-BA4F-518DE8DE3E0F}" presName="root" presStyleCnt="0">
        <dgm:presLayoutVars>
          <dgm:dir/>
          <dgm:resizeHandles val="exact"/>
        </dgm:presLayoutVars>
      </dgm:prSet>
      <dgm:spPr/>
    </dgm:pt>
    <dgm:pt modelId="{F8EF3C0E-9FBC-4860-8608-25E573880ACE}" type="pres">
      <dgm:prSet presAssocID="{7E3D5388-B854-4570-A79D-8DC37670FC09}" presName="compNode" presStyleCnt="0"/>
      <dgm:spPr/>
    </dgm:pt>
    <dgm:pt modelId="{3516D7CA-B8B2-4915-832B-5C0B5E6D40F2}" type="pres">
      <dgm:prSet presAssocID="{7E3D5388-B854-4570-A79D-8DC37670FC09}" presName="bgRect" presStyleLbl="bgShp" presStyleIdx="0" presStyleCnt="4"/>
      <dgm:spPr/>
    </dgm:pt>
    <dgm:pt modelId="{EF14C5CE-8A57-4891-9430-B16961B64FAB}" type="pres">
      <dgm:prSet presAssocID="{7E3D5388-B854-4570-A79D-8DC37670FC0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Lock"/>
        </a:ext>
      </dgm:extLst>
    </dgm:pt>
    <dgm:pt modelId="{DD734EC3-8C07-475B-A8FC-CB754AE788E8}" type="pres">
      <dgm:prSet presAssocID="{7E3D5388-B854-4570-A79D-8DC37670FC09}" presName="spaceRect" presStyleCnt="0"/>
      <dgm:spPr/>
    </dgm:pt>
    <dgm:pt modelId="{2FF8AB63-226B-41B3-88D5-57F5F6F9136B}" type="pres">
      <dgm:prSet presAssocID="{7E3D5388-B854-4570-A79D-8DC37670FC09}" presName="parTx" presStyleLbl="revTx" presStyleIdx="0" presStyleCnt="4">
        <dgm:presLayoutVars>
          <dgm:chMax val="0"/>
          <dgm:chPref val="0"/>
        </dgm:presLayoutVars>
      </dgm:prSet>
      <dgm:spPr/>
    </dgm:pt>
    <dgm:pt modelId="{5CFB2E6D-4CE9-460C-B72B-158220FA9EAB}" type="pres">
      <dgm:prSet presAssocID="{4D933B91-884B-4309-BE4F-9606EBC87224}" presName="sibTrans" presStyleCnt="0"/>
      <dgm:spPr/>
    </dgm:pt>
    <dgm:pt modelId="{85FDB598-5351-4419-93C1-0D168AE05E45}" type="pres">
      <dgm:prSet presAssocID="{F6E4DB31-9B25-4A4E-A37E-7C8179D49B91}" presName="compNode" presStyleCnt="0"/>
      <dgm:spPr/>
    </dgm:pt>
    <dgm:pt modelId="{78BA4AA0-25F0-416A-BEEC-3C55BBE34D59}" type="pres">
      <dgm:prSet presAssocID="{F6E4DB31-9B25-4A4E-A37E-7C8179D49B91}" presName="bgRect" presStyleLbl="bgShp" presStyleIdx="1" presStyleCnt="4"/>
      <dgm:spPr/>
    </dgm:pt>
    <dgm:pt modelId="{C1B98AF3-9FFC-42C0-BC01-789A20B087F1}" type="pres">
      <dgm:prSet presAssocID="{F6E4DB31-9B25-4A4E-A37E-7C8179D49B91}"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97D74500-74BD-48F7-9DC4-4F06DC739CDA}" type="pres">
      <dgm:prSet presAssocID="{F6E4DB31-9B25-4A4E-A37E-7C8179D49B91}" presName="spaceRect" presStyleCnt="0"/>
      <dgm:spPr/>
    </dgm:pt>
    <dgm:pt modelId="{52C4AD90-B579-46EF-B011-E919F748EF8D}" type="pres">
      <dgm:prSet presAssocID="{F6E4DB31-9B25-4A4E-A37E-7C8179D49B91}" presName="parTx" presStyleLbl="revTx" presStyleIdx="1" presStyleCnt="4">
        <dgm:presLayoutVars>
          <dgm:chMax val="0"/>
          <dgm:chPref val="0"/>
        </dgm:presLayoutVars>
      </dgm:prSet>
      <dgm:spPr/>
    </dgm:pt>
    <dgm:pt modelId="{7E8ECF0D-F156-4867-8AB6-97C72D3662D5}" type="pres">
      <dgm:prSet presAssocID="{1B3C2AC8-9F73-4333-8C3E-023436BEB5F8}" presName="sibTrans" presStyleCnt="0"/>
      <dgm:spPr/>
    </dgm:pt>
    <dgm:pt modelId="{A6FC9DB6-099D-4B0E-94F9-39D0AB16638B}" type="pres">
      <dgm:prSet presAssocID="{01DB6170-6326-4DEE-93F0-A032D375AE6A}" presName="compNode" presStyleCnt="0"/>
      <dgm:spPr/>
    </dgm:pt>
    <dgm:pt modelId="{8E07D622-E938-4586-AE1C-2E94516071D9}" type="pres">
      <dgm:prSet presAssocID="{01DB6170-6326-4DEE-93F0-A032D375AE6A}" presName="bgRect" presStyleLbl="bgShp" presStyleIdx="2" presStyleCnt="4"/>
      <dgm:spPr/>
    </dgm:pt>
    <dgm:pt modelId="{27049E0C-7034-4408-9DF7-DAF45188B4E5}" type="pres">
      <dgm:prSet presAssocID="{01DB6170-6326-4DEE-93F0-A032D375AE6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Judge"/>
        </a:ext>
      </dgm:extLst>
    </dgm:pt>
    <dgm:pt modelId="{78A0AC60-A092-4B5C-9770-6993B4822264}" type="pres">
      <dgm:prSet presAssocID="{01DB6170-6326-4DEE-93F0-A032D375AE6A}" presName="spaceRect" presStyleCnt="0"/>
      <dgm:spPr/>
    </dgm:pt>
    <dgm:pt modelId="{740A483D-8ED8-4D61-B85C-FA1CFD5600FB}" type="pres">
      <dgm:prSet presAssocID="{01DB6170-6326-4DEE-93F0-A032D375AE6A}" presName="parTx" presStyleLbl="revTx" presStyleIdx="2" presStyleCnt="4">
        <dgm:presLayoutVars>
          <dgm:chMax val="0"/>
          <dgm:chPref val="0"/>
        </dgm:presLayoutVars>
      </dgm:prSet>
      <dgm:spPr/>
    </dgm:pt>
    <dgm:pt modelId="{F68B4AEF-5A69-4C8E-AB23-18B30528796A}" type="pres">
      <dgm:prSet presAssocID="{9AD4329A-135E-4D58-9E6E-C996C153C5EA}" presName="sibTrans" presStyleCnt="0"/>
      <dgm:spPr/>
    </dgm:pt>
    <dgm:pt modelId="{15633856-7033-4C7C-8FD5-D032B9059AF9}" type="pres">
      <dgm:prSet presAssocID="{D00C112B-B104-4D15-9568-66552AEDC403}" presName="compNode" presStyleCnt="0"/>
      <dgm:spPr/>
    </dgm:pt>
    <dgm:pt modelId="{DDB3FC24-2C1F-4C51-87D9-77E8C37621D5}" type="pres">
      <dgm:prSet presAssocID="{D00C112B-B104-4D15-9568-66552AEDC403}" presName="bgRect" presStyleLbl="bgShp" presStyleIdx="3" presStyleCnt="4"/>
      <dgm:spPr/>
    </dgm:pt>
    <dgm:pt modelId="{5C1CF7B1-7DD2-4016-8BDA-15E780B51F7E}" type="pres">
      <dgm:prSet presAssocID="{D00C112B-B104-4D15-9568-66552AEDC40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EC5FDC2F-652E-486C-B28B-447676E1B007}" type="pres">
      <dgm:prSet presAssocID="{D00C112B-B104-4D15-9568-66552AEDC403}" presName="spaceRect" presStyleCnt="0"/>
      <dgm:spPr/>
    </dgm:pt>
    <dgm:pt modelId="{BF6A21A0-A03B-4E3B-A6D7-05AF61B09E2D}" type="pres">
      <dgm:prSet presAssocID="{D00C112B-B104-4D15-9568-66552AEDC403}" presName="parTx" presStyleLbl="revTx" presStyleIdx="3" presStyleCnt="4">
        <dgm:presLayoutVars>
          <dgm:chMax val="0"/>
          <dgm:chPref val="0"/>
        </dgm:presLayoutVars>
      </dgm:prSet>
      <dgm:spPr/>
    </dgm:pt>
  </dgm:ptLst>
  <dgm:cxnLst>
    <dgm:cxn modelId="{5155D207-15BC-4E6C-B554-A32FDAAD5914}" srcId="{4506C987-D02D-4F04-BA4F-518DE8DE3E0F}" destId="{7E3D5388-B854-4570-A79D-8DC37670FC09}" srcOrd="0" destOrd="0" parTransId="{B4E24275-56D1-4819-9FEE-2AFFE9BE681C}" sibTransId="{4D933B91-884B-4309-BE4F-9606EBC87224}"/>
    <dgm:cxn modelId="{909C8F34-7874-4907-9DEF-AEC379DDB9A7}" type="presOf" srcId="{D00C112B-B104-4D15-9568-66552AEDC403}" destId="{BF6A21A0-A03B-4E3B-A6D7-05AF61B09E2D}" srcOrd="0" destOrd="0" presId="urn:microsoft.com/office/officeart/2018/2/layout/IconVerticalSolidList"/>
    <dgm:cxn modelId="{254D3740-3BD8-4DE4-B6F4-58EB7AD7F229}" type="presOf" srcId="{01DB6170-6326-4DEE-93F0-A032D375AE6A}" destId="{740A483D-8ED8-4D61-B85C-FA1CFD5600FB}" srcOrd="0" destOrd="0" presId="urn:microsoft.com/office/officeart/2018/2/layout/IconVerticalSolidList"/>
    <dgm:cxn modelId="{E88CA544-19F0-4EDA-AF0E-8B16B337FEA9}" srcId="{4506C987-D02D-4F04-BA4F-518DE8DE3E0F}" destId="{01DB6170-6326-4DEE-93F0-A032D375AE6A}" srcOrd="2" destOrd="0" parTransId="{730C157E-BCE4-4C45-8192-15B687E10FFF}" sibTransId="{9AD4329A-135E-4D58-9E6E-C996C153C5EA}"/>
    <dgm:cxn modelId="{0A45C757-5719-41B3-A6D7-14502887088A}" srcId="{4506C987-D02D-4F04-BA4F-518DE8DE3E0F}" destId="{D00C112B-B104-4D15-9568-66552AEDC403}" srcOrd="3" destOrd="0" parTransId="{2B986EC2-1738-416F-8FD4-2CB9A8290320}" sibTransId="{584A5CC2-A7B4-4CAB-A678-F88DF196F828}"/>
    <dgm:cxn modelId="{277EB48C-8F96-46E8-BBF3-90FA26F3FF6F}" type="presOf" srcId="{4506C987-D02D-4F04-BA4F-518DE8DE3E0F}" destId="{1BF688F8-9C86-49F2-B0E4-FBE10B24FF5F}" srcOrd="0" destOrd="0" presId="urn:microsoft.com/office/officeart/2018/2/layout/IconVerticalSolidList"/>
    <dgm:cxn modelId="{327A2BAD-9C88-4914-86D8-A9BFF380607B}" type="presOf" srcId="{7E3D5388-B854-4570-A79D-8DC37670FC09}" destId="{2FF8AB63-226B-41B3-88D5-57F5F6F9136B}" srcOrd="0" destOrd="0" presId="urn:microsoft.com/office/officeart/2018/2/layout/IconVerticalSolidList"/>
    <dgm:cxn modelId="{56D57EAD-2545-49F4-84C1-2B472769FCE5}" srcId="{4506C987-D02D-4F04-BA4F-518DE8DE3E0F}" destId="{F6E4DB31-9B25-4A4E-A37E-7C8179D49B91}" srcOrd="1" destOrd="0" parTransId="{45E50C0A-C063-4504-B8EC-86518E7439DF}" sibTransId="{1B3C2AC8-9F73-4333-8C3E-023436BEB5F8}"/>
    <dgm:cxn modelId="{FDFAB9EE-7DF1-45A9-991F-3169F73B316D}" type="presOf" srcId="{F6E4DB31-9B25-4A4E-A37E-7C8179D49B91}" destId="{52C4AD90-B579-46EF-B011-E919F748EF8D}" srcOrd="0" destOrd="0" presId="urn:microsoft.com/office/officeart/2018/2/layout/IconVerticalSolidList"/>
    <dgm:cxn modelId="{5AB84420-CB36-4530-BAB9-838351F727D6}" type="presParOf" srcId="{1BF688F8-9C86-49F2-B0E4-FBE10B24FF5F}" destId="{F8EF3C0E-9FBC-4860-8608-25E573880ACE}" srcOrd="0" destOrd="0" presId="urn:microsoft.com/office/officeart/2018/2/layout/IconVerticalSolidList"/>
    <dgm:cxn modelId="{AC44BFAC-022A-4891-AD38-3A50C397F1F1}" type="presParOf" srcId="{F8EF3C0E-9FBC-4860-8608-25E573880ACE}" destId="{3516D7CA-B8B2-4915-832B-5C0B5E6D40F2}" srcOrd="0" destOrd="0" presId="urn:microsoft.com/office/officeart/2018/2/layout/IconVerticalSolidList"/>
    <dgm:cxn modelId="{BC51FBE6-9DF9-45CA-A98A-259A1DD2F802}" type="presParOf" srcId="{F8EF3C0E-9FBC-4860-8608-25E573880ACE}" destId="{EF14C5CE-8A57-4891-9430-B16961B64FAB}" srcOrd="1" destOrd="0" presId="urn:microsoft.com/office/officeart/2018/2/layout/IconVerticalSolidList"/>
    <dgm:cxn modelId="{F037534F-9CBC-4917-B745-743F08E8CDF1}" type="presParOf" srcId="{F8EF3C0E-9FBC-4860-8608-25E573880ACE}" destId="{DD734EC3-8C07-475B-A8FC-CB754AE788E8}" srcOrd="2" destOrd="0" presId="urn:microsoft.com/office/officeart/2018/2/layout/IconVerticalSolidList"/>
    <dgm:cxn modelId="{2C954E11-C1CC-4B69-9075-7D22F54530AF}" type="presParOf" srcId="{F8EF3C0E-9FBC-4860-8608-25E573880ACE}" destId="{2FF8AB63-226B-41B3-88D5-57F5F6F9136B}" srcOrd="3" destOrd="0" presId="urn:microsoft.com/office/officeart/2018/2/layout/IconVerticalSolidList"/>
    <dgm:cxn modelId="{A4AA4D71-E577-49EC-89DE-FCD2CC114404}" type="presParOf" srcId="{1BF688F8-9C86-49F2-B0E4-FBE10B24FF5F}" destId="{5CFB2E6D-4CE9-460C-B72B-158220FA9EAB}" srcOrd="1" destOrd="0" presId="urn:microsoft.com/office/officeart/2018/2/layout/IconVerticalSolidList"/>
    <dgm:cxn modelId="{14D0C962-1711-418D-ABA1-0FF3A177FFBD}" type="presParOf" srcId="{1BF688F8-9C86-49F2-B0E4-FBE10B24FF5F}" destId="{85FDB598-5351-4419-93C1-0D168AE05E45}" srcOrd="2" destOrd="0" presId="urn:microsoft.com/office/officeart/2018/2/layout/IconVerticalSolidList"/>
    <dgm:cxn modelId="{70E64C1C-3090-4703-AC78-10349CCF41C4}" type="presParOf" srcId="{85FDB598-5351-4419-93C1-0D168AE05E45}" destId="{78BA4AA0-25F0-416A-BEEC-3C55BBE34D59}" srcOrd="0" destOrd="0" presId="urn:microsoft.com/office/officeart/2018/2/layout/IconVerticalSolidList"/>
    <dgm:cxn modelId="{8CDE7011-447B-4E39-A301-AA2823D86384}" type="presParOf" srcId="{85FDB598-5351-4419-93C1-0D168AE05E45}" destId="{C1B98AF3-9FFC-42C0-BC01-789A20B087F1}" srcOrd="1" destOrd="0" presId="urn:microsoft.com/office/officeart/2018/2/layout/IconVerticalSolidList"/>
    <dgm:cxn modelId="{C48DAC12-D64C-4AEC-9887-E8621E499407}" type="presParOf" srcId="{85FDB598-5351-4419-93C1-0D168AE05E45}" destId="{97D74500-74BD-48F7-9DC4-4F06DC739CDA}" srcOrd="2" destOrd="0" presId="urn:microsoft.com/office/officeart/2018/2/layout/IconVerticalSolidList"/>
    <dgm:cxn modelId="{E0B2BF7C-40E8-410B-8D11-58E9FE5ED987}" type="presParOf" srcId="{85FDB598-5351-4419-93C1-0D168AE05E45}" destId="{52C4AD90-B579-46EF-B011-E919F748EF8D}" srcOrd="3" destOrd="0" presId="urn:microsoft.com/office/officeart/2018/2/layout/IconVerticalSolidList"/>
    <dgm:cxn modelId="{D925B1F8-DE64-4294-AC85-3A891210EA78}" type="presParOf" srcId="{1BF688F8-9C86-49F2-B0E4-FBE10B24FF5F}" destId="{7E8ECF0D-F156-4867-8AB6-97C72D3662D5}" srcOrd="3" destOrd="0" presId="urn:microsoft.com/office/officeart/2018/2/layout/IconVerticalSolidList"/>
    <dgm:cxn modelId="{B875E7C6-2141-48C6-A4DC-8D42FAC06BC2}" type="presParOf" srcId="{1BF688F8-9C86-49F2-B0E4-FBE10B24FF5F}" destId="{A6FC9DB6-099D-4B0E-94F9-39D0AB16638B}" srcOrd="4" destOrd="0" presId="urn:microsoft.com/office/officeart/2018/2/layout/IconVerticalSolidList"/>
    <dgm:cxn modelId="{A1E13A35-9C57-4A5D-8779-9D40790FB556}" type="presParOf" srcId="{A6FC9DB6-099D-4B0E-94F9-39D0AB16638B}" destId="{8E07D622-E938-4586-AE1C-2E94516071D9}" srcOrd="0" destOrd="0" presId="urn:microsoft.com/office/officeart/2018/2/layout/IconVerticalSolidList"/>
    <dgm:cxn modelId="{DE21CAAE-AF17-4DF4-9628-772C72964EC8}" type="presParOf" srcId="{A6FC9DB6-099D-4B0E-94F9-39D0AB16638B}" destId="{27049E0C-7034-4408-9DF7-DAF45188B4E5}" srcOrd="1" destOrd="0" presId="urn:microsoft.com/office/officeart/2018/2/layout/IconVerticalSolidList"/>
    <dgm:cxn modelId="{2A4C50E6-9FD3-4F7F-8F3F-AE49B3FCE71E}" type="presParOf" srcId="{A6FC9DB6-099D-4B0E-94F9-39D0AB16638B}" destId="{78A0AC60-A092-4B5C-9770-6993B4822264}" srcOrd="2" destOrd="0" presId="urn:microsoft.com/office/officeart/2018/2/layout/IconVerticalSolidList"/>
    <dgm:cxn modelId="{1DEA4D08-B87E-490F-88D1-21ED499B0677}" type="presParOf" srcId="{A6FC9DB6-099D-4B0E-94F9-39D0AB16638B}" destId="{740A483D-8ED8-4D61-B85C-FA1CFD5600FB}" srcOrd="3" destOrd="0" presId="urn:microsoft.com/office/officeart/2018/2/layout/IconVerticalSolidList"/>
    <dgm:cxn modelId="{B0084546-A231-40EB-9DDD-F4920771EB0F}" type="presParOf" srcId="{1BF688F8-9C86-49F2-B0E4-FBE10B24FF5F}" destId="{F68B4AEF-5A69-4C8E-AB23-18B30528796A}" srcOrd="5" destOrd="0" presId="urn:microsoft.com/office/officeart/2018/2/layout/IconVerticalSolidList"/>
    <dgm:cxn modelId="{CA701927-E759-4EE3-9B7D-94D2AA7E5653}" type="presParOf" srcId="{1BF688F8-9C86-49F2-B0E4-FBE10B24FF5F}" destId="{15633856-7033-4C7C-8FD5-D032B9059AF9}" srcOrd="6" destOrd="0" presId="urn:microsoft.com/office/officeart/2018/2/layout/IconVerticalSolidList"/>
    <dgm:cxn modelId="{6C6D87ED-29C1-4EE3-964A-1A290AE336BF}" type="presParOf" srcId="{15633856-7033-4C7C-8FD5-D032B9059AF9}" destId="{DDB3FC24-2C1F-4C51-87D9-77E8C37621D5}" srcOrd="0" destOrd="0" presId="urn:microsoft.com/office/officeart/2018/2/layout/IconVerticalSolidList"/>
    <dgm:cxn modelId="{7C0B9992-B3C5-42FD-86CC-B0C1003CEE6F}" type="presParOf" srcId="{15633856-7033-4C7C-8FD5-D032B9059AF9}" destId="{5C1CF7B1-7DD2-4016-8BDA-15E780B51F7E}" srcOrd="1" destOrd="0" presId="urn:microsoft.com/office/officeart/2018/2/layout/IconVerticalSolidList"/>
    <dgm:cxn modelId="{9E5D0B65-DD3B-4DC5-92D3-1ED945E94A2B}" type="presParOf" srcId="{15633856-7033-4C7C-8FD5-D032B9059AF9}" destId="{EC5FDC2F-652E-486C-B28B-447676E1B007}" srcOrd="2" destOrd="0" presId="urn:microsoft.com/office/officeart/2018/2/layout/IconVerticalSolidList"/>
    <dgm:cxn modelId="{B72B040F-599F-4905-B4AB-90937FDB6321}" type="presParOf" srcId="{15633856-7033-4C7C-8FD5-D032B9059AF9}" destId="{BF6A21A0-A03B-4E3B-A6D7-05AF61B09E2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8646F68-98AB-48A5-B94A-109C6338502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02D2B01-9BA6-49CE-B067-5B2390039CE1}">
      <dgm:prSet/>
      <dgm:spPr/>
      <dgm:t>
        <a:bodyPr/>
        <a:lstStyle/>
        <a:p>
          <a:r>
            <a:rPr lang="en-US"/>
            <a:t>AI Visual Analysis = a pattern recognition and synthesis assistant</a:t>
          </a:r>
        </a:p>
      </dgm:t>
    </dgm:pt>
    <dgm:pt modelId="{D40DB8DD-5357-4DD7-9835-1D9902AA58F7}" type="parTrans" cxnId="{2ED79AB3-397B-4256-A8D1-99D1D48DDDA6}">
      <dgm:prSet/>
      <dgm:spPr/>
      <dgm:t>
        <a:bodyPr/>
        <a:lstStyle/>
        <a:p>
          <a:endParaRPr lang="en-US"/>
        </a:p>
      </dgm:t>
    </dgm:pt>
    <dgm:pt modelId="{6A5EBAB6-84A4-4E76-808F-028487C7FE44}" type="sibTrans" cxnId="{2ED79AB3-397B-4256-A8D1-99D1D48DDDA6}">
      <dgm:prSet/>
      <dgm:spPr/>
      <dgm:t>
        <a:bodyPr/>
        <a:lstStyle/>
        <a:p>
          <a:endParaRPr lang="en-US"/>
        </a:p>
      </dgm:t>
    </dgm:pt>
    <dgm:pt modelId="{B4CF6548-7F8F-4CF5-9940-8F9653DA05A0}">
      <dgm:prSet/>
      <dgm:spPr/>
      <dgm:t>
        <a:bodyPr/>
        <a:lstStyle/>
        <a:p>
          <a:r>
            <a:rPr lang="en-US"/>
            <a:t>Capture real time data during events, trainings, group sessions</a:t>
          </a:r>
        </a:p>
      </dgm:t>
    </dgm:pt>
    <dgm:pt modelId="{54796F5F-A8F3-4734-9219-E65428DB6D5E}" type="parTrans" cxnId="{81BE7EBE-A4C4-466C-8A68-13F0D2ECE555}">
      <dgm:prSet/>
      <dgm:spPr/>
      <dgm:t>
        <a:bodyPr/>
        <a:lstStyle/>
        <a:p>
          <a:endParaRPr lang="en-US"/>
        </a:p>
      </dgm:t>
    </dgm:pt>
    <dgm:pt modelId="{1336CE09-4585-4C6E-B35B-25FDAA29484B}" type="sibTrans" cxnId="{81BE7EBE-A4C4-466C-8A68-13F0D2ECE555}">
      <dgm:prSet/>
      <dgm:spPr/>
      <dgm:t>
        <a:bodyPr/>
        <a:lstStyle/>
        <a:p>
          <a:endParaRPr lang="en-US"/>
        </a:p>
      </dgm:t>
    </dgm:pt>
    <dgm:pt modelId="{050BC46F-9047-483C-92F6-918D7A61CEF8}">
      <dgm:prSet/>
      <dgm:spPr/>
      <dgm:t>
        <a:bodyPr/>
        <a:lstStyle/>
        <a:p>
          <a:r>
            <a:rPr lang="en-US"/>
            <a:t>Collect and track data with just your phone camera</a:t>
          </a:r>
        </a:p>
      </dgm:t>
    </dgm:pt>
    <dgm:pt modelId="{7323FCB5-1355-4B14-A27C-79296E01E9F3}" type="parTrans" cxnId="{2BB2A913-67FC-4C1B-941F-15126252CBE5}">
      <dgm:prSet/>
      <dgm:spPr/>
      <dgm:t>
        <a:bodyPr/>
        <a:lstStyle/>
        <a:p>
          <a:endParaRPr lang="en-US"/>
        </a:p>
      </dgm:t>
    </dgm:pt>
    <dgm:pt modelId="{1108150D-1F29-465F-947E-BF4C998AFDA6}" type="sibTrans" cxnId="{2BB2A913-67FC-4C1B-941F-15126252CBE5}">
      <dgm:prSet/>
      <dgm:spPr/>
      <dgm:t>
        <a:bodyPr/>
        <a:lstStyle/>
        <a:p>
          <a:endParaRPr lang="en-US"/>
        </a:p>
      </dgm:t>
    </dgm:pt>
    <dgm:pt modelId="{9DC4EDD6-6472-4408-AD7A-1FDE739ECF4C}">
      <dgm:prSet/>
      <dgm:spPr/>
      <dgm:t>
        <a:bodyPr/>
        <a:lstStyle/>
        <a:p>
          <a:r>
            <a:rPr lang="en-US"/>
            <a:t>Enable faster team data collection, synthesis and analysis</a:t>
          </a:r>
        </a:p>
      </dgm:t>
    </dgm:pt>
    <dgm:pt modelId="{4D75B811-10C3-40D9-B198-1D67329F71A7}" type="parTrans" cxnId="{18D6A4DC-2C40-4F7D-AF8F-56874763BC6B}">
      <dgm:prSet/>
      <dgm:spPr/>
      <dgm:t>
        <a:bodyPr/>
        <a:lstStyle/>
        <a:p>
          <a:endParaRPr lang="en-US"/>
        </a:p>
      </dgm:t>
    </dgm:pt>
    <dgm:pt modelId="{26654669-893F-40F0-9366-9C0D2C95E2E8}" type="sibTrans" cxnId="{18D6A4DC-2C40-4F7D-AF8F-56874763BC6B}">
      <dgm:prSet/>
      <dgm:spPr/>
      <dgm:t>
        <a:bodyPr/>
        <a:lstStyle/>
        <a:p>
          <a:endParaRPr lang="en-US"/>
        </a:p>
      </dgm:t>
    </dgm:pt>
    <dgm:pt modelId="{ADBAA1B8-102C-4181-A553-3D393B170733}" type="pres">
      <dgm:prSet presAssocID="{38646F68-98AB-48A5-B94A-109C63385024}" presName="root" presStyleCnt="0">
        <dgm:presLayoutVars>
          <dgm:dir/>
          <dgm:resizeHandles val="exact"/>
        </dgm:presLayoutVars>
      </dgm:prSet>
      <dgm:spPr/>
    </dgm:pt>
    <dgm:pt modelId="{2217E9BE-8151-4DBE-BA0B-92DAA4DA8324}" type="pres">
      <dgm:prSet presAssocID="{A02D2B01-9BA6-49CE-B067-5B2390039CE1}" presName="compNode" presStyleCnt="0"/>
      <dgm:spPr/>
    </dgm:pt>
    <dgm:pt modelId="{989A6662-DA87-42AB-9E3B-28EF1E4FB29D}" type="pres">
      <dgm:prSet presAssocID="{A02D2B01-9BA6-49CE-B067-5B2390039CE1}" presName="bgRect" presStyleLbl="bgShp" presStyleIdx="0" presStyleCnt="4"/>
      <dgm:spPr/>
    </dgm:pt>
    <dgm:pt modelId="{D0ADD8C6-86F7-4FA4-9461-3E4066B72D12}" type="pres">
      <dgm:prSet presAssocID="{A02D2B01-9BA6-49CE-B067-5B2390039CE1}"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catterplot with solid fill"/>
        </a:ext>
      </dgm:extLst>
    </dgm:pt>
    <dgm:pt modelId="{8269398D-4223-46AF-A109-C79C824A2F10}" type="pres">
      <dgm:prSet presAssocID="{A02D2B01-9BA6-49CE-B067-5B2390039CE1}" presName="spaceRect" presStyleCnt="0"/>
      <dgm:spPr/>
    </dgm:pt>
    <dgm:pt modelId="{242226B1-A52E-4741-80EF-C0F4E6D0FCAC}" type="pres">
      <dgm:prSet presAssocID="{A02D2B01-9BA6-49CE-B067-5B2390039CE1}" presName="parTx" presStyleLbl="revTx" presStyleIdx="0" presStyleCnt="4">
        <dgm:presLayoutVars>
          <dgm:chMax val="0"/>
          <dgm:chPref val="0"/>
        </dgm:presLayoutVars>
      </dgm:prSet>
      <dgm:spPr/>
    </dgm:pt>
    <dgm:pt modelId="{657E0EE9-CC47-436B-9ECC-CB5E377218A5}" type="pres">
      <dgm:prSet presAssocID="{6A5EBAB6-84A4-4E76-808F-028487C7FE44}" presName="sibTrans" presStyleCnt="0"/>
      <dgm:spPr/>
    </dgm:pt>
    <dgm:pt modelId="{3E49AF3E-8855-49F5-AC28-FE3E9F837FD4}" type="pres">
      <dgm:prSet presAssocID="{B4CF6548-7F8F-4CF5-9940-8F9653DA05A0}" presName="compNode" presStyleCnt="0"/>
      <dgm:spPr/>
    </dgm:pt>
    <dgm:pt modelId="{2A3BA805-9FA4-4CF2-9D07-68251548ED51}" type="pres">
      <dgm:prSet presAssocID="{B4CF6548-7F8F-4CF5-9940-8F9653DA05A0}" presName="bgRect" presStyleLbl="bgShp" presStyleIdx="1" presStyleCnt="4"/>
      <dgm:spPr/>
    </dgm:pt>
    <dgm:pt modelId="{98A08385-8B23-4EBD-9BB5-B2A027E58DA6}" type="pres">
      <dgm:prSet presAssocID="{B4CF6548-7F8F-4CF5-9940-8F9653DA05A0}"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usiness Growth with solid fill"/>
        </a:ext>
      </dgm:extLst>
    </dgm:pt>
    <dgm:pt modelId="{0E7AE619-143B-400B-A049-29643876B0C6}" type="pres">
      <dgm:prSet presAssocID="{B4CF6548-7F8F-4CF5-9940-8F9653DA05A0}" presName="spaceRect" presStyleCnt="0"/>
      <dgm:spPr/>
    </dgm:pt>
    <dgm:pt modelId="{4A68F4DE-BC2E-40C4-B0AA-92B556CABDDF}" type="pres">
      <dgm:prSet presAssocID="{B4CF6548-7F8F-4CF5-9940-8F9653DA05A0}" presName="parTx" presStyleLbl="revTx" presStyleIdx="1" presStyleCnt="4">
        <dgm:presLayoutVars>
          <dgm:chMax val="0"/>
          <dgm:chPref val="0"/>
        </dgm:presLayoutVars>
      </dgm:prSet>
      <dgm:spPr/>
    </dgm:pt>
    <dgm:pt modelId="{E88F6DBE-F160-46BF-B383-C2C1A6441D41}" type="pres">
      <dgm:prSet presAssocID="{1336CE09-4585-4C6E-B35B-25FDAA29484B}" presName="sibTrans" presStyleCnt="0"/>
      <dgm:spPr/>
    </dgm:pt>
    <dgm:pt modelId="{685ECCA8-AB2C-4A8E-BC35-58360158E3CD}" type="pres">
      <dgm:prSet presAssocID="{050BC46F-9047-483C-92F6-918D7A61CEF8}" presName="compNode" presStyleCnt="0"/>
      <dgm:spPr/>
    </dgm:pt>
    <dgm:pt modelId="{830C4E8D-954B-44B0-B00F-5746236B2B2B}" type="pres">
      <dgm:prSet presAssocID="{050BC46F-9047-483C-92F6-918D7A61CEF8}" presName="bgRect" presStyleLbl="bgShp" presStyleIdx="2" presStyleCnt="4"/>
      <dgm:spPr/>
    </dgm:pt>
    <dgm:pt modelId="{4C553718-4EEA-4AF8-8068-291ACE303C48}" type="pres">
      <dgm:prSet presAssocID="{050BC46F-9047-483C-92F6-918D7A61CEF8}"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6357A9C4-7AAC-47E2-8E8D-B2DC1598135F}" type="pres">
      <dgm:prSet presAssocID="{050BC46F-9047-483C-92F6-918D7A61CEF8}" presName="spaceRect" presStyleCnt="0"/>
      <dgm:spPr/>
    </dgm:pt>
    <dgm:pt modelId="{633188B8-9CCF-4681-A740-4AC79EBE7B52}" type="pres">
      <dgm:prSet presAssocID="{050BC46F-9047-483C-92F6-918D7A61CEF8}" presName="parTx" presStyleLbl="revTx" presStyleIdx="2" presStyleCnt="4">
        <dgm:presLayoutVars>
          <dgm:chMax val="0"/>
          <dgm:chPref val="0"/>
        </dgm:presLayoutVars>
      </dgm:prSet>
      <dgm:spPr/>
    </dgm:pt>
    <dgm:pt modelId="{179E7897-BB12-47F1-823C-E62468C59AB7}" type="pres">
      <dgm:prSet presAssocID="{1108150D-1F29-465F-947E-BF4C998AFDA6}" presName="sibTrans" presStyleCnt="0"/>
      <dgm:spPr/>
    </dgm:pt>
    <dgm:pt modelId="{A005E73E-88E7-47EF-B2B0-C645E344D437}" type="pres">
      <dgm:prSet presAssocID="{9DC4EDD6-6472-4408-AD7A-1FDE739ECF4C}" presName="compNode" presStyleCnt="0"/>
      <dgm:spPr/>
    </dgm:pt>
    <dgm:pt modelId="{B3D4B6BD-E9AE-407C-B23C-9C3E2B594502}" type="pres">
      <dgm:prSet presAssocID="{9DC4EDD6-6472-4408-AD7A-1FDE739ECF4C}" presName="bgRect" presStyleLbl="bgShp" presStyleIdx="3" presStyleCnt="4"/>
      <dgm:spPr/>
    </dgm:pt>
    <dgm:pt modelId="{AFB20F17-7454-4F43-B3A4-AFD2CF774FCA}" type="pres">
      <dgm:prSet presAssocID="{9DC4EDD6-6472-4408-AD7A-1FDE739ECF4C}"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Group of men with solid fill"/>
        </a:ext>
      </dgm:extLst>
    </dgm:pt>
    <dgm:pt modelId="{79DCFB32-629D-44EF-B472-5A943719E5A4}" type="pres">
      <dgm:prSet presAssocID="{9DC4EDD6-6472-4408-AD7A-1FDE739ECF4C}" presName="spaceRect" presStyleCnt="0"/>
      <dgm:spPr/>
    </dgm:pt>
    <dgm:pt modelId="{2B534ED1-5CB5-4D25-9685-8A85E19F7F62}" type="pres">
      <dgm:prSet presAssocID="{9DC4EDD6-6472-4408-AD7A-1FDE739ECF4C}" presName="parTx" presStyleLbl="revTx" presStyleIdx="3" presStyleCnt="4">
        <dgm:presLayoutVars>
          <dgm:chMax val="0"/>
          <dgm:chPref val="0"/>
        </dgm:presLayoutVars>
      </dgm:prSet>
      <dgm:spPr/>
    </dgm:pt>
  </dgm:ptLst>
  <dgm:cxnLst>
    <dgm:cxn modelId="{2BB2A913-67FC-4C1B-941F-15126252CBE5}" srcId="{38646F68-98AB-48A5-B94A-109C63385024}" destId="{050BC46F-9047-483C-92F6-918D7A61CEF8}" srcOrd="2" destOrd="0" parTransId="{7323FCB5-1355-4B14-A27C-79296E01E9F3}" sibTransId="{1108150D-1F29-465F-947E-BF4C998AFDA6}"/>
    <dgm:cxn modelId="{814B7418-BA86-49D0-B86D-AA7F77FF2D3D}" type="presOf" srcId="{A02D2B01-9BA6-49CE-B067-5B2390039CE1}" destId="{242226B1-A52E-4741-80EF-C0F4E6D0FCAC}" srcOrd="0" destOrd="0" presId="urn:microsoft.com/office/officeart/2018/2/layout/IconVerticalSolidList"/>
    <dgm:cxn modelId="{B647E239-D3F0-4F24-959B-7E1CF90970DB}" type="presOf" srcId="{38646F68-98AB-48A5-B94A-109C63385024}" destId="{ADBAA1B8-102C-4181-A553-3D393B170733}" srcOrd="0" destOrd="0" presId="urn:microsoft.com/office/officeart/2018/2/layout/IconVerticalSolidList"/>
    <dgm:cxn modelId="{10A1E356-90F8-429D-B649-454FC2B252A4}" type="presOf" srcId="{050BC46F-9047-483C-92F6-918D7A61CEF8}" destId="{633188B8-9CCF-4681-A740-4AC79EBE7B52}" srcOrd="0" destOrd="0" presId="urn:microsoft.com/office/officeart/2018/2/layout/IconVerticalSolidList"/>
    <dgm:cxn modelId="{689FEA97-0F97-492C-94F2-A1D9F00EE11E}" type="presOf" srcId="{9DC4EDD6-6472-4408-AD7A-1FDE739ECF4C}" destId="{2B534ED1-5CB5-4D25-9685-8A85E19F7F62}" srcOrd="0" destOrd="0" presId="urn:microsoft.com/office/officeart/2018/2/layout/IconVerticalSolidList"/>
    <dgm:cxn modelId="{2ED79AB3-397B-4256-A8D1-99D1D48DDDA6}" srcId="{38646F68-98AB-48A5-B94A-109C63385024}" destId="{A02D2B01-9BA6-49CE-B067-5B2390039CE1}" srcOrd="0" destOrd="0" parTransId="{D40DB8DD-5357-4DD7-9835-1D9902AA58F7}" sibTransId="{6A5EBAB6-84A4-4E76-808F-028487C7FE44}"/>
    <dgm:cxn modelId="{81BE7EBE-A4C4-466C-8A68-13F0D2ECE555}" srcId="{38646F68-98AB-48A5-B94A-109C63385024}" destId="{B4CF6548-7F8F-4CF5-9940-8F9653DA05A0}" srcOrd="1" destOrd="0" parTransId="{54796F5F-A8F3-4734-9219-E65428DB6D5E}" sibTransId="{1336CE09-4585-4C6E-B35B-25FDAA29484B}"/>
    <dgm:cxn modelId="{18D6A4DC-2C40-4F7D-AF8F-56874763BC6B}" srcId="{38646F68-98AB-48A5-B94A-109C63385024}" destId="{9DC4EDD6-6472-4408-AD7A-1FDE739ECF4C}" srcOrd="3" destOrd="0" parTransId="{4D75B811-10C3-40D9-B198-1D67329F71A7}" sibTransId="{26654669-893F-40F0-9366-9C0D2C95E2E8}"/>
    <dgm:cxn modelId="{E52040F8-F473-4C10-966A-FED89F7B7952}" type="presOf" srcId="{B4CF6548-7F8F-4CF5-9940-8F9653DA05A0}" destId="{4A68F4DE-BC2E-40C4-B0AA-92B556CABDDF}" srcOrd="0" destOrd="0" presId="urn:microsoft.com/office/officeart/2018/2/layout/IconVerticalSolidList"/>
    <dgm:cxn modelId="{861B415D-AE3B-454D-BC35-9FF48CF4606C}" type="presParOf" srcId="{ADBAA1B8-102C-4181-A553-3D393B170733}" destId="{2217E9BE-8151-4DBE-BA0B-92DAA4DA8324}" srcOrd="0" destOrd="0" presId="urn:microsoft.com/office/officeart/2018/2/layout/IconVerticalSolidList"/>
    <dgm:cxn modelId="{D2D570D7-3F93-47AD-AB2D-E35339E47F50}" type="presParOf" srcId="{2217E9BE-8151-4DBE-BA0B-92DAA4DA8324}" destId="{989A6662-DA87-42AB-9E3B-28EF1E4FB29D}" srcOrd="0" destOrd="0" presId="urn:microsoft.com/office/officeart/2018/2/layout/IconVerticalSolidList"/>
    <dgm:cxn modelId="{87FC391A-749A-4CBC-9082-F429832CCEB9}" type="presParOf" srcId="{2217E9BE-8151-4DBE-BA0B-92DAA4DA8324}" destId="{D0ADD8C6-86F7-4FA4-9461-3E4066B72D12}" srcOrd="1" destOrd="0" presId="urn:microsoft.com/office/officeart/2018/2/layout/IconVerticalSolidList"/>
    <dgm:cxn modelId="{D300BDB1-6A79-4238-BBA2-9D2AEC8970D4}" type="presParOf" srcId="{2217E9BE-8151-4DBE-BA0B-92DAA4DA8324}" destId="{8269398D-4223-46AF-A109-C79C824A2F10}" srcOrd="2" destOrd="0" presId="urn:microsoft.com/office/officeart/2018/2/layout/IconVerticalSolidList"/>
    <dgm:cxn modelId="{F8EC0786-43CB-4288-9C03-4A8F1661A0DD}" type="presParOf" srcId="{2217E9BE-8151-4DBE-BA0B-92DAA4DA8324}" destId="{242226B1-A52E-4741-80EF-C0F4E6D0FCAC}" srcOrd="3" destOrd="0" presId="urn:microsoft.com/office/officeart/2018/2/layout/IconVerticalSolidList"/>
    <dgm:cxn modelId="{37DFB3BD-5530-468E-843F-F05EA3F60416}" type="presParOf" srcId="{ADBAA1B8-102C-4181-A553-3D393B170733}" destId="{657E0EE9-CC47-436B-9ECC-CB5E377218A5}" srcOrd="1" destOrd="0" presId="urn:microsoft.com/office/officeart/2018/2/layout/IconVerticalSolidList"/>
    <dgm:cxn modelId="{44116873-0538-41B8-9A18-1EF7A26204CD}" type="presParOf" srcId="{ADBAA1B8-102C-4181-A553-3D393B170733}" destId="{3E49AF3E-8855-49F5-AC28-FE3E9F837FD4}" srcOrd="2" destOrd="0" presId="urn:microsoft.com/office/officeart/2018/2/layout/IconVerticalSolidList"/>
    <dgm:cxn modelId="{D14D6412-71A2-4D8D-80A3-D953D4934A91}" type="presParOf" srcId="{3E49AF3E-8855-49F5-AC28-FE3E9F837FD4}" destId="{2A3BA805-9FA4-4CF2-9D07-68251548ED51}" srcOrd="0" destOrd="0" presId="urn:microsoft.com/office/officeart/2018/2/layout/IconVerticalSolidList"/>
    <dgm:cxn modelId="{04CC2222-B401-4E9F-8929-C06B9FA69EC5}" type="presParOf" srcId="{3E49AF3E-8855-49F5-AC28-FE3E9F837FD4}" destId="{98A08385-8B23-4EBD-9BB5-B2A027E58DA6}" srcOrd="1" destOrd="0" presId="urn:microsoft.com/office/officeart/2018/2/layout/IconVerticalSolidList"/>
    <dgm:cxn modelId="{4596A7D6-85AB-4895-BFC8-E9B8F04D2BEA}" type="presParOf" srcId="{3E49AF3E-8855-49F5-AC28-FE3E9F837FD4}" destId="{0E7AE619-143B-400B-A049-29643876B0C6}" srcOrd="2" destOrd="0" presId="urn:microsoft.com/office/officeart/2018/2/layout/IconVerticalSolidList"/>
    <dgm:cxn modelId="{2972F4FA-BBE5-4DDD-BC71-33C78C44724E}" type="presParOf" srcId="{3E49AF3E-8855-49F5-AC28-FE3E9F837FD4}" destId="{4A68F4DE-BC2E-40C4-B0AA-92B556CABDDF}" srcOrd="3" destOrd="0" presId="urn:microsoft.com/office/officeart/2018/2/layout/IconVerticalSolidList"/>
    <dgm:cxn modelId="{C7E88CE4-4979-491E-921C-7DBCDBA7090B}" type="presParOf" srcId="{ADBAA1B8-102C-4181-A553-3D393B170733}" destId="{E88F6DBE-F160-46BF-B383-C2C1A6441D41}" srcOrd="3" destOrd="0" presId="urn:microsoft.com/office/officeart/2018/2/layout/IconVerticalSolidList"/>
    <dgm:cxn modelId="{E22361F7-0C3D-42AE-BF9F-2670D0E423CC}" type="presParOf" srcId="{ADBAA1B8-102C-4181-A553-3D393B170733}" destId="{685ECCA8-AB2C-4A8E-BC35-58360158E3CD}" srcOrd="4" destOrd="0" presId="urn:microsoft.com/office/officeart/2018/2/layout/IconVerticalSolidList"/>
    <dgm:cxn modelId="{29094D0F-304F-4BB1-A494-B00EFA86BAD3}" type="presParOf" srcId="{685ECCA8-AB2C-4A8E-BC35-58360158E3CD}" destId="{830C4E8D-954B-44B0-B00F-5746236B2B2B}" srcOrd="0" destOrd="0" presId="urn:microsoft.com/office/officeart/2018/2/layout/IconVerticalSolidList"/>
    <dgm:cxn modelId="{D83658D6-DA9F-4892-B004-419850AD51E8}" type="presParOf" srcId="{685ECCA8-AB2C-4A8E-BC35-58360158E3CD}" destId="{4C553718-4EEA-4AF8-8068-291ACE303C48}" srcOrd="1" destOrd="0" presId="urn:microsoft.com/office/officeart/2018/2/layout/IconVerticalSolidList"/>
    <dgm:cxn modelId="{E2ABB43F-96CB-4BD2-A670-AE0B68419C06}" type="presParOf" srcId="{685ECCA8-AB2C-4A8E-BC35-58360158E3CD}" destId="{6357A9C4-7AAC-47E2-8E8D-B2DC1598135F}" srcOrd="2" destOrd="0" presId="urn:microsoft.com/office/officeart/2018/2/layout/IconVerticalSolidList"/>
    <dgm:cxn modelId="{4996A37F-8963-4EB2-AC56-8E1256BCCB6D}" type="presParOf" srcId="{685ECCA8-AB2C-4A8E-BC35-58360158E3CD}" destId="{633188B8-9CCF-4681-A740-4AC79EBE7B52}" srcOrd="3" destOrd="0" presId="urn:microsoft.com/office/officeart/2018/2/layout/IconVerticalSolidList"/>
    <dgm:cxn modelId="{870CE43E-4C32-4FBB-AD9B-3FE9A26DBD2F}" type="presParOf" srcId="{ADBAA1B8-102C-4181-A553-3D393B170733}" destId="{179E7897-BB12-47F1-823C-E62468C59AB7}" srcOrd="5" destOrd="0" presId="urn:microsoft.com/office/officeart/2018/2/layout/IconVerticalSolidList"/>
    <dgm:cxn modelId="{C88F3DC8-8268-478E-B016-D8A17BD3FEDD}" type="presParOf" srcId="{ADBAA1B8-102C-4181-A553-3D393B170733}" destId="{A005E73E-88E7-47EF-B2B0-C645E344D437}" srcOrd="6" destOrd="0" presId="urn:microsoft.com/office/officeart/2018/2/layout/IconVerticalSolidList"/>
    <dgm:cxn modelId="{D54F784A-024C-45F3-9092-F5B5C5A2F506}" type="presParOf" srcId="{A005E73E-88E7-47EF-B2B0-C645E344D437}" destId="{B3D4B6BD-E9AE-407C-B23C-9C3E2B594502}" srcOrd="0" destOrd="0" presId="urn:microsoft.com/office/officeart/2018/2/layout/IconVerticalSolidList"/>
    <dgm:cxn modelId="{B006C26E-1315-4208-B854-46131CFD95F3}" type="presParOf" srcId="{A005E73E-88E7-47EF-B2B0-C645E344D437}" destId="{AFB20F17-7454-4F43-B3A4-AFD2CF774FCA}" srcOrd="1" destOrd="0" presId="urn:microsoft.com/office/officeart/2018/2/layout/IconVerticalSolidList"/>
    <dgm:cxn modelId="{679B2E9F-CD97-484A-BF2A-5B1323D6C17B}" type="presParOf" srcId="{A005E73E-88E7-47EF-B2B0-C645E344D437}" destId="{79DCFB32-629D-44EF-B472-5A943719E5A4}" srcOrd="2" destOrd="0" presId="urn:microsoft.com/office/officeart/2018/2/layout/IconVerticalSolidList"/>
    <dgm:cxn modelId="{1A42B30A-F87B-4E61-99DE-6745D3AC718F}" type="presParOf" srcId="{A005E73E-88E7-47EF-B2B0-C645E344D437}" destId="{2B534ED1-5CB5-4D25-9685-8A85E19F7F6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506C987-D02D-4F04-BA4F-518DE8DE3E0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E3D5388-B854-4570-A79D-8DC37670FC09}">
      <dgm:prSet/>
      <dgm:spPr/>
      <dgm:t>
        <a:bodyPr/>
        <a:lstStyle/>
        <a:p>
          <a:r>
            <a:rPr lang="en-US"/>
            <a:t>Think like a spreadsheet</a:t>
          </a:r>
        </a:p>
      </dgm:t>
    </dgm:pt>
    <dgm:pt modelId="{B4E24275-56D1-4819-9FEE-2AFFE9BE681C}" type="parTrans" cxnId="{5155D207-15BC-4E6C-B554-A32FDAAD5914}">
      <dgm:prSet/>
      <dgm:spPr/>
      <dgm:t>
        <a:bodyPr/>
        <a:lstStyle/>
        <a:p>
          <a:endParaRPr lang="en-US"/>
        </a:p>
      </dgm:t>
    </dgm:pt>
    <dgm:pt modelId="{4D933B91-884B-4309-BE4F-9606EBC87224}" type="sibTrans" cxnId="{5155D207-15BC-4E6C-B554-A32FDAAD5914}">
      <dgm:prSet/>
      <dgm:spPr/>
      <dgm:t>
        <a:bodyPr/>
        <a:lstStyle/>
        <a:p>
          <a:endParaRPr lang="en-US"/>
        </a:p>
      </dgm:t>
    </dgm:pt>
    <dgm:pt modelId="{F6E4DB31-9B25-4A4E-A37E-7C8179D49B91}">
      <dgm:prSet/>
      <dgm:spPr/>
      <dgm:t>
        <a:bodyPr/>
        <a:lstStyle/>
        <a:p>
          <a:r>
            <a:rPr lang="en-US"/>
            <a:t>Create consistent prompts to be used across groups</a:t>
          </a:r>
        </a:p>
      </dgm:t>
    </dgm:pt>
    <dgm:pt modelId="{45E50C0A-C063-4504-B8EC-86518E7439DF}" type="parTrans" cxnId="{56D57EAD-2545-49F4-84C1-2B472769FCE5}">
      <dgm:prSet/>
      <dgm:spPr/>
      <dgm:t>
        <a:bodyPr/>
        <a:lstStyle/>
        <a:p>
          <a:endParaRPr lang="en-US"/>
        </a:p>
      </dgm:t>
    </dgm:pt>
    <dgm:pt modelId="{1B3C2AC8-9F73-4333-8C3E-023436BEB5F8}" type="sibTrans" cxnId="{56D57EAD-2545-49F4-84C1-2B472769FCE5}">
      <dgm:prSet/>
      <dgm:spPr/>
      <dgm:t>
        <a:bodyPr/>
        <a:lstStyle/>
        <a:p>
          <a:endParaRPr lang="en-US"/>
        </a:p>
      </dgm:t>
    </dgm:pt>
    <dgm:pt modelId="{01DB6170-6326-4DEE-93F0-A032D375AE6A}">
      <dgm:prSet/>
      <dgm:spPr/>
      <dgm:t>
        <a:bodyPr/>
        <a:lstStyle/>
        <a:p>
          <a:r>
            <a:rPr lang="en-US"/>
            <a:t>Create a naming and labeling convention</a:t>
          </a:r>
        </a:p>
      </dgm:t>
    </dgm:pt>
    <dgm:pt modelId="{730C157E-BCE4-4C45-8192-15B687E10FFF}" type="parTrans" cxnId="{E88CA544-19F0-4EDA-AF0E-8B16B337FEA9}">
      <dgm:prSet/>
      <dgm:spPr/>
      <dgm:t>
        <a:bodyPr/>
        <a:lstStyle/>
        <a:p>
          <a:endParaRPr lang="en-US"/>
        </a:p>
      </dgm:t>
    </dgm:pt>
    <dgm:pt modelId="{9AD4329A-135E-4D58-9E6E-C996C153C5EA}" type="sibTrans" cxnId="{E88CA544-19F0-4EDA-AF0E-8B16B337FEA9}">
      <dgm:prSet/>
      <dgm:spPr/>
      <dgm:t>
        <a:bodyPr/>
        <a:lstStyle/>
        <a:p>
          <a:endParaRPr lang="en-US"/>
        </a:p>
      </dgm:t>
    </dgm:pt>
    <dgm:pt modelId="{D00C112B-B104-4D15-9568-66552AEDC403}">
      <dgm:prSet/>
      <dgm:spPr/>
      <dgm:t>
        <a:bodyPr/>
        <a:lstStyle/>
        <a:p>
          <a:r>
            <a:rPr lang="en-US"/>
            <a:t>Remember you will be capturing data with pictures</a:t>
          </a:r>
        </a:p>
      </dgm:t>
    </dgm:pt>
    <dgm:pt modelId="{2B986EC2-1738-416F-8FD4-2CB9A8290320}" type="parTrans" cxnId="{0A45C757-5719-41B3-A6D7-14502887088A}">
      <dgm:prSet/>
      <dgm:spPr/>
      <dgm:t>
        <a:bodyPr/>
        <a:lstStyle/>
        <a:p>
          <a:endParaRPr lang="en-US"/>
        </a:p>
      </dgm:t>
    </dgm:pt>
    <dgm:pt modelId="{584A5CC2-A7B4-4CAB-A678-F88DF196F828}" type="sibTrans" cxnId="{0A45C757-5719-41B3-A6D7-14502887088A}">
      <dgm:prSet/>
      <dgm:spPr/>
      <dgm:t>
        <a:bodyPr/>
        <a:lstStyle/>
        <a:p>
          <a:endParaRPr lang="en-US"/>
        </a:p>
      </dgm:t>
    </dgm:pt>
    <dgm:pt modelId="{1BF688F8-9C86-49F2-B0E4-FBE10B24FF5F}" type="pres">
      <dgm:prSet presAssocID="{4506C987-D02D-4F04-BA4F-518DE8DE3E0F}" presName="root" presStyleCnt="0">
        <dgm:presLayoutVars>
          <dgm:dir/>
          <dgm:resizeHandles val="exact"/>
        </dgm:presLayoutVars>
      </dgm:prSet>
      <dgm:spPr/>
    </dgm:pt>
    <dgm:pt modelId="{F8EF3C0E-9FBC-4860-8608-25E573880ACE}" type="pres">
      <dgm:prSet presAssocID="{7E3D5388-B854-4570-A79D-8DC37670FC09}" presName="compNode" presStyleCnt="0"/>
      <dgm:spPr/>
    </dgm:pt>
    <dgm:pt modelId="{3516D7CA-B8B2-4915-832B-5C0B5E6D40F2}" type="pres">
      <dgm:prSet presAssocID="{7E3D5388-B854-4570-A79D-8DC37670FC09}" presName="bgRect" presStyleLbl="bgShp" presStyleIdx="0" presStyleCnt="4"/>
      <dgm:spPr/>
    </dgm:pt>
    <dgm:pt modelId="{EF14C5CE-8A57-4891-9430-B16961B64FAB}" type="pres">
      <dgm:prSet presAssocID="{7E3D5388-B854-4570-A79D-8DC37670FC09}"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Table with solid fill"/>
        </a:ext>
      </dgm:extLst>
    </dgm:pt>
    <dgm:pt modelId="{DD734EC3-8C07-475B-A8FC-CB754AE788E8}" type="pres">
      <dgm:prSet presAssocID="{7E3D5388-B854-4570-A79D-8DC37670FC09}" presName="spaceRect" presStyleCnt="0"/>
      <dgm:spPr/>
    </dgm:pt>
    <dgm:pt modelId="{2FF8AB63-226B-41B3-88D5-57F5F6F9136B}" type="pres">
      <dgm:prSet presAssocID="{7E3D5388-B854-4570-A79D-8DC37670FC09}" presName="parTx" presStyleLbl="revTx" presStyleIdx="0" presStyleCnt="4">
        <dgm:presLayoutVars>
          <dgm:chMax val="0"/>
          <dgm:chPref val="0"/>
        </dgm:presLayoutVars>
      </dgm:prSet>
      <dgm:spPr/>
    </dgm:pt>
    <dgm:pt modelId="{5CFB2E6D-4CE9-460C-B72B-158220FA9EAB}" type="pres">
      <dgm:prSet presAssocID="{4D933B91-884B-4309-BE4F-9606EBC87224}" presName="sibTrans" presStyleCnt="0"/>
      <dgm:spPr/>
    </dgm:pt>
    <dgm:pt modelId="{85FDB598-5351-4419-93C1-0D168AE05E45}" type="pres">
      <dgm:prSet presAssocID="{F6E4DB31-9B25-4A4E-A37E-7C8179D49B91}" presName="compNode" presStyleCnt="0"/>
      <dgm:spPr/>
    </dgm:pt>
    <dgm:pt modelId="{78BA4AA0-25F0-416A-BEEC-3C55BBE34D59}" type="pres">
      <dgm:prSet presAssocID="{F6E4DB31-9B25-4A4E-A37E-7C8179D49B91}" presName="bgRect" presStyleLbl="bgShp" presStyleIdx="1" presStyleCnt="4"/>
      <dgm:spPr/>
    </dgm:pt>
    <dgm:pt modelId="{C1B98AF3-9FFC-42C0-BC01-789A20B087F1}" type="pres">
      <dgm:prSet presAssocID="{F6E4DB31-9B25-4A4E-A37E-7C8179D49B91}"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ocial network with solid fill"/>
        </a:ext>
      </dgm:extLst>
    </dgm:pt>
    <dgm:pt modelId="{97D74500-74BD-48F7-9DC4-4F06DC739CDA}" type="pres">
      <dgm:prSet presAssocID="{F6E4DB31-9B25-4A4E-A37E-7C8179D49B91}" presName="spaceRect" presStyleCnt="0"/>
      <dgm:spPr/>
    </dgm:pt>
    <dgm:pt modelId="{52C4AD90-B579-46EF-B011-E919F748EF8D}" type="pres">
      <dgm:prSet presAssocID="{F6E4DB31-9B25-4A4E-A37E-7C8179D49B91}" presName="parTx" presStyleLbl="revTx" presStyleIdx="1" presStyleCnt="4">
        <dgm:presLayoutVars>
          <dgm:chMax val="0"/>
          <dgm:chPref val="0"/>
        </dgm:presLayoutVars>
      </dgm:prSet>
      <dgm:spPr/>
    </dgm:pt>
    <dgm:pt modelId="{7E8ECF0D-F156-4867-8AB6-97C72D3662D5}" type="pres">
      <dgm:prSet presAssocID="{1B3C2AC8-9F73-4333-8C3E-023436BEB5F8}" presName="sibTrans" presStyleCnt="0"/>
      <dgm:spPr/>
    </dgm:pt>
    <dgm:pt modelId="{A6FC9DB6-099D-4B0E-94F9-39D0AB16638B}" type="pres">
      <dgm:prSet presAssocID="{01DB6170-6326-4DEE-93F0-A032D375AE6A}" presName="compNode" presStyleCnt="0"/>
      <dgm:spPr/>
    </dgm:pt>
    <dgm:pt modelId="{8E07D622-E938-4586-AE1C-2E94516071D9}" type="pres">
      <dgm:prSet presAssocID="{01DB6170-6326-4DEE-93F0-A032D375AE6A}" presName="bgRect" presStyleLbl="bgShp" presStyleIdx="2" presStyleCnt="4"/>
      <dgm:spPr/>
    </dgm:pt>
    <dgm:pt modelId="{27049E0C-7034-4408-9DF7-DAF45188B4E5}" type="pres">
      <dgm:prSet presAssocID="{01DB6170-6326-4DEE-93F0-A032D375AE6A}"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Subtitles with solid fill"/>
        </a:ext>
      </dgm:extLst>
    </dgm:pt>
    <dgm:pt modelId="{78A0AC60-A092-4B5C-9770-6993B4822264}" type="pres">
      <dgm:prSet presAssocID="{01DB6170-6326-4DEE-93F0-A032D375AE6A}" presName="spaceRect" presStyleCnt="0"/>
      <dgm:spPr/>
    </dgm:pt>
    <dgm:pt modelId="{740A483D-8ED8-4D61-B85C-FA1CFD5600FB}" type="pres">
      <dgm:prSet presAssocID="{01DB6170-6326-4DEE-93F0-A032D375AE6A}" presName="parTx" presStyleLbl="revTx" presStyleIdx="2" presStyleCnt="4">
        <dgm:presLayoutVars>
          <dgm:chMax val="0"/>
          <dgm:chPref val="0"/>
        </dgm:presLayoutVars>
      </dgm:prSet>
      <dgm:spPr/>
    </dgm:pt>
    <dgm:pt modelId="{F68B4AEF-5A69-4C8E-AB23-18B30528796A}" type="pres">
      <dgm:prSet presAssocID="{9AD4329A-135E-4D58-9E6E-C996C153C5EA}" presName="sibTrans" presStyleCnt="0"/>
      <dgm:spPr/>
    </dgm:pt>
    <dgm:pt modelId="{15633856-7033-4C7C-8FD5-D032B9059AF9}" type="pres">
      <dgm:prSet presAssocID="{D00C112B-B104-4D15-9568-66552AEDC403}" presName="compNode" presStyleCnt="0"/>
      <dgm:spPr/>
    </dgm:pt>
    <dgm:pt modelId="{DDB3FC24-2C1F-4C51-87D9-77E8C37621D5}" type="pres">
      <dgm:prSet presAssocID="{D00C112B-B104-4D15-9568-66552AEDC403}" presName="bgRect" presStyleLbl="bgShp" presStyleIdx="3" presStyleCnt="4"/>
      <dgm:spPr/>
    </dgm:pt>
    <dgm:pt modelId="{5C1CF7B1-7DD2-4016-8BDA-15E780B51F7E}" type="pres">
      <dgm:prSet presAssocID="{D00C112B-B104-4D15-9568-66552AEDC403}"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EC5FDC2F-652E-486C-B28B-447676E1B007}" type="pres">
      <dgm:prSet presAssocID="{D00C112B-B104-4D15-9568-66552AEDC403}" presName="spaceRect" presStyleCnt="0"/>
      <dgm:spPr/>
    </dgm:pt>
    <dgm:pt modelId="{BF6A21A0-A03B-4E3B-A6D7-05AF61B09E2D}" type="pres">
      <dgm:prSet presAssocID="{D00C112B-B104-4D15-9568-66552AEDC403}" presName="parTx" presStyleLbl="revTx" presStyleIdx="3" presStyleCnt="4">
        <dgm:presLayoutVars>
          <dgm:chMax val="0"/>
          <dgm:chPref val="0"/>
        </dgm:presLayoutVars>
      </dgm:prSet>
      <dgm:spPr/>
    </dgm:pt>
  </dgm:ptLst>
  <dgm:cxnLst>
    <dgm:cxn modelId="{5155D207-15BC-4E6C-B554-A32FDAAD5914}" srcId="{4506C987-D02D-4F04-BA4F-518DE8DE3E0F}" destId="{7E3D5388-B854-4570-A79D-8DC37670FC09}" srcOrd="0" destOrd="0" parTransId="{B4E24275-56D1-4819-9FEE-2AFFE9BE681C}" sibTransId="{4D933B91-884B-4309-BE4F-9606EBC87224}"/>
    <dgm:cxn modelId="{909C8F34-7874-4907-9DEF-AEC379DDB9A7}" type="presOf" srcId="{D00C112B-B104-4D15-9568-66552AEDC403}" destId="{BF6A21A0-A03B-4E3B-A6D7-05AF61B09E2D}" srcOrd="0" destOrd="0" presId="urn:microsoft.com/office/officeart/2018/2/layout/IconVerticalSolidList"/>
    <dgm:cxn modelId="{254D3740-3BD8-4DE4-B6F4-58EB7AD7F229}" type="presOf" srcId="{01DB6170-6326-4DEE-93F0-A032D375AE6A}" destId="{740A483D-8ED8-4D61-B85C-FA1CFD5600FB}" srcOrd="0" destOrd="0" presId="urn:microsoft.com/office/officeart/2018/2/layout/IconVerticalSolidList"/>
    <dgm:cxn modelId="{E88CA544-19F0-4EDA-AF0E-8B16B337FEA9}" srcId="{4506C987-D02D-4F04-BA4F-518DE8DE3E0F}" destId="{01DB6170-6326-4DEE-93F0-A032D375AE6A}" srcOrd="2" destOrd="0" parTransId="{730C157E-BCE4-4C45-8192-15B687E10FFF}" sibTransId="{9AD4329A-135E-4D58-9E6E-C996C153C5EA}"/>
    <dgm:cxn modelId="{0A45C757-5719-41B3-A6D7-14502887088A}" srcId="{4506C987-D02D-4F04-BA4F-518DE8DE3E0F}" destId="{D00C112B-B104-4D15-9568-66552AEDC403}" srcOrd="3" destOrd="0" parTransId="{2B986EC2-1738-416F-8FD4-2CB9A8290320}" sibTransId="{584A5CC2-A7B4-4CAB-A678-F88DF196F828}"/>
    <dgm:cxn modelId="{277EB48C-8F96-46E8-BBF3-90FA26F3FF6F}" type="presOf" srcId="{4506C987-D02D-4F04-BA4F-518DE8DE3E0F}" destId="{1BF688F8-9C86-49F2-B0E4-FBE10B24FF5F}" srcOrd="0" destOrd="0" presId="urn:microsoft.com/office/officeart/2018/2/layout/IconVerticalSolidList"/>
    <dgm:cxn modelId="{327A2BAD-9C88-4914-86D8-A9BFF380607B}" type="presOf" srcId="{7E3D5388-B854-4570-A79D-8DC37670FC09}" destId="{2FF8AB63-226B-41B3-88D5-57F5F6F9136B}" srcOrd="0" destOrd="0" presId="urn:microsoft.com/office/officeart/2018/2/layout/IconVerticalSolidList"/>
    <dgm:cxn modelId="{56D57EAD-2545-49F4-84C1-2B472769FCE5}" srcId="{4506C987-D02D-4F04-BA4F-518DE8DE3E0F}" destId="{F6E4DB31-9B25-4A4E-A37E-7C8179D49B91}" srcOrd="1" destOrd="0" parTransId="{45E50C0A-C063-4504-B8EC-86518E7439DF}" sibTransId="{1B3C2AC8-9F73-4333-8C3E-023436BEB5F8}"/>
    <dgm:cxn modelId="{FDFAB9EE-7DF1-45A9-991F-3169F73B316D}" type="presOf" srcId="{F6E4DB31-9B25-4A4E-A37E-7C8179D49B91}" destId="{52C4AD90-B579-46EF-B011-E919F748EF8D}" srcOrd="0" destOrd="0" presId="urn:microsoft.com/office/officeart/2018/2/layout/IconVerticalSolidList"/>
    <dgm:cxn modelId="{5AB84420-CB36-4530-BAB9-838351F727D6}" type="presParOf" srcId="{1BF688F8-9C86-49F2-B0E4-FBE10B24FF5F}" destId="{F8EF3C0E-9FBC-4860-8608-25E573880ACE}" srcOrd="0" destOrd="0" presId="urn:microsoft.com/office/officeart/2018/2/layout/IconVerticalSolidList"/>
    <dgm:cxn modelId="{AC44BFAC-022A-4891-AD38-3A50C397F1F1}" type="presParOf" srcId="{F8EF3C0E-9FBC-4860-8608-25E573880ACE}" destId="{3516D7CA-B8B2-4915-832B-5C0B5E6D40F2}" srcOrd="0" destOrd="0" presId="urn:microsoft.com/office/officeart/2018/2/layout/IconVerticalSolidList"/>
    <dgm:cxn modelId="{BC51FBE6-9DF9-45CA-A98A-259A1DD2F802}" type="presParOf" srcId="{F8EF3C0E-9FBC-4860-8608-25E573880ACE}" destId="{EF14C5CE-8A57-4891-9430-B16961B64FAB}" srcOrd="1" destOrd="0" presId="urn:microsoft.com/office/officeart/2018/2/layout/IconVerticalSolidList"/>
    <dgm:cxn modelId="{F037534F-9CBC-4917-B745-743F08E8CDF1}" type="presParOf" srcId="{F8EF3C0E-9FBC-4860-8608-25E573880ACE}" destId="{DD734EC3-8C07-475B-A8FC-CB754AE788E8}" srcOrd="2" destOrd="0" presId="urn:microsoft.com/office/officeart/2018/2/layout/IconVerticalSolidList"/>
    <dgm:cxn modelId="{2C954E11-C1CC-4B69-9075-7D22F54530AF}" type="presParOf" srcId="{F8EF3C0E-9FBC-4860-8608-25E573880ACE}" destId="{2FF8AB63-226B-41B3-88D5-57F5F6F9136B}" srcOrd="3" destOrd="0" presId="urn:microsoft.com/office/officeart/2018/2/layout/IconVerticalSolidList"/>
    <dgm:cxn modelId="{A4AA4D71-E577-49EC-89DE-FCD2CC114404}" type="presParOf" srcId="{1BF688F8-9C86-49F2-B0E4-FBE10B24FF5F}" destId="{5CFB2E6D-4CE9-460C-B72B-158220FA9EAB}" srcOrd="1" destOrd="0" presId="urn:microsoft.com/office/officeart/2018/2/layout/IconVerticalSolidList"/>
    <dgm:cxn modelId="{14D0C962-1711-418D-ABA1-0FF3A177FFBD}" type="presParOf" srcId="{1BF688F8-9C86-49F2-B0E4-FBE10B24FF5F}" destId="{85FDB598-5351-4419-93C1-0D168AE05E45}" srcOrd="2" destOrd="0" presId="urn:microsoft.com/office/officeart/2018/2/layout/IconVerticalSolidList"/>
    <dgm:cxn modelId="{70E64C1C-3090-4703-AC78-10349CCF41C4}" type="presParOf" srcId="{85FDB598-5351-4419-93C1-0D168AE05E45}" destId="{78BA4AA0-25F0-416A-BEEC-3C55BBE34D59}" srcOrd="0" destOrd="0" presId="urn:microsoft.com/office/officeart/2018/2/layout/IconVerticalSolidList"/>
    <dgm:cxn modelId="{8CDE7011-447B-4E39-A301-AA2823D86384}" type="presParOf" srcId="{85FDB598-5351-4419-93C1-0D168AE05E45}" destId="{C1B98AF3-9FFC-42C0-BC01-789A20B087F1}" srcOrd="1" destOrd="0" presId="urn:microsoft.com/office/officeart/2018/2/layout/IconVerticalSolidList"/>
    <dgm:cxn modelId="{C48DAC12-D64C-4AEC-9887-E8621E499407}" type="presParOf" srcId="{85FDB598-5351-4419-93C1-0D168AE05E45}" destId="{97D74500-74BD-48F7-9DC4-4F06DC739CDA}" srcOrd="2" destOrd="0" presId="urn:microsoft.com/office/officeart/2018/2/layout/IconVerticalSolidList"/>
    <dgm:cxn modelId="{E0B2BF7C-40E8-410B-8D11-58E9FE5ED987}" type="presParOf" srcId="{85FDB598-5351-4419-93C1-0D168AE05E45}" destId="{52C4AD90-B579-46EF-B011-E919F748EF8D}" srcOrd="3" destOrd="0" presId="urn:microsoft.com/office/officeart/2018/2/layout/IconVerticalSolidList"/>
    <dgm:cxn modelId="{D925B1F8-DE64-4294-AC85-3A891210EA78}" type="presParOf" srcId="{1BF688F8-9C86-49F2-B0E4-FBE10B24FF5F}" destId="{7E8ECF0D-F156-4867-8AB6-97C72D3662D5}" srcOrd="3" destOrd="0" presId="urn:microsoft.com/office/officeart/2018/2/layout/IconVerticalSolidList"/>
    <dgm:cxn modelId="{B875E7C6-2141-48C6-A4DC-8D42FAC06BC2}" type="presParOf" srcId="{1BF688F8-9C86-49F2-B0E4-FBE10B24FF5F}" destId="{A6FC9DB6-099D-4B0E-94F9-39D0AB16638B}" srcOrd="4" destOrd="0" presId="urn:microsoft.com/office/officeart/2018/2/layout/IconVerticalSolidList"/>
    <dgm:cxn modelId="{A1E13A35-9C57-4A5D-8779-9D40790FB556}" type="presParOf" srcId="{A6FC9DB6-099D-4B0E-94F9-39D0AB16638B}" destId="{8E07D622-E938-4586-AE1C-2E94516071D9}" srcOrd="0" destOrd="0" presId="urn:microsoft.com/office/officeart/2018/2/layout/IconVerticalSolidList"/>
    <dgm:cxn modelId="{DE21CAAE-AF17-4DF4-9628-772C72964EC8}" type="presParOf" srcId="{A6FC9DB6-099D-4B0E-94F9-39D0AB16638B}" destId="{27049E0C-7034-4408-9DF7-DAF45188B4E5}" srcOrd="1" destOrd="0" presId="urn:microsoft.com/office/officeart/2018/2/layout/IconVerticalSolidList"/>
    <dgm:cxn modelId="{2A4C50E6-9FD3-4F7F-8F3F-AE49B3FCE71E}" type="presParOf" srcId="{A6FC9DB6-099D-4B0E-94F9-39D0AB16638B}" destId="{78A0AC60-A092-4B5C-9770-6993B4822264}" srcOrd="2" destOrd="0" presId="urn:microsoft.com/office/officeart/2018/2/layout/IconVerticalSolidList"/>
    <dgm:cxn modelId="{1DEA4D08-B87E-490F-88D1-21ED499B0677}" type="presParOf" srcId="{A6FC9DB6-099D-4B0E-94F9-39D0AB16638B}" destId="{740A483D-8ED8-4D61-B85C-FA1CFD5600FB}" srcOrd="3" destOrd="0" presId="urn:microsoft.com/office/officeart/2018/2/layout/IconVerticalSolidList"/>
    <dgm:cxn modelId="{B0084546-A231-40EB-9DDD-F4920771EB0F}" type="presParOf" srcId="{1BF688F8-9C86-49F2-B0E4-FBE10B24FF5F}" destId="{F68B4AEF-5A69-4C8E-AB23-18B30528796A}" srcOrd="5" destOrd="0" presId="urn:microsoft.com/office/officeart/2018/2/layout/IconVerticalSolidList"/>
    <dgm:cxn modelId="{CA701927-E759-4EE3-9B7D-94D2AA7E5653}" type="presParOf" srcId="{1BF688F8-9C86-49F2-B0E4-FBE10B24FF5F}" destId="{15633856-7033-4C7C-8FD5-D032B9059AF9}" srcOrd="6" destOrd="0" presId="urn:microsoft.com/office/officeart/2018/2/layout/IconVerticalSolidList"/>
    <dgm:cxn modelId="{6C6D87ED-29C1-4EE3-964A-1A290AE336BF}" type="presParOf" srcId="{15633856-7033-4C7C-8FD5-D032B9059AF9}" destId="{DDB3FC24-2C1F-4C51-87D9-77E8C37621D5}" srcOrd="0" destOrd="0" presId="urn:microsoft.com/office/officeart/2018/2/layout/IconVerticalSolidList"/>
    <dgm:cxn modelId="{7C0B9992-B3C5-42FD-86CC-B0C1003CEE6F}" type="presParOf" srcId="{15633856-7033-4C7C-8FD5-D032B9059AF9}" destId="{5C1CF7B1-7DD2-4016-8BDA-15E780B51F7E}" srcOrd="1" destOrd="0" presId="urn:microsoft.com/office/officeart/2018/2/layout/IconVerticalSolidList"/>
    <dgm:cxn modelId="{9E5D0B65-DD3B-4DC5-92D3-1ED945E94A2B}" type="presParOf" srcId="{15633856-7033-4C7C-8FD5-D032B9059AF9}" destId="{EC5FDC2F-652E-486C-B28B-447676E1B007}" srcOrd="2" destOrd="0" presId="urn:microsoft.com/office/officeart/2018/2/layout/IconVerticalSolidList"/>
    <dgm:cxn modelId="{B72B040F-599F-4905-B4AB-90937FDB6321}" type="presParOf" srcId="{15633856-7033-4C7C-8FD5-D032B9059AF9}" destId="{BF6A21A0-A03B-4E3B-A6D7-05AF61B09E2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13D0818-9CD1-4ED8-8EBF-3017229984E9}"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1BBD31E8-D059-4A08-B5FE-98DC49A082A4}">
      <dgm:prSet/>
      <dgm:spPr/>
      <dgm:t>
        <a:bodyPr/>
        <a:lstStyle/>
        <a:p>
          <a:r>
            <a:rPr lang="en-US"/>
            <a:t>What surprised you most about the AI’s interpretation?</a:t>
          </a:r>
        </a:p>
      </dgm:t>
    </dgm:pt>
    <dgm:pt modelId="{88F240E2-F005-46B2-85CC-F3BEAE9C3EEF}" type="parTrans" cxnId="{26786689-E7BD-4A7F-A1B3-C514A3E95F12}">
      <dgm:prSet/>
      <dgm:spPr/>
      <dgm:t>
        <a:bodyPr/>
        <a:lstStyle/>
        <a:p>
          <a:endParaRPr lang="en-US"/>
        </a:p>
      </dgm:t>
    </dgm:pt>
    <dgm:pt modelId="{9ACC7312-76B7-4D9F-89FE-BCE8B985C4D9}" type="sibTrans" cxnId="{26786689-E7BD-4A7F-A1B3-C514A3E95F12}">
      <dgm:prSet/>
      <dgm:spPr/>
      <dgm:t>
        <a:bodyPr/>
        <a:lstStyle/>
        <a:p>
          <a:endParaRPr lang="en-US"/>
        </a:p>
      </dgm:t>
    </dgm:pt>
    <dgm:pt modelId="{BAAB2882-201F-4E5E-9D14-B0E5E4558F1A}">
      <dgm:prSet/>
      <dgm:spPr/>
      <dgm:t>
        <a:bodyPr/>
        <a:lstStyle/>
        <a:p>
          <a:r>
            <a:rPr lang="en-US"/>
            <a:t>How could these insights shape organizer follow-up strategy?</a:t>
          </a:r>
        </a:p>
      </dgm:t>
    </dgm:pt>
    <dgm:pt modelId="{5FD10514-C48A-4C45-9FF4-832423F45C35}" type="parTrans" cxnId="{2A79AB5D-DCA8-4ADC-8AF8-10E9BF0213A2}">
      <dgm:prSet/>
      <dgm:spPr/>
      <dgm:t>
        <a:bodyPr/>
        <a:lstStyle/>
        <a:p>
          <a:endParaRPr lang="en-US"/>
        </a:p>
      </dgm:t>
    </dgm:pt>
    <dgm:pt modelId="{4CA9D685-80AF-4F2C-8E1D-0BDB832FB224}" type="sibTrans" cxnId="{2A79AB5D-DCA8-4ADC-8AF8-10E9BF0213A2}">
      <dgm:prSet/>
      <dgm:spPr/>
      <dgm:t>
        <a:bodyPr/>
        <a:lstStyle/>
        <a:p>
          <a:endParaRPr lang="en-US"/>
        </a:p>
      </dgm:t>
    </dgm:pt>
    <dgm:pt modelId="{1E92C126-F0AE-405A-A2B2-A6E88CF3F323}">
      <dgm:prSet/>
      <dgm:spPr/>
      <dgm:t>
        <a:bodyPr/>
        <a:lstStyle/>
        <a:p>
          <a:r>
            <a:rPr lang="en-US"/>
            <a:t>How might standardized visual systems improve future analysis?</a:t>
          </a:r>
        </a:p>
      </dgm:t>
    </dgm:pt>
    <dgm:pt modelId="{7AF12714-261C-49BC-9094-5E78341B82ED}" type="parTrans" cxnId="{6D34FA46-2E18-4F29-9AB5-4D15D0217BA3}">
      <dgm:prSet/>
      <dgm:spPr/>
      <dgm:t>
        <a:bodyPr/>
        <a:lstStyle/>
        <a:p>
          <a:endParaRPr lang="en-US"/>
        </a:p>
      </dgm:t>
    </dgm:pt>
    <dgm:pt modelId="{E3B2F536-2770-4DCA-92F2-945EB34BA59F}" type="sibTrans" cxnId="{6D34FA46-2E18-4F29-9AB5-4D15D0217BA3}">
      <dgm:prSet/>
      <dgm:spPr/>
      <dgm:t>
        <a:bodyPr/>
        <a:lstStyle/>
        <a:p>
          <a:endParaRPr lang="en-US"/>
        </a:p>
      </dgm:t>
    </dgm:pt>
    <dgm:pt modelId="{24EDBC3B-F9C4-C446-BACE-78EA2676E1A6}" type="pres">
      <dgm:prSet presAssocID="{B13D0818-9CD1-4ED8-8EBF-3017229984E9}" presName="vert0" presStyleCnt="0">
        <dgm:presLayoutVars>
          <dgm:dir/>
          <dgm:animOne val="branch"/>
          <dgm:animLvl val="lvl"/>
        </dgm:presLayoutVars>
      </dgm:prSet>
      <dgm:spPr/>
    </dgm:pt>
    <dgm:pt modelId="{DDB47986-B800-A54A-A4E0-FD5FFB204A2F}" type="pres">
      <dgm:prSet presAssocID="{1BBD31E8-D059-4A08-B5FE-98DC49A082A4}" presName="thickLine" presStyleLbl="alignNode1" presStyleIdx="0" presStyleCnt="3"/>
      <dgm:spPr/>
    </dgm:pt>
    <dgm:pt modelId="{AB3EA7F6-DB90-8149-B593-6EA3018F8A7F}" type="pres">
      <dgm:prSet presAssocID="{1BBD31E8-D059-4A08-B5FE-98DC49A082A4}" presName="horz1" presStyleCnt="0"/>
      <dgm:spPr/>
    </dgm:pt>
    <dgm:pt modelId="{C9B19389-F57A-9D40-9E11-7FB074EE6BAB}" type="pres">
      <dgm:prSet presAssocID="{1BBD31E8-D059-4A08-B5FE-98DC49A082A4}" presName="tx1" presStyleLbl="revTx" presStyleIdx="0" presStyleCnt="3"/>
      <dgm:spPr/>
    </dgm:pt>
    <dgm:pt modelId="{4A3086F0-32D6-4A4A-A35F-890D44E370A3}" type="pres">
      <dgm:prSet presAssocID="{1BBD31E8-D059-4A08-B5FE-98DC49A082A4}" presName="vert1" presStyleCnt="0"/>
      <dgm:spPr/>
    </dgm:pt>
    <dgm:pt modelId="{AD2A2B0A-3B11-A24A-8291-371B111F38FA}" type="pres">
      <dgm:prSet presAssocID="{BAAB2882-201F-4E5E-9D14-B0E5E4558F1A}" presName="thickLine" presStyleLbl="alignNode1" presStyleIdx="1" presStyleCnt="3"/>
      <dgm:spPr/>
    </dgm:pt>
    <dgm:pt modelId="{2F5F7F81-BDC0-7749-9337-8A081310E404}" type="pres">
      <dgm:prSet presAssocID="{BAAB2882-201F-4E5E-9D14-B0E5E4558F1A}" presName="horz1" presStyleCnt="0"/>
      <dgm:spPr/>
    </dgm:pt>
    <dgm:pt modelId="{E0310C2D-9846-5245-9285-48904B0538FB}" type="pres">
      <dgm:prSet presAssocID="{BAAB2882-201F-4E5E-9D14-B0E5E4558F1A}" presName="tx1" presStyleLbl="revTx" presStyleIdx="1" presStyleCnt="3"/>
      <dgm:spPr/>
    </dgm:pt>
    <dgm:pt modelId="{BEF3C0B3-CB8A-2643-B478-B2DDD21F91CC}" type="pres">
      <dgm:prSet presAssocID="{BAAB2882-201F-4E5E-9D14-B0E5E4558F1A}" presName="vert1" presStyleCnt="0"/>
      <dgm:spPr/>
    </dgm:pt>
    <dgm:pt modelId="{29E7F457-99DF-8749-9F83-3AFFB3F1E48E}" type="pres">
      <dgm:prSet presAssocID="{1E92C126-F0AE-405A-A2B2-A6E88CF3F323}" presName="thickLine" presStyleLbl="alignNode1" presStyleIdx="2" presStyleCnt="3"/>
      <dgm:spPr/>
    </dgm:pt>
    <dgm:pt modelId="{DDC181EB-C36F-D347-A885-65003A24AAFB}" type="pres">
      <dgm:prSet presAssocID="{1E92C126-F0AE-405A-A2B2-A6E88CF3F323}" presName="horz1" presStyleCnt="0"/>
      <dgm:spPr/>
    </dgm:pt>
    <dgm:pt modelId="{7E3F4ED2-15F9-364E-9A89-A3A13D6D28C2}" type="pres">
      <dgm:prSet presAssocID="{1E92C126-F0AE-405A-A2B2-A6E88CF3F323}" presName="tx1" presStyleLbl="revTx" presStyleIdx="2" presStyleCnt="3"/>
      <dgm:spPr/>
    </dgm:pt>
    <dgm:pt modelId="{2510D8A2-0ED9-ED4A-B773-C875106DEC4F}" type="pres">
      <dgm:prSet presAssocID="{1E92C126-F0AE-405A-A2B2-A6E88CF3F323}" presName="vert1" presStyleCnt="0"/>
      <dgm:spPr/>
    </dgm:pt>
  </dgm:ptLst>
  <dgm:cxnLst>
    <dgm:cxn modelId="{C597E72A-CF91-9B47-BC33-79828E3BEB6F}" type="presOf" srcId="{1BBD31E8-D059-4A08-B5FE-98DC49A082A4}" destId="{C9B19389-F57A-9D40-9E11-7FB074EE6BAB}" srcOrd="0" destOrd="0" presId="urn:microsoft.com/office/officeart/2008/layout/LinedList"/>
    <dgm:cxn modelId="{2A79AB5D-DCA8-4ADC-8AF8-10E9BF0213A2}" srcId="{B13D0818-9CD1-4ED8-8EBF-3017229984E9}" destId="{BAAB2882-201F-4E5E-9D14-B0E5E4558F1A}" srcOrd="1" destOrd="0" parTransId="{5FD10514-C48A-4C45-9FF4-832423F45C35}" sibTransId="{4CA9D685-80AF-4F2C-8E1D-0BDB832FB224}"/>
    <dgm:cxn modelId="{6D34FA46-2E18-4F29-9AB5-4D15D0217BA3}" srcId="{B13D0818-9CD1-4ED8-8EBF-3017229984E9}" destId="{1E92C126-F0AE-405A-A2B2-A6E88CF3F323}" srcOrd="2" destOrd="0" parTransId="{7AF12714-261C-49BC-9094-5E78341B82ED}" sibTransId="{E3B2F536-2770-4DCA-92F2-945EB34BA59F}"/>
    <dgm:cxn modelId="{551D2D48-E5FF-D245-B348-6BAA6FE84B88}" type="presOf" srcId="{BAAB2882-201F-4E5E-9D14-B0E5E4558F1A}" destId="{E0310C2D-9846-5245-9285-48904B0538FB}" srcOrd="0" destOrd="0" presId="urn:microsoft.com/office/officeart/2008/layout/LinedList"/>
    <dgm:cxn modelId="{C5585769-A26F-8941-9C8A-883F840419CB}" type="presOf" srcId="{B13D0818-9CD1-4ED8-8EBF-3017229984E9}" destId="{24EDBC3B-F9C4-C446-BACE-78EA2676E1A6}" srcOrd="0" destOrd="0" presId="urn:microsoft.com/office/officeart/2008/layout/LinedList"/>
    <dgm:cxn modelId="{26786689-E7BD-4A7F-A1B3-C514A3E95F12}" srcId="{B13D0818-9CD1-4ED8-8EBF-3017229984E9}" destId="{1BBD31E8-D059-4A08-B5FE-98DC49A082A4}" srcOrd="0" destOrd="0" parTransId="{88F240E2-F005-46B2-85CC-F3BEAE9C3EEF}" sibTransId="{9ACC7312-76B7-4D9F-89FE-BCE8B985C4D9}"/>
    <dgm:cxn modelId="{0865AEAE-1DF7-5942-A0C4-F9EA1852A708}" type="presOf" srcId="{1E92C126-F0AE-405A-A2B2-A6E88CF3F323}" destId="{7E3F4ED2-15F9-364E-9A89-A3A13D6D28C2}" srcOrd="0" destOrd="0" presId="urn:microsoft.com/office/officeart/2008/layout/LinedList"/>
    <dgm:cxn modelId="{1B1F119A-00F9-A24F-B1EE-9AAB8B6461DF}" type="presParOf" srcId="{24EDBC3B-F9C4-C446-BACE-78EA2676E1A6}" destId="{DDB47986-B800-A54A-A4E0-FD5FFB204A2F}" srcOrd="0" destOrd="0" presId="urn:microsoft.com/office/officeart/2008/layout/LinedList"/>
    <dgm:cxn modelId="{185B65B0-3013-FC4B-B207-75F2FAA943CD}" type="presParOf" srcId="{24EDBC3B-F9C4-C446-BACE-78EA2676E1A6}" destId="{AB3EA7F6-DB90-8149-B593-6EA3018F8A7F}" srcOrd="1" destOrd="0" presId="urn:microsoft.com/office/officeart/2008/layout/LinedList"/>
    <dgm:cxn modelId="{39045E51-18E6-1A45-B096-647C5A853E61}" type="presParOf" srcId="{AB3EA7F6-DB90-8149-B593-6EA3018F8A7F}" destId="{C9B19389-F57A-9D40-9E11-7FB074EE6BAB}" srcOrd="0" destOrd="0" presId="urn:microsoft.com/office/officeart/2008/layout/LinedList"/>
    <dgm:cxn modelId="{205A2129-FE43-1447-925F-4BDFF5835126}" type="presParOf" srcId="{AB3EA7F6-DB90-8149-B593-6EA3018F8A7F}" destId="{4A3086F0-32D6-4A4A-A35F-890D44E370A3}" srcOrd="1" destOrd="0" presId="urn:microsoft.com/office/officeart/2008/layout/LinedList"/>
    <dgm:cxn modelId="{78DA615B-3702-1C4D-A5EA-7F677BE03922}" type="presParOf" srcId="{24EDBC3B-F9C4-C446-BACE-78EA2676E1A6}" destId="{AD2A2B0A-3B11-A24A-8291-371B111F38FA}" srcOrd="2" destOrd="0" presId="urn:microsoft.com/office/officeart/2008/layout/LinedList"/>
    <dgm:cxn modelId="{985C1225-C228-AB46-B81A-F3523E97C35F}" type="presParOf" srcId="{24EDBC3B-F9C4-C446-BACE-78EA2676E1A6}" destId="{2F5F7F81-BDC0-7749-9337-8A081310E404}" srcOrd="3" destOrd="0" presId="urn:microsoft.com/office/officeart/2008/layout/LinedList"/>
    <dgm:cxn modelId="{785F6E82-B6EB-0B46-A2EB-198D45341C18}" type="presParOf" srcId="{2F5F7F81-BDC0-7749-9337-8A081310E404}" destId="{E0310C2D-9846-5245-9285-48904B0538FB}" srcOrd="0" destOrd="0" presId="urn:microsoft.com/office/officeart/2008/layout/LinedList"/>
    <dgm:cxn modelId="{7A23DD8A-1F5A-7C4C-9DB9-C12D18DF35A6}" type="presParOf" srcId="{2F5F7F81-BDC0-7749-9337-8A081310E404}" destId="{BEF3C0B3-CB8A-2643-B478-B2DDD21F91CC}" srcOrd="1" destOrd="0" presId="urn:microsoft.com/office/officeart/2008/layout/LinedList"/>
    <dgm:cxn modelId="{1C1CE927-6A7A-6045-B872-C4A110E86396}" type="presParOf" srcId="{24EDBC3B-F9C4-C446-BACE-78EA2676E1A6}" destId="{29E7F457-99DF-8749-9F83-3AFFB3F1E48E}" srcOrd="4" destOrd="0" presId="urn:microsoft.com/office/officeart/2008/layout/LinedList"/>
    <dgm:cxn modelId="{6E938011-BFC5-114D-BCA8-8E2A05FAC469}" type="presParOf" srcId="{24EDBC3B-F9C4-C446-BACE-78EA2676E1A6}" destId="{DDC181EB-C36F-D347-A885-65003A24AAFB}" srcOrd="5" destOrd="0" presId="urn:microsoft.com/office/officeart/2008/layout/LinedList"/>
    <dgm:cxn modelId="{2336E376-C2DE-4A43-8DD7-D301E20A1EB3}" type="presParOf" srcId="{DDC181EB-C36F-D347-A885-65003A24AAFB}" destId="{7E3F4ED2-15F9-364E-9A89-A3A13D6D28C2}" srcOrd="0" destOrd="0" presId="urn:microsoft.com/office/officeart/2008/layout/LinedList"/>
    <dgm:cxn modelId="{BDA0D47D-0DA7-1F49-BF04-9A99979983C3}" type="presParOf" srcId="{DDC181EB-C36F-D347-A885-65003A24AAFB}" destId="{2510D8A2-0ED9-ED4A-B773-C875106DEC4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506C987-D02D-4F04-BA4F-518DE8DE3E0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E3D5388-B854-4570-A79D-8DC37670FC09}">
      <dgm:prSet/>
      <dgm:spPr/>
      <dgm:t>
        <a:bodyPr/>
        <a:lstStyle/>
        <a:p>
          <a:r>
            <a:rPr lang="en-US"/>
            <a:t>AI should support organizer judgment, not replace relational conversations and workplace knowledge. </a:t>
          </a:r>
        </a:p>
      </dgm:t>
    </dgm:pt>
    <dgm:pt modelId="{B4E24275-56D1-4819-9FEE-2AFFE9BE681C}" type="parTrans" cxnId="{5155D207-15BC-4E6C-B554-A32FDAAD5914}">
      <dgm:prSet/>
      <dgm:spPr/>
      <dgm:t>
        <a:bodyPr/>
        <a:lstStyle/>
        <a:p>
          <a:endParaRPr lang="en-US"/>
        </a:p>
      </dgm:t>
    </dgm:pt>
    <dgm:pt modelId="{4D933B91-884B-4309-BE4F-9606EBC87224}" type="sibTrans" cxnId="{5155D207-15BC-4E6C-B554-A32FDAAD5914}">
      <dgm:prSet/>
      <dgm:spPr/>
      <dgm:t>
        <a:bodyPr/>
        <a:lstStyle/>
        <a:p>
          <a:endParaRPr lang="en-US"/>
        </a:p>
      </dgm:t>
    </dgm:pt>
    <dgm:pt modelId="{F6E4DB31-9B25-4A4E-A37E-7C8179D49B91}">
      <dgm:prSet/>
      <dgm:spPr/>
      <dgm:t>
        <a:bodyPr/>
        <a:lstStyle/>
        <a:p>
          <a:r>
            <a:rPr lang="en-US"/>
            <a:t>The quality of the analysis depends heavily on how clearly the visual information is organized and explained.</a:t>
          </a:r>
        </a:p>
      </dgm:t>
    </dgm:pt>
    <dgm:pt modelId="{45E50C0A-C063-4504-B8EC-86518E7439DF}" type="parTrans" cxnId="{56D57EAD-2545-49F4-84C1-2B472769FCE5}">
      <dgm:prSet/>
      <dgm:spPr/>
      <dgm:t>
        <a:bodyPr/>
        <a:lstStyle/>
        <a:p>
          <a:endParaRPr lang="en-US"/>
        </a:p>
      </dgm:t>
    </dgm:pt>
    <dgm:pt modelId="{1B3C2AC8-9F73-4333-8C3E-023436BEB5F8}" type="sibTrans" cxnId="{56D57EAD-2545-49F4-84C1-2B472769FCE5}">
      <dgm:prSet/>
      <dgm:spPr/>
      <dgm:t>
        <a:bodyPr/>
        <a:lstStyle/>
        <a:p>
          <a:endParaRPr lang="en-US"/>
        </a:p>
      </dgm:t>
    </dgm:pt>
    <dgm:pt modelId="{01DB6170-6326-4DEE-93F0-A032D375AE6A}">
      <dgm:prSet/>
      <dgm:spPr/>
      <dgm:t>
        <a:bodyPr/>
        <a:lstStyle/>
        <a:p>
          <a:r>
            <a:rPr lang="en-US"/>
            <a:t>Visual analysis is most powerful for identifying patterns, relationships, engagement gaps, and leadership potential over time.</a:t>
          </a:r>
        </a:p>
      </dgm:t>
    </dgm:pt>
    <dgm:pt modelId="{730C157E-BCE4-4C45-8192-15B687E10FFF}" type="parTrans" cxnId="{E88CA544-19F0-4EDA-AF0E-8B16B337FEA9}">
      <dgm:prSet/>
      <dgm:spPr/>
      <dgm:t>
        <a:bodyPr/>
        <a:lstStyle/>
        <a:p>
          <a:endParaRPr lang="en-US"/>
        </a:p>
      </dgm:t>
    </dgm:pt>
    <dgm:pt modelId="{9AD4329A-135E-4D58-9E6E-C996C153C5EA}" type="sibTrans" cxnId="{E88CA544-19F0-4EDA-AF0E-8B16B337FEA9}">
      <dgm:prSet/>
      <dgm:spPr/>
      <dgm:t>
        <a:bodyPr/>
        <a:lstStyle/>
        <a:p>
          <a:endParaRPr lang="en-US"/>
        </a:p>
      </dgm:t>
    </dgm:pt>
    <dgm:pt modelId="{D00C112B-B104-4D15-9568-66552AEDC403}">
      <dgm:prSet/>
      <dgm:spPr/>
      <dgm:t>
        <a:bodyPr/>
        <a:lstStyle/>
        <a:p>
          <a:r>
            <a:rPr lang="en-US"/>
            <a:t>Remember we must use AI ethically and carefully, avoiding overconfidence, bias, or conclusions based solely on visuals alone.</a:t>
          </a:r>
        </a:p>
      </dgm:t>
    </dgm:pt>
    <dgm:pt modelId="{2B986EC2-1738-416F-8FD4-2CB9A8290320}" type="parTrans" cxnId="{0A45C757-5719-41B3-A6D7-14502887088A}">
      <dgm:prSet/>
      <dgm:spPr/>
      <dgm:t>
        <a:bodyPr/>
        <a:lstStyle/>
        <a:p>
          <a:endParaRPr lang="en-US"/>
        </a:p>
      </dgm:t>
    </dgm:pt>
    <dgm:pt modelId="{584A5CC2-A7B4-4CAB-A678-F88DF196F828}" type="sibTrans" cxnId="{0A45C757-5719-41B3-A6D7-14502887088A}">
      <dgm:prSet/>
      <dgm:spPr/>
      <dgm:t>
        <a:bodyPr/>
        <a:lstStyle/>
        <a:p>
          <a:endParaRPr lang="en-US"/>
        </a:p>
      </dgm:t>
    </dgm:pt>
    <dgm:pt modelId="{1BF688F8-9C86-49F2-B0E4-FBE10B24FF5F}" type="pres">
      <dgm:prSet presAssocID="{4506C987-D02D-4F04-BA4F-518DE8DE3E0F}" presName="root" presStyleCnt="0">
        <dgm:presLayoutVars>
          <dgm:dir/>
          <dgm:resizeHandles val="exact"/>
        </dgm:presLayoutVars>
      </dgm:prSet>
      <dgm:spPr/>
    </dgm:pt>
    <dgm:pt modelId="{F8EF3C0E-9FBC-4860-8608-25E573880ACE}" type="pres">
      <dgm:prSet presAssocID="{7E3D5388-B854-4570-A79D-8DC37670FC09}" presName="compNode" presStyleCnt="0"/>
      <dgm:spPr/>
    </dgm:pt>
    <dgm:pt modelId="{3516D7CA-B8B2-4915-832B-5C0B5E6D40F2}" type="pres">
      <dgm:prSet presAssocID="{7E3D5388-B854-4570-A79D-8DC37670FC09}" presName="bgRect" presStyleLbl="bgShp" presStyleIdx="0" presStyleCnt="4"/>
      <dgm:spPr/>
    </dgm:pt>
    <dgm:pt modelId="{EF14C5CE-8A57-4891-9430-B16961B64FAB}" type="pres">
      <dgm:prSet presAssocID="{7E3D5388-B854-4570-A79D-8DC37670FC09}"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Chat with solid fill"/>
        </a:ext>
      </dgm:extLst>
    </dgm:pt>
    <dgm:pt modelId="{DD734EC3-8C07-475B-A8FC-CB754AE788E8}" type="pres">
      <dgm:prSet presAssocID="{7E3D5388-B854-4570-A79D-8DC37670FC09}" presName="spaceRect" presStyleCnt="0"/>
      <dgm:spPr/>
    </dgm:pt>
    <dgm:pt modelId="{2FF8AB63-226B-41B3-88D5-57F5F6F9136B}" type="pres">
      <dgm:prSet presAssocID="{7E3D5388-B854-4570-A79D-8DC37670FC09}" presName="parTx" presStyleLbl="revTx" presStyleIdx="0" presStyleCnt="4">
        <dgm:presLayoutVars>
          <dgm:chMax val="0"/>
          <dgm:chPref val="0"/>
        </dgm:presLayoutVars>
      </dgm:prSet>
      <dgm:spPr/>
    </dgm:pt>
    <dgm:pt modelId="{5CFB2E6D-4CE9-460C-B72B-158220FA9EAB}" type="pres">
      <dgm:prSet presAssocID="{4D933B91-884B-4309-BE4F-9606EBC87224}" presName="sibTrans" presStyleCnt="0"/>
      <dgm:spPr/>
    </dgm:pt>
    <dgm:pt modelId="{85FDB598-5351-4419-93C1-0D168AE05E45}" type="pres">
      <dgm:prSet presAssocID="{F6E4DB31-9B25-4A4E-A37E-7C8179D49B91}" presName="compNode" presStyleCnt="0"/>
      <dgm:spPr/>
    </dgm:pt>
    <dgm:pt modelId="{78BA4AA0-25F0-416A-BEEC-3C55BBE34D59}" type="pres">
      <dgm:prSet presAssocID="{F6E4DB31-9B25-4A4E-A37E-7C8179D49B91}" presName="bgRect" presStyleLbl="bgShp" presStyleIdx="1" presStyleCnt="4"/>
      <dgm:spPr/>
    </dgm:pt>
    <dgm:pt modelId="{C1B98AF3-9FFC-42C0-BC01-789A20B087F1}" type="pres">
      <dgm:prSet presAssocID="{F6E4DB31-9B25-4A4E-A37E-7C8179D49B91}"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older with solid fill"/>
        </a:ext>
      </dgm:extLst>
    </dgm:pt>
    <dgm:pt modelId="{97D74500-74BD-48F7-9DC4-4F06DC739CDA}" type="pres">
      <dgm:prSet presAssocID="{F6E4DB31-9B25-4A4E-A37E-7C8179D49B91}" presName="spaceRect" presStyleCnt="0"/>
      <dgm:spPr/>
    </dgm:pt>
    <dgm:pt modelId="{52C4AD90-B579-46EF-B011-E919F748EF8D}" type="pres">
      <dgm:prSet presAssocID="{F6E4DB31-9B25-4A4E-A37E-7C8179D49B91}" presName="parTx" presStyleLbl="revTx" presStyleIdx="1" presStyleCnt="4">
        <dgm:presLayoutVars>
          <dgm:chMax val="0"/>
          <dgm:chPref val="0"/>
        </dgm:presLayoutVars>
      </dgm:prSet>
      <dgm:spPr/>
    </dgm:pt>
    <dgm:pt modelId="{7E8ECF0D-F156-4867-8AB6-97C72D3662D5}" type="pres">
      <dgm:prSet presAssocID="{1B3C2AC8-9F73-4333-8C3E-023436BEB5F8}" presName="sibTrans" presStyleCnt="0"/>
      <dgm:spPr/>
    </dgm:pt>
    <dgm:pt modelId="{A6FC9DB6-099D-4B0E-94F9-39D0AB16638B}" type="pres">
      <dgm:prSet presAssocID="{01DB6170-6326-4DEE-93F0-A032D375AE6A}" presName="compNode" presStyleCnt="0"/>
      <dgm:spPr/>
    </dgm:pt>
    <dgm:pt modelId="{8E07D622-E938-4586-AE1C-2E94516071D9}" type="pres">
      <dgm:prSet presAssocID="{01DB6170-6326-4DEE-93F0-A032D375AE6A}" presName="bgRect" presStyleLbl="bgShp" presStyleIdx="2" presStyleCnt="4"/>
      <dgm:spPr/>
    </dgm:pt>
    <dgm:pt modelId="{27049E0C-7034-4408-9DF7-DAF45188B4E5}" type="pres">
      <dgm:prSet presAssocID="{01DB6170-6326-4DEE-93F0-A032D375AE6A}"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Scatterplot with solid fill"/>
        </a:ext>
      </dgm:extLst>
    </dgm:pt>
    <dgm:pt modelId="{78A0AC60-A092-4B5C-9770-6993B4822264}" type="pres">
      <dgm:prSet presAssocID="{01DB6170-6326-4DEE-93F0-A032D375AE6A}" presName="spaceRect" presStyleCnt="0"/>
      <dgm:spPr/>
    </dgm:pt>
    <dgm:pt modelId="{740A483D-8ED8-4D61-B85C-FA1CFD5600FB}" type="pres">
      <dgm:prSet presAssocID="{01DB6170-6326-4DEE-93F0-A032D375AE6A}" presName="parTx" presStyleLbl="revTx" presStyleIdx="2" presStyleCnt="4">
        <dgm:presLayoutVars>
          <dgm:chMax val="0"/>
          <dgm:chPref val="0"/>
        </dgm:presLayoutVars>
      </dgm:prSet>
      <dgm:spPr/>
    </dgm:pt>
    <dgm:pt modelId="{F68B4AEF-5A69-4C8E-AB23-18B30528796A}" type="pres">
      <dgm:prSet presAssocID="{9AD4329A-135E-4D58-9E6E-C996C153C5EA}" presName="sibTrans" presStyleCnt="0"/>
      <dgm:spPr/>
    </dgm:pt>
    <dgm:pt modelId="{15633856-7033-4C7C-8FD5-D032B9059AF9}" type="pres">
      <dgm:prSet presAssocID="{D00C112B-B104-4D15-9568-66552AEDC403}" presName="compNode" presStyleCnt="0"/>
      <dgm:spPr/>
    </dgm:pt>
    <dgm:pt modelId="{DDB3FC24-2C1F-4C51-87D9-77E8C37621D5}" type="pres">
      <dgm:prSet presAssocID="{D00C112B-B104-4D15-9568-66552AEDC403}" presName="bgRect" presStyleLbl="bgShp" presStyleIdx="3" presStyleCnt="4"/>
      <dgm:spPr/>
    </dgm:pt>
    <dgm:pt modelId="{5C1CF7B1-7DD2-4016-8BDA-15E780B51F7E}" type="pres">
      <dgm:prSet presAssocID="{D00C112B-B104-4D15-9568-66552AEDC403}"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hield Tick with solid fill"/>
        </a:ext>
      </dgm:extLst>
    </dgm:pt>
    <dgm:pt modelId="{EC5FDC2F-652E-486C-B28B-447676E1B007}" type="pres">
      <dgm:prSet presAssocID="{D00C112B-B104-4D15-9568-66552AEDC403}" presName="spaceRect" presStyleCnt="0"/>
      <dgm:spPr/>
    </dgm:pt>
    <dgm:pt modelId="{BF6A21A0-A03B-4E3B-A6D7-05AF61B09E2D}" type="pres">
      <dgm:prSet presAssocID="{D00C112B-B104-4D15-9568-66552AEDC403}" presName="parTx" presStyleLbl="revTx" presStyleIdx="3" presStyleCnt="4">
        <dgm:presLayoutVars>
          <dgm:chMax val="0"/>
          <dgm:chPref val="0"/>
        </dgm:presLayoutVars>
      </dgm:prSet>
      <dgm:spPr/>
    </dgm:pt>
  </dgm:ptLst>
  <dgm:cxnLst>
    <dgm:cxn modelId="{5155D207-15BC-4E6C-B554-A32FDAAD5914}" srcId="{4506C987-D02D-4F04-BA4F-518DE8DE3E0F}" destId="{7E3D5388-B854-4570-A79D-8DC37670FC09}" srcOrd="0" destOrd="0" parTransId="{B4E24275-56D1-4819-9FEE-2AFFE9BE681C}" sibTransId="{4D933B91-884B-4309-BE4F-9606EBC87224}"/>
    <dgm:cxn modelId="{909C8F34-7874-4907-9DEF-AEC379DDB9A7}" type="presOf" srcId="{D00C112B-B104-4D15-9568-66552AEDC403}" destId="{BF6A21A0-A03B-4E3B-A6D7-05AF61B09E2D}" srcOrd="0" destOrd="0" presId="urn:microsoft.com/office/officeart/2018/2/layout/IconVerticalSolidList"/>
    <dgm:cxn modelId="{254D3740-3BD8-4DE4-B6F4-58EB7AD7F229}" type="presOf" srcId="{01DB6170-6326-4DEE-93F0-A032D375AE6A}" destId="{740A483D-8ED8-4D61-B85C-FA1CFD5600FB}" srcOrd="0" destOrd="0" presId="urn:microsoft.com/office/officeart/2018/2/layout/IconVerticalSolidList"/>
    <dgm:cxn modelId="{E88CA544-19F0-4EDA-AF0E-8B16B337FEA9}" srcId="{4506C987-D02D-4F04-BA4F-518DE8DE3E0F}" destId="{01DB6170-6326-4DEE-93F0-A032D375AE6A}" srcOrd="2" destOrd="0" parTransId="{730C157E-BCE4-4C45-8192-15B687E10FFF}" sibTransId="{9AD4329A-135E-4D58-9E6E-C996C153C5EA}"/>
    <dgm:cxn modelId="{0A45C757-5719-41B3-A6D7-14502887088A}" srcId="{4506C987-D02D-4F04-BA4F-518DE8DE3E0F}" destId="{D00C112B-B104-4D15-9568-66552AEDC403}" srcOrd="3" destOrd="0" parTransId="{2B986EC2-1738-416F-8FD4-2CB9A8290320}" sibTransId="{584A5CC2-A7B4-4CAB-A678-F88DF196F828}"/>
    <dgm:cxn modelId="{277EB48C-8F96-46E8-BBF3-90FA26F3FF6F}" type="presOf" srcId="{4506C987-D02D-4F04-BA4F-518DE8DE3E0F}" destId="{1BF688F8-9C86-49F2-B0E4-FBE10B24FF5F}" srcOrd="0" destOrd="0" presId="urn:microsoft.com/office/officeart/2018/2/layout/IconVerticalSolidList"/>
    <dgm:cxn modelId="{327A2BAD-9C88-4914-86D8-A9BFF380607B}" type="presOf" srcId="{7E3D5388-B854-4570-A79D-8DC37670FC09}" destId="{2FF8AB63-226B-41B3-88D5-57F5F6F9136B}" srcOrd="0" destOrd="0" presId="urn:microsoft.com/office/officeart/2018/2/layout/IconVerticalSolidList"/>
    <dgm:cxn modelId="{56D57EAD-2545-49F4-84C1-2B472769FCE5}" srcId="{4506C987-D02D-4F04-BA4F-518DE8DE3E0F}" destId="{F6E4DB31-9B25-4A4E-A37E-7C8179D49B91}" srcOrd="1" destOrd="0" parTransId="{45E50C0A-C063-4504-B8EC-86518E7439DF}" sibTransId="{1B3C2AC8-9F73-4333-8C3E-023436BEB5F8}"/>
    <dgm:cxn modelId="{FDFAB9EE-7DF1-45A9-991F-3169F73B316D}" type="presOf" srcId="{F6E4DB31-9B25-4A4E-A37E-7C8179D49B91}" destId="{52C4AD90-B579-46EF-B011-E919F748EF8D}" srcOrd="0" destOrd="0" presId="urn:microsoft.com/office/officeart/2018/2/layout/IconVerticalSolidList"/>
    <dgm:cxn modelId="{5AB84420-CB36-4530-BAB9-838351F727D6}" type="presParOf" srcId="{1BF688F8-9C86-49F2-B0E4-FBE10B24FF5F}" destId="{F8EF3C0E-9FBC-4860-8608-25E573880ACE}" srcOrd="0" destOrd="0" presId="urn:microsoft.com/office/officeart/2018/2/layout/IconVerticalSolidList"/>
    <dgm:cxn modelId="{AC44BFAC-022A-4891-AD38-3A50C397F1F1}" type="presParOf" srcId="{F8EF3C0E-9FBC-4860-8608-25E573880ACE}" destId="{3516D7CA-B8B2-4915-832B-5C0B5E6D40F2}" srcOrd="0" destOrd="0" presId="urn:microsoft.com/office/officeart/2018/2/layout/IconVerticalSolidList"/>
    <dgm:cxn modelId="{BC51FBE6-9DF9-45CA-A98A-259A1DD2F802}" type="presParOf" srcId="{F8EF3C0E-9FBC-4860-8608-25E573880ACE}" destId="{EF14C5CE-8A57-4891-9430-B16961B64FAB}" srcOrd="1" destOrd="0" presId="urn:microsoft.com/office/officeart/2018/2/layout/IconVerticalSolidList"/>
    <dgm:cxn modelId="{F037534F-9CBC-4917-B745-743F08E8CDF1}" type="presParOf" srcId="{F8EF3C0E-9FBC-4860-8608-25E573880ACE}" destId="{DD734EC3-8C07-475B-A8FC-CB754AE788E8}" srcOrd="2" destOrd="0" presId="urn:microsoft.com/office/officeart/2018/2/layout/IconVerticalSolidList"/>
    <dgm:cxn modelId="{2C954E11-C1CC-4B69-9075-7D22F54530AF}" type="presParOf" srcId="{F8EF3C0E-9FBC-4860-8608-25E573880ACE}" destId="{2FF8AB63-226B-41B3-88D5-57F5F6F9136B}" srcOrd="3" destOrd="0" presId="urn:microsoft.com/office/officeart/2018/2/layout/IconVerticalSolidList"/>
    <dgm:cxn modelId="{A4AA4D71-E577-49EC-89DE-FCD2CC114404}" type="presParOf" srcId="{1BF688F8-9C86-49F2-B0E4-FBE10B24FF5F}" destId="{5CFB2E6D-4CE9-460C-B72B-158220FA9EAB}" srcOrd="1" destOrd="0" presId="urn:microsoft.com/office/officeart/2018/2/layout/IconVerticalSolidList"/>
    <dgm:cxn modelId="{14D0C962-1711-418D-ABA1-0FF3A177FFBD}" type="presParOf" srcId="{1BF688F8-9C86-49F2-B0E4-FBE10B24FF5F}" destId="{85FDB598-5351-4419-93C1-0D168AE05E45}" srcOrd="2" destOrd="0" presId="urn:microsoft.com/office/officeart/2018/2/layout/IconVerticalSolidList"/>
    <dgm:cxn modelId="{70E64C1C-3090-4703-AC78-10349CCF41C4}" type="presParOf" srcId="{85FDB598-5351-4419-93C1-0D168AE05E45}" destId="{78BA4AA0-25F0-416A-BEEC-3C55BBE34D59}" srcOrd="0" destOrd="0" presId="urn:microsoft.com/office/officeart/2018/2/layout/IconVerticalSolidList"/>
    <dgm:cxn modelId="{8CDE7011-447B-4E39-A301-AA2823D86384}" type="presParOf" srcId="{85FDB598-5351-4419-93C1-0D168AE05E45}" destId="{C1B98AF3-9FFC-42C0-BC01-789A20B087F1}" srcOrd="1" destOrd="0" presId="urn:microsoft.com/office/officeart/2018/2/layout/IconVerticalSolidList"/>
    <dgm:cxn modelId="{C48DAC12-D64C-4AEC-9887-E8621E499407}" type="presParOf" srcId="{85FDB598-5351-4419-93C1-0D168AE05E45}" destId="{97D74500-74BD-48F7-9DC4-4F06DC739CDA}" srcOrd="2" destOrd="0" presId="urn:microsoft.com/office/officeart/2018/2/layout/IconVerticalSolidList"/>
    <dgm:cxn modelId="{E0B2BF7C-40E8-410B-8D11-58E9FE5ED987}" type="presParOf" srcId="{85FDB598-5351-4419-93C1-0D168AE05E45}" destId="{52C4AD90-B579-46EF-B011-E919F748EF8D}" srcOrd="3" destOrd="0" presId="urn:microsoft.com/office/officeart/2018/2/layout/IconVerticalSolidList"/>
    <dgm:cxn modelId="{D925B1F8-DE64-4294-AC85-3A891210EA78}" type="presParOf" srcId="{1BF688F8-9C86-49F2-B0E4-FBE10B24FF5F}" destId="{7E8ECF0D-F156-4867-8AB6-97C72D3662D5}" srcOrd="3" destOrd="0" presId="urn:microsoft.com/office/officeart/2018/2/layout/IconVerticalSolidList"/>
    <dgm:cxn modelId="{B875E7C6-2141-48C6-A4DC-8D42FAC06BC2}" type="presParOf" srcId="{1BF688F8-9C86-49F2-B0E4-FBE10B24FF5F}" destId="{A6FC9DB6-099D-4B0E-94F9-39D0AB16638B}" srcOrd="4" destOrd="0" presId="urn:microsoft.com/office/officeart/2018/2/layout/IconVerticalSolidList"/>
    <dgm:cxn modelId="{A1E13A35-9C57-4A5D-8779-9D40790FB556}" type="presParOf" srcId="{A6FC9DB6-099D-4B0E-94F9-39D0AB16638B}" destId="{8E07D622-E938-4586-AE1C-2E94516071D9}" srcOrd="0" destOrd="0" presId="urn:microsoft.com/office/officeart/2018/2/layout/IconVerticalSolidList"/>
    <dgm:cxn modelId="{DE21CAAE-AF17-4DF4-9628-772C72964EC8}" type="presParOf" srcId="{A6FC9DB6-099D-4B0E-94F9-39D0AB16638B}" destId="{27049E0C-7034-4408-9DF7-DAF45188B4E5}" srcOrd="1" destOrd="0" presId="urn:microsoft.com/office/officeart/2018/2/layout/IconVerticalSolidList"/>
    <dgm:cxn modelId="{2A4C50E6-9FD3-4F7F-8F3F-AE49B3FCE71E}" type="presParOf" srcId="{A6FC9DB6-099D-4B0E-94F9-39D0AB16638B}" destId="{78A0AC60-A092-4B5C-9770-6993B4822264}" srcOrd="2" destOrd="0" presId="urn:microsoft.com/office/officeart/2018/2/layout/IconVerticalSolidList"/>
    <dgm:cxn modelId="{1DEA4D08-B87E-490F-88D1-21ED499B0677}" type="presParOf" srcId="{A6FC9DB6-099D-4B0E-94F9-39D0AB16638B}" destId="{740A483D-8ED8-4D61-B85C-FA1CFD5600FB}" srcOrd="3" destOrd="0" presId="urn:microsoft.com/office/officeart/2018/2/layout/IconVerticalSolidList"/>
    <dgm:cxn modelId="{B0084546-A231-40EB-9DDD-F4920771EB0F}" type="presParOf" srcId="{1BF688F8-9C86-49F2-B0E4-FBE10B24FF5F}" destId="{F68B4AEF-5A69-4C8E-AB23-18B30528796A}" srcOrd="5" destOrd="0" presId="urn:microsoft.com/office/officeart/2018/2/layout/IconVerticalSolidList"/>
    <dgm:cxn modelId="{CA701927-E759-4EE3-9B7D-94D2AA7E5653}" type="presParOf" srcId="{1BF688F8-9C86-49F2-B0E4-FBE10B24FF5F}" destId="{15633856-7033-4C7C-8FD5-D032B9059AF9}" srcOrd="6" destOrd="0" presId="urn:microsoft.com/office/officeart/2018/2/layout/IconVerticalSolidList"/>
    <dgm:cxn modelId="{6C6D87ED-29C1-4EE3-964A-1A290AE336BF}" type="presParOf" srcId="{15633856-7033-4C7C-8FD5-D032B9059AF9}" destId="{DDB3FC24-2C1F-4C51-87D9-77E8C37621D5}" srcOrd="0" destOrd="0" presId="urn:microsoft.com/office/officeart/2018/2/layout/IconVerticalSolidList"/>
    <dgm:cxn modelId="{7C0B9992-B3C5-42FD-86CC-B0C1003CEE6F}" type="presParOf" srcId="{15633856-7033-4C7C-8FD5-D032B9059AF9}" destId="{5C1CF7B1-7DD2-4016-8BDA-15E780B51F7E}" srcOrd="1" destOrd="0" presId="urn:microsoft.com/office/officeart/2018/2/layout/IconVerticalSolidList"/>
    <dgm:cxn modelId="{9E5D0B65-DD3B-4DC5-92D3-1ED945E94A2B}" type="presParOf" srcId="{15633856-7033-4C7C-8FD5-D032B9059AF9}" destId="{EC5FDC2F-652E-486C-B28B-447676E1B007}" srcOrd="2" destOrd="0" presId="urn:microsoft.com/office/officeart/2018/2/layout/IconVerticalSolidList"/>
    <dgm:cxn modelId="{B72B040F-599F-4905-B4AB-90937FDB6321}" type="presParOf" srcId="{15633856-7033-4C7C-8FD5-D032B9059AF9}" destId="{BF6A21A0-A03B-4E3B-A6D7-05AF61B09E2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CA124-54CF-3B42-8BFF-78BF03B61C52}">
      <dsp:nvSpPr>
        <dsp:cNvPr id="0" name=""/>
        <dsp:cNvSpPr/>
      </dsp:nvSpPr>
      <dsp:spPr>
        <a:xfrm>
          <a:off x="0" y="0"/>
          <a:ext cx="5741533"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7CDC85-163C-E140-B0FC-E4EDFA98CFC6}">
      <dsp:nvSpPr>
        <dsp:cNvPr id="0" name=""/>
        <dsp:cNvSpPr/>
      </dsp:nvSpPr>
      <dsp:spPr>
        <a:xfrm>
          <a:off x="0" y="0"/>
          <a:ext cx="5741533" cy="129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Copilot = a thinking partner, not a decision-maker</a:t>
          </a:r>
        </a:p>
      </dsp:txBody>
      <dsp:txXfrm>
        <a:off x="0" y="0"/>
        <a:ext cx="5741533" cy="1292745"/>
      </dsp:txXfrm>
    </dsp:sp>
    <dsp:sp modelId="{45F3444E-0640-7B43-802F-4CB25566866B}">
      <dsp:nvSpPr>
        <dsp:cNvPr id="0" name=""/>
        <dsp:cNvSpPr/>
      </dsp:nvSpPr>
      <dsp:spPr>
        <a:xfrm>
          <a:off x="0" y="1292745"/>
          <a:ext cx="5741533" cy="0"/>
        </a:xfrm>
        <a:prstGeom prst="line">
          <a:avLst/>
        </a:prstGeom>
        <a:solidFill>
          <a:schemeClr val="accent2">
            <a:hueOff val="-1036716"/>
            <a:satOff val="-5484"/>
            <a:lumOff val="-2091"/>
            <a:alphaOff val="0"/>
          </a:schemeClr>
        </a:solidFill>
        <a:ln w="19050" cap="rnd" cmpd="sng" algn="ctr">
          <a:solidFill>
            <a:schemeClr val="accent2">
              <a:hueOff val="-1036716"/>
              <a:satOff val="-5484"/>
              <a:lumOff val="-209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9888FB-314E-484E-94B4-34730C542855}">
      <dsp:nvSpPr>
        <dsp:cNvPr id="0" name=""/>
        <dsp:cNvSpPr/>
      </dsp:nvSpPr>
      <dsp:spPr>
        <a:xfrm>
          <a:off x="0" y="1292745"/>
          <a:ext cx="5741533" cy="129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Reduces administrative load so staff can focus on organizing and relationships</a:t>
          </a:r>
        </a:p>
      </dsp:txBody>
      <dsp:txXfrm>
        <a:off x="0" y="1292745"/>
        <a:ext cx="5741533" cy="1292745"/>
      </dsp:txXfrm>
    </dsp:sp>
    <dsp:sp modelId="{268FA65E-AB4C-0B4D-A4BD-323B009ED30A}">
      <dsp:nvSpPr>
        <dsp:cNvPr id="0" name=""/>
        <dsp:cNvSpPr/>
      </dsp:nvSpPr>
      <dsp:spPr>
        <a:xfrm>
          <a:off x="0" y="2585491"/>
          <a:ext cx="5741533" cy="0"/>
        </a:xfrm>
        <a:prstGeom prst="line">
          <a:avLst/>
        </a:prstGeom>
        <a:solidFill>
          <a:schemeClr val="accent2">
            <a:hueOff val="-2073432"/>
            <a:satOff val="-10969"/>
            <a:lumOff val="-4183"/>
            <a:alphaOff val="0"/>
          </a:schemeClr>
        </a:solidFill>
        <a:ln w="19050" cap="rnd" cmpd="sng" algn="ctr">
          <a:solidFill>
            <a:schemeClr val="accent2">
              <a:hueOff val="-2073432"/>
              <a:satOff val="-10969"/>
              <a:lumOff val="-418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0B65CF-A828-B848-9F26-5957A2676466}">
      <dsp:nvSpPr>
        <dsp:cNvPr id="0" name=""/>
        <dsp:cNvSpPr/>
      </dsp:nvSpPr>
      <dsp:spPr>
        <a:xfrm>
          <a:off x="0" y="2585491"/>
          <a:ext cx="5741533" cy="129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Supports planning, communication, follow-up, and reflection</a:t>
          </a:r>
        </a:p>
      </dsp:txBody>
      <dsp:txXfrm>
        <a:off x="0" y="2585491"/>
        <a:ext cx="5741533" cy="1292745"/>
      </dsp:txXfrm>
    </dsp:sp>
    <dsp:sp modelId="{99805903-4298-4541-97E2-484E08C0E3D1}">
      <dsp:nvSpPr>
        <dsp:cNvPr id="0" name=""/>
        <dsp:cNvSpPr/>
      </dsp:nvSpPr>
      <dsp:spPr>
        <a:xfrm>
          <a:off x="0" y="3878237"/>
          <a:ext cx="5741533" cy="0"/>
        </a:xfrm>
        <a:prstGeom prst="line">
          <a:avLst/>
        </a:prstGeom>
        <a:solidFill>
          <a:schemeClr val="accent2">
            <a:hueOff val="-3110148"/>
            <a:satOff val="-16453"/>
            <a:lumOff val="-6274"/>
            <a:alphaOff val="0"/>
          </a:schemeClr>
        </a:solidFill>
        <a:ln w="19050" cap="rnd" cmpd="sng" algn="ctr">
          <a:solidFill>
            <a:schemeClr val="accent2">
              <a:hueOff val="-3110148"/>
              <a:satOff val="-16453"/>
              <a:lumOff val="-627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E4779D-8A05-254E-B216-36306A5F2B51}">
      <dsp:nvSpPr>
        <dsp:cNvPr id="0" name=""/>
        <dsp:cNvSpPr/>
      </dsp:nvSpPr>
      <dsp:spPr>
        <a:xfrm>
          <a:off x="0" y="3878237"/>
          <a:ext cx="5741533" cy="129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Embedded across Microsoft tools (Outlook, Word, Excel, PowerPoint)</a:t>
          </a:r>
        </a:p>
      </dsp:txBody>
      <dsp:txXfrm>
        <a:off x="0" y="3878237"/>
        <a:ext cx="5741533" cy="12927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90C0EA-5F91-564C-AA7E-50DAD35D01E1}">
      <dsp:nvSpPr>
        <dsp:cNvPr id="0" name=""/>
        <dsp:cNvSpPr/>
      </dsp:nvSpPr>
      <dsp:spPr>
        <a:xfrm>
          <a:off x="2573003" y="1471728"/>
          <a:ext cx="561327" cy="91440"/>
        </a:xfrm>
        <a:custGeom>
          <a:avLst/>
          <a:gdLst/>
          <a:ahLst/>
          <a:cxnLst/>
          <a:rect l="0" t="0" r="0" b="0"/>
          <a:pathLst>
            <a:path>
              <a:moveTo>
                <a:pt x="0" y="45720"/>
              </a:moveTo>
              <a:lnTo>
                <a:pt x="561327"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38868" y="1514488"/>
        <a:ext cx="29596" cy="5919"/>
      </dsp:txXfrm>
    </dsp:sp>
    <dsp:sp modelId="{82628F0F-00B1-5745-A361-6EF39C9478E3}">
      <dsp:nvSpPr>
        <dsp:cNvPr id="0" name=""/>
        <dsp:cNvSpPr/>
      </dsp:nvSpPr>
      <dsp:spPr>
        <a:xfrm>
          <a:off x="1205" y="745369"/>
          <a:ext cx="2573597" cy="1544158"/>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6108" tIns="132373" rIns="126108" bIns="132373" numCol="1" spcCol="1270" anchor="ctr" anchorCtr="0">
          <a:noAutofit/>
        </a:bodyPr>
        <a:lstStyle/>
        <a:p>
          <a:pPr marL="0" lvl="0" indent="0" algn="ctr" defTabSz="977900">
            <a:lnSpc>
              <a:spcPct val="90000"/>
            </a:lnSpc>
            <a:spcBef>
              <a:spcPct val="0"/>
            </a:spcBef>
            <a:spcAft>
              <a:spcPct val="35000"/>
            </a:spcAft>
            <a:buNone/>
          </a:pPr>
          <a:r>
            <a:rPr lang="en-US" sz="2200" kern="1200"/>
            <a:t>Draft organizing plans from rough notes</a:t>
          </a:r>
        </a:p>
      </dsp:txBody>
      <dsp:txXfrm>
        <a:off x="1205" y="745369"/>
        <a:ext cx="2573597" cy="1544158"/>
      </dsp:txXfrm>
    </dsp:sp>
    <dsp:sp modelId="{92A655C5-2123-E14F-89FE-67014A3A98F0}">
      <dsp:nvSpPr>
        <dsp:cNvPr id="0" name=""/>
        <dsp:cNvSpPr/>
      </dsp:nvSpPr>
      <dsp:spPr>
        <a:xfrm>
          <a:off x="1288004" y="2287727"/>
          <a:ext cx="3165525" cy="561327"/>
        </a:xfrm>
        <a:custGeom>
          <a:avLst/>
          <a:gdLst/>
          <a:ahLst/>
          <a:cxnLst/>
          <a:rect l="0" t="0" r="0" b="0"/>
          <a:pathLst>
            <a:path>
              <a:moveTo>
                <a:pt x="3165525" y="0"/>
              </a:moveTo>
              <a:lnTo>
                <a:pt x="3165525" y="297763"/>
              </a:lnTo>
              <a:lnTo>
                <a:pt x="0" y="297763"/>
              </a:lnTo>
              <a:lnTo>
                <a:pt x="0" y="561327"/>
              </a:lnTo>
            </a:path>
          </a:pathLst>
        </a:custGeom>
        <a:noFill/>
        <a:ln w="9525" cap="rnd" cmpd="sng" algn="ctr">
          <a:solidFill>
            <a:schemeClr val="accent2">
              <a:hueOff val="-1555074"/>
              <a:satOff val="-8227"/>
              <a:lumOff val="-313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90257" y="2565431"/>
        <a:ext cx="161019" cy="5919"/>
      </dsp:txXfrm>
    </dsp:sp>
    <dsp:sp modelId="{0B4DDCF4-3397-8A4D-9B46-F1A3ED0522C2}">
      <dsp:nvSpPr>
        <dsp:cNvPr id="0" name=""/>
        <dsp:cNvSpPr/>
      </dsp:nvSpPr>
      <dsp:spPr>
        <a:xfrm>
          <a:off x="3166730" y="745369"/>
          <a:ext cx="2573597" cy="1544158"/>
        </a:xfrm>
        <a:prstGeom prst="rect">
          <a:avLst/>
        </a:prstGeom>
        <a:solidFill>
          <a:schemeClr val="accent2">
            <a:hueOff val="-1036716"/>
            <a:satOff val="-5484"/>
            <a:lumOff val="-209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6108" tIns="132373" rIns="126108" bIns="132373" numCol="1" spcCol="1270" anchor="ctr" anchorCtr="0">
          <a:noAutofit/>
        </a:bodyPr>
        <a:lstStyle/>
        <a:p>
          <a:pPr marL="0" lvl="0" indent="0" algn="ctr" defTabSz="977900">
            <a:lnSpc>
              <a:spcPct val="90000"/>
            </a:lnSpc>
            <a:spcBef>
              <a:spcPct val="0"/>
            </a:spcBef>
            <a:spcAft>
              <a:spcPct val="35000"/>
            </a:spcAft>
            <a:buNone/>
          </a:pPr>
          <a:r>
            <a:rPr lang="en-US" sz="2200" kern="1200"/>
            <a:t>Turn conversations and meeting notes into clear next steps</a:t>
          </a:r>
        </a:p>
      </dsp:txBody>
      <dsp:txXfrm>
        <a:off x="3166730" y="745369"/>
        <a:ext cx="2573597" cy="1544158"/>
      </dsp:txXfrm>
    </dsp:sp>
    <dsp:sp modelId="{8800EA47-C73C-EC4B-AD32-1BFD84E7A6A5}">
      <dsp:nvSpPr>
        <dsp:cNvPr id="0" name=""/>
        <dsp:cNvSpPr/>
      </dsp:nvSpPr>
      <dsp:spPr>
        <a:xfrm>
          <a:off x="2573003" y="3607814"/>
          <a:ext cx="561327" cy="91440"/>
        </a:xfrm>
        <a:custGeom>
          <a:avLst/>
          <a:gdLst/>
          <a:ahLst/>
          <a:cxnLst/>
          <a:rect l="0" t="0" r="0" b="0"/>
          <a:pathLst>
            <a:path>
              <a:moveTo>
                <a:pt x="0" y="45720"/>
              </a:moveTo>
              <a:lnTo>
                <a:pt x="561327" y="45720"/>
              </a:lnTo>
            </a:path>
          </a:pathLst>
        </a:custGeom>
        <a:noFill/>
        <a:ln w="9525" cap="rnd" cmpd="sng" algn="ctr">
          <a:solidFill>
            <a:schemeClr val="accent2">
              <a:hueOff val="-3110148"/>
              <a:satOff val="-16453"/>
              <a:lumOff val="-627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38868" y="3650574"/>
        <a:ext cx="29596" cy="5919"/>
      </dsp:txXfrm>
    </dsp:sp>
    <dsp:sp modelId="{70410EB7-61D4-294D-8D7A-D863F63253A6}">
      <dsp:nvSpPr>
        <dsp:cNvPr id="0" name=""/>
        <dsp:cNvSpPr/>
      </dsp:nvSpPr>
      <dsp:spPr>
        <a:xfrm>
          <a:off x="1205" y="2881455"/>
          <a:ext cx="2573597" cy="1544158"/>
        </a:xfrm>
        <a:prstGeom prst="rect">
          <a:avLst/>
        </a:prstGeom>
        <a:solidFill>
          <a:schemeClr val="accent2">
            <a:hueOff val="-2073432"/>
            <a:satOff val="-10969"/>
            <a:lumOff val="-41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6108" tIns="132373" rIns="126108" bIns="132373" numCol="1" spcCol="1270" anchor="ctr" anchorCtr="0">
          <a:noAutofit/>
        </a:bodyPr>
        <a:lstStyle/>
        <a:p>
          <a:pPr marL="0" lvl="0" indent="0" algn="ctr" defTabSz="977900">
            <a:lnSpc>
              <a:spcPct val="90000"/>
            </a:lnSpc>
            <a:spcBef>
              <a:spcPct val="0"/>
            </a:spcBef>
            <a:spcAft>
              <a:spcPct val="35000"/>
            </a:spcAft>
            <a:buNone/>
          </a:pPr>
          <a:r>
            <a:rPr lang="en-US" sz="2200" kern="1200"/>
            <a:t>Identify themes across surveys, site visits, or staff feedback</a:t>
          </a:r>
        </a:p>
      </dsp:txBody>
      <dsp:txXfrm>
        <a:off x="1205" y="2881455"/>
        <a:ext cx="2573597" cy="1544158"/>
      </dsp:txXfrm>
    </dsp:sp>
    <dsp:sp modelId="{739A4123-D1F3-E445-B83D-739E4100F41A}">
      <dsp:nvSpPr>
        <dsp:cNvPr id="0" name=""/>
        <dsp:cNvSpPr/>
      </dsp:nvSpPr>
      <dsp:spPr>
        <a:xfrm>
          <a:off x="3166730" y="2881455"/>
          <a:ext cx="2573597" cy="1544158"/>
        </a:xfrm>
        <a:prstGeom prst="rect">
          <a:avLst/>
        </a:prstGeom>
        <a:solidFill>
          <a:schemeClr val="accent2">
            <a:hueOff val="-3110148"/>
            <a:satOff val="-16453"/>
            <a:lumOff val="-627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6108" tIns="132373" rIns="126108" bIns="132373" numCol="1" spcCol="1270" anchor="ctr" anchorCtr="0">
          <a:noAutofit/>
        </a:bodyPr>
        <a:lstStyle/>
        <a:p>
          <a:pPr marL="0" lvl="0" indent="0" algn="ctr" defTabSz="977900">
            <a:lnSpc>
              <a:spcPct val="90000"/>
            </a:lnSpc>
            <a:spcBef>
              <a:spcPct val="0"/>
            </a:spcBef>
            <a:spcAft>
              <a:spcPct val="35000"/>
            </a:spcAft>
            <a:buNone/>
          </a:pPr>
          <a:r>
            <a:rPr lang="en-US" sz="2200" kern="1200"/>
            <a:t>Prepare for 1:1s, building visits, and campaign escalation</a:t>
          </a:r>
        </a:p>
      </dsp:txBody>
      <dsp:txXfrm>
        <a:off x="3166730" y="2881455"/>
        <a:ext cx="2573597" cy="1544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75FEC-2BEF-4666-B214-1B803C7DA91C}">
      <dsp:nvSpPr>
        <dsp:cNvPr id="0" name=""/>
        <dsp:cNvSpPr/>
      </dsp:nvSpPr>
      <dsp:spPr>
        <a:xfrm>
          <a:off x="737814" y="523428"/>
          <a:ext cx="781813" cy="7818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F0944F-A7E5-4360-95A2-F6406EAC362D}">
      <dsp:nvSpPr>
        <dsp:cNvPr id="0" name=""/>
        <dsp:cNvSpPr/>
      </dsp:nvSpPr>
      <dsp:spPr>
        <a:xfrm>
          <a:off x="11844" y="1391291"/>
          <a:ext cx="2233753" cy="335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b="1"/>
          </a:pPr>
          <a:r>
            <a:rPr lang="en-US" sz="2100" kern="1200"/>
            <a:t>Draft</a:t>
          </a:r>
        </a:p>
      </dsp:txBody>
      <dsp:txXfrm>
        <a:off x="11844" y="1391291"/>
        <a:ext cx="2233753" cy="335063"/>
      </dsp:txXfrm>
    </dsp:sp>
    <dsp:sp modelId="{652F52EA-EC02-405E-B24C-65D7F273554C}">
      <dsp:nvSpPr>
        <dsp:cNvPr id="0" name=""/>
        <dsp:cNvSpPr/>
      </dsp:nvSpPr>
      <dsp:spPr>
        <a:xfrm>
          <a:off x="11844" y="1766377"/>
          <a:ext cx="2233753" cy="758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Draft emails in different tones (supportive, firm, mobilizing)</a:t>
          </a:r>
        </a:p>
      </dsp:txBody>
      <dsp:txXfrm>
        <a:off x="11844" y="1766377"/>
        <a:ext cx="2233753" cy="758193"/>
      </dsp:txXfrm>
    </dsp:sp>
    <dsp:sp modelId="{AC2883DA-9B5C-40EA-9DEC-6AD9448378BF}">
      <dsp:nvSpPr>
        <dsp:cNvPr id="0" name=""/>
        <dsp:cNvSpPr/>
      </dsp:nvSpPr>
      <dsp:spPr>
        <a:xfrm>
          <a:off x="3362475" y="523428"/>
          <a:ext cx="781813" cy="7818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D3F2CF-3923-4A45-85AE-608F15B118EF}">
      <dsp:nvSpPr>
        <dsp:cNvPr id="0" name=""/>
        <dsp:cNvSpPr/>
      </dsp:nvSpPr>
      <dsp:spPr>
        <a:xfrm>
          <a:off x="2636505" y="1391291"/>
          <a:ext cx="2233753" cy="335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b="1"/>
          </a:pPr>
          <a:r>
            <a:rPr lang="en-US" sz="2100" kern="1200"/>
            <a:t>Create</a:t>
          </a:r>
        </a:p>
      </dsp:txBody>
      <dsp:txXfrm>
        <a:off x="2636505" y="1391291"/>
        <a:ext cx="2233753" cy="335063"/>
      </dsp:txXfrm>
    </dsp:sp>
    <dsp:sp modelId="{864FE9FB-62C0-47A0-9A9D-91CAFC51959F}">
      <dsp:nvSpPr>
        <dsp:cNvPr id="0" name=""/>
        <dsp:cNvSpPr/>
      </dsp:nvSpPr>
      <dsp:spPr>
        <a:xfrm>
          <a:off x="2636505" y="1766377"/>
          <a:ext cx="2233753" cy="758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Create agendas and meeting summaries</a:t>
          </a:r>
        </a:p>
      </dsp:txBody>
      <dsp:txXfrm>
        <a:off x="2636505" y="1766377"/>
        <a:ext cx="2233753" cy="758193"/>
      </dsp:txXfrm>
    </dsp:sp>
    <dsp:sp modelId="{415965CF-E1D4-43E1-B7B5-F97FF9088F31}">
      <dsp:nvSpPr>
        <dsp:cNvPr id="0" name=""/>
        <dsp:cNvSpPr/>
      </dsp:nvSpPr>
      <dsp:spPr>
        <a:xfrm>
          <a:off x="5987136" y="523428"/>
          <a:ext cx="781813" cy="7818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46B359-AEB8-49B1-B2C8-7DB97207B4DA}">
      <dsp:nvSpPr>
        <dsp:cNvPr id="0" name=""/>
        <dsp:cNvSpPr/>
      </dsp:nvSpPr>
      <dsp:spPr>
        <a:xfrm>
          <a:off x="5261165" y="1391291"/>
          <a:ext cx="2233753" cy="335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b="1"/>
          </a:pPr>
          <a:r>
            <a:rPr lang="en-US" sz="2100" kern="1200"/>
            <a:t>Rewrite</a:t>
          </a:r>
        </a:p>
      </dsp:txBody>
      <dsp:txXfrm>
        <a:off x="5261165" y="1391291"/>
        <a:ext cx="2233753" cy="335063"/>
      </dsp:txXfrm>
    </dsp:sp>
    <dsp:sp modelId="{193D39B2-422A-40E9-BC3D-274929A26E6E}">
      <dsp:nvSpPr>
        <dsp:cNvPr id="0" name=""/>
        <dsp:cNvSpPr/>
      </dsp:nvSpPr>
      <dsp:spPr>
        <a:xfrm>
          <a:off x="5261165" y="1766377"/>
          <a:ext cx="2233753" cy="758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Rewrite messages for clarity or accessibility</a:t>
          </a:r>
        </a:p>
      </dsp:txBody>
      <dsp:txXfrm>
        <a:off x="5261165" y="1766377"/>
        <a:ext cx="2233753" cy="758193"/>
      </dsp:txXfrm>
    </dsp:sp>
    <dsp:sp modelId="{E15ED34F-E681-41F2-B29D-4F6410F5931D}">
      <dsp:nvSpPr>
        <dsp:cNvPr id="0" name=""/>
        <dsp:cNvSpPr/>
      </dsp:nvSpPr>
      <dsp:spPr>
        <a:xfrm>
          <a:off x="8611796" y="523428"/>
          <a:ext cx="781813" cy="7818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0A2848-F3D1-4697-B875-B916B8677DA5}">
      <dsp:nvSpPr>
        <dsp:cNvPr id="0" name=""/>
        <dsp:cNvSpPr/>
      </dsp:nvSpPr>
      <dsp:spPr>
        <a:xfrm>
          <a:off x="7885826" y="1391291"/>
          <a:ext cx="2233753" cy="335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b="1"/>
          </a:pPr>
          <a:r>
            <a:rPr lang="en-US" sz="2100" kern="1200"/>
            <a:t>Generate</a:t>
          </a:r>
        </a:p>
      </dsp:txBody>
      <dsp:txXfrm>
        <a:off x="7885826" y="1391291"/>
        <a:ext cx="2233753" cy="335063"/>
      </dsp:txXfrm>
    </dsp:sp>
    <dsp:sp modelId="{71961B4D-7CC4-4393-ACA4-CFB423B16B97}">
      <dsp:nvSpPr>
        <dsp:cNvPr id="0" name=""/>
        <dsp:cNvSpPr/>
      </dsp:nvSpPr>
      <dsp:spPr>
        <a:xfrm>
          <a:off x="7885826" y="1766377"/>
          <a:ext cx="2233753" cy="758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Generate follow-up communication after actions or meetings</a:t>
          </a:r>
        </a:p>
      </dsp:txBody>
      <dsp:txXfrm>
        <a:off x="7885826" y="1766377"/>
        <a:ext cx="2233753" cy="7581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A6662-DA87-42AB-9E3B-28EF1E4FB29D}">
      <dsp:nvSpPr>
        <dsp:cNvPr id="0" name=""/>
        <dsp:cNvSpPr/>
      </dsp:nvSpPr>
      <dsp:spPr>
        <a:xfrm>
          <a:off x="0" y="2146"/>
          <a:ext cx="5741533" cy="10877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ADD8C6-86F7-4FA4-9461-3E4066B72D12}">
      <dsp:nvSpPr>
        <dsp:cNvPr id="0" name=""/>
        <dsp:cNvSpPr/>
      </dsp:nvSpPr>
      <dsp:spPr>
        <a:xfrm>
          <a:off x="329036" y="246884"/>
          <a:ext cx="598248" cy="598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42226B1-A52E-4741-80EF-C0F4E6D0FCAC}">
      <dsp:nvSpPr>
        <dsp:cNvPr id="0" name=""/>
        <dsp:cNvSpPr/>
      </dsp:nvSpPr>
      <dsp:spPr>
        <a:xfrm>
          <a:off x="1256321" y="2146"/>
          <a:ext cx="4485212" cy="1087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17" tIns="115117" rIns="115117" bIns="115117" numCol="1" spcCol="1270" anchor="ctr" anchorCtr="0">
          <a:noAutofit/>
        </a:bodyPr>
        <a:lstStyle/>
        <a:p>
          <a:pPr marL="0" lvl="0" indent="0" algn="l" defTabSz="933450">
            <a:lnSpc>
              <a:spcPct val="90000"/>
            </a:lnSpc>
            <a:spcBef>
              <a:spcPct val="0"/>
            </a:spcBef>
            <a:spcAft>
              <a:spcPct val="35000"/>
            </a:spcAft>
            <a:buNone/>
          </a:pPr>
          <a:r>
            <a:rPr lang="en-US" sz="2100" kern="1200"/>
            <a:t>Build tables from messy lists or notes</a:t>
          </a:r>
        </a:p>
      </dsp:txBody>
      <dsp:txXfrm>
        <a:off x="1256321" y="2146"/>
        <a:ext cx="4485212" cy="1087724"/>
      </dsp:txXfrm>
    </dsp:sp>
    <dsp:sp modelId="{2A3BA805-9FA4-4CF2-9D07-68251548ED51}">
      <dsp:nvSpPr>
        <dsp:cNvPr id="0" name=""/>
        <dsp:cNvSpPr/>
      </dsp:nvSpPr>
      <dsp:spPr>
        <a:xfrm>
          <a:off x="0" y="1361801"/>
          <a:ext cx="5741533" cy="10877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A08385-8B23-4EBD-9BB5-B2A027E58DA6}">
      <dsp:nvSpPr>
        <dsp:cNvPr id="0" name=""/>
        <dsp:cNvSpPr/>
      </dsp:nvSpPr>
      <dsp:spPr>
        <a:xfrm>
          <a:off x="329036" y="1606539"/>
          <a:ext cx="598248" cy="598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A68F4DE-BC2E-40C4-B0AA-92B556CABDDF}">
      <dsp:nvSpPr>
        <dsp:cNvPr id="0" name=""/>
        <dsp:cNvSpPr/>
      </dsp:nvSpPr>
      <dsp:spPr>
        <a:xfrm>
          <a:off x="1256321" y="1361801"/>
          <a:ext cx="4485212" cy="1087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17" tIns="115117" rIns="115117" bIns="115117" numCol="1" spcCol="1270" anchor="ctr" anchorCtr="0">
          <a:noAutofit/>
        </a:bodyPr>
        <a:lstStyle/>
        <a:p>
          <a:pPr marL="0" lvl="0" indent="0" algn="l" defTabSz="933450">
            <a:lnSpc>
              <a:spcPct val="90000"/>
            </a:lnSpc>
            <a:spcBef>
              <a:spcPct val="0"/>
            </a:spcBef>
            <a:spcAft>
              <a:spcPct val="35000"/>
            </a:spcAft>
            <a:buNone/>
          </a:pPr>
          <a:r>
            <a:rPr lang="en-US" sz="2100" kern="1200"/>
            <a:t>Create organizing tracking tools (issues, actions, worksites, next steps)</a:t>
          </a:r>
        </a:p>
      </dsp:txBody>
      <dsp:txXfrm>
        <a:off x="1256321" y="1361801"/>
        <a:ext cx="4485212" cy="1087724"/>
      </dsp:txXfrm>
    </dsp:sp>
    <dsp:sp modelId="{830C4E8D-954B-44B0-B00F-5746236B2B2B}">
      <dsp:nvSpPr>
        <dsp:cNvPr id="0" name=""/>
        <dsp:cNvSpPr/>
      </dsp:nvSpPr>
      <dsp:spPr>
        <a:xfrm>
          <a:off x="0" y="2721457"/>
          <a:ext cx="5741533" cy="10877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553718-4EEA-4AF8-8068-291ACE303C48}">
      <dsp:nvSpPr>
        <dsp:cNvPr id="0" name=""/>
        <dsp:cNvSpPr/>
      </dsp:nvSpPr>
      <dsp:spPr>
        <a:xfrm>
          <a:off x="329036" y="2966195"/>
          <a:ext cx="598248" cy="598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33188B8-9CCF-4681-A740-4AC79EBE7B52}">
      <dsp:nvSpPr>
        <dsp:cNvPr id="0" name=""/>
        <dsp:cNvSpPr/>
      </dsp:nvSpPr>
      <dsp:spPr>
        <a:xfrm>
          <a:off x="1256321" y="2721457"/>
          <a:ext cx="4485212" cy="1087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17" tIns="115117" rIns="115117" bIns="115117" numCol="1" spcCol="1270" anchor="ctr" anchorCtr="0">
          <a:noAutofit/>
        </a:bodyPr>
        <a:lstStyle/>
        <a:p>
          <a:pPr marL="0" lvl="0" indent="0" algn="l" defTabSz="933450">
            <a:lnSpc>
              <a:spcPct val="90000"/>
            </a:lnSpc>
            <a:spcBef>
              <a:spcPct val="0"/>
            </a:spcBef>
            <a:spcAft>
              <a:spcPct val="35000"/>
            </a:spcAft>
            <a:buNone/>
          </a:pPr>
          <a:r>
            <a:rPr lang="en-US" sz="2100" kern="1200"/>
            <a:t>Summarize spreadsheets in plain language</a:t>
          </a:r>
        </a:p>
      </dsp:txBody>
      <dsp:txXfrm>
        <a:off x="1256321" y="2721457"/>
        <a:ext cx="4485212" cy="1087724"/>
      </dsp:txXfrm>
    </dsp:sp>
    <dsp:sp modelId="{B3D4B6BD-E9AE-407C-B23C-9C3E2B594502}">
      <dsp:nvSpPr>
        <dsp:cNvPr id="0" name=""/>
        <dsp:cNvSpPr/>
      </dsp:nvSpPr>
      <dsp:spPr>
        <a:xfrm>
          <a:off x="0" y="4081112"/>
          <a:ext cx="5741533" cy="10877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B20F17-7454-4F43-B3A4-AFD2CF774FCA}">
      <dsp:nvSpPr>
        <dsp:cNvPr id="0" name=""/>
        <dsp:cNvSpPr/>
      </dsp:nvSpPr>
      <dsp:spPr>
        <a:xfrm>
          <a:off x="329036" y="4325850"/>
          <a:ext cx="598248" cy="598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B534ED1-5CB5-4D25-9685-8A85E19F7F62}">
      <dsp:nvSpPr>
        <dsp:cNvPr id="0" name=""/>
        <dsp:cNvSpPr/>
      </dsp:nvSpPr>
      <dsp:spPr>
        <a:xfrm>
          <a:off x="1256321" y="4081112"/>
          <a:ext cx="4485212" cy="1087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17" tIns="115117" rIns="115117" bIns="115117" numCol="1" spcCol="1270" anchor="ctr" anchorCtr="0">
          <a:noAutofit/>
        </a:bodyPr>
        <a:lstStyle/>
        <a:p>
          <a:pPr marL="0" lvl="0" indent="0" algn="l" defTabSz="933450">
            <a:lnSpc>
              <a:spcPct val="90000"/>
            </a:lnSpc>
            <a:spcBef>
              <a:spcPct val="0"/>
            </a:spcBef>
            <a:spcAft>
              <a:spcPct val="35000"/>
            </a:spcAft>
            <a:buNone/>
          </a:pPr>
          <a:r>
            <a:rPr lang="en-US" sz="2100" kern="1200"/>
            <a:t>Identify patterns without complex data analysis</a:t>
          </a:r>
        </a:p>
      </dsp:txBody>
      <dsp:txXfrm>
        <a:off x="1256321" y="4081112"/>
        <a:ext cx="4485212" cy="10877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0B26C0-BFD0-4D29-83F8-C627A5643D42}">
      <dsp:nvSpPr>
        <dsp:cNvPr id="0" name=""/>
        <dsp:cNvSpPr/>
      </dsp:nvSpPr>
      <dsp:spPr>
        <a:xfrm>
          <a:off x="0" y="2040"/>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DDF9AF-B59B-41FE-A906-3740E73F598F}">
      <dsp:nvSpPr>
        <dsp:cNvPr id="0" name=""/>
        <dsp:cNvSpPr/>
      </dsp:nvSpPr>
      <dsp:spPr>
        <a:xfrm>
          <a:off x="312888" y="234768"/>
          <a:ext cx="568888" cy="5688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972D9DC-A0CA-4A2A-B767-EF126DA04929}">
      <dsp:nvSpPr>
        <dsp:cNvPr id="0" name=""/>
        <dsp:cNvSpPr/>
      </dsp:nvSpPr>
      <dsp:spPr>
        <a:xfrm>
          <a:off x="1194666" y="2040"/>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Generate meeting or professional learning activities</a:t>
          </a:r>
        </a:p>
      </dsp:txBody>
      <dsp:txXfrm>
        <a:off x="1194666" y="2040"/>
        <a:ext cx="4691624" cy="1034343"/>
      </dsp:txXfrm>
    </dsp:sp>
    <dsp:sp modelId="{0FCC5265-93BA-479B-AE0A-AC987A11E91A}">
      <dsp:nvSpPr>
        <dsp:cNvPr id="0" name=""/>
        <dsp:cNvSpPr/>
      </dsp:nvSpPr>
      <dsp:spPr>
        <a:xfrm>
          <a:off x="0" y="1294969"/>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B76DAC-4970-4005-80FC-623E730124BA}">
      <dsp:nvSpPr>
        <dsp:cNvPr id="0" name=""/>
        <dsp:cNvSpPr/>
      </dsp:nvSpPr>
      <dsp:spPr>
        <a:xfrm>
          <a:off x="312888" y="1527696"/>
          <a:ext cx="568888" cy="5688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D81C1A1-53F3-4B07-8BDA-FC9018FF9860}">
      <dsp:nvSpPr>
        <dsp:cNvPr id="0" name=""/>
        <dsp:cNvSpPr/>
      </dsp:nvSpPr>
      <dsp:spPr>
        <a:xfrm>
          <a:off x="1194666" y="1294969"/>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Adapt activities for different local sizes and capacities</a:t>
          </a:r>
        </a:p>
      </dsp:txBody>
      <dsp:txXfrm>
        <a:off x="1194666" y="1294969"/>
        <a:ext cx="4691624" cy="1034343"/>
      </dsp:txXfrm>
    </dsp:sp>
    <dsp:sp modelId="{160D7998-90DF-4BE3-857D-E70F4EC6E004}">
      <dsp:nvSpPr>
        <dsp:cNvPr id="0" name=""/>
        <dsp:cNvSpPr/>
      </dsp:nvSpPr>
      <dsp:spPr>
        <a:xfrm>
          <a:off x="0" y="2587898"/>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21DD87-D7BB-4A72-8A2C-56132664B457}">
      <dsp:nvSpPr>
        <dsp:cNvPr id="0" name=""/>
        <dsp:cNvSpPr/>
      </dsp:nvSpPr>
      <dsp:spPr>
        <a:xfrm>
          <a:off x="312888" y="2820625"/>
          <a:ext cx="568888" cy="5688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7A8062-564D-47E1-958D-2A096200E099}">
      <dsp:nvSpPr>
        <dsp:cNvPr id="0" name=""/>
        <dsp:cNvSpPr/>
      </dsp:nvSpPr>
      <dsp:spPr>
        <a:xfrm>
          <a:off x="1194666" y="2587898"/>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Draft discussion prompts and reflection questions</a:t>
          </a:r>
        </a:p>
      </dsp:txBody>
      <dsp:txXfrm>
        <a:off x="1194666" y="2587898"/>
        <a:ext cx="4691624" cy="1034343"/>
      </dsp:txXfrm>
    </dsp:sp>
    <dsp:sp modelId="{0C118588-5E76-47D6-AF0B-4712500E3542}">
      <dsp:nvSpPr>
        <dsp:cNvPr id="0" name=""/>
        <dsp:cNvSpPr/>
      </dsp:nvSpPr>
      <dsp:spPr>
        <a:xfrm>
          <a:off x="0" y="3880827"/>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42C153-F74F-49C8-8C18-F1649FCCD881}">
      <dsp:nvSpPr>
        <dsp:cNvPr id="0" name=""/>
        <dsp:cNvSpPr/>
      </dsp:nvSpPr>
      <dsp:spPr>
        <a:xfrm>
          <a:off x="312888" y="4113554"/>
          <a:ext cx="568888" cy="5688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800FC56-BC01-42D5-BFAA-C3A21E1A2256}">
      <dsp:nvSpPr>
        <dsp:cNvPr id="0" name=""/>
        <dsp:cNvSpPr/>
      </dsp:nvSpPr>
      <dsp:spPr>
        <a:xfrm>
          <a:off x="1194666" y="3880827"/>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Create facilitator notes or talking points for local leaders</a:t>
          </a:r>
        </a:p>
      </dsp:txBody>
      <dsp:txXfrm>
        <a:off x="1194666" y="3880827"/>
        <a:ext cx="4691624" cy="10343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B47986-B800-A54A-A4E0-FD5FFB204A2F}">
      <dsp:nvSpPr>
        <dsp:cNvPr id="0" name=""/>
        <dsp:cNvSpPr/>
      </dsp:nvSpPr>
      <dsp:spPr>
        <a:xfrm>
          <a:off x="0" y="2524"/>
          <a:ext cx="5741533"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B19389-F57A-9D40-9E11-7FB074EE6BAB}">
      <dsp:nvSpPr>
        <dsp:cNvPr id="0" name=""/>
        <dsp:cNvSpPr/>
      </dsp:nvSpPr>
      <dsp:spPr>
        <a:xfrm>
          <a:off x="0" y="2524"/>
          <a:ext cx="5741533" cy="1721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What did Copilot save you time on?</a:t>
          </a:r>
        </a:p>
      </dsp:txBody>
      <dsp:txXfrm>
        <a:off x="0" y="2524"/>
        <a:ext cx="5741533" cy="1721977"/>
      </dsp:txXfrm>
    </dsp:sp>
    <dsp:sp modelId="{AD2A2B0A-3B11-A24A-8291-371B111F38FA}">
      <dsp:nvSpPr>
        <dsp:cNvPr id="0" name=""/>
        <dsp:cNvSpPr/>
      </dsp:nvSpPr>
      <dsp:spPr>
        <a:xfrm>
          <a:off x="0" y="1724502"/>
          <a:ext cx="5741533"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310C2D-9846-5245-9285-48904B0538FB}">
      <dsp:nvSpPr>
        <dsp:cNvPr id="0" name=""/>
        <dsp:cNvSpPr/>
      </dsp:nvSpPr>
      <dsp:spPr>
        <a:xfrm>
          <a:off x="0" y="1724502"/>
          <a:ext cx="5741533" cy="1721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What did you still need to adjust using your organizer judgment?</a:t>
          </a:r>
        </a:p>
      </dsp:txBody>
      <dsp:txXfrm>
        <a:off x="0" y="1724502"/>
        <a:ext cx="5741533" cy="1721977"/>
      </dsp:txXfrm>
    </dsp:sp>
    <dsp:sp modelId="{29E7F457-99DF-8749-9F83-3AFFB3F1E48E}">
      <dsp:nvSpPr>
        <dsp:cNvPr id="0" name=""/>
        <dsp:cNvSpPr/>
      </dsp:nvSpPr>
      <dsp:spPr>
        <a:xfrm>
          <a:off x="0" y="3446480"/>
          <a:ext cx="5741533"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3F4ED2-15F9-364E-9A89-A3A13D6D28C2}">
      <dsp:nvSpPr>
        <dsp:cNvPr id="0" name=""/>
        <dsp:cNvSpPr/>
      </dsp:nvSpPr>
      <dsp:spPr>
        <a:xfrm>
          <a:off x="0" y="3446480"/>
          <a:ext cx="5741533" cy="1721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What could this free you up to do more of in your union role?</a:t>
          </a:r>
        </a:p>
      </dsp:txBody>
      <dsp:txXfrm>
        <a:off x="0" y="3446480"/>
        <a:ext cx="5741533" cy="17219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6D7CA-B8B2-4915-832B-5C0B5E6D40F2}">
      <dsp:nvSpPr>
        <dsp:cNvPr id="0" name=""/>
        <dsp:cNvSpPr/>
      </dsp:nvSpPr>
      <dsp:spPr>
        <a:xfrm>
          <a:off x="0" y="2040"/>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14C5CE-8A57-4891-9430-B16961B64FAB}">
      <dsp:nvSpPr>
        <dsp:cNvPr id="0" name=""/>
        <dsp:cNvSpPr/>
      </dsp:nvSpPr>
      <dsp:spPr>
        <a:xfrm>
          <a:off x="312888" y="234768"/>
          <a:ext cx="568888" cy="5688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FF8AB63-226B-41B3-88D5-57F5F6F9136B}">
      <dsp:nvSpPr>
        <dsp:cNvPr id="0" name=""/>
        <dsp:cNvSpPr/>
      </dsp:nvSpPr>
      <dsp:spPr>
        <a:xfrm>
          <a:off x="1194666" y="2040"/>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Avoid entering confidential or sensitive member information</a:t>
          </a:r>
        </a:p>
      </dsp:txBody>
      <dsp:txXfrm>
        <a:off x="1194666" y="2040"/>
        <a:ext cx="4691624" cy="1034343"/>
      </dsp:txXfrm>
    </dsp:sp>
    <dsp:sp modelId="{78BA4AA0-25F0-416A-BEEC-3C55BBE34D59}">
      <dsp:nvSpPr>
        <dsp:cNvPr id="0" name=""/>
        <dsp:cNvSpPr/>
      </dsp:nvSpPr>
      <dsp:spPr>
        <a:xfrm>
          <a:off x="0" y="1294969"/>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B98AF3-9FFC-42C0-BC01-789A20B087F1}">
      <dsp:nvSpPr>
        <dsp:cNvPr id="0" name=""/>
        <dsp:cNvSpPr/>
      </dsp:nvSpPr>
      <dsp:spPr>
        <a:xfrm>
          <a:off x="312888" y="1527696"/>
          <a:ext cx="568888" cy="5688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2C4AD90-B579-46EF-B011-E919F748EF8D}">
      <dsp:nvSpPr>
        <dsp:cNvPr id="0" name=""/>
        <dsp:cNvSpPr/>
      </dsp:nvSpPr>
      <dsp:spPr>
        <a:xfrm>
          <a:off x="1194666" y="1294969"/>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Copilot drafts; union staff make decisions</a:t>
          </a:r>
        </a:p>
      </dsp:txBody>
      <dsp:txXfrm>
        <a:off x="1194666" y="1294969"/>
        <a:ext cx="4691624" cy="1034343"/>
      </dsp:txXfrm>
    </dsp:sp>
    <dsp:sp modelId="{8E07D622-E938-4586-AE1C-2E94516071D9}">
      <dsp:nvSpPr>
        <dsp:cNvPr id="0" name=""/>
        <dsp:cNvSpPr/>
      </dsp:nvSpPr>
      <dsp:spPr>
        <a:xfrm>
          <a:off x="0" y="2587898"/>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049E0C-7034-4408-9DF7-DAF45188B4E5}">
      <dsp:nvSpPr>
        <dsp:cNvPr id="0" name=""/>
        <dsp:cNvSpPr/>
      </dsp:nvSpPr>
      <dsp:spPr>
        <a:xfrm>
          <a:off x="312888" y="2820625"/>
          <a:ext cx="568888" cy="5688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40A483D-8ED8-4D61-B85C-FA1CFD5600FB}">
      <dsp:nvSpPr>
        <dsp:cNvPr id="0" name=""/>
        <dsp:cNvSpPr/>
      </dsp:nvSpPr>
      <dsp:spPr>
        <a:xfrm>
          <a:off x="1194666" y="2587898"/>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Human judgment and relationship-building come first</a:t>
          </a:r>
        </a:p>
      </dsp:txBody>
      <dsp:txXfrm>
        <a:off x="1194666" y="2587898"/>
        <a:ext cx="4691624" cy="1034343"/>
      </dsp:txXfrm>
    </dsp:sp>
    <dsp:sp modelId="{DDB3FC24-2C1F-4C51-87D9-77E8C37621D5}">
      <dsp:nvSpPr>
        <dsp:cNvPr id="0" name=""/>
        <dsp:cNvSpPr/>
      </dsp:nvSpPr>
      <dsp:spPr>
        <a:xfrm>
          <a:off x="0" y="3880827"/>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1CF7B1-7DD2-4016-8BDA-15E780B51F7E}">
      <dsp:nvSpPr>
        <dsp:cNvPr id="0" name=""/>
        <dsp:cNvSpPr/>
      </dsp:nvSpPr>
      <dsp:spPr>
        <a:xfrm>
          <a:off x="312888" y="4113554"/>
          <a:ext cx="568888" cy="5688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F6A21A0-A03B-4E3B-A6D7-05AF61B09E2D}">
      <dsp:nvSpPr>
        <dsp:cNvPr id="0" name=""/>
        <dsp:cNvSpPr/>
      </dsp:nvSpPr>
      <dsp:spPr>
        <a:xfrm>
          <a:off x="1194666" y="3880827"/>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Transparency builds trust in AI-supported work</a:t>
          </a:r>
        </a:p>
      </dsp:txBody>
      <dsp:txXfrm>
        <a:off x="1194666" y="3880827"/>
        <a:ext cx="4691624" cy="10343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A6662-DA87-42AB-9E3B-28EF1E4FB29D}">
      <dsp:nvSpPr>
        <dsp:cNvPr id="0" name=""/>
        <dsp:cNvSpPr/>
      </dsp:nvSpPr>
      <dsp:spPr>
        <a:xfrm>
          <a:off x="0" y="2146"/>
          <a:ext cx="5741533" cy="10877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ADD8C6-86F7-4FA4-9461-3E4066B72D12}">
      <dsp:nvSpPr>
        <dsp:cNvPr id="0" name=""/>
        <dsp:cNvSpPr/>
      </dsp:nvSpPr>
      <dsp:spPr>
        <a:xfrm>
          <a:off x="329036" y="246884"/>
          <a:ext cx="598248" cy="598248"/>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42226B1-A52E-4741-80EF-C0F4E6D0FCAC}">
      <dsp:nvSpPr>
        <dsp:cNvPr id="0" name=""/>
        <dsp:cNvSpPr/>
      </dsp:nvSpPr>
      <dsp:spPr>
        <a:xfrm>
          <a:off x="1256321" y="2146"/>
          <a:ext cx="4485212" cy="1087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17" tIns="115117" rIns="115117" bIns="115117" numCol="1" spcCol="1270" anchor="ctr" anchorCtr="0">
          <a:noAutofit/>
        </a:bodyPr>
        <a:lstStyle/>
        <a:p>
          <a:pPr marL="0" lvl="0" indent="0" algn="l" defTabSz="977900">
            <a:lnSpc>
              <a:spcPct val="90000"/>
            </a:lnSpc>
            <a:spcBef>
              <a:spcPct val="0"/>
            </a:spcBef>
            <a:spcAft>
              <a:spcPct val="35000"/>
            </a:spcAft>
            <a:buNone/>
          </a:pPr>
          <a:r>
            <a:rPr lang="en-US" sz="2200" kern="1200"/>
            <a:t>AI Visual Analysis = a pattern recognition and synthesis assistant</a:t>
          </a:r>
        </a:p>
      </dsp:txBody>
      <dsp:txXfrm>
        <a:off x="1256321" y="2146"/>
        <a:ext cx="4485212" cy="1087724"/>
      </dsp:txXfrm>
    </dsp:sp>
    <dsp:sp modelId="{2A3BA805-9FA4-4CF2-9D07-68251548ED51}">
      <dsp:nvSpPr>
        <dsp:cNvPr id="0" name=""/>
        <dsp:cNvSpPr/>
      </dsp:nvSpPr>
      <dsp:spPr>
        <a:xfrm>
          <a:off x="0" y="1361801"/>
          <a:ext cx="5741533" cy="10877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A08385-8B23-4EBD-9BB5-B2A027E58DA6}">
      <dsp:nvSpPr>
        <dsp:cNvPr id="0" name=""/>
        <dsp:cNvSpPr/>
      </dsp:nvSpPr>
      <dsp:spPr>
        <a:xfrm>
          <a:off x="329036" y="1606539"/>
          <a:ext cx="598248" cy="598248"/>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A68F4DE-BC2E-40C4-B0AA-92B556CABDDF}">
      <dsp:nvSpPr>
        <dsp:cNvPr id="0" name=""/>
        <dsp:cNvSpPr/>
      </dsp:nvSpPr>
      <dsp:spPr>
        <a:xfrm>
          <a:off x="1256321" y="1361801"/>
          <a:ext cx="4485212" cy="1087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17" tIns="115117" rIns="115117" bIns="115117" numCol="1" spcCol="1270" anchor="ctr" anchorCtr="0">
          <a:noAutofit/>
        </a:bodyPr>
        <a:lstStyle/>
        <a:p>
          <a:pPr marL="0" lvl="0" indent="0" algn="l" defTabSz="977900">
            <a:lnSpc>
              <a:spcPct val="90000"/>
            </a:lnSpc>
            <a:spcBef>
              <a:spcPct val="0"/>
            </a:spcBef>
            <a:spcAft>
              <a:spcPct val="35000"/>
            </a:spcAft>
            <a:buNone/>
          </a:pPr>
          <a:r>
            <a:rPr lang="en-US" sz="2200" kern="1200"/>
            <a:t>Capture real time data during events, trainings, group sessions</a:t>
          </a:r>
        </a:p>
      </dsp:txBody>
      <dsp:txXfrm>
        <a:off x="1256321" y="1361801"/>
        <a:ext cx="4485212" cy="1087724"/>
      </dsp:txXfrm>
    </dsp:sp>
    <dsp:sp modelId="{830C4E8D-954B-44B0-B00F-5746236B2B2B}">
      <dsp:nvSpPr>
        <dsp:cNvPr id="0" name=""/>
        <dsp:cNvSpPr/>
      </dsp:nvSpPr>
      <dsp:spPr>
        <a:xfrm>
          <a:off x="0" y="2721457"/>
          <a:ext cx="5741533" cy="10877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553718-4EEA-4AF8-8068-291ACE303C48}">
      <dsp:nvSpPr>
        <dsp:cNvPr id="0" name=""/>
        <dsp:cNvSpPr/>
      </dsp:nvSpPr>
      <dsp:spPr>
        <a:xfrm>
          <a:off x="329036" y="2966195"/>
          <a:ext cx="598248" cy="598248"/>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33188B8-9CCF-4681-A740-4AC79EBE7B52}">
      <dsp:nvSpPr>
        <dsp:cNvPr id="0" name=""/>
        <dsp:cNvSpPr/>
      </dsp:nvSpPr>
      <dsp:spPr>
        <a:xfrm>
          <a:off x="1256321" y="2721457"/>
          <a:ext cx="4485212" cy="1087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17" tIns="115117" rIns="115117" bIns="115117" numCol="1" spcCol="1270" anchor="ctr" anchorCtr="0">
          <a:noAutofit/>
        </a:bodyPr>
        <a:lstStyle/>
        <a:p>
          <a:pPr marL="0" lvl="0" indent="0" algn="l" defTabSz="977900">
            <a:lnSpc>
              <a:spcPct val="90000"/>
            </a:lnSpc>
            <a:spcBef>
              <a:spcPct val="0"/>
            </a:spcBef>
            <a:spcAft>
              <a:spcPct val="35000"/>
            </a:spcAft>
            <a:buNone/>
          </a:pPr>
          <a:r>
            <a:rPr lang="en-US" sz="2200" kern="1200"/>
            <a:t>Collect and track data with just your phone camera</a:t>
          </a:r>
        </a:p>
      </dsp:txBody>
      <dsp:txXfrm>
        <a:off x="1256321" y="2721457"/>
        <a:ext cx="4485212" cy="1087724"/>
      </dsp:txXfrm>
    </dsp:sp>
    <dsp:sp modelId="{B3D4B6BD-E9AE-407C-B23C-9C3E2B594502}">
      <dsp:nvSpPr>
        <dsp:cNvPr id="0" name=""/>
        <dsp:cNvSpPr/>
      </dsp:nvSpPr>
      <dsp:spPr>
        <a:xfrm>
          <a:off x="0" y="4081112"/>
          <a:ext cx="5741533" cy="10877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B20F17-7454-4F43-B3A4-AFD2CF774FCA}">
      <dsp:nvSpPr>
        <dsp:cNvPr id="0" name=""/>
        <dsp:cNvSpPr/>
      </dsp:nvSpPr>
      <dsp:spPr>
        <a:xfrm>
          <a:off x="329036" y="4325850"/>
          <a:ext cx="598248" cy="598248"/>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B534ED1-5CB5-4D25-9685-8A85E19F7F62}">
      <dsp:nvSpPr>
        <dsp:cNvPr id="0" name=""/>
        <dsp:cNvSpPr/>
      </dsp:nvSpPr>
      <dsp:spPr>
        <a:xfrm>
          <a:off x="1256321" y="4081112"/>
          <a:ext cx="4485212" cy="1087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117" tIns="115117" rIns="115117" bIns="115117" numCol="1" spcCol="1270" anchor="ctr" anchorCtr="0">
          <a:noAutofit/>
        </a:bodyPr>
        <a:lstStyle/>
        <a:p>
          <a:pPr marL="0" lvl="0" indent="0" algn="l" defTabSz="977900">
            <a:lnSpc>
              <a:spcPct val="90000"/>
            </a:lnSpc>
            <a:spcBef>
              <a:spcPct val="0"/>
            </a:spcBef>
            <a:spcAft>
              <a:spcPct val="35000"/>
            </a:spcAft>
            <a:buNone/>
          </a:pPr>
          <a:r>
            <a:rPr lang="en-US" sz="2200" kern="1200"/>
            <a:t>Enable faster team data collection, synthesis and analysis</a:t>
          </a:r>
        </a:p>
      </dsp:txBody>
      <dsp:txXfrm>
        <a:off x="1256321" y="4081112"/>
        <a:ext cx="4485212" cy="10877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6D7CA-B8B2-4915-832B-5C0B5E6D40F2}">
      <dsp:nvSpPr>
        <dsp:cNvPr id="0" name=""/>
        <dsp:cNvSpPr/>
      </dsp:nvSpPr>
      <dsp:spPr>
        <a:xfrm>
          <a:off x="0" y="2040"/>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14C5CE-8A57-4891-9430-B16961B64FAB}">
      <dsp:nvSpPr>
        <dsp:cNvPr id="0" name=""/>
        <dsp:cNvSpPr/>
      </dsp:nvSpPr>
      <dsp:spPr>
        <a:xfrm>
          <a:off x="312888" y="234768"/>
          <a:ext cx="568888" cy="568888"/>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FF8AB63-226B-41B3-88D5-57F5F6F9136B}">
      <dsp:nvSpPr>
        <dsp:cNvPr id="0" name=""/>
        <dsp:cNvSpPr/>
      </dsp:nvSpPr>
      <dsp:spPr>
        <a:xfrm>
          <a:off x="1194666" y="2040"/>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Think like a spreadsheet</a:t>
          </a:r>
        </a:p>
      </dsp:txBody>
      <dsp:txXfrm>
        <a:off x="1194666" y="2040"/>
        <a:ext cx="4691624" cy="1034343"/>
      </dsp:txXfrm>
    </dsp:sp>
    <dsp:sp modelId="{78BA4AA0-25F0-416A-BEEC-3C55BBE34D59}">
      <dsp:nvSpPr>
        <dsp:cNvPr id="0" name=""/>
        <dsp:cNvSpPr/>
      </dsp:nvSpPr>
      <dsp:spPr>
        <a:xfrm>
          <a:off x="0" y="1294969"/>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B98AF3-9FFC-42C0-BC01-789A20B087F1}">
      <dsp:nvSpPr>
        <dsp:cNvPr id="0" name=""/>
        <dsp:cNvSpPr/>
      </dsp:nvSpPr>
      <dsp:spPr>
        <a:xfrm>
          <a:off x="312888" y="1527696"/>
          <a:ext cx="568888" cy="568888"/>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2C4AD90-B579-46EF-B011-E919F748EF8D}">
      <dsp:nvSpPr>
        <dsp:cNvPr id="0" name=""/>
        <dsp:cNvSpPr/>
      </dsp:nvSpPr>
      <dsp:spPr>
        <a:xfrm>
          <a:off x="1194666" y="1294969"/>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Create consistent prompts to be used across groups</a:t>
          </a:r>
        </a:p>
      </dsp:txBody>
      <dsp:txXfrm>
        <a:off x="1194666" y="1294969"/>
        <a:ext cx="4691624" cy="1034343"/>
      </dsp:txXfrm>
    </dsp:sp>
    <dsp:sp modelId="{8E07D622-E938-4586-AE1C-2E94516071D9}">
      <dsp:nvSpPr>
        <dsp:cNvPr id="0" name=""/>
        <dsp:cNvSpPr/>
      </dsp:nvSpPr>
      <dsp:spPr>
        <a:xfrm>
          <a:off x="0" y="2587898"/>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049E0C-7034-4408-9DF7-DAF45188B4E5}">
      <dsp:nvSpPr>
        <dsp:cNvPr id="0" name=""/>
        <dsp:cNvSpPr/>
      </dsp:nvSpPr>
      <dsp:spPr>
        <a:xfrm>
          <a:off x="312888" y="2820625"/>
          <a:ext cx="568888" cy="568888"/>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40A483D-8ED8-4D61-B85C-FA1CFD5600FB}">
      <dsp:nvSpPr>
        <dsp:cNvPr id="0" name=""/>
        <dsp:cNvSpPr/>
      </dsp:nvSpPr>
      <dsp:spPr>
        <a:xfrm>
          <a:off x="1194666" y="2587898"/>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Create a naming and labeling convention</a:t>
          </a:r>
        </a:p>
      </dsp:txBody>
      <dsp:txXfrm>
        <a:off x="1194666" y="2587898"/>
        <a:ext cx="4691624" cy="1034343"/>
      </dsp:txXfrm>
    </dsp:sp>
    <dsp:sp modelId="{DDB3FC24-2C1F-4C51-87D9-77E8C37621D5}">
      <dsp:nvSpPr>
        <dsp:cNvPr id="0" name=""/>
        <dsp:cNvSpPr/>
      </dsp:nvSpPr>
      <dsp:spPr>
        <a:xfrm>
          <a:off x="0" y="3880827"/>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1CF7B1-7DD2-4016-8BDA-15E780B51F7E}">
      <dsp:nvSpPr>
        <dsp:cNvPr id="0" name=""/>
        <dsp:cNvSpPr/>
      </dsp:nvSpPr>
      <dsp:spPr>
        <a:xfrm>
          <a:off x="312888" y="4113554"/>
          <a:ext cx="568888" cy="568888"/>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F6A21A0-A03B-4E3B-A6D7-05AF61B09E2D}">
      <dsp:nvSpPr>
        <dsp:cNvPr id="0" name=""/>
        <dsp:cNvSpPr/>
      </dsp:nvSpPr>
      <dsp:spPr>
        <a:xfrm>
          <a:off x="1194666" y="3880827"/>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977900">
            <a:lnSpc>
              <a:spcPct val="90000"/>
            </a:lnSpc>
            <a:spcBef>
              <a:spcPct val="0"/>
            </a:spcBef>
            <a:spcAft>
              <a:spcPct val="35000"/>
            </a:spcAft>
            <a:buNone/>
          </a:pPr>
          <a:r>
            <a:rPr lang="en-US" sz="2200" kern="1200"/>
            <a:t>Remember you will be capturing data with pictures</a:t>
          </a:r>
        </a:p>
      </dsp:txBody>
      <dsp:txXfrm>
        <a:off x="1194666" y="3880827"/>
        <a:ext cx="4691624" cy="10343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B47986-B800-A54A-A4E0-FD5FFB204A2F}">
      <dsp:nvSpPr>
        <dsp:cNvPr id="0" name=""/>
        <dsp:cNvSpPr/>
      </dsp:nvSpPr>
      <dsp:spPr>
        <a:xfrm>
          <a:off x="0" y="2524"/>
          <a:ext cx="5741533"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B19389-F57A-9D40-9E11-7FB074EE6BAB}">
      <dsp:nvSpPr>
        <dsp:cNvPr id="0" name=""/>
        <dsp:cNvSpPr/>
      </dsp:nvSpPr>
      <dsp:spPr>
        <a:xfrm>
          <a:off x="0" y="2524"/>
          <a:ext cx="5741533" cy="1721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What surprised you most about the AI’s interpretation?</a:t>
          </a:r>
        </a:p>
      </dsp:txBody>
      <dsp:txXfrm>
        <a:off x="0" y="2524"/>
        <a:ext cx="5741533" cy="1721977"/>
      </dsp:txXfrm>
    </dsp:sp>
    <dsp:sp modelId="{AD2A2B0A-3B11-A24A-8291-371B111F38FA}">
      <dsp:nvSpPr>
        <dsp:cNvPr id="0" name=""/>
        <dsp:cNvSpPr/>
      </dsp:nvSpPr>
      <dsp:spPr>
        <a:xfrm>
          <a:off x="0" y="1724502"/>
          <a:ext cx="5741533"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310C2D-9846-5245-9285-48904B0538FB}">
      <dsp:nvSpPr>
        <dsp:cNvPr id="0" name=""/>
        <dsp:cNvSpPr/>
      </dsp:nvSpPr>
      <dsp:spPr>
        <a:xfrm>
          <a:off x="0" y="1724502"/>
          <a:ext cx="5741533" cy="1721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How could these insights shape organizer follow-up strategy?</a:t>
          </a:r>
        </a:p>
      </dsp:txBody>
      <dsp:txXfrm>
        <a:off x="0" y="1724502"/>
        <a:ext cx="5741533" cy="1721977"/>
      </dsp:txXfrm>
    </dsp:sp>
    <dsp:sp modelId="{29E7F457-99DF-8749-9F83-3AFFB3F1E48E}">
      <dsp:nvSpPr>
        <dsp:cNvPr id="0" name=""/>
        <dsp:cNvSpPr/>
      </dsp:nvSpPr>
      <dsp:spPr>
        <a:xfrm>
          <a:off x="0" y="3446480"/>
          <a:ext cx="5741533"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3F4ED2-15F9-364E-9A89-A3A13D6D28C2}">
      <dsp:nvSpPr>
        <dsp:cNvPr id="0" name=""/>
        <dsp:cNvSpPr/>
      </dsp:nvSpPr>
      <dsp:spPr>
        <a:xfrm>
          <a:off x="0" y="3446480"/>
          <a:ext cx="5741533" cy="1721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How might standardized visual systems improve future analysis?</a:t>
          </a:r>
        </a:p>
      </dsp:txBody>
      <dsp:txXfrm>
        <a:off x="0" y="3446480"/>
        <a:ext cx="5741533" cy="172197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6D7CA-B8B2-4915-832B-5C0B5E6D40F2}">
      <dsp:nvSpPr>
        <dsp:cNvPr id="0" name=""/>
        <dsp:cNvSpPr/>
      </dsp:nvSpPr>
      <dsp:spPr>
        <a:xfrm>
          <a:off x="0" y="2040"/>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14C5CE-8A57-4891-9430-B16961B64FAB}">
      <dsp:nvSpPr>
        <dsp:cNvPr id="0" name=""/>
        <dsp:cNvSpPr/>
      </dsp:nvSpPr>
      <dsp:spPr>
        <a:xfrm>
          <a:off x="312888" y="234768"/>
          <a:ext cx="568888" cy="568888"/>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FF8AB63-226B-41B3-88D5-57F5F6F9136B}">
      <dsp:nvSpPr>
        <dsp:cNvPr id="0" name=""/>
        <dsp:cNvSpPr/>
      </dsp:nvSpPr>
      <dsp:spPr>
        <a:xfrm>
          <a:off x="1194666" y="2040"/>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800100">
            <a:lnSpc>
              <a:spcPct val="90000"/>
            </a:lnSpc>
            <a:spcBef>
              <a:spcPct val="0"/>
            </a:spcBef>
            <a:spcAft>
              <a:spcPct val="35000"/>
            </a:spcAft>
            <a:buNone/>
          </a:pPr>
          <a:r>
            <a:rPr lang="en-US" sz="1800" kern="1200"/>
            <a:t>AI should support organizer judgment, not replace relational conversations and workplace knowledge. </a:t>
          </a:r>
        </a:p>
      </dsp:txBody>
      <dsp:txXfrm>
        <a:off x="1194666" y="2040"/>
        <a:ext cx="4691624" cy="1034343"/>
      </dsp:txXfrm>
    </dsp:sp>
    <dsp:sp modelId="{78BA4AA0-25F0-416A-BEEC-3C55BBE34D59}">
      <dsp:nvSpPr>
        <dsp:cNvPr id="0" name=""/>
        <dsp:cNvSpPr/>
      </dsp:nvSpPr>
      <dsp:spPr>
        <a:xfrm>
          <a:off x="0" y="1294969"/>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B98AF3-9FFC-42C0-BC01-789A20B087F1}">
      <dsp:nvSpPr>
        <dsp:cNvPr id="0" name=""/>
        <dsp:cNvSpPr/>
      </dsp:nvSpPr>
      <dsp:spPr>
        <a:xfrm>
          <a:off x="312888" y="1527696"/>
          <a:ext cx="568888" cy="568888"/>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2C4AD90-B579-46EF-B011-E919F748EF8D}">
      <dsp:nvSpPr>
        <dsp:cNvPr id="0" name=""/>
        <dsp:cNvSpPr/>
      </dsp:nvSpPr>
      <dsp:spPr>
        <a:xfrm>
          <a:off x="1194666" y="1294969"/>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800100">
            <a:lnSpc>
              <a:spcPct val="90000"/>
            </a:lnSpc>
            <a:spcBef>
              <a:spcPct val="0"/>
            </a:spcBef>
            <a:spcAft>
              <a:spcPct val="35000"/>
            </a:spcAft>
            <a:buNone/>
          </a:pPr>
          <a:r>
            <a:rPr lang="en-US" sz="1800" kern="1200"/>
            <a:t>The quality of the analysis depends heavily on how clearly the visual information is organized and explained.</a:t>
          </a:r>
        </a:p>
      </dsp:txBody>
      <dsp:txXfrm>
        <a:off x="1194666" y="1294969"/>
        <a:ext cx="4691624" cy="1034343"/>
      </dsp:txXfrm>
    </dsp:sp>
    <dsp:sp modelId="{8E07D622-E938-4586-AE1C-2E94516071D9}">
      <dsp:nvSpPr>
        <dsp:cNvPr id="0" name=""/>
        <dsp:cNvSpPr/>
      </dsp:nvSpPr>
      <dsp:spPr>
        <a:xfrm>
          <a:off x="0" y="2587898"/>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049E0C-7034-4408-9DF7-DAF45188B4E5}">
      <dsp:nvSpPr>
        <dsp:cNvPr id="0" name=""/>
        <dsp:cNvSpPr/>
      </dsp:nvSpPr>
      <dsp:spPr>
        <a:xfrm>
          <a:off x="312888" y="2820625"/>
          <a:ext cx="568888" cy="568888"/>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40A483D-8ED8-4D61-B85C-FA1CFD5600FB}">
      <dsp:nvSpPr>
        <dsp:cNvPr id="0" name=""/>
        <dsp:cNvSpPr/>
      </dsp:nvSpPr>
      <dsp:spPr>
        <a:xfrm>
          <a:off x="1194666" y="2587898"/>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800100">
            <a:lnSpc>
              <a:spcPct val="90000"/>
            </a:lnSpc>
            <a:spcBef>
              <a:spcPct val="0"/>
            </a:spcBef>
            <a:spcAft>
              <a:spcPct val="35000"/>
            </a:spcAft>
            <a:buNone/>
          </a:pPr>
          <a:r>
            <a:rPr lang="en-US" sz="1800" kern="1200"/>
            <a:t>Visual analysis is most powerful for identifying patterns, relationships, engagement gaps, and leadership potential over time.</a:t>
          </a:r>
        </a:p>
      </dsp:txBody>
      <dsp:txXfrm>
        <a:off x="1194666" y="2587898"/>
        <a:ext cx="4691624" cy="1034343"/>
      </dsp:txXfrm>
    </dsp:sp>
    <dsp:sp modelId="{DDB3FC24-2C1F-4C51-87D9-77E8C37621D5}">
      <dsp:nvSpPr>
        <dsp:cNvPr id="0" name=""/>
        <dsp:cNvSpPr/>
      </dsp:nvSpPr>
      <dsp:spPr>
        <a:xfrm>
          <a:off x="0" y="3880827"/>
          <a:ext cx="5886291" cy="10343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1CF7B1-7DD2-4016-8BDA-15E780B51F7E}">
      <dsp:nvSpPr>
        <dsp:cNvPr id="0" name=""/>
        <dsp:cNvSpPr/>
      </dsp:nvSpPr>
      <dsp:spPr>
        <a:xfrm>
          <a:off x="312888" y="4113554"/>
          <a:ext cx="568888" cy="568888"/>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F6A21A0-A03B-4E3B-A6D7-05AF61B09E2D}">
      <dsp:nvSpPr>
        <dsp:cNvPr id="0" name=""/>
        <dsp:cNvSpPr/>
      </dsp:nvSpPr>
      <dsp:spPr>
        <a:xfrm>
          <a:off x="1194666" y="3880827"/>
          <a:ext cx="4691624" cy="103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468" tIns="109468" rIns="109468" bIns="109468" numCol="1" spcCol="1270" anchor="ctr" anchorCtr="0">
          <a:noAutofit/>
        </a:bodyPr>
        <a:lstStyle/>
        <a:p>
          <a:pPr marL="0" lvl="0" indent="0" algn="l" defTabSz="800100">
            <a:lnSpc>
              <a:spcPct val="90000"/>
            </a:lnSpc>
            <a:spcBef>
              <a:spcPct val="0"/>
            </a:spcBef>
            <a:spcAft>
              <a:spcPct val="35000"/>
            </a:spcAft>
            <a:buNone/>
          </a:pPr>
          <a:r>
            <a:rPr lang="en-US" sz="1800" kern="1200"/>
            <a:t>Remember we must use AI ethically and carefully, avoiding overconfidence, bias, or conclusions based solely on visuals alone.</a:t>
          </a:r>
        </a:p>
      </dsp:txBody>
      <dsp:txXfrm>
        <a:off x="1194666" y="3880827"/>
        <a:ext cx="4691624" cy="103434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D0BB41-E64B-4967-B715-43984B3008F5}" type="datetimeFigureOut">
              <a:rPr lang="en-US" smtClean="0"/>
              <a:t>5/21/2026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8E070-331E-4EED-BA81-D3EA7312CDD6}" type="slidenum">
              <a:rPr lang="en-US" smtClean="0"/>
              <a:t>‹#›</a:t>
            </a:fld>
            <a:endParaRPr lang="en-US"/>
          </a:p>
        </p:txBody>
      </p:sp>
    </p:spTree>
    <p:extLst>
      <p:ext uri="{BB962C8B-B14F-4D97-AF65-F5344CB8AC3E}">
        <p14:creationId xmlns:p14="http://schemas.microsoft.com/office/powerpoint/2010/main" val="2857439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28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662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share if there is another topic you would like to include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43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528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Taraja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9087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endParaRPr lang="en-US"/>
          </a:p>
          <a:p>
            <a:r>
              <a:rPr lang="en-US"/>
              <a:t>30 minutes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664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endParaRPr lang="en-US"/>
          </a:p>
          <a:p>
            <a:r>
              <a:rPr lang="en-US"/>
              <a:t>2-3 minutes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412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A1086-4969-CDAD-0499-D380DCA81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75B188-C666-E7B9-BB9F-0CF9AFD64D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EBC06D-9B39-E6DC-6085-AA9EDC5865D7}"/>
              </a:ext>
            </a:extLst>
          </p:cNvPr>
          <p:cNvSpPr>
            <a:spLocks noGrp="1"/>
          </p:cNvSpPr>
          <p:nvPr>
            <p:ph type="body" idx="1"/>
          </p:nvPr>
        </p:nvSpPr>
        <p:spPr/>
        <p:txBody>
          <a:bodyPr/>
          <a:lstStyle/>
          <a:p>
            <a:r>
              <a:rPr lang="en-US"/>
              <a:t>Seleste</a:t>
            </a:r>
          </a:p>
          <a:p>
            <a:endParaRPr lang="en-US"/>
          </a:p>
          <a:p>
            <a:r>
              <a:rPr lang="en-US"/>
              <a:t>5-7 minutes</a:t>
            </a:r>
          </a:p>
          <a:p>
            <a:r>
              <a:rPr lang="en-US"/>
              <a:t>Participants share types of data they track.</a:t>
            </a:r>
          </a:p>
        </p:txBody>
      </p:sp>
      <p:sp>
        <p:nvSpPr>
          <p:cNvPr id="4" name="Slide Number Placeholder 3">
            <a:extLst>
              <a:ext uri="{FF2B5EF4-FFF2-40B4-BE49-F238E27FC236}">
                <a16:creationId xmlns:a16="http://schemas.microsoft.com/office/drawing/2014/main" id="{75E63569-04CE-E09E-5E22-7736B4A8E9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3661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r>
              <a:rPr lang="en-US"/>
              <a:t>Be prepared to add to the list for future presentations</a:t>
            </a:r>
          </a:p>
          <a:p>
            <a:endParaRPr lang="en-US"/>
          </a:p>
          <a:p>
            <a:r>
              <a:rPr lang="en-US"/>
              <a:t>Compare the list to the participants’ responses to the list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461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40F3D-8414-3FD3-5C52-5253ABB66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7FAD41-500F-1D78-20BE-ED59CF673A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A8DF05-3400-A401-46D4-6B6904BBA190}"/>
              </a:ext>
            </a:extLst>
          </p:cNvPr>
          <p:cNvSpPr>
            <a:spLocks noGrp="1"/>
          </p:cNvSpPr>
          <p:nvPr>
            <p:ph type="body" idx="1"/>
          </p:nvPr>
        </p:nvSpPr>
        <p:spPr/>
        <p:txBody>
          <a:bodyPr/>
          <a:lstStyle/>
          <a:p>
            <a:r>
              <a:rPr lang="en-US"/>
              <a:t>Seleste</a:t>
            </a:r>
          </a:p>
          <a:p>
            <a:endParaRPr lang="en-US"/>
          </a:p>
          <a:p>
            <a:r>
              <a:rPr lang="en-US"/>
              <a:t>5-7 minutes</a:t>
            </a:r>
          </a:p>
          <a:p>
            <a:r>
              <a:rPr lang="en-US"/>
              <a:t>Participants share the tools they use to track data and their feedback on the tool</a:t>
            </a:r>
          </a:p>
          <a:p>
            <a:r>
              <a:rPr lang="en-US"/>
              <a:t>Before the technology boom, I remember using index cards and rolodexes or chart paper </a:t>
            </a:r>
          </a:p>
          <a:p>
            <a:endParaRPr lang="en-US"/>
          </a:p>
          <a:p>
            <a:endParaRPr lang="en-US"/>
          </a:p>
        </p:txBody>
      </p:sp>
      <p:sp>
        <p:nvSpPr>
          <p:cNvPr id="4" name="Slide Number Placeholder 3">
            <a:extLst>
              <a:ext uri="{FF2B5EF4-FFF2-40B4-BE49-F238E27FC236}">
                <a16:creationId xmlns:a16="http://schemas.microsoft.com/office/drawing/2014/main" id="{8A63C405-D277-41FB-816D-F6A5DFDB18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506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2D31A-A7CA-BDA2-3933-614DADAE4E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3FFC9-24B8-1859-CCEB-F6C12D137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561ADB-54A8-3C5D-1755-4A52B3925455}"/>
              </a:ext>
            </a:extLst>
          </p:cNvPr>
          <p:cNvSpPr>
            <a:spLocks noGrp="1"/>
          </p:cNvSpPr>
          <p:nvPr>
            <p:ph type="body" idx="1"/>
          </p:nvPr>
        </p:nvSpPr>
        <p:spPr/>
        <p:txBody>
          <a:bodyPr/>
          <a:lstStyle/>
          <a:p>
            <a:r>
              <a:rPr lang="en-US"/>
              <a:t>Takeaway</a:t>
            </a:r>
          </a:p>
          <a:p>
            <a:pPr marL="171450" indent="-171450">
              <a:buFont typeface="Arial" panose="020B0604020202020204" pitchFamily="34" charset="0"/>
              <a:buChar char="•"/>
            </a:pPr>
            <a:r>
              <a:rPr lang="en-US"/>
              <a:t>All data from each of these platforms report back to Excel (.csv) </a:t>
            </a:r>
          </a:p>
          <a:p>
            <a:pPr marL="171450" indent="-171450">
              <a:buFont typeface="Arial" panose="020B0604020202020204" pitchFamily="34" charset="0"/>
              <a:buChar char="•"/>
            </a:pPr>
            <a:r>
              <a:rPr lang="en-US"/>
              <a:t>The results from these platforms are only as good as the data that is input</a:t>
            </a:r>
          </a:p>
          <a:p>
            <a:pPr marL="171450" indent="-171450">
              <a:buFont typeface="Arial" panose="020B0604020202020204" pitchFamily="34" charset="0"/>
              <a:buChar char="•"/>
            </a:pPr>
            <a:r>
              <a:rPr lang="en-US"/>
              <a:t>Remember that data collected at events and with groups (pictures, charts) can be saved, analyzed, and tracked as well</a:t>
            </a:r>
          </a:p>
          <a:p>
            <a:pPr marL="171450" indent="-171450">
              <a:buFont typeface="Arial" panose="020B0604020202020204" pitchFamily="34" charset="0"/>
              <a:buChar char="•"/>
            </a:pPr>
            <a:r>
              <a:rPr lang="en-US"/>
              <a:t>Suggestion: Create a plan to start tracking member involvement/engagement</a:t>
            </a:r>
          </a:p>
        </p:txBody>
      </p:sp>
      <p:sp>
        <p:nvSpPr>
          <p:cNvPr id="4" name="Slide Number Placeholder 3">
            <a:extLst>
              <a:ext uri="{FF2B5EF4-FFF2-40B4-BE49-F238E27FC236}">
                <a16:creationId xmlns:a16="http://schemas.microsoft.com/office/drawing/2014/main" id="{461463D5-EB7A-F5B4-6054-E3AF3E64F9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02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D58FD-7330-D007-B91B-F0E80952D0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18D63-99B2-442A-727F-401C4C0960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8C35C-433B-7C08-CE96-B975F7190CFA}"/>
              </a:ext>
            </a:extLst>
          </p:cNvPr>
          <p:cNvSpPr>
            <a:spLocks noGrp="1"/>
          </p:cNvSpPr>
          <p:nvPr>
            <p:ph type="body" idx="1"/>
          </p:nvPr>
        </p:nvSpPr>
        <p:spPr/>
        <p:txBody>
          <a:bodyPr/>
          <a:lstStyle/>
          <a:p>
            <a:r>
              <a:rPr lang="en-US"/>
              <a:t>Seleste</a:t>
            </a:r>
          </a:p>
          <a:p>
            <a:endParaRPr lang="en-US"/>
          </a:p>
          <a:p>
            <a:r>
              <a:rPr lang="en-US"/>
              <a:t>3-5 minutes</a:t>
            </a:r>
          </a:p>
          <a:p>
            <a:r>
              <a:rPr lang="en-US"/>
              <a:t>What are some benefits/drawbacks to using electronic tracking tools?</a:t>
            </a:r>
          </a:p>
          <a:p>
            <a:endParaRPr lang="en-US"/>
          </a:p>
          <a:p>
            <a:r>
              <a:rPr lang="en-US"/>
              <a:t>Benefits</a:t>
            </a:r>
          </a:p>
          <a:p>
            <a:pPr marL="171450" indent="-171450">
              <a:buFont typeface="Arial" panose="020B0604020202020204" pitchFamily="34" charset="0"/>
              <a:buChar char="•"/>
            </a:pPr>
            <a:r>
              <a:rPr lang="en-US"/>
              <a:t>Saves time</a:t>
            </a:r>
          </a:p>
          <a:p>
            <a:pPr marL="171450" indent="-171450">
              <a:buFont typeface="Arial" panose="020B0604020202020204" pitchFamily="34" charset="0"/>
              <a:buChar char="•"/>
            </a:pPr>
            <a:r>
              <a:rPr lang="en-US"/>
              <a:t>Saved in a centralized location</a:t>
            </a:r>
          </a:p>
          <a:p>
            <a:pPr marL="171450" indent="-171450">
              <a:buFont typeface="Arial" panose="020B0604020202020204" pitchFamily="34" charset="0"/>
              <a:buChar char="•"/>
            </a:pPr>
            <a:endParaRPr lang="en-US"/>
          </a:p>
          <a:p>
            <a:pPr marL="0" indent="0">
              <a:buFont typeface="Arial" panose="020B0604020202020204" pitchFamily="34" charset="0"/>
              <a:buNone/>
            </a:pPr>
            <a:r>
              <a:rPr lang="en-US"/>
              <a:t>Drawbacks</a:t>
            </a:r>
          </a:p>
          <a:p>
            <a:pPr marL="171450" indent="-171450">
              <a:buFont typeface="Arial" panose="020B0604020202020204" pitchFamily="34" charset="0"/>
              <a:buChar char="•"/>
            </a:pPr>
            <a:r>
              <a:rPr lang="en-US"/>
              <a:t>May not be shared with future staff/leaders, if only saved on their local device</a:t>
            </a:r>
          </a:p>
          <a:p>
            <a:pPr marL="171450" indent="-171450">
              <a:buFont typeface="Arial" panose="020B0604020202020204" pitchFamily="34" charset="0"/>
              <a:buChar char="•"/>
            </a:pPr>
            <a:endParaRPr lang="en-US"/>
          </a:p>
          <a:p>
            <a:pPr marL="0" indent="0">
              <a:buFont typeface="Arial" panose="020B0604020202020204" pitchFamily="34" charset="0"/>
              <a:buNone/>
            </a:pPr>
            <a:r>
              <a:rPr lang="en-US"/>
              <a:t>How to address some of the drawbacks</a:t>
            </a:r>
          </a:p>
          <a:p>
            <a:pPr marL="171450" indent="-171450">
              <a:buFont typeface="Arial" panose="020B0604020202020204" pitchFamily="34" charset="0"/>
              <a:buChar char="•"/>
            </a:pPr>
            <a:r>
              <a:rPr lang="en-US"/>
              <a:t>Planning</a:t>
            </a:r>
          </a:p>
          <a:p>
            <a:pPr marL="0" indent="0">
              <a:buFont typeface="Arial" panose="020B0604020202020204" pitchFamily="34" charset="0"/>
              <a:buNone/>
            </a:pPr>
            <a:endParaRPr lang="en-US"/>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ED5CCC49-8495-360E-C295-255C3D7ABD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613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Taraja-CoPilot</a:t>
            </a:r>
          </a:p>
          <a:p>
            <a:r>
              <a:rPr lang="en-US"/>
              <a:t>Chad </a:t>
            </a:r>
          </a:p>
          <a:p>
            <a:endParaRPr lang="en-US"/>
          </a:p>
          <a:p>
            <a:r>
              <a:rPr lang="en-US"/>
              <a:t>60 minutes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364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Seleste</a:t>
            </a:r>
          </a:p>
        </p:txBody>
      </p:sp>
      <p:sp>
        <p:nvSpPr>
          <p:cNvPr id="4" name="Slide Number Placeholder 3"/>
          <p:cNvSpPr>
            <a:spLocks noGrp="1"/>
          </p:cNvSpPr>
          <p:nvPr>
            <p:ph type="sldNum" sz="quarter" idx="5"/>
          </p:nvPr>
        </p:nvSpPr>
        <p:spPr/>
        <p:txBody>
          <a:bodyPr/>
          <a:lstStyle/>
          <a:p>
            <a:fld id="{2BC8E070-331E-4EED-BA81-D3EA7312CDD6}" type="slidenum">
              <a:rPr lang="en-US" smtClean="0"/>
              <a:t>14</a:t>
            </a:fld>
            <a:endParaRPr lang="en-US"/>
          </a:p>
        </p:txBody>
      </p:sp>
    </p:spTree>
    <p:extLst>
      <p:ext uri="{BB962C8B-B14F-4D97-AF65-F5344CB8AC3E}">
        <p14:creationId xmlns:p14="http://schemas.microsoft.com/office/powerpoint/2010/main" val="2389038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Seleste</a:t>
            </a:r>
          </a:p>
        </p:txBody>
      </p:sp>
      <p:sp>
        <p:nvSpPr>
          <p:cNvPr id="4" name="Slide Number Placeholder 3"/>
          <p:cNvSpPr>
            <a:spLocks noGrp="1"/>
          </p:cNvSpPr>
          <p:nvPr>
            <p:ph type="sldNum" sz="quarter" idx="5"/>
          </p:nvPr>
        </p:nvSpPr>
        <p:spPr/>
        <p:txBody>
          <a:bodyPr/>
          <a:lstStyle/>
          <a:p>
            <a:fld id="{2BC8E070-331E-4EED-BA81-D3EA7312CDD6}" type="slidenum">
              <a:rPr lang="en-US" smtClean="0"/>
              <a:t>15</a:t>
            </a:fld>
            <a:endParaRPr lang="en-US"/>
          </a:p>
        </p:txBody>
      </p:sp>
    </p:spTree>
    <p:extLst>
      <p:ext uri="{BB962C8B-B14F-4D97-AF65-F5344CB8AC3E}">
        <p14:creationId xmlns:p14="http://schemas.microsoft.com/office/powerpoint/2010/main" val="3696068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p:txBody>
      </p:sp>
      <p:sp>
        <p:nvSpPr>
          <p:cNvPr id="4" name="Slide Number Placeholder 3"/>
          <p:cNvSpPr>
            <a:spLocks noGrp="1"/>
          </p:cNvSpPr>
          <p:nvPr>
            <p:ph type="sldNum" sz="quarter" idx="5"/>
          </p:nvPr>
        </p:nvSpPr>
        <p:spPr/>
        <p:txBody>
          <a:bodyPr/>
          <a:lstStyle/>
          <a:p>
            <a:fld id="{2BC8E070-331E-4EED-BA81-D3EA7312CDD6}" type="slidenum">
              <a:rPr lang="en-US" smtClean="0"/>
              <a:t>16</a:t>
            </a:fld>
            <a:endParaRPr lang="en-US"/>
          </a:p>
        </p:txBody>
      </p:sp>
    </p:spTree>
    <p:extLst>
      <p:ext uri="{BB962C8B-B14F-4D97-AF65-F5344CB8AC3E}">
        <p14:creationId xmlns:p14="http://schemas.microsoft.com/office/powerpoint/2010/main" val="1940016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Seleste</a:t>
            </a:r>
          </a:p>
          <a:p>
            <a:endParaRPr lang="en-US">
              <a:latin typeface="Calibri"/>
              <a:ea typeface="Calibri"/>
              <a:cs typeface="Calibri"/>
            </a:endParaRPr>
          </a:p>
          <a:p>
            <a:r>
              <a:rPr lang="en-US">
                <a:latin typeface="Calibri"/>
                <a:ea typeface="Calibri"/>
                <a:cs typeface="Calibri"/>
              </a:rPr>
              <a:t>Provide Examples</a:t>
            </a:r>
          </a:p>
        </p:txBody>
      </p:sp>
      <p:sp>
        <p:nvSpPr>
          <p:cNvPr id="4" name="Slide Number Placeholder 3"/>
          <p:cNvSpPr>
            <a:spLocks noGrp="1"/>
          </p:cNvSpPr>
          <p:nvPr>
            <p:ph type="sldNum" sz="quarter" idx="5"/>
          </p:nvPr>
        </p:nvSpPr>
        <p:spPr/>
        <p:txBody>
          <a:bodyPr/>
          <a:lstStyle/>
          <a:p>
            <a:fld id="{2BC8E070-331E-4EED-BA81-D3EA7312CDD6}" type="slidenum">
              <a:rPr lang="en-US" smtClean="0"/>
              <a:t>17</a:t>
            </a:fld>
            <a:endParaRPr lang="en-US"/>
          </a:p>
        </p:txBody>
      </p:sp>
    </p:spTree>
    <p:extLst>
      <p:ext uri="{BB962C8B-B14F-4D97-AF65-F5344CB8AC3E}">
        <p14:creationId xmlns:p14="http://schemas.microsoft.com/office/powerpoint/2010/main" val="3563746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p:txBody>
      </p:sp>
      <p:sp>
        <p:nvSpPr>
          <p:cNvPr id="4" name="Slide Number Placeholder 3"/>
          <p:cNvSpPr>
            <a:spLocks noGrp="1"/>
          </p:cNvSpPr>
          <p:nvPr>
            <p:ph type="sldNum" sz="quarter" idx="5"/>
          </p:nvPr>
        </p:nvSpPr>
        <p:spPr/>
        <p:txBody>
          <a:bodyPr/>
          <a:lstStyle/>
          <a:p>
            <a:fld id="{2BC8E070-331E-4EED-BA81-D3EA7312CDD6}" type="slidenum">
              <a:rPr lang="en-US" smtClean="0"/>
              <a:t>18</a:t>
            </a:fld>
            <a:endParaRPr lang="en-US"/>
          </a:p>
        </p:txBody>
      </p:sp>
    </p:spTree>
    <p:extLst>
      <p:ext uri="{BB962C8B-B14F-4D97-AF65-F5344CB8AC3E}">
        <p14:creationId xmlns:p14="http://schemas.microsoft.com/office/powerpoint/2010/main" val="3715078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Seleste</a:t>
            </a:r>
          </a:p>
        </p:txBody>
      </p:sp>
      <p:sp>
        <p:nvSpPr>
          <p:cNvPr id="4" name="Slide Number Placeholder 3"/>
          <p:cNvSpPr>
            <a:spLocks noGrp="1"/>
          </p:cNvSpPr>
          <p:nvPr>
            <p:ph type="sldNum" sz="quarter" idx="5"/>
          </p:nvPr>
        </p:nvSpPr>
        <p:spPr/>
        <p:txBody>
          <a:bodyPr/>
          <a:lstStyle/>
          <a:p>
            <a:fld id="{2BC8E070-331E-4EED-BA81-D3EA7312CDD6}" type="slidenum">
              <a:rPr lang="en-US" smtClean="0"/>
              <a:t>19</a:t>
            </a:fld>
            <a:endParaRPr lang="en-US"/>
          </a:p>
        </p:txBody>
      </p:sp>
    </p:spTree>
    <p:extLst>
      <p:ext uri="{BB962C8B-B14F-4D97-AF65-F5344CB8AC3E}">
        <p14:creationId xmlns:p14="http://schemas.microsoft.com/office/powerpoint/2010/main" val="773569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p:txBody>
      </p:sp>
      <p:sp>
        <p:nvSpPr>
          <p:cNvPr id="4" name="Slide Number Placeholder 3"/>
          <p:cNvSpPr>
            <a:spLocks noGrp="1"/>
          </p:cNvSpPr>
          <p:nvPr>
            <p:ph type="sldNum" sz="quarter" idx="5"/>
          </p:nvPr>
        </p:nvSpPr>
        <p:spPr/>
        <p:txBody>
          <a:bodyPr/>
          <a:lstStyle/>
          <a:p>
            <a:fld id="{2BC8E070-331E-4EED-BA81-D3EA7312CDD6}" type="slidenum">
              <a:rPr lang="en-US" smtClean="0"/>
              <a:t>20</a:t>
            </a:fld>
            <a:endParaRPr lang="en-US"/>
          </a:p>
        </p:txBody>
      </p:sp>
    </p:spTree>
    <p:extLst>
      <p:ext uri="{BB962C8B-B14F-4D97-AF65-F5344CB8AC3E}">
        <p14:creationId xmlns:p14="http://schemas.microsoft.com/office/powerpoint/2010/main" val="1229274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Seleste</a:t>
            </a:r>
          </a:p>
        </p:txBody>
      </p:sp>
      <p:sp>
        <p:nvSpPr>
          <p:cNvPr id="4" name="Slide Number Placeholder 3"/>
          <p:cNvSpPr>
            <a:spLocks noGrp="1"/>
          </p:cNvSpPr>
          <p:nvPr>
            <p:ph type="sldNum" sz="quarter" idx="5"/>
          </p:nvPr>
        </p:nvSpPr>
        <p:spPr/>
        <p:txBody>
          <a:bodyPr/>
          <a:lstStyle/>
          <a:p>
            <a:fld id="{2BC8E070-331E-4EED-BA81-D3EA7312CDD6}" type="slidenum">
              <a:rPr lang="en-US" smtClean="0"/>
              <a:t>21</a:t>
            </a:fld>
            <a:endParaRPr lang="en-US"/>
          </a:p>
        </p:txBody>
      </p:sp>
    </p:spTree>
    <p:extLst>
      <p:ext uri="{BB962C8B-B14F-4D97-AF65-F5344CB8AC3E}">
        <p14:creationId xmlns:p14="http://schemas.microsoft.com/office/powerpoint/2010/main" val="2729923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endParaRPr lang="en-US"/>
          </a:p>
          <a:p>
            <a:r>
              <a:rPr lang="en-US"/>
              <a:t>Note, this section was created through CoPilot.</a:t>
            </a:r>
          </a:p>
        </p:txBody>
      </p:sp>
      <p:sp>
        <p:nvSpPr>
          <p:cNvPr id="4" name="Slide Number Placeholder 3"/>
          <p:cNvSpPr>
            <a:spLocks noGrp="1"/>
          </p:cNvSpPr>
          <p:nvPr>
            <p:ph type="sldNum" sz="quarter" idx="5"/>
          </p:nvPr>
        </p:nvSpPr>
        <p:spPr/>
        <p:txBody>
          <a:bodyPr/>
          <a:lstStyle/>
          <a:p>
            <a:fld id="{5EDE51AD-40DA-2145-BB0E-C5A5A68ECE10}" type="slidenum">
              <a:rPr lang="en-US" smtClean="0"/>
              <a:t>22</a:t>
            </a:fld>
            <a:endParaRPr lang="en-US"/>
          </a:p>
        </p:txBody>
      </p:sp>
    </p:spTree>
    <p:extLst>
      <p:ext uri="{BB962C8B-B14F-4D97-AF65-F5344CB8AC3E}">
        <p14:creationId xmlns:p14="http://schemas.microsoft.com/office/powerpoint/2010/main" val="5982167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0769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8D279-6819-CEEF-BD87-BE323DD926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28CDDC-6422-2758-9C78-4B118E2CB6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18FA35-51BA-06F8-163E-27E4E884FC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8CABF7-1C14-5240-0864-A4E53A08CFE9}"/>
              </a:ext>
            </a:extLst>
          </p:cNvPr>
          <p:cNvSpPr>
            <a:spLocks noGrp="1"/>
          </p:cNvSpPr>
          <p:nvPr>
            <p:ph type="sldNum" sz="quarter" idx="5"/>
          </p:nvPr>
        </p:nvSpPr>
        <p:spPr/>
        <p:txBody>
          <a:bodyPr/>
          <a:lstStyle/>
          <a:p>
            <a:fld id="{5EDE51AD-40DA-2145-BB0E-C5A5A68ECE10}" type="slidenum">
              <a:rPr lang="en-US" smtClean="0"/>
              <a:t>26</a:t>
            </a:fld>
            <a:endParaRPr lang="en-US"/>
          </a:p>
        </p:txBody>
      </p:sp>
    </p:spTree>
    <p:extLst>
      <p:ext uri="{BB962C8B-B14F-4D97-AF65-F5344CB8AC3E}">
        <p14:creationId xmlns:p14="http://schemas.microsoft.com/office/powerpoint/2010/main" val="3809264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F0FA0-8C92-FB33-5636-D13E211AD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E4B2D-909C-77FC-093B-143835D32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3508E6-4BF9-FDBB-AFA7-73465049B055}"/>
              </a:ext>
            </a:extLst>
          </p:cNvPr>
          <p:cNvSpPr>
            <a:spLocks noGrp="1"/>
          </p:cNvSpPr>
          <p:nvPr>
            <p:ph type="body" idx="1"/>
          </p:nvPr>
        </p:nvSpPr>
        <p:spPr/>
        <p:txBody>
          <a:bodyPr/>
          <a:lstStyle/>
          <a:p>
            <a:r>
              <a:rPr lang="en-US"/>
              <a:t>Grab docs from </a:t>
            </a:r>
            <a:r>
              <a:rPr lang="en-US" err="1"/>
              <a:t>uniserv</a:t>
            </a:r>
            <a:r>
              <a:rPr lang="en-US"/>
              <a:t> directory</a:t>
            </a:r>
          </a:p>
        </p:txBody>
      </p:sp>
      <p:sp>
        <p:nvSpPr>
          <p:cNvPr id="4" name="Slide Number Placeholder 3">
            <a:extLst>
              <a:ext uri="{FF2B5EF4-FFF2-40B4-BE49-F238E27FC236}">
                <a16:creationId xmlns:a16="http://schemas.microsoft.com/office/drawing/2014/main" id="{7059DD51-9F2B-E675-03B5-C72C2ECC58C6}"/>
              </a:ext>
            </a:extLst>
          </p:cNvPr>
          <p:cNvSpPr>
            <a:spLocks noGrp="1"/>
          </p:cNvSpPr>
          <p:nvPr>
            <p:ph type="sldNum" sz="quarter" idx="5"/>
          </p:nvPr>
        </p:nvSpPr>
        <p:spPr/>
        <p:txBody>
          <a:bodyPr/>
          <a:lstStyle/>
          <a:p>
            <a:fld id="{2BC8E070-331E-4EED-BA81-D3EA7312CDD6}" type="slidenum">
              <a:rPr lang="en-US" smtClean="0"/>
              <a:t>27</a:t>
            </a:fld>
            <a:endParaRPr lang="en-US"/>
          </a:p>
        </p:txBody>
      </p:sp>
    </p:spTree>
    <p:extLst>
      <p:ext uri="{BB962C8B-B14F-4D97-AF65-F5344CB8AC3E}">
        <p14:creationId xmlns:p14="http://schemas.microsoft.com/office/powerpoint/2010/main" val="1293113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D3346-E615-AE4C-6511-C33DB4F066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1F151-36F6-AEEE-90D9-CBE1821D1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9A1AD0-C26A-694F-3544-A20736217F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A45BC1-46D9-227D-F406-0CBB33565F39}"/>
              </a:ext>
            </a:extLst>
          </p:cNvPr>
          <p:cNvSpPr>
            <a:spLocks noGrp="1"/>
          </p:cNvSpPr>
          <p:nvPr>
            <p:ph type="sldNum" sz="quarter" idx="5"/>
          </p:nvPr>
        </p:nvSpPr>
        <p:spPr/>
        <p:txBody>
          <a:bodyPr/>
          <a:lstStyle/>
          <a:p>
            <a:fld id="{5EDE51AD-40DA-2145-BB0E-C5A5A68ECE10}" type="slidenum">
              <a:rPr lang="en-US" smtClean="0"/>
              <a:t>28</a:t>
            </a:fld>
            <a:endParaRPr lang="en-US"/>
          </a:p>
        </p:txBody>
      </p:sp>
    </p:spTree>
    <p:extLst>
      <p:ext uri="{BB962C8B-B14F-4D97-AF65-F5344CB8AC3E}">
        <p14:creationId xmlns:p14="http://schemas.microsoft.com/office/powerpoint/2010/main" val="2025140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E691-A788-8F22-FD7D-E5F6C2225C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AA055E-FFB3-434B-4813-B2CDBCEE0C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C7FF0E-5D04-9342-1AF9-EB0B0816060F}"/>
              </a:ext>
            </a:extLst>
          </p:cNvPr>
          <p:cNvSpPr>
            <a:spLocks noGrp="1"/>
          </p:cNvSpPr>
          <p:nvPr>
            <p:ph type="body" idx="1"/>
          </p:nvPr>
        </p:nvSpPr>
        <p:spPr/>
        <p:txBody>
          <a:bodyPr/>
          <a:lstStyle/>
          <a:p>
            <a:r>
              <a:rPr lang="en-US"/>
              <a:t>Grab docs from </a:t>
            </a:r>
            <a:r>
              <a:rPr lang="en-US" err="1"/>
              <a:t>uniserv</a:t>
            </a:r>
            <a:r>
              <a:rPr lang="en-US"/>
              <a:t> directory</a:t>
            </a:r>
          </a:p>
        </p:txBody>
      </p:sp>
      <p:sp>
        <p:nvSpPr>
          <p:cNvPr id="4" name="Slide Number Placeholder 3">
            <a:extLst>
              <a:ext uri="{FF2B5EF4-FFF2-40B4-BE49-F238E27FC236}">
                <a16:creationId xmlns:a16="http://schemas.microsoft.com/office/drawing/2014/main" id="{FDB5D423-0AB2-BDE6-694A-F2C969123239}"/>
              </a:ext>
            </a:extLst>
          </p:cNvPr>
          <p:cNvSpPr>
            <a:spLocks noGrp="1"/>
          </p:cNvSpPr>
          <p:nvPr>
            <p:ph type="sldNum" sz="quarter" idx="5"/>
          </p:nvPr>
        </p:nvSpPr>
        <p:spPr/>
        <p:txBody>
          <a:bodyPr/>
          <a:lstStyle/>
          <a:p>
            <a:fld id="{2BC8E070-331E-4EED-BA81-D3EA7312CDD6}" type="slidenum">
              <a:rPr lang="en-US" smtClean="0"/>
              <a:t>29</a:t>
            </a:fld>
            <a:endParaRPr lang="en-US"/>
          </a:p>
        </p:txBody>
      </p:sp>
    </p:spTree>
    <p:extLst>
      <p:ext uri="{BB962C8B-B14F-4D97-AF65-F5344CB8AC3E}">
        <p14:creationId xmlns:p14="http://schemas.microsoft.com/office/powerpoint/2010/main" val="3461262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D7803-2AAC-3715-9AFB-0E4788305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C4D8A-FE93-AEA2-C52C-82BF7E0352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8A96F4-BBA1-523C-64E2-2A78D0836CFC}"/>
              </a:ext>
            </a:extLst>
          </p:cNvPr>
          <p:cNvSpPr>
            <a:spLocks noGrp="1"/>
          </p:cNvSpPr>
          <p:nvPr>
            <p:ph type="body" idx="1"/>
          </p:nvPr>
        </p:nvSpPr>
        <p:spPr/>
        <p:txBody>
          <a:bodyPr/>
          <a:lstStyle/>
          <a:p>
            <a:r>
              <a:rPr lang="en-US"/>
              <a:t>Grab docs from </a:t>
            </a:r>
            <a:r>
              <a:rPr lang="en-US" err="1"/>
              <a:t>uniserv</a:t>
            </a:r>
            <a:r>
              <a:rPr lang="en-US"/>
              <a:t> directory</a:t>
            </a:r>
          </a:p>
        </p:txBody>
      </p:sp>
      <p:sp>
        <p:nvSpPr>
          <p:cNvPr id="4" name="Slide Number Placeholder 3">
            <a:extLst>
              <a:ext uri="{FF2B5EF4-FFF2-40B4-BE49-F238E27FC236}">
                <a16:creationId xmlns:a16="http://schemas.microsoft.com/office/drawing/2014/main" id="{FAE1C7E3-C859-78DA-E4B9-302AAB7E83B0}"/>
              </a:ext>
            </a:extLst>
          </p:cNvPr>
          <p:cNvSpPr>
            <a:spLocks noGrp="1"/>
          </p:cNvSpPr>
          <p:nvPr>
            <p:ph type="sldNum" sz="quarter" idx="5"/>
          </p:nvPr>
        </p:nvSpPr>
        <p:spPr/>
        <p:txBody>
          <a:bodyPr/>
          <a:lstStyle/>
          <a:p>
            <a:fld id="{2BC8E070-331E-4EED-BA81-D3EA7312CDD6}" type="slidenum">
              <a:rPr lang="en-US" smtClean="0"/>
              <a:t>30</a:t>
            </a:fld>
            <a:endParaRPr lang="en-US"/>
          </a:p>
        </p:txBody>
      </p:sp>
    </p:spTree>
    <p:extLst>
      <p:ext uri="{BB962C8B-B14F-4D97-AF65-F5344CB8AC3E}">
        <p14:creationId xmlns:p14="http://schemas.microsoft.com/office/powerpoint/2010/main" val="3707335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22503-9578-3160-D10E-61EBE9DBF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F6DD1B-EBA5-5694-EAE7-5F4D882ACD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0836E-7644-4479-0393-373192AAAC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7E204D-6A67-CEAE-E9A3-357EC0F38E96}"/>
              </a:ext>
            </a:extLst>
          </p:cNvPr>
          <p:cNvSpPr>
            <a:spLocks noGrp="1"/>
          </p:cNvSpPr>
          <p:nvPr>
            <p:ph type="sldNum" sz="quarter" idx="5"/>
          </p:nvPr>
        </p:nvSpPr>
        <p:spPr/>
        <p:txBody>
          <a:bodyPr/>
          <a:lstStyle/>
          <a:p>
            <a:fld id="{5EDE51AD-40DA-2145-BB0E-C5A5A68ECE10}" type="slidenum">
              <a:rPr lang="en-US" smtClean="0"/>
              <a:t>32</a:t>
            </a:fld>
            <a:endParaRPr lang="en-US"/>
          </a:p>
        </p:txBody>
      </p:sp>
    </p:spTree>
    <p:extLst>
      <p:ext uri="{BB962C8B-B14F-4D97-AF65-F5344CB8AC3E}">
        <p14:creationId xmlns:p14="http://schemas.microsoft.com/office/powerpoint/2010/main" val="1588346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2162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B46A8-80DF-D770-6EA1-40072CEF19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2E144-8DED-9D14-44FF-388C0480B6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A67584-3BC2-5CE9-7FAF-7370E03D0B7F}"/>
              </a:ext>
            </a:extLst>
          </p:cNvPr>
          <p:cNvSpPr>
            <a:spLocks noGrp="1"/>
          </p:cNvSpPr>
          <p:nvPr>
            <p:ph type="body" idx="1"/>
          </p:nvPr>
        </p:nvSpPr>
        <p:spPr/>
        <p:txBody>
          <a:bodyPr/>
          <a:lstStyle/>
          <a:p>
            <a:r>
              <a:rPr lang="en-US"/>
              <a:t>Add Taraja</a:t>
            </a:r>
          </a:p>
        </p:txBody>
      </p:sp>
      <p:sp>
        <p:nvSpPr>
          <p:cNvPr id="4" name="Slide Number Placeholder 3">
            <a:extLst>
              <a:ext uri="{FF2B5EF4-FFF2-40B4-BE49-F238E27FC236}">
                <a16:creationId xmlns:a16="http://schemas.microsoft.com/office/drawing/2014/main" id="{173A1D7F-F556-C6BD-321C-C5299809A9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872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095422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53838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3757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765483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44396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920660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776002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899635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865369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199435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38567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8932558" y="5870575"/>
            <a:ext cx="1600200" cy="377825"/>
          </a:xfrm>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010256154"/>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50727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054779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B6BC5C-7937-43D6-87B6-BAF0CCC5D661}"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365155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B6BC5C-7937-43D6-87B6-BAF0CCC5D661}" type="datetimeFigureOut">
              <a:rPr lang="en-US" smtClean="0"/>
              <a:t>5/21/2026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32118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B6BC5C-7937-43D6-87B6-BAF0CCC5D661}" type="datetimeFigureOut">
              <a:rPr lang="en-US" smtClean="0"/>
              <a:t>5/21/2026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986651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21B6BC5C-7937-43D6-87B6-BAF0CCC5D661}" type="datetimeFigureOut">
              <a:rPr lang="en-US" smtClean="0"/>
              <a:t>5/21/2026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666911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B6BC5C-7937-43D6-87B6-BAF0CCC5D661}"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857003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B6BC5C-7937-43D6-87B6-BAF0CCC5D661}"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853935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B6BC5C-7937-43D6-87B6-BAF0CCC5D661}"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576038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1627663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60390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4646258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7441564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4993923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9833-296E-49B1-8E53-05801A8DA44D}"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a:t>Click to edit Master title style</a:t>
            </a:r>
          </a:p>
        </p:txBody>
      </p:sp>
    </p:spTree>
    <p:extLst>
      <p:ext uri="{BB962C8B-B14F-4D97-AF65-F5344CB8AC3E}">
        <p14:creationId xmlns:p14="http://schemas.microsoft.com/office/powerpoint/2010/main" val="6883612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B6BC5C-7937-43D6-87B6-BAF0CCC5D661}"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53300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5/21/2026</a:t>
            </a:fld>
            <a:endParaRPr lang="en-US"/>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1082110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1B6BC5C-7937-43D6-87B6-BAF0CCC5D661}" type="datetimeFigureOut">
              <a:rPr lang="en-US" smtClean="0"/>
              <a:t>5/21/2026</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257872202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5.xml"/><Relationship Id="rId7"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5.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5.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5.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5.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5.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jpeg"/><Relationship Id="rId7" Type="http://schemas.openxmlformats.org/officeDocument/2006/relationships/diagramQuickStyle" Target="../diagrams/quickStyle3.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png"/><Relationship Id="rId9" Type="http://schemas.microsoft.com/office/2007/relationships/diagramDrawing" Target="../diagrams/drawing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jpeg"/><Relationship Id="rId7" Type="http://schemas.openxmlformats.org/officeDocument/2006/relationships/diagramQuickStyle" Target="../diagrams/quickStyle5.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png"/><Relationship Id="rId9" Type="http://schemas.microsoft.com/office/2007/relationships/diagramDrawing" Target="../diagrams/drawing5.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jpeg"/><Relationship Id="rId7" Type="http://schemas.openxmlformats.org/officeDocument/2006/relationships/diagramQuickStyle" Target="../diagrams/quickStyle7.xm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png"/><Relationship Id="rId9" Type="http://schemas.microsoft.com/office/2007/relationships/diagramDrawing" Target="../diagrams/drawing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5.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1.jpeg"/><Relationship Id="rId7" Type="http://schemas.openxmlformats.org/officeDocument/2006/relationships/diagramQuickStyle" Target="../diagrams/quickStyle9.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2.png"/><Relationship Id="rId9" Type="http://schemas.microsoft.com/office/2007/relationships/diagramDrawing" Target="../diagrams/drawing9.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40.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1.jpeg"/><Relationship Id="rId7"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1.jpeg"/><Relationship Id="rId7" Type="http://schemas.openxmlformats.org/officeDocument/2006/relationships/diagramQuickStyle" Target="../diagrams/quickStyle11.xml"/><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2.png"/><Relationship Id="rId9" Type="http://schemas.microsoft.com/office/2007/relationships/diagramDrawing" Target="../diagrams/drawing1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5.pn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31.xml"/><Relationship Id="rId7"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46E63B-E83C-6735-1E5F-7C9FED5327F8}"/>
              </a:ext>
            </a:extLst>
          </p:cNvPr>
          <p:cNvSpPr txBox="1">
            <a:spLocks/>
          </p:cNvSpPr>
          <p:nvPr/>
        </p:nvSpPr>
        <p:spPr>
          <a:xfrm>
            <a:off x="2685854" y="2424830"/>
            <a:ext cx="6813874" cy="97298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Black" panose="020B0A04020102020204" pitchFamily="34" charset="0"/>
                <a:ea typeface="+mj-ea"/>
                <a:cs typeface="+mj-cs"/>
              </a:rPr>
              <a:t>Using Excel for Organizing</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Part 4</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1800">
                <a:solidFill>
                  <a:prstClr val="white"/>
                </a:solidFill>
                <a:latin typeface="Arial" panose="020B0604020202020204" pitchFamily="34" charset="0"/>
                <a:cs typeface="Arial" panose="020B0604020202020204" pitchFamily="34" charset="0"/>
              </a:rPr>
              <a:t>Campaign Process Tracking</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Arial Black" panose="020B0A04020102020204" pitchFamily="34" charset="0"/>
              <a:ea typeface="+mj-ea"/>
              <a:cs typeface="+mj-cs"/>
            </a:endParaRPr>
          </a:p>
        </p:txBody>
      </p:sp>
      <p:sp>
        <p:nvSpPr>
          <p:cNvPr id="5" name="Rectangle 4">
            <a:extLst>
              <a:ext uri="{FF2B5EF4-FFF2-40B4-BE49-F238E27FC236}">
                <a16:creationId xmlns:a16="http://schemas.microsoft.com/office/drawing/2014/main" id="{BE42D427-EACD-126F-2B95-DCB12FCB275D}"/>
              </a:ext>
            </a:extLst>
          </p:cNvPr>
          <p:cNvSpPr/>
          <p:nvPr/>
        </p:nvSpPr>
        <p:spPr>
          <a:xfrm>
            <a:off x="2299898" y="4572293"/>
            <a:ext cx="7585788" cy="2299996"/>
          </a:xfrm>
          <a:prstGeom prst="rect">
            <a:avLst/>
          </a:prstGeom>
          <a:solidFill>
            <a:schemeClr val="bg2">
              <a:lumMod val="2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75000"/>
                </a:prst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CCFAF156-61BD-5447-5C84-65AD8822301F}"/>
              </a:ext>
            </a:extLst>
          </p:cNvPr>
          <p:cNvSpPr txBox="1">
            <a:spLocks/>
          </p:cNvSpPr>
          <p:nvPr/>
        </p:nvSpPr>
        <p:spPr>
          <a:xfrm>
            <a:off x="3019715" y="3514688"/>
            <a:ext cx="6146153" cy="6209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While we wait to begin, please:</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p:txBody>
      </p:sp>
      <p:grpSp>
        <p:nvGrpSpPr>
          <p:cNvPr id="10" name="Group 9">
            <a:extLst>
              <a:ext uri="{FF2B5EF4-FFF2-40B4-BE49-F238E27FC236}">
                <a16:creationId xmlns:a16="http://schemas.microsoft.com/office/drawing/2014/main" id="{5AA262C9-C466-4306-9BD0-58D6D500D943}"/>
              </a:ext>
            </a:extLst>
          </p:cNvPr>
          <p:cNvGrpSpPr/>
          <p:nvPr/>
        </p:nvGrpSpPr>
        <p:grpSpPr>
          <a:xfrm>
            <a:off x="2469198" y="4122712"/>
            <a:ext cx="2352676" cy="2640330"/>
            <a:chOff x="0" y="165247"/>
            <a:chExt cx="3143249" cy="4400549"/>
          </a:xfrm>
        </p:grpSpPr>
        <p:sp>
          <p:nvSpPr>
            <p:cNvPr id="14" name="Rectangle 13">
              <a:extLst>
                <a:ext uri="{FF2B5EF4-FFF2-40B4-BE49-F238E27FC236}">
                  <a16:creationId xmlns:a16="http://schemas.microsoft.com/office/drawing/2014/main" id="{7A1A9503-1796-442D-E83B-D7EA8FEB348C}"/>
                </a:ext>
              </a:extLst>
            </p:cNvPr>
            <p:cNvSpPr/>
            <p:nvPr/>
          </p:nvSpPr>
          <p:spPr>
            <a:xfrm>
              <a:off x="0" y="165247"/>
              <a:ext cx="3143249" cy="4400549"/>
            </a:xfrm>
            <a:prstGeom prst="rect">
              <a:avLst/>
            </a:prstGeom>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CFF56A5A-C4A9-43A2-AD73-B6FC731C1EE4}"/>
                </a:ext>
              </a:extLst>
            </p:cNvPr>
            <p:cNvSpPr txBox="1"/>
            <p:nvPr/>
          </p:nvSpPr>
          <p:spPr>
            <a:xfrm>
              <a:off x="0" y="1945937"/>
              <a:ext cx="3143249" cy="25318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Calibri"/>
                </a:rPr>
                <a:t>Rename yourself:</a:t>
              </a:r>
            </a:p>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Calibri"/>
                </a:rPr>
                <a:t>Name/State/Pronouns (Sam/GA-his/him)</a:t>
              </a:r>
            </a:p>
          </p:txBody>
        </p:sp>
      </p:grpSp>
      <p:grpSp>
        <p:nvGrpSpPr>
          <p:cNvPr id="11" name="Group 10">
            <a:extLst>
              <a:ext uri="{FF2B5EF4-FFF2-40B4-BE49-F238E27FC236}">
                <a16:creationId xmlns:a16="http://schemas.microsoft.com/office/drawing/2014/main" id="{4AADDB17-27C0-BEB8-61F1-83E27148B629}"/>
              </a:ext>
            </a:extLst>
          </p:cNvPr>
          <p:cNvGrpSpPr/>
          <p:nvPr/>
        </p:nvGrpSpPr>
        <p:grpSpPr>
          <a:xfrm>
            <a:off x="3080703" y="4286377"/>
            <a:ext cx="1124572" cy="1017309"/>
            <a:chOff x="911542" y="605302"/>
            <a:chExt cx="1320164" cy="1320164"/>
          </a:xfrm>
        </p:grpSpPr>
        <p:sp>
          <p:nvSpPr>
            <p:cNvPr id="12" name="Oval 11">
              <a:extLst>
                <a:ext uri="{FF2B5EF4-FFF2-40B4-BE49-F238E27FC236}">
                  <a16:creationId xmlns:a16="http://schemas.microsoft.com/office/drawing/2014/main" id="{3FADAC6D-7A96-44E9-845F-270FB5E690D7}"/>
                </a:ext>
              </a:extLst>
            </p:cNvPr>
            <p:cNvSpPr/>
            <p:nvPr/>
          </p:nvSpPr>
          <p:spPr>
            <a:xfrm>
              <a:off x="911542" y="605302"/>
              <a:ext cx="1320164" cy="1320164"/>
            </a:xfrm>
            <a:prstGeom prst="ellipse">
              <a:avLst/>
            </a:prstGeom>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6">
              <a:extLst>
                <a:ext uri="{FF2B5EF4-FFF2-40B4-BE49-F238E27FC236}">
                  <a16:creationId xmlns:a16="http://schemas.microsoft.com/office/drawing/2014/main" id="{23C6B699-ED40-6424-B87D-F53CFF4B23B5}"/>
                </a:ext>
              </a:extLst>
            </p:cNvPr>
            <p:cNvSpPr txBox="1"/>
            <p:nvPr/>
          </p:nvSpPr>
          <p:spPr>
            <a:xfrm>
              <a:off x="110487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a:ln>
                    <a:noFill/>
                  </a:ln>
                  <a:solidFill>
                    <a:prstClr val="white"/>
                  </a:solidFill>
                  <a:effectLst/>
                  <a:uLnTx/>
                  <a:uFillTx/>
                  <a:latin typeface="Calibri" panose="020F0502020204030204"/>
                  <a:ea typeface="+mn-ea"/>
                  <a:cs typeface="+mn-cs"/>
                </a:rPr>
                <a:t>1</a:t>
              </a:r>
            </a:p>
          </p:txBody>
        </p:sp>
      </p:grpSp>
      <p:grpSp>
        <p:nvGrpSpPr>
          <p:cNvPr id="16" name="Group 15">
            <a:extLst>
              <a:ext uri="{FF2B5EF4-FFF2-40B4-BE49-F238E27FC236}">
                <a16:creationId xmlns:a16="http://schemas.microsoft.com/office/drawing/2014/main" id="{66B2584F-9DEF-7507-EDFF-EAD488B307B0}"/>
              </a:ext>
            </a:extLst>
          </p:cNvPr>
          <p:cNvGrpSpPr/>
          <p:nvPr/>
        </p:nvGrpSpPr>
        <p:grpSpPr>
          <a:xfrm>
            <a:off x="4919651" y="4113542"/>
            <a:ext cx="2352676" cy="2649500"/>
            <a:chOff x="3457575" y="165247"/>
            <a:chExt cx="3143249" cy="4400549"/>
          </a:xfrm>
        </p:grpSpPr>
        <p:sp>
          <p:nvSpPr>
            <p:cNvPr id="20" name="Rectangle 19">
              <a:extLst>
                <a:ext uri="{FF2B5EF4-FFF2-40B4-BE49-F238E27FC236}">
                  <a16:creationId xmlns:a16="http://schemas.microsoft.com/office/drawing/2014/main" id="{31EBBC56-7A00-FBA6-EB05-22FCF3A2DD40}"/>
                </a:ext>
              </a:extLst>
            </p:cNvPr>
            <p:cNvSpPr/>
            <p:nvPr/>
          </p:nvSpPr>
          <p:spPr>
            <a:xfrm>
              <a:off x="3457575" y="165247"/>
              <a:ext cx="3143249" cy="4400549"/>
            </a:xfrm>
            <a:prstGeom prst="rect">
              <a:avLst/>
            </a:prstGeom>
          </p:spPr>
          <p:style>
            <a:lnRef idx="1">
              <a:schemeClr val="accent2">
                <a:tint val="40000"/>
                <a:alpha val="90000"/>
                <a:hueOff val="-928920"/>
                <a:satOff val="1961"/>
                <a:lumOff val="202"/>
                <a:alphaOff val="0"/>
              </a:schemeClr>
            </a:lnRef>
            <a:fillRef idx="1">
              <a:schemeClr val="accent2">
                <a:tint val="40000"/>
                <a:alpha val="90000"/>
                <a:hueOff val="-928920"/>
                <a:satOff val="1961"/>
                <a:lumOff val="202"/>
                <a:alphaOff val="0"/>
              </a:schemeClr>
            </a:fillRef>
            <a:effectRef idx="0">
              <a:schemeClr val="accent2">
                <a:tint val="40000"/>
                <a:alpha val="90000"/>
                <a:hueOff val="-928920"/>
                <a:satOff val="1961"/>
                <a:lumOff val="202"/>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47D5A972-8FD0-206C-1EE9-E0546914D83E}"/>
                </a:ext>
              </a:extLst>
            </p:cNvPr>
            <p:cNvSpPr txBox="1"/>
            <p:nvPr/>
          </p:nvSpPr>
          <p:spPr>
            <a:xfrm>
              <a:off x="3457575" y="1955002"/>
              <a:ext cx="3143249" cy="25227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Download data set</a:t>
              </a:r>
            </a:p>
          </p:txBody>
        </p:sp>
      </p:grpSp>
      <p:grpSp>
        <p:nvGrpSpPr>
          <p:cNvPr id="17" name="Group 16">
            <a:extLst>
              <a:ext uri="{FF2B5EF4-FFF2-40B4-BE49-F238E27FC236}">
                <a16:creationId xmlns:a16="http://schemas.microsoft.com/office/drawing/2014/main" id="{443116F3-ADC0-CAC8-2C95-288BEF00E843}"/>
              </a:ext>
            </a:extLst>
          </p:cNvPr>
          <p:cNvGrpSpPr/>
          <p:nvPr/>
        </p:nvGrpSpPr>
        <p:grpSpPr>
          <a:xfrm>
            <a:off x="5534967" y="4286376"/>
            <a:ext cx="1122044" cy="1017309"/>
            <a:chOff x="4369117" y="605302"/>
            <a:chExt cx="1320164" cy="1320164"/>
          </a:xfrm>
        </p:grpSpPr>
        <p:sp>
          <p:nvSpPr>
            <p:cNvPr id="18" name="Oval 17">
              <a:extLst>
                <a:ext uri="{FF2B5EF4-FFF2-40B4-BE49-F238E27FC236}">
                  <a16:creationId xmlns:a16="http://schemas.microsoft.com/office/drawing/2014/main" id="{C5E0E9F3-2405-81C4-DF60-A4618BDD11A7}"/>
                </a:ext>
              </a:extLst>
            </p:cNvPr>
            <p:cNvSpPr/>
            <p:nvPr/>
          </p:nvSpPr>
          <p:spPr>
            <a:xfrm>
              <a:off x="4369117" y="605302"/>
              <a:ext cx="1320164" cy="1320164"/>
            </a:xfrm>
            <a:prstGeom prst="ellipse">
              <a:avLst/>
            </a:prstGeom>
          </p:spPr>
          <p:style>
            <a:lnRef idx="1">
              <a:schemeClr val="accent2">
                <a:hueOff val="-532730"/>
                <a:satOff val="-234"/>
                <a:lumOff val="628"/>
                <a:alphaOff val="0"/>
              </a:schemeClr>
            </a:lnRef>
            <a:fillRef idx="3">
              <a:schemeClr val="accent2">
                <a:hueOff val="-532730"/>
                <a:satOff val="-234"/>
                <a:lumOff val="628"/>
                <a:alphaOff val="0"/>
              </a:schemeClr>
            </a:fillRef>
            <a:effectRef idx="2">
              <a:schemeClr val="accent2">
                <a:hueOff val="-532730"/>
                <a:satOff val="-234"/>
                <a:lumOff val="628"/>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6">
              <a:extLst>
                <a:ext uri="{FF2B5EF4-FFF2-40B4-BE49-F238E27FC236}">
                  <a16:creationId xmlns:a16="http://schemas.microsoft.com/office/drawing/2014/main" id="{41609BD4-D50C-95E0-C356-924D60925980}"/>
                </a:ext>
              </a:extLst>
            </p:cNvPr>
            <p:cNvSpPr txBox="1"/>
            <p:nvPr/>
          </p:nvSpPr>
          <p:spPr>
            <a:xfrm>
              <a:off x="4562451"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a:ln>
                    <a:noFill/>
                  </a:ln>
                  <a:solidFill>
                    <a:prstClr val="white"/>
                  </a:solidFill>
                  <a:effectLst/>
                  <a:uLnTx/>
                  <a:uFillTx/>
                  <a:latin typeface="Calibri" panose="020F0502020204030204"/>
                  <a:ea typeface="+mn-ea"/>
                  <a:cs typeface="+mn-cs"/>
                </a:rPr>
                <a:t>2</a:t>
              </a:r>
            </a:p>
          </p:txBody>
        </p:sp>
      </p:grpSp>
      <p:grpSp>
        <p:nvGrpSpPr>
          <p:cNvPr id="22" name="Group 21">
            <a:extLst>
              <a:ext uri="{FF2B5EF4-FFF2-40B4-BE49-F238E27FC236}">
                <a16:creationId xmlns:a16="http://schemas.microsoft.com/office/drawing/2014/main" id="{9648948B-3D85-5B45-1085-A09DBA6821C2}"/>
              </a:ext>
            </a:extLst>
          </p:cNvPr>
          <p:cNvGrpSpPr/>
          <p:nvPr/>
        </p:nvGrpSpPr>
        <p:grpSpPr>
          <a:xfrm>
            <a:off x="7370105" y="4105917"/>
            <a:ext cx="2352676" cy="2649500"/>
            <a:chOff x="6915149" y="165247"/>
            <a:chExt cx="3143249" cy="4400549"/>
          </a:xfrm>
        </p:grpSpPr>
        <p:sp>
          <p:nvSpPr>
            <p:cNvPr id="26" name="Rectangle 25">
              <a:extLst>
                <a:ext uri="{FF2B5EF4-FFF2-40B4-BE49-F238E27FC236}">
                  <a16:creationId xmlns:a16="http://schemas.microsoft.com/office/drawing/2014/main" id="{67165D7D-418C-5F37-C925-B622866BA5D6}"/>
                </a:ext>
              </a:extLst>
            </p:cNvPr>
            <p:cNvSpPr/>
            <p:nvPr/>
          </p:nvSpPr>
          <p:spPr>
            <a:xfrm>
              <a:off x="6915149" y="165247"/>
              <a:ext cx="3143249" cy="4400549"/>
            </a:xfrm>
            <a:prstGeom prst="rect">
              <a:avLst/>
            </a:prstGeom>
          </p:spPr>
          <p:style>
            <a:lnRef idx="1">
              <a:schemeClr val="accent2">
                <a:tint val="40000"/>
                <a:alpha val="90000"/>
                <a:hueOff val="-1857840"/>
                <a:satOff val="3922"/>
                <a:lumOff val="404"/>
                <a:alphaOff val="0"/>
              </a:schemeClr>
            </a:lnRef>
            <a:fillRef idx="1">
              <a:schemeClr val="accent2">
                <a:tint val="40000"/>
                <a:alpha val="90000"/>
                <a:hueOff val="-1857840"/>
                <a:satOff val="3922"/>
                <a:lumOff val="404"/>
                <a:alphaOff val="0"/>
              </a:schemeClr>
            </a:fillRef>
            <a:effectRef idx="0">
              <a:schemeClr val="accent2">
                <a:tint val="40000"/>
                <a:alpha val="90000"/>
                <a:hueOff val="-1857840"/>
                <a:satOff val="3922"/>
                <a:lumOff val="404"/>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54464F98-C120-7A7C-8C62-5905F6ABE9E7}"/>
                </a:ext>
              </a:extLst>
            </p:cNvPr>
            <p:cNvSpPr txBox="1"/>
            <p:nvPr/>
          </p:nvSpPr>
          <p:spPr>
            <a:xfrm>
              <a:off x="6915149" y="1907173"/>
              <a:ext cx="3143249" cy="25706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In the chat, let us know</a:t>
              </a:r>
              <a:r>
                <a:rPr lang="en-US" sz="1600">
                  <a:solidFill>
                    <a:prstClr val="black">
                      <a:hueOff val="0"/>
                      <a:satOff val="0"/>
                      <a:lumOff val="0"/>
                      <a:alphaOff val="0"/>
                    </a:prstClr>
                  </a:solidFill>
                  <a:latin typeface="Calibri" panose="020F0502020204030204" pitchFamily="34" charset="0"/>
                  <a:cs typeface="Calibri" panose="020F0502020204030204" pitchFamily="34" charset="0"/>
                </a:rPr>
                <a:t>:</a:t>
              </a:r>
              <a:endParaRPr kumimoji="0" lang="en-US"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a:p>
              <a:pPr marL="0" marR="0" lvl="1" indent="0" algn="l" defTabSz="755650" rtl="0" eaLnBrk="1" fontAlgn="auto" latinLnBrk="0" hangingPunct="1">
                <a:lnSpc>
                  <a:spcPct val="90000"/>
                </a:lnSpc>
                <a:spcBef>
                  <a:spcPct val="0"/>
                </a:spcBef>
                <a:spcAft>
                  <a:spcPct val="15000"/>
                </a:spcAft>
                <a:buClrTx/>
                <a:buSzTx/>
                <a:buFontTx/>
                <a:buNone/>
                <a:tabLst/>
                <a:defRPr/>
              </a:pPr>
              <a:r>
                <a:rPr kumimoji="0" lang="en-US"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What is an interesting/odd thing you EXCEL at? </a:t>
              </a:r>
              <a:r>
                <a:rPr kumimoji="0" lang="en-US"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endParaRPr kumimoji="0" lang="en-US" sz="1600" b="0" i="0" u="none" strike="noStrike" kern="1200" cap="none" spc="0" normalizeH="0" baseline="0" noProof="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p:txBody>
        </p:sp>
      </p:grpSp>
      <p:grpSp>
        <p:nvGrpSpPr>
          <p:cNvPr id="23" name="Group 22">
            <a:extLst>
              <a:ext uri="{FF2B5EF4-FFF2-40B4-BE49-F238E27FC236}">
                <a16:creationId xmlns:a16="http://schemas.microsoft.com/office/drawing/2014/main" id="{1D003BA3-9A2E-34C5-B216-BAD79A4BE324}"/>
              </a:ext>
            </a:extLst>
          </p:cNvPr>
          <p:cNvGrpSpPr/>
          <p:nvPr/>
        </p:nvGrpSpPr>
        <p:grpSpPr>
          <a:xfrm>
            <a:off x="7998592" y="4286375"/>
            <a:ext cx="1095702" cy="1017309"/>
            <a:chOff x="7826692" y="605302"/>
            <a:chExt cx="1320164" cy="1320164"/>
          </a:xfrm>
        </p:grpSpPr>
        <p:sp>
          <p:nvSpPr>
            <p:cNvPr id="24" name="Oval 23">
              <a:extLst>
                <a:ext uri="{FF2B5EF4-FFF2-40B4-BE49-F238E27FC236}">
                  <a16:creationId xmlns:a16="http://schemas.microsoft.com/office/drawing/2014/main" id="{B4E3A700-0455-E857-7731-30048734C6DB}"/>
                </a:ext>
              </a:extLst>
            </p:cNvPr>
            <p:cNvSpPr/>
            <p:nvPr/>
          </p:nvSpPr>
          <p:spPr>
            <a:xfrm>
              <a:off x="7826692" y="605302"/>
              <a:ext cx="1320164" cy="1320164"/>
            </a:xfrm>
            <a:prstGeom prst="ellipse">
              <a:avLst/>
            </a:prstGeom>
          </p:spPr>
          <p:style>
            <a:lnRef idx="1">
              <a:schemeClr val="accent2">
                <a:hueOff val="-1065459"/>
                <a:satOff val="-469"/>
                <a:lumOff val="1255"/>
                <a:alphaOff val="0"/>
              </a:schemeClr>
            </a:lnRef>
            <a:fillRef idx="3">
              <a:schemeClr val="accent2">
                <a:hueOff val="-1065459"/>
                <a:satOff val="-469"/>
                <a:lumOff val="1255"/>
                <a:alphaOff val="0"/>
              </a:schemeClr>
            </a:fillRef>
            <a:effectRef idx="2">
              <a:schemeClr val="accent2">
                <a:hueOff val="-1065459"/>
                <a:satOff val="-469"/>
                <a:lumOff val="1255"/>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6">
              <a:extLst>
                <a:ext uri="{FF2B5EF4-FFF2-40B4-BE49-F238E27FC236}">
                  <a16:creationId xmlns:a16="http://schemas.microsoft.com/office/drawing/2014/main" id="{2E9FD4F7-30D8-5882-DD66-01619F500D22}"/>
                </a:ext>
              </a:extLst>
            </p:cNvPr>
            <p:cNvSpPr txBox="1"/>
            <p:nvPr/>
          </p:nvSpPr>
          <p:spPr>
            <a:xfrm>
              <a:off x="802002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a:ln>
                    <a:noFill/>
                  </a:ln>
                  <a:solidFill>
                    <a:prstClr val="white"/>
                  </a:solidFill>
                  <a:effectLst/>
                  <a:uLnTx/>
                  <a:uFillTx/>
                  <a:latin typeface="Calibri" panose="020F0502020204030204"/>
                  <a:ea typeface="+mn-ea"/>
                  <a:cs typeface="+mn-cs"/>
                </a:rPr>
                <a:t>3</a:t>
              </a:r>
            </a:p>
          </p:txBody>
        </p:sp>
      </p:grpSp>
      <p:sp>
        <p:nvSpPr>
          <p:cNvPr id="30" name="Rectangle 29">
            <a:extLst>
              <a:ext uri="{FF2B5EF4-FFF2-40B4-BE49-F238E27FC236}">
                <a16:creationId xmlns:a16="http://schemas.microsoft.com/office/drawing/2014/main" id="{EBE82460-E925-7B35-B4FC-F8BA2EA4431E}"/>
              </a:ext>
            </a:extLst>
          </p:cNvPr>
          <p:cNvSpPr/>
          <p:nvPr/>
        </p:nvSpPr>
        <p:spPr>
          <a:xfrm>
            <a:off x="10244138" y="6586538"/>
            <a:ext cx="919162" cy="271462"/>
          </a:xfrm>
          <a:prstGeom prst="rect">
            <a:avLst/>
          </a:prstGeom>
          <a:solidFill>
            <a:srgbClr val="0706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Picture 30" descr="A close-up of a logo&#10;&#10;Description automatically generated">
            <a:extLst>
              <a:ext uri="{FF2B5EF4-FFF2-40B4-BE49-F238E27FC236}">
                <a16:creationId xmlns:a16="http://schemas.microsoft.com/office/drawing/2014/main" id="{3BA7D900-1032-7BDB-2791-DF704CF5492B}"/>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77226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We begin by acknowledging that through a history of colonization and brutality, we are currently on the traditional lands stewarded by generations of the Indigenous people.</a:t>
            </a:r>
          </a:p>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200" b="0" i="0" u="none" strike="noStrike" kern="1200" cap="none" spc="0" normalizeH="0" baseline="0" noProof="0">
                <a:ln>
                  <a:noFill/>
                </a:ln>
                <a:solidFill>
                  <a:prstClr val="black"/>
                </a:solidFill>
                <a:effectLst/>
                <a:uLnTx/>
                <a:uFillTx/>
                <a:latin typeface="Calibri Light" panose="020F0302020204030204"/>
                <a:ea typeface="+mj-ea"/>
                <a:cs typeface="+mj-cs"/>
              </a:rPr>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Content Placeholder 2">
            <a:extLst>
              <a:ext uri="{FF2B5EF4-FFF2-40B4-BE49-F238E27FC236}">
                <a16:creationId xmlns:a16="http://schemas.microsoft.com/office/drawing/2014/main" id="{98716C67-3CDD-38BC-75AC-3EB729A867A7}"/>
              </a:ext>
            </a:extLst>
          </p:cNvPr>
          <p:cNvSpPr txBox="1">
            <a:spLocks/>
          </p:cNvSpPr>
          <p:nvPr/>
        </p:nvSpPr>
        <p:spPr>
          <a:xfrm>
            <a:off x="245706" y="1988911"/>
            <a:ext cx="10515600" cy="435133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1" i="0" u="none" strike="sngStrike" kern="1200" cap="none" spc="0" normalizeH="0" baseline="0" noProof="0">
                <a:ln>
                  <a:noFill/>
                </a:ln>
                <a:solidFill>
                  <a:prstClr val="black"/>
                </a:solidFill>
                <a:effectLst/>
                <a:uLnTx/>
                <a:uFillTx/>
                <a:latin typeface="Calibri" panose="020F0502020204030204"/>
                <a:ea typeface="+mn-ea"/>
                <a:cs typeface="Calibri"/>
              </a:rPr>
              <a:t>September 23, 2025</a:t>
            </a:r>
          </a:p>
          <a:p>
            <a:pPr marL="914400" marR="0" lvl="2" indent="0" algn="l" defTabSz="914400" rtl="0" eaLnBrk="1" fontAlgn="auto" latinLnBrk="0" hangingPunct="1">
              <a:lnSpc>
                <a:spcPct val="100000"/>
              </a:lnSpc>
              <a:spcBef>
                <a:spcPts val="50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a:rPr>
              <a:t>Part 1: Using Excel to Evaluate Membership </a:t>
            </a:r>
          </a:p>
          <a:p>
            <a:pPr marL="6858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1" i="0" u="none" strike="sngStrike" kern="1200" cap="none" spc="0" normalizeH="0" baseline="0" noProof="0">
                <a:ln>
                  <a:noFill/>
                </a:ln>
                <a:solidFill>
                  <a:prstClr val="black"/>
                </a:solidFill>
                <a:effectLst/>
                <a:uLnTx/>
                <a:uFillTx/>
                <a:latin typeface="Calibri" panose="020F0502020204030204"/>
                <a:ea typeface="+mn-ea"/>
                <a:cs typeface="Calibri"/>
              </a:rPr>
              <a:t>December 11, 2025</a:t>
            </a:r>
          </a:p>
          <a:p>
            <a:pPr marL="914400" marR="0" lvl="2" indent="0" algn="l" defTabSz="914400" rtl="0" eaLnBrk="1" fontAlgn="auto" latinLnBrk="0" hangingPunct="1">
              <a:lnSpc>
                <a:spcPct val="100000"/>
              </a:lnSpc>
              <a:spcBef>
                <a:spcPts val="50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a:rPr>
              <a:t>Part 2: Using Excel: Advanced Tools for Power Analysis</a:t>
            </a:r>
          </a:p>
          <a:p>
            <a:pPr marL="6858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1" i="0" u="none" strike="sngStrike" kern="1200" cap="none" spc="0" normalizeH="0" baseline="0" noProof="0">
                <a:ln>
                  <a:noFill/>
                </a:ln>
                <a:solidFill>
                  <a:prstClr val="black"/>
                </a:solidFill>
                <a:effectLst/>
                <a:uLnTx/>
                <a:uFillTx/>
                <a:latin typeface="Calibri" panose="020F0502020204030204"/>
                <a:ea typeface="+mn-ea"/>
                <a:cs typeface="Calibri"/>
              </a:rPr>
              <a:t>March 12, 2026</a:t>
            </a:r>
          </a:p>
          <a:p>
            <a:pPr marL="914400" marR="0" lvl="2" indent="0" algn="l" defTabSz="914400" rtl="0" eaLnBrk="1" fontAlgn="auto" latinLnBrk="0" hangingPunct="1">
              <a:lnSpc>
                <a:spcPct val="100000"/>
              </a:lnSpc>
              <a:spcBef>
                <a:spcPts val="50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a:rPr>
              <a:t>Part 3: Disseminating information</a:t>
            </a:r>
          </a:p>
          <a:p>
            <a:pPr marL="6858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Calibri"/>
              </a:rPr>
              <a:t>May 21, 2026</a:t>
            </a:r>
          </a:p>
          <a:p>
            <a:pPr marL="457200" marR="0" lvl="1" indent="0" algn="l" defTabSz="914400" rtl="0" eaLnBrk="1" fontAlgn="auto" latinLnBrk="0" hangingPunct="1">
              <a:lnSpc>
                <a:spcPct val="100000"/>
              </a:lnSpc>
              <a:spcBef>
                <a:spcPts val="500"/>
              </a:spcBef>
              <a:spcAft>
                <a:spcPts val="60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rPr>
              <a:t>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a:rPr>
              <a:t>Part 4: Campaign Progress Tracking</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rPr>
              <a:t>Each session is 2:30pm-4:00pm EST</a:t>
            </a:r>
          </a:p>
        </p:txBody>
      </p:sp>
      <p:sp>
        <p:nvSpPr>
          <p:cNvPr id="5" name="Title 1">
            <a:extLst>
              <a:ext uri="{FF2B5EF4-FFF2-40B4-BE49-F238E27FC236}">
                <a16:creationId xmlns:a16="http://schemas.microsoft.com/office/drawing/2014/main" id="{A5A031AC-3C37-4EC9-7997-74E6CF1EB5BC}"/>
              </a:ext>
            </a:extLst>
          </p:cNvPr>
          <p:cNvSpPr txBox="1">
            <a:spLocks/>
          </p:cNvSpPr>
          <p:nvPr/>
        </p:nvSpPr>
        <p:spPr>
          <a:xfrm>
            <a:off x="413657" y="425774"/>
            <a:ext cx="413035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Light" panose="020F0302020204030204"/>
                <a:ea typeface="+mj-ea"/>
                <a:cs typeface="Calibri Light"/>
              </a:rPr>
              <a:t>Series Overview</a:t>
            </a:r>
            <a:endParaRPr kumimoji="0" lang="en-US" sz="4400" b="1"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Tree>
    <p:custDataLst>
      <p:tags r:id="rId1"/>
    </p:custDataLst>
    <p:extLst>
      <p:ext uri="{BB962C8B-B14F-4D97-AF65-F5344CB8AC3E}">
        <p14:creationId xmlns:p14="http://schemas.microsoft.com/office/powerpoint/2010/main" val="404113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0D0B9E04-150E-4D94-1891-3E39FFD99736}"/>
              </a:ext>
            </a:extLst>
          </p:cNvPr>
          <p:cNvSpPr txBox="1">
            <a:spLocks/>
          </p:cNvSpPr>
          <p:nvPr/>
        </p:nvSpPr>
        <p:spPr>
          <a:xfrm>
            <a:off x="1472180" y="790824"/>
            <a:ext cx="3346580" cy="6627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Calibri Light" panose="020F0302020204030204"/>
                <a:ea typeface="+mj-ea"/>
                <a:cs typeface="Calibri Light"/>
              </a:rPr>
              <a:t>Today's Agenda</a:t>
            </a:r>
            <a:endParaRPr kumimoji="0" lang="en-US" sz="3600" b="1"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
        <p:nvSpPr>
          <p:cNvPr id="6" name="Content Placeholder 2">
            <a:extLst>
              <a:ext uri="{FF2B5EF4-FFF2-40B4-BE49-F238E27FC236}">
                <a16:creationId xmlns:a16="http://schemas.microsoft.com/office/drawing/2014/main" id="{1E2EE58F-366A-D1FB-A554-C74C1FE37D3D}"/>
              </a:ext>
            </a:extLst>
          </p:cNvPr>
          <p:cNvSpPr txBox="1">
            <a:spLocks/>
          </p:cNvSpPr>
          <p:nvPr/>
        </p:nvSpPr>
        <p:spPr>
          <a:xfrm>
            <a:off x="492465" y="1584645"/>
            <a:ext cx="5339623" cy="2094726"/>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rPr>
              <a:t>How can we use data to track campaign progress?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a:solidFill>
                  <a:prstClr val="black"/>
                </a:solidFill>
                <a:latin typeface="Calibri" panose="020F0502020204030204"/>
                <a:cs typeface="Calibri"/>
              </a:rPr>
              <a:t>How can we use Copilot to support our work?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rPr>
              <a:t>How can we use AI tools to track campaign data in the field?</a:t>
            </a:r>
          </a:p>
        </p:txBody>
      </p:sp>
      <p:sp>
        <p:nvSpPr>
          <p:cNvPr id="7" name="Title 1">
            <a:extLst>
              <a:ext uri="{FF2B5EF4-FFF2-40B4-BE49-F238E27FC236}">
                <a16:creationId xmlns:a16="http://schemas.microsoft.com/office/drawing/2014/main" id="{7F3A8FDA-374E-2948-91E1-EC435F8479A5}"/>
              </a:ext>
            </a:extLst>
          </p:cNvPr>
          <p:cNvSpPr txBox="1">
            <a:spLocks/>
          </p:cNvSpPr>
          <p:nvPr/>
        </p:nvSpPr>
        <p:spPr>
          <a:xfrm>
            <a:off x="1294386" y="3904293"/>
            <a:ext cx="4867468" cy="6627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Calibri Light" panose="020F0302020204030204"/>
                <a:ea typeface="+mj-ea"/>
                <a:cs typeface="+mj-cs"/>
              </a:rPr>
              <a:t>Session Outcomes</a:t>
            </a:r>
          </a:p>
        </p:txBody>
      </p:sp>
      <p:sp>
        <p:nvSpPr>
          <p:cNvPr id="8" name="Content Placeholder 2">
            <a:extLst>
              <a:ext uri="{FF2B5EF4-FFF2-40B4-BE49-F238E27FC236}">
                <a16:creationId xmlns:a16="http://schemas.microsoft.com/office/drawing/2014/main" id="{BC668AF2-9778-FBF3-B7E8-5BBDDB6460B8}"/>
              </a:ext>
            </a:extLst>
          </p:cNvPr>
          <p:cNvSpPr txBox="1">
            <a:spLocks/>
          </p:cNvSpPr>
          <p:nvPr/>
        </p:nvSpPr>
        <p:spPr>
          <a:xfrm>
            <a:off x="492465" y="4567075"/>
            <a:ext cx="5956603" cy="163778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a:solidFill>
                  <a:prstClr val="black"/>
                </a:solidFill>
                <a:latin typeface="Calibri" panose="020F0502020204030204"/>
                <a:cs typeface="Calibri"/>
              </a:rPr>
              <a:t>Identify campaign tracking tools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a:solidFill>
                  <a:prstClr val="black"/>
                </a:solidFill>
                <a:latin typeface="Calibri" panose="020F0502020204030204"/>
                <a:cs typeface="Calibri"/>
              </a:rPr>
              <a:t>How and why use Copilot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rPr>
              <a:t>How to use AI visual analysis </a:t>
            </a:r>
          </a:p>
        </p:txBody>
      </p:sp>
    </p:spTree>
    <p:custDataLst>
      <p:tags r:id="rId1"/>
    </p:custDataLst>
    <p:extLst>
      <p:ext uri="{BB962C8B-B14F-4D97-AF65-F5344CB8AC3E}">
        <p14:creationId xmlns:p14="http://schemas.microsoft.com/office/powerpoint/2010/main" val="3746294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5049552"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600" b="1">
                <a:solidFill>
                  <a:prstClr val="white"/>
                </a:solidFill>
                <a:latin typeface="Franklin Gothic Medium" panose="020B0603020102020204" pitchFamily="34" charset="0"/>
              </a:rPr>
              <a:t>Contributors</a:t>
            </a:r>
            <a:r>
              <a:rPr kumimoji="0" lang="en-US" sz="66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rPr>
              <a:t>:</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124788" y="2076226"/>
            <a:ext cx="7701753" cy="2918685"/>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Consultant </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Michigan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Association</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cwilliams@mea.org </a:t>
              </a:r>
              <a:r>
                <a:rPr kumimoji="0" lang="en-US" sz="2400" b="0" i="0" u="none" strike="noStrike" kern="1200" cap="none" spc="0" normalizeH="0" baseline="0" noProof="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Beth Barton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Director </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Illinois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Association</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Beth.Barton@ieanea.org</a:t>
              </a:r>
              <a:r>
                <a:rPr kumimoji="0" lang="en-US" sz="2400" b="0" i="0" u="none" strike="noStrike" kern="1200" cap="none" spc="0" normalizeH="0" baseline="0" noProof="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8460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Seleste</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Harris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Director</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Maryland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sharris@mseanea.org</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8"/>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Monet Reilly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Representative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Pennsylvania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mreilly@psea.org</a:t>
              </a:r>
              <a:r>
                <a:rPr kumimoji="0" lang="en-US" sz="2400" b="0" i="0" u="none" strike="noStrike" kern="1200" cap="none" spc="0" normalizeH="0" baseline="0" noProof="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9"/>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520BB1BC-D7BB-8E7C-A62A-70E17EC67C51}"/>
              </a:ext>
            </a:extLst>
          </p:cNvPr>
          <p:cNvSpPr/>
          <p:nvPr/>
        </p:nvSpPr>
        <p:spPr>
          <a:xfrm>
            <a:off x="7804558" y="2076226"/>
            <a:ext cx="1749257" cy="29186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8B2A173-EB1E-78B8-08EB-A7C9080CB6F5}"/>
              </a:ext>
            </a:extLst>
          </p:cNvPr>
          <p:cNvSpPr txBox="1"/>
          <p:nvPr/>
        </p:nvSpPr>
        <p:spPr>
          <a:xfrm>
            <a:off x="7589940" y="3666659"/>
            <a:ext cx="2094060"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Jeny Gardner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Northwest </a:t>
            </a: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Director</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Wyoming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jgardner@wyoea.org</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388D3AB-753E-F9DD-F106-C2499CF134D5}"/>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063945" y="2282951"/>
            <a:ext cx="1146049" cy="1146049"/>
          </a:xfrm>
          <a:prstGeom prst="rect">
            <a:avLst/>
          </a:prstGeom>
        </p:spPr>
      </p:pic>
      <p:sp>
        <p:nvSpPr>
          <p:cNvPr id="9" name="Rectangle: Rounded Corners 8">
            <a:extLst>
              <a:ext uri="{FF2B5EF4-FFF2-40B4-BE49-F238E27FC236}">
                <a16:creationId xmlns:a16="http://schemas.microsoft.com/office/drawing/2014/main" id="{491F2EBD-4DD5-CA51-3307-82676AA7143E}"/>
              </a:ext>
            </a:extLst>
          </p:cNvPr>
          <p:cNvSpPr/>
          <p:nvPr/>
        </p:nvSpPr>
        <p:spPr>
          <a:xfrm>
            <a:off x="9703670" y="2076226"/>
            <a:ext cx="1749257" cy="29186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5B04847-2000-F3F4-3F05-1EEE0CABAFD5}"/>
              </a:ext>
            </a:extLst>
          </p:cNvPr>
          <p:cNvSpPr txBox="1"/>
          <p:nvPr/>
        </p:nvSpPr>
        <p:spPr>
          <a:xfrm>
            <a:off x="9542842" y="3666659"/>
            <a:ext cx="2094060" cy="1184940"/>
          </a:xfrm>
          <a:prstGeom prst="rect">
            <a:avLst/>
          </a:prstGeom>
          <a:noFill/>
        </p:spPr>
        <p:txBody>
          <a:bodyPr wrap="square" lIns="91440" tIns="45720" rIns="91440" bIns="45720" rtlCol="0" anchor="t">
            <a:spAutoFit/>
          </a:bodyPr>
          <a:lstStyle/>
          <a:p>
            <a:pPr algn="ctr">
              <a:defRPr/>
            </a:pPr>
            <a:r>
              <a:rPr lang="en-US" sz="1200" b="1">
                <a:solidFill>
                  <a:prstClr val="white"/>
                </a:solidFill>
                <a:latin typeface="Calibri Light"/>
                <a:ea typeface="Calibri Light"/>
                <a:cs typeface="Calibri Light"/>
              </a:rPr>
              <a:t>Dr. </a:t>
            </a:r>
            <a:r>
              <a:rPr kumimoji="0" lang="en-US" sz="1200" b="1" i="0" u="none" strike="noStrike" kern="1200" cap="none" spc="0" normalizeH="0" baseline="0" noProof="0">
                <a:ln>
                  <a:noFill/>
                </a:ln>
                <a:solidFill>
                  <a:prstClr val="white"/>
                </a:solidFill>
                <a:effectLst/>
                <a:uLnTx/>
                <a:uFillTx/>
                <a:latin typeface="Calibri Light"/>
                <a:ea typeface="Calibri Light"/>
                <a:cs typeface="Calibri Light"/>
              </a:rPr>
              <a:t>Taraja Shephard</a:t>
            </a:r>
            <a:r>
              <a:rPr lang="en-US" sz="1200" b="1">
                <a:solidFill>
                  <a:prstClr val="white"/>
                </a:solidFill>
                <a:latin typeface="Calibri Light"/>
                <a:ea typeface="Calibri Light"/>
                <a:cs typeface="Calibri Light"/>
              </a:rPr>
              <a:t> Allen</a:t>
            </a:r>
            <a:endParaRPr kumimoji="0" lang="en-US" sz="1200" b="1" i="0" u="none" strike="noStrike" kern="1200" cap="none" spc="0" normalizeH="0" baseline="0" noProof="0">
              <a:ln>
                <a:noFill/>
              </a:ln>
              <a:solidFill>
                <a:prstClr val="white"/>
              </a:solidFill>
              <a:effectLst/>
              <a:uLnTx/>
              <a:uFillTx/>
              <a:latin typeface="Calibri Light"/>
              <a:ea typeface="Calibri Light"/>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a:t>
            </a: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Membership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prstClr val="white"/>
                </a:solidFill>
                <a:latin typeface="Calibri Light"/>
                <a:cs typeface="Calibri Light"/>
              </a:rPr>
              <a:t>Consultant</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prstClr val="white"/>
                </a:solidFill>
                <a:latin typeface="Calibri Light"/>
                <a:ea typeface="Calibri Light" panose="020F0302020204030204" pitchFamily="34" charset="0"/>
                <a:cs typeface="Calibri Light"/>
              </a:rPr>
              <a:t>Ohio</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a:solidFill>
                  <a:prstClr val="white"/>
                </a:solidFill>
                <a:latin typeface="Calibri Light"/>
                <a:ea typeface="Calibri Light" panose="020F0302020204030204" pitchFamily="34" charset="0"/>
                <a:cs typeface="Calibri Light"/>
              </a:rPr>
              <a:t>s</a:t>
            </a: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hephardallent@ohea.org</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8BDBD85F-5D03-F1FB-8E6B-CF263363ACE1}"/>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9963057" y="2282951"/>
            <a:ext cx="1146049" cy="1146049"/>
          </a:xfrm>
          <a:prstGeom prst="rect">
            <a:avLst/>
          </a:prstGeom>
        </p:spPr>
      </p:pic>
    </p:spTree>
    <p:custDataLst>
      <p:tags r:id="rId1"/>
    </p:custDataLst>
    <p:extLst>
      <p:ext uri="{BB962C8B-B14F-4D97-AF65-F5344CB8AC3E}">
        <p14:creationId xmlns:p14="http://schemas.microsoft.com/office/powerpoint/2010/main" val="199309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020229" y="2150473"/>
            <a:ext cx="8151541" cy="19083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73EEA81-B85C-2A70-5C16-17C83E42189A}"/>
              </a:ext>
            </a:extLst>
          </p:cNvPr>
          <p:cNvSpPr txBox="1">
            <a:spLocks/>
          </p:cNvSpPr>
          <p:nvPr/>
        </p:nvSpPr>
        <p:spPr>
          <a:xfrm>
            <a:off x="3473038" y="2537926"/>
            <a:ext cx="5417960" cy="8067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a:solidFill>
                  <a:schemeClr val="bg1"/>
                </a:solidFill>
              </a:rPr>
              <a:t>Campaign Tracking</a:t>
            </a:r>
            <a:endParaRPr lang="en-US" b="1">
              <a:solidFill>
                <a:schemeClr val="bg1"/>
              </a:solidFill>
            </a:endParaRPr>
          </a:p>
        </p:txBody>
      </p:sp>
    </p:spTree>
    <p:custDataLst>
      <p:tags r:id="rId1"/>
    </p:custDataLst>
    <p:extLst>
      <p:ext uri="{BB962C8B-B14F-4D97-AF65-F5344CB8AC3E}">
        <p14:creationId xmlns:p14="http://schemas.microsoft.com/office/powerpoint/2010/main" val="258398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602581" y="1151721"/>
            <a:ext cx="6602845" cy="35044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602582" y="1748434"/>
            <a:ext cx="6602844" cy="2308324"/>
          </a:xfrm>
          <a:prstGeom prst="rect">
            <a:avLst/>
          </a:prstGeom>
          <a:noFill/>
        </p:spPr>
        <p:txBody>
          <a:bodyPr wrap="square" lIns="91440" tIns="45720" rIns="91440" bIns="45720" rtlCol="0" anchor="t">
            <a:spAutoFit/>
          </a:bodyPr>
          <a:lstStyle/>
          <a:p>
            <a:pPr algn="ctr">
              <a:defRPr/>
            </a:pPr>
            <a:r>
              <a:rPr kumimoji="0" lang="en-US" sz="4800" b="1" i="0" u="none" strike="noStrike" kern="1200" cap="none" spc="0" normalizeH="0" baseline="0" noProof="0">
                <a:ln>
                  <a:noFill/>
                </a:ln>
                <a:solidFill>
                  <a:prstClr val="white"/>
                </a:solidFill>
                <a:effectLst/>
                <a:uLnTx/>
                <a:uFillTx/>
                <a:latin typeface="Calibri" panose="020F0502020204030204"/>
                <a:ea typeface="Calibri"/>
                <a:cs typeface="Calibri"/>
              </a:rPr>
              <a:t>What </a:t>
            </a:r>
            <a:r>
              <a:rPr lang="en-US" sz="4800" b="1">
                <a:solidFill>
                  <a:prstClr val="white"/>
                </a:solidFill>
                <a:latin typeface="Calibri" panose="020F0502020204030204"/>
                <a:ea typeface="Calibri"/>
                <a:cs typeface="Calibri"/>
              </a:rPr>
              <a:t>campaigns are you or have you been engaged in?</a:t>
            </a:r>
            <a:endParaRPr lang="en-US">
              <a:solidFill>
                <a:prstClr val="white"/>
              </a:solidFill>
            </a:endParaRPr>
          </a:p>
        </p:txBody>
      </p:sp>
    </p:spTree>
    <p:custDataLst>
      <p:tags r:id="rId1"/>
    </p:custDataLst>
    <p:extLst>
      <p:ext uri="{BB962C8B-B14F-4D97-AF65-F5344CB8AC3E}">
        <p14:creationId xmlns:p14="http://schemas.microsoft.com/office/powerpoint/2010/main" val="3937532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4BD69789-B983-61F4-2B72-812F4EEC6FA2}"/>
            </a:ext>
          </a:extLst>
        </p:cNvPr>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3DCD9390-5201-B6DE-3A8E-03E1EFA84D60}"/>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C36C556E-BB00-7B34-F794-02EF522C2E17}"/>
              </a:ext>
            </a:extLst>
          </p:cNvPr>
          <p:cNvSpPr/>
          <p:nvPr/>
        </p:nvSpPr>
        <p:spPr>
          <a:xfrm>
            <a:off x="2602581" y="1151721"/>
            <a:ext cx="6602845" cy="35044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9BC97D3-A3CF-FB5F-D833-BCBDDDA332C6}"/>
              </a:ext>
            </a:extLst>
          </p:cNvPr>
          <p:cNvSpPr txBox="1"/>
          <p:nvPr/>
        </p:nvSpPr>
        <p:spPr>
          <a:xfrm>
            <a:off x="2602582" y="2119137"/>
            <a:ext cx="660284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Calibri" panose="020F0502020204030204"/>
                <a:ea typeface="Calibri"/>
                <a:cs typeface="Calibri"/>
              </a:rPr>
              <a:t>What data do you follow during a campaign?</a:t>
            </a:r>
          </a:p>
        </p:txBody>
      </p:sp>
    </p:spTree>
    <p:custDataLst>
      <p:tags r:id="rId1"/>
    </p:custDataLst>
    <p:extLst>
      <p:ext uri="{BB962C8B-B14F-4D97-AF65-F5344CB8AC3E}">
        <p14:creationId xmlns:p14="http://schemas.microsoft.com/office/powerpoint/2010/main" val="1710314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5723907" y="729075"/>
            <a:ext cx="5648944" cy="8278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rgbClr val="4472C4">
                    <a:lumMod val="75000"/>
                  </a:srgbClr>
                </a:solidFill>
                <a:effectLst/>
                <a:uLnTx/>
                <a:uFillTx/>
                <a:latin typeface="Calibri Light" panose="020F0302020204030204"/>
                <a:ea typeface="+mj-ea"/>
                <a:cs typeface="Calibri Light"/>
              </a:rPr>
              <a:t>Types of Data Tracked</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6926579" y="1956725"/>
            <a:ext cx="4772955" cy="3758275"/>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Names of activists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Event attendance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solidFill>
                  <a:prstClr val="black"/>
                </a:solidFill>
                <a:latin typeface="Calibri" panose="020F0502020204030204"/>
                <a:cs typeface="Calibri"/>
              </a:rPr>
              <a:t>Email response rate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Prior activism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solidFill>
                  <a:prstClr val="black"/>
                </a:solidFill>
                <a:latin typeface="Calibri" panose="020F0502020204030204"/>
                <a:cs typeface="Calibri"/>
              </a:rPr>
              <a:t>Member priorities</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custDataLst>
      <p:tags r:id="rId1"/>
    </p:custDataLst>
    <p:extLst>
      <p:ext uri="{BB962C8B-B14F-4D97-AF65-F5344CB8AC3E}">
        <p14:creationId xmlns:p14="http://schemas.microsoft.com/office/powerpoint/2010/main" val="508567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CD1D6E03-B98B-9512-FEF8-459C94BE3CDD}"/>
            </a:ext>
          </a:extLst>
        </p:cNvPr>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E4DF8A2E-E243-03A3-548E-C7B476750A47}"/>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752E456-F304-38B1-BD91-581A040379E7}"/>
              </a:ext>
            </a:extLst>
          </p:cNvPr>
          <p:cNvSpPr/>
          <p:nvPr/>
        </p:nvSpPr>
        <p:spPr>
          <a:xfrm>
            <a:off x="2602581" y="1151721"/>
            <a:ext cx="6602845" cy="35044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E0FD027-3ABF-3BBD-6F44-8A1ADF25075C}"/>
              </a:ext>
            </a:extLst>
          </p:cNvPr>
          <p:cNvSpPr txBox="1"/>
          <p:nvPr/>
        </p:nvSpPr>
        <p:spPr>
          <a:xfrm>
            <a:off x="2602582" y="2119137"/>
            <a:ext cx="660284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Calibri" panose="020F0502020204030204"/>
                <a:ea typeface="Calibri"/>
                <a:cs typeface="Calibri"/>
              </a:rPr>
              <a:t>What campaign tracking tools do use?</a:t>
            </a:r>
          </a:p>
        </p:txBody>
      </p:sp>
    </p:spTree>
    <p:custDataLst>
      <p:tags r:id="rId1"/>
    </p:custDataLst>
    <p:extLst>
      <p:ext uri="{BB962C8B-B14F-4D97-AF65-F5344CB8AC3E}">
        <p14:creationId xmlns:p14="http://schemas.microsoft.com/office/powerpoint/2010/main" val="917672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29F769-286A-1D99-8003-710A864B8378}"/>
            </a:ext>
          </a:extLst>
        </p:cNvPr>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1D61E756-0953-699B-ABC7-DD06187978F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19F5B15D-B29F-0E83-657F-6E07AF5B262C}"/>
              </a:ext>
            </a:extLst>
          </p:cNvPr>
          <p:cNvSpPr txBox="1">
            <a:spLocks/>
          </p:cNvSpPr>
          <p:nvPr/>
        </p:nvSpPr>
        <p:spPr>
          <a:xfrm>
            <a:off x="5723907" y="729075"/>
            <a:ext cx="5648944" cy="8278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a:ln>
                <a:noFill/>
              </a:ln>
              <a:solidFill>
                <a:srgbClr val="4472C4">
                  <a:lumMod val="75000"/>
                </a:srgbClr>
              </a:solidFill>
              <a:effectLst/>
              <a:uLnTx/>
              <a:uFillTx/>
              <a:latin typeface="Calibri Light" panose="020F0302020204030204"/>
              <a:ea typeface="+mj-ea"/>
              <a:cs typeface="Calibri Light"/>
            </a:endParaRPr>
          </a:p>
        </p:txBody>
      </p:sp>
      <p:graphicFrame>
        <p:nvGraphicFramePr>
          <p:cNvPr id="5" name="Table 4">
            <a:extLst>
              <a:ext uri="{FF2B5EF4-FFF2-40B4-BE49-F238E27FC236}">
                <a16:creationId xmlns:a16="http://schemas.microsoft.com/office/drawing/2014/main" id="{BAAADED1-140E-986E-E947-3823FB7193FA}"/>
              </a:ext>
            </a:extLst>
          </p:cNvPr>
          <p:cNvGraphicFramePr>
            <a:graphicFrameLocks noGrp="1"/>
          </p:cNvGraphicFramePr>
          <p:nvPr>
            <p:extLst>
              <p:ext uri="{D42A27DB-BD31-4B8C-83A1-F6EECF244321}">
                <p14:modId xmlns:p14="http://schemas.microsoft.com/office/powerpoint/2010/main" val="849019888"/>
              </p:ext>
            </p:extLst>
          </p:nvPr>
        </p:nvGraphicFramePr>
        <p:xfrm>
          <a:off x="1746993" y="2001226"/>
          <a:ext cx="8128000" cy="44551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102874581"/>
                    </a:ext>
                  </a:extLst>
                </a:gridCol>
                <a:gridCol w="4064000">
                  <a:extLst>
                    <a:ext uri="{9D8B030D-6E8A-4147-A177-3AD203B41FA5}">
                      <a16:colId xmlns:a16="http://schemas.microsoft.com/office/drawing/2014/main" val="2907495898"/>
                    </a:ext>
                  </a:extLst>
                </a:gridCol>
              </a:tblGrid>
              <a:tr h="370840">
                <a:tc>
                  <a:txBody>
                    <a:bodyPr/>
                    <a:lstStyle/>
                    <a:p>
                      <a:pPr algn="ctr"/>
                      <a:r>
                        <a:rPr lang="en-US" sz="1400"/>
                        <a:t>Task</a:t>
                      </a:r>
                    </a:p>
                  </a:txBody>
                  <a:tcPr/>
                </a:tc>
                <a:tc>
                  <a:txBody>
                    <a:bodyPr/>
                    <a:lstStyle/>
                    <a:p>
                      <a:pPr algn="ctr"/>
                      <a:r>
                        <a:rPr lang="en-US" sz="1400"/>
                        <a:t>Some Tools/Programs</a:t>
                      </a:r>
                    </a:p>
                  </a:txBody>
                  <a:tcPr/>
                </a:tc>
                <a:extLst>
                  <a:ext uri="{0D108BD9-81ED-4DB2-BD59-A6C34878D82A}">
                    <a16:rowId xmlns:a16="http://schemas.microsoft.com/office/drawing/2014/main" val="2775305944"/>
                  </a:ext>
                </a:extLst>
              </a:tr>
              <a:tr h="370840">
                <a:tc>
                  <a:txBody>
                    <a:bodyPr/>
                    <a:lstStyle/>
                    <a:p>
                      <a:r>
                        <a:rPr lang="en-US" sz="1400"/>
                        <a:t>Tracks list of activists</a:t>
                      </a:r>
                    </a:p>
                  </a:txBody>
                  <a:tcPr/>
                </a:tc>
                <a:tc>
                  <a:txBody>
                    <a:bodyPr/>
                    <a:lstStyle/>
                    <a:p>
                      <a:pPr marL="285750" indent="-285750">
                        <a:buFont typeface="Arial" panose="020B0604020202020204" pitchFamily="34" charset="0"/>
                        <a:buChar char="•"/>
                      </a:pPr>
                      <a:r>
                        <a:rPr lang="en-US" sz="1400"/>
                        <a:t>NEA 360</a:t>
                      </a:r>
                    </a:p>
                    <a:p>
                      <a:pPr marL="285750" indent="-285750">
                        <a:buFont typeface="Arial" panose="020B0604020202020204" pitchFamily="34" charset="0"/>
                        <a:buChar char="•"/>
                      </a:pPr>
                      <a:r>
                        <a:rPr lang="en-US" sz="1400"/>
                        <a:t>VAN</a:t>
                      </a:r>
                    </a:p>
                    <a:p>
                      <a:pPr marL="285750" indent="-285750">
                        <a:buFont typeface="Arial" panose="020B0604020202020204" pitchFamily="34" charset="0"/>
                        <a:buChar char="•"/>
                      </a:pPr>
                      <a:r>
                        <a:rPr lang="en-US" sz="1400"/>
                        <a:t>Excel</a:t>
                      </a:r>
                    </a:p>
                  </a:txBody>
                  <a:tcPr/>
                </a:tc>
                <a:extLst>
                  <a:ext uri="{0D108BD9-81ED-4DB2-BD59-A6C34878D82A}">
                    <a16:rowId xmlns:a16="http://schemas.microsoft.com/office/drawing/2014/main" val="545965836"/>
                  </a:ext>
                </a:extLst>
              </a:tr>
              <a:tr h="370840">
                <a:tc>
                  <a:txBody>
                    <a:bodyPr/>
                    <a:lstStyle/>
                    <a:p>
                      <a:r>
                        <a:rPr lang="en-US" sz="1400"/>
                        <a:t>Tracks event attendance</a:t>
                      </a:r>
                    </a:p>
                  </a:txBody>
                  <a:tcPr/>
                </a:tc>
                <a:tc>
                  <a:txBody>
                    <a:bodyPr/>
                    <a:lstStyle/>
                    <a:p>
                      <a:pPr marL="285750" indent="-285750">
                        <a:buFont typeface="Arial" panose="020B0604020202020204" pitchFamily="34" charset="0"/>
                        <a:buChar char="•"/>
                      </a:pPr>
                      <a:r>
                        <a:rPr lang="en-US" sz="1400"/>
                        <a:t>NEA 360</a:t>
                      </a:r>
                    </a:p>
                    <a:p>
                      <a:pPr marL="285750" indent="-285750">
                        <a:buFont typeface="Arial" panose="020B0604020202020204" pitchFamily="34" charset="0"/>
                        <a:buChar char="•"/>
                      </a:pPr>
                      <a:r>
                        <a:rPr lang="en-US" sz="1400"/>
                        <a:t>VAN</a:t>
                      </a:r>
                    </a:p>
                    <a:p>
                      <a:pPr marL="285750" indent="-285750">
                        <a:buFont typeface="Arial" panose="020B0604020202020204" pitchFamily="34" charset="0"/>
                        <a:buChar char="•"/>
                      </a:pPr>
                      <a:r>
                        <a:rPr lang="en-US" sz="1400"/>
                        <a:t>Excel</a:t>
                      </a:r>
                    </a:p>
                  </a:txBody>
                  <a:tcPr/>
                </a:tc>
                <a:extLst>
                  <a:ext uri="{0D108BD9-81ED-4DB2-BD59-A6C34878D82A}">
                    <a16:rowId xmlns:a16="http://schemas.microsoft.com/office/drawing/2014/main" val="2206681182"/>
                  </a:ext>
                </a:extLst>
              </a:tr>
              <a:tr h="370840">
                <a:tc>
                  <a:txBody>
                    <a:bodyPr/>
                    <a:lstStyle/>
                    <a:p>
                      <a:r>
                        <a:rPr lang="en-US" sz="1400"/>
                        <a:t>Tracks email open and response rate</a:t>
                      </a:r>
                    </a:p>
                  </a:txBody>
                  <a:tcPr/>
                </a:tc>
                <a:tc>
                  <a:txBody>
                    <a:bodyPr/>
                    <a:lstStyle/>
                    <a:p>
                      <a:pPr marL="285750" indent="-285750">
                        <a:buFont typeface="Arial" panose="020B0604020202020204" pitchFamily="34" charset="0"/>
                        <a:buChar char="•"/>
                      </a:pPr>
                      <a:r>
                        <a:rPr lang="en-US" sz="1400"/>
                        <a:t>Action Network</a:t>
                      </a:r>
                    </a:p>
                    <a:p>
                      <a:pPr marL="285750" indent="-285750">
                        <a:buFont typeface="Arial" panose="020B0604020202020204" pitchFamily="34" charset="0"/>
                        <a:buChar char="•"/>
                      </a:pPr>
                      <a:r>
                        <a:rPr lang="en-US" sz="1400"/>
                        <a:t>Mail Chimp</a:t>
                      </a:r>
                    </a:p>
                  </a:txBody>
                  <a:tcPr/>
                </a:tc>
                <a:extLst>
                  <a:ext uri="{0D108BD9-81ED-4DB2-BD59-A6C34878D82A}">
                    <a16:rowId xmlns:a16="http://schemas.microsoft.com/office/drawing/2014/main" val="1211642299"/>
                  </a:ext>
                </a:extLst>
              </a:tr>
              <a:tr h="370840">
                <a:tc>
                  <a:txBody>
                    <a:bodyPr/>
                    <a:lstStyle/>
                    <a:p>
                      <a:r>
                        <a:rPr lang="en-US" sz="1400"/>
                        <a:t>Tracks member activism/engagement </a:t>
                      </a:r>
                    </a:p>
                  </a:txBody>
                  <a:tcPr/>
                </a:tc>
                <a:tc>
                  <a:txBody>
                    <a:bodyPr/>
                    <a:lstStyle/>
                    <a:p>
                      <a:pPr marL="285750" indent="-285750">
                        <a:buFont typeface="Arial" panose="020B0604020202020204" pitchFamily="34" charset="0"/>
                        <a:buChar char="•"/>
                      </a:pPr>
                      <a:r>
                        <a:rPr lang="en-US" sz="1400"/>
                        <a:t>NEA 360</a:t>
                      </a:r>
                    </a:p>
                    <a:p>
                      <a:pPr marL="285750" indent="-285750">
                        <a:buFont typeface="Arial" panose="020B0604020202020204" pitchFamily="34" charset="0"/>
                        <a:buChar char="•"/>
                      </a:pPr>
                      <a:r>
                        <a:rPr lang="en-US" sz="1400"/>
                        <a:t>VAN</a:t>
                      </a:r>
                    </a:p>
                    <a:p>
                      <a:pPr marL="285750" indent="-285750">
                        <a:buFont typeface="Arial" panose="020B0604020202020204" pitchFamily="34" charset="0"/>
                        <a:buChar char="•"/>
                      </a:pPr>
                      <a:r>
                        <a:rPr lang="en-US" sz="1400"/>
                        <a:t>Excel</a:t>
                      </a:r>
                    </a:p>
                    <a:p>
                      <a:pPr marL="285750" indent="-285750">
                        <a:buFont typeface="Arial" panose="020B0604020202020204" pitchFamily="34" charset="0"/>
                        <a:buChar char="•"/>
                      </a:pPr>
                      <a:r>
                        <a:rPr lang="en-US" sz="1400"/>
                        <a:t>Group Charts</a:t>
                      </a:r>
                    </a:p>
                    <a:p>
                      <a:pPr marL="285750" indent="-285750">
                        <a:buFont typeface="Arial" panose="020B0604020202020204" pitchFamily="34" charset="0"/>
                        <a:buChar char="•"/>
                      </a:pPr>
                      <a:r>
                        <a:rPr lang="en-US" sz="1400"/>
                        <a:t>Pictures</a:t>
                      </a:r>
                    </a:p>
                  </a:txBody>
                  <a:tcPr/>
                </a:tc>
                <a:extLst>
                  <a:ext uri="{0D108BD9-81ED-4DB2-BD59-A6C34878D82A}">
                    <a16:rowId xmlns:a16="http://schemas.microsoft.com/office/drawing/2014/main" val="4198364077"/>
                  </a:ext>
                </a:extLst>
              </a:tr>
              <a:tr h="370840">
                <a:tc>
                  <a:txBody>
                    <a:bodyPr/>
                    <a:lstStyle/>
                    <a:p>
                      <a:r>
                        <a:rPr lang="en-US" sz="1400"/>
                        <a:t>Tracks member priorities</a:t>
                      </a:r>
                    </a:p>
                  </a:txBody>
                  <a:tcPr/>
                </a:tc>
                <a:tc>
                  <a:txBody>
                    <a:bodyPr/>
                    <a:lstStyle/>
                    <a:p>
                      <a:pPr marL="285750" indent="-285750">
                        <a:buFont typeface="Arial" panose="020B0604020202020204" pitchFamily="34" charset="0"/>
                        <a:buChar char="•"/>
                      </a:pPr>
                      <a:r>
                        <a:rPr lang="en-US" sz="1400"/>
                        <a:t>Survey Monkey</a:t>
                      </a:r>
                    </a:p>
                    <a:p>
                      <a:pPr marL="285750" indent="-285750">
                        <a:buFont typeface="Arial" panose="020B0604020202020204" pitchFamily="34" charset="0"/>
                        <a:buChar char="•"/>
                      </a:pPr>
                      <a:r>
                        <a:rPr lang="en-US" sz="1400"/>
                        <a:t>Google Forms</a:t>
                      </a:r>
                    </a:p>
                    <a:p>
                      <a:pPr marL="285750" indent="-285750">
                        <a:buFont typeface="Arial" panose="020B0604020202020204" pitchFamily="34" charset="0"/>
                        <a:buChar char="•"/>
                      </a:pPr>
                      <a:r>
                        <a:rPr lang="en-US" sz="1400"/>
                        <a:t>Microsoft Forms</a:t>
                      </a:r>
                    </a:p>
                    <a:p>
                      <a:pPr marL="285750" indent="-285750">
                        <a:buFont typeface="Arial" panose="020B0604020202020204" pitchFamily="34" charset="0"/>
                        <a:buChar char="•"/>
                      </a:pPr>
                      <a:r>
                        <a:rPr lang="en-US" sz="1400"/>
                        <a:t>Group Charts</a:t>
                      </a:r>
                    </a:p>
                  </a:txBody>
                  <a:tcPr/>
                </a:tc>
                <a:extLst>
                  <a:ext uri="{0D108BD9-81ED-4DB2-BD59-A6C34878D82A}">
                    <a16:rowId xmlns:a16="http://schemas.microsoft.com/office/drawing/2014/main" val="1485029114"/>
                  </a:ext>
                </a:extLst>
              </a:tr>
            </a:tbl>
          </a:graphicData>
        </a:graphic>
      </p:graphicFrame>
      <p:sp>
        <p:nvSpPr>
          <p:cNvPr id="6" name="Rectangle: Rounded Corners 5">
            <a:extLst>
              <a:ext uri="{FF2B5EF4-FFF2-40B4-BE49-F238E27FC236}">
                <a16:creationId xmlns:a16="http://schemas.microsoft.com/office/drawing/2014/main" id="{98789594-E2E6-1361-385B-76CF82EB900F}"/>
              </a:ext>
            </a:extLst>
          </p:cNvPr>
          <p:cNvSpPr/>
          <p:nvPr/>
        </p:nvSpPr>
        <p:spPr>
          <a:xfrm>
            <a:off x="438453" y="188254"/>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4800" b="1">
                <a:solidFill>
                  <a:schemeClr val="bg1"/>
                </a:solidFill>
                <a:latin typeface="Calibri Light" panose="020F0302020204030204"/>
                <a:cs typeface="Calibri Light"/>
              </a:rPr>
              <a:t>Types of Data Tracked</a:t>
            </a:r>
          </a:p>
        </p:txBody>
      </p:sp>
    </p:spTree>
    <p:custDataLst>
      <p:tags r:id="rId1"/>
    </p:custDataLst>
    <p:extLst>
      <p:ext uri="{BB962C8B-B14F-4D97-AF65-F5344CB8AC3E}">
        <p14:creationId xmlns:p14="http://schemas.microsoft.com/office/powerpoint/2010/main" val="1288432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A1046DEB-CBCA-FB73-B5F3-3F5296A471B9}"/>
            </a:ext>
          </a:extLst>
        </p:cNvPr>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4485439E-39DE-83DA-F708-AED5336DDF23}"/>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1174457-646B-FE03-2996-94CC384F8350}"/>
              </a:ext>
            </a:extLst>
          </p:cNvPr>
          <p:cNvSpPr/>
          <p:nvPr/>
        </p:nvSpPr>
        <p:spPr>
          <a:xfrm>
            <a:off x="2602581" y="1151721"/>
            <a:ext cx="6602845" cy="35044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6417D2D-B2A7-6EA4-F037-8DA4BA86D690}"/>
              </a:ext>
            </a:extLst>
          </p:cNvPr>
          <p:cNvSpPr txBox="1"/>
          <p:nvPr/>
        </p:nvSpPr>
        <p:spPr>
          <a:xfrm>
            <a:off x="2471954" y="1380473"/>
            <a:ext cx="6602844" cy="3046988"/>
          </a:xfrm>
          <a:prstGeom prst="rect">
            <a:avLst/>
          </a:prstGeom>
          <a:noFill/>
        </p:spPr>
        <p:txBody>
          <a:bodyPr wrap="square" rtlCol="0">
            <a:spAutoFit/>
          </a:bodyPr>
          <a:lstStyle/>
          <a:p>
            <a:pPr lvl="0" algn="ctr">
              <a:defRPr/>
            </a:pPr>
            <a:r>
              <a:rPr lang="en-US" sz="4800">
                <a:solidFill>
                  <a:schemeClr val="bg1"/>
                </a:solidFill>
              </a:rPr>
              <a:t>What are some benefits/drawbacks to using electronic tracking tools?</a:t>
            </a:r>
            <a:endParaRPr kumimoji="0" lang="en-US" sz="4800" b="1" i="0" u="none" strike="noStrike" kern="1200" cap="none" spc="0" normalizeH="0" baseline="0" noProof="0">
              <a:ln>
                <a:noFill/>
              </a:ln>
              <a:solidFill>
                <a:schemeClr val="bg1"/>
              </a:solidFill>
              <a:effectLst/>
              <a:uLnTx/>
              <a:uFillTx/>
              <a:latin typeface="Calibri" panose="020F0502020204030204"/>
              <a:ea typeface="Calibri"/>
              <a:cs typeface="Calibri"/>
            </a:endParaRPr>
          </a:p>
        </p:txBody>
      </p:sp>
    </p:spTree>
    <p:custDataLst>
      <p:tags r:id="rId1"/>
    </p:custDataLst>
    <p:extLst>
      <p:ext uri="{BB962C8B-B14F-4D97-AF65-F5344CB8AC3E}">
        <p14:creationId xmlns:p14="http://schemas.microsoft.com/office/powerpoint/2010/main" val="1198720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1962615" y="2411730"/>
            <a:ext cx="8151541" cy="19083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73EEA81-B85C-2A70-5C16-17C83E42189A}"/>
              </a:ext>
            </a:extLst>
          </p:cNvPr>
          <p:cNvSpPr txBox="1">
            <a:spLocks/>
          </p:cNvSpPr>
          <p:nvPr/>
        </p:nvSpPr>
        <p:spPr>
          <a:xfrm>
            <a:off x="3358374" y="2692095"/>
            <a:ext cx="5934216" cy="80671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a:solidFill>
                  <a:schemeClr val="bg1"/>
                </a:solidFill>
              </a:rPr>
              <a:t>AI Assistants</a:t>
            </a:r>
          </a:p>
        </p:txBody>
      </p:sp>
      <p:sp>
        <p:nvSpPr>
          <p:cNvPr id="9" name="Subtitle 2">
            <a:extLst>
              <a:ext uri="{FF2B5EF4-FFF2-40B4-BE49-F238E27FC236}">
                <a16:creationId xmlns:a16="http://schemas.microsoft.com/office/drawing/2014/main" id="{941EC1DD-537F-A84B-F2C5-7C9058033278}"/>
              </a:ext>
            </a:extLst>
          </p:cNvPr>
          <p:cNvSpPr txBox="1">
            <a:spLocks/>
          </p:cNvSpPr>
          <p:nvPr/>
        </p:nvSpPr>
        <p:spPr>
          <a:xfrm>
            <a:off x="2174487" y="3542524"/>
            <a:ext cx="7843024" cy="579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rPr>
              <a:t>A Tool You Never New Was Amazing!</a:t>
            </a:r>
          </a:p>
        </p:txBody>
      </p:sp>
    </p:spTree>
    <p:custDataLst>
      <p:tags r:id="rId1"/>
    </p:custDataLst>
    <p:extLst>
      <p:ext uri="{BB962C8B-B14F-4D97-AF65-F5344CB8AC3E}">
        <p14:creationId xmlns:p14="http://schemas.microsoft.com/office/powerpoint/2010/main" val="191674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17F0C1-BCBB-40C7-99D6-F703E7A4B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A5D8BC-B41A-4E96-91C4-D60F51622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D321D5F-FA18-4271-9EAA-0BEA14116B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 name="Title 3">
            <a:extLst>
              <a:ext uri="{FF2B5EF4-FFF2-40B4-BE49-F238E27FC236}">
                <a16:creationId xmlns:a16="http://schemas.microsoft.com/office/drawing/2014/main" id="{13CF48EF-1369-2236-CE63-6720FE5AA5AA}"/>
              </a:ext>
            </a:extLst>
          </p:cNvPr>
          <p:cNvSpPr>
            <a:spLocks noGrp="1"/>
          </p:cNvSpPr>
          <p:nvPr>
            <p:ph type="title"/>
          </p:nvPr>
        </p:nvSpPr>
        <p:spPr>
          <a:xfrm>
            <a:off x="718457" y="531278"/>
            <a:ext cx="3211517" cy="5292579"/>
          </a:xfrm>
        </p:spPr>
        <p:txBody>
          <a:bodyPr>
            <a:normAutofit/>
          </a:bodyPr>
          <a:lstStyle/>
          <a:p>
            <a:r>
              <a:rPr lang="en-US">
                <a:solidFill>
                  <a:srgbClr val="FFFFFF"/>
                </a:solidFill>
              </a:rPr>
              <a:t>Copilot as an Organizing Partner</a:t>
            </a:r>
            <a:r>
              <a:rPr lang="en-US">
                <a:solidFill>
                  <a:srgbClr val="FFFFFF"/>
                </a:solidFill>
                <a:effectLst/>
              </a:rPr>
              <a:t> </a:t>
            </a:r>
            <a:endParaRPr lang="en-US">
              <a:solidFill>
                <a:srgbClr val="FFFFFF"/>
              </a:solidFill>
              <a:latin typeface="Playfair Display" pitchFamily="2" charset="77"/>
            </a:endParaRPr>
          </a:p>
        </p:txBody>
      </p:sp>
      <p:sp useBgFill="1">
        <p:nvSpPr>
          <p:cNvPr id="17" name="Freeform: Shape 16">
            <a:extLst>
              <a:ext uri="{FF2B5EF4-FFF2-40B4-BE49-F238E27FC236}">
                <a16:creationId xmlns:a16="http://schemas.microsoft.com/office/drawing/2014/main" id="{51287385-D3EA-47A8-A127-6061791AD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422108" y="0"/>
            <a:ext cx="7769892" cy="6858000"/>
          </a:xfrm>
          <a:custGeom>
            <a:avLst/>
            <a:gdLst>
              <a:gd name="connsiteX0" fmla="*/ 1779516 w 7769892"/>
              <a:gd name="connsiteY0" fmla="*/ 0 h 6837536"/>
              <a:gd name="connsiteX1" fmla="*/ 6454848 w 7769892"/>
              <a:gd name="connsiteY1" fmla="*/ 0 h 6837536"/>
              <a:gd name="connsiteX2" fmla="*/ 6511730 w 7769892"/>
              <a:gd name="connsiteY2" fmla="*/ 37905 h 6837536"/>
              <a:gd name="connsiteX3" fmla="*/ 7769892 w 7769892"/>
              <a:gd name="connsiteY3" fmla="*/ 1486041 h 6837536"/>
              <a:gd name="connsiteX4" fmla="*/ 7769892 w 7769892"/>
              <a:gd name="connsiteY4" fmla="*/ 5281056 h 6837536"/>
              <a:gd name="connsiteX5" fmla="*/ 6353475 w 7769892"/>
              <a:gd name="connsiteY5" fmla="*/ 6837536 h 6837536"/>
              <a:gd name="connsiteX6" fmla="*/ 1882727 w 7769892"/>
              <a:gd name="connsiteY6" fmla="*/ 6837536 h 6837536"/>
              <a:gd name="connsiteX7" fmla="*/ 0 w 7769892"/>
              <a:gd name="connsiteY7" fmla="*/ 3386463 h 6837536"/>
              <a:gd name="connsiteX8" fmla="*/ 1655292 w 7769892"/>
              <a:gd name="connsiteY8" fmla="*/ 88307 h 68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9892" h="6837536">
                <a:moveTo>
                  <a:pt x="1779516" y="0"/>
                </a:moveTo>
                <a:lnTo>
                  <a:pt x="6454848" y="0"/>
                </a:lnTo>
                <a:lnTo>
                  <a:pt x="6511730" y="37905"/>
                </a:lnTo>
                <a:cubicBezTo>
                  <a:pt x="7036410" y="413592"/>
                  <a:pt x="7468976" y="909648"/>
                  <a:pt x="7769892" y="1486041"/>
                </a:cubicBezTo>
                <a:cubicBezTo>
                  <a:pt x="7769892" y="1486041"/>
                  <a:pt x="7769892" y="1486041"/>
                  <a:pt x="7769892" y="5281056"/>
                </a:cubicBezTo>
                <a:cubicBezTo>
                  <a:pt x="7437646" y="5916473"/>
                  <a:pt x="6953850" y="6452788"/>
                  <a:pt x="6353475" y="6837536"/>
                </a:cubicBezTo>
                <a:cubicBezTo>
                  <a:pt x="6353475" y="6837536"/>
                  <a:pt x="6353475" y="6837536"/>
                  <a:pt x="1882727" y="6837536"/>
                </a:cubicBezTo>
                <a:cubicBezTo>
                  <a:pt x="751925" y="6103017"/>
                  <a:pt x="0" y="4832183"/>
                  <a:pt x="0" y="3386463"/>
                </a:cubicBezTo>
                <a:cubicBezTo>
                  <a:pt x="0" y="2036566"/>
                  <a:pt x="651406" y="838748"/>
                  <a:pt x="1655292" y="88307"/>
                </a:cubicBezTo>
                <a:close/>
              </a:path>
            </a:pathLst>
          </a:custGeom>
          <a:ln w="50800" cap="sq" cmpd="dbl">
            <a:noFill/>
            <a:miter lim="800000"/>
          </a:ln>
          <a:effectLst>
            <a:outerShdw blurRad="254000" algn="tl" rotWithShape="0">
              <a:srgbClr val="000000">
                <a:alpha val="43000"/>
              </a:srgbClr>
            </a:outerShdw>
          </a:effectLst>
        </p:spPr>
        <p:txBody>
          <a:bodyPr vert="horz" wrap="square" lIns="91440" tIns="45720" rIns="91440" bIns="45720" rtlCol="0" anchor="t">
            <a:noAutofit/>
          </a:bodyPr>
          <a:lstStyle/>
          <a:p>
            <a:pPr algn="ctr">
              <a:spcAft>
                <a:spcPts val="1000"/>
              </a:spcAft>
              <a:buClr>
                <a:schemeClr val="tx1"/>
              </a:buClr>
              <a:buSzPct val="100000"/>
              <a:buFont typeface="Arial"/>
              <a:buNone/>
            </a:pPr>
            <a:endParaRPr lang="en-US" sz="1600" cap="all"/>
          </a:p>
        </p:txBody>
      </p:sp>
      <p:graphicFrame>
        <p:nvGraphicFramePr>
          <p:cNvPr id="7" name="Content Placeholder 4">
            <a:extLst>
              <a:ext uri="{FF2B5EF4-FFF2-40B4-BE49-F238E27FC236}">
                <a16:creationId xmlns:a16="http://schemas.microsoft.com/office/drawing/2014/main" id="{73EFA1F4-62F7-E88E-904D-F1A9D5D5AAA0}"/>
              </a:ext>
            </a:extLst>
          </p:cNvPr>
          <p:cNvGraphicFramePr>
            <a:graphicFrameLocks noGrp="1"/>
          </p:cNvGraphicFramePr>
          <p:nvPr>
            <p:ph idx="1"/>
            <p:extLst>
              <p:ext uri="{D42A27DB-BD31-4B8C-83A1-F6EECF244321}">
                <p14:modId xmlns:p14="http://schemas.microsoft.com/office/powerpoint/2010/main" val="1741659076"/>
              </p:ext>
            </p:extLst>
          </p:nvPr>
        </p:nvGraphicFramePr>
        <p:xfrm>
          <a:off x="5617029" y="793820"/>
          <a:ext cx="5741534" cy="51709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4639192"/>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4117F0C1-BCBB-40C7-99D6-F703E7A4B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1A5D8BC-B41A-4E96-91C4-D60F51622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0D321D5F-FA18-4271-9EAA-0BEA14116B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DC1704A8-1E02-AC96-94CB-3898091C8FD4}"/>
              </a:ext>
            </a:extLst>
          </p:cNvPr>
          <p:cNvSpPr>
            <a:spLocks noGrp="1"/>
          </p:cNvSpPr>
          <p:nvPr>
            <p:ph type="title"/>
          </p:nvPr>
        </p:nvSpPr>
        <p:spPr>
          <a:xfrm>
            <a:off x="718457" y="531278"/>
            <a:ext cx="3211517" cy="5292579"/>
          </a:xfrm>
        </p:spPr>
        <p:txBody>
          <a:bodyPr>
            <a:normAutofit/>
          </a:bodyPr>
          <a:lstStyle/>
          <a:p>
            <a:r>
              <a:rPr lang="en-US">
                <a:solidFill>
                  <a:srgbClr val="FFFFFF"/>
                </a:solidFill>
              </a:rPr>
              <a:t>Organizing Strategy &amp; Campaign Planning</a:t>
            </a:r>
            <a:br>
              <a:rPr lang="en-US" b="1">
                <a:solidFill>
                  <a:srgbClr val="FFFFFF"/>
                </a:solidFill>
              </a:rPr>
            </a:br>
            <a:endParaRPr lang="en-US">
              <a:solidFill>
                <a:srgbClr val="FFFFFF"/>
              </a:solidFill>
            </a:endParaRPr>
          </a:p>
        </p:txBody>
      </p:sp>
      <p:sp useBgFill="1">
        <p:nvSpPr>
          <p:cNvPr id="35" name="Freeform: Shape 34">
            <a:extLst>
              <a:ext uri="{FF2B5EF4-FFF2-40B4-BE49-F238E27FC236}">
                <a16:creationId xmlns:a16="http://schemas.microsoft.com/office/drawing/2014/main" id="{51287385-D3EA-47A8-A127-6061791AD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422108" y="0"/>
            <a:ext cx="7769892" cy="6858000"/>
          </a:xfrm>
          <a:custGeom>
            <a:avLst/>
            <a:gdLst>
              <a:gd name="connsiteX0" fmla="*/ 1779516 w 7769892"/>
              <a:gd name="connsiteY0" fmla="*/ 0 h 6837536"/>
              <a:gd name="connsiteX1" fmla="*/ 6454848 w 7769892"/>
              <a:gd name="connsiteY1" fmla="*/ 0 h 6837536"/>
              <a:gd name="connsiteX2" fmla="*/ 6511730 w 7769892"/>
              <a:gd name="connsiteY2" fmla="*/ 37905 h 6837536"/>
              <a:gd name="connsiteX3" fmla="*/ 7769892 w 7769892"/>
              <a:gd name="connsiteY3" fmla="*/ 1486041 h 6837536"/>
              <a:gd name="connsiteX4" fmla="*/ 7769892 w 7769892"/>
              <a:gd name="connsiteY4" fmla="*/ 5281056 h 6837536"/>
              <a:gd name="connsiteX5" fmla="*/ 6353475 w 7769892"/>
              <a:gd name="connsiteY5" fmla="*/ 6837536 h 6837536"/>
              <a:gd name="connsiteX6" fmla="*/ 1882727 w 7769892"/>
              <a:gd name="connsiteY6" fmla="*/ 6837536 h 6837536"/>
              <a:gd name="connsiteX7" fmla="*/ 0 w 7769892"/>
              <a:gd name="connsiteY7" fmla="*/ 3386463 h 6837536"/>
              <a:gd name="connsiteX8" fmla="*/ 1655292 w 7769892"/>
              <a:gd name="connsiteY8" fmla="*/ 88307 h 68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9892" h="6837536">
                <a:moveTo>
                  <a:pt x="1779516" y="0"/>
                </a:moveTo>
                <a:lnTo>
                  <a:pt x="6454848" y="0"/>
                </a:lnTo>
                <a:lnTo>
                  <a:pt x="6511730" y="37905"/>
                </a:lnTo>
                <a:cubicBezTo>
                  <a:pt x="7036410" y="413592"/>
                  <a:pt x="7468976" y="909648"/>
                  <a:pt x="7769892" y="1486041"/>
                </a:cubicBezTo>
                <a:cubicBezTo>
                  <a:pt x="7769892" y="1486041"/>
                  <a:pt x="7769892" y="1486041"/>
                  <a:pt x="7769892" y="5281056"/>
                </a:cubicBezTo>
                <a:cubicBezTo>
                  <a:pt x="7437646" y="5916473"/>
                  <a:pt x="6953850" y="6452788"/>
                  <a:pt x="6353475" y="6837536"/>
                </a:cubicBezTo>
                <a:cubicBezTo>
                  <a:pt x="6353475" y="6837536"/>
                  <a:pt x="6353475" y="6837536"/>
                  <a:pt x="1882727" y="6837536"/>
                </a:cubicBezTo>
                <a:cubicBezTo>
                  <a:pt x="751925" y="6103017"/>
                  <a:pt x="0" y="4832183"/>
                  <a:pt x="0" y="3386463"/>
                </a:cubicBezTo>
                <a:cubicBezTo>
                  <a:pt x="0" y="2036566"/>
                  <a:pt x="651406" y="838748"/>
                  <a:pt x="1655292" y="88307"/>
                </a:cubicBezTo>
                <a:close/>
              </a:path>
            </a:pathLst>
          </a:custGeom>
          <a:ln w="50800" cap="sq" cmpd="dbl">
            <a:noFill/>
            <a:miter lim="800000"/>
          </a:ln>
          <a:effectLst>
            <a:outerShdw blurRad="254000" algn="tl" rotWithShape="0">
              <a:srgbClr val="000000">
                <a:alpha val="43000"/>
              </a:srgbClr>
            </a:outerShdw>
          </a:effectLst>
        </p:spPr>
        <p:txBody>
          <a:bodyPr vert="horz" wrap="square" lIns="91440" tIns="45720" rIns="91440" bIns="45720" rtlCol="0" anchor="t">
            <a:noAutofit/>
          </a:bodyPr>
          <a:lstStyle/>
          <a:p>
            <a:pPr algn="ctr">
              <a:spcAft>
                <a:spcPts val="1000"/>
              </a:spcAft>
              <a:buClr>
                <a:schemeClr val="tx1"/>
              </a:buClr>
              <a:buSzPct val="100000"/>
              <a:buFont typeface="Arial"/>
              <a:buNone/>
            </a:pPr>
            <a:endParaRPr lang="en-US" sz="1600" cap="all"/>
          </a:p>
        </p:txBody>
      </p:sp>
      <p:graphicFrame>
        <p:nvGraphicFramePr>
          <p:cNvPr id="5" name="Content Placeholder 2">
            <a:extLst>
              <a:ext uri="{FF2B5EF4-FFF2-40B4-BE49-F238E27FC236}">
                <a16:creationId xmlns:a16="http://schemas.microsoft.com/office/drawing/2014/main" id="{BFED7B4D-B2E1-0DDD-17E0-E27301A20A4A}"/>
              </a:ext>
            </a:extLst>
          </p:cNvPr>
          <p:cNvGraphicFramePr>
            <a:graphicFrameLocks noGrp="1"/>
          </p:cNvGraphicFramePr>
          <p:nvPr>
            <p:ph idx="1"/>
            <p:extLst>
              <p:ext uri="{D42A27DB-BD31-4B8C-83A1-F6EECF244321}">
                <p14:modId xmlns:p14="http://schemas.microsoft.com/office/powerpoint/2010/main" val="3582964484"/>
              </p:ext>
            </p:extLst>
          </p:nvPr>
        </p:nvGraphicFramePr>
        <p:xfrm>
          <a:off x="5617029" y="793820"/>
          <a:ext cx="5741534" cy="51709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5583360"/>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2CFD76-59ED-3EA9-135E-EC4AFF3A70F9}"/>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CFF5BED3-4EE4-425F-A016-C272586B88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856B4CA-4519-432C-ABFD-F2AE5D70E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4214"/>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1D03B64-A2F8-4473-8457-9A6A36B6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4214"/>
          </a:xfrm>
          <a:prstGeom prst="rect">
            <a:avLst/>
          </a:prstGeom>
          <a:blipFill dpi="0" rotWithShape="1">
            <a:blip r:embed="rId3"/>
            <a:srcRect/>
            <a:tile tx="0" ty="0" sx="100000" sy="100000" flip="none" algn="tl"/>
          </a:blip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01C3CE7E-C09F-4DAB-A9B8-00CB40334B3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b="66684"/>
          <a:stretch/>
        </p:blipFill>
        <p:spPr>
          <a:xfrm>
            <a:off x="-3175" y="0"/>
            <a:ext cx="12188825" cy="2284214"/>
          </a:xfrm>
          <a:prstGeom prst="rect">
            <a:avLst/>
          </a:prstGeom>
        </p:spPr>
      </p:pic>
      <p:sp>
        <p:nvSpPr>
          <p:cNvPr id="2" name="Title 1">
            <a:extLst>
              <a:ext uri="{FF2B5EF4-FFF2-40B4-BE49-F238E27FC236}">
                <a16:creationId xmlns:a16="http://schemas.microsoft.com/office/drawing/2014/main" id="{7F2A2F50-5E6B-1796-FEE3-95C27CF08202}"/>
              </a:ext>
            </a:extLst>
          </p:cNvPr>
          <p:cNvSpPr>
            <a:spLocks noGrp="1"/>
          </p:cNvSpPr>
          <p:nvPr>
            <p:ph type="title"/>
          </p:nvPr>
        </p:nvSpPr>
        <p:spPr>
          <a:xfrm>
            <a:off x="1028700" y="653142"/>
            <a:ext cx="10131425" cy="1219200"/>
          </a:xfrm>
        </p:spPr>
        <p:txBody>
          <a:bodyPr>
            <a:normAutofit/>
          </a:bodyPr>
          <a:lstStyle/>
          <a:p>
            <a:pPr algn="ctr">
              <a:lnSpc>
                <a:spcPct val="90000"/>
              </a:lnSpc>
            </a:pPr>
            <a:r>
              <a:rPr lang="en-US" sz="3400">
                <a:solidFill>
                  <a:srgbClr val="FFFFFF"/>
                </a:solidFill>
              </a:rPr>
              <a:t>Everyday Support – Email, Meetings &amp; Follow-Up</a:t>
            </a:r>
            <a:br>
              <a:rPr lang="en-US" sz="3400" b="1">
                <a:solidFill>
                  <a:srgbClr val="FFFFFF"/>
                </a:solidFill>
              </a:rPr>
            </a:br>
            <a:endParaRPr lang="en-US" sz="3400">
              <a:solidFill>
                <a:srgbClr val="FFFFFF"/>
              </a:solidFill>
            </a:endParaRPr>
          </a:p>
        </p:txBody>
      </p:sp>
      <p:graphicFrame>
        <p:nvGraphicFramePr>
          <p:cNvPr id="5" name="Content Placeholder 2">
            <a:extLst>
              <a:ext uri="{FF2B5EF4-FFF2-40B4-BE49-F238E27FC236}">
                <a16:creationId xmlns:a16="http://schemas.microsoft.com/office/drawing/2014/main" id="{B3A97AD3-6378-36E3-5000-8D1A7680A1F4}"/>
              </a:ext>
            </a:extLst>
          </p:cNvPr>
          <p:cNvGraphicFramePr>
            <a:graphicFrameLocks noGrp="1"/>
          </p:cNvGraphicFramePr>
          <p:nvPr>
            <p:ph idx="1"/>
            <p:extLst>
              <p:ext uri="{D42A27DB-BD31-4B8C-83A1-F6EECF244321}">
                <p14:modId xmlns:p14="http://schemas.microsoft.com/office/powerpoint/2010/main" val="3779968828"/>
              </p:ext>
            </p:extLst>
          </p:nvPr>
        </p:nvGraphicFramePr>
        <p:xfrm>
          <a:off x="1028700" y="2743200"/>
          <a:ext cx="10131425" cy="3048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75145345"/>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117F0C1-BCBB-40C7-99D6-F703E7A4B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A5D8BC-B41A-4E96-91C4-D60F51622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D321D5F-FA18-4271-9EAA-0BEA14116B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97287370-92D3-2433-8C3F-D5C70E06DE0B}"/>
              </a:ext>
            </a:extLst>
          </p:cNvPr>
          <p:cNvSpPr>
            <a:spLocks noGrp="1"/>
          </p:cNvSpPr>
          <p:nvPr>
            <p:ph type="title"/>
          </p:nvPr>
        </p:nvSpPr>
        <p:spPr>
          <a:xfrm>
            <a:off x="718457" y="531278"/>
            <a:ext cx="3211517" cy="5292579"/>
          </a:xfrm>
        </p:spPr>
        <p:txBody>
          <a:bodyPr>
            <a:normAutofit/>
          </a:bodyPr>
          <a:lstStyle/>
          <a:p>
            <a:r>
              <a:rPr lang="en-US">
                <a:solidFill>
                  <a:srgbClr val="FFFFFF"/>
                </a:solidFill>
              </a:rPr>
              <a:t>Tables, Tracking &amp; Making Sense of Information</a:t>
            </a:r>
            <a:r>
              <a:rPr lang="en-US">
                <a:solidFill>
                  <a:srgbClr val="FFFFFF"/>
                </a:solidFill>
                <a:effectLst/>
              </a:rPr>
              <a:t> </a:t>
            </a:r>
            <a:endParaRPr lang="en-US">
              <a:solidFill>
                <a:srgbClr val="FFFFFF"/>
              </a:solidFill>
            </a:endParaRPr>
          </a:p>
        </p:txBody>
      </p:sp>
      <p:sp useBgFill="1">
        <p:nvSpPr>
          <p:cNvPr id="15" name="Freeform: Shape 14">
            <a:extLst>
              <a:ext uri="{FF2B5EF4-FFF2-40B4-BE49-F238E27FC236}">
                <a16:creationId xmlns:a16="http://schemas.microsoft.com/office/drawing/2014/main" id="{51287385-D3EA-47A8-A127-6061791AD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422108" y="0"/>
            <a:ext cx="7769892" cy="6858000"/>
          </a:xfrm>
          <a:custGeom>
            <a:avLst/>
            <a:gdLst>
              <a:gd name="connsiteX0" fmla="*/ 1779516 w 7769892"/>
              <a:gd name="connsiteY0" fmla="*/ 0 h 6837536"/>
              <a:gd name="connsiteX1" fmla="*/ 6454848 w 7769892"/>
              <a:gd name="connsiteY1" fmla="*/ 0 h 6837536"/>
              <a:gd name="connsiteX2" fmla="*/ 6511730 w 7769892"/>
              <a:gd name="connsiteY2" fmla="*/ 37905 h 6837536"/>
              <a:gd name="connsiteX3" fmla="*/ 7769892 w 7769892"/>
              <a:gd name="connsiteY3" fmla="*/ 1486041 h 6837536"/>
              <a:gd name="connsiteX4" fmla="*/ 7769892 w 7769892"/>
              <a:gd name="connsiteY4" fmla="*/ 5281056 h 6837536"/>
              <a:gd name="connsiteX5" fmla="*/ 6353475 w 7769892"/>
              <a:gd name="connsiteY5" fmla="*/ 6837536 h 6837536"/>
              <a:gd name="connsiteX6" fmla="*/ 1882727 w 7769892"/>
              <a:gd name="connsiteY6" fmla="*/ 6837536 h 6837536"/>
              <a:gd name="connsiteX7" fmla="*/ 0 w 7769892"/>
              <a:gd name="connsiteY7" fmla="*/ 3386463 h 6837536"/>
              <a:gd name="connsiteX8" fmla="*/ 1655292 w 7769892"/>
              <a:gd name="connsiteY8" fmla="*/ 88307 h 68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9892" h="6837536">
                <a:moveTo>
                  <a:pt x="1779516" y="0"/>
                </a:moveTo>
                <a:lnTo>
                  <a:pt x="6454848" y="0"/>
                </a:lnTo>
                <a:lnTo>
                  <a:pt x="6511730" y="37905"/>
                </a:lnTo>
                <a:cubicBezTo>
                  <a:pt x="7036410" y="413592"/>
                  <a:pt x="7468976" y="909648"/>
                  <a:pt x="7769892" y="1486041"/>
                </a:cubicBezTo>
                <a:cubicBezTo>
                  <a:pt x="7769892" y="1486041"/>
                  <a:pt x="7769892" y="1486041"/>
                  <a:pt x="7769892" y="5281056"/>
                </a:cubicBezTo>
                <a:cubicBezTo>
                  <a:pt x="7437646" y="5916473"/>
                  <a:pt x="6953850" y="6452788"/>
                  <a:pt x="6353475" y="6837536"/>
                </a:cubicBezTo>
                <a:cubicBezTo>
                  <a:pt x="6353475" y="6837536"/>
                  <a:pt x="6353475" y="6837536"/>
                  <a:pt x="1882727" y="6837536"/>
                </a:cubicBezTo>
                <a:cubicBezTo>
                  <a:pt x="751925" y="6103017"/>
                  <a:pt x="0" y="4832183"/>
                  <a:pt x="0" y="3386463"/>
                </a:cubicBezTo>
                <a:cubicBezTo>
                  <a:pt x="0" y="2036566"/>
                  <a:pt x="651406" y="838748"/>
                  <a:pt x="1655292" y="88307"/>
                </a:cubicBezTo>
                <a:close/>
              </a:path>
            </a:pathLst>
          </a:custGeom>
          <a:ln w="50800" cap="sq" cmpd="dbl">
            <a:noFill/>
            <a:miter lim="800000"/>
          </a:ln>
          <a:effectLst>
            <a:outerShdw blurRad="254000" algn="tl" rotWithShape="0">
              <a:srgbClr val="000000">
                <a:alpha val="43000"/>
              </a:srgbClr>
            </a:outerShdw>
          </a:effectLst>
        </p:spPr>
        <p:txBody>
          <a:bodyPr vert="horz" wrap="square" lIns="91440" tIns="45720" rIns="91440" bIns="45720" rtlCol="0" anchor="t">
            <a:noAutofit/>
          </a:bodyPr>
          <a:lstStyle/>
          <a:p>
            <a:pPr algn="ctr">
              <a:spcAft>
                <a:spcPts val="1000"/>
              </a:spcAft>
              <a:buClr>
                <a:schemeClr val="tx1"/>
              </a:buClr>
              <a:buSzPct val="100000"/>
              <a:buFont typeface="Arial"/>
              <a:buNone/>
            </a:pPr>
            <a:endParaRPr lang="en-US" sz="1600" cap="all"/>
          </a:p>
        </p:txBody>
      </p:sp>
      <p:graphicFrame>
        <p:nvGraphicFramePr>
          <p:cNvPr id="5" name="Content Placeholder 2">
            <a:extLst>
              <a:ext uri="{FF2B5EF4-FFF2-40B4-BE49-F238E27FC236}">
                <a16:creationId xmlns:a16="http://schemas.microsoft.com/office/drawing/2014/main" id="{386244AB-B625-EA9D-91FB-B184B78B43FA}"/>
              </a:ext>
            </a:extLst>
          </p:cNvPr>
          <p:cNvGraphicFramePr>
            <a:graphicFrameLocks noGrp="1"/>
          </p:cNvGraphicFramePr>
          <p:nvPr>
            <p:ph idx="1"/>
            <p:extLst>
              <p:ext uri="{D42A27DB-BD31-4B8C-83A1-F6EECF244321}">
                <p14:modId xmlns:p14="http://schemas.microsoft.com/office/powerpoint/2010/main" val="2860019550"/>
              </p:ext>
            </p:extLst>
          </p:nvPr>
        </p:nvGraphicFramePr>
        <p:xfrm>
          <a:off x="5617029" y="793820"/>
          <a:ext cx="5741534" cy="51709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5188674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a:extLst>
            <a:ext uri="{FF2B5EF4-FFF2-40B4-BE49-F238E27FC236}">
              <a16:creationId xmlns:a16="http://schemas.microsoft.com/office/drawing/2014/main" id="{6ED556A6-A2E0-D33F-7396-AD3A925A98FA}"/>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50E53EDA-3B94-4F6B-9E86-D3BB9EBB9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2A9937-91B8-6B2E-2EA7-A13EB5DD5F75}"/>
              </a:ext>
            </a:extLst>
          </p:cNvPr>
          <p:cNvSpPr>
            <a:spLocks noGrp="1"/>
          </p:cNvSpPr>
          <p:nvPr>
            <p:ph type="title"/>
          </p:nvPr>
        </p:nvSpPr>
        <p:spPr>
          <a:xfrm>
            <a:off x="685799" y="1150076"/>
            <a:ext cx="3659389" cy="4557849"/>
          </a:xfrm>
        </p:spPr>
        <p:txBody>
          <a:bodyPr>
            <a:normAutofit/>
          </a:bodyPr>
          <a:lstStyle/>
          <a:p>
            <a:pPr algn="r"/>
            <a:r>
              <a:rPr lang="en-US"/>
              <a:t>Research, Narrative &amp; Sensemaking</a:t>
            </a:r>
            <a:r>
              <a:rPr lang="en-US">
                <a:effectLst/>
              </a:rPr>
              <a:t> </a:t>
            </a:r>
            <a:endParaRPr lang="en-US"/>
          </a:p>
        </p:txBody>
      </p:sp>
      <p:cxnSp>
        <p:nvCxnSpPr>
          <p:cNvPr id="6" name="Straight Connector 5">
            <a:extLst>
              <a:ext uri="{FF2B5EF4-FFF2-40B4-BE49-F238E27FC236}">
                <a16:creationId xmlns:a16="http://schemas.microsoft.com/office/drawing/2014/main" id="{30EFD79F-7790-479B-B7DB-BD0D8C101D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9691685-B375-9343-51D2-0A9C91117728}"/>
              </a:ext>
            </a:extLst>
          </p:cNvPr>
          <p:cNvSpPr>
            <a:spLocks noGrp="1"/>
          </p:cNvSpPr>
          <p:nvPr>
            <p:ph idx="1"/>
          </p:nvPr>
        </p:nvSpPr>
        <p:spPr>
          <a:xfrm>
            <a:off x="4988658" y="1150076"/>
            <a:ext cx="6517543" cy="4557849"/>
          </a:xfrm>
        </p:spPr>
        <p:txBody>
          <a:bodyPr>
            <a:normAutofit/>
          </a:bodyPr>
          <a:lstStyle/>
          <a:p>
            <a:r>
              <a:rPr lang="en-US"/>
              <a:t>Summarize education news and policy trends</a:t>
            </a:r>
          </a:p>
          <a:p>
            <a:r>
              <a:rPr lang="en-US"/>
              <a:t>Pull examples to support bargaining, grievance, or organizing narratives</a:t>
            </a:r>
          </a:p>
          <a:p>
            <a:r>
              <a:rPr lang="en-US"/>
              <a:t>Compare how issues are framed across news outlets or districts</a:t>
            </a:r>
          </a:p>
          <a:p>
            <a:r>
              <a:rPr lang="en-US"/>
              <a:t>Translate data and policy language into member-facing communication</a:t>
            </a:r>
          </a:p>
          <a:p>
            <a:pPr marL="0" indent="0">
              <a:buNone/>
            </a:pPr>
            <a:endParaRPr lang="en-US"/>
          </a:p>
        </p:txBody>
      </p:sp>
    </p:spTree>
    <p:extLst>
      <p:ext uri="{BB962C8B-B14F-4D97-AF65-F5344CB8AC3E}">
        <p14:creationId xmlns:p14="http://schemas.microsoft.com/office/powerpoint/2010/main" val="72563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A166780-9337-4437-95D3-5EA9D55AAA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3D0F40-BF1F-4120-945D-90C5AAD6E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4654296" cy="6856214"/>
          </a:xfrm>
          <a:prstGeom prst="rect">
            <a:avLst/>
          </a:prstGeom>
          <a:blipFill dpi="0" rotWithShape="1">
            <a:blip r:embed="rId3"/>
            <a:srcRect/>
            <a:tile tx="0" ty="0" sx="100000" sy="100000" flip="none" algn="tl"/>
          </a:blip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5640A69-3748-450C-8DDB-B2051AC04BC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893"/>
          <a:stretch/>
        </p:blipFill>
        <p:spPr>
          <a:xfrm>
            <a:off x="0" y="0"/>
            <a:ext cx="4644770" cy="6856214"/>
          </a:xfrm>
          <a:prstGeom prst="rect">
            <a:avLst/>
          </a:prstGeom>
        </p:spPr>
      </p:pic>
      <p:sp>
        <p:nvSpPr>
          <p:cNvPr id="2" name="Title 1">
            <a:extLst>
              <a:ext uri="{FF2B5EF4-FFF2-40B4-BE49-F238E27FC236}">
                <a16:creationId xmlns:a16="http://schemas.microsoft.com/office/drawing/2014/main" id="{5D0AA2E0-A7AF-0DF9-C5E8-9671B4FD3271}"/>
              </a:ext>
            </a:extLst>
          </p:cNvPr>
          <p:cNvSpPr>
            <a:spLocks noGrp="1"/>
          </p:cNvSpPr>
          <p:nvPr>
            <p:ph type="title"/>
          </p:nvPr>
        </p:nvSpPr>
        <p:spPr>
          <a:xfrm>
            <a:off x="685801" y="643466"/>
            <a:ext cx="3351530" cy="4995333"/>
          </a:xfrm>
        </p:spPr>
        <p:txBody>
          <a:bodyPr>
            <a:normAutofit/>
          </a:bodyPr>
          <a:lstStyle/>
          <a:p>
            <a:r>
              <a:rPr lang="en-US">
                <a:solidFill>
                  <a:srgbClr val="FFFFFF"/>
                </a:solidFill>
              </a:rPr>
              <a:t>Creating Engagement &amp; Local-Level Activities</a:t>
            </a:r>
            <a:r>
              <a:rPr lang="en-US">
                <a:solidFill>
                  <a:srgbClr val="FFFFFF"/>
                </a:solidFill>
                <a:effectLst/>
              </a:rPr>
              <a:t> </a:t>
            </a:r>
            <a:endParaRPr lang="en-US">
              <a:solidFill>
                <a:srgbClr val="FFFFFF"/>
              </a:solidFill>
            </a:endParaRPr>
          </a:p>
        </p:txBody>
      </p:sp>
      <p:sp useBgFill="1">
        <p:nvSpPr>
          <p:cNvPr id="15" name="Rectangle 14">
            <a:extLst>
              <a:ext uri="{FF2B5EF4-FFF2-40B4-BE49-F238E27FC236}">
                <a16:creationId xmlns:a16="http://schemas.microsoft.com/office/drawing/2014/main" id="{66F4F323-644B-4A47-97E9-BFB73840F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120" y="-2"/>
            <a:ext cx="7537705" cy="68562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12F6E6C-9D18-D678-9144-1C4C0239DAD7}"/>
              </a:ext>
            </a:extLst>
          </p:cNvPr>
          <p:cNvGraphicFramePr>
            <a:graphicFrameLocks noGrp="1"/>
          </p:cNvGraphicFramePr>
          <p:nvPr>
            <p:ph idx="1"/>
            <p:extLst>
              <p:ext uri="{D42A27DB-BD31-4B8C-83A1-F6EECF244321}">
                <p14:modId xmlns:p14="http://schemas.microsoft.com/office/powerpoint/2010/main" val="1043534310"/>
              </p:ext>
            </p:extLst>
          </p:nvPr>
        </p:nvGraphicFramePr>
        <p:xfrm>
          <a:off x="5467509" y="804671"/>
          <a:ext cx="5886291" cy="49172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85980565"/>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0E53EDA-3B94-4F6B-9E86-D3BB9EBB9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B7590B-485E-D612-2AB3-DDD2ABB10227}"/>
              </a:ext>
            </a:extLst>
          </p:cNvPr>
          <p:cNvSpPr>
            <a:spLocks noGrp="1"/>
          </p:cNvSpPr>
          <p:nvPr>
            <p:ph type="title"/>
          </p:nvPr>
        </p:nvSpPr>
        <p:spPr>
          <a:xfrm>
            <a:off x="685799" y="1150076"/>
            <a:ext cx="3659389" cy="4557849"/>
          </a:xfrm>
        </p:spPr>
        <p:txBody>
          <a:bodyPr>
            <a:normAutofit/>
          </a:bodyPr>
          <a:lstStyle/>
          <a:p>
            <a:pPr algn="r"/>
            <a:r>
              <a:rPr lang="en-US"/>
              <a:t>Let’s Practice! Choose Your Adventure</a:t>
            </a:r>
          </a:p>
        </p:txBody>
      </p:sp>
      <p:cxnSp>
        <p:nvCxnSpPr>
          <p:cNvPr id="10" name="Straight Connector 9">
            <a:extLst>
              <a:ext uri="{FF2B5EF4-FFF2-40B4-BE49-F238E27FC236}">
                <a16:creationId xmlns:a16="http://schemas.microsoft.com/office/drawing/2014/main" id="{30EFD79F-7790-479B-B7DB-BD0D8C101D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76242FD-E6D9-9390-521A-D5CD4EA38DAD}"/>
              </a:ext>
            </a:extLst>
          </p:cNvPr>
          <p:cNvSpPr>
            <a:spLocks noGrp="1"/>
          </p:cNvSpPr>
          <p:nvPr>
            <p:ph idx="1"/>
          </p:nvPr>
        </p:nvSpPr>
        <p:spPr>
          <a:xfrm>
            <a:off x="4988658" y="1150076"/>
            <a:ext cx="6517543" cy="4557849"/>
          </a:xfrm>
        </p:spPr>
        <p:txBody>
          <a:bodyPr>
            <a:normAutofit/>
          </a:bodyPr>
          <a:lstStyle/>
          <a:p>
            <a:pPr>
              <a:buFont typeface="Arial" panose="020B0604020202020204" pitchFamily="34" charset="0"/>
              <a:buChar char="•"/>
            </a:pPr>
            <a:r>
              <a:rPr lang="en-US"/>
              <a:t>Draft a follow-up email after a building or member meeting</a:t>
            </a:r>
          </a:p>
          <a:p>
            <a:pPr>
              <a:buFont typeface="Arial" panose="020B0604020202020204" pitchFamily="34" charset="0"/>
              <a:buChar char="•"/>
            </a:pPr>
            <a:endParaRPr lang="en-US"/>
          </a:p>
          <a:p>
            <a:pPr>
              <a:buFont typeface="Arial" panose="020B0604020202020204" pitchFamily="34" charset="0"/>
              <a:buChar char="•"/>
            </a:pPr>
            <a:r>
              <a:rPr lang="en-US"/>
              <a:t>Turn an issue into 2–3 possible local actions</a:t>
            </a:r>
          </a:p>
          <a:p>
            <a:pPr>
              <a:buFont typeface="Arial" panose="020B0604020202020204" pitchFamily="34" charset="0"/>
              <a:buChar char="•"/>
            </a:pPr>
            <a:endParaRPr lang="en-US"/>
          </a:p>
          <a:p>
            <a:pPr>
              <a:buFont typeface="Arial" panose="020B0604020202020204" pitchFamily="34" charset="0"/>
              <a:buChar char="•"/>
            </a:pPr>
            <a:r>
              <a:rPr lang="en-US"/>
              <a:t>Create a simple organizing tracking table</a:t>
            </a:r>
          </a:p>
          <a:p>
            <a:pPr>
              <a:buFont typeface="Arial" panose="020B0604020202020204" pitchFamily="34" charset="0"/>
              <a:buChar char="•"/>
            </a:pPr>
            <a:endParaRPr lang="en-US"/>
          </a:p>
          <a:p>
            <a:pPr>
              <a:buFont typeface="Arial" panose="020B0604020202020204" pitchFamily="34" charset="0"/>
              <a:buChar char="•"/>
            </a:pPr>
            <a:r>
              <a:rPr lang="en-US"/>
              <a:t>Summarize a news story for member communication</a:t>
            </a:r>
          </a:p>
          <a:p>
            <a:pPr>
              <a:buFont typeface="Arial" panose="020B0604020202020204" pitchFamily="34" charset="0"/>
              <a:buChar char="•"/>
            </a:pPr>
            <a:endParaRPr lang="en-US"/>
          </a:p>
          <a:p>
            <a:pPr>
              <a:buFont typeface="Arial" panose="020B0604020202020204" pitchFamily="34" charset="0"/>
              <a:buChar char="•"/>
            </a:pPr>
            <a:r>
              <a:rPr lang="en-US"/>
              <a:t>Rewrite a message to be clearer or more accessible</a:t>
            </a:r>
          </a:p>
          <a:p>
            <a:endParaRPr lang="en-US"/>
          </a:p>
          <a:p>
            <a:pPr marL="0" indent="0">
              <a:buNone/>
            </a:pPr>
            <a:endParaRPr lang="en-US"/>
          </a:p>
        </p:txBody>
      </p:sp>
    </p:spTree>
    <p:extLst>
      <p:ext uri="{BB962C8B-B14F-4D97-AF65-F5344CB8AC3E}">
        <p14:creationId xmlns:p14="http://schemas.microsoft.com/office/powerpoint/2010/main" val="4042933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E99E88-0FE1-5C13-B5CF-5ADEA3BC49D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C7D6213-2670-876C-620E-DB648B2606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0F29EEC-E5CE-CAA8-A216-A57900523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B8A702D-7AA7-5DB1-10C0-40AE255846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BA696C72-D8CD-4ADB-F60C-A34F0C94E1E1}"/>
              </a:ext>
            </a:extLst>
          </p:cNvPr>
          <p:cNvSpPr>
            <a:spLocks noGrp="1"/>
          </p:cNvSpPr>
          <p:nvPr>
            <p:ph type="title"/>
          </p:nvPr>
        </p:nvSpPr>
        <p:spPr>
          <a:xfrm>
            <a:off x="718457" y="531278"/>
            <a:ext cx="3211517" cy="5292579"/>
          </a:xfrm>
        </p:spPr>
        <p:txBody>
          <a:bodyPr>
            <a:normAutofit/>
          </a:bodyPr>
          <a:lstStyle/>
          <a:p>
            <a:r>
              <a:rPr lang="en-US">
                <a:solidFill>
                  <a:srgbClr val="FFFFFF"/>
                </a:solidFill>
              </a:rPr>
              <a:t>Discussion</a:t>
            </a:r>
          </a:p>
        </p:txBody>
      </p:sp>
      <p:sp useBgFill="1">
        <p:nvSpPr>
          <p:cNvPr id="15" name="Freeform: Shape 14">
            <a:extLst>
              <a:ext uri="{FF2B5EF4-FFF2-40B4-BE49-F238E27FC236}">
                <a16:creationId xmlns:a16="http://schemas.microsoft.com/office/drawing/2014/main" id="{3BED367E-1019-9967-E2E0-F2A799053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422108" y="0"/>
            <a:ext cx="7769892" cy="6858000"/>
          </a:xfrm>
          <a:custGeom>
            <a:avLst/>
            <a:gdLst>
              <a:gd name="connsiteX0" fmla="*/ 1779516 w 7769892"/>
              <a:gd name="connsiteY0" fmla="*/ 0 h 6837536"/>
              <a:gd name="connsiteX1" fmla="*/ 6454848 w 7769892"/>
              <a:gd name="connsiteY1" fmla="*/ 0 h 6837536"/>
              <a:gd name="connsiteX2" fmla="*/ 6511730 w 7769892"/>
              <a:gd name="connsiteY2" fmla="*/ 37905 h 6837536"/>
              <a:gd name="connsiteX3" fmla="*/ 7769892 w 7769892"/>
              <a:gd name="connsiteY3" fmla="*/ 1486041 h 6837536"/>
              <a:gd name="connsiteX4" fmla="*/ 7769892 w 7769892"/>
              <a:gd name="connsiteY4" fmla="*/ 5281056 h 6837536"/>
              <a:gd name="connsiteX5" fmla="*/ 6353475 w 7769892"/>
              <a:gd name="connsiteY5" fmla="*/ 6837536 h 6837536"/>
              <a:gd name="connsiteX6" fmla="*/ 1882727 w 7769892"/>
              <a:gd name="connsiteY6" fmla="*/ 6837536 h 6837536"/>
              <a:gd name="connsiteX7" fmla="*/ 0 w 7769892"/>
              <a:gd name="connsiteY7" fmla="*/ 3386463 h 6837536"/>
              <a:gd name="connsiteX8" fmla="*/ 1655292 w 7769892"/>
              <a:gd name="connsiteY8" fmla="*/ 88307 h 68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9892" h="6837536">
                <a:moveTo>
                  <a:pt x="1779516" y="0"/>
                </a:moveTo>
                <a:lnTo>
                  <a:pt x="6454848" y="0"/>
                </a:lnTo>
                <a:lnTo>
                  <a:pt x="6511730" y="37905"/>
                </a:lnTo>
                <a:cubicBezTo>
                  <a:pt x="7036410" y="413592"/>
                  <a:pt x="7468976" y="909648"/>
                  <a:pt x="7769892" y="1486041"/>
                </a:cubicBezTo>
                <a:cubicBezTo>
                  <a:pt x="7769892" y="1486041"/>
                  <a:pt x="7769892" y="1486041"/>
                  <a:pt x="7769892" y="5281056"/>
                </a:cubicBezTo>
                <a:cubicBezTo>
                  <a:pt x="7437646" y="5916473"/>
                  <a:pt x="6953850" y="6452788"/>
                  <a:pt x="6353475" y="6837536"/>
                </a:cubicBezTo>
                <a:cubicBezTo>
                  <a:pt x="6353475" y="6837536"/>
                  <a:pt x="6353475" y="6837536"/>
                  <a:pt x="1882727" y="6837536"/>
                </a:cubicBezTo>
                <a:cubicBezTo>
                  <a:pt x="751925" y="6103017"/>
                  <a:pt x="0" y="4832183"/>
                  <a:pt x="0" y="3386463"/>
                </a:cubicBezTo>
                <a:cubicBezTo>
                  <a:pt x="0" y="2036566"/>
                  <a:pt x="651406" y="838748"/>
                  <a:pt x="1655292" y="88307"/>
                </a:cubicBezTo>
                <a:close/>
              </a:path>
            </a:pathLst>
          </a:custGeom>
          <a:ln w="50800" cap="sq" cmpd="dbl">
            <a:noFill/>
            <a:miter lim="800000"/>
          </a:ln>
          <a:effectLst>
            <a:outerShdw blurRad="254000" algn="tl" rotWithShape="0">
              <a:srgbClr val="000000">
                <a:alpha val="43000"/>
              </a:srgbClr>
            </a:outerShdw>
          </a:effectLst>
        </p:spPr>
        <p:txBody>
          <a:bodyPr vert="horz" wrap="square" lIns="91440" tIns="45720" rIns="91440" bIns="45720" rtlCol="0" anchor="t">
            <a:noAutofit/>
          </a:bodyPr>
          <a:lstStyle/>
          <a:p>
            <a:pPr algn="ctr">
              <a:spcAft>
                <a:spcPts val="1000"/>
              </a:spcAft>
              <a:buClr>
                <a:schemeClr val="tx1"/>
              </a:buClr>
              <a:buSzPct val="100000"/>
              <a:buFont typeface="Arial"/>
              <a:buNone/>
            </a:pPr>
            <a:endParaRPr lang="en-US" sz="1600" cap="all"/>
          </a:p>
        </p:txBody>
      </p:sp>
      <p:graphicFrame>
        <p:nvGraphicFramePr>
          <p:cNvPr id="5" name="Content Placeholder 2">
            <a:extLst>
              <a:ext uri="{FF2B5EF4-FFF2-40B4-BE49-F238E27FC236}">
                <a16:creationId xmlns:a16="http://schemas.microsoft.com/office/drawing/2014/main" id="{AD089557-4A40-98A4-74CC-A38308D89866}"/>
              </a:ext>
            </a:extLst>
          </p:cNvPr>
          <p:cNvGraphicFramePr>
            <a:graphicFrameLocks noGrp="1"/>
          </p:cNvGraphicFramePr>
          <p:nvPr>
            <p:ph idx="1"/>
          </p:nvPr>
        </p:nvGraphicFramePr>
        <p:xfrm>
          <a:off x="5617029" y="793820"/>
          <a:ext cx="5741534" cy="51709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3223176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A166780-9337-4437-95D3-5EA9D55AAA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3D0F40-BF1F-4120-945D-90C5AAD6E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4654296" cy="6856214"/>
          </a:xfrm>
          <a:prstGeom prst="rect">
            <a:avLst/>
          </a:prstGeom>
          <a:blipFill dpi="0" rotWithShape="1">
            <a:blip r:embed="rId3"/>
            <a:srcRect/>
            <a:tile tx="0" ty="0" sx="100000" sy="100000" flip="none" algn="tl"/>
          </a:blip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5640A69-3748-450C-8DDB-B2051AC04BC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893"/>
          <a:stretch/>
        </p:blipFill>
        <p:spPr>
          <a:xfrm>
            <a:off x="0" y="0"/>
            <a:ext cx="4644770" cy="6856214"/>
          </a:xfrm>
          <a:prstGeom prst="rect">
            <a:avLst/>
          </a:prstGeom>
        </p:spPr>
      </p:pic>
      <p:sp>
        <p:nvSpPr>
          <p:cNvPr id="2" name="Title 1">
            <a:extLst>
              <a:ext uri="{FF2B5EF4-FFF2-40B4-BE49-F238E27FC236}">
                <a16:creationId xmlns:a16="http://schemas.microsoft.com/office/drawing/2014/main" id="{467A6803-B375-2D6D-61C0-09D96F300EA9}"/>
              </a:ext>
            </a:extLst>
          </p:cNvPr>
          <p:cNvSpPr>
            <a:spLocks noGrp="1"/>
          </p:cNvSpPr>
          <p:nvPr>
            <p:ph type="title"/>
          </p:nvPr>
        </p:nvSpPr>
        <p:spPr>
          <a:xfrm>
            <a:off x="685801" y="643466"/>
            <a:ext cx="3351530" cy="4995333"/>
          </a:xfrm>
        </p:spPr>
        <p:txBody>
          <a:bodyPr>
            <a:normAutofit/>
          </a:bodyPr>
          <a:lstStyle/>
          <a:p>
            <a:r>
              <a:rPr lang="en-US">
                <a:solidFill>
                  <a:srgbClr val="FFFFFF"/>
                </a:solidFill>
              </a:rPr>
              <a:t>Somethings to Consider</a:t>
            </a:r>
          </a:p>
        </p:txBody>
      </p:sp>
      <p:sp useBgFill="1">
        <p:nvSpPr>
          <p:cNvPr id="15" name="Rectangle 14">
            <a:extLst>
              <a:ext uri="{FF2B5EF4-FFF2-40B4-BE49-F238E27FC236}">
                <a16:creationId xmlns:a16="http://schemas.microsoft.com/office/drawing/2014/main" id="{66F4F323-644B-4A47-97E9-BFB73840F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120" y="-2"/>
            <a:ext cx="7537705" cy="68562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93736B7-DAA2-0EDE-CB1A-2F4EA9CC373D}"/>
              </a:ext>
            </a:extLst>
          </p:cNvPr>
          <p:cNvGraphicFramePr>
            <a:graphicFrameLocks noGrp="1"/>
          </p:cNvGraphicFramePr>
          <p:nvPr>
            <p:ph idx="1"/>
            <p:extLst>
              <p:ext uri="{D42A27DB-BD31-4B8C-83A1-F6EECF244321}">
                <p14:modId xmlns:p14="http://schemas.microsoft.com/office/powerpoint/2010/main" val="252982170"/>
              </p:ext>
            </p:extLst>
          </p:nvPr>
        </p:nvGraphicFramePr>
        <p:xfrm>
          <a:off x="5467509" y="804671"/>
          <a:ext cx="5886291" cy="49172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88044660"/>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7089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Calibri" panose="020F0502020204030204"/>
                <a:ea typeface="Calibri"/>
                <a:cs typeface="Calibri"/>
              </a:rPr>
              <a:t>Using AI Visual Analysis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prstClr val="white"/>
              </a:solidFill>
              <a:effectLst/>
              <a:uLnTx/>
              <a:uFillTx/>
              <a:latin typeface="Calibri" panose="020F0502020204030204"/>
              <a:ea typeface="Calibri"/>
              <a:cs typeface="Calibri"/>
            </a:endParaRPr>
          </a:p>
          <a:p>
            <a:pPr marL="1143000" lvl="1" indent="-685800">
              <a:buFont typeface="Arial" panose="020B0604020202020204" pitchFamily="34" charset="0"/>
              <a:buChar char="•"/>
              <a:defRPr/>
            </a:pPr>
            <a:r>
              <a:rPr kumimoji="0" lang="en-US" sz="4000" i="0" u="none" strike="noStrike" kern="1200" cap="none" spc="0" normalizeH="0" baseline="0" noProof="0">
                <a:ln>
                  <a:noFill/>
                </a:ln>
                <a:solidFill>
                  <a:prstClr val="white"/>
                </a:solidFill>
                <a:effectLst/>
                <a:uLnTx/>
                <a:uFillTx/>
                <a:latin typeface="Calibri" panose="020F0502020204030204"/>
                <a:ea typeface="Calibri"/>
                <a:cs typeface="Calibri"/>
              </a:rPr>
              <a:t>Capture data:</a:t>
            </a:r>
          </a:p>
          <a:p>
            <a:pPr marL="1600200" lvl="2" indent="-685800">
              <a:buFont typeface="Arial" panose="020B0604020202020204" pitchFamily="34" charset="0"/>
              <a:buChar char="•"/>
              <a:defRPr/>
            </a:pPr>
            <a:r>
              <a:rPr lang="en-US" sz="4000">
                <a:solidFill>
                  <a:prstClr val="white"/>
                </a:solidFill>
                <a:latin typeface="Calibri" panose="020F0502020204030204"/>
                <a:ea typeface="Calibri"/>
                <a:cs typeface="Calibri"/>
              </a:rPr>
              <a:t>In real time</a:t>
            </a:r>
          </a:p>
          <a:p>
            <a:pPr marL="1600200" lvl="2" indent="-685800">
              <a:buFont typeface="Arial" panose="020B0604020202020204" pitchFamily="34" charset="0"/>
              <a:buChar char="•"/>
              <a:defRPr/>
            </a:pPr>
            <a:r>
              <a:rPr kumimoji="0" lang="en-US" sz="4000" i="0" u="none" strike="noStrike" kern="1200" cap="none" spc="0" normalizeH="0" baseline="0" noProof="0">
                <a:ln>
                  <a:noFill/>
                </a:ln>
                <a:solidFill>
                  <a:prstClr val="white"/>
                </a:solidFill>
                <a:effectLst/>
                <a:uLnTx/>
                <a:uFillTx/>
                <a:latin typeface="Calibri" panose="020F0502020204030204"/>
                <a:ea typeface="Calibri"/>
                <a:cs typeface="Calibri"/>
              </a:rPr>
              <a:t>From analog sources</a:t>
            </a:r>
          </a:p>
          <a:p>
            <a:pPr marL="1600200" lvl="2" indent="-685800">
              <a:buFont typeface="Arial" panose="020B0604020202020204" pitchFamily="34" charset="0"/>
              <a:buChar char="•"/>
              <a:defRPr/>
            </a:pPr>
            <a:r>
              <a:rPr lang="en-US" sz="4000">
                <a:solidFill>
                  <a:prstClr val="white"/>
                </a:solidFill>
                <a:latin typeface="Calibri" panose="020F0502020204030204"/>
                <a:ea typeface="Calibri"/>
                <a:cs typeface="Calibri"/>
              </a:rPr>
              <a:t>Natural field activities</a:t>
            </a:r>
            <a:endParaRPr kumimoji="0" lang="en-US" sz="4000" i="0" u="none" strike="noStrike" kern="1200" cap="none" spc="0" normalizeH="0" baseline="0" noProof="0">
              <a:ln>
                <a:noFill/>
              </a:ln>
              <a:solidFill>
                <a:prstClr val="white"/>
              </a:solidFill>
              <a:effectLst/>
              <a:uLnTx/>
              <a:uFillTx/>
              <a:latin typeface="Calibri" panose="020F0502020204030204"/>
              <a:ea typeface="Calibri"/>
              <a:cs typeface="Calibri"/>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400" b="1" i="0" u="none" strike="noStrike" kern="1200" cap="none" spc="0" normalizeH="0" baseline="0" noProof="0">
              <a:ln>
                <a:noFill/>
              </a:ln>
              <a:solidFill>
                <a:prstClr val="white"/>
              </a:solidFill>
              <a:effectLst/>
              <a:uLnTx/>
              <a:uFillTx/>
              <a:latin typeface="Calibri" panose="020F0502020204030204"/>
              <a:ea typeface="Calibri"/>
              <a:cs typeface="Calibri"/>
            </a:endParaRPr>
          </a:p>
        </p:txBody>
      </p:sp>
    </p:spTree>
    <p:custDataLst>
      <p:tags r:id="rId1"/>
    </p:custDataLst>
    <p:extLst>
      <p:ext uri="{BB962C8B-B14F-4D97-AF65-F5344CB8AC3E}">
        <p14:creationId xmlns:p14="http://schemas.microsoft.com/office/powerpoint/2010/main" val="272662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CA026E-4C60-6E30-FAF8-CB3D27609CC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45DF37D-72F4-7A96-EF28-794ACE0A9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304822A-AF0B-A493-EE56-70BF313729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99ED5A7-2C4C-BA5B-E120-D28FB97FDD3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B0455802-7939-94F6-0404-A1AFE70102AC}"/>
              </a:ext>
            </a:extLst>
          </p:cNvPr>
          <p:cNvSpPr>
            <a:spLocks noGrp="1"/>
          </p:cNvSpPr>
          <p:nvPr>
            <p:ph type="title"/>
          </p:nvPr>
        </p:nvSpPr>
        <p:spPr>
          <a:xfrm>
            <a:off x="613130" y="161387"/>
            <a:ext cx="3211517" cy="1264865"/>
          </a:xfrm>
        </p:spPr>
        <p:txBody>
          <a:bodyPr>
            <a:normAutofit/>
          </a:bodyPr>
          <a:lstStyle/>
          <a:p>
            <a:r>
              <a:rPr lang="en-US">
                <a:solidFill>
                  <a:srgbClr val="FFFFFF"/>
                </a:solidFill>
              </a:rPr>
              <a:t>AI Visual analysis </a:t>
            </a:r>
          </a:p>
        </p:txBody>
      </p:sp>
      <p:sp useBgFill="1">
        <p:nvSpPr>
          <p:cNvPr id="15" name="Freeform: Shape 14">
            <a:extLst>
              <a:ext uri="{FF2B5EF4-FFF2-40B4-BE49-F238E27FC236}">
                <a16:creationId xmlns:a16="http://schemas.microsoft.com/office/drawing/2014/main" id="{F1B3F296-A8E5-C1EA-6DBE-FA59B42B4A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422108" y="0"/>
            <a:ext cx="7769892" cy="6858000"/>
          </a:xfrm>
          <a:custGeom>
            <a:avLst/>
            <a:gdLst>
              <a:gd name="connsiteX0" fmla="*/ 1779516 w 7769892"/>
              <a:gd name="connsiteY0" fmla="*/ 0 h 6837536"/>
              <a:gd name="connsiteX1" fmla="*/ 6454848 w 7769892"/>
              <a:gd name="connsiteY1" fmla="*/ 0 h 6837536"/>
              <a:gd name="connsiteX2" fmla="*/ 6511730 w 7769892"/>
              <a:gd name="connsiteY2" fmla="*/ 37905 h 6837536"/>
              <a:gd name="connsiteX3" fmla="*/ 7769892 w 7769892"/>
              <a:gd name="connsiteY3" fmla="*/ 1486041 h 6837536"/>
              <a:gd name="connsiteX4" fmla="*/ 7769892 w 7769892"/>
              <a:gd name="connsiteY4" fmla="*/ 5281056 h 6837536"/>
              <a:gd name="connsiteX5" fmla="*/ 6353475 w 7769892"/>
              <a:gd name="connsiteY5" fmla="*/ 6837536 h 6837536"/>
              <a:gd name="connsiteX6" fmla="*/ 1882727 w 7769892"/>
              <a:gd name="connsiteY6" fmla="*/ 6837536 h 6837536"/>
              <a:gd name="connsiteX7" fmla="*/ 0 w 7769892"/>
              <a:gd name="connsiteY7" fmla="*/ 3386463 h 6837536"/>
              <a:gd name="connsiteX8" fmla="*/ 1655292 w 7769892"/>
              <a:gd name="connsiteY8" fmla="*/ 88307 h 68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9892" h="6837536">
                <a:moveTo>
                  <a:pt x="1779516" y="0"/>
                </a:moveTo>
                <a:lnTo>
                  <a:pt x="6454848" y="0"/>
                </a:lnTo>
                <a:lnTo>
                  <a:pt x="6511730" y="37905"/>
                </a:lnTo>
                <a:cubicBezTo>
                  <a:pt x="7036410" y="413592"/>
                  <a:pt x="7468976" y="909648"/>
                  <a:pt x="7769892" y="1486041"/>
                </a:cubicBezTo>
                <a:cubicBezTo>
                  <a:pt x="7769892" y="1486041"/>
                  <a:pt x="7769892" y="1486041"/>
                  <a:pt x="7769892" y="5281056"/>
                </a:cubicBezTo>
                <a:cubicBezTo>
                  <a:pt x="7437646" y="5916473"/>
                  <a:pt x="6953850" y="6452788"/>
                  <a:pt x="6353475" y="6837536"/>
                </a:cubicBezTo>
                <a:cubicBezTo>
                  <a:pt x="6353475" y="6837536"/>
                  <a:pt x="6353475" y="6837536"/>
                  <a:pt x="1882727" y="6837536"/>
                </a:cubicBezTo>
                <a:cubicBezTo>
                  <a:pt x="751925" y="6103017"/>
                  <a:pt x="0" y="4832183"/>
                  <a:pt x="0" y="3386463"/>
                </a:cubicBezTo>
                <a:cubicBezTo>
                  <a:pt x="0" y="2036566"/>
                  <a:pt x="651406" y="838748"/>
                  <a:pt x="1655292" y="88307"/>
                </a:cubicBezTo>
                <a:close/>
              </a:path>
            </a:pathLst>
          </a:custGeom>
          <a:ln w="50800" cap="sq" cmpd="dbl">
            <a:noFill/>
            <a:miter lim="800000"/>
          </a:ln>
          <a:effectLst>
            <a:outerShdw blurRad="254000" algn="tl" rotWithShape="0">
              <a:srgbClr val="000000">
                <a:alpha val="43000"/>
              </a:srgbClr>
            </a:outerShdw>
          </a:effectLst>
        </p:spPr>
        <p:txBody>
          <a:bodyPr vert="horz" wrap="square" lIns="91440" tIns="45720" rIns="91440" bIns="45720" rtlCol="0" anchor="t">
            <a:noAutofit/>
          </a:bodyPr>
          <a:lstStyle/>
          <a:p>
            <a:pPr algn="ctr">
              <a:spcAft>
                <a:spcPts val="1000"/>
              </a:spcAft>
              <a:buClr>
                <a:schemeClr val="tx1"/>
              </a:buClr>
              <a:buSzPct val="100000"/>
              <a:buFont typeface="Arial"/>
              <a:buNone/>
            </a:pPr>
            <a:endParaRPr lang="en-US" sz="1600" cap="all"/>
          </a:p>
        </p:txBody>
      </p:sp>
      <p:graphicFrame>
        <p:nvGraphicFramePr>
          <p:cNvPr id="5" name="Content Placeholder 2">
            <a:extLst>
              <a:ext uri="{FF2B5EF4-FFF2-40B4-BE49-F238E27FC236}">
                <a16:creationId xmlns:a16="http://schemas.microsoft.com/office/drawing/2014/main" id="{23D4D6AC-6283-638D-B29F-200E37CA11F1}"/>
              </a:ext>
            </a:extLst>
          </p:cNvPr>
          <p:cNvGraphicFramePr>
            <a:graphicFrameLocks noGrp="1"/>
          </p:cNvGraphicFramePr>
          <p:nvPr>
            <p:ph idx="1"/>
            <p:extLst>
              <p:ext uri="{D42A27DB-BD31-4B8C-83A1-F6EECF244321}">
                <p14:modId xmlns:p14="http://schemas.microsoft.com/office/powerpoint/2010/main" val="2470732344"/>
              </p:ext>
            </p:extLst>
          </p:nvPr>
        </p:nvGraphicFramePr>
        <p:xfrm>
          <a:off x="5617029" y="793820"/>
          <a:ext cx="5741534" cy="51709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1">
            <a:extLst>
              <a:ext uri="{FF2B5EF4-FFF2-40B4-BE49-F238E27FC236}">
                <a16:creationId xmlns:a16="http://schemas.microsoft.com/office/drawing/2014/main" id="{DDAD7076-DF8B-8A0A-F256-273EF037D0CB}"/>
              </a:ext>
            </a:extLst>
          </p:cNvPr>
          <p:cNvSpPr>
            <a:spLocks noChangeArrowheads="1"/>
          </p:cNvSpPr>
          <p:nvPr/>
        </p:nvSpPr>
        <p:spPr bwMode="auto">
          <a:xfrm>
            <a:off x="204480" y="1940630"/>
            <a:ext cx="4013148" cy="4401205"/>
          </a:xfrm>
          <a:prstGeom prst="rect">
            <a:avLst/>
          </a:prstGeom>
          <a:solidFill>
            <a:schemeClr val="accent1">
              <a:alpha val="37000"/>
            </a:schemeClr>
          </a:solid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sz="2000">
                <a:solidFill>
                  <a:schemeClr val="bg1"/>
                </a:solidFill>
              </a:rPr>
              <a:t>AI visual analysis helps under-resourced or solo union organizers quickly identify patterns, leadership potential, engagement levels, and organizing opportunities that would otherwise take significant time to uncover manually. It acts like a second set of analytical eyes, helping organizers work more strategically while freeing more time for relationship-building and action. Used thoughtfully, AI strengthens organizer capacity rather than replacing organizer judgment.</a:t>
            </a:r>
            <a:endParaRPr kumimoji="0" lang="en-US" altLang="en-US" sz="2000" b="0" i="0" u="none" strike="noStrike" cap="none" normalizeH="0" baseline="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086386838"/>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2AA85-DB02-D9F3-4817-2071839951DA}"/>
              </a:ext>
            </a:extLst>
          </p:cNvPr>
          <p:cNvSpPr>
            <a:spLocks noGrp="1"/>
          </p:cNvSpPr>
          <p:nvPr>
            <p:ph type="title"/>
          </p:nvPr>
        </p:nvSpPr>
        <p:spPr/>
        <p:txBody>
          <a:bodyPr/>
          <a:lstStyle/>
          <a:p>
            <a:r>
              <a:rPr lang="en-US"/>
              <a:t>Real world application: Nurse Needs Nexus </a:t>
            </a:r>
          </a:p>
        </p:txBody>
      </p:sp>
      <p:sp>
        <p:nvSpPr>
          <p:cNvPr id="6" name="Rectangle 2">
            <a:extLst>
              <a:ext uri="{FF2B5EF4-FFF2-40B4-BE49-F238E27FC236}">
                <a16:creationId xmlns:a16="http://schemas.microsoft.com/office/drawing/2014/main" id="{5F8AE253-DAC9-EEE3-A143-7E1FF5575EA4}"/>
              </a:ext>
            </a:extLst>
          </p:cNvPr>
          <p:cNvSpPr>
            <a:spLocks noChangeArrowheads="1"/>
          </p:cNvSpPr>
          <p:nvPr/>
        </p:nvSpPr>
        <p:spPr bwMode="auto">
          <a:xfrm>
            <a:off x="685801" y="1942758"/>
            <a:ext cx="9470572"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chemeClr val="tx1"/>
                </a:solidFill>
                <a:effectLst/>
                <a:latin typeface="Arial" panose="020B0604020202020204" pitchFamily="34" charset="0"/>
              </a:rPr>
              <a:t>Situation: Unit dysfunction</a:t>
            </a:r>
            <a:endParaRPr kumimoji="0" lang="en-US" altLang="en-US" sz="20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Arial" panose="020B0604020202020204" pitchFamily="34" charset="0"/>
              </a:rPr>
              <a:t>The nursing department was experiencing growing fragmentation between nurse administrators, building nurses, and itinerant nurses, with each group developing different perceptions around workload, communication, support, and professional respect. These tensions were contributing to declining trust, miscommunication, and feelings of inequity that were affecting morale and collaboration across the department.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chemeClr val="tx1"/>
                </a:solidFill>
                <a:effectLst/>
                <a:latin typeface="Arial" panose="020B0604020202020204" pitchFamily="34" charset="0"/>
              </a:rPr>
              <a:t>Objective: Issue Identification / Organize / Cohesion</a:t>
            </a:r>
            <a:endParaRPr kumimoji="0" lang="en-US" altLang="en-US" sz="20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a:latin typeface="Arial" panose="020B0604020202020204" pitchFamily="34" charset="0"/>
              </a:rPr>
              <a:t>H</a:t>
            </a:r>
            <a:r>
              <a:rPr kumimoji="0" lang="en-US" altLang="en-US" b="0" i="0" u="none" strike="noStrike" cap="none" normalizeH="0" baseline="0">
                <a:ln>
                  <a:noFill/>
                </a:ln>
                <a:solidFill>
                  <a:schemeClr val="tx1"/>
                </a:solidFill>
                <a:effectLst/>
                <a:latin typeface="Arial" panose="020B0604020202020204" pitchFamily="34" charset="0"/>
              </a:rPr>
              <a:t>elp each group recognize that many of their frustrations were structurally interconnected rather than purely interpersonal. Using facilitated dialogue, collaborative exercises, and AI-assisted visual analysis of handwritten charts, synthesize shared themes and translate each group’s concerns into language the others could better understand and allowing for greater bargaining unit harmony, effectiveness, and bargaining unit strength.</a:t>
            </a:r>
            <a:endParaRPr kumimoji="0" lang="en-US" altLang="en-US" sz="2000" b="1"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66074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3C80D8-42D9-54DB-D5D5-76CCF7EF74A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C9D86C7-9CC1-77BE-9D16-B78024239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1336055-1E0F-364E-F4DF-A9C39F4792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4654296" cy="6856214"/>
          </a:xfrm>
          <a:prstGeom prst="rect">
            <a:avLst/>
          </a:prstGeom>
          <a:blipFill dpi="0" rotWithShape="1">
            <a:blip r:embed="rId3"/>
            <a:srcRect/>
            <a:tile tx="0" ty="0" sx="100000" sy="100000" flip="none" algn="tl"/>
          </a:blip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B6584CF-9582-D3DD-A556-AA0D3747CA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893"/>
          <a:stretch/>
        </p:blipFill>
        <p:spPr>
          <a:xfrm>
            <a:off x="0" y="0"/>
            <a:ext cx="4644770" cy="6856214"/>
          </a:xfrm>
          <a:prstGeom prst="rect">
            <a:avLst/>
          </a:prstGeom>
        </p:spPr>
      </p:pic>
      <p:sp>
        <p:nvSpPr>
          <p:cNvPr id="2" name="Title 1">
            <a:extLst>
              <a:ext uri="{FF2B5EF4-FFF2-40B4-BE49-F238E27FC236}">
                <a16:creationId xmlns:a16="http://schemas.microsoft.com/office/drawing/2014/main" id="{8F0729CB-5E3F-5EC1-7378-42E9A7B5A87A}"/>
              </a:ext>
            </a:extLst>
          </p:cNvPr>
          <p:cNvSpPr>
            <a:spLocks noGrp="1"/>
          </p:cNvSpPr>
          <p:nvPr>
            <p:ph type="title"/>
          </p:nvPr>
        </p:nvSpPr>
        <p:spPr>
          <a:xfrm>
            <a:off x="685801" y="643466"/>
            <a:ext cx="3351530" cy="3384247"/>
          </a:xfrm>
          <a:solidFill>
            <a:srgbClr val="FF00FF">
              <a:alpha val="26000"/>
            </a:srgbClr>
          </a:solidFill>
        </p:spPr>
        <p:txBody>
          <a:bodyPr>
            <a:normAutofit/>
          </a:bodyPr>
          <a:lstStyle/>
          <a:p>
            <a:r>
              <a:rPr lang="en-US">
                <a:solidFill>
                  <a:srgbClr val="FFFFFF"/>
                </a:solidFill>
              </a:rPr>
              <a:t>Challenge:  </a:t>
            </a:r>
            <a:br>
              <a:rPr lang="en-US">
                <a:solidFill>
                  <a:srgbClr val="FFFFFF"/>
                </a:solidFill>
              </a:rPr>
            </a:br>
            <a:r>
              <a:rPr lang="en-US" sz="2000">
                <a:solidFill>
                  <a:srgbClr val="FFFFFF"/>
                </a:solidFill>
                <a:latin typeface="+mn-lt"/>
              </a:rPr>
              <a:t>How to capture and synthesize data in dynamic group settings</a:t>
            </a:r>
            <a:br>
              <a:rPr lang="en-US" sz="2000">
                <a:solidFill>
                  <a:srgbClr val="FFFFFF"/>
                </a:solidFill>
                <a:latin typeface="+mn-lt"/>
              </a:rPr>
            </a:br>
            <a:br>
              <a:rPr lang="en-US" sz="2000">
                <a:solidFill>
                  <a:srgbClr val="FFFFFF"/>
                </a:solidFill>
                <a:latin typeface="+mn-lt"/>
              </a:rPr>
            </a:br>
            <a:r>
              <a:rPr lang="en-US" sz="1800">
                <a:solidFill>
                  <a:srgbClr val="FFFFFF"/>
                </a:solidFill>
              </a:rPr>
              <a:t>Focus groups</a:t>
            </a:r>
            <a:br>
              <a:rPr lang="en-US" sz="1800">
                <a:solidFill>
                  <a:srgbClr val="FFFFFF"/>
                </a:solidFill>
              </a:rPr>
            </a:br>
            <a:r>
              <a:rPr lang="en-US" sz="1800">
                <a:solidFill>
                  <a:srgbClr val="FFFFFF"/>
                </a:solidFill>
              </a:rPr>
              <a:t>Site lead reports</a:t>
            </a:r>
            <a:br>
              <a:rPr lang="en-US" sz="1800">
                <a:solidFill>
                  <a:srgbClr val="FFFFFF"/>
                </a:solidFill>
              </a:rPr>
            </a:br>
            <a:r>
              <a:rPr lang="en-US" sz="1800">
                <a:solidFill>
                  <a:srgbClr val="FFFFFF"/>
                </a:solidFill>
              </a:rPr>
              <a:t>Group meetings</a:t>
            </a:r>
            <a:br>
              <a:rPr lang="en-US" sz="5400">
                <a:solidFill>
                  <a:srgbClr val="FFFFFF"/>
                </a:solidFill>
              </a:rPr>
            </a:br>
            <a:endParaRPr lang="en-US">
              <a:solidFill>
                <a:srgbClr val="FFFFFF"/>
              </a:solidFill>
              <a:latin typeface="+mn-lt"/>
            </a:endParaRPr>
          </a:p>
        </p:txBody>
      </p:sp>
      <p:sp useBgFill="1">
        <p:nvSpPr>
          <p:cNvPr id="15" name="Rectangle 14">
            <a:extLst>
              <a:ext uri="{FF2B5EF4-FFF2-40B4-BE49-F238E27FC236}">
                <a16:creationId xmlns:a16="http://schemas.microsoft.com/office/drawing/2014/main" id="{7AB9317F-6A15-7D41-B10A-C2FF314EC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120" y="-2"/>
            <a:ext cx="7537705" cy="68562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A9BC735-5E2A-F162-8100-8A2AF4F40D9C}"/>
              </a:ext>
            </a:extLst>
          </p:cNvPr>
          <p:cNvGraphicFramePr>
            <a:graphicFrameLocks noGrp="1"/>
          </p:cNvGraphicFramePr>
          <p:nvPr>
            <p:ph idx="1"/>
            <p:extLst>
              <p:ext uri="{D42A27DB-BD31-4B8C-83A1-F6EECF244321}">
                <p14:modId xmlns:p14="http://schemas.microsoft.com/office/powerpoint/2010/main" val="154868201"/>
              </p:ext>
            </p:extLst>
          </p:nvPr>
        </p:nvGraphicFramePr>
        <p:xfrm>
          <a:off x="5467509" y="804671"/>
          <a:ext cx="5886291" cy="49172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91486711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a:extLst>
            <a:ext uri="{FF2B5EF4-FFF2-40B4-BE49-F238E27FC236}">
              <a16:creationId xmlns:a16="http://schemas.microsoft.com/office/drawing/2014/main" id="{AE7E228A-18EE-7115-00F2-0955B87F3AB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F0D37CC-8CED-A449-4C94-A95576BC4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9215D2-6F95-3D30-9A88-2C8CD45B7CFD}"/>
              </a:ext>
            </a:extLst>
          </p:cNvPr>
          <p:cNvSpPr>
            <a:spLocks noGrp="1"/>
          </p:cNvSpPr>
          <p:nvPr>
            <p:ph type="title"/>
          </p:nvPr>
        </p:nvSpPr>
        <p:spPr>
          <a:xfrm>
            <a:off x="685799" y="1150076"/>
            <a:ext cx="3659389" cy="4557849"/>
          </a:xfrm>
        </p:spPr>
        <p:txBody>
          <a:bodyPr>
            <a:normAutofit/>
          </a:bodyPr>
          <a:lstStyle/>
          <a:p>
            <a:pPr algn="r"/>
            <a:r>
              <a:rPr lang="en-US"/>
              <a:t>Pre-Planning for AI Visual Analysis</a:t>
            </a:r>
          </a:p>
        </p:txBody>
      </p:sp>
      <p:cxnSp>
        <p:nvCxnSpPr>
          <p:cNvPr id="10" name="Straight Connector 9">
            <a:extLst>
              <a:ext uri="{FF2B5EF4-FFF2-40B4-BE49-F238E27FC236}">
                <a16:creationId xmlns:a16="http://schemas.microsoft.com/office/drawing/2014/main" id="{2FFD21A2-8AE6-E560-9E22-715D93D5CC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B0BB363-8130-F97C-05A2-19876E4FDDC1}"/>
              </a:ext>
            </a:extLst>
          </p:cNvPr>
          <p:cNvSpPr>
            <a:spLocks noGrp="1"/>
          </p:cNvSpPr>
          <p:nvPr>
            <p:ph idx="1"/>
          </p:nvPr>
        </p:nvSpPr>
        <p:spPr>
          <a:xfrm>
            <a:off x="4988658" y="1150076"/>
            <a:ext cx="6517543" cy="4557849"/>
          </a:xfrm>
        </p:spPr>
        <p:txBody>
          <a:bodyPr>
            <a:normAutofit/>
          </a:bodyPr>
          <a:lstStyle/>
          <a:p>
            <a:pPr marL="0" indent="0">
              <a:buNone/>
            </a:pPr>
            <a:endParaRPr lang="en-US"/>
          </a:p>
          <a:p>
            <a:pPr marL="0" indent="0">
              <a:buNone/>
            </a:pPr>
            <a:endParaRPr lang="en-US"/>
          </a:p>
        </p:txBody>
      </p:sp>
      <p:sp>
        <p:nvSpPr>
          <p:cNvPr id="4" name="Rectangle 1">
            <a:extLst>
              <a:ext uri="{FF2B5EF4-FFF2-40B4-BE49-F238E27FC236}">
                <a16:creationId xmlns:a16="http://schemas.microsoft.com/office/drawing/2014/main" id="{29CD48CD-3710-2F58-8438-A0BB992B682C}"/>
              </a:ext>
            </a:extLst>
          </p:cNvPr>
          <p:cNvSpPr>
            <a:spLocks noChangeArrowheads="1"/>
          </p:cNvSpPr>
          <p:nvPr/>
        </p:nvSpPr>
        <p:spPr bwMode="auto">
          <a:xfrm>
            <a:off x="4746172" y="1191628"/>
            <a:ext cx="7445828"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ts val="1200"/>
              </a:spcAft>
              <a:buClrTx/>
              <a:buSzTx/>
              <a:buFontTx/>
              <a:buChar char="•"/>
              <a:tabLst/>
            </a:pPr>
            <a:r>
              <a:rPr kumimoji="0" lang="en-US" altLang="en-US" sz="2000" b="0" i="0" u="none" strike="noStrike" cap="none" normalizeH="0" baseline="0">
                <a:ln>
                  <a:noFill/>
                </a:ln>
                <a:solidFill>
                  <a:schemeClr val="tx1"/>
                </a:solidFill>
                <a:effectLst/>
                <a:latin typeface="Arial" panose="020B0604020202020204" pitchFamily="34" charset="0"/>
              </a:rPr>
              <a:t>Use role prompting (“You are an experienced organizer…”).</a:t>
            </a:r>
          </a:p>
          <a:p>
            <a:pPr marL="0" marR="0" lvl="0" indent="0" algn="l" defTabSz="914400" rtl="0" eaLnBrk="0" fontAlgn="base" latinLnBrk="0" hangingPunct="0">
              <a:lnSpc>
                <a:spcPct val="100000"/>
              </a:lnSpc>
              <a:spcBef>
                <a:spcPct val="0"/>
              </a:spcBef>
              <a:spcAft>
                <a:spcPts val="1200"/>
              </a:spcAft>
              <a:buClrTx/>
              <a:buSzTx/>
              <a:buFontTx/>
              <a:buChar char="•"/>
              <a:tabLst/>
            </a:pPr>
            <a:r>
              <a:rPr kumimoji="0" lang="en-US" altLang="en-US" sz="2000" b="0" i="0" u="none" strike="noStrike" cap="none" normalizeH="0" baseline="0">
                <a:ln>
                  <a:noFill/>
                </a:ln>
                <a:solidFill>
                  <a:schemeClr val="tx1"/>
                </a:solidFill>
                <a:effectLst/>
                <a:latin typeface="Arial" panose="020B0604020202020204" pitchFamily="34" charset="0"/>
              </a:rPr>
              <a:t>Include a clear key for all colors and symbols. (chart or prompt)</a:t>
            </a:r>
          </a:p>
          <a:p>
            <a:pPr marL="0" marR="0" lvl="0" indent="0" algn="l" defTabSz="914400" rtl="0" eaLnBrk="0" fontAlgn="base" latinLnBrk="0" hangingPunct="0">
              <a:lnSpc>
                <a:spcPct val="100000"/>
              </a:lnSpc>
              <a:spcBef>
                <a:spcPct val="0"/>
              </a:spcBef>
              <a:spcAft>
                <a:spcPts val="1200"/>
              </a:spcAft>
              <a:buClrTx/>
              <a:buSzTx/>
              <a:buFontTx/>
              <a:buChar char="•"/>
              <a:tabLst/>
            </a:pPr>
            <a:r>
              <a:rPr kumimoji="0" lang="en-US" altLang="en-US" sz="2000" b="0" i="0" u="none" strike="noStrike" cap="none" normalizeH="0" baseline="0">
                <a:ln>
                  <a:noFill/>
                </a:ln>
                <a:solidFill>
                  <a:schemeClr val="tx1"/>
                </a:solidFill>
                <a:effectLst/>
                <a:latin typeface="Arial" panose="020B0604020202020204" pitchFamily="34" charset="0"/>
              </a:rPr>
              <a:t>Separate charts by topic, group, or department.</a:t>
            </a:r>
          </a:p>
          <a:p>
            <a:pPr marL="0" marR="0" lvl="0" indent="0" algn="l" defTabSz="914400" rtl="0" eaLnBrk="0" fontAlgn="base" latinLnBrk="0" hangingPunct="0">
              <a:lnSpc>
                <a:spcPct val="100000"/>
              </a:lnSpc>
              <a:spcBef>
                <a:spcPct val="0"/>
              </a:spcBef>
              <a:spcAft>
                <a:spcPts val="1200"/>
              </a:spcAft>
              <a:buClrTx/>
              <a:buSzTx/>
              <a:buFontTx/>
              <a:buChar char="•"/>
              <a:tabLst/>
            </a:pPr>
            <a:r>
              <a:rPr kumimoji="0" lang="en-US" altLang="en-US" sz="2000" b="0" i="0" u="none" strike="noStrike" cap="none" normalizeH="0" baseline="0">
                <a:ln>
                  <a:noFill/>
                </a:ln>
                <a:solidFill>
                  <a:schemeClr val="tx1"/>
                </a:solidFill>
                <a:effectLst/>
                <a:latin typeface="Arial" panose="020B0604020202020204" pitchFamily="34" charset="0"/>
              </a:rPr>
              <a:t>Grouping has significance on the chart.</a:t>
            </a:r>
          </a:p>
          <a:p>
            <a:pPr marL="0" marR="0" lvl="0" indent="0" algn="l" defTabSz="914400" rtl="0" eaLnBrk="0" fontAlgn="base" latinLnBrk="0" hangingPunct="0">
              <a:lnSpc>
                <a:spcPct val="100000"/>
              </a:lnSpc>
              <a:spcBef>
                <a:spcPct val="0"/>
              </a:spcBef>
              <a:spcAft>
                <a:spcPts val="1200"/>
              </a:spcAft>
              <a:buClrTx/>
              <a:buSzTx/>
              <a:buFontTx/>
              <a:buChar char="•"/>
              <a:tabLst/>
            </a:pPr>
            <a:r>
              <a:rPr kumimoji="0" lang="en-US" altLang="en-US" sz="2000" b="0" i="0" u="none" strike="noStrike" cap="none" normalizeH="0" baseline="0">
                <a:ln>
                  <a:noFill/>
                </a:ln>
                <a:solidFill>
                  <a:schemeClr val="tx1"/>
                </a:solidFill>
                <a:effectLst/>
                <a:latin typeface="Arial" panose="020B0604020202020204" pitchFamily="34" charset="0"/>
              </a:rPr>
              <a:t>Keep layouts and color systems consistent across charts.</a:t>
            </a:r>
          </a:p>
          <a:p>
            <a:pPr marL="0" marR="0" lvl="0" indent="0" algn="l" defTabSz="914400" rtl="0" eaLnBrk="0" fontAlgn="base" latinLnBrk="0" hangingPunct="0">
              <a:lnSpc>
                <a:spcPct val="100000"/>
              </a:lnSpc>
              <a:spcBef>
                <a:spcPct val="0"/>
              </a:spcBef>
              <a:spcAft>
                <a:spcPts val="1200"/>
              </a:spcAft>
              <a:buClrTx/>
              <a:buSzTx/>
              <a:buFontTx/>
              <a:buChar char="•"/>
              <a:tabLst/>
            </a:pPr>
            <a:r>
              <a:rPr kumimoji="0" lang="en-US" altLang="en-US" sz="2000" b="0" i="0" u="none" strike="noStrike" cap="none" normalizeH="0" baseline="0">
                <a:ln>
                  <a:noFill/>
                </a:ln>
                <a:solidFill>
                  <a:schemeClr val="tx1"/>
                </a:solidFill>
                <a:effectLst/>
                <a:latin typeface="Arial" panose="020B0604020202020204" pitchFamily="34" charset="0"/>
              </a:rPr>
              <a:t>Add dates or campaign phases to track change over time.</a:t>
            </a:r>
          </a:p>
          <a:p>
            <a:pPr marL="0" marR="0" lvl="0" indent="0" algn="l" defTabSz="914400" rtl="0" eaLnBrk="0" fontAlgn="base" latinLnBrk="0" hangingPunct="0">
              <a:lnSpc>
                <a:spcPct val="100000"/>
              </a:lnSpc>
              <a:spcBef>
                <a:spcPct val="0"/>
              </a:spcBef>
              <a:spcAft>
                <a:spcPts val="1200"/>
              </a:spcAft>
              <a:buClrTx/>
              <a:buSzTx/>
              <a:buFontTx/>
              <a:buChar char="•"/>
              <a:tabLst/>
            </a:pPr>
            <a:r>
              <a:rPr lang="en-US" altLang="en-US" sz="2000">
                <a:latin typeface="Arial" panose="020B0604020202020204" pitchFamily="34" charset="0"/>
              </a:rPr>
              <a:t>Use </a:t>
            </a:r>
            <a:r>
              <a:rPr kumimoji="0" lang="en-US" altLang="en-US" sz="2000" b="0" i="0" u="none" strike="noStrike" cap="none" normalizeH="0" baseline="0">
                <a:ln>
                  <a:noFill/>
                </a:ln>
                <a:solidFill>
                  <a:schemeClr val="tx1"/>
                </a:solidFill>
                <a:effectLst/>
                <a:latin typeface="Arial" panose="020B0604020202020204" pitchFamily="34" charset="0"/>
              </a:rPr>
              <a:t>trust, influence, significance or other symbols.</a:t>
            </a:r>
          </a:p>
          <a:p>
            <a:pPr marL="0" marR="0" lvl="0" indent="0" algn="l" defTabSz="914400" rtl="0" eaLnBrk="0" fontAlgn="base" latinLnBrk="0" hangingPunct="0">
              <a:lnSpc>
                <a:spcPct val="100000"/>
              </a:lnSpc>
              <a:spcBef>
                <a:spcPct val="0"/>
              </a:spcBef>
              <a:spcAft>
                <a:spcPts val="1200"/>
              </a:spcAft>
              <a:buClrTx/>
              <a:buSzTx/>
              <a:buFontTx/>
              <a:buChar char="•"/>
              <a:tabLst/>
            </a:pPr>
            <a:r>
              <a:rPr kumimoji="0" lang="en-US" altLang="en-US" sz="2000" b="0" i="0" u="none" strike="noStrike" cap="none" normalizeH="0" baseline="0">
                <a:ln>
                  <a:noFill/>
                </a:ln>
                <a:solidFill>
                  <a:schemeClr val="tx1"/>
                </a:solidFill>
                <a:effectLst/>
                <a:latin typeface="Arial" panose="020B0604020202020204" pitchFamily="34" charset="0"/>
              </a:rPr>
              <a:t>Use clear handwriting and dark, readable markers.</a:t>
            </a:r>
          </a:p>
          <a:p>
            <a:pPr marL="0" marR="0" lvl="0" indent="0" algn="l" defTabSz="914400" rtl="0" eaLnBrk="0" fontAlgn="base" latinLnBrk="0" hangingPunct="0">
              <a:lnSpc>
                <a:spcPct val="100000"/>
              </a:lnSpc>
              <a:spcBef>
                <a:spcPct val="0"/>
              </a:spcBef>
              <a:spcAft>
                <a:spcPts val="1200"/>
              </a:spcAft>
              <a:buClrTx/>
              <a:buSzTx/>
              <a:buFontTx/>
              <a:buChar char="•"/>
              <a:tabLst/>
            </a:pPr>
            <a:r>
              <a:rPr kumimoji="0" lang="en-US" altLang="en-US" sz="2000" b="0" i="0" u="none" strike="noStrike" cap="none" normalizeH="0" baseline="0">
                <a:ln>
                  <a:noFill/>
                </a:ln>
                <a:solidFill>
                  <a:schemeClr val="tx1"/>
                </a:solidFill>
                <a:effectLst/>
                <a:latin typeface="Arial" panose="020B0604020202020204" pitchFamily="34" charset="0"/>
              </a:rPr>
              <a:t>Add brief context or organizer notes on chart or prompt.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10396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33A2D9-23B0-F5E7-E629-1C88A7980B1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B65C2CE-1BBE-A46F-CC22-86621EA4C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52CE4F-C46C-636A-0C55-C164C8ADC3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4654296" cy="6856214"/>
          </a:xfrm>
          <a:prstGeom prst="rect">
            <a:avLst/>
          </a:prstGeom>
          <a:blipFill dpi="0" rotWithShape="1">
            <a:blip r:embed="rId3"/>
            <a:srcRect/>
            <a:tile tx="0" ty="0" sx="100000" sy="100000" flip="none" algn="tl"/>
          </a:blip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CFF0633-AD8E-5252-0A5D-E380D5BFFD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893"/>
          <a:stretch/>
        </p:blipFill>
        <p:spPr>
          <a:xfrm>
            <a:off x="0" y="0"/>
            <a:ext cx="4644770" cy="6856214"/>
          </a:xfrm>
          <a:prstGeom prst="rect">
            <a:avLst/>
          </a:prstGeom>
        </p:spPr>
      </p:pic>
      <p:sp>
        <p:nvSpPr>
          <p:cNvPr id="2" name="Title 1">
            <a:extLst>
              <a:ext uri="{FF2B5EF4-FFF2-40B4-BE49-F238E27FC236}">
                <a16:creationId xmlns:a16="http://schemas.microsoft.com/office/drawing/2014/main" id="{FDC10D4D-3664-A4F7-DF8C-074C4B6E1C4C}"/>
              </a:ext>
            </a:extLst>
          </p:cNvPr>
          <p:cNvSpPr>
            <a:spLocks noGrp="1"/>
          </p:cNvSpPr>
          <p:nvPr>
            <p:ph type="title"/>
          </p:nvPr>
        </p:nvSpPr>
        <p:spPr>
          <a:xfrm>
            <a:off x="685801" y="643466"/>
            <a:ext cx="3351530" cy="2393647"/>
          </a:xfrm>
        </p:spPr>
        <p:txBody>
          <a:bodyPr>
            <a:normAutofit/>
          </a:bodyPr>
          <a:lstStyle/>
          <a:p>
            <a:r>
              <a:rPr lang="en-US">
                <a:solidFill>
                  <a:srgbClr val="FFFFFF"/>
                </a:solidFill>
              </a:rPr>
              <a:t>Visual organization for AI Analysis:  </a:t>
            </a:r>
            <a:br>
              <a:rPr lang="en-US">
                <a:solidFill>
                  <a:srgbClr val="FFFFFF"/>
                </a:solidFill>
              </a:rPr>
            </a:br>
            <a:r>
              <a:rPr lang="en-US" sz="2000">
                <a:solidFill>
                  <a:srgbClr val="FFFFFF"/>
                </a:solidFill>
                <a:latin typeface="+mn-lt"/>
              </a:rPr>
              <a:t>pre-plan for post session analysis</a:t>
            </a:r>
            <a:endParaRPr lang="en-US">
              <a:solidFill>
                <a:srgbClr val="FFFFFF"/>
              </a:solidFill>
              <a:latin typeface="+mn-lt"/>
            </a:endParaRPr>
          </a:p>
        </p:txBody>
      </p:sp>
      <p:sp useBgFill="1">
        <p:nvSpPr>
          <p:cNvPr id="15" name="Rectangle 14">
            <a:extLst>
              <a:ext uri="{FF2B5EF4-FFF2-40B4-BE49-F238E27FC236}">
                <a16:creationId xmlns:a16="http://schemas.microsoft.com/office/drawing/2014/main" id="{CFEAEC36-C57F-FD95-275C-B35B4C1EC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120" y="-2"/>
            <a:ext cx="7537705" cy="68562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3360D1F9-9109-F4C7-9DC3-9F3939170302}"/>
              </a:ext>
            </a:extLst>
          </p:cNvPr>
          <p:cNvSpPr txBox="1">
            <a:spLocks/>
          </p:cNvSpPr>
          <p:nvPr/>
        </p:nvSpPr>
        <p:spPr>
          <a:xfrm>
            <a:off x="646620" y="2809121"/>
            <a:ext cx="3351530" cy="2023534"/>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buFont typeface="Arial" panose="020B0604020202020204" pitchFamily="34" charset="0"/>
              <a:buChar char="•"/>
            </a:pPr>
            <a:r>
              <a:rPr lang="en-US" sz="2000">
                <a:solidFill>
                  <a:srgbClr val="FFFFFF"/>
                </a:solidFill>
                <a:latin typeface="+mn-lt"/>
              </a:rPr>
              <a:t>Focus groups</a:t>
            </a:r>
          </a:p>
          <a:p>
            <a:pPr marL="342900" indent="-342900">
              <a:buFont typeface="Arial" panose="020B0604020202020204" pitchFamily="34" charset="0"/>
              <a:buChar char="•"/>
            </a:pPr>
            <a:r>
              <a:rPr lang="en-US" sz="2000">
                <a:solidFill>
                  <a:srgbClr val="FFFFFF"/>
                </a:solidFill>
                <a:latin typeface="+mn-lt"/>
              </a:rPr>
              <a:t>Site lead reports</a:t>
            </a:r>
          </a:p>
          <a:p>
            <a:pPr marL="342900" indent="-342900">
              <a:buFont typeface="Arial" panose="020B0604020202020204" pitchFamily="34" charset="0"/>
              <a:buChar char="•"/>
            </a:pPr>
            <a:r>
              <a:rPr lang="en-US" sz="2000">
                <a:solidFill>
                  <a:srgbClr val="FFFFFF"/>
                </a:solidFill>
                <a:latin typeface="+mn-lt"/>
              </a:rPr>
              <a:t>Group meetings</a:t>
            </a:r>
            <a:endParaRPr lang="en-US">
              <a:solidFill>
                <a:srgbClr val="FFFFFF"/>
              </a:solidFill>
              <a:latin typeface="+mn-lt"/>
            </a:endParaRPr>
          </a:p>
        </p:txBody>
      </p:sp>
      <p:pic>
        <p:nvPicPr>
          <p:cNvPr id="8" name="Picture 7">
            <a:extLst>
              <a:ext uri="{FF2B5EF4-FFF2-40B4-BE49-F238E27FC236}">
                <a16:creationId xmlns:a16="http://schemas.microsoft.com/office/drawing/2014/main" id="{6D23D16F-6A7D-FEAA-1C9E-0FBB881946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1" y="1"/>
            <a:ext cx="5105400" cy="6807200"/>
          </a:xfrm>
          <a:prstGeom prst="rect">
            <a:avLst/>
          </a:prstGeom>
        </p:spPr>
      </p:pic>
      <p:sp>
        <p:nvSpPr>
          <p:cNvPr id="10" name="TextBox 9">
            <a:extLst>
              <a:ext uri="{FF2B5EF4-FFF2-40B4-BE49-F238E27FC236}">
                <a16:creationId xmlns:a16="http://schemas.microsoft.com/office/drawing/2014/main" id="{51364264-8073-022E-0C19-6F867CC86813}"/>
              </a:ext>
            </a:extLst>
          </p:cNvPr>
          <p:cNvSpPr txBox="1"/>
          <p:nvPr/>
        </p:nvSpPr>
        <p:spPr>
          <a:xfrm>
            <a:off x="4920343" y="598704"/>
            <a:ext cx="1306286" cy="369332"/>
          </a:xfrm>
          <a:prstGeom prst="rect">
            <a:avLst/>
          </a:prstGeom>
          <a:noFill/>
        </p:spPr>
        <p:txBody>
          <a:bodyPr wrap="square" rtlCol="0">
            <a:spAutoFit/>
          </a:bodyPr>
          <a:lstStyle/>
          <a:p>
            <a:r>
              <a:rPr lang="en-US"/>
              <a:t>Group label</a:t>
            </a:r>
          </a:p>
        </p:txBody>
      </p:sp>
      <p:sp>
        <p:nvSpPr>
          <p:cNvPr id="12" name="TextBox 11">
            <a:extLst>
              <a:ext uri="{FF2B5EF4-FFF2-40B4-BE49-F238E27FC236}">
                <a16:creationId xmlns:a16="http://schemas.microsoft.com/office/drawing/2014/main" id="{259FBE93-A315-1E64-E4C8-6552B18D7C64}"/>
              </a:ext>
            </a:extLst>
          </p:cNvPr>
          <p:cNvSpPr txBox="1"/>
          <p:nvPr/>
        </p:nvSpPr>
        <p:spPr>
          <a:xfrm>
            <a:off x="4920343" y="1261950"/>
            <a:ext cx="1306286" cy="369332"/>
          </a:xfrm>
          <a:prstGeom prst="rect">
            <a:avLst/>
          </a:prstGeom>
          <a:noFill/>
        </p:spPr>
        <p:txBody>
          <a:bodyPr wrap="square" rtlCol="0">
            <a:spAutoFit/>
          </a:bodyPr>
          <a:lstStyle/>
          <a:p>
            <a:r>
              <a:rPr lang="en-US"/>
              <a:t>Topic label</a:t>
            </a:r>
          </a:p>
        </p:txBody>
      </p:sp>
      <p:sp>
        <p:nvSpPr>
          <p:cNvPr id="14" name="TextBox 13">
            <a:extLst>
              <a:ext uri="{FF2B5EF4-FFF2-40B4-BE49-F238E27FC236}">
                <a16:creationId xmlns:a16="http://schemas.microsoft.com/office/drawing/2014/main" id="{F802F63C-BD7D-07D2-4BC9-0F3A6D4955C4}"/>
              </a:ext>
            </a:extLst>
          </p:cNvPr>
          <p:cNvSpPr txBox="1"/>
          <p:nvPr/>
        </p:nvSpPr>
        <p:spPr>
          <a:xfrm>
            <a:off x="4920342" y="1925196"/>
            <a:ext cx="1698171" cy="369332"/>
          </a:xfrm>
          <a:prstGeom prst="rect">
            <a:avLst/>
          </a:prstGeom>
          <a:noFill/>
        </p:spPr>
        <p:txBody>
          <a:bodyPr wrap="square" rtlCol="0">
            <a:spAutoFit/>
          </a:bodyPr>
          <a:lstStyle/>
          <a:p>
            <a:r>
              <a:rPr lang="en-US"/>
              <a:t>Hierarchy label</a:t>
            </a:r>
          </a:p>
        </p:txBody>
      </p:sp>
      <p:sp>
        <p:nvSpPr>
          <p:cNvPr id="16" name="TextBox 15">
            <a:extLst>
              <a:ext uri="{FF2B5EF4-FFF2-40B4-BE49-F238E27FC236}">
                <a16:creationId xmlns:a16="http://schemas.microsoft.com/office/drawing/2014/main" id="{2A2EB9C9-F0D9-91F8-ECAA-CCEF32C6AC49}"/>
              </a:ext>
            </a:extLst>
          </p:cNvPr>
          <p:cNvSpPr txBox="1"/>
          <p:nvPr/>
        </p:nvSpPr>
        <p:spPr>
          <a:xfrm>
            <a:off x="4958444" y="2536463"/>
            <a:ext cx="1698171" cy="369332"/>
          </a:xfrm>
          <a:prstGeom prst="rect">
            <a:avLst/>
          </a:prstGeom>
          <a:noFill/>
        </p:spPr>
        <p:txBody>
          <a:bodyPr wrap="square" rtlCol="0">
            <a:spAutoFit/>
          </a:bodyPr>
          <a:lstStyle/>
          <a:p>
            <a:r>
              <a:rPr lang="en-US"/>
              <a:t>Color coding</a:t>
            </a:r>
          </a:p>
        </p:txBody>
      </p:sp>
      <p:cxnSp>
        <p:nvCxnSpPr>
          <p:cNvPr id="18" name="Straight Arrow Connector 17">
            <a:extLst>
              <a:ext uri="{FF2B5EF4-FFF2-40B4-BE49-F238E27FC236}">
                <a16:creationId xmlns:a16="http://schemas.microsoft.com/office/drawing/2014/main" id="{2C83347C-665F-AE4E-B2EC-4FAEB613285B}"/>
              </a:ext>
            </a:extLst>
          </p:cNvPr>
          <p:cNvCxnSpPr>
            <a:stCxn id="10" idx="3"/>
          </p:cNvCxnSpPr>
          <p:nvPr/>
        </p:nvCxnSpPr>
        <p:spPr>
          <a:xfrm flipV="1">
            <a:off x="6226629" y="643467"/>
            <a:ext cx="1034142" cy="139903"/>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6ED42E4E-C727-AEC0-7980-8F9C6CD085C2}"/>
              </a:ext>
            </a:extLst>
          </p:cNvPr>
          <p:cNvCxnSpPr>
            <a:cxnSpLocks/>
          </p:cNvCxnSpPr>
          <p:nvPr/>
        </p:nvCxnSpPr>
        <p:spPr>
          <a:xfrm flipV="1">
            <a:off x="6134100" y="922591"/>
            <a:ext cx="1845129" cy="546406"/>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Straight Arrow Connector 20">
            <a:extLst>
              <a:ext uri="{FF2B5EF4-FFF2-40B4-BE49-F238E27FC236}">
                <a16:creationId xmlns:a16="http://schemas.microsoft.com/office/drawing/2014/main" id="{EDE96EAB-09A6-19D4-32DD-506BF9BF1C50}"/>
              </a:ext>
            </a:extLst>
          </p:cNvPr>
          <p:cNvCxnSpPr>
            <a:cxnSpLocks/>
          </p:cNvCxnSpPr>
          <p:nvPr/>
        </p:nvCxnSpPr>
        <p:spPr>
          <a:xfrm flipV="1">
            <a:off x="6506739" y="1932778"/>
            <a:ext cx="971746" cy="148094"/>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Straight Arrow Connector 22">
            <a:extLst>
              <a:ext uri="{FF2B5EF4-FFF2-40B4-BE49-F238E27FC236}">
                <a16:creationId xmlns:a16="http://schemas.microsoft.com/office/drawing/2014/main" id="{BC279B7C-C689-DEBD-6F49-ABC5E9F95EBD}"/>
              </a:ext>
            </a:extLst>
          </p:cNvPr>
          <p:cNvCxnSpPr>
            <a:cxnSpLocks/>
          </p:cNvCxnSpPr>
          <p:nvPr/>
        </p:nvCxnSpPr>
        <p:spPr>
          <a:xfrm flipV="1">
            <a:off x="6335486" y="2708566"/>
            <a:ext cx="925285" cy="20910"/>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51671154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a:extLst>
            <a:ext uri="{FF2B5EF4-FFF2-40B4-BE49-F238E27FC236}">
              <a16:creationId xmlns:a16="http://schemas.microsoft.com/office/drawing/2014/main" id="{0DEEBC67-DD8F-8374-A8F9-95A793E76A3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EBF6A-A657-307F-C7CD-921E2AB5A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47749-49B2-6D04-308A-F77A994A4285}"/>
              </a:ext>
            </a:extLst>
          </p:cNvPr>
          <p:cNvSpPr>
            <a:spLocks noGrp="1"/>
          </p:cNvSpPr>
          <p:nvPr>
            <p:ph type="title"/>
          </p:nvPr>
        </p:nvSpPr>
        <p:spPr>
          <a:xfrm>
            <a:off x="685799" y="1150076"/>
            <a:ext cx="3659389" cy="4557849"/>
          </a:xfrm>
        </p:spPr>
        <p:txBody>
          <a:bodyPr>
            <a:normAutofit/>
          </a:bodyPr>
          <a:lstStyle/>
          <a:p>
            <a:pPr algn="r"/>
            <a:r>
              <a:rPr lang="en-US"/>
              <a:t>Let’s Practice! Choose Your Adventure</a:t>
            </a:r>
          </a:p>
        </p:txBody>
      </p:sp>
      <p:cxnSp>
        <p:nvCxnSpPr>
          <p:cNvPr id="10" name="Straight Connector 9">
            <a:extLst>
              <a:ext uri="{FF2B5EF4-FFF2-40B4-BE49-F238E27FC236}">
                <a16:creationId xmlns:a16="http://schemas.microsoft.com/office/drawing/2014/main" id="{8B7754A2-2DA7-2006-DA33-D599C94BD5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2540DC9-E8D7-05DA-E42D-517E6CA3B88E}"/>
              </a:ext>
            </a:extLst>
          </p:cNvPr>
          <p:cNvSpPr txBox="1"/>
          <p:nvPr/>
        </p:nvSpPr>
        <p:spPr>
          <a:xfrm>
            <a:off x="4988659" y="1219533"/>
            <a:ext cx="6096000" cy="4524315"/>
          </a:xfrm>
          <a:prstGeom prst="rect">
            <a:avLst/>
          </a:prstGeom>
          <a:noFill/>
        </p:spPr>
        <p:txBody>
          <a:bodyPr wrap="square">
            <a:spAutoFit/>
          </a:bodyPr>
          <a:lstStyle/>
          <a:p>
            <a:r>
              <a:rPr lang="en-US"/>
              <a:t>Choose one visual analysis example to explore: </a:t>
            </a:r>
          </a:p>
          <a:p>
            <a:pPr marL="285750" indent="-285750">
              <a:buFont typeface="Arial" panose="020B0604020202020204" pitchFamily="34" charset="0"/>
              <a:buChar char="•"/>
            </a:pPr>
            <a:r>
              <a:rPr lang="en-US"/>
              <a:t>The nurse charts</a:t>
            </a:r>
          </a:p>
          <a:p>
            <a:pPr marL="285750" indent="-285750">
              <a:buFont typeface="Arial" panose="020B0604020202020204" pitchFamily="34" charset="0"/>
              <a:buChar char="•"/>
            </a:pPr>
            <a:r>
              <a:rPr lang="en-US"/>
              <a:t>The leader identification chart</a:t>
            </a:r>
          </a:p>
          <a:p>
            <a:pPr marL="285750" indent="-285750">
              <a:buFont typeface="Arial" panose="020B0604020202020204" pitchFamily="34" charset="0"/>
              <a:buChar char="•"/>
            </a:pPr>
            <a:r>
              <a:rPr lang="en-US"/>
              <a:t>The group dynamic photos. </a:t>
            </a:r>
          </a:p>
          <a:p>
            <a:pPr marL="285750" indent="-285750">
              <a:buFont typeface="Arial" panose="020B0604020202020204" pitchFamily="34" charset="0"/>
              <a:buChar char="•"/>
            </a:pPr>
            <a:r>
              <a:rPr lang="en-US"/>
              <a:t>Images of your own from a campaign</a:t>
            </a:r>
          </a:p>
          <a:p>
            <a:pPr marL="285750" indent="-285750">
              <a:buFont typeface="Arial" panose="020B0604020202020204" pitchFamily="34" charset="0"/>
              <a:buChar char="•"/>
            </a:pPr>
            <a:endParaRPr lang="en-US"/>
          </a:p>
          <a:p>
            <a:r>
              <a:rPr lang="en-US"/>
              <a:t>Using the provided best practices, work with an AI assistant to analyze the visuals and identify meaningful organizing insights, patterns, strengths, risks, or leadership indicators. </a:t>
            </a:r>
          </a:p>
          <a:p>
            <a:endParaRPr lang="en-US"/>
          </a:p>
          <a:p>
            <a:r>
              <a:rPr lang="en-US"/>
              <a:t>As you work, reflect on what the AI did well, where human judgment was still necessary, and what additional context improved the quality of the analysis. </a:t>
            </a:r>
          </a:p>
          <a:p>
            <a:endParaRPr lang="en-US"/>
          </a:p>
          <a:p>
            <a:r>
              <a:rPr lang="en-US"/>
              <a:t>Be prepared to briefly report out your use case, key findings, and reflections with the larger group.</a:t>
            </a:r>
          </a:p>
        </p:txBody>
      </p:sp>
    </p:spTree>
    <p:extLst>
      <p:ext uri="{BB962C8B-B14F-4D97-AF65-F5344CB8AC3E}">
        <p14:creationId xmlns:p14="http://schemas.microsoft.com/office/powerpoint/2010/main" val="1079443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a:extLst>
            <a:ext uri="{FF2B5EF4-FFF2-40B4-BE49-F238E27FC236}">
              <a16:creationId xmlns:a16="http://schemas.microsoft.com/office/drawing/2014/main" id="{70FE84F8-381F-ED3A-80C5-2C574148624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565E7A4-F116-06AC-D480-595B68B2D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080DA6-1064-3562-FD9F-5A1432DE979E}"/>
              </a:ext>
            </a:extLst>
          </p:cNvPr>
          <p:cNvSpPr>
            <a:spLocks noGrp="1"/>
          </p:cNvSpPr>
          <p:nvPr>
            <p:ph type="title"/>
          </p:nvPr>
        </p:nvSpPr>
        <p:spPr>
          <a:xfrm>
            <a:off x="685799" y="1150076"/>
            <a:ext cx="3659389" cy="4557849"/>
          </a:xfrm>
        </p:spPr>
        <p:txBody>
          <a:bodyPr>
            <a:normAutofit/>
          </a:bodyPr>
          <a:lstStyle/>
          <a:p>
            <a:pPr algn="r"/>
            <a:r>
              <a:rPr lang="en-US"/>
              <a:t>Let’s Practice! Choose Your Adventure</a:t>
            </a:r>
          </a:p>
        </p:txBody>
      </p:sp>
      <p:cxnSp>
        <p:nvCxnSpPr>
          <p:cNvPr id="10" name="Straight Connector 9">
            <a:extLst>
              <a:ext uri="{FF2B5EF4-FFF2-40B4-BE49-F238E27FC236}">
                <a16:creationId xmlns:a16="http://schemas.microsoft.com/office/drawing/2014/main" id="{0DA8838D-00D9-2EB5-9583-3570E870B34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EC87BF5-9929-7721-7CB3-09B56A4B6C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8659" y="908317"/>
            <a:ext cx="1751722" cy="2335629"/>
          </a:xfrm>
          <a:prstGeom prst="rect">
            <a:avLst/>
          </a:prstGeom>
        </p:spPr>
      </p:pic>
      <p:pic>
        <p:nvPicPr>
          <p:cNvPr id="11" name="Picture 10">
            <a:extLst>
              <a:ext uri="{FF2B5EF4-FFF2-40B4-BE49-F238E27FC236}">
                <a16:creationId xmlns:a16="http://schemas.microsoft.com/office/drawing/2014/main" id="{CFADE394-C04A-113B-87C0-4E53646C2E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5573" y="908315"/>
            <a:ext cx="1751722" cy="2335629"/>
          </a:xfrm>
          <a:prstGeom prst="rect">
            <a:avLst/>
          </a:prstGeom>
        </p:spPr>
      </p:pic>
      <p:pic>
        <p:nvPicPr>
          <p:cNvPr id="13" name="Picture 12">
            <a:extLst>
              <a:ext uri="{FF2B5EF4-FFF2-40B4-BE49-F238E27FC236}">
                <a16:creationId xmlns:a16="http://schemas.microsoft.com/office/drawing/2014/main" id="{DC0A4748-6E58-B2F6-EAD0-CF99B64B67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12116" y="908316"/>
            <a:ext cx="1751722" cy="2335629"/>
          </a:xfrm>
          <a:prstGeom prst="rect">
            <a:avLst/>
          </a:prstGeom>
        </p:spPr>
      </p:pic>
      <p:pic>
        <p:nvPicPr>
          <p:cNvPr id="15" name="Picture 14">
            <a:extLst>
              <a:ext uri="{FF2B5EF4-FFF2-40B4-BE49-F238E27FC236}">
                <a16:creationId xmlns:a16="http://schemas.microsoft.com/office/drawing/2014/main" id="{FE4928FC-191B-5AB0-6C7F-4A3ECABA9C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30987" y="4032708"/>
            <a:ext cx="3057099" cy="1796811"/>
          </a:xfrm>
          <a:prstGeom prst="rect">
            <a:avLst/>
          </a:prstGeom>
        </p:spPr>
      </p:pic>
      <p:pic>
        <p:nvPicPr>
          <p:cNvPr id="17" name="Picture 16">
            <a:extLst>
              <a:ext uri="{FF2B5EF4-FFF2-40B4-BE49-F238E27FC236}">
                <a16:creationId xmlns:a16="http://schemas.microsoft.com/office/drawing/2014/main" id="{15338CE8-7745-F85A-4D82-3A549F5626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37697" y="4032708"/>
            <a:ext cx="2649598" cy="1858023"/>
          </a:xfrm>
          <a:prstGeom prst="rect">
            <a:avLst/>
          </a:prstGeom>
        </p:spPr>
      </p:pic>
      <p:sp>
        <p:nvSpPr>
          <p:cNvPr id="18" name="TextBox 17">
            <a:extLst>
              <a:ext uri="{FF2B5EF4-FFF2-40B4-BE49-F238E27FC236}">
                <a16:creationId xmlns:a16="http://schemas.microsoft.com/office/drawing/2014/main" id="{6CF693F7-6047-1404-EB00-4ADA1E226B9A}"/>
              </a:ext>
            </a:extLst>
          </p:cNvPr>
          <p:cNvSpPr txBox="1"/>
          <p:nvPr/>
        </p:nvSpPr>
        <p:spPr>
          <a:xfrm>
            <a:off x="7030893" y="329658"/>
            <a:ext cx="2114166" cy="369332"/>
          </a:xfrm>
          <a:prstGeom prst="rect">
            <a:avLst/>
          </a:prstGeom>
          <a:noFill/>
        </p:spPr>
        <p:txBody>
          <a:bodyPr wrap="square" rtlCol="0">
            <a:spAutoFit/>
          </a:bodyPr>
          <a:lstStyle/>
          <a:p>
            <a:r>
              <a:rPr lang="en-US"/>
              <a:t>Nurse Group Charts</a:t>
            </a:r>
          </a:p>
        </p:txBody>
      </p:sp>
      <p:sp>
        <p:nvSpPr>
          <p:cNvPr id="19" name="TextBox 18">
            <a:extLst>
              <a:ext uri="{FF2B5EF4-FFF2-40B4-BE49-F238E27FC236}">
                <a16:creationId xmlns:a16="http://schemas.microsoft.com/office/drawing/2014/main" id="{0EC87912-3F7F-2D66-C160-4880B4F02552}"/>
              </a:ext>
            </a:extLst>
          </p:cNvPr>
          <p:cNvSpPr txBox="1"/>
          <p:nvPr/>
        </p:nvSpPr>
        <p:spPr>
          <a:xfrm>
            <a:off x="5517095" y="3614055"/>
            <a:ext cx="2211760" cy="369332"/>
          </a:xfrm>
          <a:prstGeom prst="rect">
            <a:avLst/>
          </a:prstGeom>
          <a:noFill/>
        </p:spPr>
        <p:txBody>
          <a:bodyPr wrap="square" rtlCol="0">
            <a:spAutoFit/>
          </a:bodyPr>
          <a:lstStyle/>
          <a:p>
            <a:r>
              <a:rPr lang="en-US"/>
              <a:t>Leader Identification</a:t>
            </a:r>
          </a:p>
        </p:txBody>
      </p:sp>
      <p:sp>
        <p:nvSpPr>
          <p:cNvPr id="20" name="TextBox 19">
            <a:extLst>
              <a:ext uri="{FF2B5EF4-FFF2-40B4-BE49-F238E27FC236}">
                <a16:creationId xmlns:a16="http://schemas.microsoft.com/office/drawing/2014/main" id="{18E96735-34F6-4B1F-8F29-FF5A35C41D78}"/>
              </a:ext>
            </a:extLst>
          </p:cNvPr>
          <p:cNvSpPr txBox="1"/>
          <p:nvPr/>
        </p:nvSpPr>
        <p:spPr>
          <a:xfrm>
            <a:off x="8854547" y="3614055"/>
            <a:ext cx="2068185" cy="369332"/>
          </a:xfrm>
          <a:prstGeom prst="rect">
            <a:avLst/>
          </a:prstGeom>
          <a:noFill/>
        </p:spPr>
        <p:txBody>
          <a:bodyPr wrap="square" rtlCol="0">
            <a:spAutoFit/>
          </a:bodyPr>
          <a:lstStyle/>
          <a:p>
            <a:r>
              <a:rPr lang="en-US"/>
              <a:t>Group Dynamics</a:t>
            </a:r>
          </a:p>
        </p:txBody>
      </p:sp>
      <p:sp>
        <p:nvSpPr>
          <p:cNvPr id="21" name="TextBox 20">
            <a:extLst>
              <a:ext uri="{FF2B5EF4-FFF2-40B4-BE49-F238E27FC236}">
                <a16:creationId xmlns:a16="http://schemas.microsoft.com/office/drawing/2014/main" id="{1B6CFC25-099B-4BBE-53A7-458410676B95}"/>
              </a:ext>
            </a:extLst>
          </p:cNvPr>
          <p:cNvSpPr txBox="1"/>
          <p:nvPr/>
        </p:nvSpPr>
        <p:spPr>
          <a:xfrm>
            <a:off x="7053884" y="6189699"/>
            <a:ext cx="2068185" cy="369332"/>
          </a:xfrm>
          <a:prstGeom prst="rect">
            <a:avLst/>
          </a:prstGeom>
          <a:noFill/>
        </p:spPr>
        <p:txBody>
          <a:bodyPr wrap="square" rtlCol="0">
            <a:spAutoFit/>
          </a:bodyPr>
          <a:lstStyle/>
          <a:p>
            <a:r>
              <a:rPr lang="en-US"/>
              <a:t>Your own pictures?</a:t>
            </a:r>
          </a:p>
        </p:txBody>
      </p:sp>
    </p:spTree>
    <p:extLst>
      <p:ext uri="{BB962C8B-B14F-4D97-AF65-F5344CB8AC3E}">
        <p14:creationId xmlns:p14="http://schemas.microsoft.com/office/powerpoint/2010/main" val="3973821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117F0C1-BCBB-40C7-99D6-F703E7A4B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A5D8BC-B41A-4E96-91C4-D60F51622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D321D5F-FA18-4271-9EAA-0BEA14116B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604A7538-7281-AA03-DD2C-74828B1D81E2}"/>
              </a:ext>
            </a:extLst>
          </p:cNvPr>
          <p:cNvSpPr>
            <a:spLocks noGrp="1"/>
          </p:cNvSpPr>
          <p:nvPr>
            <p:ph type="title"/>
          </p:nvPr>
        </p:nvSpPr>
        <p:spPr>
          <a:xfrm>
            <a:off x="718457" y="531278"/>
            <a:ext cx="3211517" cy="5292579"/>
          </a:xfrm>
        </p:spPr>
        <p:txBody>
          <a:bodyPr>
            <a:normAutofit/>
          </a:bodyPr>
          <a:lstStyle/>
          <a:p>
            <a:r>
              <a:rPr lang="en-US">
                <a:solidFill>
                  <a:srgbClr val="FFFFFF"/>
                </a:solidFill>
              </a:rPr>
              <a:t>Discussion</a:t>
            </a:r>
          </a:p>
        </p:txBody>
      </p:sp>
      <p:sp useBgFill="1">
        <p:nvSpPr>
          <p:cNvPr id="15" name="Freeform: Shape 14">
            <a:extLst>
              <a:ext uri="{FF2B5EF4-FFF2-40B4-BE49-F238E27FC236}">
                <a16:creationId xmlns:a16="http://schemas.microsoft.com/office/drawing/2014/main" id="{51287385-D3EA-47A8-A127-6061791AD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422108" y="0"/>
            <a:ext cx="7769892" cy="6858000"/>
          </a:xfrm>
          <a:custGeom>
            <a:avLst/>
            <a:gdLst>
              <a:gd name="connsiteX0" fmla="*/ 1779516 w 7769892"/>
              <a:gd name="connsiteY0" fmla="*/ 0 h 6837536"/>
              <a:gd name="connsiteX1" fmla="*/ 6454848 w 7769892"/>
              <a:gd name="connsiteY1" fmla="*/ 0 h 6837536"/>
              <a:gd name="connsiteX2" fmla="*/ 6511730 w 7769892"/>
              <a:gd name="connsiteY2" fmla="*/ 37905 h 6837536"/>
              <a:gd name="connsiteX3" fmla="*/ 7769892 w 7769892"/>
              <a:gd name="connsiteY3" fmla="*/ 1486041 h 6837536"/>
              <a:gd name="connsiteX4" fmla="*/ 7769892 w 7769892"/>
              <a:gd name="connsiteY4" fmla="*/ 5281056 h 6837536"/>
              <a:gd name="connsiteX5" fmla="*/ 6353475 w 7769892"/>
              <a:gd name="connsiteY5" fmla="*/ 6837536 h 6837536"/>
              <a:gd name="connsiteX6" fmla="*/ 1882727 w 7769892"/>
              <a:gd name="connsiteY6" fmla="*/ 6837536 h 6837536"/>
              <a:gd name="connsiteX7" fmla="*/ 0 w 7769892"/>
              <a:gd name="connsiteY7" fmla="*/ 3386463 h 6837536"/>
              <a:gd name="connsiteX8" fmla="*/ 1655292 w 7769892"/>
              <a:gd name="connsiteY8" fmla="*/ 88307 h 68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9892" h="6837536">
                <a:moveTo>
                  <a:pt x="1779516" y="0"/>
                </a:moveTo>
                <a:lnTo>
                  <a:pt x="6454848" y="0"/>
                </a:lnTo>
                <a:lnTo>
                  <a:pt x="6511730" y="37905"/>
                </a:lnTo>
                <a:cubicBezTo>
                  <a:pt x="7036410" y="413592"/>
                  <a:pt x="7468976" y="909648"/>
                  <a:pt x="7769892" y="1486041"/>
                </a:cubicBezTo>
                <a:cubicBezTo>
                  <a:pt x="7769892" y="1486041"/>
                  <a:pt x="7769892" y="1486041"/>
                  <a:pt x="7769892" y="5281056"/>
                </a:cubicBezTo>
                <a:cubicBezTo>
                  <a:pt x="7437646" y="5916473"/>
                  <a:pt x="6953850" y="6452788"/>
                  <a:pt x="6353475" y="6837536"/>
                </a:cubicBezTo>
                <a:cubicBezTo>
                  <a:pt x="6353475" y="6837536"/>
                  <a:pt x="6353475" y="6837536"/>
                  <a:pt x="1882727" y="6837536"/>
                </a:cubicBezTo>
                <a:cubicBezTo>
                  <a:pt x="751925" y="6103017"/>
                  <a:pt x="0" y="4832183"/>
                  <a:pt x="0" y="3386463"/>
                </a:cubicBezTo>
                <a:cubicBezTo>
                  <a:pt x="0" y="2036566"/>
                  <a:pt x="651406" y="838748"/>
                  <a:pt x="1655292" y="88307"/>
                </a:cubicBezTo>
                <a:close/>
              </a:path>
            </a:pathLst>
          </a:custGeom>
          <a:ln w="50800" cap="sq" cmpd="dbl">
            <a:noFill/>
            <a:miter lim="800000"/>
          </a:ln>
          <a:effectLst>
            <a:outerShdw blurRad="254000" algn="tl" rotWithShape="0">
              <a:srgbClr val="000000">
                <a:alpha val="43000"/>
              </a:srgbClr>
            </a:outerShdw>
          </a:effectLst>
        </p:spPr>
        <p:txBody>
          <a:bodyPr vert="horz" wrap="square" lIns="91440" tIns="45720" rIns="91440" bIns="45720" rtlCol="0" anchor="t">
            <a:noAutofit/>
          </a:bodyPr>
          <a:lstStyle/>
          <a:p>
            <a:pPr algn="ctr">
              <a:spcAft>
                <a:spcPts val="1000"/>
              </a:spcAft>
              <a:buClr>
                <a:schemeClr val="tx1"/>
              </a:buClr>
              <a:buSzPct val="100000"/>
              <a:buFont typeface="Arial"/>
              <a:buNone/>
            </a:pPr>
            <a:endParaRPr lang="en-US" sz="1600" cap="all"/>
          </a:p>
        </p:txBody>
      </p:sp>
      <p:graphicFrame>
        <p:nvGraphicFramePr>
          <p:cNvPr id="5" name="Content Placeholder 2">
            <a:extLst>
              <a:ext uri="{FF2B5EF4-FFF2-40B4-BE49-F238E27FC236}">
                <a16:creationId xmlns:a16="http://schemas.microsoft.com/office/drawing/2014/main" id="{FEEC0085-B95A-7564-CFEC-F4A581A2C46D}"/>
              </a:ext>
            </a:extLst>
          </p:cNvPr>
          <p:cNvGraphicFramePr>
            <a:graphicFrameLocks noGrp="1"/>
          </p:cNvGraphicFramePr>
          <p:nvPr>
            <p:ph idx="1"/>
            <p:extLst>
              <p:ext uri="{D42A27DB-BD31-4B8C-83A1-F6EECF244321}">
                <p14:modId xmlns:p14="http://schemas.microsoft.com/office/powerpoint/2010/main" val="1302325625"/>
              </p:ext>
            </p:extLst>
          </p:nvPr>
        </p:nvGraphicFramePr>
        <p:xfrm>
          <a:off x="5617029" y="793820"/>
          <a:ext cx="5741534" cy="51709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7802645"/>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2B37ED-5AA9-56E6-C992-84B820E672A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16D4029-70B1-BD0E-7C3A-C0364B164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F425EE-AC53-5B69-6BAC-813AA68275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4654296" cy="6856214"/>
          </a:xfrm>
          <a:prstGeom prst="rect">
            <a:avLst/>
          </a:prstGeom>
          <a:blipFill dpi="0" rotWithShape="1">
            <a:blip r:embed="rId3"/>
            <a:srcRect/>
            <a:tile tx="0" ty="0" sx="100000" sy="100000" flip="none" algn="tl"/>
          </a:blip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4B6EADA-E10C-D70F-A1AF-37934A3A98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893"/>
          <a:stretch/>
        </p:blipFill>
        <p:spPr>
          <a:xfrm>
            <a:off x="0" y="0"/>
            <a:ext cx="4644770" cy="6856214"/>
          </a:xfrm>
          <a:prstGeom prst="rect">
            <a:avLst/>
          </a:prstGeom>
        </p:spPr>
      </p:pic>
      <p:sp>
        <p:nvSpPr>
          <p:cNvPr id="2" name="Title 1">
            <a:extLst>
              <a:ext uri="{FF2B5EF4-FFF2-40B4-BE49-F238E27FC236}">
                <a16:creationId xmlns:a16="http://schemas.microsoft.com/office/drawing/2014/main" id="{19DD9C42-3E2A-A0EE-5570-D5870996EB73}"/>
              </a:ext>
            </a:extLst>
          </p:cNvPr>
          <p:cNvSpPr>
            <a:spLocks noGrp="1"/>
          </p:cNvSpPr>
          <p:nvPr>
            <p:ph type="title"/>
          </p:nvPr>
        </p:nvSpPr>
        <p:spPr>
          <a:xfrm>
            <a:off x="685801" y="643466"/>
            <a:ext cx="3351530" cy="4995333"/>
          </a:xfrm>
        </p:spPr>
        <p:txBody>
          <a:bodyPr>
            <a:normAutofit/>
          </a:bodyPr>
          <a:lstStyle/>
          <a:p>
            <a:r>
              <a:rPr lang="en-US">
                <a:solidFill>
                  <a:srgbClr val="FFFFFF"/>
                </a:solidFill>
              </a:rPr>
              <a:t>Somethings to Consider</a:t>
            </a:r>
          </a:p>
        </p:txBody>
      </p:sp>
      <p:sp useBgFill="1">
        <p:nvSpPr>
          <p:cNvPr id="15" name="Rectangle 14">
            <a:extLst>
              <a:ext uri="{FF2B5EF4-FFF2-40B4-BE49-F238E27FC236}">
                <a16:creationId xmlns:a16="http://schemas.microsoft.com/office/drawing/2014/main" id="{218E45D3-A7EF-4B1A-26EA-2B16F648D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120" y="-2"/>
            <a:ext cx="7537705" cy="68562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8D907BB-ECBF-5F8E-E3CB-F98C1CD9C9C1}"/>
              </a:ext>
            </a:extLst>
          </p:cNvPr>
          <p:cNvGraphicFramePr>
            <a:graphicFrameLocks noGrp="1"/>
          </p:cNvGraphicFramePr>
          <p:nvPr>
            <p:ph idx="1"/>
            <p:extLst>
              <p:ext uri="{D42A27DB-BD31-4B8C-83A1-F6EECF244321}">
                <p14:modId xmlns:p14="http://schemas.microsoft.com/office/powerpoint/2010/main" val="3860732517"/>
              </p:ext>
            </p:extLst>
          </p:nvPr>
        </p:nvGraphicFramePr>
        <p:xfrm>
          <a:off x="5467509" y="804671"/>
          <a:ext cx="5886291" cy="49172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60378635"/>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442117"/>
            <a:ext cx="7002624" cy="166153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3016898" y="2922465"/>
            <a:ext cx="615820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panose="020F0502020204030204"/>
                <a:ea typeface="Calibri"/>
                <a:cs typeface="Calibri"/>
              </a:rPr>
              <a:t>- Debrief &amp; Questions- </a:t>
            </a:r>
          </a:p>
        </p:txBody>
      </p:sp>
    </p:spTree>
    <p:custDataLst>
      <p:tags r:id="rId1"/>
    </p:custDataLst>
    <p:extLst>
      <p:ext uri="{BB962C8B-B14F-4D97-AF65-F5344CB8AC3E}">
        <p14:creationId xmlns:p14="http://schemas.microsoft.com/office/powerpoint/2010/main" val="1248703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458FF20C-8A54-4EA7-C860-04CD553E791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6C4788-54A4-8955-86A9-B20604AE7151}"/>
              </a:ext>
            </a:extLst>
          </p:cNvPr>
          <p:cNvSpPr txBox="1"/>
          <p:nvPr/>
        </p:nvSpPr>
        <p:spPr>
          <a:xfrm>
            <a:off x="297943" y="207684"/>
            <a:ext cx="5049552"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600" b="1">
                <a:solidFill>
                  <a:prstClr val="white"/>
                </a:solidFill>
                <a:latin typeface="Franklin Gothic Medium" panose="020B0603020102020204" pitchFamily="34" charset="0"/>
              </a:rPr>
              <a:t>Contributors</a:t>
            </a:r>
            <a:r>
              <a:rPr kumimoji="0" lang="en-US" sz="66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rPr>
              <a:t>:</a:t>
            </a:r>
          </a:p>
        </p:txBody>
      </p:sp>
      <p:grpSp>
        <p:nvGrpSpPr>
          <p:cNvPr id="32" name="Group 31">
            <a:extLst>
              <a:ext uri="{FF2B5EF4-FFF2-40B4-BE49-F238E27FC236}">
                <a16:creationId xmlns:a16="http://schemas.microsoft.com/office/drawing/2014/main" id="{A3D65BF7-A3B6-3602-F0FE-A69036C42C04}"/>
              </a:ext>
            </a:extLst>
          </p:cNvPr>
          <p:cNvGrpSpPr/>
          <p:nvPr/>
        </p:nvGrpSpPr>
        <p:grpSpPr>
          <a:xfrm>
            <a:off x="124788" y="2076226"/>
            <a:ext cx="7701753" cy="2918685"/>
            <a:chOff x="-80247" y="1839892"/>
            <a:chExt cx="12173484" cy="4488688"/>
          </a:xfrm>
        </p:grpSpPr>
        <p:sp>
          <p:nvSpPr>
            <p:cNvPr id="29" name="Rectangle: Rounded Corners 28">
              <a:extLst>
                <a:ext uri="{FF2B5EF4-FFF2-40B4-BE49-F238E27FC236}">
                  <a16:creationId xmlns:a16="http://schemas.microsoft.com/office/drawing/2014/main" id="{6E26D608-5C47-4E5C-C337-16CDBD9FF9BB}"/>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B6DCC583-754F-9683-0F0C-6E5D2989BD2D}"/>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66743D5F-C34D-2A43-EA81-E3BC0037513E}"/>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792BE0FB-810C-F549-A78D-47777A0B4AFC}"/>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567AB62-301D-ED84-F706-00AA00B26D23}"/>
                </a:ext>
              </a:extLst>
            </p:cNvPr>
            <p:cNvSpPr txBox="1"/>
            <p:nvPr/>
          </p:nvSpPr>
          <p:spPr>
            <a:xfrm>
              <a:off x="8783339" y="4312116"/>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Consultant </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Michigan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Association</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cwilliams@mea.org </a:t>
              </a:r>
              <a:r>
                <a:rPr kumimoji="0" lang="en-US" sz="2400" b="0" i="0" u="none" strike="noStrike" kern="1200" cap="none" spc="0" normalizeH="0" baseline="0" noProof="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Picture 14" descr="A person in a suit&#10;&#10;Description automatically generated">
              <a:extLst>
                <a:ext uri="{FF2B5EF4-FFF2-40B4-BE49-F238E27FC236}">
                  <a16:creationId xmlns:a16="http://schemas.microsoft.com/office/drawing/2014/main" id="{3E8A1A10-D3B2-BBF0-F019-D612BB559C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FF82BC5B-A612-D5B7-82EC-0D39E11F8E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7004E83C-03E5-DFDF-ADDA-E64977CFF7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CEE50F52-A8D4-C0B0-298E-2F911CBF76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62518428-B393-ED32-E8BB-46C8F935982A}"/>
                </a:ext>
              </a:extLst>
            </p:cNvPr>
            <p:cNvSpPr txBox="1"/>
            <p:nvPr/>
          </p:nvSpPr>
          <p:spPr>
            <a:xfrm>
              <a:off x="5859976" y="4312116"/>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Beth Barton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Director </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Illinois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Association</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Beth.Barton@ieanea.org</a:t>
              </a:r>
              <a:r>
                <a:rPr kumimoji="0" lang="en-US" sz="2400" b="0" i="0" u="none" strike="noStrike" kern="1200" cap="none" spc="0" normalizeH="0" baseline="0" noProof="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DF28533D-6AE0-CD69-22DB-943C62E85FFC}"/>
                </a:ext>
              </a:extLst>
            </p:cNvPr>
            <p:cNvSpPr txBox="1"/>
            <p:nvPr/>
          </p:nvSpPr>
          <p:spPr>
            <a:xfrm>
              <a:off x="-80247" y="4317642"/>
              <a:ext cx="3309898" cy="18460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Seleste</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Harris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Director</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Maryland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sharris@mseanea.org</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C595F88D-5CD2-68DC-655F-80DB156E54C8}"/>
                </a:ext>
              </a:extLst>
            </p:cNvPr>
            <p:cNvSpPr txBox="1"/>
            <p:nvPr/>
          </p:nvSpPr>
          <p:spPr>
            <a:xfrm>
              <a:off x="2924052" y="4317548"/>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Monet Reilly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Representative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Pennsylvania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mreilly@psea.org</a:t>
              </a:r>
              <a:r>
                <a:rPr kumimoji="0" lang="en-US" sz="2400" b="0" i="0" u="none" strike="noStrike" kern="1200" cap="none" spc="0" normalizeH="0" baseline="0" noProof="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33" name="Picture 32" descr="A close-up of a logo&#10;&#10;Description automatically generated">
            <a:extLst>
              <a:ext uri="{FF2B5EF4-FFF2-40B4-BE49-F238E27FC236}">
                <a16:creationId xmlns:a16="http://schemas.microsoft.com/office/drawing/2014/main" id="{B6CC033B-73D4-4538-A17C-1C59D6DDD92D}"/>
              </a:ext>
            </a:extLst>
          </p:cNvPr>
          <p:cNvPicPr>
            <a:picLocks noChangeAspect="1"/>
          </p:cNvPicPr>
          <p:nvPr/>
        </p:nvPicPr>
        <p:blipFill>
          <a:blip r:embed="rId9"/>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D39C7694-0F66-E6AB-4DEE-80FF5DCC42B2}"/>
              </a:ext>
            </a:extLst>
          </p:cNvPr>
          <p:cNvSpPr/>
          <p:nvPr/>
        </p:nvSpPr>
        <p:spPr>
          <a:xfrm>
            <a:off x="7804558" y="2076226"/>
            <a:ext cx="1749257" cy="29186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D16AEA10-8E14-9670-7E6E-9BA34B4E7349}"/>
              </a:ext>
            </a:extLst>
          </p:cNvPr>
          <p:cNvSpPr txBox="1"/>
          <p:nvPr/>
        </p:nvSpPr>
        <p:spPr>
          <a:xfrm>
            <a:off x="7589940" y="3666659"/>
            <a:ext cx="2094060"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Jeny Gardner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Northwest </a:t>
            </a: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Director</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Wyoming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jgardner@wyoea.org</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01B5F18-54EF-55E2-F04B-1C8AE2C3112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063945" y="2282951"/>
            <a:ext cx="1146049" cy="1146049"/>
          </a:xfrm>
          <a:prstGeom prst="rect">
            <a:avLst/>
          </a:prstGeom>
        </p:spPr>
      </p:pic>
      <p:sp>
        <p:nvSpPr>
          <p:cNvPr id="9" name="Rectangle: Rounded Corners 8">
            <a:extLst>
              <a:ext uri="{FF2B5EF4-FFF2-40B4-BE49-F238E27FC236}">
                <a16:creationId xmlns:a16="http://schemas.microsoft.com/office/drawing/2014/main" id="{19ED6F55-AEB1-646A-09BC-5D1CC5BB51EE}"/>
              </a:ext>
            </a:extLst>
          </p:cNvPr>
          <p:cNvSpPr/>
          <p:nvPr/>
        </p:nvSpPr>
        <p:spPr>
          <a:xfrm>
            <a:off x="9703670" y="2076226"/>
            <a:ext cx="1749257" cy="29186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2572AF7-4803-6B63-9DB5-103CDAD2BC63}"/>
              </a:ext>
            </a:extLst>
          </p:cNvPr>
          <p:cNvSpPr txBox="1"/>
          <p:nvPr/>
        </p:nvSpPr>
        <p:spPr>
          <a:xfrm>
            <a:off x="9542842" y="3666659"/>
            <a:ext cx="2094060" cy="1184940"/>
          </a:xfrm>
          <a:prstGeom prst="rect">
            <a:avLst/>
          </a:prstGeom>
          <a:noFill/>
        </p:spPr>
        <p:txBody>
          <a:bodyPr wrap="square" lIns="91440" tIns="45720" rIns="91440" bIns="45720" rtlCol="0" anchor="t">
            <a:spAutoFit/>
          </a:bodyPr>
          <a:lstStyle/>
          <a:p>
            <a:pPr algn="ctr">
              <a:defRPr/>
            </a:pPr>
            <a:r>
              <a:rPr lang="en-US" sz="1200" b="1">
                <a:solidFill>
                  <a:prstClr val="white"/>
                </a:solidFill>
                <a:latin typeface="Calibri Light"/>
                <a:ea typeface="Calibri Light"/>
                <a:cs typeface="Calibri Light"/>
              </a:rPr>
              <a:t>Dr. </a:t>
            </a:r>
            <a:r>
              <a:rPr kumimoji="0" lang="en-US" sz="1200" b="1" i="0" u="none" strike="noStrike" kern="1200" cap="none" spc="0" normalizeH="0" baseline="0" noProof="0">
                <a:ln>
                  <a:noFill/>
                </a:ln>
                <a:solidFill>
                  <a:prstClr val="white"/>
                </a:solidFill>
                <a:effectLst/>
                <a:uLnTx/>
                <a:uFillTx/>
                <a:latin typeface="Calibri Light"/>
                <a:ea typeface="Calibri Light"/>
                <a:cs typeface="Calibri Light"/>
              </a:rPr>
              <a:t>Taraja Shephard</a:t>
            </a:r>
            <a:r>
              <a:rPr lang="en-US" sz="1200" b="1">
                <a:solidFill>
                  <a:prstClr val="white"/>
                </a:solidFill>
                <a:latin typeface="Calibri Light"/>
                <a:ea typeface="Calibri Light"/>
                <a:cs typeface="Calibri Light"/>
              </a:rPr>
              <a:t> Allen</a:t>
            </a:r>
            <a:endParaRPr kumimoji="0" lang="en-US" sz="1200" b="1" i="0" u="none" strike="noStrike" kern="1200" cap="none" spc="0" normalizeH="0" baseline="0" noProof="0">
              <a:ln>
                <a:noFill/>
              </a:ln>
              <a:solidFill>
                <a:prstClr val="white"/>
              </a:solidFill>
              <a:effectLst/>
              <a:uLnTx/>
              <a:uFillTx/>
              <a:latin typeface="Calibri Light"/>
              <a:ea typeface="Calibri Light"/>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a:t>
            </a:r>
            <a:r>
              <a:rPr kumimoji="0" lang="en-US" sz="1200" b="1" i="0" u="none" strike="noStrike" kern="1200" cap="none" spc="0" normalizeH="0" baseline="0" noProof="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Membership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prstClr val="white"/>
                </a:solidFill>
                <a:latin typeface="Calibri Light"/>
                <a:cs typeface="Calibri Light"/>
              </a:rPr>
              <a:t>Consultant</a:t>
            </a:r>
            <a:endParaRPr kumimoji="0" lang="en-US" sz="1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prstClr val="white"/>
                </a:solidFill>
                <a:latin typeface="Calibri Light"/>
                <a:ea typeface="Calibri Light" panose="020F0302020204030204" pitchFamily="34" charset="0"/>
                <a:cs typeface="Calibri Light"/>
              </a:rPr>
              <a:t>Ohio</a:t>
            </a:r>
            <a:r>
              <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a:solidFill>
                  <a:prstClr val="white"/>
                </a:solidFill>
                <a:latin typeface="Calibri Light"/>
                <a:ea typeface="Calibri Light" panose="020F0302020204030204" pitchFamily="34" charset="0"/>
                <a:cs typeface="Calibri Light"/>
              </a:rPr>
              <a:t>s</a:t>
            </a:r>
            <a:r>
              <a:rPr kumimoji="0" lang="en-US" sz="1100" b="1" i="0" u="none" strike="noStrike" kern="1200" cap="none" spc="0" normalizeH="0" baseline="0" noProof="0">
                <a:ln>
                  <a:noFill/>
                </a:ln>
                <a:solidFill>
                  <a:prstClr val="white"/>
                </a:solidFill>
                <a:effectLst/>
                <a:uLnTx/>
                <a:uFillTx/>
                <a:latin typeface="Calibri Light"/>
                <a:ea typeface="Calibri Light" panose="020F0302020204030204" pitchFamily="34" charset="0"/>
                <a:cs typeface="Calibri Light"/>
              </a:rPr>
              <a:t>hephardallent@ohea.org</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EA4EE54C-826E-A5B1-27D1-CF53ACFB540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9963057" y="2282951"/>
            <a:ext cx="1146049" cy="1146049"/>
          </a:xfrm>
          <a:prstGeom prst="rect">
            <a:avLst/>
          </a:prstGeom>
        </p:spPr>
      </p:pic>
    </p:spTree>
    <p:custDataLst>
      <p:tags r:id="rId1"/>
    </p:custDataLst>
    <p:extLst>
      <p:ext uri="{BB962C8B-B14F-4D97-AF65-F5344CB8AC3E}">
        <p14:creationId xmlns:p14="http://schemas.microsoft.com/office/powerpoint/2010/main" val="18618920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723B2719-6FC3-4036-942E-FA69455C4C5D}">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EAB9A20-08A7-4BAD-9675-91DE508F1C68}">
  <ds:schemaRefs>
    <ds:schemaRef ds:uri="http://schemas.microsoft.com/sharepoint/v3/contenttype/forms"/>
  </ds:schemaRefs>
</ds:datastoreItem>
</file>

<file path=customXml/itemProps3.xml><?xml version="1.0" encoding="utf-8"?>
<ds:datastoreItem xmlns:ds="http://schemas.openxmlformats.org/officeDocument/2006/customXml" ds:itemID="{46578FCE-2A3C-4C6F-99FC-7EBE8B7C7FF2}">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34</Slides>
  <Notes>31</Notes>
  <HiddenSlides>0</HiddenSlide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1_Office Theme</vt:lpstr>
      <vt:lpstr>Celestial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Copilot as an Organizing Partner </vt:lpstr>
      <vt:lpstr>Organizing Strategy &amp; Campaign Planning </vt:lpstr>
      <vt:lpstr>Everyday Support – Email, Meetings &amp; Follow-Up </vt:lpstr>
      <vt:lpstr>Tables, Tracking &amp; Making Sense of Information </vt:lpstr>
      <vt:lpstr>Research, Narrative &amp; Sensemaking </vt:lpstr>
      <vt:lpstr>Creating Engagement &amp; Local-Level Activities </vt:lpstr>
      <vt:lpstr>Let’s Practice! Choose Your Adventure</vt:lpstr>
      <vt:lpstr>Discussion</vt:lpstr>
      <vt:lpstr>Somethings to Consider</vt:lpstr>
      <vt:lpstr>PowerPoint Presentation</vt:lpstr>
      <vt:lpstr>AI Visual analysis </vt:lpstr>
      <vt:lpstr>Real world application: Nurse Needs Nexus </vt:lpstr>
      <vt:lpstr>Challenge:   How to capture and synthesize data in dynamic group settings  Focus groups Site lead reports Group meetings </vt:lpstr>
      <vt:lpstr>Pre-Planning for AI Visual Analysis</vt:lpstr>
      <vt:lpstr>Visual organization for AI Analysis:   pre-plan for post session analysis</vt:lpstr>
      <vt:lpstr>Let’s Practice! Choose Your Adventure</vt:lpstr>
      <vt:lpstr>Let’s Practice! Choose Your Adventure</vt:lpstr>
      <vt:lpstr>Discussion</vt:lpstr>
      <vt:lpstr>Somethings to Consider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 for Organizing Disseminating Information</dc:title>
  <dc:creator>Harris, Seleste [MD]</dc:creator>
  <cp:revision>1</cp:revision>
  <dcterms:created xsi:type="dcterms:W3CDTF">2024-05-10T13:21:01Z</dcterms:created>
  <dcterms:modified xsi:type="dcterms:W3CDTF">2026-05-21T17:14:32Z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ArticulateGUID">
    <vt:lpwstr>A9D5DEC0-AF08-469F-8458-E024F62F6BF3</vt:lpwstr>
  </property>
  <property fmtid="{D5CDD505-2E9C-101B-9397-08002B2CF9AE}" pid="4" name="ArticulatePath">
    <vt:lpwstr>https://mea4-my.sharepoint.com/personal/cwilliams_mea_org/Documents/Documents/NEA work/UniServ Academy/UniServ Academy Trainings/Excel for organizing/Disseminiating info/Excel for Organizing-Disseminating Info</vt:lpwstr>
  </property>
  <property fmtid="{D5CDD505-2E9C-101B-9397-08002B2CF9AE}" pid="5" name="MediaServiceImageTags">
    <vt:lpwstr/>
  </property>
</Properties>
</file>