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6"/>
  </p:notesMasterIdLst>
  <p:sldIdLst>
    <p:sldId id="256" r:id="rId6"/>
    <p:sldId id="276" r:id="rId7"/>
    <p:sldId id="268" r:id="rId8"/>
    <p:sldId id="274" r:id="rId9"/>
    <p:sldId id="670" r:id="rId10"/>
    <p:sldId id="272" r:id="rId11"/>
    <p:sldId id="539" r:id="rId12"/>
    <p:sldId id="633" r:id="rId13"/>
    <p:sldId id="568" r:id="rId14"/>
    <p:sldId id="567" r:id="rId15"/>
    <p:sldId id="711" r:id="rId16"/>
    <p:sldId id="712" r:id="rId17"/>
    <p:sldId id="713" r:id="rId18"/>
    <p:sldId id="560" r:id="rId19"/>
    <p:sldId id="665" r:id="rId20"/>
    <p:sldId id="721" r:id="rId21"/>
    <p:sldId id="716" r:id="rId22"/>
    <p:sldId id="724" r:id="rId23"/>
    <p:sldId id="723" r:id="rId24"/>
    <p:sldId id="725" r:id="rId25"/>
    <p:sldId id="682" r:id="rId26"/>
    <p:sldId id="709" r:id="rId27"/>
    <p:sldId id="718" r:id="rId28"/>
    <p:sldId id="685" r:id="rId29"/>
    <p:sldId id="686" r:id="rId30"/>
    <p:sldId id="687" r:id="rId31"/>
    <p:sldId id="720" r:id="rId32"/>
    <p:sldId id="688" r:id="rId33"/>
    <p:sldId id="714" r:id="rId34"/>
    <p:sldId id="27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D71601-6A5E-22A3-E974-296E398CA5FB}" v="5" dt="2023-10-30T18:20:51.893"/>
    <p1510:client id="{0BB28A3F-BEA8-D389-42D4-6E0FB8B35187}" v="1" dt="2023-11-01T18:15:21.379"/>
    <p1510:client id="{503D9FB7-0070-8909-CE56-DF310D296449}" v="979" dt="2023-10-31T18:20:18.090"/>
    <p1510:client id="{C03CFCFC-67B8-47A2-A2F3-05A4C51F7210}" v="37" dt="2023-10-13T23:42:58.893"/>
    <p1510:client id="{D8377198-3066-A313-FAB9-E7CE88ECB450}" v="3" dt="2023-10-17T20:45:51.936"/>
    <p1510:client id="{D99ADF90-C336-2207-6D63-08DAA21D602A}" v="625" dt="2023-10-17T21:16:06.9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a Itabashi" userId="S::mitabashi_jwj.org#ext#@neahq.onmicrosoft.com::0cfb370e-7598-411a-a32d-e32122f472df" providerId="AD" clId="Web-{78CA83BA-941E-C0D6-0462-37E74655EEAC}"/>
    <pc:docChg chg="modSld">
      <pc:chgData name="Mina Itabashi" userId="S::mitabashi_jwj.org#ext#@neahq.onmicrosoft.com::0cfb370e-7598-411a-a32d-e32122f472df" providerId="AD" clId="Web-{78CA83BA-941E-C0D6-0462-37E74655EEAC}" dt="2023-10-17T20:48:41.723" v="4"/>
      <pc:docMkLst>
        <pc:docMk/>
      </pc:docMkLst>
      <pc:sldChg chg="modNotes">
        <pc:chgData name="Mina Itabashi" userId="S::mitabashi_jwj.org#ext#@neahq.onmicrosoft.com::0cfb370e-7598-411a-a32d-e32122f472df" providerId="AD" clId="Web-{78CA83BA-941E-C0D6-0462-37E74655EEAC}" dt="2023-10-17T20:48:41.723" v="4"/>
        <pc:sldMkLst>
          <pc:docMk/>
          <pc:sldMk cId="3500229501" sldId="682"/>
        </pc:sldMkLst>
      </pc:sldChg>
    </pc:docChg>
  </pc:docChgLst>
  <pc:docChgLst>
    <pc:chgData name="Mina Itabashi" userId="S::mitabashi_jwj.org#ext#@neahq.onmicrosoft.com::0cfb370e-7598-411a-a32d-e32122f472df" providerId="AD" clId="Web-{0BB28A3F-BEA8-D389-42D4-6E0FB8B35187}"/>
    <pc:docChg chg="modSld">
      <pc:chgData name="Mina Itabashi" userId="S::mitabashi_jwj.org#ext#@neahq.onmicrosoft.com::0cfb370e-7598-411a-a32d-e32122f472df" providerId="AD" clId="Web-{0BB28A3F-BEA8-D389-42D4-6E0FB8B35187}" dt="2023-11-01T18:15:21.379" v="0"/>
      <pc:docMkLst>
        <pc:docMk/>
      </pc:docMkLst>
      <pc:sldChg chg="addSp">
        <pc:chgData name="Mina Itabashi" userId="S::mitabashi_jwj.org#ext#@neahq.onmicrosoft.com::0cfb370e-7598-411a-a32d-e32122f472df" providerId="AD" clId="Web-{0BB28A3F-BEA8-D389-42D4-6E0FB8B35187}" dt="2023-11-01T18:15:21.379" v="0"/>
        <pc:sldMkLst>
          <pc:docMk/>
          <pc:sldMk cId="2412038754" sldId="725"/>
        </pc:sldMkLst>
        <pc:spChg chg="add">
          <ac:chgData name="Mina Itabashi" userId="S::mitabashi_jwj.org#ext#@neahq.onmicrosoft.com::0cfb370e-7598-411a-a32d-e32122f472df" providerId="AD" clId="Web-{0BB28A3F-BEA8-D389-42D4-6E0FB8B35187}" dt="2023-11-01T18:15:21.379" v="0"/>
          <ac:spMkLst>
            <pc:docMk/>
            <pc:sldMk cId="2412038754" sldId="725"/>
            <ac:spMk id="6" creationId="{3BD8017C-755B-2921-2FF1-23391777D3DE}"/>
          </ac:spMkLst>
        </pc:spChg>
      </pc:sldChg>
    </pc:docChg>
  </pc:docChgLst>
  <pc:docChgLst>
    <pc:chgData name="Johnson, Zachary [CO]" userId="S::zjohnson_coloradoea.org#ext#@neahq.onmicrosoft.com::94708309-208c-44e1-8046-245a61b2aeb5" providerId="AD" clId="Web-{05D71601-6A5E-22A3-E974-296E398CA5FB}"/>
    <pc:docChg chg="addSld modSld">
      <pc:chgData name="Johnson, Zachary [CO]" userId="S::zjohnson_coloradoea.org#ext#@neahq.onmicrosoft.com::94708309-208c-44e1-8046-245a61b2aeb5" providerId="AD" clId="Web-{05D71601-6A5E-22A3-E974-296E398CA5FB}" dt="2023-10-30T18:20:51.893" v="4" actId="1076"/>
      <pc:docMkLst>
        <pc:docMk/>
      </pc:docMkLst>
      <pc:sldChg chg="modSp">
        <pc:chgData name="Johnson, Zachary [CO]" userId="S::zjohnson_coloradoea.org#ext#@neahq.onmicrosoft.com::94708309-208c-44e1-8046-245a61b2aeb5" providerId="AD" clId="Web-{05D71601-6A5E-22A3-E974-296E398CA5FB}" dt="2023-10-30T18:20:51.893" v="4" actId="1076"/>
        <pc:sldMkLst>
          <pc:docMk/>
          <pc:sldMk cId="3898931844" sldId="716"/>
        </pc:sldMkLst>
        <pc:grpChg chg="mod">
          <ac:chgData name="Johnson, Zachary [CO]" userId="S::zjohnson_coloradoea.org#ext#@neahq.onmicrosoft.com::94708309-208c-44e1-8046-245a61b2aeb5" providerId="AD" clId="Web-{05D71601-6A5E-22A3-E974-296E398CA5FB}" dt="2023-10-30T18:20:51.893" v="4" actId="1076"/>
          <ac:grpSpMkLst>
            <pc:docMk/>
            <pc:sldMk cId="3898931844" sldId="716"/>
            <ac:grpSpMk id="4" creationId="{00000000-0000-0000-0000-000000000000}"/>
          </ac:grpSpMkLst>
        </pc:grpChg>
      </pc:sldChg>
      <pc:sldChg chg="modSp add replId">
        <pc:chgData name="Johnson, Zachary [CO]" userId="S::zjohnson_coloradoea.org#ext#@neahq.onmicrosoft.com::94708309-208c-44e1-8046-245a61b2aeb5" providerId="AD" clId="Web-{05D71601-6A5E-22A3-E974-296E398CA5FB}" dt="2023-10-30T18:20:27.174" v="2" actId="1076"/>
        <pc:sldMkLst>
          <pc:docMk/>
          <pc:sldMk cId="4027406952" sldId="721"/>
        </pc:sldMkLst>
        <pc:grpChg chg="mod">
          <ac:chgData name="Johnson, Zachary [CO]" userId="S::zjohnson_coloradoea.org#ext#@neahq.onmicrosoft.com::94708309-208c-44e1-8046-245a61b2aeb5" providerId="AD" clId="Web-{05D71601-6A5E-22A3-E974-296E398CA5FB}" dt="2023-10-30T18:20:27.174" v="2" actId="1076"/>
          <ac:grpSpMkLst>
            <pc:docMk/>
            <pc:sldMk cId="4027406952" sldId="721"/>
            <ac:grpSpMk id="4" creationId="{00000000-0000-0000-0000-000000000000}"/>
          </ac:grpSpMkLst>
        </pc:grpChg>
      </pc:sldChg>
    </pc:docChg>
  </pc:docChgLst>
  <pc:docChgLst>
    <pc:chgData name="Johnson, Zachary [CO]" userId="S::zjohnson_coloradoea.org#ext#@neahq.onmicrosoft.com::94708309-208c-44e1-8046-245a61b2aeb5" providerId="AD" clId="Web-{503D9FB7-0070-8909-CE56-DF310D296449}"/>
    <pc:docChg chg="addSld delSld modSld">
      <pc:chgData name="Johnson, Zachary [CO]" userId="S::zjohnson_coloradoea.org#ext#@neahq.onmicrosoft.com::94708309-208c-44e1-8046-245a61b2aeb5" providerId="AD" clId="Web-{503D9FB7-0070-8909-CE56-DF310D296449}" dt="2023-10-31T18:20:18.090" v="608"/>
      <pc:docMkLst>
        <pc:docMk/>
      </pc:docMkLst>
      <pc:sldChg chg="addSp delSp modSp">
        <pc:chgData name="Johnson, Zachary [CO]" userId="S::zjohnson_coloradoea.org#ext#@neahq.onmicrosoft.com::94708309-208c-44e1-8046-245a61b2aeb5" providerId="AD" clId="Web-{503D9FB7-0070-8909-CE56-DF310D296449}" dt="2023-10-31T18:19:33.355" v="584" actId="14100"/>
        <pc:sldMkLst>
          <pc:docMk/>
          <pc:sldMk cId="3898931844" sldId="716"/>
        </pc:sldMkLst>
        <pc:spChg chg="mod">
          <ac:chgData name="Johnson, Zachary [CO]" userId="S::zjohnson_coloradoea.org#ext#@neahq.onmicrosoft.com::94708309-208c-44e1-8046-245a61b2aeb5" providerId="AD" clId="Web-{503D9FB7-0070-8909-CE56-DF310D296449}" dt="2023-10-31T18:05:18.034" v="241" actId="20577"/>
          <ac:spMkLst>
            <pc:docMk/>
            <pc:sldMk cId="3898931844" sldId="716"/>
            <ac:spMk id="2" creationId="{E73184A2-B89F-46EB-7AA7-8EB7CF38B9D6}"/>
          </ac:spMkLst>
        </pc:spChg>
        <pc:spChg chg="add mod">
          <ac:chgData name="Johnson, Zachary [CO]" userId="S::zjohnson_coloradoea.org#ext#@neahq.onmicrosoft.com::94708309-208c-44e1-8046-245a61b2aeb5" providerId="AD" clId="Web-{503D9FB7-0070-8909-CE56-DF310D296449}" dt="2023-10-31T18:06:57.504" v="260" actId="1076"/>
          <ac:spMkLst>
            <pc:docMk/>
            <pc:sldMk cId="3898931844" sldId="716"/>
            <ac:spMk id="5" creationId="{F3D06184-ED87-FFAB-21EE-375E43E4202A}"/>
          </ac:spMkLst>
        </pc:spChg>
        <pc:spChg chg="mod">
          <ac:chgData name="Johnson, Zachary [CO]" userId="S::zjohnson_coloradoea.org#ext#@neahq.onmicrosoft.com::94708309-208c-44e1-8046-245a61b2aeb5" providerId="AD" clId="Web-{503D9FB7-0070-8909-CE56-DF310D296449}" dt="2023-10-31T18:05:06.393" v="228" actId="1076"/>
          <ac:spMkLst>
            <pc:docMk/>
            <pc:sldMk cId="3898931844" sldId="716"/>
            <ac:spMk id="8" creationId="{4852776B-30E6-0E08-89AA-673EAD50200A}"/>
          </ac:spMkLst>
        </pc:spChg>
        <pc:spChg chg="add mod">
          <ac:chgData name="Johnson, Zachary [CO]" userId="S::zjohnson_coloradoea.org#ext#@neahq.onmicrosoft.com::94708309-208c-44e1-8046-245a61b2aeb5" providerId="AD" clId="Web-{503D9FB7-0070-8909-CE56-DF310D296449}" dt="2023-10-31T18:06:59.285" v="261" actId="1076"/>
          <ac:spMkLst>
            <pc:docMk/>
            <pc:sldMk cId="3898931844" sldId="716"/>
            <ac:spMk id="9" creationId="{1A97EA4C-267D-D44D-E14C-DFBEBA92D4E6}"/>
          </ac:spMkLst>
        </pc:spChg>
        <pc:spChg chg="add mod">
          <ac:chgData name="Johnson, Zachary [CO]" userId="S::zjohnson_coloradoea.org#ext#@neahq.onmicrosoft.com::94708309-208c-44e1-8046-245a61b2aeb5" providerId="AD" clId="Web-{503D9FB7-0070-8909-CE56-DF310D296449}" dt="2023-10-31T18:10:38.037" v="342" actId="20577"/>
          <ac:spMkLst>
            <pc:docMk/>
            <pc:sldMk cId="3898931844" sldId="716"/>
            <ac:spMk id="11" creationId="{8F623F11-F05F-1F4C-EBDC-88F5C37F0C46}"/>
          </ac:spMkLst>
        </pc:spChg>
        <pc:spChg chg="add del mod">
          <ac:chgData name="Johnson, Zachary [CO]" userId="S::zjohnson_coloradoea.org#ext#@neahq.onmicrosoft.com::94708309-208c-44e1-8046-245a61b2aeb5" providerId="AD" clId="Web-{503D9FB7-0070-8909-CE56-DF310D296449}" dt="2023-10-31T18:18:57.058" v="555"/>
          <ac:spMkLst>
            <pc:docMk/>
            <pc:sldMk cId="3898931844" sldId="716"/>
            <ac:spMk id="13" creationId="{2882867D-EB2C-CE68-120E-9FC532687962}"/>
          </ac:spMkLst>
        </pc:spChg>
        <pc:spChg chg="add mod">
          <ac:chgData name="Johnson, Zachary [CO]" userId="S::zjohnson_coloradoea.org#ext#@neahq.onmicrosoft.com::94708309-208c-44e1-8046-245a61b2aeb5" providerId="AD" clId="Web-{503D9FB7-0070-8909-CE56-DF310D296449}" dt="2023-10-31T18:08:04.645" v="280" actId="20577"/>
          <ac:spMkLst>
            <pc:docMk/>
            <pc:sldMk cId="3898931844" sldId="716"/>
            <ac:spMk id="15" creationId="{E5BE2073-026F-F5EA-1D23-C66A47FCA2A7}"/>
          </ac:spMkLst>
        </pc:spChg>
        <pc:spChg chg="add mod">
          <ac:chgData name="Johnson, Zachary [CO]" userId="S::zjohnson_coloradoea.org#ext#@neahq.onmicrosoft.com::94708309-208c-44e1-8046-245a61b2aeb5" providerId="AD" clId="Web-{503D9FB7-0070-8909-CE56-DF310D296449}" dt="2023-10-31T18:08:27.911" v="298" actId="20577"/>
          <ac:spMkLst>
            <pc:docMk/>
            <pc:sldMk cId="3898931844" sldId="716"/>
            <ac:spMk id="17" creationId="{B11EC1D1-D458-D56F-734D-3A7AA5D03FB0}"/>
          </ac:spMkLst>
        </pc:spChg>
        <pc:spChg chg="add mod">
          <ac:chgData name="Johnson, Zachary [CO]" userId="S::zjohnson_coloradoea.org#ext#@neahq.onmicrosoft.com::94708309-208c-44e1-8046-245a61b2aeb5" providerId="AD" clId="Web-{503D9FB7-0070-8909-CE56-DF310D296449}" dt="2023-10-31T18:11:49.335" v="370" actId="20577"/>
          <ac:spMkLst>
            <pc:docMk/>
            <pc:sldMk cId="3898931844" sldId="716"/>
            <ac:spMk id="20" creationId="{92E756C5-12F3-CD1F-8EAD-5E449ABDAB3F}"/>
          </ac:spMkLst>
        </pc:spChg>
        <pc:spChg chg="add del mod">
          <ac:chgData name="Johnson, Zachary [CO]" userId="S::zjohnson_coloradoea.org#ext#@neahq.onmicrosoft.com::94708309-208c-44e1-8046-245a61b2aeb5" providerId="AD" clId="Web-{503D9FB7-0070-8909-CE56-DF310D296449}" dt="2023-10-31T18:18:57.949" v="556"/>
          <ac:spMkLst>
            <pc:docMk/>
            <pc:sldMk cId="3898931844" sldId="716"/>
            <ac:spMk id="24" creationId="{AAD4BCB0-A36E-D941-F112-A7F3F3783F53}"/>
          </ac:spMkLst>
        </pc:spChg>
        <pc:spChg chg="add del mod">
          <ac:chgData name="Johnson, Zachary [CO]" userId="S::zjohnson_coloradoea.org#ext#@neahq.onmicrosoft.com::94708309-208c-44e1-8046-245a61b2aeb5" providerId="AD" clId="Web-{503D9FB7-0070-8909-CE56-DF310D296449}" dt="2023-10-31T18:18:58.699" v="557"/>
          <ac:spMkLst>
            <pc:docMk/>
            <pc:sldMk cId="3898931844" sldId="716"/>
            <ac:spMk id="30" creationId="{2E972AA6-AC27-51B3-4655-4E7877B28192}"/>
          </ac:spMkLst>
        </pc:spChg>
        <pc:spChg chg="add del mod">
          <ac:chgData name="Johnson, Zachary [CO]" userId="S::zjohnson_coloradoea.org#ext#@neahq.onmicrosoft.com::94708309-208c-44e1-8046-245a61b2aeb5" providerId="AD" clId="Web-{503D9FB7-0070-8909-CE56-DF310D296449}" dt="2023-10-31T18:18:59.058" v="558"/>
          <ac:spMkLst>
            <pc:docMk/>
            <pc:sldMk cId="3898931844" sldId="716"/>
            <ac:spMk id="32" creationId="{5B006CCF-3307-B9B5-2470-15CA7CDE77FA}"/>
          </ac:spMkLst>
        </pc:spChg>
        <pc:spChg chg="add del mod">
          <ac:chgData name="Johnson, Zachary [CO]" userId="S::zjohnson_coloradoea.org#ext#@neahq.onmicrosoft.com::94708309-208c-44e1-8046-245a61b2aeb5" providerId="AD" clId="Web-{503D9FB7-0070-8909-CE56-DF310D296449}" dt="2023-10-31T18:19:03.043" v="562"/>
          <ac:spMkLst>
            <pc:docMk/>
            <pc:sldMk cId="3898931844" sldId="716"/>
            <ac:spMk id="34" creationId="{BC370FD7-AA77-CD5F-BC3E-96B237570965}"/>
          </ac:spMkLst>
        </pc:spChg>
        <pc:spChg chg="add del mod">
          <ac:chgData name="Johnson, Zachary [CO]" userId="S::zjohnson_coloradoea.org#ext#@neahq.onmicrosoft.com::94708309-208c-44e1-8046-245a61b2aeb5" providerId="AD" clId="Web-{503D9FB7-0070-8909-CE56-DF310D296449}" dt="2023-10-31T18:19:00.199" v="559"/>
          <ac:spMkLst>
            <pc:docMk/>
            <pc:sldMk cId="3898931844" sldId="716"/>
            <ac:spMk id="36" creationId="{6DC82E63-8EE7-FE83-DAE4-71D4420D9AAE}"/>
          </ac:spMkLst>
        </pc:spChg>
        <pc:spChg chg="add del mod">
          <ac:chgData name="Johnson, Zachary [CO]" userId="S::zjohnson_coloradoea.org#ext#@neahq.onmicrosoft.com::94708309-208c-44e1-8046-245a61b2aeb5" providerId="AD" clId="Web-{503D9FB7-0070-8909-CE56-DF310D296449}" dt="2023-10-31T18:19:00.933" v="560"/>
          <ac:spMkLst>
            <pc:docMk/>
            <pc:sldMk cId="3898931844" sldId="716"/>
            <ac:spMk id="38" creationId="{72C829BA-4811-5A57-B77B-3BC2A67D0BAE}"/>
          </ac:spMkLst>
        </pc:spChg>
        <pc:spChg chg="add del mod">
          <ac:chgData name="Johnson, Zachary [CO]" userId="S::zjohnson_coloradoea.org#ext#@neahq.onmicrosoft.com::94708309-208c-44e1-8046-245a61b2aeb5" providerId="AD" clId="Web-{503D9FB7-0070-8909-CE56-DF310D296449}" dt="2023-10-31T18:19:01.996" v="561"/>
          <ac:spMkLst>
            <pc:docMk/>
            <pc:sldMk cId="3898931844" sldId="716"/>
            <ac:spMk id="40" creationId="{EA343BF0-D4A0-AF5C-DB7B-B659F88FBA25}"/>
          </ac:spMkLst>
        </pc:spChg>
        <pc:spChg chg="add del mod">
          <ac:chgData name="Johnson, Zachary [CO]" userId="S::zjohnson_coloradoea.org#ext#@neahq.onmicrosoft.com::94708309-208c-44e1-8046-245a61b2aeb5" providerId="AD" clId="Web-{503D9FB7-0070-8909-CE56-DF310D296449}" dt="2023-10-31T18:19:03.605" v="563"/>
          <ac:spMkLst>
            <pc:docMk/>
            <pc:sldMk cId="3898931844" sldId="716"/>
            <ac:spMk id="42" creationId="{1C7FFD1B-641C-B30F-F72F-4BBD57A5E2BD}"/>
          </ac:spMkLst>
        </pc:spChg>
        <pc:spChg chg="add del mod">
          <ac:chgData name="Johnson, Zachary [CO]" userId="S::zjohnson_coloradoea.org#ext#@neahq.onmicrosoft.com::94708309-208c-44e1-8046-245a61b2aeb5" providerId="AD" clId="Web-{503D9FB7-0070-8909-CE56-DF310D296449}" dt="2023-10-31T18:19:04.105" v="564"/>
          <ac:spMkLst>
            <pc:docMk/>
            <pc:sldMk cId="3898931844" sldId="716"/>
            <ac:spMk id="44" creationId="{94816807-B7D3-A314-7584-710944CE37A3}"/>
          </ac:spMkLst>
        </pc:spChg>
        <pc:spChg chg="add del mod">
          <ac:chgData name="Johnson, Zachary [CO]" userId="S::zjohnson_coloradoea.org#ext#@neahq.onmicrosoft.com::94708309-208c-44e1-8046-245a61b2aeb5" providerId="AD" clId="Web-{503D9FB7-0070-8909-CE56-DF310D296449}" dt="2023-10-31T18:19:05.761" v="566"/>
          <ac:spMkLst>
            <pc:docMk/>
            <pc:sldMk cId="3898931844" sldId="716"/>
            <ac:spMk id="46" creationId="{A7C0E9BF-50E5-EE0E-BCFF-0111F48962E4}"/>
          </ac:spMkLst>
        </pc:spChg>
        <pc:spChg chg="add del mod">
          <ac:chgData name="Johnson, Zachary [CO]" userId="S::zjohnson_coloradoea.org#ext#@neahq.onmicrosoft.com::94708309-208c-44e1-8046-245a61b2aeb5" providerId="AD" clId="Web-{503D9FB7-0070-8909-CE56-DF310D296449}" dt="2023-10-31T18:19:04.886" v="565"/>
          <ac:spMkLst>
            <pc:docMk/>
            <pc:sldMk cId="3898931844" sldId="716"/>
            <ac:spMk id="48" creationId="{3DD0E400-65D3-B528-332E-D60B65449345}"/>
          </ac:spMkLst>
        </pc:spChg>
        <pc:spChg chg="add mod">
          <ac:chgData name="Johnson, Zachary [CO]" userId="S::zjohnson_coloradoea.org#ext#@neahq.onmicrosoft.com::94708309-208c-44e1-8046-245a61b2aeb5" providerId="AD" clId="Web-{503D9FB7-0070-8909-CE56-DF310D296449}" dt="2023-10-31T18:19:33.355" v="584" actId="14100"/>
          <ac:spMkLst>
            <pc:docMk/>
            <pc:sldMk cId="3898931844" sldId="716"/>
            <ac:spMk id="49" creationId="{94FC83CF-9C54-5049-ADE7-FC4CE57FCF91}"/>
          </ac:spMkLst>
        </pc:spChg>
        <pc:grpChg chg="mod">
          <ac:chgData name="Johnson, Zachary [CO]" userId="S::zjohnson_coloradoea.org#ext#@neahq.onmicrosoft.com::94708309-208c-44e1-8046-245a61b2aeb5" providerId="AD" clId="Web-{503D9FB7-0070-8909-CE56-DF310D296449}" dt="2023-10-31T18:04:58.253" v="225" actId="14100"/>
          <ac:grpSpMkLst>
            <pc:docMk/>
            <pc:sldMk cId="3898931844" sldId="716"/>
            <ac:grpSpMk id="4" creationId="{00000000-0000-0000-0000-000000000000}"/>
          </ac:grpSpMkLst>
        </pc:grpChg>
      </pc:sldChg>
      <pc:sldChg chg="addSp delSp modSp modNotes">
        <pc:chgData name="Johnson, Zachary [CO]" userId="S::zjohnson_coloradoea.org#ext#@neahq.onmicrosoft.com::94708309-208c-44e1-8046-245a61b2aeb5" providerId="AD" clId="Web-{503D9FB7-0070-8909-CE56-DF310D296449}" dt="2023-10-31T18:18:46.667" v="553" actId="20577"/>
        <pc:sldMkLst>
          <pc:docMk/>
          <pc:sldMk cId="4027406952" sldId="721"/>
        </pc:sldMkLst>
        <pc:spChg chg="add mod">
          <ac:chgData name="Johnson, Zachary [CO]" userId="S::zjohnson_coloradoea.org#ext#@neahq.onmicrosoft.com::94708309-208c-44e1-8046-245a61b2aeb5" providerId="AD" clId="Web-{503D9FB7-0070-8909-CE56-DF310D296449}" dt="2023-10-31T18:01:29.969" v="106" actId="1076"/>
          <ac:spMkLst>
            <pc:docMk/>
            <pc:sldMk cId="4027406952" sldId="721"/>
            <ac:spMk id="3" creationId="{3374C319-1821-51FD-4C85-39315006DEE5}"/>
          </ac:spMkLst>
        </pc:spChg>
        <pc:spChg chg="add mod">
          <ac:chgData name="Johnson, Zachary [CO]" userId="S::zjohnson_coloradoea.org#ext#@neahq.onmicrosoft.com::94708309-208c-44e1-8046-245a61b2aeb5" providerId="AD" clId="Web-{503D9FB7-0070-8909-CE56-DF310D296449}" dt="2023-10-31T17:56:55.170" v="59" actId="1076"/>
          <ac:spMkLst>
            <pc:docMk/>
            <pc:sldMk cId="4027406952" sldId="721"/>
            <ac:spMk id="9" creationId="{50775137-EC01-8CBB-BD9B-365B4CC94F12}"/>
          </ac:spMkLst>
        </pc:spChg>
        <pc:spChg chg="add mod">
          <ac:chgData name="Johnson, Zachary [CO]" userId="S::zjohnson_coloradoea.org#ext#@neahq.onmicrosoft.com::94708309-208c-44e1-8046-245a61b2aeb5" providerId="AD" clId="Web-{503D9FB7-0070-8909-CE56-DF310D296449}" dt="2023-10-31T17:57:02.654" v="61" actId="1076"/>
          <ac:spMkLst>
            <pc:docMk/>
            <pc:sldMk cId="4027406952" sldId="721"/>
            <ac:spMk id="10" creationId="{DD91D733-5C06-D220-0D31-EB9BAE0078E8}"/>
          </ac:spMkLst>
        </pc:spChg>
        <pc:spChg chg="add mod">
          <ac:chgData name="Johnson, Zachary [CO]" userId="S::zjohnson_coloradoea.org#ext#@neahq.onmicrosoft.com::94708309-208c-44e1-8046-245a61b2aeb5" providerId="AD" clId="Web-{503D9FB7-0070-8909-CE56-DF310D296449}" dt="2023-10-31T18:00:25.922" v="89" actId="1076"/>
          <ac:spMkLst>
            <pc:docMk/>
            <pc:sldMk cId="4027406952" sldId="721"/>
            <ac:spMk id="11" creationId="{E66CDCEA-2918-1744-CFEE-1E807B02D6BF}"/>
          </ac:spMkLst>
        </pc:spChg>
        <pc:spChg chg="add mod">
          <ac:chgData name="Johnson, Zachary [CO]" userId="S::zjohnson_coloradoea.org#ext#@neahq.onmicrosoft.com::94708309-208c-44e1-8046-245a61b2aeb5" providerId="AD" clId="Web-{503D9FB7-0070-8909-CE56-DF310D296449}" dt="2023-10-31T18:00:29.328" v="90" actId="1076"/>
          <ac:spMkLst>
            <pc:docMk/>
            <pc:sldMk cId="4027406952" sldId="721"/>
            <ac:spMk id="12" creationId="{3FFD48E2-A6C9-FEC2-8FBE-A6C85F01AD44}"/>
          </ac:spMkLst>
        </pc:spChg>
        <pc:spChg chg="add mod">
          <ac:chgData name="Johnson, Zachary [CO]" userId="S::zjohnson_coloradoea.org#ext#@neahq.onmicrosoft.com::94708309-208c-44e1-8046-245a61b2aeb5" providerId="AD" clId="Web-{503D9FB7-0070-8909-CE56-DF310D296449}" dt="2023-10-31T18:01:26.391" v="105" actId="1076"/>
          <ac:spMkLst>
            <pc:docMk/>
            <pc:sldMk cId="4027406952" sldId="721"/>
            <ac:spMk id="13" creationId="{B9C8759E-99B5-3D89-6C69-A795729CEC34}"/>
          </ac:spMkLst>
        </pc:spChg>
        <pc:spChg chg="add mod">
          <ac:chgData name="Johnson, Zachary [CO]" userId="S::zjohnson_coloradoea.org#ext#@neahq.onmicrosoft.com::94708309-208c-44e1-8046-245a61b2aeb5" providerId="AD" clId="Web-{503D9FB7-0070-8909-CE56-DF310D296449}" dt="2023-10-31T18:00:36.234" v="100" actId="20577"/>
          <ac:spMkLst>
            <pc:docMk/>
            <pc:sldMk cId="4027406952" sldId="721"/>
            <ac:spMk id="14" creationId="{9A5D25A9-FA73-3AAB-F4B1-B6C287CE59C9}"/>
          </ac:spMkLst>
        </pc:spChg>
        <pc:spChg chg="add del mod">
          <ac:chgData name="Johnson, Zachary [CO]" userId="S::zjohnson_coloradoea.org#ext#@neahq.onmicrosoft.com::94708309-208c-44e1-8046-245a61b2aeb5" providerId="AD" clId="Web-{503D9FB7-0070-8909-CE56-DF310D296449}" dt="2023-10-31T18:18:46.667" v="553" actId="20577"/>
          <ac:spMkLst>
            <pc:docMk/>
            <pc:sldMk cId="4027406952" sldId="721"/>
            <ac:spMk id="15" creationId="{55FE8576-FF76-C137-F75F-97BD6480701A}"/>
          </ac:spMkLst>
        </pc:spChg>
        <pc:spChg chg="add del mod">
          <ac:chgData name="Johnson, Zachary [CO]" userId="S::zjohnson_coloradoea.org#ext#@neahq.onmicrosoft.com::94708309-208c-44e1-8046-245a61b2aeb5" providerId="AD" clId="Web-{503D9FB7-0070-8909-CE56-DF310D296449}" dt="2023-10-31T18:18:41.652" v="551"/>
          <ac:spMkLst>
            <pc:docMk/>
            <pc:sldMk cId="4027406952" sldId="721"/>
            <ac:spMk id="16" creationId="{E266F164-67BC-96D1-71B9-2B0CE1391E85}"/>
          </ac:spMkLst>
        </pc:spChg>
        <pc:spChg chg="add del mod">
          <ac:chgData name="Johnson, Zachary [CO]" userId="S::zjohnson_coloradoea.org#ext#@neahq.onmicrosoft.com::94708309-208c-44e1-8046-245a61b2aeb5" providerId="AD" clId="Web-{503D9FB7-0070-8909-CE56-DF310D296449}" dt="2023-10-31T18:18:39.199" v="550"/>
          <ac:spMkLst>
            <pc:docMk/>
            <pc:sldMk cId="4027406952" sldId="721"/>
            <ac:spMk id="17" creationId="{B34F52D1-878A-65F2-B75E-9AEA692AB4C6}"/>
          </ac:spMkLst>
        </pc:spChg>
        <pc:spChg chg="add mod">
          <ac:chgData name="Johnson, Zachary [CO]" userId="S::zjohnson_coloradoea.org#ext#@neahq.onmicrosoft.com::94708309-208c-44e1-8046-245a61b2aeb5" providerId="AD" clId="Web-{503D9FB7-0070-8909-CE56-DF310D296449}" dt="2023-10-31T18:02:57.486" v="159" actId="14100"/>
          <ac:spMkLst>
            <pc:docMk/>
            <pc:sldMk cId="4027406952" sldId="721"/>
            <ac:spMk id="18" creationId="{A0A5FA63-62C3-E860-FF65-266569820047}"/>
          </ac:spMkLst>
        </pc:spChg>
        <pc:spChg chg="add mod">
          <ac:chgData name="Johnson, Zachary [CO]" userId="S::zjohnson_coloradoea.org#ext#@neahq.onmicrosoft.com::94708309-208c-44e1-8046-245a61b2aeb5" providerId="AD" clId="Web-{503D9FB7-0070-8909-CE56-DF310D296449}" dt="2023-10-31T18:03:09.173" v="167" actId="1076"/>
          <ac:spMkLst>
            <pc:docMk/>
            <pc:sldMk cId="4027406952" sldId="721"/>
            <ac:spMk id="20" creationId="{BC29FAAC-4C35-FE2A-9868-BEE38ACEB640}"/>
          </ac:spMkLst>
        </pc:spChg>
        <pc:spChg chg="add del mod">
          <ac:chgData name="Johnson, Zachary [CO]" userId="S::zjohnson_coloradoea.org#ext#@neahq.onmicrosoft.com::94708309-208c-44e1-8046-245a61b2aeb5" providerId="AD" clId="Web-{503D9FB7-0070-8909-CE56-DF310D296449}" dt="2023-10-31T18:18:33.214" v="548"/>
          <ac:spMkLst>
            <pc:docMk/>
            <pc:sldMk cId="4027406952" sldId="721"/>
            <ac:spMk id="23" creationId="{5DD1CFB9-AB44-288C-3BC6-E887BC5B7825}"/>
          </ac:spMkLst>
        </pc:spChg>
        <pc:spChg chg="add del mod">
          <ac:chgData name="Johnson, Zachary [CO]" userId="S::zjohnson_coloradoea.org#ext#@neahq.onmicrosoft.com::94708309-208c-44e1-8046-245a61b2aeb5" providerId="AD" clId="Web-{503D9FB7-0070-8909-CE56-DF310D296449}" dt="2023-10-31T18:18:30.792" v="547"/>
          <ac:spMkLst>
            <pc:docMk/>
            <pc:sldMk cId="4027406952" sldId="721"/>
            <ac:spMk id="24" creationId="{E3A83C29-A890-C4DE-A6EE-DE8E922BBEC7}"/>
          </ac:spMkLst>
        </pc:spChg>
        <pc:spChg chg="add mod">
          <ac:chgData name="Johnson, Zachary [CO]" userId="S::zjohnson_coloradoea.org#ext#@neahq.onmicrosoft.com::94708309-208c-44e1-8046-245a61b2aeb5" providerId="AD" clId="Web-{503D9FB7-0070-8909-CE56-DF310D296449}" dt="2023-10-31T18:04:15.096" v="197" actId="1076"/>
          <ac:spMkLst>
            <pc:docMk/>
            <pc:sldMk cId="4027406952" sldId="721"/>
            <ac:spMk id="29" creationId="{81BAEC6D-BB8D-4D01-535B-70301E3D726A}"/>
          </ac:spMkLst>
        </pc:spChg>
        <pc:spChg chg="add del mod">
          <ac:chgData name="Johnson, Zachary [CO]" userId="S::zjohnson_coloradoea.org#ext#@neahq.onmicrosoft.com::94708309-208c-44e1-8046-245a61b2aeb5" providerId="AD" clId="Web-{503D9FB7-0070-8909-CE56-DF310D296449}" dt="2023-10-31T18:18:36.558" v="549"/>
          <ac:spMkLst>
            <pc:docMk/>
            <pc:sldMk cId="4027406952" sldId="721"/>
            <ac:spMk id="30" creationId="{38B3C241-72A2-0BA7-DE01-0C8BD4F7A3A2}"/>
          </ac:spMkLst>
        </pc:spChg>
        <pc:grpChg chg="mod">
          <ac:chgData name="Johnson, Zachary [CO]" userId="S::zjohnson_coloradoea.org#ext#@neahq.onmicrosoft.com::94708309-208c-44e1-8046-245a61b2aeb5" providerId="AD" clId="Web-{503D9FB7-0070-8909-CE56-DF310D296449}" dt="2023-10-31T17:51:46.354" v="22" actId="1076"/>
          <ac:grpSpMkLst>
            <pc:docMk/>
            <pc:sldMk cId="4027406952" sldId="721"/>
            <ac:grpSpMk id="4" creationId="{00000000-0000-0000-0000-000000000000}"/>
          </ac:grpSpMkLst>
        </pc:grpChg>
        <pc:picChg chg="add del mod">
          <ac:chgData name="Johnson, Zachary [CO]" userId="S::zjohnson_coloradoea.org#ext#@neahq.onmicrosoft.com::94708309-208c-44e1-8046-245a61b2aeb5" providerId="AD" clId="Web-{503D9FB7-0070-8909-CE56-DF310D296449}" dt="2023-10-31T17:53:16.511" v="34"/>
          <ac:picMkLst>
            <pc:docMk/>
            <pc:sldMk cId="4027406952" sldId="721"/>
            <ac:picMk id="5" creationId="{E1DE007A-C431-8B45-EDC3-14887DA13B9E}"/>
          </ac:picMkLst>
        </pc:picChg>
        <pc:picChg chg="add del mod">
          <ac:chgData name="Johnson, Zachary [CO]" userId="S::zjohnson_coloradoea.org#ext#@neahq.onmicrosoft.com::94708309-208c-44e1-8046-245a61b2aeb5" providerId="AD" clId="Web-{503D9FB7-0070-8909-CE56-DF310D296449}" dt="2023-10-31T17:53:21.792" v="36"/>
          <ac:picMkLst>
            <pc:docMk/>
            <pc:sldMk cId="4027406952" sldId="721"/>
            <ac:picMk id="6" creationId="{F8B62A84-EB72-CDEF-26D9-2EDE8E3BEBFF}"/>
          </ac:picMkLst>
        </pc:picChg>
      </pc:sldChg>
      <pc:sldChg chg="addSp add del replId">
        <pc:chgData name="Johnson, Zachary [CO]" userId="S::zjohnson_coloradoea.org#ext#@neahq.onmicrosoft.com::94708309-208c-44e1-8046-245a61b2aeb5" providerId="AD" clId="Web-{503D9FB7-0070-8909-CE56-DF310D296449}" dt="2023-10-31T18:20:18.090" v="608"/>
        <pc:sldMkLst>
          <pc:docMk/>
          <pc:sldMk cId="3351731723" sldId="722"/>
        </pc:sldMkLst>
        <pc:spChg chg="add">
          <ac:chgData name="Johnson, Zachary [CO]" userId="S::zjohnson_coloradoea.org#ext#@neahq.onmicrosoft.com::94708309-208c-44e1-8046-245a61b2aeb5" providerId="AD" clId="Web-{503D9FB7-0070-8909-CE56-DF310D296449}" dt="2023-10-31T18:20:02.012" v="602"/>
          <ac:spMkLst>
            <pc:docMk/>
            <pc:sldMk cId="3351731723" sldId="722"/>
            <ac:spMk id="6" creationId="{E4850FE7-572A-043B-C0C9-A9C793F0A42B}"/>
          </ac:spMkLst>
        </pc:spChg>
      </pc:sldChg>
      <pc:sldChg chg="addSp delSp add replId">
        <pc:chgData name="Johnson, Zachary [CO]" userId="S::zjohnson_coloradoea.org#ext#@neahq.onmicrosoft.com::94708309-208c-44e1-8046-245a61b2aeb5" providerId="AD" clId="Web-{503D9FB7-0070-8909-CE56-DF310D296449}" dt="2023-10-31T18:20:10.934" v="607"/>
        <pc:sldMkLst>
          <pc:docMk/>
          <pc:sldMk cId="271656790" sldId="723"/>
        </pc:sldMkLst>
        <pc:spChg chg="add">
          <ac:chgData name="Johnson, Zachary [CO]" userId="S::zjohnson_coloradoea.org#ext#@neahq.onmicrosoft.com::94708309-208c-44e1-8046-245a61b2aeb5" providerId="AD" clId="Web-{503D9FB7-0070-8909-CE56-DF310D296449}" dt="2023-10-31T18:19:59.762" v="601"/>
          <ac:spMkLst>
            <pc:docMk/>
            <pc:sldMk cId="271656790" sldId="723"/>
            <ac:spMk id="6" creationId="{F00BF6C2-388D-5DD7-C1B1-F1A2F4582A99}"/>
          </ac:spMkLst>
        </pc:spChg>
        <pc:spChg chg="del">
          <ac:chgData name="Johnson, Zachary [CO]" userId="S::zjohnson_coloradoea.org#ext#@neahq.onmicrosoft.com::94708309-208c-44e1-8046-245a61b2aeb5" providerId="AD" clId="Web-{503D9FB7-0070-8909-CE56-DF310D296449}" dt="2023-10-31T18:20:08.309" v="603"/>
          <ac:spMkLst>
            <pc:docMk/>
            <pc:sldMk cId="271656790" sldId="723"/>
            <ac:spMk id="34" creationId="{BC370FD7-AA77-CD5F-BC3E-96B237570965}"/>
          </ac:spMkLst>
        </pc:spChg>
        <pc:spChg chg="del">
          <ac:chgData name="Johnson, Zachary [CO]" userId="S::zjohnson_coloradoea.org#ext#@neahq.onmicrosoft.com::94708309-208c-44e1-8046-245a61b2aeb5" providerId="AD" clId="Web-{503D9FB7-0070-8909-CE56-DF310D296449}" dt="2023-10-31T18:20:08.903" v="604"/>
          <ac:spMkLst>
            <pc:docMk/>
            <pc:sldMk cId="271656790" sldId="723"/>
            <ac:spMk id="42" creationId="{1C7FFD1B-641C-B30F-F72F-4BBD57A5E2BD}"/>
          </ac:spMkLst>
        </pc:spChg>
        <pc:spChg chg="del">
          <ac:chgData name="Johnson, Zachary [CO]" userId="S::zjohnson_coloradoea.org#ext#@neahq.onmicrosoft.com::94708309-208c-44e1-8046-245a61b2aeb5" providerId="AD" clId="Web-{503D9FB7-0070-8909-CE56-DF310D296449}" dt="2023-10-31T18:20:09.450" v="605"/>
          <ac:spMkLst>
            <pc:docMk/>
            <pc:sldMk cId="271656790" sldId="723"/>
            <ac:spMk id="44" creationId="{94816807-B7D3-A314-7584-710944CE37A3}"/>
          </ac:spMkLst>
        </pc:spChg>
        <pc:spChg chg="del">
          <ac:chgData name="Johnson, Zachary [CO]" userId="S::zjohnson_coloradoea.org#ext#@neahq.onmicrosoft.com::94708309-208c-44e1-8046-245a61b2aeb5" providerId="AD" clId="Web-{503D9FB7-0070-8909-CE56-DF310D296449}" dt="2023-10-31T18:20:10.371" v="606"/>
          <ac:spMkLst>
            <pc:docMk/>
            <pc:sldMk cId="271656790" sldId="723"/>
            <ac:spMk id="46" creationId="{A7C0E9BF-50E5-EE0E-BCFF-0111F48962E4}"/>
          </ac:spMkLst>
        </pc:spChg>
        <pc:spChg chg="del">
          <ac:chgData name="Johnson, Zachary [CO]" userId="S::zjohnson_coloradoea.org#ext#@neahq.onmicrosoft.com::94708309-208c-44e1-8046-245a61b2aeb5" providerId="AD" clId="Web-{503D9FB7-0070-8909-CE56-DF310D296449}" dt="2023-10-31T18:20:10.934" v="607"/>
          <ac:spMkLst>
            <pc:docMk/>
            <pc:sldMk cId="271656790" sldId="723"/>
            <ac:spMk id="48" creationId="{3DD0E400-65D3-B528-332E-D60B65449345}"/>
          </ac:spMkLst>
        </pc:spChg>
      </pc:sldChg>
      <pc:sldChg chg="addSp delSp modSp add replId">
        <pc:chgData name="Johnson, Zachary [CO]" userId="S::zjohnson_coloradoea.org#ext#@neahq.onmicrosoft.com::94708309-208c-44e1-8046-245a61b2aeb5" providerId="AD" clId="Web-{503D9FB7-0070-8909-CE56-DF310D296449}" dt="2023-10-31T18:19:57.965" v="600"/>
        <pc:sldMkLst>
          <pc:docMk/>
          <pc:sldMk cId="3690175005" sldId="724"/>
        </pc:sldMkLst>
        <pc:spChg chg="add mod">
          <ac:chgData name="Johnson, Zachary [CO]" userId="S::zjohnson_coloradoea.org#ext#@neahq.onmicrosoft.com::94708309-208c-44e1-8046-245a61b2aeb5" providerId="AD" clId="Web-{503D9FB7-0070-8909-CE56-DF310D296449}" dt="2023-10-31T18:19:49.590" v="598" actId="14100"/>
          <ac:spMkLst>
            <pc:docMk/>
            <pc:sldMk cId="3690175005" sldId="724"/>
            <ac:spMk id="3" creationId="{94FC83CF-9C54-5049-ADE7-FC4CE57FCF91}"/>
          </ac:spMkLst>
        </pc:spChg>
        <pc:spChg chg="add del">
          <ac:chgData name="Johnson, Zachary [CO]" userId="S::zjohnson_coloradoea.org#ext#@neahq.onmicrosoft.com::94708309-208c-44e1-8046-245a61b2aeb5" providerId="AD" clId="Web-{503D9FB7-0070-8909-CE56-DF310D296449}" dt="2023-10-31T18:19:57.965" v="600"/>
          <ac:spMkLst>
            <pc:docMk/>
            <pc:sldMk cId="3690175005" sldId="724"/>
            <ac:spMk id="6" creationId="{4B03D787-A76A-6F3E-BF7F-888D340DC0F6}"/>
          </ac:spMkLst>
        </pc:spChg>
        <pc:spChg chg="del">
          <ac:chgData name="Johnson, Zachary [CO]" userId="S::zjohnson_coloradoea.org#ext#@neahq.onmicrosoft.com::94708309-208c-44e1-8046-245a61b2aeb5" providerId="AD" clId="Web-{503D9FB7-0070-8909-CE56-DF310D296449}" dt="2023-10-31T18:19:09.261" v="567"/>
          <ac:spMkLst>
            <pc:docMk/>
            <pc:sldMk cId="3690175005" sldId="724"/>
            <ac:spMk id="13" creationId="{2882867D-EB2C-CE68-120E-9FC532687962}"/>
          </ac:spMkLst>
        </pc:spChg>
        <pc:spChg chg="del">
          <ac:chgData name="Johnson, Zachary [CO]" userId="S::zjohnson_coloradoea.org#ext#@neahq.onmicrosoft.com::94708309-208c-44e1-8046-245a61b2aeb5" providerId="AD" clId="Web-{503D9FB7-0070-8909-CE56-DF310D296449}" dt="2023-10-31T18:19:10.230" v="568"/>
          <ac:spMkLst>
            <pc:docMk/>
            <pc:sldMk cId="3690175005" sldId="724"/>
            <ac:spMk id="24" creationId="{AAD4BCB0-A36E-D941-F112-A7F3F3783F53}"/>
          </ac:spMkLst>
        </pc:spChg>
        <pc:spChg chg="del">
          <ac:chgData name="Johnson, Zachary [CO]" userId="S::zjohnson_coloradoea.org#ext#@neahq.onmicrosoft.com::94708309-208c-44e1-8046-245a61b2aeb5" providerId="AD" clId="Web-{503D9FB7-0070-8909-CE56-DF310D296449}" dt="2023-10-31T18:19:11.152" v="569"/>
          <ac:spMkLst>
            <pc:docMk/>
            <pc:sldMk cId="3690175005" sldId="724"/>
            <ac:spMk id="30" creationId="{2E972AA6-AC27-51B3-4655-4E7877B28192}"/>
          </ac:spMkLst>
        </pc:spChg>
        <pc:spChg chg="del">
          <ac:chgData name="Johnson, Zachary [CO]" userId="S::zjohnson_coloradoea.org#ext#@neahq.onmicrosoft.com::94708309-208c-44e1-8046-245a61b2aeb5" providerId="AD" clId="Web-{503D9FB7-0070-8909-CE56-DF310D296449}" dt="2023-10-31T18:19:12.027" v="570"/>
          <ac:spMkLst>
            <pc:docMk/>
            <pc:sldMk cId="3690175005" sldId="724"/>
            <ac:spMk id="32" creationId="{5B006CCF-3307-B9B5-2470-15CA7CDE77FA}"/>
          </ac:spMkLst>
        </pc:spChg>
        <pc:spChg chg="del">
          <ac:chgData name="Johnson, Zachary [CO]" userId="S::zjohnson_coloradoea.org#ext#@neahq.onmicrosoft.com::94708309-208c-44e1-8046-245a61b2aeb5" providerId="AD" clId="Web-{503D9FB7-0070-8909-CE56-DF310D296449}" dt="2023-10-31T18:19:12.933" v="571"/>
          <ac:spMkLst>
            <pc:docMk/>
            <pc:sldMk cId="3690175005" sldId="724"/>
            <ac:spMk id="34" creationId="{BC370FD7-AA77-CD5F-BC3E-96B237570965}"/>
          </ac:spMkLst>
        </pc:spChg>
        <pc:spChg chg="del">
          <ac:chgData name="Johnson, Zachary [CO]" userId="S::zjohnson_coloradoea.org#ext#@neahq.onmicrosoft.com::94708309-208c-44e1-8046-245a61b2aeb5" providerId="AD" clId="Web-{503D9FB7-0070-8909-CE56-DF310D296449}" dt="2023-10-31T18:19:13.574" v="572"/>
          <ac:spMkLst>
            <pc:docMk/>
            <pc:sldMk cId="3690175005" sldId="724"/>
            <ac:spMk id="42" creationId="{1C7FFD1B-641C-B30F-F72F-4BBD57A5E2BD}"/>
          </ac:spMkLst>
        </pc:spChg>
        <pc:spChg chg="del">
          <ac:chgData name="Johnson, Zachary [CO]" userId="S::zjohnson_coloradoea.org#ext#@neahq.onmicrosoft.com::94708309-208c-44e1-8046-245a61b2aeb5" providerId="AD" clId="Web-{503D9FB7-0070-8909-CE56-DF310D296449}" dt="2023-10-31T18:19:14.386" v="573"/>
          <ac:spMkLst>
            <pc:docMk/>
            <pc:sldMk cId="3690175005" sldId="724"/>
            <ac:spMk id="44" creationId="{94816807-B7D3-A314-7584-710944CE37A3}"/>
          </ac:spMkLst>
        </pc:spChg>
        <pc:spChg chg="del">
          <ac:chgData name="Johnson, Zachary [CO]" userId="S::zjohnson_coloradoea.org#ext#@neahq.onmicrosoft.com::94708309-208c-44e1-8046-245a61b2aeb5" providerId="AD" clId="Web-{503D9FB7-0070-8909-CE56-DF310D296449}" dt="2023-10-31T18:19:15.168" v="574"/>
          <ac:spMkLst>
            <pc:docMk/>
            <pc:sldMk cId="3690175005" sldId="724"/>
            <ac:spMk id="46" creationId="{A7C0E9BF-50E5-EE0E-BCFF-0111F48962E4}"/>
          </ac:spMkLst>
        </pc:spChg>
        <pc:spChg chg="del">
          <ac:chgData name="Johnson, Zachary [CO]" userId="S::zjohnson_coloradoea.org#ext#@neahq.onmicrosoft.com::94708309-208c-44e1-8046-245a61b2aeb5" providerId="AD" clId="Web-{503D9FB7-0070-8909-CE56-DF310D296449}" dt="2023-10-31T18:19:15.746" v="575"/>
          <ac:spMkLst>
            <pc:docMk/>
            <pc:sldMk cId="3690175005" sldId="724"/>
            <ac:spMk id="48" creationId="{3DD0E400-65D3-B528-332E-D60B65449345}"/>
          </ac:spMkLst>
        </pc:spChg>
      </pc:sldChg>
      <pc:sldChg chg="add replId">
        <pc:chgData name="Johnson, Zachary [CO]" userId="S::zjohnson_coloradoea.org#ext#@neahq.onmicrosoft.com::94708309-208c-44e1-8046-245a61b2aeb5" providerId="AD" clId="Web-{503D9FB7-0070-8909-CE56-DF310D296449}" dt="2023-10-31T18:18:54.074" v="554"/>
        <pc:sldMkLst>
          <pc:docMk/>
          <pc:sldMk cId="2412038754" sldId="725"/>
        </pc:sldMkLst>
      </pc:sldChg>
    </pc:docChg>
  </pc:docChgLst>
  <pc:docChgLst>
    <pc:chgData name="Yvie Johnson" userId="S::yvonne.johnson_oregoned.org#ext#@neahq.onmicrosoft.com::329e8a35-80c5-464d-8280-a867152f8de6" providerId="AD" clId="Web-{D8377198-3066-A313-FAB9-E7CE88ECB450}"/>
    <pc:docChg chg="delSld modSld">
      <pc:chgData name="Yvie Johnson" userId="S::yvonne.johnson_oregoned.org#ext#@neahq.onmicrosoft.com::329e8a35-80c5-464d-8280-a867152f8de6" providerId="AD" clId="Web-{D8377198-3066-A313-FAB9-E7CE88ECB450}" dt="2023-10-17T21:06:30.416" v="63"/>
      <pc:docMkLst>
        <pc:docMk/>
      </pc:docMkLst>
      <pc:sldChg chg="modNotes">
        <pc:chgData name="Yvie Johnson" userId="S::yvonne.johnson_oregoned.org#ext#@neahq.onmicrosoft.com::329e8a35-80c5-464d-8280-a867152f8de6" providerId="AD" clId="Web-{D8377198-3066-A313-FAB9-E7CE88ECB450}" dt="2023-10-17T20:29:26.731" v="21"/>
        <pc:sldMkLst>
          <pc:docMk/>
          <pc:sldMk cId="1239720502" sldId="539"/>
        </pc:sldMkLst>
      </pc:sldChg>
      <pc:sldChg chg="modNotes">
        <pc:chgData name="Yvie Johnson" userId="S::yvonne.johnson_oregoned.org#ext#@neahq.onmicrosoft.com::329e8a35-80c5-464d-8280-a867152f8de6" providerId="AD" clId="Web-{D8377198-3066-A313-FAB9-E7CE88ECB450}" dt="2023-10-17T20:45:47.389" v="55"/>
        <pc:sldMkLst>
          <pc:docMk/>
          <pc:sldMk cId="1051441310" sldId="567"/>
        </pc:sldMkLst>
      </pc:sldChg>
      <pc:sldChg chg="modNotes">
        <pc:chgData name="Yvie Johnson" userId="S::yvonne.johnson_oregoned.org#ext#@neahq.onmicrosoft.com::329e8a35-80c5-464d-8280-a867152f8de6" providerId="AD" clId="Web-{D8377198-3066-A313-FAB9-E7CE88ECB450}" dt="2023-10-17T21:06:30.416" v="63"/>
        <pc:sldMkLst>
          <pc:docMk/>
          <pc:sldMk cId="3500229501" sldId="682"/>
        </pc:sldMkLst>
      </pc:sldChg>
      <pc:sldChg chg="del">
        <pc:chgData name="Yvie Johnson" userId="S::yvonne.johnson_oregoned.org#ext#@neahq.onmicrosoft.com::329e8a35-80c5-464d-8280-a867152f8de6" providerId="AD" clId="Web-{D8377198-3066-A313-FAB9-E7CE88ECB450}" dt="2023-10-17T20:30:34.405" v="22"/>
        <pc:sldMkLst>
          <pc:docMk/>
          <pc:sldMk cId="3181865142" sldId="719"/>
        </pc:sldMkLst>
      </pc:sldChg>
    </pc:docChg>
  </pc:docChgLst>
  <pc:docChgLst>
    <pc:chgData name="Yvie Johnson" userId="S::yvonne.johnson_oregoned.org#ext#@neahq.onmicrosoft.com::329e8a35-80c5-464d-8280-a867152f8de6" providerId="AD" clId="Web-{BB314345-E186-D066-806A-373E5DF0338E}"/>
    <pc:docChg chg="modSld">
      <pc:chgData name="Yvie Johnson" userId="S::yvonne.johnson_oregoned.org#ext#@neahq.onmicrosoft.com::329e8a35-80c5-464d-8280-a867152f8de6" providerId="AD" clId="Web-{BB314345-E186-D066-806A-373E5DF0338E}" dt="2023-11-01T17:01:56.619" v="8"/>
      <pc:docMkLst>
        <pc:docMk/>
      </pc:docMkLst>
      <pc:sldChg chg="modNotes">
        <pc:chgData name="Yvie Johnson" userId="S::yvonne.johnson_oregoned.org#ext#@neahq.onmicrosoft.com::329e8a35-80c5-464d-8280-a867152f8de6" providerId="AD" clId="Web-{BB314345-E186-D066-806A-373E5DF0338E}" dt="2023-11-01T17:01:56.619" v="8"/>
        <pc:sldMkLst>
          <pc:docMk/>
          <pc:sldMk cId="3593202655" sldId="568"/>
        </pc:sldMkLst>
      </pc:sldChg>
    </pc:docChg>
  </pc:docChgLst>
  <pc:docChgLst>
    <pc:chgData name="Katie Bishop [WA]" userId="S::kbishop_washingtonea.org#ext#@neahq.onmicrosoft.com::49e01a96-684d-4216-96b4-584a08a22682" providerId="AD" clId="Web-{D99ADF90-C336-2207-6D63-08DAA21D602A}"/>
    <pc:docChg chg="addSld delSld modSld sldOrd">
      <pc:chgData name="Katie Bishop [WA]" userId="S::kbishop_washingtonea.org#ext#@neahq.onmicrosoft.com::49e01a96-684d-4216-96b4-584a08a22682" providerId="AD" clId="Web-{D99ADF90-C336-2207-6D63-08DAA21D602A}" dt="2023-10-17T21:19:02.736" v="1118"/>
      <pc:docMkLst>
        <pc:docMk/>
      </pc:docMkLst>
      <pc:sldChg chg="modNotes">
        <pc:chgData name="Katie Bishop [WA]" userId="S::kbishop_washingtonea.org#ext#@neahq.onmicrosoft.com::49e01a96-684d-4216-96b4-584a08a22682" providerId="AD" clId="Web-{D99ADF90-C336-2207-6D63-08DAA21D602A}" dt="2023-10-17T20:25:20.321" v="5"/>
        <pc:sldMkLst>
          <pc:docMk/>
          <pc:sldMk cId="506761459" sldId="256"/>
        </pc:sldMkLst>
      </pc:sldChg>
      <pc:sldChg chg="modNotes">
        <pc:chgData name="Katie Bishop [WA]" userId="S::kbishop_washingtonea.org#ext#@neahq.onmicrosoft.com::49e01a96-684d-4216-96b4-584a08a22682" providerId="AD" clId="Web-{D99ADF90-C336-2207-6D63-08DAA21D602A}" dt="2023-10-17T20:25:30.744" v="14"/>
        <pc:sldMkLst>
          <pc:docMk/>
          <pc:sldMk cId="3149136562" sldId="268"/>
        </pc:sldMkLst>
      </pc:sldChg>
      <pc:sldChg chg="modNotes">
        <pc:chgData name="Katie Bishop [WA]" userId="S::kbishop_washingtonea.org#ext#@neahq.onmicrosoft.com::49e01a96-684d-4216-96b4-584a08a22682" providerId="AD" clId="Web-{D99ADF90-C336-2207-6D63-08DAA21D602A}" dt="2023-10-17T20:25:54.932" v="29"/>
        <pc:sldMkLst>
          <pc:docMk/>
          <pc:sldMk cId="3478880744" sldId="272"/>
        </pc:sldMkLst>
      </pc:sldChg>
      <pc:sldChg chg="modNotes">
        <pc:chgData name="Katie Bishop [WA]" userId="S::kbishop_washingtonea.org#ext#@neahq.onmicrosoft.com::49e01a96-684d-4216-96b4-584a08a22682" providerId="AD" clId="Web-{D99ADF90-C336-2207-6D63-08DAA21D602A}" dt="2023-10-17T20:25:46.151" v="21"/>
        <pc:sldMkLst>
          <pc:docMk/>
          <pc:sldMk cId="8457112" sldId="274"/>
        </pc:sldMkLst>
      </pc:sldChg>
      <pc:sldChg chg="modNotes">
        <pc:chgData name="Katie Bishop [WA]" userId="S::kbishop_washingtonea.org#ext#@neahq.onmicrosoft.com::49e01a96-684d-4216-96b4-584a08a22682" providerId="AD" clId="Web-{D99ADF90-C336-2207-6D63-08DAA21D602A}" dt="2023-10-17T20:25:23.775" v="8"/>
        <pc:sldMkLst>
          <pc:docMk/>
          <pc:sldMk cId="1706959969" sldId="276"/>
        </pc:sldMkLst>
      </pc:sldChg>
      <pc:sldChg chg="modSp modNotes">
        <pc:chgData name="Katie Bishop [WA]" userId="S::kbishop_washingtonea.org#ext#@neahq.onmicrosoft.com::49e01a96-684d-4216-96b4-584a08a22682" providerId="AD" clId="Web-{D99ADF90-C336-2207-6D63-08DAA21D602A}" dt="2023-10-17T21:16:08.635" v="1055"/>
        <pc:sldMkLst>
          <pc:docMk/>
          <pc:sldMk cId="4138570026" sldId="277"/>
        </pc:sldMkLst>
        <pc:spChg chg="mod">
          <ac:chgData name="Katie Bishop [WA]" userId="S::kbishop_washingtonea.org#ext#@neahq.onmicrosoft.com::49e01a96-684d-4216-96b4-584a08a22682" providerId="AD" clId="Web-{D99ADF90-C336-2207-6D63-08DAA21D602A}" dt="2023-10-17T21:16:06.963" v="1053" actId="20577"/>
          <ac:spMkLst>
            <pc:docMk/>
            <pc:sldMk cId="4138570026" sldId="277"/>
            <ac:spMk id="3" creationId="{E90F637A-28BF-4A83-9C2E-79664D85C545}"/>
          </ac:spMkLst>
        </pc:spChg>
      </pc:sldChg>
      <pc:sldChg chg="modNotes">
        <pc:chgData name="Katie Bishop [WA]" userId="S::kbishop_washingtonea.org#ext#@neahq.onmicrosoft.com::49e01a96-684d-4216-96b4-584a08a22682" providerId="AD" clId="Web-{D99ADF90-C336-2207-6D63-08DAA21D602A}" dt="2023-10-17T20:34:27.469" v="371"/>
        <pc:sldMkLst>
          <pc:docMk/>
          <pc:sldMk cId="1239720502" sldId="539"/>
        </pc:sldMkLst>
      </pc:sldChg>
      <pc:sldChg chg="ord modNotes">
        <pc:chgData name="Katie Bishop [WA]" userId="S::kbishop_washingtonea.org#ext#@neahq.onmicrosoft.com::49e01a96-684d-4216-96b4-584a08a22682" providerId="AD" clId="Web-{D99ADF90-C336-2207-6D63-08DAA21D602A}" dt="2023-10-17T20:49:17.318" v="445"/>
        <pc:sldMkLst>
          <pc:docMk/>
          <pc:sldMk cId="2351816392" sldId="560"/>
        </pc:sldMkLst>
      </pc:sldChg>
      <pc:sldChg chg="ord modNotes">
        <pc:chgData name="Katie Bishop [WA]" userId="S::kbishop_washingtonea.org#ext#@neahq.onmicrosoft.com::49e01a96-684d-4216-96b4-584a08a22682" providerId="AD" clId="Web-{D99ADF90-C336-2207-6D63-08DAA21D602A}" dt="2023-10-17T20:48:48.208" v="413"/>
        <pc:sldMkLst>
          <pc:docMk/>
          <pc:sldMk cId="1051441310" sldId="567"/>
        </pc:sldMkLst>
      </pc:sldChg>
      <pc:sldChg chg="modNotes">
        <pc:chgData name="Katie Bishop [WA]" userId="S::kbishop_washingtonea.org#ext#@neahq.onmicrosoft.com::49e01a96-684d-4216-96b4-584a08a22682" providerId="AD" clId="Web-{D99ADF90-C336-2207-6D63-08DAA21D602A}" dt="2023-10-17T20:34:56.470" v="384"/>
        <pc:sldMkLst>
          <pc:docMk/>
          <pc:sldMk cId="3593202655" sldId="568"/>
        </pc:sldMkLst>
      </pc:sldChg>
      <pc:sldChg chg="del">
        <pc:chgData name="Katie Bishop [WA]" userId="S::kbishop_washingtonea.org#ext#@neahq.onmicrosoft.com::49e01a96-684d-4216-96b4-584a08a22682" providerId="AD" clId="Web-{D99ADF90-C336-2207-6D63-08DAA21D602A}" dt="2023-10-17T21:05:10.451" v="456"/>
        <pc:sldMkLst>
          <pc:docMk/>
          <pc:sldMk cId="3051855988" sldId="622"/>
        </pc:sldMkLst>
      </pc:sldChg>
      <pc:sldChg chg="modNotes">
        <pc:chgData name="Katie Bishop [WA]" userId="S::kbishop_washingtonea.org#ext#@neahq.onmicrosoft.com::49e01a96-684d-4216-96b4-584a08a22682" providerId="AD" clId="Web-{D99ADF90-C336-2207-6D63-08DAA21D602A}" dt="2023-10-17T20:34:31.204" v="375"/>
        <pc:sldMkLst>
          <pc:docMk/>
          <pc:sldMk cId="1416212196" sldId="633"/>
        </pc:sldMkLst>
      </pc:sldChg>
      <pc:sldChg chg="modNotes">
        <pc:chgData name="Katie Bishop [WA]" userId="S::kbishop_washingtonea.org#ext#@neahq.onmicrosoft.com::49e01a96-684d-4216-96b4-584a08a22682" providerId="AD" clId="Web-{D99ADF90-C336-2207-6D63-08DAA21D602A}" dt="2023-10-17T20:35:04.267" v="392"/>
        <pc:sldMkLst>
          <pc:docMk/>
          <pc:sldMk cId="3245376363" sldId="665"/>
        </pc:sldMkLst>
      </pc:sldChg>
      <pc:sldChg chg="modNotes">
        <pc:chgData name="Katie Bishop [WA]" userId="S::kbishop_washingtonea.org#ext#@neahq.onmicrosoft.com::49e01a96-684d-4216-96b4-584a08a22682" providerId="AD" clId="Web-{D99ADF90-C336-2207-6D63-08DAA21D602A}" dt="2023-10-17T20:25:49.838" v="25"/>
        <pc:sldMkLst>
          <pc:docMk/>
          <pc:sldMk cId="355039486" sldId="670"/>
        </pc:sldMkLst>
      </pc:sldChg>
      <pc:sldChg chg="modNotes">
        <pc:chgData name="Katie Bishop [WA]" userId="S::kbishop_washingtonea.org#ext#@neahq.onmicrosoft.com::49e01a96-684d-4216-96b4-584a08a22682" providerId="AD" clId="Web-{D99ADF90-C336-2207-6D63-08DAA21D602A}" dt="2023-10-17T21:19:02.736" v="1118"/>
        <pc:sldMkLst>
          <pc:docMk/>
          <pc:sldMk cId="3500229501" sldId="682"/>
        </pc:sldMkLst>
      </pc:sldChg>
      <pc:sldChg chg="modNotes">
        <pc:chgData name="Katie Bishop [WA]" userId="S::kbishop_washingtonea.org#ext#@neahq.onmicrosoft.com::49e01a96-684d-4216-96b4-584a08a22682" providerId="AD" clId="Web-{D99ADF90-C336-2207-6D63-08DAA21D602A}" dt="2023-10-17T20:27:04.669" v="44"/>
        <pc:sldMkLst>
          <pc:docMk/>
          <pc:sldMk cId="129727750" sldId="685"/>
        </pc:sldMkLst>
      </pc:sldChg>
      <pc:sldChg chg="modNotes">
        <pc:chgData name="Katie Bishop [WA]" userId="S::kbishop_washingtonea.org#ext#@neahq.onmicrosoft.com::49e01a96-684d-4216-96b4-584a08a22682" providerId="AD" clId="Web-{D99ADF90-C336-2207-6D63-08DAA21D602A}" dt="2023-10-17T20:27:20.561" v="62"/>
        <pc:sldMkLst>
          <pc:docMk/>
          <pc:sldMk cId="943484260" sldId="686"/>
        </pc:sldMkLst>
      </pc:sldChg>
      <pc:sldChg chg="modNotes">
        <pc:chgData name="Katie Bishop [WA]" userId="S::kbishop_washingtonea.org#ext#@neahq.onmicrosoft.com::49e01a96-684d-4216-96b4-584a08a22682" providerId="AD" clId="Web-{D99ADF90-C336-2207-6D63-08DAA21D602A}" dt="2023-10-17T20:27:26.030" v="68"/>
        <pc:sldMkLst>
          <pc:docMk/>
          <pc:sldMk cId="3517027794" sldId="687"/>
        </pc:sldMkLst>
      </pc:sldChg>
      <pc:sldChg chg="modNotes">
        <pc:chgData name="Katie Bishop [WA]" userId="S::kbishop_washingtonea.org#ext#@neahq.onmicrosoft.com::49e01a96-684d-4216-96b4-584a08a22682" providerId="AD" clId="Web-{D99ADF90-C336-2207-6D63-08DAA21D602A}" dt="2023-10-17T20:27:32.921" v="73"/>
        <pc:sldMkLst>
          <pc:docMk/>
          <pc:sldMk cId="1789260168" sldId="688"/>
        </pc:sldMkLst>
      </pc:sldChg>
      <pc:sldChg chg="modNotes">
        <pc:chgData name="Katie Bishop [WA]" userId="S::kbishop_washingtonea.org#ext#@neahq.onmicrosoft.com::49e01a96-684d-4216-96b4-584a08a22682" providerId="AD" clId="Web-{D99ADF90-C336-2207-6D63-08DAA21D602A}" dt="2023-10-17T21:01:39.958" v="455"/>
        <pc:sldMkLst>
          <pc:docMk/>
          <pc:sldMk cId="345007292" sldId="709"/>
        </pc:sldMkLst>
      </pc:sldChg>
      <pc:sldChg chg="ord modNotes">
        <pc:chgData name="Katie Bishop [WA]" userId="S::kbishop_washingtonea.org#ext#@neahq.onmicrosoft.com::49e01a96-684d-4216-96b4-584a08a22682" providerId="AD" clId="Web-{D99ADF90-C336-2207-6D63-08DAA21D602A}" dt="2023-10-17T20:48:57.224" v="424"/>
        <pc:sldMkLst>
          <pc:docMk/>
          <pc:sldMk cId="2727209017" sldId="711"/>
        </pc:sldMkLst>
      </pc:sldChg>
      <pc:sldChg chg="ord modNotes">
        <pc:chgData name="Katie Bishop [WA]" userId="S::kbishop_washingtonea.org#ext#@neahq.onmicrosoft.com::49e01a96-684d-4216-96b4-584a08a22682" providerId="AD" clId="Web-{D99ADF90-C336-2207-6D63-08DAA21D602A}" dt="2023-10-17T20:49:03.099" v="430"/>
        <pc:sldMkLst>
          <pc:docMk/>
          <pc:sldMk cId="4232808361" sldId="712"/>
        </pc:sldMkLst>
      </pc:sldChg>
      <pc:sldChg chg="ord modNotes">
        <pc:chgData name="Katie Bishop [WA]" userId="S::kbishop_washingtonea.org#ext#@neahq.onmicrosoft.com::49e01a96-684d-4216-96b4-584a08a22682" providerId="AD" clId="Web-{D99ADF90-C336-2207-6D63-08DAA21D602A}" dt="2023-10-17T20:49:08.334" v="436"/>
        <pc:sldMkLst>
          <pc:docMk/>
          <pc:sldMk cId="3099315433" sldId="713"/>
        </pc:sldMkLst>
      </pc:sldChg>
      <pc:sldChg chg="modNotes">
        <pc:chgData name="Katie Bishop [WA]" userId="S::kbishop_washingtonea.org#ext#@neahq.onmicrosoft.com::49e01a96-684d-4216-96b4-584a08a22682" providerId="AD" clId="Web-{D99ADF90-C336-2207-6D63-08DAA21D602A}" dt="2023-10-17T21:15:08.007" v="1020"/>
        <pc:sldMkLst>
          <pc:docMk/>
          <pc:sldMk cId="1333284600" sldId="714"/>
        </pc:sldMkLst>
      </pc:sldChg>
      <pc:sldChg chg="modNotes">
        <pc:chgData name="Katie Bishop [WA]" userId="S::kbishop_washingtonea.org#ext#@neahq.onmicrosoft.com::49e01a96-684d-4216-96b4-584a08a22682" providerId="AD" clId="Web-{D99ADF90-C336-2207-6D63-08DAA21D602A}" dt="2023-10-17T20:26:59.341" v="35"/>
        <pc:sldMkLst>
          <pc:docMk/>
          <pc:sldMk cId="2391980069" sldId="718"/>
        </pc:sldMkLst>
      </pc:sldChg>
      <pc:sldChg chg="modNotes">
        <pc:chgData name="Katie Bishop [WA]" userId="S::kbishop_washingtonea.org#ext#@neahq.onmicrosoft.com::49e01a96-684d-4216-96b4-584a08a22682" providerId="AD" clId="Web-{D99ADF90-C336-2207-6D63-08DAA21D602A}" dt="2023-10-17T20:27:14.295" v="56"/>
        <pc:sldMkLst>
          <pc:docMk/>
          <pc:sldMk cId="3181865142" sldId="719"/>
        </pc:sldMkLst>
      </pc:sldChg>
      <pc:sldChg chg="addSp modSp new modNotes">
        <pc:chgData name="Katie Bishop [WA]" userId="S::kbishop_washingtonea.org#ext#@neahq.onmicrosoft.com::49e01a96-684d-4216-96b4-584a08a22682" providerId="AD" clId="Web-{D99ADF90-C336-2207-6D63-08DAA21D602A}" dt="2023-10-17T21:15:00.023" v="1009"/>
        <pc:sldMkLst>
          <pc:docMk/>
          <pc:sldMk cId="1390300014" sldId="720"/>
        </pc:sldMkLst>
        <pc:spChg chg="add mod">
          <ac:chgData name="Katie Bishop [WA]" userId="S::kbishop_washingtonea.org#ext#@neahq.onmicrosoft.com::49e01a96-684d-4216-96b4-584a08a22682" providerId="AD" clId="Web-{D99ADF90-C336-2207-6D63-08DAA21D602A}" dt="2023-10-17T21:07:24.519" v="494" actId="20577"/>
          <ac:spMkLst>
            <pc:docMk/>
            <pc:sldMk cId="1390300014" sldId="720"/>
            <ac:spMk id="2" creationId="{74B3DDB2-BB60-AE4E-B396-11F6076F3FE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3. Identify &amp; Analyze Target(s)</a:t>
          </a:r>
        </a:p>
      </dsp:txBody>
      <dsp:txXfrm>
        <a:off x="8227983" y="1877976"/>
        <a:ext cx="2814257" cy="164754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B304D-F772-4425-A4A2-80080E934A19}" type="datetimeFigureOut">
              <a:rPr lang="en-US" smtClean="0"/>
              <a:t>11/1/2023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DDE1B4-7787-4DE3-BDE0-2F3EC11A1AB0}" type="slidenum">
              <a:rPr lang="en-US" smtClean="0"/>
              <a:t>‹#›</a:t>
            </a:fld>
            <a:endParaRPr lang="en-US"/>
          </a:p>
        </p:txBody>
      </p:sp>
    </p:spTree>
    <p:extLst>
      <p:ext uri="{BB962C8B-B14F-4D97-AF65-F5344CB8AC3E}">
        <p14:creationId xmlns:p14="http://schemas.microsoft.com/office/powerpoint/2010/main" val="415360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jamboard.google.com/d/1HA21zY0XJgiABicuWKt1Pbrn_Fqei-AH6qleePVsyPY/edit?usp=sharing"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neahq.sharepoint.com/:w:/r/sites/NationalUniServandOrganizerProgramMaterials/_layouts/15/doc.aspx?sourcedoc=%7B62237d26-f897-465f-818c-ea72faeae675%7D&amp;action=edit" TargetMode="External"/><Relationship Id="rId4" Type="http://schemas.openxmlformats.org/officeDocument/2006/relationships/hyperlink" Target="https://docs.google.com/document/d/1Tey7ezc_cQNehPXEmYuK0xXvNUAXkj805WN5jODpD6U/edit?usp=sharin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nea.org/UD-Org-Support"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1</a:t>
            </a:fld>
            <a:endParaRPr lang="en-US"/>
          </a:p>
        </p:txBody>
      </p:sp>
    </p:spTree>
    <p:extLst>
      <p:ext uri="{BB962C8B-B14F-4D97-AF65-F5344CB8AC3E}">
        <p14:creationId xmlns:p14="http://schemas.microsoft.com/office/powerpoint/2010/main" val="2816855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2</a:t>
            </a:fld>
            <a:endParaRPr lang="en-US"/>
          </a:p>
        </p:txBody>
      </p:sp>
    </p:spTree>
    <p:extLst>
      <p:ext uri="{BB962C8B-B14F-4D97-AF65-F5344CB8AC3E}">
        <p14:creationId xmlns:p14="http://schemas.microsoft.com/office/powerpoint/2010/main" val="3323790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endParaRPr lang="en-US"/>
          </a:p>
          <a:p>
            <a:r>
              <a:rPr lang="en-US"/>
              <a:t>Invite participants to drop local Tribe names in chat if they know them?</a:t>
            </a:r>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117692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endParaRPr lang="en-US"/>
          </a:p>
          <a:p>
            <a:r>
              <a:rPr lang="en-US" sz="1200" kern="1200">
                <a:solidFill>
                  <a:schemeClr val="tx1"/>
                </a:solidFill>
                <a:effectLst/>
                <a:latin typeface="+mn-lt"/>
                <a:ea typeface="+mn-ea"/>
                <a:cs typeface="+mn-cs"/>
              </a:rPr>
              <a:t>Do we need online norms? I have some.</a:t>
            </a:r>
            <a:endParaRPr lang="en-US">
              <a:cs typeface="Calibri"/>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5</a:t>
            </a:fld>
            <a:endParaRPr lang="en-US"/>
          </a:p>
        </p:txBody>
      </p:sp>
    </p:spTree>
    <p:extLst>
      <p:ext uri="{BB962C8B-B14F-4D97-AF65-F5344CB8AC3E}">
        <p14:creationId xmlns:p14="http://schemas.microsoft.com/office/powerpoint/2010/main" val="4127916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6</a:t>
            </a:fld>
            <a:endParaRPr lang="en-US"/>
          </a:p>
        </p:txBody>
      </p:sp>
    </p:spTree>
    <p:extLst>
      <p:ext uri="{BB962C8B-B14F-4D97-AF65-F5344CB8AC3E}">
        <p14:creationId xmlns:p14="http://schemas.microsoft.com/office/powerpoint/2010/main" val="1190535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800">
                <a:solidFill>
                  <a:srgbClr val="000000"/>
                </a:solidFill>
                <a:latin typeface="Calibri"/>
                <a:cs typeface="Calibri"/>
              </a:rPr>
              <a:t>Yvie J: </a:t>
            </a:r>
            <a:endParaRPr lang="en-US">
              <a:solidFill>
                <a:srgbClr val="000000"/>
              </a:solidFill>
              <a:latin typeface="Calibri"/>
              <a:cs typeface="Calibri"/>
            </a:endParaRPr>
          </a:p>
          <a:p>
            <a:r>
              <a:rPr lang="en-US" sz="1800">
                <a:solidFill>
                  <a:srgbClr val="000000"/>
                </a:solidFill>
                <a:latin typeface="Calibri"/>
                <a:cs typeface="Calibri"/>
              </a:rPr>
              <a:t>Lets</a:t>
            </a:r>
            <a:r>
              <a:rPr lang="en-US" sz="1800" b="0" i="0">
                <a:solidFill>
                  <a:srgbClr val="000000"/>
                </a:solidFill>
                <a:effectLst/>
                <a:latin typeface="Calibri"/>
                <a:cs typeface="Calibri"/>
              </a:rPr>
              <a:t> start by reviewing the steps to campaign building. We need these building blocks. (Steps 1, 2, 3, 4, 5, &amp; 6).  </a:t>
            </a:r>
            <a:endParaRPr lang="en-US" b="0" i="0">
              <a:solidFill>
                <a:srgbClr val="000000"/>
              </a:solidFill>
              <a:effectLst/>
              <a:latin typeface="Calibri"/>
              <a:cs typeface="Calibri"/>
            </a:endParaRPr>
          </a:p>
          <a:p>
            <a:pPr fontAlgn="base"/>
            <a:r>
              <a:rPr lang="en-US" sz="1800">
                <a:solidFill>
                  <a:srgbClr val="000000"/>
                </a:solidFill>
                <a:latin typeface="Calibri"/>
                <a:cs typeface="Calibri"/>
              </a:rPr>
              <a:t>(Go through steps on slide)</a:t>
            </a:r>
            <a:r>
              <a:rPr lang="en-US" sz="1800" b="0" i="0">
                <a:solidFill>
                  <a:srgbClr val="000000"/>
                </a:solidFill>
                <a:effectLst/>
                <a:latin typeface="Calibri"/>
                <a:cs typeface="Calibri"/>
              </a:rPr>
              <a:t> </a:t>
            </a:r>
            <a:endParaRPr lang="en-US" b="0" i="0">
              <a:solidFill>
                <a:srgbClr val="000000"/>
              </a:solidFill>
              <a:effectLst/>
              <a:latin typeface="Calibri"/>
              <a:cs typeface="Calibri"/>
            </a:endParaRPr>
          </a:p>
          <a:p>
            <a:pPr algn="l" rtl="0" fontAlgn="base"/>
            <a:r>
              <a:rPr lang="en-US" sz="1800" b="0" i="0">
                <a:solidFill>
                  <a:srgbClr val="000000"/>
                </a:solidFill>
                <a:effectLst/>
                <a:latin typeface="Calibri" panose="020F0502020204030204" pitchFamily="34" charset="0"/>
              </a:rPr>
              <a:t>We are going to focus on the power analysis and a values triangle you can use with your leaders to do a deeper assessment of power.  </a:t>
            </a:r>
            <a:endParaRPr lang="en-US" b="0" i="0">
              <a:solidFill>
                <a:srgbClr val="000000"/>
              </a:solidFill>
              <a:effectLst/>
              <a:latin typeface="Segoe UI" panose="020B0502040204020203" pitchFamily="34" charset="0"/>
            </a:endParaRPr>
          </a:p>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cs typeface="Calibri"/>
              </a:rPr>
              <a:t>Yvie J</a:t>
            </a: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8797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Yvie J: </a:t>
            </a:r>
            <a:endParaRPr lang="en-US">
              <a:solidFill>
                <a:srgbClr val="000000"/>
              </a:solidFill>
              <a:latin typeface="Calibri"/>
              <a:cs typeface="Calibri"/>
            </a:endParaRPr>
          </a:p>
          <a:p>
            <a:r>
              <a:rPr lang="en-US" sz="1800">
                <a:solidFill>
                  <a:srgbClr val="000000"/>
                </a:solidFill>
                <a:latin typeface="Calibri"/>
                <a:cs typeface="Calibri"/>
              </a:rPr>
              <a:t>Now</a:t>
            </a:r>
            <a:r>
              <a:rPr lang="en-US" sz="1800" b="0" i="0">
                <a:solidFill>
                  <a:srgbClr val="000000"/>
                </a:solidFill>
                <a:effectLst/>
                <a:latin typeface="Calibri"/>
                <a:cs typeface="Calibri"/>
              </a:rPr>
              <a:t> why do we do a power analysis and what is it?  </a:t>
            </a:r>
            <a:endParaRPr lang="en-US" b="0" i="0">
              <a:solidFill>
                <a:srgbClr val="000000"/>
              </a:solidFill>
              <a:effectLst/>
              <a:latin typeface="Calibri"/>
              <a:cs typeface="Calibri"/>
            </a:endParaRPr>
          </a:p>
          <a:p>
            <a:pPr fontAlgn="base">
              <a:buFont typeface="Arial" panose="020B0604020202020204" pitchFamily="34" charset="0"/>
              <a:buChar char="•"/>
            </a:pPr>
            <a:r>
              <a:rPr lang="en-US" sz="1800" b="0" i="0">
                <a:solidFill>
                  <a:srgbClr val="000000"/>
                </a:solidFill>
                <a:effectLst/>
                <a:latin typeface="Calibri"/>
                <a:ea typeface="Calibri"/>
                <a:cs typeface="Calibri"/>
              </a:rPr>
              <a:t>Power analysis is a systematic approach to understanding our own power and the power of our allies and opponents on the issue that we have identified. Doing a power analysis allows us to understand how and by whom power is being exercised to cause and maintain the problems and conditions that we seek to change. This allows us to identify and understand</a:t>
            </a:r>
            <a:r>
              <a:rPr lang="en-US" sz="1800">
                <a:solidFill>
                  <a:srgbClr val="000000"/>
                </a:solidFill>
                <a:latin typeface="Calibri"/>
                <a:ea typeface="Calibri"/>
                <a:cs typeface="Calibri"/>
              </a:rPr>
              <a:t> how to move</a:t>
            </a:r>
            <a:r>
              <a:rPr lang="en-US" sz="1800" b="0" i="0">
                <a:solidFill>
                  <a:srgbClr val="000000"/>
                </a:solidFill>
                <a:effectLst/>
                <a:latin typeface="Calibri"/>
                <a:ea typeface="Calibri"/>
                <a:cs typeface="Calibri"/>
              </a:rPr>
              <a:t> the decision maker who can give us what we want and to develop effective strategies for: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Permanently altering power relationships in favor of our communities &amp; the conditions that we seek to change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Grassroots organizing to build power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Developing Issue campaigns that BOTH help to build power AND win change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Connecting short term activities to LONG TERM goals  </a:t>
            </a: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9</a:t>
            </a:fld>
            <a:endParaRPr lang="en-US"/>
          </a:p>
        </p:txBody>
      </p:sp>
    </p:spTree>
    <p:extLst>
      <p:ext uri="{BB962C8B-B14F-4D97-AF65-F5344CB8AC3E}">
        <p14:creationId xmlns:p14="http://schemas.microsoft.com/office/powerpoint/2010/main" val="3317295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a:solidFill>
                  <a:srgbClr val="000000"/>
                </a:solidFill>
                <a:latin typeface="Calibri"/>
                <a:cs typeface="Calibri"/>
              </a:rPr>
              <a:t>Yvie J </a:t>
            </a:r>
          </a:p>
          <a:p>
            <a:r>
              <a:rPr lang="en-US">
                <a:solidFill>
                  <a:srgbClr val="000000"/>
                </a:solidFill>
                <a:latin typeface="Calibri"/>
                <a:cs typeface="Calibri"/>
              </a:rPr>
              <a:t>These are</a:t>
            </a:r>
            <a:r>
              <a:rPr lang="en-US" sz="1200" b="0" i="0">
                <a:solidFill>
                  <a:srgbClr val="000000"/>
                </a:solidFill>
                <a:effectLst/>
                <a:latin typeface="Calibri"/>
                <a:cs typeface="Calibri"/>
              </a:rPr>
              <a:t> </a:t>
            </a:r>
            <a:r>
              <a:rPr lang="en-US">
                <a:solidFill>
                  <a:srgbClr val="000000"/>
                </a:solidFill>
                <a:latin typeface="Calibri"/>
                <a:cs typeface="Calibri"/>
              </a:rPr>
              <a:t>the </a:t>
            </a:r>
            <a:r>
              <a:rPr lang="en-US" sz="1200" b="0" i="0">
                <a:solidFill>
                  <a:srgbClr val="000000"/>
                </a:solidFill>
                <a:effectLst/>
                <a:latin typeface="Calibri"/>
                <a:cs typeface="Calibri"/>
              </a:rPr>
              <a:t>steps </a:t>
            </a:r>
            <a:r>
              <a:rPr lang="en-US">
                <a:solidFill>
                  <a:srgbClr val="000000"/>
                </a:solidFill>
                <a:latin typeface="Calibri"/>
                <a:cs typeface="Calibri"/>
              </a:rPr>
              <a:t>of power</a:t>
            </a:r>
            <a:r>
              <a:rPr lang="en-US" sz="1200" b="0" i="0">
                <a:solidFill>
                  <a:srgbClr val="000000"/>
                </a:solidFill>
                <a:effectLst/>
                <a:latin typeface="Calibri"/>
                <a:cs typeface="Calibri"/>
              </a:rPr>
              <a:t> analysis for a specific issue </a:t>
            </a:r>
            <a:r>
              <a:rPr lang="en-US">
                <a:solidFill>
                  <a:srgbClr val="000000"/>
                </a:solidFill>
                <a:latin typeface="Calibri"/>
                <a:cs typeface="Calibri"/>
              </a:rPr>
              <a:t>you</a:t>
            </a:r>
            <a:r>
              <a:rPr lang="en-US" sz="1200" b="0" i="0">
                <a:solidFill>
                  <a:srgbClr val="000000"/>
                </a:solidFill>
                <a:effectLst/>
                <a:latin typeface="Calibri"/>
                <a:cs typeface="Calibri"/>
              </a:rPr>
              <a:t> have identified: </a:t>
            </a:r>
            <a:endParaRPr lang="en-US"/>
          </a:p>
          <a:p>
            <a:pPr algn="l" rtl="0" fontAlgn="base"/>
            <a:r>
              <a:rPr lang="en-US" sz="1200" b="0" i="0">
                <a:solidFill>
                  <a:srgbClr val="000000"/>
                </a:solidFill>
                <a:effectLst/>
                <a:latin typeface="Calibri" panose="020F0502020204030204" pitchFamily="34" charset="0"/>
              </a:rPr>
              <a:t> 1. Issue Background  </a:t>
            </a:r>
            <a:endParaRPr lang="en-US" b="0" i="0">
              <a:solidFill>
                <a:srgbClr val="000000"/>
              </a:solidFill>
              <a:effectLst/>
              <a:latin typeface="Segoe UI" panose="020B0502040204020203" pitchFamily="34" charset="0"/>
            </a:endParaRPr>
          </a:p>
          <a:p>
            <a:pPr algn="l" rtl="0" fontAlgn="base"/>
            <a:r>
              <a:rPr lang="en-US" sz="1200" b="0" i="0">
                <a:solidFill>
                  <a:srgbClr val="000000"/>
                </a:solidFill>
                <a:effectLst/>
                <a:latin typeface="Calibri" panose="020F0502020204030204" pitchFamily="34" charset="0"/>
              </a:rPr>
              <a:t>2. System Landscape  </a:t>
            </a:r>
            <a:endParaRPr lang="en-US" b="0" i="0">
              <a:solidFill>
                <a:srgbClr val="000000"/>
              </a:solidFill>
              <a:effectLst/>
              <a:latin typeface="Segoe UI" panose="020B0502040204020203" pitchFamily="34" charset="0"/>
            </a:endParaRPr>
          </a:p>
          <a:p>
            <a:pPr algn="l" rtl="0" fontAlgn="base"/>
            <a:r>
              <a:rPr lang="en-US" sz="1200" b="0" i="0">
                <a:solidFill>
                  <a:srgbClr val="000000"/>
                </a:solidFill>
                <a:effectLst/>
                <a:latin typeface="Calibri" panose="020F0502020204030204" pitchFamily="34" charset="0"/>
              </a:rPr>
              <a:t>3. Identify and Analyze Target(s)  </a:t>
            </a:r>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10</a:t>
            </a:fld>
            <a:endParaRPr lang="en-US"/>
          </a:p>
        </p:txBody>
      </p:sp>
    </p:spTree>
    <p:extLst>
      <p:ext uri="{BB962C8B-B14F-4D97-AF65-F5344CB8AC3E}">
        <p14:creationId xmlns:p14="http://schemas.microsoft.com/office/powerpoint/2010/main" val="968860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Yvie J </a:t>
            </a:r>
          </a:p>
          <a:p>
            <a:pPr algn="l"/>
            <a:r>
              <a:rPr lang="en-US" sz="1800" b="0" i="0">
                <a:solidFill>
                  <a:srgbClr val="000000"/>
                </a:solidFill>
                <a:effectLst/>
                <a:latin typeface="Calibri"/>
                <a:cs typeface="Calibri"/>
              </a:rPr>
              <a:t>Once we’ve identified an issue, what might we need to find out about it in order to build an effective campaign?  </a:t>
            </a:r>
            <a:endParaRPr lang="en-US" b="0" i="0">
              <a:solidFill>
                <a:srgbClr val="000000"/>
              </a:solidFill>
              <a:effectLst/>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is the history and current status of the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are the competing agendas or positions on the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are the narratives surrounding the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Who are allies on the issue? Who are opponents on the issue?  </a:t>
            </a:r>
          </a:p>
          <a:p>
            <a:pPr algn="l" rtl="0" fontAlgn="base"/>
            <a:r>
              <a:rPr lang="en-US" sz="1800" b="0" i="0">
                <a:solidFill>
                  <a:srgbClr val="000000"/>
                </a:solidFill>
                <a:effectLst/>
                <a:latin typeface="Calibri" panose="020F0502020204030204" pitchFamily="34" charset="0"/>
              </a:rPr>
              <a:t>  </a:t>
            </a:r>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11</a:t>
            </a:fld>
            <a:endParaRPr lang="en-US"/>
          </a:p>
        </p:txBody>
      </p:sp>
    </p:spTree>
    <p:extLst>
      <p:ext uri="{BB962C8B-B14F-4D97-AF65-F5344CB8AC3E}">
        <p14:creationId xmlns:p14="http://schemas.microsoft.com/office/powerpoint/2010/main" val="251343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Yvie J </a:t>
            </a:r>
          </a:p>
          <a:p>
            <a:pPr algn="l"/>
            <a:r>
              <a:rPr lang="en-US" sz="1800" b="0" i="0">
                <a:solidFill>
                  <a:srgbClr val="000000"/>
                </a:solidFill>
                <a:effectLst/>
                <a:latin typeface="Calibri"/>
                <a:cs typeface="Calibri"/>
              </a:rPr>
              <a:t>Next step is researching the system landscape. The two main questions are:  </a:t>
            </a:r>
            <a:endParaRPr lang="en-US" b="0" i="0">
              <a:solidFill>
                <a:srgbClr val="000000"/>
              </a:solidFill>
              <a:effectLst/>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What are the decision making processes on this issue?  </a:t>
            </a: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Who is involved in each step of the decision making process?  </a:t>
            </a: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12</a:t>
            </a:fld>
            <a:endParaRPr lang="en-US"/>
          </a:p>
        </p:txBody>
      </p:sp>
    </p:spTree>
    <p:extLst>
      <p:ext uri="{BB962C8B-B14F-4D97-AF65-F5344CB8AC3E}">
        <p14:creationId xmlns:p14="http://schemas.microsoft.com/office/powerpoint/2010/main" val="2507615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0000"/>
                </a:solidFill>
                <a:latin typeface="Calibri"/>
                <a:cs typeface="Calibri"/>
              </a:rPr>
              <a:t>Yvie J </a:t>
            </a:r>
          </a:p>
          <a:p>
            <a:pPr marL="0" marR="0" lvl="0" indent="0" algn="l" defTabSz="914400">
              <a:lnSpc>
                <a:spcPct val="100000"/>
              </a:lnSpc>
              <a:spcBef>
                <a:spcPts val="0"/>
              </a:spcBef>
              <a:spcAft>
                <a:spcPts val="0"/>
              </a:spcAft>
              <a:buClrTx/>
              <a:buSzTx/>
              <a:buFontTx/>
              <a:buNone/>
              <a:tabLst/>
              <a:defRPr/>
            </a:pPr>
            <a:r>
              <a:rPr lang="en-US" b="0" i="0">
                <a:solidFill>
                  <a:srgbClr val="000000"/>
                </a:solidFill>
                <a:effectLst/>
                <a:latin typeface="Calibri"/>
                <a:cs typeface="Calibri"/>
              </a:rPr>
              <a:t>Now we’ll move into Part 3 of the Power Analysis, identifying and analyzing the Target(s). </a:t>
            </a:r>
            <a:r>
              <a:rPr lang="en-US" sz="1200" b="0" i="0">
                <a:solidFill>
                  <a:srgbClr val="000000"/>
                </a:solidFill>
                <a:effectLst/>
                <a:latin typeface="Calibri"/>
                <a:cs typeface="Calibri"/>
              </a:rPr>
              <a:t>Who has an idea of what we mean by a target in the context of a campaign?  </a:t>
            </a:r>
            <a:endParaRPr lang="en-US">
              <a:latin typeface="Calibri"/>
              <a:cs typeface="Calibri"/>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13</a:t>
            </a:fld>
            <a:endParaRPr lang="en-US"/>
          </a:p>
        </p:txBody>
      </p:sp>
    </p:spTree>
    <p:extLst>
      <p:ext uri="{BB962C8B-B14F-4D97-AF65-F5344CB8AC3E}">
        <p14:creationId xmlns:p14="http://schemas.microsoft.com/office/powerpoint/2010/main" val="3743335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800">
                <a:solidFill>
                  <a:srgbClr val="000000"/>
                </a:solidFill>
                <a:latin typeface="Calibri"/>
                <a:cs typeface="Calibri"/>
              </a:rPr>
              <a:t>Yvie J </a:t>
            </a:r>
          </a:p>
          <a:p>
            <a:pPr algn="l">
              <a:buFont typeface="Arial" panose="020B0604020202020204" pitchFamily="34" charset="0"/>
              <a:buChar char="•"/>
            </a:pPr>
            <a:r>
              <a:rPr lang="en-US" sz="1800" b="0" i="0">
                <a:solidFill>
                  <a:srgbClr val="000000"/>
                </a:solidFill>
                <a:effectLst/>
                <a:latin typeface="Calibri"/>
                <a:cs typeface="Calibri"/>
              </a:rPr>
              <a:t>A target is the person who can make the decision to give you what you want. The target is the person who can meet your demands. We need to be very specific in identifying the target. A target is not an organization or a committee. A target is a person with a face, name, and an address.  </a:t>
            </a:r>
            <a:endParaRPr lang="en-US">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Once you have done the system landscape and understand the decision making process, you will be able to identify the Target.  </a:t>
            </a:r>
          </a:p>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t>14</a:t>
            </a:fld>
            <a:endParaRPr kumimoji="0" sz="1200" b="0" i="0" u="none" strike="noStrike" kern="1200" cap="none" spc="0" normalizeH="0" baseline="0" noProof="0">
              <a:ln>
                <a:noFill/>
              </a:ln>
              <a:solidFill>
                <a:srgbClr val="465562"/>
              </a:solidFill>
              <a:effectLst/>
              <a:uLnTx/>
              <a:uFillTx/>
              <a:latin typeface="Euphemia"/>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pPr algn="l"/>
            <a:r>
              <a:rPr lang="en-US" sz="1800" b="0" i="0">
                <a:solidFill>
                  <a:srgbClr val="000000"/>
                </a:solidFill>
                <a:effectLst/>
                <a:latin typeface="Calibri"/>
                <a:cs typeface="Calibri"/>
              </a:rPr>
              <a:t>First, we need to understand our own power. There is a helpful tool for power analysis that we call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panose="020F0502020204030204" pitchFamily="34" charset="0"/>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15</a:t>
            </a:fld>
            <a:endParaRPr lang="en-US"/>
          </a:p>
        </p:txBody>
      </p:sp>
    </p:spTree>
    <p:extLst>
      <p:ext uri="{BB962C8B-B14F-4D97-AF65-F5344CB8AC3E}">
        <p14:creationId xmlns:p14="http://schemas.microsoft.com/office/powerpoint/2010/main" val="3835691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r>
              <a:rPr lang="en-US" sz="1800">
                <a:solidFill>
                  <a:srgbClr val="000000"/>
                </a:solidFill>
                <a:latin typeface="Calibri"/>
                <a:cs typeface="Calibri"/>
              </a:rPr>
              <a:t>One</a:t>
            </a:r>
            <a:r>
              <a:rPr lang="en-US" sz="1800" b="0" i="0">
                <a:solidFill>
                  <a:srgbClr val="000000"/>
                </a:solidFill>
                <a:effectLst/>
                <a:latin typeface="Calibri"/>
                <a:cs typeface="Calibri"/>
              </a:rPr>
              <a:t> helpful tool for </a:t>
            </a:r>
            <a:r>
              <a:rPr lang="en-US" sz="1800">
                <a:solidFill>
                  <a:srgbClr val="000000"/>
                </a:solidFill>
                <a:latin typeface="Calibri"/>
                <a:cs typeface="Calibri"/>
              </a:rPr>
              <a:t>completing a power</a:t>
            </a:r>
            <a:r>
              <a:rPr lang="en-US" sz="1800" b="0" i="0">
                <a:solidFill>
                  <a:srgbClr val="000000"/>
                </a:solidFill>
                <a:effectLst/>
                <a:latin typeface="Calibri"/>
                <a:cs typeface="Calibri"/>
              </a:rPr>
              <a:t> analysis </a:t>
            </a:r>
            <a:r>
              <a:rPr lang="en-US" sz="1800">
                <a:solidFill>
                  <a:srgbClr val="000000"/>
                </a:solidFill>
                <a:latin typeface="Calibri"/>
                <a:cs typeface="Calibri"/>
              </a:rPr>
              <a:t>of our own context is called</a:t>
            </a:r>
            <a:r>
              <a:rPr lang="en-US" sz="1800" b="0" i="0">
                <a:solidFill>
                  <a:srgbClr val="000000"/>
                </a:solidFill>
                <a:effectLst/>
                <a:latin typeface="Calibri"/>
                <a:cs typeface="Calibri"/>
              </a:rPr>
              <a:t>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a:ea typeface="Calibri"/>
                <a:cs typeface="Calibri"/>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16</a:t>
            </a:fld>
            <a:endParaRPr lang="en-US"/>
          </a:p>
        </p:txBody>
      </p:sp>
    </p:spTree>
    <p:extLst>
      <p:ext uri="{BB962C8B-B14F-4D97-AF65-F5344CB8AC3E}">
        <p14:creationId xmlns:p14="http://schemas.microsoft.com/office/powerpoint/2010/main" val="2150928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17</a:t>
            </a:fld>
            <a:endParaRPr lang="en-US"/>
          </a:p>
        </p:txBody>
      </p:sp>
    </p:spTree>
    <p:extLst>
      <p:ext uri="{BB962C8B-B14F-4D97-AF65-F5344CB8AC3E}">
        <p14:creationId xmlns:p14="http://schemas.microsoft.com/office/powerpoint/2010/main" val="522286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18</a:t>
            </a:fld>
            <a:endParaRPr lang="en-US"/>
          </a:p>
        </p:txBody>
      </p:sp>
    </p:spTree>
    <p:extLst>
      <p:ext uri="{BB962C8B-B14F-4D97-AF65-F5344CB8AC3E}">
        <p14:creationId xmlns:p14="http://schemas.microsoft.com/office/powerpoint/2010/main" val="123099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19</a:t>
            </a:fld>
            <a:endParaRPr lang="en-US"/>
          </a:p>
        </p:txBody>
      </p:sp>
    </p:spTree>
    <p:extLst>
      <p:ext uri="{BB962C8B-B14F-4D97-AF65-F5344CB8AC3E}">
        <p14:creationId xmlns:p14="http://schemas.microsoft.com/office/powerpoint/2010/main" val="3546971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r>
              <a:rPr lang="en-US"/>
              <a:t>Zac example (This slide is for Zac. Can be edited to complete each field as an example)</a:t>
            </a:r>
          </a:p>
        </p:txBody>
      </p:sp>
      <p:sp>
        <p:nvSpPr>
          <p:cNvPr id="4" name="Slide Number Placeholder 3"/>
          <p:cNvSpPr>
            <a:spLocks noGrp="1"/>
          </p:cNvSpPr>
          <p:nvPr>
            <p:ph type="sldNum" sz="quarter" idx="5"/>
          </p:nvPr>
        </p:nvSpPr>
        <p:spPr/>
        <p:txBody>
          <a:bodyPr/>
          <a:lstStyle/>
          <a:p>
            <a:fld id="{51DDE1B4-7787-4DE3-BDE0-2F3EC11A1AB0}" type="slidenum">
              <a:rPr lang="en-US" smtClean="0"/>
              <a:t>20</a:t>
            </a:fld>
            <a:endParaRPr lang="en-US"/>
          </a:p>
        </p:txBody>
      </p:sp>
    </p:spTree>
    <p:extLst>
      <p:ext uri="{BB962C8B-B14F-4D97-AF65-F5344CB8AC3E}">
        <p14:creationId xmlns:p14="http://schemas.microsoft.com/office/powerpoint/2010/main" val="1852388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Zac J </a:t>
            </a:r>
            <a:endParaRPr lang="en-US"/>
          </a:p>
          <a:p>
            <a:r>
              <a:rPr lang="en-US"/>
              <a:t>Share links in chat: </a:t>
            </a:r>
            <a:endParaRPr lang="en-US">
              <a:cs typeface="Calibri" panose="020F0502020204030204"/>
            </a:endParaRPr>
          </a:p>
          <a:p>
            <a:r>
              <a:rPr lang="en-US">
                <a:hlinkClick r:id="rId3"/>
              </a:rPr>
              <a:t>https://jamboard.google.com/d/1HA21zY0XJgiABicuWKt1Pbrn_Fqei-AH6qleePVsyPY/edit?usp=sharing</a:t>
            </a:r>
            <a:endParaRPr lang="en-US">
              <a:cs typeface="Calibri" panose="020F0502020204030204"/>
              <a:hlinkClick r:id="rId3"/>
            </a:endParaRPr>
          </a:p>
          <a:p>
            <a:pPr marL="171450" indent="-171450">
              <a:buFont typeface="Calibri"/>
              <a:buChar char="-"/>
            </a:pPr>
            <a:r>
              <a:rPr lang="en-US">
                <a:cs typeface="Calibri" panose="020F0502020204030204"/>
              </a:rPr>
              <a:t>Yvie will share links and show how to move slides and stickies</a:t>
            </a:r>
          </a:p>
          <a:p>
            <a:endParaRPr lang="en-US">
              <a:cs typeface="Calibri" panose="020F0502020204030204"/>
            </a:endParaRPr>
          </a:p>
          <a:p>
            <a:r>
              <a:rPr lang="en-US">
                <a:hlinkClick r:id="rId4"/>
              </a:rPr>
              <a:t>https://docs.google.com/document/d/1Tey7ezc_cQNehPXEmYuK0xXvNUAXkj805WN5jODpD6U/edit?usp=sharing</a:t>
            </a:r>
            <a:r>
              <a:rPr lang="en-US"/>
              <a:t> </a:t>
            </a:r>
            <a:endParaRPr lang="en-US">
              <a:cs typeface="Calibri"/>
            </a:endParaRPr>
          </a:p>
          <a:p>
            <a:endParaRPr lang="en-US">
              <a:cs typeface="Calibri" panose="020F0502020204030204"/>
              <a:hlinkClick r:id="rId5"/>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21</a:t>
            </a:fld>
            <a:endParaRPr lang="en-US"/>
          </a:p>
        </p:txBody>
      </p:sp>
    </p:spTree>
    <p:extLst>
      <p:ext uri="{BB962C8B-B14F-4D97-AF65-F5344CB8AC3E}">
        <p14:creationId xmlns:p14="http://schemas.microsoft.com/office/powerpoint/2010/main" val="2520200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Zac J </a:t>
            </a:r>
          </a:p>
        </p:txBody>
      </p:sp>
      <p:sp>
        <p:nvSpPr>
          <p:cNvPr id="4" name="Slide Number Placeholder 3"/>
          <p:cNvSpPr>
            <a:spLocks noGrp="1"/>
          </p:cNvSpPr>
          <p:nvPr>
            <p:ph type="sldNum" sz="quarter" idx="5"/>
          </p:nvPr>
        </p:nvSpPr>
        <p:spPr/>
        <p:txBody>
          <a:bodyPr/>
          <a:lstStyle/>
          <a:p>
            <a:fld id="{51DDE1B4-7787-4DE3-BDE0-2F3EC11A1AB0}" type="slidenum">
              <a:rPr lang="en-US" smtClean="0"/>
              <a:t>22</a:t>
            </a:fld>
            <a:endParaRPr lang="en-US"/>
          </a:p>
        </p:txBody>
      </p:sp>
    </p:spTree>
    <p:extLst>
      <p:ext uri="{BB962C8B-B14F-4D97-AF65-F5344CB8AC3E}">
        <p14:creationId xmlns:p14="http://schemas.microsoft.com/office/powerpoint/2010/main" val="1695736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Katie B </a:t>
            </a:r>
          </a:p>
          <a:p>
            <a:pPr algn="l"/>
            <a:r>
              <a:rPr lang="en-US" sz="1800" b="0" i="0">
                <a:solidFill>
                  <a:srgbClr val="000000"/>
                </a:solidFill>
                <a:effectLst/>
                <a:latin typeface="Calibri"/>
                <a:cs typeface="Calibri"/>
              </a:rPr>
              <a:t>The amount of Courage or Effort that is needed to commit to act  </a:t>
            </a:r>
            <a:endParaRPr lang="en-US" b="0" i="0">
              <a:solidFill>
                <a:srgbClr val="000000"/>
              </a:solidFill>
              <a:effectLst/>
              <a:latin typeface="Calibri"/>
              <a:cs typeface="Calibri"/>
            </a:endParaRPr>
          </a:p>
          <a:p>
            <a:pPr algn="l" rtl="0" fontAlgn="base"/>
            <a:r>
              <a:rPr lang="en-US" sz="1800" b="0" i="0">
                <a:solidFill>
                  <a:srgbClr val="000000"/>
                </a:solidFill>
                <a:effectLst/>
                <a:latin typeface="Calibri" panose="020F0502020204030204" pitchFamily="34" charset="0"/>
              </a:rPr>
              <a:t>And the relationship to the Number of people feeling the pain, sharing the values, and participating in the change (unity and shared responsibility)  is what gets us to our ultimate power to win the demand.  </a:t>
            </a:r>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23</a:t>
            </a:fld>
            <a:endParaRPr lang="en-US"/>
          </a:p>
        </p:txBody>
      </p:sp>
    </p:spTree>
    <p:extLst>
      <p:ext uri="{BB962C8B-B14F-4D97-AF65-F5344CB8AC3E}">
        <p14:creationId xmlns:p14="http://schemas.microsoft.com/office/powerpoint/2010/main" val="1551643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The more the courage and the more people who are acting – the more power we have.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24</a:t>
            </a:fld>
            <a:endParaRPr lang="en-US"/>
          </a:p>
        </p:txBody>
      </p:sp>
    </p:spTree>
    <p:extLst>
      <p:ext uri="{BB962C8B-B14F-4D97-AF65-F5344CB8AC3E}">
        <p14:creationId xmlns:p14="http://schemas.microsoft.com/office/powerpoint/2010/main" val="3233902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high participation, low effort and courage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25</a:t>
            </a:fld>
            <a:endParaRPr lang="en-US"/>
          </a:p>
        </p:txBody>
      </p:sp>
    </p:spTree>
    <p:extLst>
      <p:ext uri="{BB962C8B-B14F-4D97-AF65-F5344CB8AC3E}">
        <p14:creationId xmlns:p14="http://schemas.microsoft.com/office/powerpoint/2010/main" val="446912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a lot of courage and effort but low participation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26</a:t>
            </a:fld>
            <a:endParaRPr lang="en-US"/>
          </a:p>
        </p:txBody>
      </p:sp>
    </p:spTree>
    <p:extLst>
      <p:ext uri="{BB962C8B-B14F-4D97-AF65-F5344CB8AC3E}">
        <p14:creationId xmlns:p14="http://schemas.microsoft.com/office/powerpoint/2010/main" val="3063260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a:p>
            <a:r>
              <a:rPr lang="en-US">
                <a:cs typeface="Calibri"/>
              </a:rPr>
              <a:t>Demonstrate the Jam Board, how to change slides and move post its. </a:t>
            </a:r>
          </a:p>
          <a:p>
            <a:r>
              <a:rPr lang="en-US">
                <a:cs typeface="Calibri"/>
              </a:rPr>
              <a:t>Each tactic has heir own jam board. there we will have 5 post for each room to move. </a:t>
            </a:r>
            <a:endParaRPr lang="en-US"/>
          </a:p>
          <a:p>
            <a:r>
              <a:rPr lang="en-US">
                <a:cs typeface="Calibri"/>
              </a:rPr>
              <a:t>Move the post it note to where it should land on the axis, based on the situation. </a:t>
            </a:r>
          </a:p>
          <a:p>
            <a:r>
              <a:rPr lang="en-US">
                <a:cs typeface="Calibri"/>
              </a:rPr>
              <a:t>Go through all the jam board slides (there will be 5), your room should come to </a:t>
            </a:r>
            <a:r>
              <a:rPr lang="en-US" err="1">
                <a:cs typeface="Calibri"/>
              </a:rPr>
              <a:t>concensus</a:t>
            </a:r>
            <a:r>
              <a:rPr lang="en-US">
                <a:cs typeface="Calibri"/>
              </a:rPr>
              <a:t> on where to place the post it based on the scenario above. </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27</a:t>
            </a:fld>
            <a:endParaRPr lang="en-US"/>
          </a:p>
        </p:txBody>
      </p:sp>
    </p:spTree>
    <p:extLst>
      <p:ext uri="{BB962C8B-B14F-4D97-AF65-F5344CB8AC3E}">
        <p14:creationId xmlns:p14="http://schemas.microsoft.com/office/powerpoint/2010/main" val="42441320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Calibri"/>
                <a:cs typeface="Calibri"/>
              </a:rPr>
              <a:t>Katie B </a:t>
            </a:r>
          </a:p>
          <a:p>
            <a:r>
              <a:rPr lang="en-US" sz="1200" b="0" i="0">
                <a:solidFill>
                  <a:srgbClr val="000000"/>
                </a:solidFill>
                <a:effectLst/>
                <a:latin typeface="Calibri"/>
                <a:cs typeface="Calibri"/>
              </a:rPr>
              <a:t>Yes, a tactic has many components- but if we are focused on building power to win our demands, we need to consider the depth of engagement and how difficult/how much courage it takes to do the tactic.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28</a:t>
            </a:fld>
            <a:endParaRPr lang="en-US"/>
          </a:p>
        </p:txBody>
      </p:sp>
    </p:spTree>
    <p:extLst>
      <p:ext uri="{BB962C8B-B14F-4D97-AF65-F5344CB8AC3E}">
        <p14:creationId xmlns:p14="http://schemas.microsoft.com/office/powerpoint/2010/main" val="1837286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Katie B </a:t>
            </a:r>
          </a:p>
        </p:txBody>
      </p:sp>
      <p:sp>
        <p:nvSpPr>
          <p:cNvPr id="4" name="Slide Number Placeholder 3"/>
          <p:cNvSpPr>
            <a:spLocks noGrp="1"/>
          </p:cNvSpPr>
          <p:nvPr>
            <p:ph type="sldNum" sz="quarter" idx="5"/>
          </p:nvPr>
        </p:nvSpPr>
        <p:spPr/>
        <p:txBody>
          <a:bodyPr/>
          <a:lstStyle/>
          <a:p>
            <a:fld id="{51DDE1B4-7787-4DE3-BDE0-2F3EC11A1AB0}" type="slidenum">
              <a:rPr lang="en-US" smtClean="0"/>
              <a:t>29</a:t>
            </a:fld>
            <a:endParaRPr lang="en-US"/>
          </a:p>
        </p:txBody>
      </p:sp>
    </p:spTree>
    <p:extLst>
      <p:ext uri="{BB962C8B-B14F-4D97-AF65-F5344CB8AC3E}">
        <p14:creationId xmlns:p14="http://schemas.microsoft.com/office/powerpoint/2010/main" val="2989830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Zac J </a:t>
            </a:r>
          </a:p>
          <a:p>
            <a:r>
              <a:rPr lang="en-US">
                <a:hlinkClick r:id="rId3"/>
              </a:rPr>
              <a:t>UniServ &amp; Organizer Support | NEA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8F30E-81A5-CB83-44A4-3C1A7ED9D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BA6BAF-6293-AC63-125F-788C77B74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DCDAEA-1D40-0347-657F-3FFE323C2F31}"/>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5" name="Footer Placeholder 4">
            <a:extLst>
              <a:ext uri="{FF2B5EF4-FFF2-40B4-BE49-F238E27FC236}">
                <a16:creationId xmlns:a16="http://schemas.microsoft.com/office/drawing/2014/main" id="{7C627D1B-00F1-538C-357F-2A79AD92E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9319C8-29FF-4BD3-02D8-2ED7FC4BAD2F}"/>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2004615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7FC0E-9CCC-48FA-CF1C-8E3039FE1B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3E7551-95A3-F855-CFF3-EAE31833EB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5D7EB9-7304-272F-53FB-6F3C2F72EE3C}"/>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5" name="Footer Placeholder 4">
            <a:extLst>
              <a:ext uri="{FF2B5EF4-FFF2-40B4-BE49-F238E27FC236}">
                <a16:creationId xmlns:a16="http://schemas.microsoft.com/office/drawing/2014/main" id="{C8F9EB34-D45C-CAC1-0B45-B13317B13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25B86-3213-AF99-886E-E325CDAB6983}"/>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867072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BB88-8CCB-5CDF-D9F5-2B73B638F1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767BA6-261C-9BDC-C84F-51FCEE20D7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6FEFB7-9286-6706-A0D8-9B4E83AC9E50}"/>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5" name="Footer Placeholder 4">
            <a:extLst>
              <a:ext uri="{FF2B5EF4-FFF2-40B4-BE49-F238E27FC236}">
                <a16:creationId xmlns:a16="http://schemas.microsoft.com/office/drawing/2014/main" id="{CBC53FAB-B02F-0F2D-CEE3-DFE834195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D59AAE-4185-1882-9F75-6F0C1D2EFE07}"/>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3993915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A4348-F585-9F6D-40D1-2F647219D3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B060EE-A07A-5DFF-0990-6AB05F457C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152EC0-59C8-64E9-1C18-F1F7B0ADEF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E86642-8E28-405E-E89C-CCD0D3123841}"/>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6" name="Footer Placeholder 5">
            <a:extLst>
              <a:ext uri="{FF2B5EF4-FFF2-40B4-BE49-F238E27FC236}">
                <a16:creationId xmlns:a16="http://schemas.microsoft.com/office/drawing/2014/main" id="{A30AEEB1-F836-4D6F-F260-5D4E8594E1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D3DB10-29BA-4E80-C7D1-1E4E7CDA0ED9}"/>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95630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59C58-F005-3916-AECE-02E09503EF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AB0A57-4190-1198-69CB-BD9DF50ECC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A1E10D-0647-F0D9-4E5C-CCD3B9B4E4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23071AC-80A9-2C03-A0C6-5404672E0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63360D-1B9B-FC8A-4FC0-A5380C11FD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9D8B96-F14F-2DD5-EE70-598BE7B2685B}"/>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8" name="Footer Placeholder 7">
            <a:extLst>
              <a:ext uri="{FF2B5EF4-FFF2-40B4-BE49-F238E27FC236}">
                <a16:creationId xmlns:a16="http://schemas.microsoft.com/office/drawing/2014/main" id="{F0BF4ECB-940C-8318-510D-E53AD1F4D9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A53C12-4BB0-D944-D9F6-DD4B365553C5}"/>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898656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054A-C113-7E60-4522-7DF385E7B7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CBB358-878C-E8A0-33A1-BEAF2C3AB241}"/>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4" name="Footer Placeholder 3">
            <a:extLst>
              <a:ext uri="{FF2B5EF4-FFF2-40B4-BE49-F238E27FC236}">
                <a16:creationId xmlns:a16="http://schemas.microsoft.com/office/drawing/2014/main" id="{99FAD7A1-7A2B-716A-677F-B0A3649DA9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08F836-BF85-199A-FEE5-90783B37848C}"/>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614916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B49154-E07F-6748-DC53-06DB69ED3043}"/>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3" name="Footer Placeholder 2">
            <a:extLst>
              <a:ext uri="{FF2B5EF4-FFF2-40B4-BE49-F238E27FC236}">
                <a16:creationId xmlns:a16="http://schemas.microsoft.com/office/drawing/2014/main" id="{9CEAAD86-9E6D-D4CA-BBC8-B7AA8EA5FC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D12ED0-A846-22C0-46C5-99145715A570}"/>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40346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BD49-EEFA-FA97-5EAA-BC76E63CAA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E22502-36DC-B59E-AA40-A7315A6C93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2F2EFF-C8D9-8D8C-8BCB-AA0CDFA91C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F61E0A-29CF-562E-CAE8-6544D60C70C0}"/>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6" name="Footer Placeholder 5">
            <a:extLst>
              <a:ext uri="{FF2B5EF4-FFF2-40B4-BE49-F238E27FC236}">
                <a16:creationId xmlns:a16="http://schemas.microsoft.com/office/drawing/2014/main" id="{4241A422-CB54-7376-B625-F348EAE7D1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A0F84D-413E-EC23-CFE3-B9936D189756}"/>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89051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B886-BC65-C6B1-84D4-28A8CAF02A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A7FA09-838D-F582-A35D-5DF190F1D8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F52661-1B51-B14C-5287-79AC12E11D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37BB67-AC86-A787-2661-2030A1343447}"/>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6" name="Footer Placeholder 5">
            <a:extLst>
              <a:ext uri="{FF2B5EF4-FFF2-40B4-BE49-F238E27FC236}">
                <a16:creationId xmlns:a16="http://schemas.microsoft.com/office/drawing/2014/main" id="{FAF6A908-3BD8-A4FC-8093-8A1E956E7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93C186-AB77-D61A-7B10-F8A3875612B0}"/>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2350324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C3BCB-80AF-DA74-3F2F-C024757EC6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B2B7A3-FE49-2328-D018-083D9E1FFC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9D814A-6478-A53C-D484-2674162FA5BF}"/>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5" name="Footer Placeholder 4">
            <a:extLst>
              <a:ext uri="{FF2B5EF4-FFF2-40B4-BE49-F238E27FC236}">
                <a16:creationId xmlns:a16="http://schemas.microsoft.com/office/drawing/2014/main" id="{A63DE658-D0E8-A91C-6D10-277BD0EBA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FED3A-EC40-DA42-A4EB-3972135830A9}"/>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1481888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332C0-5E99-089B-13F8-028BE3E978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A5A422-1D7A-AB07-B536-C69EFE8C38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7FDA9-93A7-9333-0EA5-E2B2295EB47C}"/>
              </a:ext>
            </a:extLst>
          </p:cNvPr>
          <p:cNvSpPr>
            <a:spLocks noGrp="1"/>
          </p:cNvSpPr>
          <p:nvPr>
            <p:ph type="dt" sz="half" idx="10"/>
          </p:nvPr>
        </p:nvSpPr>
        <p:spPr/>
        <p:txBody>
          <a:bodyPr/>
          <a:lstStyle/>
          <a:p>
            <a:fld id="{B1B9847D-09B5-42DA-9C97-3683D03FA3DB}" type="datetimeFigureOut">
              <a:rPr lang="en-US" smtClean="0"/>
              <a:t>11/1/2023</a:t>
            </a:fld>
            <a:endParaRPr lang="en-US"/>
          </a:p>
        </p:txBody>
      </p:sp>
      <p:sp>
        <p:nvSpPr>
          <p:cNvPr id="5" name="Footer Placeholder 4">
            <a:extLst>
              <a:ext uri="{FF2B5EF4-FFF2-40B4-BE49-F238E27FC236}">
                <a16:creationId xmlns:a16="http://schemas.microsoft.com/office/drawing/2014/main" id="{FC17313F-F3CD-6AF6-2A7F-D2931EC17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AD4A32-28E6-84F3-FA19-7D93B704E83E}"/>
              </a:ext>
            </a:extLst>
          </p:cNvPr>
          <p:cNvSpPr>
            <a:spLocks noGrp="1"/>
          </p:cNvSpPr>
          <p:nvPr>
            <p:ph type="sldNum" sz="quarter" idx="12"/>
          </p:nvPr>
        </p:nvSpPr>
        <p:spPr/>
        <p:txBody>
          <a:bodyPr/>
          <a:lstStyle/>
          <a:p>
            <a:fld id="{E6903B06-5C46-49FA-9A8B-23BA396D6BC5}" type="slidenum">
              <a:rPr lang="en-US" smtClean="0"/>
              <a:t>‹#›</a:t>
            </a:fld>
            <a:endParaRPr lang="en-US"/>
          </a:p>
        </p:txBody>
      </p:sp>
    </p:spTree>
    <p:extLst>
      <p:ext uri="{BB962C8B-B14F-4D97-AF65-F5344CB8AC3E}">
        <p14:creationId xmlns:p14="http://schemas.microsoft.com/office/powerpoint/2010/main" val="624525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2412604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8753842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2290673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576898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036021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662103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11/1/2023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25386653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249928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5828821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4217836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3200776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76" name="Google Shape;76;g144fb7c8496_0_79"/>
          <p:cNvSpPr txBox="1">
            <a:spLocks noGrp="1"/>
          </p:cNvSpPr>
          <p:nvPr>
            <p:ph type="title"/>
          </p:nvPr>
        </p:nvSpPr>
        <p:spPr>
          <a:xfrm>
            <a:off x="609600" y="1189038"/>
            <a:ext cx="10972801"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404383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69" name="Google Shape;69;g144fb7c8496_0_72"/>
          <p:cNvSpPr txBox="1">
            <a:spLocks noGrp="1"/>
          </p:cNvSpPr>
          <p:nvPr>
            <p:ph type="title"/>
          </p:nvPr>
        </p:nvSpPr>
        <p:spPr>
          <a:xfrm>
            <a:off x="2868705" y="1"/>
            <a:ext cx="95864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725084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72" name="Google Shape;72;g144fb7c8496_0_75"/>
          <p:cNvSpPr txBox="1">
            <a:spLocks noGrp="1"/>
          </p:cNvSpPr>
          <p:nvPr>
            <p:ph type="title"/>
          </p:nvPr>
        </p:nvSpPr>
        <p:spPr>
          <a:xfrm>
            <a:off x="609600" y="1063532"/>
            <a:ext cx="10972801"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36939149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1" y="2"/>
            <a:ext cx="12192000" cy="6858001"/>
          </a:xfrm>
          <a:prstGeom prst="rect">
            <a:avLst/>
          </a:prstGeom>
          <a:noFill/>
          <a:ln>
            <a:noFill/>
          </a:ln>
        </p:spPr>
      </p:pic>
      <p:sp>
        <p:nvSpPr>
          <p:cNvPr id="60" name="Google Shape;60;g144fb7c8496_0_63"/>
          <p:cNvSpPr txBox="1">
            <a:spLocks noGrp="1"/>
          </p:cNvSpPr>
          <p:nvPr>
            <p:ph type="title"/>
          </p:nvPr>
        </p:nvSpPr>
        <p:spPr>
          <a:xfrm>
            <a:off x="3502211" y="0"/>
            <a:ext cx="86896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2" y="5833639"/>
            <a:ext cx="2601226" cy="1560736"/>
          </a:xfrm>
          <a:prstGeom prst="rect">
            <a:avLst/>
          </a:prstGeom>
          <a:noFill/>
          <a:ln>
            <a:noFill/>
          </a:ln>
        </p:spPr>
      </p:pic>
    </p:spTree>
    <p:extLst>
      <p:ext uri="{BB962C8B-B14F-4D97-AF65-F5344CB8AC3E}">
        <p14:creationId xmlns:p14="http://schemas.microsoft.com/office/powerpoint/2010/main" val="1551103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2222B0-06FC-6D93-8A05-454FF13637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0263CD-1A9B-9B2E-535C-D23E4D4A56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107B3C-C13C-F6A6-26A0-284BB7D4BF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847D-09B5-42DA-9C97-3683D03FA3DB}" type="datetimeFigureOut">
              <a:rPr lang="en-US" smtClean="0"/>
              <a:t>11/1/2023</a:t>
            </a:fld>
            <a:endParaRPr lang="en-US"/>
          </a:p>
        </p:txBody>
      </p:sp>
      <p:sp>
        <p:nvSpPr>
          <p:cNvPr id="5" name="Footer Placeholder 4">
            <a:extLst>
              <a:ext uri="{FF2B5EF4-FFF2-40B4-BE49-F238E27FC236}">
                <a16:creationId xmlns:a16="http://schemas.microsoft.com/office/drawing/2014/main" id="{446459A3-1D77-02F6-FB66-125FCB4ED3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F16D037-D909-A7E4-0473-36E7BDC2E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903B06-5C46-49FA-9A8B-23BA396D6BC5}" type="slidenum">
              <a:rPr lang="en-US" smtClean="0"/>
              <a:t>‹#›</a:t>
            </a:fld>
            <a:endParaRPr lang="en-US"/>
          </a:p>
        </p:txBody>
      </p:sp>
    </p:spTree>
    <p:extLst>
      <p:ext uri="{BB962C8B-B14F-4D97-AF65-F5344CB8AC3E}">
        <p14:creationId xmlns:p14="http://schemas.microsoft.com/office/powerpoint/2010/main" val="2298647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11/1/2023</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399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1.xml"/><Relationship Id="rId5" Type="http://schemas.openxmlformats.org/officeDocument/2006/relationships/image" Target="../media/image15.png"/><Relationship Id="rId10" Type="http://schemas.openxmlformats.org/officeDocument/2006/relationships/diagramLayout" Target="../diagrams/layout1.xml"/><Relationship Id="rId4" Type="http://schemas.openxmlformats.org/officeDocument/2006/relationships/image" Target="../media/image14.svg"/><Relationship Id="rId9"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2.xml"/><Relationship Id="rId5" Type="http://schemas.openxmlformats.org/officeDocument/2006/relationships/image" Target="../media/image15.png"/><Relationship Id="rId10" Type="http://schemas.openxmlformats.org/officeDocument/2006/relationships/diagramLayout" Target="../diagrams/layout2.xml"/><Relationship Id="rId4" Type="http://schemas.openxmlformats.org/officeDocument/2006/relationships/image" Target="../media/image14.svg"/><Relationship Id="rId9" Type="http://schemas.openxmlformats.org/officeDocument/2006/relationships/diagramData" Target="../diagrams/data2.xml"/><Relationship Id="rId1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3.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3.xml"/><Relationship Id="rId5" Type="http://schemas.openxmlformats.org/officeDocument/2006/relationships/image" Target="../media/image15.png"/><Relationship Id="rId10" Type="http://schemas.openxmlformats.org/officeDocument/2006/relationships/diagramLayout" Target="../diagrams/layout3.xml"/><Relationship Id="rId4" Type="http://schemas.openxmlformats.org/officeDocument/2006/relationships/image" Target="../media/image14.svg"/><Relationship Id="rId9" Type="http://schemas.openxmlformats.org/officeDocument/2006/relationships/diagramData" Target="../diagrams/data3.xml"/><Relationship Id="rId1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18.svg"/><Relationship Id="rId13" Type="http://schemas.microsoft.com/office/2007/relationships/diagramDrawing" Target="../diagrams/drawing4.xm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diagramQuickStyle" Target="../diagrams/quickStyle4.xml"/><Relationship Id="rId5" Type="http://schemas.openxmlformats.org/officeDocument/2006/relationships/image" Target="../media/image15.png"/><Relationship Id="rId10" Type="http://schemas.openxmlformats.org/officeDocument/2006/relationships/diagramLayout" Target="../diagrams/layout4.xml"/><Relationship Id="rId4" Type="http://schemas.openxmlformats.org/officeDocument/2006/relationships/image" Target="../media/image14.svg"/><Relationship Id="rId9" Type="http://schemas.openxmlformats.org/officeDocument/2006/relationships/diagramData" Target="../diagrams/data4.xml"/><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Foundations for </a:t>
            </a:r>
            <a:br>
              <a:rPr lang="en-US"/>
            </a:br>
            <a:r>
              <a:rPr lang="en-US"/>
              <a:t>Winning Campaigns</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6000" y="915055"/>
            <a:ext cx="6094413" cy="5942052"/>
          </a:xfrm>
        </p:spPr>
        <p:txBody>
          <a:bodyPr vert="horz" lIns="91416" tIns="45708" rIns="91416" bIns="45708" rtlCol="0" anchor="b">
            <a:normAutofit/>
          </a:bodyPr>
          <a:lstStyle/>
          <a:p>
            <a:r>
              <a:rPr lang="en-US" sz="6550">
                <a:solidFill>
                  <a:schemeClr val="tx1">
                    <a:lumMod val="85000"/>
                    <a:lumOff val="15000"/>
                  </a:schemeClr>
                </a:solidFill>
              </a:rPr>
              <a:t>Please rename yourself</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Required Pronoun</a:t>
            </a:r>
            <a:br>
              <a:rPr lang="en-US" sz="5250"/>
            </a:br>
            <a:r>
              <a:rPr lang="en-US" sz="5250">
                <a:solidFill>
                  <a:schemeClr val="tx1">
                    <a:lumMod val="85000"/>
                    <a:lumOff val="15000"/>
                  </a:schemeClr>
                </a:solidFill>
              </a:rPr>
              <a:t>State</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a:solidFill>
                  <a:srgbClr val="465562"/>
                </a:solidFill>
                <a:latin typeface="Euphemia"/>
              </a:rPr>
              <a:pPr/>
              <a:t>2</a:t>
            </a:fld>
            <a:endParaRPr lang="en-US">
              <a:solidFill>
                <a:srgbClr val="465562"/>
              </a:solidFill>
              <a:latin typeface="Euphemia"/>
            </a:endParaRPr>
          </a:p>
        </p:txBody>
      </p:sp>
      <p:pic>
        <p:nvPicPr>
          <p:cNvPr id="5" name="Google Shape;707;p64"/>
          <p:cNvPicPr preferRelativeResize="0"/>
          <p:nvPr/>
        </p:nvPicPr>
        <p:blipFill rotWithShape="1">
          <a:blip r:embed="rId3">
            <a:alphaModFix/>
          </a:blip>
          <a:srcRect l="37805" r="2489" b="-5019"/>
          <a:stretch/>
        </p:blipFill>
        <p:spPr>
          <a:xfrm flipH="1">
            <a:off x="762000" y="915056"/>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5801"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4400" y="1089907"/>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each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0480"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2001"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6001"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First Thoughts</a:t>
            </a:r>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a:t>Please share in the chat:</a:t>
            </a:r>
          </a:p>
          <a:p>
            <a:pPr marL="0" indent="0">
              <a:buNone/>
            </a:pPr>
            <a:endParaRPr lang="en-US"/>
          </a:p>
          <a:p>
            <a:pPr marL="0" indent="0">
              <a:buNone/>
            </a:pPr>
            <a:r>
              <a:rPr lang="en-US"/>
              <a:t>What are the values that drive you in this work?</a:t>
            </a:r>
          </a:p>
          <a:p>
            <a:pPr marL="0" indent="0">
              <a:buNone/>
            </a:pPr>
            <a:endParaRPr lang="en-US"/>
          </a:p>
          <a:p>
            <a:pPr marL="0" indent="0">
              <a:buNone/>
            </a:pPr>
            <a:r>
              <a:rPr lang="en-US"/>
              <a:t>What values are reflected in your current campaigns?</a:t>
            </a:r>
          </a:p>
          <a:p>
            <a:pPr marL="246380" indent="-246380"/>
            <a:endParaRPr lang="en-US"/>
          </a:p>
          <a:p>
            <a:pPr marL="0" indent="0">
              <a:buNone/>
            </a:pPr>
            <a:endParaRPr lang="en-US"/>
          </a:p>
        </p:txBody>
      </p:sp>
    </p:spTree>
    <p:extLst>
      <p:ext uri="{BB962C8B-B14F-4D97-AF65-F5344CB8AC3E}">
        <p14:creationId xmlns:p14="http://schemas.microsoft.com/office/powerpoint/2010/main" val="355039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4428" y="591672"/>
            <a:ext cx="6110017" cy="6266329"/>
          </a:xfrm>
        </p:spPr>
        <p:txBody>
          <a:bodyPr>
            <a:normAutofit/>
          </a:bodyPr>
          <a:lstStyle/>
          <a:p>
            <a:pPr marL="0" indent="0">
              <a:buNone/>
            </a:pPr>
            <a:endParaRPr lang="en-US" sz="3599" b="1">
              <a:solidFill>
                <a:schemeClr val="tx2"/>
              </a:solidFill>
            </a:endParaRPr>
          </a:p>
          <a:p>
            <a:pPr marL="0" indent="0">
              <a:buNone/>
            </a:pPr>
            <a:endParaRPr lang="en-US" sz="3300">
              <a:solidFill>
                <a:schemeClr val="tx2"/>
              </a:solidFill>
            </a:endParaRPr>
          </a:p>
          <a:p>
            <a:r>
              <a:rPr lang="en-US" sz="3300">
                <a:solidFill>
                  <a:schemeClr val="tx2"/>
                </a:solidFill>
              </a:rPr>
              <a:t>Convene</a:t>
            </a:r>
          </a:p>
          <a:p>
            <a:r>
              <a:rPr lang="en-US" sz="3300">
                <a:solidFill>
                  <a:schemeClr val="tx2"/>
                </a:solidFill>
              </a:rPr>
              <a:t>Power Analysis</a:t>
            </a:r>
          </a:p>
          <a:p>
            <a:r>
              <a:rPr lang="en-US" sz="3300">
                <a:solidFill>
                  <a:schemeClr val="tx2"/>
                </a:solidFill>
              </a:rPr>
              <a:t>Values Triangle</a:t>
            </a:r>
          </a:p>
          <a:p>
            <a:r>
              <a:rPr lang="en-US" sz="3300">
                <a:solidFill>
                  <a:schemeClr val="tx2"/>
                </a:solidFill>
              </a:rPr>
              <a:t>Break</a:t>
            </a:r>
          </a:p>
          <a:p>
            <a:r>
              <a:rPr lang="en-US" sz="3300">
                <a:solidFill>
                  <a:schemeClr val="tx2"/>
                </a:solidFill>
              </a:rPr>
              <a:t>Power as a Function of Courage and Unity</a:t>
            </a:r>
          </a:p>
          <a:p>
            <a:r>
              <a:rPr lang="en-US" sz="3300">
                <a:solidFill>
                  <a:schemeClr val="tx2"/>
                </a:solidFill>
              </a:rPr>
              <a:t>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3">
            <a:extLst>
              <a:ext uri="{28A0092B-C50C-407E-A947-70E740481C1C}">
                <a14:useLocalDpi xmlns:a14="http://schemas.microsoft.com/office/drawing/2010/main" val="0"/>
              </a:ext>
            </a:extLst>
          </a:blip>
          <a:srcRect r="23495" b="4833"/>
          <a:stretch/>
        </p:blipFill>
        <p:spPr bwMode="auto">
          <a:xfrm>
            <a:off x="1075828" y="3129920"/>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a:solidFill>
                  <a:srgbClr val="465562"/>
                </a:solidFill>
                <a:latin typeface="Euphemia"/>
              </a:rPr>
              <a:pPr/>
              <a:t>6</a:t>
            </a:fld>
            <a:endParaRPr lang="en-US">
              <a:solidFill>
                <a:srgbClr val="465562"/>
              </a:solidFill>
              <a:latin typeface="Euphemia"/>
            </a:endParaRPr>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23"/>
          <p:cNvSpPr txBox="1">
            <a:spLocks noGrp="1"/>
          </p:cNvSpPr>
          <p:nvPr>
            <p:ph type="title"/>
          </p:nvPr>
        </p:nvSpPr>
        <p:spPr>
          <a:xfrm>
            <a:off x="215757" y="197157"/>
            <a:ext cx="5445304" cy="819986"/>
          </a:xfrm>
          <a:prstGeom prst="rect">
            <a:avLst/>
          </a:prstGeom>
          <a:noFill/>
          <a:ln>
            <a:noFill/>
          </a:ln>
        </p:spPr>
        <p:txBody>
          <a:bodyPr spcFirstLastPara="1" vert="horz" wrap="square" lIns="91401" tIns="45688" rIns="91401" bIns="45688" rtlCol="0" anchor="ctr" anchorCtr="0">
            <a:noAutofit/>
          </a:bodyPr>
          <a:lstStyle/>
          <a:p>
            <a:pPr algn="ctr">
              <a:lnSpc>
                <a:spcPct val="100000"/>
              </a:lnSpc>
              <a:buClr>
                <a:schemeClr val="dk1"/>
              </a:buClr>
              <a:buSzPts val="1400"/>
            </a:pPr>
            <a:r>
              <a:rPr lang="en-US" sz="4000"/>
              <a:t>Structure of a Campaign</a:t>
            </a:r>
            <a:endParaRPr sz="4000"/>
          </a:p>
        </p:txBody>
      </p:sp>
      <p:sp>
        <p:nvSpPr>
          <p:cNvPr id="3" name="TextBox 2">
            <a:extLst>
              <a:ext uri="{FF2B5EF4-FFF2-40B4-BE49-F238E27FC236}">
                <a16:creationId xmlns:a16="http://schemas.microsoft.com/office/drawing/2014/main" id="{36F22228-C3FF-8BCC-B176-1232228489EF}"/>
              </a:ext>
            </a:extLst>
          </p:cNvPr>
          <p:cNvSpPr txBox="1"/>
          <p:nvPr/>
        </p:nvSpPr>
        <p:spPr>
          <a:xfrm>
            <a:off x="244867" y="1490197"/>
            <a:ext cx="11702265" cy="5170646"/>
          </a:xfrm>
          <a:prstGeom prst="rect">
            <a:avLst/>
          </a:prstGeom>
          <a:noFill/>
        </p:spPr>
        <p:txBody>
          <a:bodyPr wrap="square">
            <a:spAutoFit/>
          </a:bodyPr>
          <a:lstStyle/>
          <a:p>
            <a:pPr algn="l" rtl="0" fontAlgn="base"/>
            <a:r>
              <a:rPr lang="en-US" sz="2200" b="0" i="0">
                <a:solidFill>
                  <a:srgbClr val="000000"/>
                </a:solidFill>
                <a:effectLst/>
                <a:latin typeface="Calibri" panose="020F0502020204030204" pitchFamily="34" charset="0"/>
              </a:rPr>
              <a:t>Step 1: Problem and Issue - The problem and issue is the spark! Why we are coming together, why we want a contract etc.  </a:t>
            </a:r>
            <a:endParaRPr lang="en-US" sz="2200">
              <a:solidFill>
                <a:srgbClr val="000000"/>
              </a:solidFill>
              <a:latin typeface="Calibri" panose="020F0502020204030204" pitchFamily="34" charset="0"/>
            </a:endParaRP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2: Power Analysis – What power do the decision makers have? Who has power over them? What power do we have?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3: Target- Who has the power to make a change? Who is the PERSON who can make the change.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4: Demand - What needs to be changed? By when? By who?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5: Strategy and Tactics -How will we get our demands met? Who needs to be in the fight?  </a:t>
            </a:r>
          </a:p>
          <a:p>
            <a:pPr algn="l" rtl="0" fontAlgn="base"/>
            <a:endParaRPr lang="en-US" sz="2200" b="0" i="0">
              <a:solidFill>
                <a:srgbClr val="000000"/>
              </a:solidFill>
              <a:effectLst/>
              <a:latin typeface="Calibri" panose="020F0502020204030204" pitchFamily="34" charset="0"/>
            </a:endParaRPr>
          </a:p>
          <a:p>
            <a:pPr algn="l" rtl="0" fontAlgn="base"/>
            <a:r>
              <a:rPr lang="en-US" sz="2200" b="0" i="0">
                <a:solidFill>
                  <a:srgbClr val="000000"/>
                </a:solidFill>
                <a:effectLst/>
                <a:latin typeface="Calibri" panose="020F0502020204030204" pitchFamily="34" charset="0"/>
              </a:rPr>
              <a:t>Step 6: Escalation-Always plan to escalate. What happens when the target says no? Or doesn’t respond? </a:t>
            </a:r>
          </a:p>
        </p:txBody>
      </p:sp>
    </p:spTree>
    <p:extLst>
      <p:ext uri="{BB962C8B-B14F-4D97-AF65-F5344CB8AC3E}">
        <p14:creationId xmlns:p14="http://schemas.microsoft.com/office/powerpoint/2010/main" val="1239720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vert="horz" wrap="square" lIns="91401" tIns="45688" rIns="91401" bIns="45688" rtlCol="0" anchor="ctr" anchorCtr="0">
            <a:normAutofit/>
          </a:bodyPr>
          <a:lstStyle/>
          <a:p>
            <a:pPr algn="ctr">
              <a:lnSpc>
                <a:spcPct val="100000"/>
              </a:lnSpc>
              <a:buClr>
                <a:schemeClr val="dk1"/>
              </a:buClr>
              <a:buSzPts val="1400"/>
            </a:pPr>
            <a:r>
              <a:rPr lang="en-US"/>
              <a:t>REMEMBER POWER</a:t>
            </a:r>
            <a:endParaRPr/>
          </a:p>
        </p:txBody>
      </p:sp>
      <p:sp>
        <p:nvSpPr>
          <p:cNvPr id="196" name="Google Shape;196;p9"/>
          <p:cNvSpPr txBox="1"/>
          <p:nvPr/>
        </p:nvSpPr>
        <p:spPr>
          <a:xfrm>
            <a:off x="665451" y="1152166"/>
            <a:ext cx="11524963" cy="2086660"/>
          </a:xfrm>
          <a:prstGeom prst="rect">
            <a:avLst/>
          </a:prstGeom>
          <a:noFill/>
          <a:ln>
            <a:noFill/>
          </a:ln>
        </p:spPr>
        <p:txBody>
          <a:bodyPr spcFirstLastPara="1" wrap="square" lIns="91401" tIns="45688" rIns="91401" bIns="45688" anchor="t" anchorCtr="0">
            <a:spAutoFit/>
          </a:bodyPr>
          <a:lstStyle/>
          <a:p>
            <a:pPr marL="37465">
              <a:lnSpc>
                <a:spcPct val="90000"/>
              </a:lnSpc>
            </a:pPr>
            <a:endParaRPr lang="en-US" sz="3600">
              <a:solidFill>
                <a:srgbClr val="404040"/>
              </a:solidFill>
              <a:latin typeface="Calibri"/>
              <a:ea typeface="Calibri"/>
              <a:cs typeface="Calibri"/>
              <a:sym typeface="Calibri"/>
            </a:endParaRPr>
          </a:p>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6924074" y="3553100"/>
            <a:ext cx="3519373" cy="2621349"/>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1948375" y="3553100"/>
            <a:ext cx="2665758" cy="2659831"/>
          </a:xfrm>
          <a:prstGeom prst="rect">
            <a:avLst/>
          </a:prstGeom>
        </p:spPr>
      </p:pic>
    </p:spTree>
    <p:extLst>
      <p:ext uri="{BB962C8B-B14F-4D97-AF65-F5344CB8AC3E}">
        <p14:creationId xmlns:p14="http://schemas.microsoft.com/office/powerpoint/2010/main" val="14162121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445388" y="273938"/>
            <a:ext cx="9782801" cy="900364"/>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336419" y="1386722"/>
            <a:ext cx="7716818" cy="5546581"/>
          </a:xfrm>
          <a:prstGeom prst="rect">
            <a:avLst/>
          </a:prstGeom>
        </p:spPr>
        <p:txBody>
          <a:bodyPr vert="horz" lIns="91416" tIns="45708" rIns="91416" bIns="4570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97" indent="-283760" defTabSz="914126">
              <a:lnSpc>
                <a:spcPct val="100000"/>
              </a:lnSpc>
              <a:spcBef>
                <a:spcPct val="50000"/>
              </a:spcBef>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Understand how (&amp; by who) power is exercised to cause and maintain the problems &amp; conditions that we seek to change</a:t>
            </a:r>
          </a:p>
          <a:p>
            <a:pPr marL="342797" indent="-283760" defTabSz="914126">
              <a:lnSpc>
                <a:spcPct val="100000"/>
              </a:lnSpc>
              <a:spcBef>
                <a:spcPct val="20000"/>
              </a:spcBef>
              <a:buFont typeface="Arial" panose="020B0604020202020204" pitchFamily="34" charset="0"/>
              <a:buAutoNum type="arabicPeriod"/>
              <a:defRPr/>
            </a:pPr>
            <a:r>
              <a:rPr lang="en-US" sz="2400">
                <a:solidFill>
                  <a:sysClr val="windowText" lastClr="000000"/>
                </a:solidFill>
                <a:latin typeface="Calibri" panose="020F0502020204030204" pitchFamily="34" charset="0"/>
                <a:cs typeface="Calibri" panose="020F0502020204030204" pitchFamily="34" charset="0"/>
              </a:rPr>
              <a:t>Develop effective strategies for:</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Permanently altering power relationships in favor of the people suffering from the problems &amp; conditions that we seek to change</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Grassroots organizing to build power</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Issue campaigns that BOTH help to build power AND win change</a:t>
            </a:r>
          </a:p>
          <a:p>
            <a:pPr marL="1142657" lvl="1" indent="-342797" defTabSz="914126">
              <a:lnSpc>
                <a:spcPct val="100000"/>
              </a:lnSpc>
              <a:spcBef>
                <a:spcPct val="50000"/>
              </a:spcBef>
              <a:defRPr/>
            </a:pPr>
            <a:r>
              <a:rPr lang="en-US" sz="2400">
                <a:solidFill>
                  <a:sysClr val="windowText" lastClr="000000"/>
                </a:solidFill>
                <a:latin typeface="Calibri" panose="020F0502020204030204" pitchFamily="34" charset="0"/>
                <a:cs typeface="Calibri" panose="020F0502020204030204" pitchFamily="34" charset="0"/>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3"/>
          <a:srcRect l="24447" t="2126" r="26614" b="-3844"/>
          <a:stretch/>
        </p:blipFill>
        <p:spPr>
          <a:xfrm>
            <a:off x="7643012" y="1088572"/>
            <a:ext cx="4657388" cy="4557486"/>
          </a:xfrm>
          <a:prstGeom prst="rect">
            <a:avLst/>
          </a:prstGeom>
        </p:spPr>
      </p:pic>
    </p:spTree>
    <p:extLst>
      <p:ext uri="{BB962C8B-B14F-4D97-AF65-F5344CB8AC3E}">
        <p14:creationId xmlns:p14="http://schemas.microsoft.com/office/powerpoint/2010/main" val="35932026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extLst>
              <p:ext uri="{D42A27DB-BD31-4B8C-83A1-F6EECF244321}">
                <p14:modId xmlns:p14="http://schemas.microsoft.com/office/powerpoint/2010/main" val="3052798256"/>
              </p:ext>
            </p:extLst>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051441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4" name="Picture 3" descr="A close up of a magnifying glass&#10;&#10;Description automatically generated">
            <a:extLst>
              <a:ext uri="{FF2B5EF4-FFF2-40B4-BE49-F238E27FC236}">
                <a16:creationId xmlns:a16="http://schemas.microsoft.com/office/drawing/2014/main" id="{DE5E644C-6333-ED67-ABDA-C5CDEFEE7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0176028">
            <a:off x="-663986" y="366418"/>
            <a:ext cx="8638782" cy="5759188"/>
          </a:xfrm>
          <a:prstGeom prst="rect">
            <a:avLst/>
          </a:prstGeom>
        </p:spPr>
      </p:pic>
    </p:spTree>
    <p:extLst>
      <p:ext uri="{BB962C8B-B14F-4D97-AF65-F5344CB8AC3E}">
        <p14:creationId xmlns:p14="http://schemas.microsoft.com/office/powerpoint/2010/main" val="27272090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Picture 2" descr="A close up of a magnifying glass">
            <a:extLst>
              <a:ext uri="{FF2B5EF4-FFF2-40B4-BE49-F238E27FC236}">
                <a16:creationId xmlns:a16="http://schemas.microsoft.com/office/drawing/2014/main" id="{713F7005-7006-7C87-4308-133BEA42268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0176028">
            <a:off x="3291565" y="263676"/>
            <a:ext cx="8638782" cy="5759188"/>
          </a:xfrm>
          <a:prstGeom prst="rect">
            <a:avLst/>
          </a:prstGeom>
        </p:spPr>
      </p:pic>
    </p:spTree>
    <p:extLst>
      <p:ext uri="{BB962C8B-B14F-4D97-AF65-F5344CB8AC3E}">
        <p14:creationId xmlns:p14="http://schemas.microsoft.com/office/powerpoint/2010/main" val="4232808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841" y="2057758"/>
          <a:ext cx="11103258" cy="54035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Picture 2" descr="A close up of a magnifying glass">
            <a:extLst>
              <a:ext uri="{FF2B5EF4-FFF2-40B4-BE49-F238E27FC236}">
                <a16:creationId xmlns:a16="http://schemas.microsoft.com/office/drawing/2014/main" id="{6CD0177A-8A00-4BEA-F488-51736C1EED1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637820">
            <a:off x="4225689" y="1383558"/>
            <a:ext cx="8638782" cy="5759188"/>
          </a:xfrm>
          <a:prstGeom prst="rect">
            <a:avLst/>
          </a:prstGeom>
        </p:spPr>
      </p:pic>
    </p:spTree>
    <p:extLst>
      <p:ext uri="{BB962C8B-B14F-4D97-AF65-F5344CB8AC3E}">
        <p14:creationId xmlns:p14="http://schemas.microsoft.com/office/powerpoint/2010/main" val="3099315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9875" y="360364"/>
            <a:ext cx="6371771" cy="1239837"/>
          </a:xfrm>
          <a:prstGeom prst="rect">
            <a:avLst/>
          </a:prstGeom>
          <a:noFill/>
          <a:ln>
            <a:noFill/>
          </a:ln>
        </p:spPr>
        <p:txBody>
          <a:bodyPr spcFirstLastPara="1" vert="horz" wrap="square" lIns="91401" tIns="45688" rIns="91401" bIns="45688" rtlCol="0" anchor="ctr" anchorCtr="0">
            <a:normAutofit/>
          </a:bodyPr>
          <a:lstStyle/>
          <a:p>
            <a:pPr>
              <a:lnSpc>
                <a:spcPct val="100000"/>
              </a:lnSpc>
              <a:buClr>
                <a:schemeClr val="dk1"/>
              </a:buClr>
              <a:buSzPts val="1400"/>
            </a:pPr>
            <a:r>
              <a:rPr lang="en-US" sz="6000" b="1"/>
              <a:t>A Target Is </a:t>
            </a:r>
            <a:endParaRPr sz="6000" b="1"/>
          </a:p>
        </p:txBody>
      </p:sp>
      <p:sp>
        <p:nvSpPr>
          <p:cNvPr id="2" name="Content Placeholder 1"/>
          <p:cNvSpPr>
            <a:spLocks noGrp="1"/>
          </p:cNvSpPr>
          <p:nvPr>
            <p:ph idx="1"/>
          </p:nvPr>
        </p:nvSpPr>
        <p:spPr>
          <a:xfrm>
            <a:off x="640217" y="1600200"/>
            <a:ext cx="6720114" cy="4572000"/>
          </a:xfrm>
        </p:spPr>
        <p:txBody>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530" indent="-571329">
              <a:spcBef>
                <a:spcPts val="200"/>
              </a:spcBef>
              <a:buClr>
                <a:schemeClr val="dk1"/>
              </a:buClr>
              <a:buSzPts val="1100"/>
              <a:buFont typeface="Arial"/>
              <a:buChar char="-"/>
            </a:pPr>
            <a:r>
              <a:rPr lang="en-US" sz="4000">
                <a:solidFill>
                  <a:srgbClr val="404040"/>
                </a:solidFill>
              </a:rPr>
              <a:t>Has a name</a:t>
            </a:r>
          </a:p>
          <a:p>
            <a:pPr marL="1231530" indent="-571329">
              <a:spcBef>
                <a:spcPts val="200"/>
              </a:spcBef>
              <a:buClr>
                <a:schemeClr val="dk1"/>
              </a:buClr>
              <a:buSzPts val="1100"/>
              <a:buFont typeface="Arial"/>
              <a:buChar char="-"/>
            </a:pPr>
            <a:r>
              <a:rPr lang="en-US" sz="4000">
                <a:solidFill>
                  <a:srgbClr val="404040"/>
                </a:solidFill>
              </a:rPr>
              <a:t>Has a face</a:t>
            </a:r>
          </a:p>
          <a:p>
            <a:pPr marL="1231530" indent="-571329">
              <a:spcBef>
                <a:spcPts val="200"/>
              </a:spcBef>
              <a:buClr>
                <a:schemeClr val="dk1"/>
              </a:buClr>
              <a:buSzPts val="1100"/>
              <a:buFont typeface="Arial"/>
              <a:buChar char="-"/>
            </a:pPr>
            <a:r>
              <a:rPr lang="en-US" sz="4000">
                <a:solidFill>
                  <a:srgbClr val="404040"/>
                </a:solidFill>
              </a:rPr>
              <a:t>Has an address</a:t>
            </a:r>
          </a:p>
          <a:p>
            <a:pPr>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8039" y="360364"/>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1816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lstStyle/>
          <a:p>
            <a:r>
              <a:rPr lang="en-US"/>
              <a:t>Values Triangle</a:t>
            </a:r>
          </a:p>
        </p:txBody>
      </p:sp>
      <p:grpSp>
        <p:nvGrpSpPr>
          <p:cNvPr id="4" name="Group 3"/>
          <p:cNvGrpSpPr/>
          <p:nvPr/>
        </p:nvGrpSpPr>
        <p:grpSpPr>
          <a:xfrm>
            <a:off x="2556637" y="377372"/>
            <a:ext cx="8821188" cy="5915058"/>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Tree>
    <p:extLst>
      <p:ext uri="{BB962C8B-B14F-4D97-AF65-F5344CB8AC3E}">
        <p14:creationId xmlns:p14="http://schemas.microsoft.com/office/powerpoint/2010/main" val="32453763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lstStyle/>
          <a:p>
            <a:r>
              <a:rPr lang="en-US"/>
              <a:t>Values Triangle</a:t>
            </a:r>
          </a:p>
        </p:txBody>
      </p:sp>
      <p:grpSp>
        <p:nvGrpSpPr>
          <p:cNvPr id="4" name="Group 3"/>
          <p:cNvGrpSpPr/>
          <p:nvPr/>
        </p:nvGrpSpPr>
        <p:grpSpPr>
          <a:xfrm>
            <a:off x="2213200" y="1461343"/>
            <a:ext cx="6395667" cy="4187143"/>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3" name="TextBox 2">
            <a:extLst>
              <a:ext uri="{FF2B5EF4-FFF2-40B4-BE49-F238E27FC236}">
                <a16:creationId xmlns:a16="http://schemas.microsoft.com/office/drawing/2014/main" id="{3374C319-1821-51FD-4C85-39315006DEE5}"/>
              </a:ext>
            </a:extLst>
          </p:cNvPr>
          <p:cNvSpPr txBox="1"/>
          <p:nvPr/>
        </p:nvSpPr>
        <p:spPr>
          <a:xfrm>
            <a:off x="5130084" y="578476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CWA</a:t>
            </a:r>
          </a:p>
        </p:txBody>
      </p:sp>
      <p:sp>
        <p:nvSpPr>
          <p:cNvPr id="9" name="TextBox 8">
            <a:extLst>
              <a:ext uri="{FF2B5EF4-FFF2-40B4-BE49-F238E27FC236}">
                <a16:creationId xmlns:a16="http://schemas.microsoft.com/office/drawing/2014/main" id="{50775137-EC01-8CBB-BD9B-365B4CC94F12}"/>
              </a:ext>
            </a:extLst>
          </p:cNvPr>
          <p:cNvSpPr txBox="1"/>
          <p:nvPr/>
        </p:nvSpPr>
        <p:spPr>
          <a:xfrm>
            <a:off x="3144591" y="578476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Members</a:t>
            </a:r>
          </a:p>
        </p:txBody>
      </p:sp>
      <p:sp>
        <p:nvSpPr>
          <p:cNvPr id="10" name="TextBox 9">
            <a:extLst>
              <a:ext uri="{FF2B5EF4-FFF2-40B4-BE49-F238E27FC236}">
                <a16:creationId xmlns:a16="http://schemas.microsoft.com/office/drawing/2014/main" id="{DD91D733-5C06-D220-0D31-EB9BAE0078E8}"/>
              </a:ext>
            </a:extLst>
          </p:cNvPr>
          <p:cNvSpPr txBox="1"/>
          <p:nvPr/>
        </p:nvSpPr>
        <p:spPr>
          <a:xfrm>
            <a:off x="7061915" y="578476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IAF</a:t>
            </a:r>
            <a:endParaRPr lang="en-US"/>
          </a:p>
        </p:txBody>
      </p:sp>
      <p:sp>
        <p:nvSpPr>
          <p:cNvPr id="11" name="TextBox 10">
            <a:extLst>
              <a:ext uri="{FF2B5EF4-FFF2-40B4-BE49-F238E27FC236}">
                <a16:creationId xmlns:a16="http://schemas.microsoft.com/office/drawing/2014/main" id="{E66CDCEA-2918-1744-CFEE-1E807B02D6BF}"/>
              </a:ext>
            </a:extLst>
          </p:cNvPr>
          <p:cNvSpPr txBox="1"/>
          <p:nvPr/>
        </p:nvSpPr>
        <p:spPr>
          <a:xfrm>
            <a:off x="2092816" y="6321380"/>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Great Ed CO</a:t>
            </a:r>
          </a:p>
        </p:txBody>
      </p:sp>
      <p:sp>
        <p:nvSpPr>
          <p:cNvPr id="12" name="TextBox 11">
            <a:extLst>
              <a:ext uri="{FF2B5EF4-FFF2-40B4-BE49-F238E27FC236}">
                <a16:creationId xmlns:a16="http://schemas.microsoft.com/office/drawing/2014/main" id="{3FFD48E2-A6C9-FEC2-8FBE-A6C85F01AD44}"/>
              </a:ext>
            </a:extLst>
          </p:cNvPr>
          <p:cNvSpPr txBox="1"/>
          <p:nvPr/>
        </p:nvSpPr>
        <p:spPr>
          <a:xfrm>
            <a:off x="3970985" y="6321379"/>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America Votes</a:t>
            </a:r>
          </a:p>
        </p:txBody>
      </p:sp>
      <p:sp>
        <p:nvSpPr>
          <p:cNvPr id="13" name="TextBox 12">
            <a:extLst>
              <a:ext uri="{FF2B5EF4-FFF2-40B4-BE49-F238E27FC236}">
                <a16:creationId xmlns:a16="http://schemas.microsoft.com/office/drawing/2014/main" id="{B9C8759E-99B5-3D89-6C69-A795729CEC34}"/>
              </a:ext>
            </a:extLst>
          </p:cNvPr>
          <p:cNvSpPr txBox="1"/>
          <p:nvPr/>
        </p:nvSpPr>
        <p:spPr>
          <a:xfrm>
            <a:off x="5956478" y="6321379"/>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UNE</a:t>
            </a:r>
            <a:endParaRPr lang="en-US"/>
          </a:p>
        </p:txBody>
      </p:sp>
      <p:sp>
        <p:nvSpPr>
          <p:cNvPr id="14" name="TextBox 13">
            <a:extLst>
              <a:ext uri="{FF2B5EF4-FFF2-40B4-BE49-F238E27FC236}">
                <a16:creationId xmlns:a16="http://schemas.microsoft.com/office/drawing/2014/main" id="{9A5D25A9-FA73-3AAB-F4B1-B6C287CE59C9}"/>
              </a:ext>
            </a:extLst>
          </p:cNvPr>
          <p:cNvSpPr txBox="1"/>
          <p:nvPr/>
        </p:nvSpPr>
        <p:spPr>
          <a:xfrm>
            <a:off x="7941971" y="6321379"/>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Eliza Hamrick</a:t>
            </a:r>
          </a:p>
        </p:txBody>
      </p:sp>
      <p:sp>
        <p:nvSpPr>
          <p:cNvPr id="15" name="TextBox 14">
            <a:extLst>
              <a:ext uri="{FF2B5EF4-FFF2-40B4-BE49-F238E27FC236}">
                <a16:creationId xmlns:a16="http://schemas.microsoft.com/office/drawing/2014/main" id="{55FE8576-FF76-C137-F75F-97BD6480701A}"/>
              </a:ext>
            </a:extLst>
          </p:cNvPr>
          <p:cNvSpPr txBox="1"/>
          <p:nvPr/>
        </p:nvSpPr>
        <p:spPr>
          <a:xfrm rot="-10800000" flipV="1">
            <a:off x="1116168" y="3219094"/>
            <a:ext cx="1749380" cy="338554"/>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solidFill>
                  <a:srgbClr val="FF0000"/>
                </a:solidFill>
                <a:ea typeface="Calibri"/>
                <a:cs typeface="Calibri"/>
              </a:rPr>
              <a:t>Worker Voice</a:t>
            </a:r>
            <a:endParaRPr lang="en-US" sz="1600"/>
          </a:p>
        </p:txBody>
      </p:sp>
      <p:sp>
        <p:nvSpPr>
          <p:cNvPr id="16" name="TextBox 15">
            <a:extLst>
              <a:ext uri="{FF2B5EF4-FFF2-40B4-BE49-F238E27FC236}">
                <a16:creationId xmlns:a16="http://schemas.microsoft.com/office/drawing/2014/main" id="{E266F164-67BC-96D1-71B9-2B0CE1391E85}"/>
              </a:ext>
            </a:extLst>
          </p:cNvPr>
          <p:cNvSpPr txBox="1"/>
          <p:nvPr/>
        </p:nvSpPr>
        <p:spPr>
          <a:xfrm>
            <a:off x="1212760" y="3649013"/>
            <a:ext cx="1481071"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Living Wages</a:t>
            </a:r>
          </a:p>
        </p:txBody>
      </p:sp>
      <p:sp>
        <p:nvSpPr>
          <p:cNvPr id="17" name="TextBox 16">
            <a:extLst>
              <a:ext uri="{FF2B5EF4-FFF2-40B4-BE49-F238E27FC236}">
                <a16:creationId xmlns:a16="http://schemas.microsoft.com/office/drawing/2014/main" id="{B34F52D1-878A-65F2-B75E-9AEA692AB4C6}"/>
              </a:ext>
            </a:extLst>
          </p:cNvPr>
          <p:cNvSpPr txBox="1"/>
          <p:nvPr/>
        </p:nvSpPr>
        <p:spPr>
          <a:xfrm>
            <a:off x="1609859" y="4110506"/>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Strong Public Schools</a:t>
            </a:r>
            <a:endParaRPr lang="en-US"/>
          </a:p>
        </p:txBody>
      </p:sp>
      <p:sp>
        <p:nvSpPr>
          <p:cNvPr id="18" name="TextBox 17">
            <a:extLst>
              <a:ext uri="{FF2B5EF4-FFF2-40B4-BE49-F238E27FC236}">
                <a16:creationId xmlns:a16="http://schemas.microsoft.com/office/drawing/2014/main" id="{A0A5FA63-62C3-E860-FF65-266569820047}"/>
              </a:ext>
            </a:extLst>
          </p:cNvPr>
          <p:cNvSpPr txBox="1"/>
          <p:nvPr/>
        </p:nvSpPr>
        <p:spPr>
          <a:xfrm>
            <a:off x="7673661" y="3251915"/>
            <a:ext cx="1749380"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Member organizing</a:t>
            </a:r>
          </a:p>
        </p:txBody>
      </p:sp>
      <p:sp>
        <p:nvSpPr>
          <p:cNvPr id="20" name="TextBox 19">
            <a:extLst>
              <a:ext uri="{FF2B5EF4-FFF2-40B4-BE49-F238E27FC236}">
                <a16:creationId xmlns:a16="http://schemas.microsoft.com/office/drawing/2014/main" id="{BC29FAAC-4C35-FE2A-9868-BEE38ACEB640}"/>
              </a:ext>
            </a:extLst>
          </p:cNvPr>
          <p:cNvSpPr txBox="1"/>
          <p:nvPr/>
        </p:nvSpPr>
        <p:spPr>
          <a:xfrm>
            <a:off x="7673662" y="3702675"/>
            <a:ext cx="174938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Dues</a:t>
            </a:r>
          </a:p>
        </p:txBody>
      </p:sp>
      <p:sp>
        <p:nvSpPr>
          <p:cNvPr id="23" name="TextBox 22">
            <a:extLst>
              <a:ext uri="{FF2B5EF4-FFF2-40B4-BE49-F238E27FC236}">
                <a16:creationId xmlns:a16="http://schemas.microsoft.com/office/drawing/2014/main" id="{5DD1CFB9-AB44-288C-3BC6-E887BC5B7825}"/>
              </a:ext>
            </a:extLst>
          </p:cNvPr>
          <p:cNvSpPr txBox="1"/>
          <p:nvPr/>
        </p:nvSpPr>
        <p:spPr>
          <a:xfrm>
            <a:off x="5280337" y="2811886"/>
            <a:ext cx="1030310"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24" name="TextBox 23">
            <a:extLst>
              <a:ext uri="{FF2B5EF4-FFF2-40B4-BE49-F238E27FC236}">
                <a16:creationId xmlns:a16="http://schemas.microsoft.com/office/drawing/2014/main" id="{E3A83C29-A890-C4DE-A6EE-DE8E922BBEC7}"/>
              </a:ext>
            </a:extLst>
          </p:cNvPr>
          <p:cNvSpPr txBox="1"/>
          <p:nvPr/>
        </p:nvSpPr>
        <p:spPr>
          <a:xfrm>
            <a:off x="5065690" y="3219717"/>
            <a:ext cx="1470337"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People over profit</a:t>
            </a:r>
          </a:p>
        </p:txBody>
      </p:sp>
      <p:sp>
        <p:nvSpPr>
          <p:cNvPr id="29" name="TextBox 28">
            <a:extLst>
              <a:ext uri="{FF2B5EF4-FFF2-40B4-BE49-F238E27FC236}">
                <a16:creationId xmlns:a16="http://schemas.microsoft.com/office/drawing/2014/main" id="{81BAEC6D-BB8D-4D01-535B-70301E3D726A}"/>
              </a:ext>
            </a:extLst>
          </p:cNvPr>
          <p:cNvSpPr txBox="1"/>
          <p:nvPr/>
        </p:nvSpPr>
        <p:spPr>
          <a:xfrm>
            <a:off x="5355464" y="3606083"/>
            <a:ext cx="1030310"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30" name="TextBox 29">
            <a:extLst>
              <a:ext uri="{FF2B5EF4-FFF2-40B4-BE49-F238E27FC236}">
                <a16:creationId xmlns:a16="http://schemas.microsoft.com/office/drawing/2014/main" id="{38B3C241-72A2-0BA7-DE01-0C8BD4F7A3A2}"/>
              </a:ext>
            </a:extLst>
          </p:cNvPr>
          <p:cNvSpPr txBox="1"/>
          <p:nvPr/>
        </p:nvSpPr>
        <p:spPr>
          <a:xfrm>
            <a:off x="1577661" y="4614928"/>
            <a:ext cx="1781576"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Collective Bargaining</a:t>
            </a:r>
          </a:p>
        </p:txBody>
      </p:sp>
    </p:spTree>
    <p:extLst>
      <p:ext uri="{BB962C8B-B14F-4D97-AF65-F5344CB8AC3E}">
        <p14:creationId xmlns:p14="http://schemas.microsoft.com/office/powerpoint/2010/main" val="40274069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Brad Miller (Attorney)</a:t>
            </a:r>
            <a:endParaRPr lang="en-US"/>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Freedom Foundation</a:t>
            </a:r>
            <a:endParaRPr lang="en-US"/>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State Policy Network</a:t>
            </a:r>
            <a:endParaRPr lang="en-US"/>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Transform Colorado</a:t>
            </a:r>
            <a:endParaRPr lang="en-US"/>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Truth And Liberty Coalition</a:t>
            </a:r>
            <a:endParaRPr lang="en-US">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Charis Bible College / Andrew Wommack</a:t>
            </a:r>
            <a:endParaRPr lang="en-US"/>
          </a:p>
        </p:txBody>
      </p:sp>
      <p:sp>
        <p:nvSpPr>
          <p:cNvPr id="49" name="TextBox 1">
            <a:extLst>
              <a:ext uri="{FF2B5EF4-FFF2-40B4-BE49-F238E27FC236}">
                <a16:creationId xmlns:a16="http://schemas.microsoft.com/office/drawing/2014/main" id="{94FC83CF-9C54-5049-ADE7-FC4CE57FCF91}"/>
              </a:ext>
            </a:extLst>
          </p:cNvPr>
          <p:cNvSpPr txBox="1"/>
          <p:nvPr/>
        </p:nvSpPr>
        <p:spPr>
          <a:xfrm>
            <a:off x="847859" y="1137633"/>
            <a:ext cx="3477294" cy="369332"/>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rgbClr val="FF0000"/>
                </a:solidFill>
                <a:ea typeface="Calibri"/>
                <a:cs typeface="Calibri"/>
              </a:rPr>
              <a:t>Ken Witt - Superintendent</a:t>
            </a:r>
            <a:endParaRPr lang="en-US"/>
          </a:p>
        </p:txBody>
      </p:sp>
    </p:spTree>
    <p:extLst>
      <p:ext uri="{BB962C8B-B14F-4D97-AF65-F5344CB8AC3E}">
        <p14:creationId xmlns:p14="http://schemas.microsoft.com/office/powerpoint/2010/main" val="3898931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Brad Miller (Attorney)</a:t>
            </a:r>
            <a:endParaRPr lang="en-US"/>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Freedom Foundation</a:t>
            </a:r>
            <a:endParaRPr lang="en-US"/>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State Policy Network</a:t>
            </a:r>
            <a:endParaRPr lang="en-US"/>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Transform Colorado</a:t>
            </a:r>
            <a:endParaRPr lang="en-US"/>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Truth And Liberty Coalition</a:t>
            </a:r>
            <a:endParaRPr lang="en-US">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Charis Bible College / Andrew Wommack</a:t>
            </a:r>
            <a:endParaRPr lang="en-US"/>
          </a:p>
        </p:txBody>
      </p:sp>
      <p:sp>
        <p:nvSpPr>
          <p:cNvPr id="36" name="TextBox 35">
            <a:extLst>
              <a:ext uri="{FF2B5EF4-FFF2-40B4-BE49-F238E27FC236}">
                <a16:creationId xmlns:a16="http://schemas.microsoft.com/office/drawing/2014/main" id="{6DC82E63-8EE7-FE83-DAE4-71D4420D9AAE}"/>
              </a:ext>
            </a:extLst>
          </p:cNvPr>
          <p:cNvSpPr txBox="1"/>
          <p:nvPr/>
        </p:nvSpPr>
        <p:spPr>
          <a:xfrm>
            <a:off x="5731098" y="2876280"/>
            <a:ext cx="1169831"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Freedom</a:t>
            </a:r>
            <a:endParaRPr lang="en-US" sz="1400"/>
          </a:p>
        </p:txBody>
      </p:sp>
      <p:sp>
        <p:nvSpPr>
          <p:cNvPr id="38" name="TextBox 37">
            <a:extLst>
              <a:ext uri="{FF2B5EF4-FFF2-40B4-BE49-F238E27FC236}">
                <a16:creationId xmlns:a16="http://schemas.microsoft.com/office/drawing/2014/main" id="{72C829BA-4811-5A57-B77B-3BC2A67D0BAE}"/>
              </a:ext>
            </a:extLst>
          </p:cNvPr>
          <p:cNvSpPr txBox="1"/>
          <p:nvPr/>
        </p:nvSpPr>
        <p:spPr>
          <a:xfrm>
            <a:off x="5376930" y="3262646"/>
            <a:ext cx="1867436"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American/Family Values</a:t>
            </a:r>
            <a:endParaRPr lang="en-US" sz="1200"/>
          </a:p>
        </p:txBody>
      </p:sp>
      <p:sp>
        <p:nvSpPr>
          <p:cNvPr id="40" name="TextBox 39">
            <a:extLst>
              <a:ext uri="{FF2B5EF4-FFF2-40B4-BE49-F238E27FC236}">
                <a16:creationId xmlns:a16="http://schemas.microsoft.com/office/drawing/2014/main" id="{EA343BF0-D4A0-AF5C-DB7B-B659F88FBA25}"/>
              </a:ext>
            </a:extLst>
          </p:cNvPr>
          <p:cNvSpPr txBox="1"/>
          <p:nvPr/>
        </p:nvSpPr>
        <p:spPr>
          <a:xfrm>
            <a:off x="5752563" y="3573886"/>
            <a:ext cx="1116168" cy="2877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Parents Rights</a:t>
            </a:r>
            <a:endParaRPr lang="en-US" sz="1200">
              <a:ea typeface="Calibri"/>
              <a:cs typeface="Calibri"/>
            </a:endParaRPr>
          </a:p>
        </p:txBody>
      </p:sp>
      <p:sp>
        <p:nvSpPr>
          <p:cNvPr id="3" name="TextBox 1">
            <a:extLst>
              <a:ext uri="{FF2B5EF4-FFF2-40B4-BE49-F238E27FC236}">
                <a16:creationId xmlns:a16="http://schemas.microsoft.com/office/drawing/2014/main" id="{94FC83CF-9C54-5049-ADE7-FC4CE57FCF91}"/>
              </a:ext>
            </a:extLst>
          </p:cNvPr>
          <p:cNvSpPr txBox="1"/>
          <p:nvPr/>
        </p:nvSpPr>
        <p:spPr>
          <a:xfrm>
            <a:off x="815662" y="1212759"/>
            <a:ext cx="2908477" cy="369332"/>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rgbClr val="FF0000"/>
                </a:solidFill>
                <a:ea typeface="Calibri"/>
                <a:cs typeface="Calibri"/>
              </a:rPr>
              <a:t>Ken Witt - Superintendent</a:t>
            </a:r>
            <a:endParaRPr lang="en-US"/>
          </a:p>
        </p:txBody>
      </p:sp>
    </p:spTree>
    <p:extLst>
      <p:ext uri="{BB962C8B-B14F-4D97-AF65-F5344CB8AC3E}">
        <p14:creationId xmlns:p14="http://schemas.microsoft.com/office/powerpoint/2010/main" val="3690175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Brad Miller (Attorney)</a:t>
            </a:r>
            <a:endParaRPr lang="en-US"/>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Freedom Foundation</a:t>
            </a:r>
            <a:endParaRPr lang="en-US"/>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State Policy Network</a:t>
            </a:r>
            <a:endParaRPr lang="en-US"/>
          </a:p>
        </p:txBody>
      </p:sp>
      <p:sp>
        <p:nvSpPr>
          <p:cNvPr id="13" name="TextBox 12">
            <a:extLst>
              <a:ext uri="{FF2B5EF4-FFF2-40B4-BE49-F238E27FC236}">
                <a16:creationId xmlns:a16="http://schemas.microsoft.com/office/drawing/2014/main" id="{2882867D-EB2C-CE68-120E-9FC532687962}"/>
              </a:ext>
            </a:extLst>
          </p:cNvPr>
          <p:cNvSpPr txBox="1"/>
          <p:nvPr/>
        </p:nvSpPr>
        <p:spPr>
          <a:xfrm>
            <a:off x="1781577" y="3359238"/>
            <a:ext cx="238259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Conservatives in Power</a:t>
            </a:r>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Transform Colorado</a:t>
            </a:r>
            <a:endParaRPr lang="en-US"/>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Truth And Liberty Coalition</a:t>
            </a:r>
            <a:endParaRPr lang="en-US">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Charis Bible College / Andrew Wommack</a:t>
            </a:r>
            <a:endParaRPr lang="en-US"/>
          </a:p>
        </p:txBody>
      </p:sp>
      <p:sp>
        <p:nvSpPr>
          <p:cNvPr id="24" name="TextBox 23">
            <a:extLst>
              <a:ext uri="{FF2B5EF4-FFF2-40B4-BE49-F238E27FC236}">
                <a16:creationId xmlns:a16="http://schemas.microsoft.com/office/drawing/2014/main" id="{AAD4BCB0-A36E-D941-F112-A7F3F3783F53}"/>
              </a:ext>
            </a:extLst>
          </p:cNvPr>
          <p:cNvSpPr txBox="1"/>
          <p:nvPr/>
        </p:nvSpPr>
        <p:spPr>
          <a:xfrm>
            <a:off x="1856704" y="377780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Charter Schools</a:t>
            </a:r>
            <a:endParaRPr lang="en-US"/>
          </a:p>
        </p:txBody>
      </p:sp>
      <p:sp>
        <p:nvSpPr>
          <p:cNvPr id="30" name="TextBox 29">
            <a:extLst>
              <a:ext uri="{FF2B5EF4-FFF2-40B4-BE49-F238E27FC236}">
                <a16:creationId xmlns:a16="http://schemas.microsoft.com/office/drawing/2014/main" id="{2E972AA6-AC27-51B3-4655-4E7877B28192}"/>
              </a:ext>
            </a:extLst>
          </p:cNvPr>
          <p:cNvSpPr txBox="1"/>
          <p:nvPr/>
        </p:nvSpPr>
        <p:spPr>
          <a:xfrm>
            <a:off x="1781577" y="4207098"/>
            <a:ext cx="2425519"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Local Control</a:t>
            </a:r>
          </a:p>
        </p:txBody>
      </p:sp>
      <p:sp>
        <p:nvSpPr>
          <p:cNvPr id="32" name="TextBox 31">
            <a:extLst>
              <a:ext uri="{FF2B5EF4-FFF2-40B4-BE49-F238E27FC236}">
                <a16:creationId xmlns:a16="http://schemas.microsoft.com/office/drawing/2014/main" id="{5B006CCF-3307-B9B5-2470-15CA7CDE77FA}"/>
              </a:ext>
            </a:extLst>
          </p:cNvPr>
          <p:cNvSpPr txBox="1"/>
          <p:nvPr/>
        </p:nvSpPr>
        <p:spPr>
          <a:xfrm>
            <a:off x="1856704" y="4614929"/>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Curriculum Adoption</a:t>
            </a:r>
            <a:endParaRPr lang="en-US"/>
          </a:p>
        </p:txBody>
      </p:sp>
      <p:sp>
        <p:nvSpPr>
          <p:cNvPr id="36" name="TextBox 35">
            <a:extLst>
              <a:ext uri="{FF2B5EF4-FFF2-40B4-BE49-F238E27FC236}">
                <a16:creationId xmlns:a16="http://schemas.microsoft.com/office/drawing/2014/main" id="{6DC82E63-8EE7-FE83-DAE4-71D4420D9AAE}"/>
              </a:ext>
            </a:extLst>
          </p:cNvPr>
          <p:cNvSpPr txBox="1"/>
          <p:nvPr/>
        </p:nvSpPr>
        <p:spPr>
          <a:xfrm>
            <a:off x="5731098" y="2876280"/>
            <a:ext cx="1169831"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Freedom</a:t>
            </a:r>
            <a:endParaRPr lang="en-US" sz="1400"/>
          </a:p>
        </p:txBody>
      </p:sp>
      <p:sp>
        <p:nvSpPr>
          <p:cNvPr id="38" name="TextBox 37">
            <a:extLst>
              <a:ext uri="{FF2B5EF4-FFF2-40B4-BE49-F238E27FC236}">
                <a16:creationId xmlns:a16="http://schemas.microsoft.com/office/drawing/2014/main" id="{72C829BA-4811-5A57-B77B-3BC2A67D0BAE}"/>
              </a:ext>
            </a:extLst>
          </p:cNvPr>
          <p:cNvSpPr txBox="1"/>
          <p:nvPr/>
        </p:nvSpPr>
        <p:spPr>
          <a:xfrm>
            <a:off x="5376930" y="3262646"/>
            <a:ext cx="1867436"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American/Family Values</a:t>
            </a:r>
            <a:endParaRPr lang="en-US" sz="1200"/>
          </a:p>
        </p:txBody>
      </p:sp>
      <p:sp>
        <p:nvSpPr>
          <p:cNvPr id="40" name="TextBox 39">
            <a:extLst>
              <a:ext uri="{FF2B5EF4-FFF2-40B4-BE49-F238E27FC236}">
                <a16:creationId xmlns:a16="http://schemas.microsoft.com/office/drawing/2014/main" id="{EA343BF0-D4A0-AF5C-DB7B-B659F88FBA25}"/>
              </a:ext>
            </a:extLst>
          </p:cNvPr>
          <p:cNvSpPr txBox="1"/>
          <p:nvPr/>
        </p:nvSpPr>
        <p:spPr>
          <a:xfrm>
            <a:off x="5752563" y="3573886"/>
            <a:ext cx="1116168" cy="2877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Parents Rights</a:t>
            </a:r>
            <a:endParaRPr lang="en-US" sz="1200">
              <a:ea typeface="Calibri"/>
              <a:cs typeface="Calibri"/>
            </a:endParaRPr>
          </a:p>
        </p:txBody>
      </p:sp>
      <p:sp>
        <p:nvSpPr>
          <p:cNvPr id="6" name="TextBox 5">
            <a:extLst>
              <a:ext uri="{FF2B5EF4-FFF2-40B4-BE49-F238E27FC236}">
                <a16:creationId xmlns:a16="http://schemas.microsoft.com/office/drawing/2014/main" id="{F00BF6C2-388D-5DD7-C1B1-F1A2F4582A99}"/>
              </a:ext>
            </a:extLst>
          </p:cNvPr>
          <p:cNvSpPr txBox="1"/>
          <p:nvPr/>
        </p:nvSpPr>
        <p:spPr>
          <a:xfrm>
            <a:off x="815662" y="1212759"/>
            <a:ext cx="2908477" cy="369332"/>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rgbClr val="FF0000"/>
                </a:solidFill>
                <a:ea typeface="Calibri"/>
                <a:cs typeface="Calibri"/>
              </a:rPr>
              <a:t>Ken Witt - Superintendent</a:t>
            </a:r>
            <a:endParaRPr lang="en-US"/>
          </a:p>
        </p:txBody>
      </p:sp>
    </p:spTree>
    <p:extLst>
      <p:ext uri="{BB962C8B-B14F-4D97-AF65-F5344CB8AC3E}">
        <p14:creationId xmlns:p14="http://schemas.microsoft.com/office/powerpoint/2010/main" val="271656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393" y="-55852"/>
            <a:ext cx="9782801" cy="1239837"/>
          </a:xfrm>
        </p:spPr>
        <p:txBody>
          <a:bodyPr>
            <a:normAutofit/>
          </a:bodyPr>
          <a:lstStyle/>
          <a:p>
            <a:r>
              <a:rPr lang="en-US"/>
              <a:t>Story Time with Zac – Woodland Park, CO</a:t>
            </a:r>
          </a:p>
        </p:txBody>
      </p:sp>
      <p:grpSp>
        <p:nvGrpSpPr>
          <p:cNvPr id="4" name="Group 3"/>
          <p:cNvGrpSpPr/>
          <p:nvPr/>
        </p:nvGrpSpPr>
        <p:grpSpPr>
          <a:xfrm>
            <a:off x="3232777" y="1804780"/>
            <a:ext cx="5440485" cy="3731139"/>
            <a:chOff x="2398355" y="1662619"/>
            <a:chExt cx="6624035" cy="4356314"/>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852776B-30E6-0E08-89AA-673EAD50200A}"/>
                </a:ext>
              </a:extLst>
            </p:cNvPr>
            <p:cNvSpPr txBox="1"/>
            <p:nvPr/>
          </p:nvSpPr>
          <p:spPr>
            <a:xfrm>
              <a:off x="4714509" y="5372109"/>
              <a:ext cx="2889688" cy="6468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cs typeface="Arial"/>
                </a:rPr>
                <a:t>Power</a:t>
              </a:r>
            </a:p>
          </p:txBody>
        </p:sp>
      </p:grpSp>
      <p:sp>
        <p:nvSpPr>
          <p:cNvPr id="5" name="TextBox 4">
            <a:extLst>
              <a:ext uri="{FF2B5EF4-FFF2-40B4-BE49-F238E27FC236}">
                <a16:creationId xmlns:a16="http://schemas.microsoft.com/office/drawing/2014/main" id="{F3D06184-ED87-FFAB-21EE-375E43E4202A}"/>
              </a:ext>
            </a:extLst>
          </p:cNvPr>
          <p:cNvSpPr txBox="1"/>
          <p:nvPr/>
        </p:nvSpPr>
        <p:spPr>
          <a:xfrm>
            <a:off x="2844084"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Brad Miller (Attorney)</a:t>
            </a:r>
            <a:endParaRPr lang="en-US"/>
          </a:p>
        </p:txBody>
      </p:sp>
      <p:sp>
        <p:nvSpPr>
          <p:cNvPr id="9" name="TextBox 8">
            <a:extLst>
              <a:ext uri="{FF2B5EF4-FFF2-40B4-BE49-F238E27FC236}">
                <a16:creationId xmlns:a16="http://schemas.microsoft.com/office/drawing/2014/main" id="{1A97EA4C-267D-D44D-E14C-DFBEBA92D4E6}"/>
              </a:ext>
            </a:extLst>
          </p:cNvPr>
          <p:cNvSpPr txBox="1"/>
          <p:nvPr/>
        </p:nvSpPr>
        <p:spPr>
          <a:xfrm>
            <a:off x="5334000"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Freedom Foundation</a:t>
            </a:r>
            <a:endParaRPr lang="en-US"/>
          </a:p>
        </p:txBody>
      </p:sp>
      <p:sp>
        <p:nvSpPr>
          <p:cNvPr id="11" name="TextBox 10">
            <a:extLst>
              <a:ext uri="{FF2B5EF4-FFF2-40B4-BE49-F238E27FC236}">
                <a16:creationId xmlns:a16="http://schemas.microsoft.com/office/drawing/2014/main" id="{8F623F11-F05F-1F4C-EBDC-88F5C37F0C46}"/>
              </a:ext>
            </a:extLst>
          </p:cNvPr>
          <p:cNvSpPr txBox="1"/>
          <p:nvPr/>
        </p:nvSpPr>
        <p:spPr>
          <a:xfrm>
            <a:off x="7823915" y="557011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State Policy Network</a:t>
            </a:r>
            <a:endParaRPr lang="en-US"/>
          </a:p>
        </p:txBody>
      </p:sp>
      <p:sp>
        <p:nvSpPr>
          <p:cNvPr id="13" name="TextBox 12">
            <a:extLst>
              <a:ext uri="{FF2B5EF4-FFF2-40B4-BE49-F238E27FC236}">
                <a16:creationId xmlns:a16="http://schemas.microsoft.com/office/drawing/2014/main" id="{2882867D-EB2C-CE68-120E-9FC532687962}"/>
              </a:ext>
            </a:extLst>
          </p:cNvPr>
          <p:cNvSpPr txBox="1"/>
          <p:nvPr/>
        </p:nvSpPr>
        <p:spPr>
          <a:xfrm>
            <a:off x="1781577" y="3359238"/>
            <a:ext cx="2382590"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Conservatives in Power</a:t>
            </a:r>
          </a:p>
        </p:txBody>
      </p:sp>
      <p:sp>
        <p:nvSpPr>
          <p:cNvPr id="15" name="TextBox 14">
            <a:extLst>
              <a:ext uri="{FF2B5EF4-FFF2-40B4-BE49-F238E27FC236}">
                <a16:creationId xmlns:a16="http://schemas.microsoft.com/office/drawing/2014/main" id="{E5BE2073-026F-F5EA-1D23-C66A47FCA2A7}"/>
              </a:ext>
            </a:extLst>
          </p:cNvPr>
          <p:cNvSpPr txBox="1"/>
          <p:nvPr/>
        </p:nvSpPr>
        <p:spPr>
          <a:xfrm>
            <a:off x="2844084" y="6031605"/>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Transform Colorado</a:t>
            </a:r>
            <a:endParaRPr lang="en-US"/>
          </a:p>
        </p:txBody>
      </p:sp>
      <p:sp>
        <p:nvSpPr>
          <p:cNvPr id="17" name="TextBox 16">
            <a:extLst>
              <a:ext uri="{FF2B5EF4-FFF2-40B4-BE49-F238E27FC236}">
                <a16:creationId xmlns:a16="http://schemas.microsoft.com/office/drawing/2014/main" id="{B11EC1D1-D458-D56F-734D-3A7AA5D03FB0}"/>
              </a:ext>
            </a:extLst>
          </p:cNvPr>
          <p:cNvSpPr txBox="1"/>
          <p:nvPr/>
        </p:nvSpPr>
        <p:spPr>
          <a:xfrm>
            <a:off x="5334000" y="6063802"/>
            <a:ext cx="2232337"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Truth And Liberty Coalition</a:t>
            </a:r>
            <a:endParaRPr lang="en-US">
              <a:ea typeface="Calibri" panose="020F0502020204030204"/>
              <a:cs typeface="Calibri" panose="020F0502020204030204"/>
            </a:endParaRPr>
          </a:p>
        </p:txBody>
      </p:sp>
      <p:sp>
        <p:nvSpPr>
          <p:cNvPr id="20" name="TextBox 19">
            <a:extLst>
              <a:ext uri="{FF2B5EF4-FFF2-40B4-BE49-F238E27FC236}">
                <a16:creationId xmlns:a16="http://schemas.microsoft.com/office/drawing/2014/main" id="{92E756C5-12F3-CD1F-8EAD-5E449ABDAB3F}"/>
              </a:ext>
            </a:extLst>
          </p:cNvPr>
          <p:cNvSpPr txBox="1"/>
          <p:nvPr/>
        </p:nvSpPr>
        <p:spPr>
          <a:xfrm>
            <a:off x="7823915" y="6063802"/>
            <a:ext cx="2232337" cy="6463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Charis Bible College / Andrew Wommack</a:t>
            </a:r>
            <a:endParaRPr lang="en-US"/>
          </a:p>
        </p:txBody>
      </p:sp>
      <p:sp>
        <p:nvSpPr>
          <p:cNvPr id="24" name="TextBox 23">
            <a:extLst>
              <a:ext uri="{FF2B5EF4-FFF2-40B4-BE49-F238E27FC236}">
                <a16:creationId xmlns:a16="http://schemas.microsoft.com/office/drawing/2014/main" id="{AAD4BCB0-A36E-D941-F112-A7F3F3783F53}"/>
              </a:ext>
            </a:extLst>
          </p:cNvPr>
          <p:cNvSpPr txBox="1"/>
          <p:nvPr/>
        </p:nvSpPr>
        <p:spPr>
          <a:xfrm>
            <a:off x="1856704" y="3777802"/>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Charter Schools</a:t>
            </a:r>
            <a:endParaRPr lang="en-US"/>
          </a:p>
        </p:txBody>
      </p:sp>
      <p:sp>
        <p:nvSpPr>
          <p:cNvPr id="30" name="TextBox 29">
            <a:extLst>
              <a:ext uri="{FF2B5EF4-FFF2-40B4-BE49-F238E27FC236}">
                <a16:creationId xmlns:a16="http://schemas.microsoft.com/office/drawing/2014/main" id="{2E972AA6-AC27-51B3-4655-4E7877B28192}"/>
              </a:ext>
            </a:extLst>
          </p:cNvPr>
          <p:cNvSpPr txBox="1"/>
          <p:nvPr/>
        </p:nvSpPr>
        <p:spPr>
          <a:xfrm>
            <a:off x="1781577" y="4207098"/>
            <a:ext cx="2425519"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Local Control</a:t>
            </a:r>
          </a:p>
        </p:txBody>
      </p:sp>
      <p:sp>
        <p:nvSpPr>
          <p:cNvPr id="32" name="TextBox 31">
            <a:extLst>
              <a:ext uri="{FF2B5EF4-FFF2-40B4-BE49-F238E27FC236}">
                <a16:creationId xmlns:a16="http://schemas.microsoft.com/office/drawing/2014/main" id="{5B006CCF-3307-B9B5-2470-15CA7CDE77FA}"/>
              </a:ext>
            </a:extLst>
          </p:cNvPr>
          <p:cNvSpPr txBox="1"/>
          <p:nvPr/>
        </p:nvSpPr>
        <p:spPr>
          <a:xfrm>
            <a:off x="1856704" y="4614929"/>
            <a:ext cx="2232337"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Curriculum Adoption</a:t>
            </a:r>
            <a:endParaRPr lang="en-US"/>
          </a:p>
        </p:txBody>
      </p:sp>
      <p:sp>
        <p:nvSpPr>
          <p:cNvPr id="34" name="TextBox 33">
            <a:extLst>
              <a:ext uri="{FF2B5EF4-FFF2-40B4-BE49-F238E27FC236}">
                <a16:creationId xmlns:a16="http://schemas.microsoft.com/office/drawing/2014/main" id="{BC370FD7-AA77-CD5F-BC3E-96B237570965}"/>
              </a:ext>
            </a:extLst>
          </p:cNvPr>
          <p:cNvSpPr txBox="1"/>
          <p:nvPr/>
        </p:nvSpPr>
        <p:spPr>
          <a:xfrm>
            <a:off x="7823915" y="3434365"/>
            <a:ext cx="1803042"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Foundation $$</a:t>
            </a:r>
            <a:endParaRPr lang="en-US"/>
          </a:p>
        </p:txBody>
      </p:sp>
      <p:sp>
        <p:nvSpPr>
          <p:cNvPr id="36" name="TextBox 35">
            <a:extLst>
              <a:ext uri="{FF2B5EF4-FFF2-40B4-BE49-F238E27FC236}">
                <a16:creationId xmlns:a16="http://schemas.microsoft.com/office/drawing/2014/main" id="{6DC82E63-8EE7-FE83-DAE4-71D4420D9AAE}"/>
              </a:ext>
            </a:extLst>
          </p:cNvPr>
          <p:cNvSpPr txBox="1"/>
          <p:nvPr/>
        </p:nvSpPr>
        <p:spPr>
          <a:xfrm>
            <a:off x="5731098" y="2876280"/>
            <a:ext cx="1169831" cy="307777"/>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Freedom</a:t>
            </a:r>
            <a:endParaRPr lang="en-US" sz="1400"/>
          </a:p>
        </p:txBody>
      </p:sp>
      <p:sp>
        <p:nvSpPr>
          <p:cNvPr id="38" name="TextBox 37">
            <a:extLst>
              <a:ext uri="{FF2B5EF4-FFF2-40B4-BE49-F238E27FC236}">
                <a16:creationId xmlns:a16="http://schemas.microsoft.com/office/drawing/2014/main" id="{72C829BA-4811-5A57-B77B-3BC2A67D0BAE}"/>
              </a:ext>
            </a:extLst>
          </p:cNvPr>
          <p:cNvSpPr txBox="1"/>
          <p:nvPr/>
        </p:nvSpPr>
        <p:spPr>
          <a:xfrm>
            <a:off x="5376930" y="3262646"/>
            <a:ext cx="1867436" cy="27699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American/Family Values</a:t>
            </a:r>
            <a:endParaRPr lang="en-US" sz="1200"/>
          </a:p>
        </p:txBody>
      </p:sp>
      <p:sp>
        <p:nvSpPr>
          <p:cNvPr id="40" name="TextBox 39">
            <a:extLst>
              <a:ext uri="{FF2B5EF4-FFF2-40B4-BE49-F238E27FC236}">
                <a16:creationId xmlns:a16="http://schemas.microsoft.com/office/drawing/2014/main" id="{EA343BF0-D4A0-AF5C-DB7B-B659F88FBA25}"/>
              </a:ext>
            </a:extLst>
          </p:cNvPr>
          <p:cNvSpPr txBox="1"/>
          <p:nvPr/>
        </p:nvSpPr>
        <p:spPr>
          <a:xfrm>
            <a:off x="5752563" y="3573886"/>
            <a:ext cx="1116168" cy="287731"/>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Parents Rights</a:t>
            </a:r>
            <a:endParaRPr lang="en-US" sz="1200">
              <a:ea typeface="Calibri"/>
              <a:cs typeface="Calibri"/>
            </a:endParaRPr>
          </a:p>
        </p:txBody>
      </p:sp>
      <p:sp>
        <p:nvSpPr>
          <p:cNvPr id="42" name="TextBox 41">
            <a:extLst>
              <a:ext uri="{FF2B5EF4-FFF2-40B4-BE49-F238E27FC236}">
                <a16:creationId xmlns:a16="http://schemas.microsoft.com/office/drawing/2014/main" id="{1C7FFD1B-641C-B30F-F72F-4BBD57A5E2BD}"/>
              </a:ext>
            </a:extLst>
          </p:cNvPr>
          <p:cNvSpPr txBox="1"/>
          <p:nvPr/>
        </p:nvSpPr>
        <p:spPr>
          <a:xfrm>
            <a:off x="7920507" y="3863661"/>
            <a:ext cx="1803042"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Church Networks</a:t>
            </a:r>
            <a:endParaRPr lang="en-US"/>
          </a:p>
        </p:txBody>
      </p:sp>
      <p:sp>
        <p:nvSpPr>
          <p:cNvPr id="44" name="TextBox 43">
            <a:extLst>
              <a:ext uri="{FF2B5EF4-FFF2-40B4-BE49-F238E27FC236}">
                <a16:creationId xmlns:a16="http://schemas.microsoft.com/office/drawing/2014/main" id="{94816807-B7D3-A314-7584-710944CE37A3}"/>
              </a:ext>
            </a:extLst>
          </p:cNvPr>
          <p:cNvSpPr txBox="1"/>
          <p:nvPr/>
        </p:nvSpPr>
        <p:spPr>
          <a:xfrm>
            <a:off x="8178084" y="4292957"/>
            <a:ext cx="1448873"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School Board</a:t>
            </a:r>
            <a:endParaRPr lang="en-US"/>
          </a:p>
        </p:txBody>
      </p:sp>
      <p:sp>
        <p:nvSpPr>
          <p:cNvPr id="46" name="TextBox 45">
            <a:extLst>
              <a:ext uri="{FF2B5EF4-FFF2-40B4-BE49-F238E27FC236}">
                <a16:creationId xmlns:a16="http://schemas.microsoft.com/office/drawing/2014/main" id="{A7C0E9BF-50E5-EE0E-BCFF-0111F48962E4}"/>
              </a:ext>
            </a:extLst>
          </p:cNvPr>
          <p:cNvSpPr txBox="1"/>
          <p:nvPr/>
        </p:nvSpPr>
        <p:spPr>
          <a:xfrm>
            <a:off x="9723549" y="3402168"/>
            <a:ext cx="1856704"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a:solidFill>
                  <a:srgbClr val="FF0000"/>
                </a:solidFill>
                <a:ea typeface="Calibri"/>
                <a:cs typeface="Calibri"/>
              </a:rPr>
              <a:t>The Federalist</a:t>
            </a:r>
          </a:p>
        </p:txBody>
      </p:sp>
      <p:sp>
        <p:nvSpPr>
          <p:cNvPr id="48" name="TextBox 47">
            <a:extLst>
              <a:ext uri="{FF2B5EF4-FFF2-40B4-BE49-F238E27FC236}">
                <a16:creationId xmlns:a16="http://schemas.microsoft.com/office/drawing/2014/main" id="{3DD0E400-65D3-B528-332E-D60B65449345}"/>
              </a:ext>
            </a:extLst>
          </p:cNvPr>
          <p:cNvSpPr txBox="1"/>
          <p:nvPr/>
        </p:nvSpPr>
        <p:spPr>
          <a:xfrm>
            <a:off x="9787944" y="3863661"/>
            <a:ext cx="1899633" cy="369332"/>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FF0000"/>
                </a:solidFill>
                <a:ea typeface="Calibri"/>
                <a:cs typeface="Calibri"/>
              </a:rPr>
              <a:t>House Meetings</a:t>
            </a:r>
            <a:endParaRPr lang="en-US"/>
          </a:p>
        </p:txBody>
      </p:sp>
      <p:sp>
        <p:nvSpPr>
          <p:cNvPr id="6" name="TextBox 5">
            <a:extLst>
              <a:ext uri="{FF2B5EF4-FFF2-40B4-BE49-F238E27FC236}">
                <a16:creationId xmlns:a16="http://schemas.microsoft.com/office/drawing/2014/main" id="{3BD8017C-755B-2921-2FF1-23391777D3DE}"/>
              </a:ext>
            </a:extLst>
          </p:cNvPr>
          <p:cNvSpPr txBox="1"/>
          <p:nvPr/>
        </p:nvSpPr>
        <p:spPr>
          <a:xfrm>
            <a:off x="815662" y="1212759"/>
            <a:ext cx="2908477" cy="369332"/>
          </a:xfrm>
          <a:prstGeom prst="rect">
            <a:avLst/>
          </a:prstGeom>
          <a:solidFill>
            <a:schemeClr val="bg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rgbClr val="FF0000"/>
                </a:solidFill>
                <a:ea typeface="Calibri"/>
                <a:cs typeface="Calibri"/>
              </a:rPr>
              <a:t>Ken Witt - Superintendent</a:t>
            </a:r>
            <a:endParaRPr lang="en-US"/>
          </a:p>
        </p:txBody>
      </p:sp>
    </p:spTree>
    <p:extLst>
      <p:ext uri="{BB962C8B-B14F-4D97-AF65-F5344CB8AC3E}">
        <p14:creationId xmlns:p14="http://schemas.microsoft.com/office/powerpoint/2010/main" val="2412038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852" y="2291136"/>
            <a:ext cx="9785349" cy="3881063"/>
          </a:xfrm>
        </p:spPr>
        <p:txBody>
          <a:bodyPr>
            <a:normAutofit/>
          </a:bodyPr>
          <a:lstStyle/>
          <a:p>
            <a:r>
              <a:rPr lang="en-US" sz="3200"/>
              <a:t>Read about the Apple Education Association</a:t>
            </a:r>
          </a:p>
          <a:p>
            <a:pPr marL="0" indent="0">
              <a:buNone/>
            </a:pPr>
            <a:endParaRPr lang="en-US" sz="3200"/>
          </a:p>
          <a:p>
            <a:r>
              <a:rPr lang="en-US" sz="3200"/>
              <a:t>Go to your assigned </a:t>
            </a:r>
            <a:r>
              <a:rPr lang="en-US" sz="3200" err="1"/>
              <a:t>jamboard</a:t>
            </a:r>
            <a:r>
              <a:rPr lang="en-US" sz="3200"/>
              <a:t> page</a:t>
            </a:r>
          </a:p>
          <a:p>
            <a:pPr marL="0" indent="0">
              <a:buNone/>
            </a:pPr>
            <a:endParaRPr lang="en-US" sz="3200"/>
          </a:p>
          <a:p>
            <a:r>
              <a:rPr lang="en-US" sz="3200"/>
              <a:t>Complete the values triangle as a group using sticky notes for each field</a:t>
            </a:r>
          </a:p>
          <a:p>
            <a:pPr marL="0" indent="0">
              <a:buNone/>
            </a:pPr>
            <a:endParaRPr lang="en-US" sz="4400"/>
          </a:p>
          <a:p>
            <a:pPr marL="0" indent="0">
              <a:buNone/>
            </a:pPr>
            <a:endParaRPr lang="en-US" sz="4400"/>
          </a:p>
          <a:p>
            <a:endParaRPr lang="en-US"/>
          </a:p>
        </p:txBody>
      </p:sp>
      <p:sp>
        <p:nvSpPr>
          <p:cNvPr id="4" name="Title 3"/>
          <p:cNvSpPr>
            <a:spLocks noGrp="1"/>
          </p:cNvSpPr>
          <p:nvPr>
            <p:ph type="title"/>
          </p:nvPr>
        </p:nvSpPr>
        <p:spPr/>
        <p:txBody>
          <a:bodyPr/>
          <a:lstStyle/>
          <a:p>
            <a:r>
              <a:rPr lang="en-US"/>
              <a:t>In your breakout room:</a:t>
            </a:r>
          </a:p>
        </p:txBody>
      </p:sp>
    </p:spTree>
    <p:extLst>
      <p:ext uri="{BB962C8B-B14F-4D97-AF65-F5344CB8AC3E}">
        <p14:creationId xmlns:p14="http://schemas.microsoft.com/office/powerpoint/2010/main" val="35002295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1839" y="2153265"/>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3"/>
          <a:srcRect l="38228" r="410"/>
          <a:stretch/>
        </p:blipFill>
        <p:spPr>
          <a:xfrm>
            <a:off x="895652" y="1855304"/>
            <a:ext cx="3653774" cy="3962400"/>
          </a:xfrm>
          <a:prstGeom prst="rect">
            <a:avLst/>
          </a:prstGeom>
        </p:spPr>
      </p:pic>
      <p:sp>
        <p:nvSpPr>
          <p:cNvPr id="4" name="TextBox 3">
            <a:extLst>
              <a:ext uri="{FF2B5EF4-FFF2-40B4-BE49-F238E27FC236}">
                <a16:creationId xmlns:a16="http://schemas.microsoft.com/office/drawing/2014/main" id="{FF5625A9-5574-0E20-AE03-10297D3A38EB}"/>
              </a:ext>
            </a:extLst>
          </p:cNvPr>
          <p:cNvSpPr txBox="1"/>
          <p:nvPr/>
        </p:nvSpPr>
        <p:spPr>
          <a:xfrm>
            <a:off x="5280113" y="2035157"/>
            <a:ext cx="6097712" cy="3046988"/>
          </a:xfrm>
          <a:prstGeom prst="rect">
            <a:avLst/>
          </a:prstGeom>
          <a:noFill/>
        </p:spPr>
        <p:txBody>
          <a:bodyPr wrap="square">
            <a:spAutoFit/>
          </a:bodyPr>
          <a:lstStyle/>
          <a:p>
            <a:r>
              <a:rPr lang="en-US" sz="3200" b="0" i="0">
                <a:solidFill>
                  <a:srgbClr val="000000"/>
                </a:solidFill>
                <a:effectLst/>
                <a:latin typeface="Calibri Light" panose="020F0302020204030204" pitchFamily="34" charset="0"/>
                <a:cs typeface="Calibri Light" panose="020F0302020204030204" pitchFamily="34" charset="0"/>
              </a:rPr>
              <a:t>During a campaign, understanding the values, self-interest, and power of those who we need to influence helps to underpin and strengthen our strategy, increasing our likelihood of success.  </a:t>
            </a:r>
            <a:endParaRPr lang="en-US" sz="320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450072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wer Meter Stock Illustrations – 32,831 Power Meter Stock Illustrations,  Vectors &amp; Clipart - Dreams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40986" y="303599"/>
            <a:ext cx="2759046" cy="20666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64913" y="1461799"/>
            <a:ext cx="11527087" cy="4743792"/>
          </a:xfrm>
        </p:spPr>
        <p:txBody>
          <a:bodyPr>
            <a:normAutofit/>
          </a:bodyPr>
          <a:lstStyle/>
          <a:p>
            <a:pPr marL="0" indent="0">
              <a:buNone/>
            </a:pPr>
            <a:r>
              <a:rPr lang="en-US"/>
              <a:t>Assessment Scale</a:t>
            </a:r>
          </a:p>
          <a:p>
            <a:pPr marL="0" indent="0">
              <a:buNone/>
            </a:pPr>
            <a:r>
              <a:rPr lang="en-US"/>
              <a:t>		1. Low Power - Lack of unity, lack of leaders, no structures 			for union action, low resource, low membership</a:t>
            </a:r>
          </a:p>
          <a:p>
            <a:pPr marL="0" indent="0">
              <a:buNone/>
            </a:pPr>
            <a:endParaRPr lang="en-US"/>
          </a:p>
          <a:p>
            <a:pPr marL="0" indent="0">
              <a:buNone/>
            </a:pPr>
            <a:endParaRPr lang="en-US"/>
          </a:p>
          <a:p>
            <a:pPr marL="0" indent="0">
              <a:buNone/>
            </a:pPr>
            <a:endParaRPr lang="en-US"/>
          </a:p>
          <a:p>
            <a:pPr marL="0" indent="0">
              <a:buNone/>
            </a:pPr>
            <a:r>
              <a:rPr lang="en-US"/>
              <a:t>		 5. High Power – High Unity, leaders in all places and 				levels, many structures to do union action, resource 			rich, high membership </a:t>
            </a:r>
          </a:p>
        </p:txBody>
      </p:sp>
      <p:sp>
        <p:nvSpPr>
          <p:cNvPr id="4" name="Down Arrow 3"/>
          <p:cNvSpPr/>
          <p:nvPr/>
        </p:nvSpPr>
        <p:spPr>
          <a:xfrm>
            <a:off x="856101" y="2159060"/>
            <a:ext cx="1684422" cy="3332747"/>
          </a:xfrm>
          <a:prstGeom prst="downArrow">
            <a:avLst/>
          </a:prstGeom>
          <a:gradFill flip="none" rotWithShape="1">
            <a:gsLst>
              <a:gs pos="0">
                <a:schemeClr val="accent2">
                  <a:lumMod val="75000"/>
                </a:schemeClr>
              </a:gs>
              <a:gs pos="50000">
                <a:srgbClr val="FFFF00"/>
              </a:gs>
              <a:gs pos="100000">
                <a:srgbClr val="C00000"/>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7" name="TextBox 6">
            <a:extLst>
              <a:ext uri="{FF2B5EF4-FFF2-40B4-BE49-F238E27FC236}">
                <a16:creationId xmlns:a16="http://schemas.microsoft.com/office/drawing/2014/main" id="{C0E9B99D-4D60-9162-4CDC-E6C5D60C2B22}"/>
              </a:ext>
            </a:extLst>
          </p:cNvPr>
          <p:cNvSpPr txBox="1"/>
          <p:nvPr/>
        </p:nvSpPr>
        <p:spPr>
          <a:xfrm>
            <a:off x="760288" y="303599"/>
            <a:ext cx="6945330" cy="523220"/>
          </a:xfrm>
          <a:prstGeom prst="rect">
            <a:avLst/>
          </a:prstGeom>
          <a:noFill/>
        </p:spPr>
        <p:txBody>
          <a:bodyPr wrap="square" rtlCol="0">
            <a:spAutoFit/>
          </a:bodyPr>
          <a:lstStyle/>
          <a:p>
            <a:r>
              <a:rPr lang="en-US" sz="2800"/>
              <a:t>Power is a function of courage and unity.</a:t>
            </a:r>
          </a:p>
        </p:txBody>
      </p:sp>
    </p:spTree>
    <p:extLst>
      <p:ext uri="{BB962C8B-B14F-4D97-AF65-F5344CB8AC3E}">
        <p14:creationId xmlns:p14="http://schemas.microsoft.com/office/powerpoint/2010/main" val="2391980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7484"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29" name="Right Triangle 28"/>
          <p:cNvSpPr/>
          <p:nvPr/>
        </p:nvSpPr>
        <p:spPr>
          <a:xfrm flipH="1">
            <a:off x="3162794"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31" name="Isosceles Triangle 30"/>
          <p:cNvSpPr/>
          <p:nvPr/>
        </p:nvSpPr>
        <p:spPr>
          <a:xfrm rot="14109909">
            <a:off x="4433810"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cxnSp>
        <p:nvCxnSpPr>
          <p:cNvPr id="24" name="Straight Arrow Connector 23"/>
          <p:cNvCxnSpPr/>
          <p:nvPr/>
        </p:nvCxnSpPr>
        <p:spPr>
          <a:xfrm flipV="1">
            <a:off x="2667000" y="959970"/>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4200"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4200"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4797"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rgbClr val="FFFFFF"/>
              </a:solidFill>
              <a:latin typeface="Euphemia"/>
            </a:endParaRPr>
          </a:p>
        </p:txBody>
      </p:sp>
      <p:sp>
        <p:nvSpPr>
          <p:cNvPr id="12" name="TextBox 11"/>
          <p:cNvSpPr txBox="1"/>
          <p:nvPr/>
        </p:nvSpPr>
        <p:spPr>
          <a:xfrm>
            <a:off x="3429000" y="5943601"/>
            <a:ext cx="6781800" cy="646331"/>
          </a:xfrm>
          <a:prstGeom prst="rect">
            <a:avLst/>
          </a:prstGeom>
          <a:noFill/>
        </p:spPr>
        <p:txBody>
          <a:bodyPr wrap="square" rtlCol="0">
            <a:spAutoFit/>
          </a:bodyPr>
          <a:lstStyle/>
          <a:p>
            <a:r>
              <a:rPr lang="en-US" b="1">
                <a:solidFill>
                  <a:srgbClr val="465562"/>
                </a:solidFill>
                <a:latin typeface="Euphemia"/>
              </a:rPr>
              <a:t>Unity</a:t>
            </a:r>
            <a:r>
              <a:rPr lang="en-US">
                <a:solidFill>
                  <a:srgbClr val="465562"/>
                </a:solidFill>
                <a:latin typeface="Euphemia"/>
              </a:rPr>
              <a:t> - Number of People Sharing the Values, Pain, and Actions</a:t>
            </a:r>
          </a:p>
        </p:txBody>
      </p:sp>
      <p:sp>
        <p:nvSpPr>
          <p:cNvPr id="14" name="TextBox 13"/>
          <p:cNvSpPr txBox="1"/>
          <p:nvPr/>
        </p:nvSpPr>
        <p:spPr>
          <a:xfrm>
            <a:off x="1524000" y="2590800"/>
            <a:ext cx="1257300" cy="1477328"/>
          </a:xfrm>
          <a:prstGeom prst="rect">
            <a:avLst/>
          </a:prstGeom>
          <a:noFill/>
        </p:spPr>
        <p:txBody>
          <a:bodyPr wrap="square" rtlCol="0">
            <a:spAutoFit/>
          </a:bodyPr>
          <a:lstStyle/>
          <a:p>
            <a:r>
              <a:rPr lang="en-US">
                <a:solidFill>
                  <a:srgbClr val="465562"/>
                </a:solidFill>
                <a:latin typeface="Euphemia"/>
              </a:rPr>
              <a:t>Amount of </a:t>
            </a:r>
            <a:r>
              <a:rPr lang="en-US" b="1">
                <a:solidFill>
                  <a:srgbClr val="465562"/>
                </a:solidFill>
                <a:latin typeface="Euphemia"/>
              </a:rPr>
              <a:t>Effort </a:t>
            </a:r>
            <a:r>
              <a:rPr lang="en-US">
                <a:solidFill>
                  <a:srgbClr val="465562"/>
                </a:solidFill>
                <a:latin typeface="Euphemia"/>
              </a:rPr>
              <a:t> or </a:t>
            </a:r>
            <a:r>
              <a:rPr lang="en-US" b="1">
                <a:solidFill>
                  <a:srgbClr val="465562"/>
                </a:solidFill>
                <a:latin typeface="Euphemia"/>
              </a:rPr>
              <a:t>Courage</a:t>
            </a:r>
            <a:r>
              <a:rPr lang="en-US">
                <a:solidFill>
                  <a:srgbClr val="465562"/>
                </a:solidFill>
                <a:latin typeface="Euphemia"/>
              </a:rPr>
              <a:t> to Persist and Act</a:t>
            </a:r>
          </a:p>
        </p:txBody>
      </p:sp>
      <p:cxnSp>
        <p:nvCxnSpPr>
          <p:cNvPr id="16" name="Straight Arrow Connector 15"/>
          <p:cNvCxnSpPr/>
          <p:nvPr/>
        </p:nvCxnSpPr>
        <p:spPr>
          <a:xfrm>
            <a:off x="3124201" y="1524001"/>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7697" y="1248370"/>
            <a:ext cx="1295400" cy="923330"/>
          </a:xfrm>
          <a:prstGeom prst="rect">
            <a:avLst/>
          </a:prstGeom>
          <a:noFill/>
        </p:spPr>
        <p:txBody>
          <a:bodyPr wrap="square" rtlCol="0">
            <a:spAutoFit/>
          </a:bodyPr>
          <a:lstStyle/>
          <a:p>
            <a:pPr algn="ctr"/>
            <a:r>
              <a:rPr lang="en-US">
                <a:solidFill>
                  <a:srgbClr val="465562"/>
                </a:solidFill>
                <a:latin typeface="Euphemia"/>
              </a:rPr>
              <a:t>Our Ultimate Power </a:t>
            </a:r>
          </a:p>
        </p:txBody>
      </p:sp>
      <p:sp>
        <p:nvSpPr>
          <p:cNvPr id="27" name="Title 1"/>
          <p:cNvSpPr txBox="1">
            <a:spLocks/>
          </p:cNvSpPr>
          <p:nvPr/>
        </p:nvSpPr>
        <p:spPr>
          <a:xfrm>
            <a:off x="1295401"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rgbClr val="465562">
                    <a:lumMod val="75000"/>
                  </a:srgbClr>
                </a:solidFill>
                <a:latin typeface="Euphemia"/>
              </a:rPr>
              <a:t>Power is a function of Courage and Unity</a:t>
            </a:r>
          </a:p>
        </p:txBody>
      </p:sp>
    </p:spTree>
    <p:extLst>
      <p:ext uri="{BB962C8B-B14F-4D97-AF65-F5344CB8AC3E}">
        <p14:creationId xmlns:p14="http://schemas.microsoft.com/office/powerpoint/2010/main" val="129727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7484"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7" name="Right Triangle 16"/>
          <p:cNvSpPr/>
          <p:nvPr/>
        </p:nvSpPr>
        <p:spPr>
          <a:xfrm flipH="1">
            <a:off x="316279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8" name="Isosceles Triangle 17"/>
          <p:cNvSpPr/>
          <p:nvPr/>
        </p:nvSpPr>
        <p:spPr>
          <a:xfrm rot="14109909">
            <a:off x="4433811"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cxnSp>
        <p:nvCxnSpPr>
          <p:cNvPr id="24" name="Straight Arrow Connector 23"/>
          <p:cNvCxnSpPr/>
          <p:nvPr/>
        </p:nvCxnSpPr>
        <p:spPr>
          <a:xfrm flipV="1">
            <a:off x="2514600" y="5240486"/>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4200"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4200"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9600"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rgbClr val="FFFFFF"/>
              </a:solidFill>
              <a:latin typeface="Euphemia"/>
            </a:endParaRPr>
          </a:p>
        </p:txBody>
      </p:sp>
      <p:sp>
        <p:nvSpPr>
          <p:cNvPr id="12" name="TextBox 11"/>
          <p:cNvSpPr txBox="1"/>
          <p:nvPr/>
        </p:nvSpPr>
        <p:spPr>
          <a:xfrm>
            <a:off x="3429000" y="5943601"/>
            <a:ext cx="6781800" cy="646331"/>
          </a:xfrm>
          <a:prstGeom prst="rect">
            <a:avLst/>
          </a:prstGeom>
          <a:noFill/>
        </p:spPr>
        <p:txBody>
          <a:bodyPr wrap="square" rtlCol="0">
            <a:spAutoFit/>
          </a:bodyPr>
          <a:lstStyle/>
          <a:p>
            <a:r>
              <a:rPr lang="en-US" b="1">
                <a:solidFill>
                  <a:srgbClr val="465562"/>
                </a:solidFill>
                <a:latin typeface="Euphemia"/>
              </a:rPr>
              <a:t>Unity</a:t>
            </a:r>
            <a:r>
              <a:rPr lang="en-US">
                <a:solidFill>
                  <a:srgbClr val="465562"/>
                </a:solidFill>
                <a:latin typeface="Euphemia"/>
              </a:rPr>
              <a:t> - Number of People Sharing the Values, Pain, and Actions</a:t>
            </a:r>
          </a:p>
        </p:txBody>
      </p:sp>
      <p:sp>
        <p:nvSpPr>
          <p:cNvPr id="14" name="TextBox 13"/>
          <p:cNvSpPr txBox="1"/>
          <p:nvPr/>
        </p:nvSpPr>
        <p:spPr>
          <a:xfrm>
            <a:off x="1524000" y="2590800"/>
            <a:ext cx="1257300" cy="1477328"/>
          </a:xfrm>
          <a:prstGeom prst="rect">
            <a:avLst/>
          </a:prstGeom>
          <a:noFill/>
        </p:spPr>
        <p:txBody>
          <a:bodyPr wrap="square" rtlCol="0">
            <a:spAutoFit/>
          </a:bodyPr>
          <a:lstStyle/>
          <a:p>
            <a:r>
              <a:rPr lang="en-US">
                <a:solidFill>
                  <a:srgbClr val="465562"/>
                </a:solidFill>
                <a:latin typeface="Euphemia"/>
              </a:rPr>
              <a:t>Amount of </a:t>
            </a:r>
            <a:r>
              <a:rPr lang="en-US" b="1">
                <a:solidFill>
                  <a:srgbClr val="465562"/>
                </a:solidFill>
                <a:latin typeface="Euphemia"/>
              </a:rPr>
              <a:t>Effort </a:t>
            </a:r>
            <a:r>
              <a:rPr lang="en-US">
                <a:solidFill>
                  <a:srgbClr val="465562"/>
                </a:solidFill>
                <a:latin typeface="Euphemia"/>
              </a:rPr>
              <a:t> or </a:t>
            </a:r>
            <a:r>
              <a:rPr lang="en-US" b="1">
                <a:solidFill>
                  <a:srgbClr val="465562"/>
                </a:solidFill>
                <a:latin typeface="Euphemia"/>
              </a:rPr>
              <a:t>Courage</a:t>
            </a:r>
            <a:r>
              <a:rPr lang="en-US">
                <a:solidFill>
                  <a:srgbClr val="465562"/>
                </a:solidFill>
                <a:latin typeface="Euphemia"/>
              </a:rPr>
              <a:t> to Persist and Act</a:t>
            </a:r>
          </a:p>
        </p:txBody>
      </p:sp>
      <p:cxnSp>
        <p:nvCxnSpPr>
          <p:cNvPr id="16" name="Straight Arrow Connector 15"/>
          <p:cNvCxnSpPr/>
          <p:nvPr/>
        </p:nvCxnSpPr>
        <p:spPr>
          <a:xfrm>
            <a:off x="3124201" y="1524001"/>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9012" y="4449748"/>
            <a:ext cx="1295400" cy="923330"/>
          </a:xfrm>
          <a:prstGeom prst="rect">
            <a:avLst/>
          </a:prstGeom>
          <a:noFill/>
        </p:spPr>
        <p:txBody>
          <a:bodyPr wrap="square" rtlCol="0">
            <a:spAutoFit/>
          </a:bodyPr>
          <a:lstStyle/>
          <a:p>
            <a:pPr algn="ctr"/>
            <a:r>
              <a:rPr lang="en-US" b="1">
                <a:solidFill>
                  <a:srgbClr val="465562"/>
                </a:solidFill>
                <a:latin typeface="Euphemia"/>
              </a:rPr>
              <a:t>Sign an online Petition</a:t>
            </a:r>
          </a:p>
        </p:txBody>
      </p:sp>
      <p:sp>
        <p:nvSpPr>
          <p:cNvPr id="27" name="Title 1"/>
          <p:cNvSpPr txBox="1">
            <a:spLocks/>
          </p:cNvSpPr>
          <p:nvPr/>
        </p:nvSpPr>
        <p:spPr>
          <a:xfrm>
            <a:off x="1295401"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rgbClr val="465562">
                    <a:lumMod val="75000"/>
                  </a:srgbClr>
                </a:solidFill>
                <a:latin typeface="Euphemia"/>
              </a:rPr>
              <a:t>Low level of courage and high number of actors…</a:t>
            </a:r>
          </a:p>
        </p:txBody>
      </p:sp>
    </p:spTree>
    <p:extLst>
      <p:ext uri="{BB962C8B-B14F-4D97-AF65-F5344CB8AC3E}">
        <p14:creationId xmlns:p14="http://schemas.microsoft.com/office/powerpoint/2010/main" val="943484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1668"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5" name="Right Triangle 14"/>
          <p:cNvSpPr/>
          <p:nvPr/>
        </p:nvSpPr>
        <p:spPr>
          <a:xfrm flipH="1">
            <a:off x="3162794" y="2080050"/>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sp>
        <p:nvSpPr>
          <p:cNvPr id="17" name="Isosceles Triangle 16"/>
          <p:cNvSpPr/>
          <p:nvPr/>
        </p:nvSpPr>
        <p:spPr>
          <a:xfrm rot="14109909">
            <a:off x="4433810"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Euphemia"/>
            </a:endParaRPr>
          </a:p>
        </p:txBody>
      </p:sp>
      <p:cxnSp>
        <p:nvCxnSpPr>
          <p:cNvPr id="24" name="Straight Arrow Connector 23"/>
          <p:cNvCxnSpPr/>
          <p:nvPr/>
        </p:nvCxnSpPr>
        <p:spPr>
          <a:xfrm flipV="1">
            <a:off x="3190020" y="1532710"/>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4200"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4200"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9892"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rgbClr val="FFFFFF"/>
              </a:solidFill>
              <a:latin typeface="Euphemia"/>
            </a:endParaRPr>
          </a:p>
        </p:txBody>
      </p:sp>
      <p:sp>
        <p:nvSpPr>
          <p:cNvPr id="12" name="TextBox 11"/>
          <p:cNvSpPr txBox="1"/>
          <p:nvPr/>
        </p:nvSpPr>
        <p:spPr>
          <a:xfrm>
            <a:off x="3429000" y="5943601"/>
            <a:ext cx="6781800" cy="646331"/>
          </a:xfrm>
          <a:prstGeom prst="rect">
            <a:avLst/>
          </a:prstGeom>
          <a:noFill/>
        </p:spPr>
        <p:txBody>
          <a:bodyPr wrap="square" rtlCol="0">
            <a:spAutoFit/>
          </a:bodyPr>
          <a:lstStyle/>
          <a:p>
            <a:r>
              <a:rPr lang="en-US" b="1">
                <a:solidFill>
                  <a:srgbClr val="465562"/>
                </a:solidFill>
                <a:latin typeface="Euphemia"/>
              </a:rPr>
              <a:t>Unity</a:t>
            </a:r>
            <a:r>
              <a:rPr lang="en-US">
                <a:solidFill>
                  <a:srgbClr val="465562"/>
                </a:solidFill>
                <a:latin typeface="Euphemia"/>
              </a:rPr>
              <a:t> - Number of People Sharing the Values, Pain, and Actions</a:t>
            </a:r>
          </a:p>
        </p:txBody>
      </p:sp>
      <p:sp>
        <p:nvSpPr>
          <p:cNvPr id="14" name="TextBox 13"/>
          <p:cNvSpPr txBox="1"/>
          <p:nvPr/>
        </p:nvSpPr>
        <p:spPr>
          <a:xfrm>
            <a:off x="1524000" y="2590800"/>
            <a:ext cx="1257300" cy="1477328"/>
          </a:xfrm>
          <a:prstGeom prst="rect">
            <a:avLst/>
          </a:prstGeom>
          <a:noFill/>
        </p:spPr>
        <p:txBody>
          <a:bodyPr wrap="square" rtlCol="0">
            <a:spAutoFit/>
          </a:bodyPr>
          <a:lstStyle/>
          <a:p>
            <a:r>
              <a:rPr lang="en-US">
                <a:solidFill>
                  <a:srgbClr val="465562"/>
                </a:solidFill>
                <a:latin typeface="Euphemia"/>
              </a:rPr>
              <a:t>Amount of </a:t>
            </a:r>
            <a:r>
              <a:rPr lang="en-US" b="1">
                <a:solidFill>
                  <a:srgbClr val="465562"/>
                </a:solidFill>
                <a:latin typeface="Euphemia"/>
              </a:rPr>
              <a:t>Effort </a:t>
            </a:r>
            <a:r>
              <a:rPr lang="en-US">
                <a:solidFill>
                  <a:srgbClr val="465562"/>
                </a:solidFill>
                <a:latin typeface="Euphemia"/>
              </a:rPr>
              <a:t> or </a:t>
            </a:r>
            <a:r>
              <a:rPr lang="en-US" b="1">
                <a:solidFill>
                  <a:srgbClr val="465562"/>
                </a:solidFill>
                <a:latin typeface="Euphemia"/>
              </a:rPr>
              <a:t>Courage</a:t>
            </a:r>
            <a:r>
              <a:rPr lang="en-US">
                <a:solidFill>
                  <a:srgbClr val="465562"/>
                </a:solidFill>
                <a:latin typeface="Euphemia"/>
              </a:rPr>
              <a:t> to Persist and Act</a:t>
            </a:r>
          </a:p>
        </p:txBody>
      </p:sp>
      <p:cxnSp>
        <p:nvCxnSpPr>
          <p:cNvPr id="16" name="Straight Arrow Connector 15"/>
          <p:cNvCxnSpPr/>
          <p:nvPr/>
        </p:nvCxnSpPr>
        <p:spPr>
          <a:xfrm>
            <a:off x="3124201" y="1524001"/>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9712" y="2125617"/>
            <a:ext cx="2057400" cy="923330"/>
          </a:xfrm>
          <a:prstGeom prst="rect">
            <a:avLst/>
          </a:prstGeom>
          <a:noFill/>
        </p:spPr>
        <p:txBody>
          <a:bodyPr wrap="square" rtlCol="0">
            <a:spAutoFit/>
          </a:bodyPr>
          <a:lstStyle/>
          <a:p>
            <a:pPr algn="ctr"/>
            <a:r>
              <a:rPr lang="en-US" b="1">
                <a:solidFill>
                  <a:srgbClr val="465562"/>
                </a:solidFill>
                <a:latin typeface="Euphemia"/>
              </a:rPr>
              <a:t>Storm the Superintendent’s Office</a:t>
            </a:r>
          </a:p>
        </p:txBody>
      </p:sp>
      <p:sp>
        <p:nvSpPr>
          <p:cNvPr id="27" name="Title 1"/>
          <p:cNvSpPr txBox="1">
            <a:spLocks/>
          </p:cNvSpPr>
          <p:nvPr/>
        </p:nvSpPr>
        <p:spPr>
          <a:xfrm>
            <a:off x="990600"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rgbClr val="465562">
                    <a:lumMod val="75000"/>
                  </a:srgbClr>
                </a:solidFill>
                <a:latin typeface="Euphemia"/>
              </a:rPr>
              <a:t>High level of courage and low number of actors…</a:t>
            </a:r>
          </a:p>
        </p:txBody>
      </p:sp>
    </p:spTree>
    <p:extLst>
      <p:ext uri="{BB962C8B-B14F-4D97-AF65-F5344CB8AC3E}">
        <p14:creationId xmlns:p14="http://schemas.microsoft.com/office/powerpoint/2010/main" val="3517027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B3DDB2-BB60-AE4E-B396-11F6076F3FE0}"/>
              </a:ext>
            </a:extLst>
          </p:cNvPr>
          <p:cNvSpPr txBox="1"/>
          <p:nvPr/>
        </p:nvSpPr>
        <p:spPr>
          <a:xfrm>
            <a:off x="1288676" y="56030"/>
            <a:ext cx="9267263" cy="69557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BREAK OUT! </a:t>
            </a:r>
          </a:p>
          <a:p>
            <a:endParaRPr lang="en-US"/>
          </a:p>
          <a:p>
            <a:endParaRPr lang="en-US"/>
          </a:p>
          <a:p>
            <a:r>
              <a:rPr lang="en-US"/>
              <a:t>In your breakout room, take the following tactics and put them on your own Jam Board axis of unity and courage. </a:t>
            </a:r>
          </a:p>
          <a:p>
            <a:endParaRPr lang="en-US"/>
          </a:p>
          <a:p>
            <a:r>
              <a:rPr lang="en-US"/>
              <a:t>Where do the following activities land on chart? </a:t>
            </a:r>
          </a:p>
          <a:p>
            <a:endParaRPr lang="en-US"/>
          </a:p>
          <a:p>
            <a:pPr marL="285750" indent="-285750">
              <a:buFont typeface="Calibri"/>
              <a:buChar char="•"/>
            </a:pPr>
            <a:r>
              <a:rPr lang="en-US" sz="2000">
                <a:solidFill>
                  <a:srgbClr val="000000"/>
                </a:solidFill>
                <a:latin typeface="Calibri"/>
                <a:cs typeface="Calibri"/>
              </a:rPr>
              <a:t>Staff are unhappy with their worksite supervisor. They take a unanimous vote of no confidence against the superintendent. </a:t>
            </a:r>
            <a:br>
              <a:rPr lang="en-US" sz="2000">
                <a:solidFill>
                  <a:srgbClr val="000000"/>
                </a:solidFill>
                <a:latin typeface="Calibri"/>
                <a:cs typeface="Calibri"/>
              </a:rPr>
            </a:br>
            <a:endParaRPr lang="en-US" sz="2000">
              <a:solidFill>
                <a:srgbClr val="000000"/>
              </a:solidFill>
              <a:latin typeface="Calibri"/>
              <a:cs typeface="Calibri"/>
            </a:endParaRPr>
          </a:p>
          <a:p>
            <a:pPr marL="285750" indent="-285750">
              <a:buFont typeface="Calibri"/>
              <a:buChar char="•"/>
            </a:pPr>
            <a:r>
              <a:rPr lang="en-US" sz="2000">
                <a:solidFill>
                  <a:srgbClr val="000000"/>
                </a:solidFill>
                <a:latin typeface="Calibri"/>
                <a:cs typeface="Calibri"/>
              </a:rPr>
              <a:t>Teacher from each worksite of the locals' 45 worksites send a representative to share their concerns verbally with a district manager. </a:t>
            </a:r>
          </a:p>
          <a:p>
            <a:endParaRPr lang="en-US" sz="2000">
              <a:solidFill>
                <a:srgbClr val="000000"/>
              </a:solidFill>
              <a:latin typeface="Calibri"/>
              <a:cs typeface="Calibri"/>
            </a:endParaRPr>
          </a:p>
          <a:p>
            <a:pPr marL="285750" indent="-285750">
              <a:buFont typeface="Calibri"/>
              <a:buChar char="•"/>
            </a:pPr>
            <a:r>
              <a:rPr lang="en-US" sz="2000">
                <a:solidFill>
                  <a:srgbClr val="000000"/>
                </a:solidFill>
                <a:latin typeface="Calibri"/>
                <a:cs typeface="Calibri"/>
              </a:rPr>
              <a:t>Staff sign up 25 new members and achieve 75% membership in the bargaining unit.</a:t>
            </a:r>
          </a:p>
          <a:p>
            <a:endParaRPr lang="en-US"/>
          </a:p>
          <a:p>
            <a:pPr marL="285750" indent="-285750">
              <a:buFont typeface="Calibri"/>
              <a:buChar char="•"/>
            </a:pPr>
            <a:r>
              <a:rPr lang="en-US" sz="2000">
                <a:solidFill>
                  <a:srgbClr val="000000"/>
                </a:solidFill>
                <a:latin typeface="Calibri"/>
                <a:cs typeface="Calibri"/>
              </a:rPr>
              <a:t>Worksite leads connect with PTSA presidents at their school and get 50% of PTSA presidents to attend a school board meeting in support of their bargaining campaign. </a:t>
            </a:r>
          </a:p>
          <a:p>
            <a:endParaRPr lang="en-US" sz="2000">
              <a:solidFill>
                <a:srgbClr val="000000"/>
              </a:solidFill>
              <a:latin typeface="Calibri"/>
              <a:cs typeface="Calibri"/>
            </a:endParaRPr>
          </a:p>
          <a:p>
            <a:pPr marL="285750" indent="-285750">
              <a:buFont typeface="Calibri"/>
              <a:buChar char="•"/>
            </a:pPr>
            <a:r>
              <a:rPr lang="en-US" sz="2000">
                <a:solidFill>
                  <a:srgbClr val="000000"/>
                </a:solidFill>
                <a:latin typeface="Calibri"/>
                <a:cs typeface="Calibri"/>
              </a:rPr>
              <a:t>25% of the employees in a school district post about the lack of air conditioning in their school and tweet (X?) at the Superintendent. </a:t>
            </a:r>
          </a:p>
          <a:p>
            <a:endParaRPr lang="en-US"/>
          </a:p>
        </p:txBody>
      </p:sp>
    </p:spTree>
    <p:extLst>
      <p:ext uri="{BB962C8B-B14F-4D97-AF65-F5344CB8AC3E}">
        <p14:creationId xmlns:p14="http://schemas.microsoft.com/office/powerpoint/2010/main" val="1390300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1789260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243484" y="1896411"/>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3"/>
          <a:srcRect l="38228" r="410"/>
          <a:stretch/>
        </p:blipFill>
        <p:spPr>
          <a:xfrm>
            <a:off x="895652" y="1855304"/>
            <a:ext cx="3653774" cy="3962400"/>
          </a:xfrm>
          <a:prstGeom prst="rect">
            <a:avLst/>
          </a:prstGeom>
        </p:spPr>
      </p:pic>
      <p:sp>
        <p:nvSpPr>
          <p:cNvPr id="6" name="TextBox 5">
            <a:extLst>
              <a:ext uri="{FF2B5EF4-FFF2-40B4-BE49-F238E27FC236}">
                <a16:creationId xmlns:a16="http://schemas.microsoft.com/office/drawing/2014/main" id="{A8895E4C-7B07-5F75-FAE5-7A307CE2604C}"/>
              </a:ext>
            </a:extLst>
          </p:cNvPr>
          <p:cNvSpPr txBox="1"/>
          <p:nvPr/>
        </p:nvSpPr>
        <p:spPr>
          <a:xfrm>
            <a:off x="5558318" y="2382384"/>
            <a:ext cx="5559162" cy="3046988"/>
          </a:xfrm>
          <a:prstGeom prst="rect">
            <a:avLst/>
          </a:prstGeom>
          <a:noFill/>
        </p:spPr>
        <p:txBody>
          <a:bodyPr wrap="square">
            <a:spAutoFit/>
          </a:bodyPr>
          <a:lstStyle/>
          <a:p>
            <a:r>
              <a:rPr lang="en-US" sz="3200" b="0" i="0">
                <a:solidFill>
                  <a:srgbClr val="000000"/>
                </a:solidFill>
                <a:effectLst/>
                <a:latin typeface="Calibri" panose="020F0502020204030204" pitchFamily="34" charset="0"/>
              </a:rPr>
              <a:t>Power is also situational and can grow and wane over time. If we are not working to build power every day- it is waning. Understanding our power and the effectiveness of a tactics.</a:t>
            </a:r>
            <a:endParaRPr lang="en-US" sz="3200"/>
          </a:p>
        </p:txBody>
      </p:sp>
    </p:spTree>
    <p:extLst>
      <p:ext uri="{BB962C8B-B14F-4D97-AF65-F5344CB8AC3E}">
        <p14:creationId xmlns:p14="http://schemas.microsoft.com/office/powerpoint/2010/main" val="1333284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5063" y="635675"/>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5423"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319" y="2631102"/>
            <a:ext cx="6573261" cy="3669224"/>
          </a:xfrm>
        </p:spPr>
        <p:txBody>
          <a:bodyPr vert="horz" lIns="0" tIns="45708" rIns="0" bIns="45708" rtlCol="0" anchor="t">
            <a:normAutofit/>
          </a:bodyPr>
          <a:lstStyle/>
          <a:p>
            <a:pPr marL="0" indent="0">
              <a:buNone/>
            </a:pPr>
            <a:endParaRPr lang="en-US" sz="4399"/>
          </a:p>
          <a:p>
            <a:pPr marL="0" indent="0">
              <a:buNone/>
            </a:pPr>
            <a:endParaRPr lang="en-US" sz="4350"/>
          </a:p>
          <a:p>
            <a:pPr marL="246380" indent="-246380">
              <a:buFont typeface="Arial" panose="020B0604020202020204" pitchFamily="34" charset="0"/>
              <a:buChar char="•"/>
            </a:pPr>
            <a:r>
              <a:rPr lang="en-US" sz="4399"/>
              <a:t>Feedback via email</a:t>
            </a:r>
            <a:endParaRPr lang="en-US" sz="4399">
              <a:cs typeface="Calibri"/>
            </a:endParaRPr>
          </a:p>
          <a:p>
            <a:pPr marL="246380" indent="-246380">
              <a:buFont typeface="Arial" panose="020B0604020202020204" pitchFamily="34" charset="0"/>
              <a:buChar char="•"/>
            </a:pPr>
            <a:r>
              <a:rPr lang="en-US" sz="4350"/>
              <a:t>Check out other online trainings </a:t>
            </a: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a:solidFill>
                  <a:srgbClr val="465562"/>
                </a:solidFill>
                <a:latin typeface="Euphemia"/>
              </a:rPr>
              <a:pPr/>
              <a:t>30</a:t>
            </a:fld>
            <a:endParaRPr lang="en-US">
              <a:solidFill>
                <a:srgbClr val="465562"/>
              </a:solidFill>
              <a:latin typeface="Euphemia"/>
            </a:endParaRPr>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CAAC50-20F2-4FC2-8229-6D57ED22F67A}">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907F1CB-0911-4FD1-88F5-004FB2B5DF99}"/>
</file>

<file path=customXml/itemProps3.xml><?xml version="1.0" encoding="utf-8"?>
<ds:datastoreItem xmlns:ds="http://schemas.openxmlformats.org/officeDocument/2006/customXml" ds:itemID="{C505935E-ED42-45FD-85A0-5EAFC6C8E5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30</Slides>
  <Notes>30</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Math 16x9</vt:lpstr>
      <vt:lpstr>Foundations for  Winning Campaigns</vt:lpstr>
      <vt:lpstr>Please rename yourself  Name Required Pronoun State </vt:lpstr>
      <vt:lpstr>Honoring This Space</vt:lpstr>
      <vt:lpstr>Community Agreements pg 2-3 </vt:lpstr>
      <vt:lpstr>First Thoughts</vt:lpstr>
      <vt:lpstr>Agenda</vt:lpstr>
      <vt:lpstr>Structure of a Campaign</vt:lpstr>
      <vt:lpstr>REMEMBER POWER</vt:lpstr>
      <vt:lpstr>Purpose of Power Analysis</vt:lpstr>
      <vt:lpstr>Process of Power Analysis</vt:lpstr>
      <vt:lpstr>Process of Power Analysis</vt:lpstr>
      <vt:lpstr>Process of Power Analysis</vt:lpstr>
      <vt:lpstr>Process of Power Analysis</vt:lpstr>
      <vt:lpstr>A Target Is </vt:lpstr>
      <vt:lpstr>Values Triangle</vt:lpstr>
      <vt:lpstr>Values Triangle</vt:lpstr>
      <vt:lpstr>Story Time with Zac – Woodland Park, CO</vt:lpstr>
      <vt:lpstr>Story Time with Zac – Woodland Park, CO</vt:lpstr>
      <vt:lpstr>Story Time with Zac – Woodland Park, CO</vt:lpstr>
      <vt:lpstr>Story Time with Zac – Woodland Park, CO</vt:lpstr>
      <vt:lpstr>In your breakout room:</vt:lpstr>
      <vt:lpstr>Key Ideas</vt:lpstr>
      <vt:lpstr>PowerPoint Presentation</vt:lpstr>
      <vt:lpstr>PowerPoint Presentation</vt:lpstr>
      <vt:lpstr>PowerPoint Presentation</vt:lpstr>
      <vt:lpstr>PowerPoint Presentation</vt:lpstr>
      <vt:lpstr>PowerPoint Presentation</vt:lpstr>
      <vt:lpstr>PowerPoint Presentation</vt:lpstr>
      <vt:lpstr>Key Ideas</vt:lpstr>
      <vt:lpstr>Ending it 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Yvie Johnson</dc:creator>
  <cp:revision>1</cp:revision>
  <dcterms:created xsi:type="dcterms:W3CDTF">2023-10-13T16:12:24Z</dcterms:created>
  <dcterms:modified xsi:type="dcterms:W3CDTF">2023-11-01T18:15:22Z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