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docProps/custom.xml" ContentType="application/vnd.openxmlformats-officedocument.custom-properties+xml"/>
  <Override PartName="/docProps/core.xml" ContentType="application/vnd.openxmlformats-package.core-properties+xml"/>
  <Override PartName="/ppt/presentation.xml" ContentType="application/vnd.openxmlformats-officedocument.presentationml.presentation.main+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y="6858000" cx="12188825"/>
  <p:notesSz cx="6858000" cy="9144000"/>
  <p:embeddedFontLst>
    <p:embeddedFont>
      <p:font typeface="Architects Daughter"/>
      <p:regular r:id="rId46"/>
    </p:embeddedFont>
    <p:embeddedFont>
      <p:font typeface="Roboto Medium"/>
      <p:regular r:id="rId47"/>
      <p:bold r:id="rId48"/>
      <p:italic r:id="rId49"/>
      <p:boldItalic r:id="rId50"/>
    </p:embeddedFont>
    <p:embeddedFont>
      <p:font typeface="Roboto"/>
      <p:regular r:id="rId51"/>
      <p:bold r:id="rId52"/>
      <p:italic r:id="rId53"/>
      <p:boldItalic r:id="rId54"/>
    </p:embeddedFont>
    <p:embeddedFont>
      <p:font typeface="Bebas Neue"/>
      <p:regular r:id="rId55"/>
    </p:embeddedFont>
    <p:embeddedFont>
      <p:font typeface="Barlow Condensed"/>
      <p:regular r:id="rId56"/>
      <p:bold r:id="rId57"/>
      <p:italic r:id="rId58"/>
      <p:boldItalic r:id="rId59"/>
    </p:embeddedFont>
    <p:embeddedFont>
      <p:font typeface="Archivo Black"/>
      <p:regular r:id="rId60"/>
    </p:embeddedFont>
    <p:embeddedFont>
      <p:font typeface="Open Sans"/>
      <p:regular r:id="rId61"/>
      <p:bold r:id="rId62"/>
      <p:italic r:id="rId63"/>
      <p:boldItalic r:id="rId64"/>
    </p:embeddedFont>
    <p:embeddedFont>
      <p:font typeface="Century Gothic"/>
      <p:regular r:id="rId65"/>
      <p:bold r:id="rId66"/>
      <p:italic r:id="rId67"/>
      <p:boldItalic r:id="rId6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39">
          <p15:clr>
            <a:srgbClr val="A4A3A4"/>
          </p15:clr>
        </p15:guide>
        <p15:guide id="3" pos="1007">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 uri="GoogleSlidesCustomDataVersion2">
      <go:slidesCustomData xmlns:go="http://customooxmlschemas.google.com/" r:id="rId69" roundtripDataSignature="AMtx7mguZ/hD7nhiGDz7juD2nk/3++jA+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39"/>
        <p:guide pos="1007"/>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42" Type="http://schemas.openxmlformats.org/officeDocument/2006/relationships/slide" Target="slides/slide36.xml"/><Relationship Id="rId47" Type="http://schemas.openxmlformats.org/officeDocument/2006/relationships/font" Target="fonts/RobotoMedium-regular.fntdata"/><Relationship Id="rId63" Type="http://schemas.openxmlformats.org/officeDocument/2006/relationships/font" Target="fonts/OpenSans-italic.fntdata"/><Relationship Id="rId21" Type="http://schemas.openxmlformats.org/officeDocument/2006/relationships/slide" Target="slides/slide15.xml"/><Relationship Id="rId68" Type="http://schemas.openxmlformats.org/officeDocument/2006/relationships/font" Target="fonts/CenturyGothic-boldItalic.fntdata"/><Relationship Id="rId7" Type="http://schemas.openxmlformats.org/officeDocument/2006/relationships/slide" Target="slides/slide1.xml"/><Relationship Id="rId71" Type="http://schemas.openxmlformats.org/officeDocument/2006/relationships/customXml" Target="../customXml/item2.xml"/><Relationship Id="rId2" Type="http://schemas.openxmlformats.org/officeDocument/2006/relationships/viewProps" Target="viewProps.xml"/><Relationship Id="rId29" Type="http://schemas.openxmlformats.org/officeDocument/2006/relationships/slide" Target="slides/slide23.xml"/><Relationship Id="rId16" Type="http://schemas.openxmlformats.org/officeDocument/2006/relationships/slide" Target="slides/slide10.xml"/><Relationship Id="rId40" Type="http://schemas.openxmlformats.org/officeDocument/2006/relationships/slide" Target="slides/slide34.xml"/><Relationship Id="rId45" Type="http://schemas.openxmlformats.org/officeDocument/2006/relationships/slide" Target="slides/slide39.xml"/><Relationship Id="rId32" Type="http://schemas.openxmlformats.org/officeDocument/2006/relationships/slide" Target="slides/slide26.xml"/><Relationship Id="rId37" Type="http://schemas.openxmlformats.org/officeDocument/2006/relationships/slide" Target="slides/slide31.xml"/><Relationship Id="rId66" Type="http://schemas.openxmlformats.org/officeDocument/2006/relationships/font" Target="fonts/CenturyGothic-bold.fntdata"/><Relationship Id="rId24" Type="http://schemas.openxmlformats.org/officeDocument/2006/relationships/slide" Target="slides/slide18.xml"/><Relationship Id="rId53" Type="http://schemas.openxmlformats.org/officeDocument/2006/relationships/font" Target="fonts/Roboto-italic.fntdata"/><Relationship Id="rId11" Type="http://schemas.openxmlformats.org/officeDocument/2006/relationships/slide" Target="slides/slide5.xml"/><Relationship Id="rId58" Type="http://schemas.openxmlformats.org/officeDocument/2006/relationships/font" Target="fonts/BarlowCondensed-italic.fntdata"/><Relationship Id="rId5" Type="http://schemas.openxmlformats.org/officeDocument/2006/relationships/slideMaster" Target="slideMasters/slideMaster2.xml"/><Relationship Id="rId61" Type="http://schemas.openxmlformats.org/officeDocument/2006/relationships/font" Target="fonts/OpenSans-regular.fntdata"/><Relationship Id="rId19" Type="http://schemas.openxmlformats.org/officeDocument/2006/relationships/slide" Target="slides/slide13.xml"/><Relationship Id="rId43" Type="http://schemas.openxmlformats.org/officeDocument/2006/relationships/slide" Target="slides/slide37.xml"/><Relationship Id="rId48" Type="http://schemas.openxmlformats.org/officeDocument/2006/relationships/font" Target="fonts/RobotoMedium-bold.fntdata"/><Relationship Id="rId30" Type="http://schemas.openxmlformats.org/officeDocument/2006/relationships/slide" Target="slides/slide24.xml"/><Relationship Id="rId35" Type="http://schemas.openxmlformats.org/officeDocument/2006/relationships/slide" Target="slides/slide29.xml"/><Relationship Id="rId64" Type="http://schemas.openxmlformats.org/officeDocument/2006/relationships/font" Target="fonts/OpenSans-boldItalic.fntdata"/><Relationship Id="rId22" Type="http://schemas.openxmlformats.org/officeDocument/2006/relationships/slide" Target="slides/slide16.xml"/><Relationship Id="rId69" Type="http://customschemas.google.com/relationships/presentationmetadata" Target="metadata"/><Relationship Id="rId27" Type="http://schemas.openxmlformats.org/officeDocument/2006/relationships/slide" Target="slides/slide21.xml"/><Relationship Id="rId56" Type="http://schemas.openxmlformats.org/officeDocument/2006/relationships/font" Target="fonts/BarlowCondensed-regular.fntdata"/><Relationship Id="rId14" Type="http://schemas.openxmlformats.org/officeDocument/2006/relationships/slide" Target="slides/slide8.xml"/><Relationship Id="rId8" Type="http://schemas.openxmlformats.org/officeDocument/2006/relationships/slide" Target="slides/slide2.xml"/><Relationship Id="rId51" Type="http://schemas.openxmlformats.org/officeDocument/2006/relationships/font" Target="fonts/Roboto-regular.fntdata"/><Relationship Id="rId72" Type="http://schemas.openxmlformats.org/officeDocument/2006/relationships/customXml" Target="../customXml/item3.xml"/><Relationship Id="rId3" Type="http://schemas.openxmlformats.org/officeDocument/2006/relationships/presProps" Target="presProps.xml"/><Relationship Id="rId46" Type="http://schemas.openxmlformats.org/officeDocument/2006/relationships/font" Target="fonts/ArchitectsDaughter-regular.fntdata"/><Relationship Id="rId33" Type="http://schemas.openxmlformats.org/officeDocument/2006/relationships/slide" Target="slides/slide27.xml"/><Relationship Id="rId38" Type="http://schemas.openxmlformats.org/officeDocument/2006/relationships/slide" Target="slides/slide32.xml"/><Relationship Id="rId67" Type="http://schemas.openxmlformats.org/officeDocument/2006/relationships/font" Target="fonts/CenturyGothic-italic.fntdata"/><Relationship Id="rId25" Type="http://schemas.openxmlformats.org/officeDocument/2006/relationships/slide" Target="slides/slide19.xml"/><Relationship Id="rId12" Type="http://schemas.openxmlformats.org/officeDocument/2006/relationships/slide" Target="slides/slide6.xml"/><Relationship Id="rId59" Type="http://schemas.openxmlformats.org/officeDocument/2006/relationships/font" Target="fonts/BarlowCondensed-boldItalic.fntdata"/><Relationship Id="rId17" Type="http://schemas.openxmlformats.org/officeDocument/2006/relationships/slide" Target="slides/slide11.xml"/><Relationship Id="rId41" Type="http://schemas.openxmlformats.org/officeDocument/2006/relationships/slide" Target="slides/slide35.xml"/><Relationship Id="rId62" Type="http://schemas.openxmlformats.org/officeDocument/2006/relationships/font" Target="fonts/OpenSans-bold.fntdata"/><Relationship Id="rId20" Type="http://schemas.openxmlformats.org/officeDocument/2006/relationships/slide" Target="slides/slide14.xml"/><Relationship Id="rId54" Type="http://schemas.openxmlformats.org/officeDocument/2006/relationships/font" Target="fonts/Roboto-boldItalic.fntdata"/><Relationship Id="rId70" Type="http://schemas.openxmlformats.org/officeDocument/2006/relationships/customXml" Target="../customXml/item1.xml"/><Relationship Id="rId1" Type="http://schemas.openxmlformats.org/officeDocument/2006/relationships/theme" Target="theme/theme1.xml"/><Relationship Id="rId6" Type="http://schemas.openxmlformats.org/officeDocument/2006/relationships/notesMaster" Target="notesMasters/notesMaster1.xml"/><Relationship Id="rId49" Type="http://schemas.openxmlformats.org/officeDocument/2006/relationships/font" Target="fonts/RobotoMedium-italic.fntdata"/><Relationship Id="rId36" Type="http://schemas.openxmlformats.org/officeDocument/2006/relationships/slide" Target="slides/slide30.xml"/><Relationship Id="rId23" Type="http://schemas.openxmlformats.org/officeDocument/2006/relationships/slide" Target="slides/slide17.xml"/><Relationship Id="rId28" Type="http://schemas.openxmlformats.org/officeDocument/2006/relationships/slide" Target="slides/slide22.xml"/><Relationship Id="rId57" Type="http://schemas.openxmlformats.org/officeDocument/2006/relationships/font" Target="fonts/BarlowCondensed-bold.fntdata"/><Relationship Id="rId15" Type="http://schemas.openxmlformats.org/officeDocument/2006/relationships/slide" Target="slides/slide9.xml"/><Relationship Id="rId44" Type="http://schemas.openxmlformats.org/officeDocument/2006/relationships/slide" Target="slides/slide38.xml"/><Relationship Id="rId31" Type="http://schemas.openxmlformats.org/officeDocument/2006/relationships/slide" Target="slides/slide25.xml"/><Relationship Id="rId65" Type="http://schemas.openxmlformats.org/officeDocument/2006/relationships/font" Target="fonts/CenturyGothic-regular.fntdata"/><Relationship Id="rId60" Type="http://schemas.openxmlformats.org/officeDocument/2006/relationships/font" Target="fonts/ArchivoBlack-regular.fntdata"/><Relationship Id="rId52" Type="http://schemas.openxmlformats.org/officeDocument/2006/relationships/font" Target="fonts/Roboto-bold.fntdata"/><Relationship Id="rId10" Type="http://schemas.openxmlformats.org/officeDocument/2006/relationships/slide" Target="slides/slide4.xml"/><Relationship Id="rId4" Type="http://schemas.openxmlformats.org/officeDocument/2006/relationships/slideMaster" Target="slideMasters/slideMaster1.xml"/><Relationship Id="rId9" Type="http://schemas.openxmlformats.org/officeDocument/2006/relationships/slide" Target="slides/slide3.xml"/><Relationship Id="rId39" Type="http://schemas.openxmlformats.org/officeDocument/2006/relationships/slide" Target="slides/slide33.xml"/><Relationship Id="rId13" Type="http://schemas.openxmlformats.org/officeDocument/2006/relationships/slide" Target="slides/slide7.xml"/><Relationship Id="rId18" Type="http://schemas.openxmlformats.org/officeDocument/2006/relationships/slide" Target="slides/slide12.xml"/><Relationship Id="rId34" Type="http://schemas.openxmlformats.org/officeDocument/2006/relationships/slide" Target="slides/slide28.xml"/><Relationship Id="rId50" Type="http://schemas.openxmlformats.org/officeDocument/2006/relationships/font" Target="fonts/RobotoMedium-boldItalic.fntdata"/><Relationship Id="rId55" Type="http://schemas.openxmlformats.org/officeDocument/2006/relationships/font" Target="fonts/BebasNeue-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2"/>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2"/>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2"/>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2"/>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2"/>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293598cb7a5_1_25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Intro - Lucy screenshare</a:t>
            </a:r>
            <a:endParaRPr/>
          </a:p>
          <a:p>
            <a:pPr indent="0" lvl="0" marL="0" rtl="0" algn="l">
              <a:lnSpc>
                <a:spcPct val="100000"/>
              </a:lnSpc>
              <a:spcBef>
                <a:spcPts val="0"/>
              </a:spcBef>
              <a:spcAft>
                <a:spcPts val="0"/>
              </a:spcAft>
              <a:buSzPts val="1400"/>
              <a:buNone/>
            </a:pPr>
            <a:r>
              <a:rPr lang="en-US"/>
              <a:t>Section 1 - Lucy screenshare + breakouts, Kristin linkdrop</a:t>
            </a:r>
            <a:endParaRPr/>
          </a:p>
          <a:p>
            <a:pPr indent="0" lvl="0" marL="0" rtl="0" algn="l">
              <a:lnSpc>
                <a:spcPct val="100000"/>
              </a:lnSpc>
              <a:spcBef>
                <a:spcPts val="0"/>
              </a:spcBef>
              <a:spcAft>
                <a:spcPts val="0"/>
              </a:spcAft>
              <a:buSzPts val="1400"/>
              <a:buNone/>
            </a:pPr>
            <a:r>
              <a:rPr lang="en-US"/>
              <a:t>Section 2 - Melissa screenshare, Melissa runs breakouts</a:t>
            </a:r>
            <a:endParaRPr/>
          </a:p>
          <a:p>
            <a:pPr indent="0" lvl="0" marL="0" rtl="0" algn="l">
              <a:lnSpc>
                <a:spcPct val="100000"/>
              </a:lnSpc>
              <a:spcBef>
                <a:spcPts val="0"/>
              </a:spcBef>
              <a:spcAft>
                <a:spcPts val="0"/>
              </a:spcAft>
              <a:buSzPts val="1400"/>
              <a:buNone/>
            </a:pPr>
            <a:r>
              <a:rPr lang="en-US"/>
              <a:t>Section 3 - Melissa screenshare, Lucy runs breakouts</a:t>
            </a:r>
            <a:endParaRPr/>
          </a:p>
          <a:p>
            <a:pPr indent="0" lvl="0" marL="0" rtl="0" algn="l">
              <a:lnSpc>
                <a:spcPct val="100000"/>
              </a:lnSpc>
              <a:spcBef>
                <a:spcPts val="0"/>
              </a:spcBef>
              <a:spcAft>
                <a:spcPts val="0"/>
              </a:spcAft>
              <a:buSzPts val="1400"/>
              <a:buNone/>
            </a:pPr>
            <a:r>
              <a:rPr lang="en-US"/>
              <a:t>LUCY - screenshare and breakout rooms for intro, </a:t>
            </a:r>
            <a:r>
              <a:rPr lang="en-US"/>
              <a:t>section 1 (Kristen link drop)</a:t>
            </a:r>
            <a:endParaRPr/>
          </a:p>
        </p:txBody>
      </p:sp>
      <p:sp>
        <p:nvSpPr>
          <p:cNvPr id="530" name="Google Shape;530;g293598cb7a5_1_256:notes"/>
          <p:cNvSpPr/>
          <p:nvPr>
            <p:ph idx="2" type="sldImg"/>
          </p:nvPr>
        </p:nvSpPr>
        <p:spPr>
          <a:xfrm>
            <a:off x="382588" y="685800"/>
            <a:ext cx="60927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293598cb7a5_1_537:notes"/>
          <p:cNvSpPr/>
          <p:nvPr>
            <p:ph idx="2" type="sldImg"/>
          </p:nvPr>
        </p:nvSpPr>
        <p:spPr>
          <a:xfrm>
            <a:off x="382588" y="685800"/>
            <a:ext cx="6092700" cy="3429000"/>
          </a:xfrm>
          <a:custGeom>
            <a:rect b="b" l="l" r="r" t="t"/>
            <a:pathLst>
              <a:path extrusionOk="0" h="120000" w="120000">
                <a:moveTo>
                  <a:pt x="0" y="0"/>
                </a:moveTo>
                <a:lnTo>
                  <a:pt x="120000" y="0"/>
                </a:lnTo>
                <a:lnTo>
                  <a:pt x="120000" y="120000"/>
                </a:lnTo>
                <a:lnTo>
                  <a:pt x="0" y="120000"/>
                </a:lnTo>
                <a:close/>
              </a:path>
            </a:pathLst>
          </a:custGeom>
        </p:spPr>
      </p:sp>
      <p:sp>
        <p:nvSpPr>
          <p:cNvPr id="536" name="Google Shape;536;g293598cb7a5_1_5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7" name="Google Shape;537;g293598cb7a5_1_537: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293675128b9_2_1:notes"/>
          <p:cNvSpPr/>
          <p:nvPr>
            <p:ph idx="2" type="sldImg"/>
          </p:nvPr>
        </p:nvSpPr>
        <p:spPr>
          <a:xfrm>
            <a:off x="382588" y="685800"/>
            <a:ext cx="6092700" cy="3429000"/>
          </a:xfrm>
          <a:custGeom>
            <a:rect b="b" l="l" r="r" t="t"/>
            <a:pathLst>
              <a:path extrusionOk="0" h="120000" w="120000">
                <a:moveTo>
                  <a:pt x="0" y="0"/>
                </a:moveTo>
                <a:lnTo>
                  <a:pt x="120000" y="0"/>
                </a:lnTo>
                <a:lnTo>
                  <a:pt x="120000" y="120000"/>
                </a:lnTo>
                <a:lnTo>
                  <a:pt x="0" y="120000"/>
                </a:lnTo>
                <a:close/>
              </a:path>
            </a:pathLst>
          </a:custGeom>
        </p:spPr>
      </p:sp>
      <p:sp>
        <p:nvSpPr>
          <p:cNvPr id="543" name="Google Shape;543;g293675128b9_2_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4" name="Google Shape;544;g293675128b9_2_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293598cb7a5_1_545:notes"/>
          <p:cNvSpPr/>
          <p:nvPr>
            <p:ph idx="2" type="sldImg"/>
          </p:nvPr>
        </p:nvSpPr>
        <p:spPr>
          <a:xfrm>
            <a:off x="382588" y="685800"/>
            <a:ext cx="60927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293598cb7a5_1_5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2" name="Google Shape;552;g293598cb7a5_1_545: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293598cb7a5_1_551:notes"/>
          <p:cNvSpPr/>
          <p:nvPr>
            <p:ph idx="2" type="sldImg"/>
          </p:nvPr>
        </p:nvSpPr>
        <p:spPr>
          <a:xfrm>
            <a:off x="382588" y="685800"/>
            <a:ext cx="6092700" cy="3429000"/>
          </a:xfrm>
          <a:custGeom>
            <a:rect b="b" l="l" r="r" t="t"/>
            <a:pathLst>
              <a:path extrusionOk="0" h="120000" w="120000">
                <a:moveTo>
                  <a:pt x="0" y="0"/>
                </a:moveTo>
                <a:lnTo>
                  <a:pt x="120000" y="0"/>
                </a:lnTo>
                <a:lnTo>
                  <a:pt x="120000" y="120000"/>
                </a:lnTo>
                <a:lnTo>
                  <a:pt x="0" y="120000"/>
                </a:lnTo>
                <a:close/>
              </a:path>
            </a:pathLst>
          </a:custGeom>
        </p:spPr>
      </p:sp>
      <p:sp>
        <p:nvSpPr>
          <p:cNvPr id="576" name="Google Shape;576;g293598cb7a5_1_55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7" name="Google Shape;577;g293598cb7a5_1_55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293598cb7a5_1_512:notes"/>
          <p:cNvSpPr/>
          <p:nvPr>
            <p:ph idx="2" type="sldImg"/>
          </p:nvPr>
        </p:nvSpPr>
        <p:spPr>
          <a:xfrm>
            <a:off x="382588" y="685800"/>
            <a:ext cx="6092700" cy="3429000"/>
          </a:xfrm>
          <a:custGeom>
            <a:rect b="b" l="l" r="r" t="t"/>
            <a:pathLst>
              <a:path extrusionOk="0" h="120000" w="120000">
                <a:moveTo>
                  <a:pt x="0" y="0"/>
                </a:moveTo>
                <a:lnTo>
                  <a:pt x="120000" y="0"/>
                </a:lnTo>
                <a:lnTo>
                  <a:pt x="120000" y="120000"/>
                </a:lnTo>
                <a:lnTo>
                  <a:pt x="0" y="120000"/>
                </a:lnTo>
                <a:close/>
              </a:path>
            </a:pathLst>
          </a:custGeom>
        </p:spPr>
      </p:sp>
      <p:sp>
        <p:nvSpPr>
          <p:cNvPr id="583" name="Google Shape;583;g293598cb7a5_1_5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4" name="Google Shape;584;g293598cb7a5_1_512: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g293598cb7a5_1_29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1" name="Google Shape;591;g293598cb7a5_1_292:notes"/>
          <p:cNvSpPr/>
          <p:nvPr>
            <p:ph idx="2" type="sldImg"/>
          </p:nvPr>
        </p:nvSpPr>
        <p:spPr>
          <a:xfrm>
            <a:off x="382588" y="685800"/>
            <a:ext cx="60927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293598cb7a5_1_300:notes"/>
          <p:cNvSpPr/>
          <p:nvPr>
            <p:ph idx="2" type="sldImg"/>
          </p:nvPr>
        </p:nvSpPr>
        <p:spPr>
          <a:xfrm>
            <a:off x="382588" y="685800"/>
            <a:ext cx="6092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00" name="Google Shape;600;g293598cb7a5_1_30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en-US"/>
              <a:t>Toney, Bekah</a:t>
            </a:r>
            <a:endParaRPr/>
          </a:p>
        </p:txBody>
      </p:sp>
      <p:sp>
        <p:nvSpPr>
          <p:cNvPr id="601" name="Google Shape;601;g293598cb7a5_1_30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b="0" i="0" lang="en-US" sz="1400" u="none" cap="none" strike="noStrike">
                <a:solidFill>
                  <a:schemeClr val="dk1"/>
                </a:solidFill>
                <a:latin typeface="Arial"/>
                <a:ea typeface="Arial"/>
                <a:cs typeface="Arial"/>
                <a:sym typeface="Arial"/>
              </a:rPr>
              <a:t>‹#›</a:t>
            </a:fld>
            <a:endParaRPr b="0" i="0" sz="1400" u="none" cap="none" strike="noStrike">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g293598cb7a5_1_30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7" name="Google Shape;607;g293598cb7a5_1_306:notes"/>
          <p:cNvSpPr/>
          <p:nvPr>
            <p:ph idx="2" type="sldImg"/>
          </p:nvPr>
        </p:nvSpPr>
        <p:spPr>
          <a:xfrm>
            <a:off x="382588" y="685800"/>
            <a:ext cx="60927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g293598cb7a5_1_327:notes"/>
          <p:cNvSpPr/>
          <p:nvPr>
            <p:ph idx="2" type="sldImg"/>
          </p:nvPr>
        </p:nvSpPr>
        <p:spPr>
          <a:xfrm>
            <a:off x="382588" y="685800"/>
            <a:ext cx="60927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9" name="Google Shape;629;g293598cb7a5_1_3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630" name="Google Shape;630;g293598cb7a5_1_32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g293598cb7a5_1_3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7" name="Google Shape;637;g293598cb7a5_1_334:notes"/>
          <p:cNvSpPr/>
          <p:nvPr>
            <p:ph idx="2" type="sldImg"/>
          </p:nvPr>
        </p:nvSpPr>
        <p:spPr>
          <a:xfrm>
            <a:off x="382588" y="685800"/>
            <a:ext cx="60927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25cf8436e22_0_0:notes"/>
          <p:cNvSpPr/>
          <p:nvPr>
            <p:ph idx="2" type="sldImg"/>
          </p:nvPr>
        </p:nvSpPr>
        <p:spPr>
          <a:xfrm>
            <a:off x="382588" y="685800"/>
            <a:ext cx="6092700" cy="3429000"/>
          </a:xfrm>
          <a:custGeom>
            <a:rect b="b" l="l" r="r" t="t"/>
            <a:pathLst>
              <a:path extrusionOk="0" h="120000" w="120000">
                <a:moveTo>
                  <a:pt x="0" y="0"/>
                </a:moveTo>
                <a:lnTo>
                  <a:pt x="120000" y="0"/>
                </a:lnTo>
                <a:lnTo>
                  <a:pt x="120000" y="120000"/>
                </a:lnTo>
                <a:lnTo>
                  <a:pt x="0" y="120000"/>
                </a:lnTo>
                <a:close/>
              </a:path>
            </a:pathLst>
          </a:custGeom>
        </p:spPr>
      </p:sp>
      <p:sp>
        <p:nvSpPr>
          <p:cNvPr id="652" name="Google Shape;652;g25cf8436e22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3" name="Google Shape;653;g25cf8436e22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g25d0e023cc1_0_0:notes"/>
          <p:cNvSpPr/>
          <p:nvPr>
            <p:ph idx="2" type="sldImg"/>
          </p:nvPr>
        </p:nvSpPr>
        <p:spPr>
          <a:xfrm>
            <a:off x="382588" y="685800"/>
            <a:ext cx="6092700" cy="3429000"/>
          </a:xfrm>
          <a:custGeom>
            <a:rect b="b" l="l" r="r" t="t"/>
            <a:pathLst>
              <a:path extrusionOk="0" h="120000" w="120000">
                <a:moveTo>
                  <a:pt x="0" y="0"/>
                </a:moveTo>
                <a:lnTo>
                  <a:pt x="120000" y="0"/>
                </a:lnTo>
                <a:lnTo>
                  <a:pt x="120000" y="120000"/>
                </a:lnTo>
                <a:lnTo>
                  <a:pt x="0" y="120000"/>
                </a:lnTo>
                <a:close/>
              </a:path>
            </a:pathLst>
          </a:custGeom>
        </p:spPr>
      </p:sp>
      <p:sp>
        <p:nvSpPr>
          <p:cNvPr id="673" name="Google Shape;673;g25d0e023cc1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4" name="Google Shape;674;g25d0e023cc1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g293598cb7a5_1_369:notes"/>
          <p:cNvSpPr/>
          <p:nvPr>
            <p:ph idx="2" type="sldImg"/>
          </p:nvPr>
        </p:nvSpPr>
        <p:spPr>
          <a:xfrm>
            <a:off x="382588" y="685800"/>
            <a:ext cx="60927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4" name="Google Shape;694;g293598cb7a5_1_36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en-US"/>
              <a:t>Ellen, August</a:t>
            </a:r>
            <a:endParaRPr/>
          </a:p>
        </p:txBody>
      </p:sp>
      <p:sp>
        <p:nvSpPr>
          <p:cNvPr id="695" name="Google Shape;695;g293598cb7a5_1_36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g293598cb7a5_1_522:notes"/>
          <p:cNvSpPr/>
          <p:nvPr>
            <p:ph idx="2" type="sldImg"/>
          </p:nvPr>
        </p:nvSpPr>
        <p:spPr>
          <a:xfrm>
            <a:off x="382588" y="685800"/>
            <a:ext cx="6092700" cy="3429000"/>
          </a:xfrm>
          <a:custGeom>
            <a:rect b="b" l="l" r="r" t="t"/>
            <a:pathLst>
              <a:path extrusionOk="0" h="120000" w="120000">
                <a:moveTo>
                  <a:pt x="0" y="0"/>
                </a:moveTo>
                <a:lnTo>
                  <a:pt x="120000" y="0"/>
                </a:lnTo>
                <a:lnTo>
                  <a:pt x="120000" y="120000"/>
                </a:lnTo>
                <a:lnTo>
                  <a:pt x="0" y="120000"/>
                </a:lnTo>
                <a:close/>
              </a:path>
            </a:pathLst>
          </a:custGeom>
        </p:spPr>
      </p:sp>
      <p:sp>
        <p:nvSpPr>
          <p:cNvPr id="704" name="Google Shape;704;g293598cb7a5_1_5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5" name="Google Shape;705;g293598cb7a5_1_522: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g29047ca2cd1_0_0:notes"/>
          <p:cNvSpPr/>
          <p:nvPr>
            <p:ph idx="2" type="sldImg"/>
          </p:nvPr>
        </p:nvSpPr>
        <p:spPr>
          <a:xfrm>
            <a:off x="382588" y="685800"/>
            <a:ext cx="6092700" cy="3429000"/>
          </a:xfrm>
          <a:custGeom>
            <a:rect b="b" l="l" r="r" t="t"/>
            <a:pathLst>
              <a:path extrusionOk="0" h="120000" w="120000">
                <a:moveTo>
                  <a:pt x="0" y="0"/>
                </a:moveTo>
                <a:lnTo>
                  <a:pt x="120000" y="0"/>
                </a:lnTo>
                <a:lnTo>
                  <a:pt x="120000" y="120000"/>
                </a:lnTo>
                <a:lnTo>
                  <a:pt x="0" y="120000"/>
                </a:lnTo>
                <a:close/>
              </a:path>
            </a:pathLst>
          </a:custGeom>
        </p:spPr>
      </p:sp>
      <p:sp>
        <p:nvSpPr>
          <p:cNvPr id="713" name="Google Shape;713;g29047ca2cd1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4" name="Google Shape;714;g29047ca2cd1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g29047ca2cd1_0_5:notes"/>
          <p:cNvSpPr/>
          <p:nvPr>
            <p:ph idx="2" type="sldImg"/>
          </p:nvPr>
        </p:nvSpPr>
        <p:spPr>
          <a:xfrm>
            <a:off x="382588" y="685800"/>
            <a:ext cx="6092700" cy="3429000"/>
          </a:xfrm>
          <a:custGeom>
            <a:rect b="b" l="l" r="r" t="t"/>
            <a:pathLst>
              <a:path extrusionOk="0" h="120000" w="120000">
                <a:moveTo>
                  <a:pt x="0" y="0"/>
                </a:moveTo>
                <a:lnTo>
                  <a:pt x="120000" y="0"/>
                </a:lnTo>
                <a:lnTo>
                  <a:pt x="120000" y="120000"/>
                </a:lnTo>
                <a:lnTo>
                  <a:pt x="0" y="120000"/>
                </a:lnTo>
                <a:close/>
              </a:path>
            </a:pathLst>
          </a:custGeom>
        </p:spPr>
      </p:sp>
      <p:sp>
        <p:nvSpPr>
          <p:cNvPr id="720" name="Google Shape;720;g29047ca2cd1_0_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1" name="Google Shape;721;g29047ca2cd1_0_5: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29047ca2cd1_0_144:notes"/>
          <p:cNvSpPr/>
          <p:nvPr>
            <p:ph idx="2" type="sldImg"/>
          </p:nvPr>
        </p:nvSpPr>
        <p:spPr>
          <a:xfrm>
            <a:off x="382588" y="685800"/>
            <a:ext cx="6092700" cy="3429000"/>
          </a:xfrm>
          <a:custGeom>
            <a:rect b="b" l="l" r="r" t="t"/>
            <a:pathLst>
              <a:path extrusionOk="0" h="120000" w="120000">
                <a:moveTo>
                  <a:pt x="0" y="0"/>
                </a:moveTo>
                <a:lnTo>
                  <a:pt x="120000" y="0"/>
                </a:lnTo>
                <a:lnTo>
                  <a:pt x="120000" y="120000"/>
                </a:lnTo>
                <a:lnTo>
                  <a:pt x="0" y="120000"/>
                </a:lnTo>
                <a:close/>
              </a:path>
            </a:pathLst>
          </a:custGeom>
        </p:spPr>
      </p:sp>
      <p:sp>
        <p:nvSpPr>
          <p:cNvPr id="767" name="Google Shape;767;g29047ca2cd1_0_1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8" name="Google Shape;768;g29047ca2cd1_0_14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g28b2c30c7e2_0_379:notes"/>
          <p:cNvSpPr/>
          <p:nvPr>
            <p:ph idx="2" type="sldImg"/>
          </p:nvPr>
        </p:nvSpPr>
        <p:spPr>
          <a:xfrm>
            <a:off x="382094" y="685800"/>
            <a:ext cx="6094500" cy="3429000"/>
          </a:xfrm>
          <a:custGeom>
            <a:rect b="b" l="l" r="r" t="t"/>
            <a:pathLst>
              <a:path extrusionOk="0" h="120000" w="120000">
                <a:moveTo>
                  <a:pt x="0" y="0"/>
                </a:moveTo>
                <a:lnTo>
                  <a:pt x="120000" y="0"/>
                </a:lnTo>
                <a:lnTo>
                  <a:pt x="120000" y="120000"/>
                </a:lnTo>
                <a:lnTo>
                  <a:pt x="0" y="120000"/>
                </a:lnTo>
                <a:close/>
              </a:path>
            </a:pathLst>
          </a:custGeom>
        </p:spPr>
      </p:sp>
      <p:sp>
        <p:nvSpPr>
          <p:cNvPr id="775" name="Google Shape;775;g28b2c30c7e2_0_37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g28b2c30c7e2_0_390:notes"/>
          <p:cNvSpPr/>
          <p:nvPr>
            <p:ph idx="2" type="sldImg"/>
          </p:nvPr>
        </p:nvSpPr>
        <p:spPr>
          <a:xfrm>
            <a:off x="382094" y="685800"/>
            <a:ext cx="6094500" cy="3429000"/>
          </a:xfrm>
          <a:custGeom>
            <a:rect b="b" l="l" r="r" t="t"/>
            <a:pathLst>
              <a:path extrusionOk="0" h="120000" w="120000">
                <a:moveTo>
                  <a:pt x="0" y="0"/>
                </a:moveTo>
                <a:lnTo>
                  <a:pt x="120000" y="0"/>
                </a:lnTo>
                <a:lnTo>
                  <a:pt x="120000" y="120000"/>
                </a:lnTo>
                <a:lnTo>
                  <a:pt x="0" y="120000"/>
                </a:lnTo>
                <a:close/>
              </a:path>
            </a:pathLst>
          </a:custGeom>
        </p:spPr>
      </p:sp>
      <p:sp>
        <p:nvSpPr>
          <p:cNvPr id="787" name="Google Shape;787;g28b2c30c7e2_0_39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g28b2c30c7e2_0_401:notes"/>
          <p:cNvSpPr/>
          <p:nvPr>
            <p:ph idx="2" type="sldImg"/>
          </p:nvPr>
        </p:nvSpPr>
        <p:spPr>
          <a:xfrm>
            <a:off x="382094" y="685800"/>
            <a:ext cx="6094500" cy="3429000"/>
          </a:xfrm>
          <a:custGeom>
            <a:rect b="b" l="l" r="r" t="t"/>
            <a:pathLst>
              <a:path extrusionOk="0" h="120000" w="120000">
                <a:moveTo>
                  <a:pt x="0" y="0"/>
                </a:moveTo>
                <a:lnTo>
                  <a:pt x="120000" y="0"/>
                </a:lnTo>
                <a:lnTo>
                  <a:pt x="120000" y="120000"/>
                </a:lnTo>
                <a:lnTo>
                  <a:pt x="0" y="120000"/>
                </a:lnTo>
                <a:close/>
              </a:path>
            </a:pathLst>
          </a:custGeom>
        </p:spPr>
      </p:sp>
      <p:sp>
        <p:nvSpPr>
          <p:cNvPr id="799" name="Google Shape;799;g28b2c30c7e2_0_40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g29047ca2cd1_0_150:notes"/>
          <p:cNvSpPr/>
          <p:nvPr>
            <p:ph idx="2" type="sldImg"/>
          </p:nvPr>
        </p:nvSpPr>
        <p:spPr>
          <a:xfrm>
            <a:off x="382588" y="685800"/>
            <a:ext cx="6092700" cy="3429000"/>
          </a:xfrm>
          <a:custGeom>
            <a:rect b="b" l="l" r="r" t="t"/>
            <a:pathLst>
              <a:path extrusionOk="0" h="120000" w="120000">
                <a:moveTo>
                  <a:pt x="0" y="0"/>
                </a:moveTo>
                <a:lnTo>
                  <a:pt x="120000" y="0"/>
                </a:lnTo>
                <a:lnTo>
                  <a:pt x="120000" y="120000"/>
                </a:lnTo>
                <a:lnTo>
                  <a:pt x="0" y="120000"/>
                </a:lnTo>
                <a:close/>
              </a:path>
            </a:pathLst>
          </a:custGeom>
        </p:spPr>
      </p:sp>
      <p:sp>
        <p:nvSpPr>
          <p:cNvPr id="812" name="Google Shape;812;g29047ca2cd1_0_15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3" name="Google Shape;813;g29047ca2cd1_0_15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g28b2c30c7e2_0_0:notes"/>
          <p:cNvSpPr/>
          <p:nvPr>
            <p:ph idx="2" type="sldImg"/>
          </p:nvPr>
        </p:nvSpPr>
        <p:spPr>
          <a:xfrm>
            <a:off x="382094" y="685800"/>
            <a:ext cx="6094500" cy="3429000"/>
          </a:xfrm>
          <a:custGeom>
            <a:rect b="b" l="l" r="r" t="t"/>
            <a:pathLst>
              <a:path extrusionOk="0" h="120000" w="120000">
                <a:moveTo>
                  <a:pt x="0" y="0"/>
                </a:moveTo>
                <a:lnTo>
                  <a:pt x="120000" y="0"/>
                </a:lnTo>
                <a:lnTo>
                  <a:pt x="120000" y="120000"/>
                </a:lnTo>
                <a:lnTo>
                  <a:pt x="0" y="120000"/>
                </a:lnTo>
                <a:close/>
              </a:path>
            </a:pathLst>
          </a:custGeom>
        </p:spPr>
      </p:sp>
      <p:sp>
        <p:nvSpPr>
          <p:cNvPr id="819" name="Google Shape;819;g28b2c30c7e2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3" name="Shape 833"/>
        <p:cNvGrpSpPr/>
        <p:nvPr/>
      </p:nvGrpSpPr>
      <p:grpSpPr>
        <a:xfrm>
          <a:off x="0" y="0"/>
          <a:ext cx="0" cy="0"/>
          <a:chOff x="0" y="0"/>
          <a:chExt cx="0" cy="0"/>
        </a:xfrm>
      </p:grpSpPr>
      <p:sp>
        <p:nvSpPr>
          <p:cNvPr id="834" name="Google Shape;834;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5" name="Google Shape;835;p29: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2"/>
              </a:buClr>
              <a:buSzPts val="1200"/>
              <a:buFont typeface="Arial"/>
              <a:buNone/>
            </a:pPr>
            <a:r>
              <a:t/>
            </a:r>
            <a:endParaRPr/>
          </a:p>
        </p:txBody>
      </p:sp>
      <p:sp>
        <p:nvSpPr>
          <p:cNvPr id="841" name="Google Shape;841;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5" name="Shape 845"/>
        <p:cNvGrpSpPr/>
        <p:nvPr/>
      </p:nvGrpSpPr>
      <p:grpSpPr>
        <a:xfrm>
          <a:off x="0" y="0"/>
          <a:ext cx="0" cy="0"/>
          <a:chOff x="0" y="0"/>
          <a:chExt cx="0" cy="0"/>
        </a:xfrm>
      </p:grpSpPr>
      <p:sp>
        <p:nvSpPr>
          <p:cNvPr id="846" name="Google Shape;846;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7" name="Google Shape;847;p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What are some “red flags” to look out for when identifying the issue? </a:t>
            </a:r>
            <a:endParaRPr/>
          </a:p>
        </p:txBody>
      </p:sp>
      <p:sp>
        <p:nvSpPr>
          <p:cNvPr id="848" name="Google Shape;848;p4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2"/>
              </a:buClr>
              <a:buSzPts val="1200"/>
              <a:buFont typeface="Arial"/>
              <a:buNone/>
            </a:pPr>
            <a:r>
              <a:t/>
            </a:r>
            <a:endParaRPr/>
          </a:p>
        </p:txBody>
      </p:sp>
      <p:sp>
        <p:nvSpPr>
          <p:cNvPr id="856" name="Google Shape;856;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3" name="Google Shape;863;p28: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1" name="Shape 871"/>
        <p:cNvGrpSpPr/>
        <p:nvPr/>
      </p:nvGrpSpPr>
      <p:grpSpPr>
        <a:xfrm>
          <a:off x="0" y="0"/>
          <a:ext cx="0" cy="0"/>
          <a:chOff x="0" y="0"/>
          <a:chExt cx="0" cy="0"/>
        </a:xfrm>
      </p:grpSpPr>
      <p:sp>
        <p:nvSpPr>
          <p:cNvPr id="872" name="Google Shape;872;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3" name="Google Shape;873;p32:notes"/>
          <p:cNvSpPr/>
          <p:nvPr>
            <p:ph idx="2" type="sldImg"/>
          </p:nvPr>
        </p:nvSpPr>
        <p:spPr>
          <a:xfrm>
            <a:off x="382588" y="685800"/>
            <a:ext cx="60928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g293c0e7a3dc_0_744:notes"/>
          <p:cNvSpPr/>
          <p:nvPr>
            <p:ph idx="2" type="sldImg"/>
          </p:nvPr>
        </p:nvSpPr>
        <p:spPr>
          <a:xfrm>
            <a:off x="382588" y="685800"/>
            <a:ext cx="6092700" cy="3429000"/>
          </a:xfrm>
          <a:custGeom>
            <a:rect b="b" l="l" r="r" t="t"/>
            <a:pathLst>
              <a:path extrusionOk="0" h="120000" w="120000">
                <a:moveTo>
                  <a:pt x="0" y="0"/>
                </a:moveTo>
                <a:lnTo>
                  <a:pt x="120000" y="0"/>
                </a:lnTo>
                <a:lnTo>
                  <a:pt x="120000" y="120000"/>
                </a:lnTo>
                <a:lnTo>
                  <a:pt x="0" y="120000"/>
                </a:lnTo>
                <a:close/>
              </a:path>
            </a:pathLst>
          </a:custGeom>
        </p:spPr>
      </p:sp>
      <p:sp>
        <p:nvSpPr>
          <p:cNvPr id="880" name="Google Shape;880;g293c0e7a3dc_0_7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1" name="Google Shape;881;g293c0e7a3dc_0_74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g293c0e7a3dc_0_1176:notes"/>
          <p:cNvSpPr/>
          <p:nvPr>
            <p:ph idx="2" type="sldImg"/>
          </p:nvPr>
        </p:nvSpPr>
        <p:spPr>
          <a:xfrm>
            <a:off x="382094" y="685800"/>
            <a:ext cx="6094500" cy="3429000"/>
          </a:xfrm>
          <a:custGeom>
            <a:rect b="b" l="l" r="r" t="t"/>
            <a:pathLst>
              <a:path extrusionOk="0" h="120000" w="120000">
                <a:moveTo>
                  <a:pt x="0" y="0"/>
                </a:moveTo>
                <a:lnTo>
                  <a:pt x="120000" y="0"/>
                </a:lnTo>
                <a:lnTo>
                  <a:pt x="120000" y="120000"/>
                </a:lnTo>
                <a:lnTo>
                  <a:pt x="0" y="120000"/>
                </a:lnTo>
                <a:close/>
              </a:path>
            </a:pathLst>
          </a:custGeom>
        </p:spPr>
      </p:sp>
      <p:sp>
        <p:nvSpPr>
          <p:cNvPr id="887" name="Google Shape;887;g293c0e7a3dc_0_117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rgbClr val="000000"/>
              </a:buClr>
              <a:buSzPts val="1100"/>
              <a:buFont typeface="Arial"/>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g28c8370a56a_0_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g28c8370a56a_0_0:notes"/>
          <p:cNvSpPr/>
          <p:nvPr>
            <p:ph idx="2" type="sldImg"/>
          </p:nvPr>
        </p:nvSpPr>
        <p:spPr>
          <a:xfrm>
            <a:off x="381794" y="685800"/>
            <a:ext cx="60945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2" name="Shape 1002"/>
        <p:cNvGrpSpPr/>
        <p:nvPr/>
      </p:nvGrpSpPr>
      <p:grpSpPr>
        <a:xfrm>
          <a:off x="0" y="0"/>
          <a:ext cx="0" cy="0"/>
          <a:chOff x="0" y="0"/>
          <a:chExt cx="0" cy="0"/>
        </a:xfrm>
      </p:grpSpPr>
      <p:sp>
        <p:nvSpPr>
          <p:cNvPr id="1003" name="Google Shape;1003;g28c8370a56a_0_14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g28c8370a56a_0_140:notes"/>
          <p:cNvSpPr/>
          <p:nvPr>
            <p:ph idx="2" type="sldImg"/>
          </p:nvPr>
        </p:nvSpPr>
        <p:spPr>
          <a:xfrm>
            <a:off x="381794" y="685800"/>
            <a:ext cx="60945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2" name="Shape 1032"/>
        <p:cNvGrpSpPr/>
        <p:nvPr/>
      </p:nvGrpSpPr>
      <p:grpSpPr>
        <a:xfrm>
          <a:off x="0" y="0"/>
          <a:ext cx="0" cy="0"/>
          <a:chOff x="0" y="0"/>
          <a:chExt cx="0" cy="0"/>
        </a:xfrm>
      </p:grpSpPr>
      <p:sp>
        <p:nvSpPr>
          <p:cNvPr id="1033" name="Google Shape;1033;g293c0e7a3dc_0_732:notes"/>
          <p:cNvSpPr/>
          <p:nvPr>
            <p:ph idx="2" type="sldImg"/>
          </p:nvPr>
        </p:nvSpPr>
        <p:spPr>
          <a:xfrm>
            <a:off x="382588" y="685800"/>
            <a:ext cx="6092700" cy="3429000"/>
          </a:xfrm>
          <a:custGeom>
            <a:rect b="b" l="l" r="r" t="t"/>
            <a:pathLst>
              <a:path extrusionOk="0" h="120000" w="120000">
                <a:moveTo>
                  <a:pt x="0" y="0"/>
                </a:moveTo>
                <a:lnTo>
                  <a:pt x="120000" y="0"/>
                </a:lnTo>
                <a:lnTo>
                  <a:pt x="120000" y="120000"/>
                </a:lnTo>
                <a:lnTo>
                  <a:pt x="0" y="120000"/>
                </a:lnTo>
                <a:close/>
              </a:path>
            </a:pathLst>
          </a:custGeom>
        </p:spPr>
      </p:sp>
      <p:sp>
        <p:nvSpPr>
          <p:cNvPr id="1034" name="Google Shape;1034;g293c0e7a3dc_0_7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5" name="Google Shape;1035;g293c0e7a3dc_0_732: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9" name="Shape 1039"/>
        <p:cNvGrpSpPr/>
        <p:nvPr/>
      </p:nvGrpSpPr>
      <p:grpSpPr>
        <a:xfrm>
          <a:off x="0" y="0"/>
          <a:ext cx="0" cy="0"/>
          <a:chOff x="0" y="0"/>
          <a:chExt cx="0" cy="0"/>
        </a:xfrm>
      </p:grpSpPr>
      <p:sp>
        <p:nvSpPr>
          <p:cNvPr id="1040" name="Google Shape;1040;g293c0e7a3dc_0_1596:notes"/>
          <p:cNvSpPr/>
          <p:nvPr>
            <p:ph idx="2" type="sldImg"/>
          </p:nvPr>
        </p:nvSpPr>
        <p:spPr>
          <a:xfrm>
            <a:off x="382588" y="685800"/>
            <a:ext cx="6092700" cy="3429000"/>
          </a:xfrm>
          <a:custGeom>
            <a:rect b="b" l="l" r="r" t="t"/>
            <a:pathLst>
              <a:path extrusionOk="0" h="120000" w="120000">
                <a:moveTo>
                  <a:pt x="0" y="0"/>
                </a:moveTo>
                <a:lnTo>
                  <a:pt x="120000" y="0"/>
                </a:lnTo>
                <a:lnTo>
                  <a:pt x="120000" y="120000"/>
                </a:lnTo>
                <a:lnTo>
                  <a:pt x="0" y="120000"/>
                </a:lnTo>
                <a:close/>
              </a:path>
            </a:pathLst>
          </a:custGeom>
        </p:spPr>
      </p:sp>
      <p:sp>
        <p:nvSpPr>
          <p:cNvPr id="1041" name="Google Shape;1041;g293c0e7a3dc_0_159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2" name="Google Shape;1042;g293c0e7a3dc_0_159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g293c0e7a3dc_0_738:notes"/>
          <p:cNvSpPr/>
          <p:nvPr>
            <p:ph idx="2" type="sldImg"/>
          </p:nvPr>
        </p:nvSpPr>
        <p:spPr>
          <a:xfrm>
            <a:off x="382588" y="685800"/>
            <a:ext cx="6092700" cy="3429000"/>
          </a:xfrm>
          <a:custGeom>
            <a:rect b="b" l="l" r="r" t="t"/>
            <a:pathLst>
              <a:path extrusionOk="0" h="120000" w="120000">
                <a:moveTo>
                  <a:pt x="0" y="0"/>
                </a:moveTo>
                <a:lnTo>
                  <a:pt x="120000" y="0"/>
                </a:lnTo>
                <a:lnTo>
                  <a:pt x="120000" y="120000"/>
                </a:lnTo>
                <a:lnTo>
                  <a:pt x="0" y="120000"/>
                </a:lnTo>
                <a:close/>
              </a:path>
            </a:pathLst>
          </a:custGeom>
        </p:spPr>
      </p:sp>
      <p:sp>
        <p:nvSpPr>
          <p:cNvPr id="1048" name="Google Shape;1048;g293c0e7a3dc_0_7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9" name="Google Shape;1049;g293c0e7a3dc_0_738: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3" name="Shape 1053"/>
        <p:cNvGrpSpPr/>
        <p:nvPr/>
      </p:nvGrpSpPr>
      <p:grpSpPr>
        <a:xfrm>
          <a:off x="0" y="0"/>
          <a:ext cx="0" cy="0"/>
          <a:chOff x="0" y="0"/>
          <a:chExt cx="0" cy="0"/>
        </a:xfrm>
      </p:grpSpPr>
      <p:sp>
        <p:nvSpPr>
          <p:cNvPr id="1054" name="Google Shape;1054;g293c0e7a3dc_0_2338:notes"/>
          <p:cNvSpPr/>
          <p:nvPr>
            <p:ph idx="2" type="sldImg"/>
          </p:nvPr>
        </p:nvSpPr>
        <p:spPr>
          <a:xfrm>
            <a:off x="687388" y="1143000"/>
            <a:ext cx="54831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5" name="Google Shape;1055;g293c0e7a3dc_0_23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2"/>
              </a:buClr>
              <a:buSzPts val="1200"/>
              <a:buFont typeface="Arial"/>
              <a:buNone/>
            </a:pPr>
            <a:r>
              <a:t/>
            </a:r>
            <a:endParaRPr/>
          </a:p>
        </p:txBody>
      </p:sp>
      <p:sp>
        <p:nvSpPr>
          <p:cNvPr id="1056" name="Google Shape;1056;g293c0e7a3dc_0_233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0" name="Shape 1060"/>
        <p:cNvGrpSpPr/>
        <p:nvPr/>
      </p:nvGrpSpPr>
      <p:grpSpPr>
        <a:xfrm>
          <a:off x="0" y="0"/>
          <a:ext cx="0" cy="0"/>
          <a:chOff x="0" y="0"/>
          <a:chExt cx="0" cy="0"/>
        </a:xfrm>
      </p:grpSpPr>
      <p:sp>
        <p:nvSpPr>
          <p:cNvPr id="1061" name="Google Shape;1061;g25d0e023cc1_1_0:notes"/>
          <p:cNvSpPr/>
          <p:nvPr>
            <p:ph idx="2" type="sldImg"/>
          </p:nvPr>
        </p:nvSpPr>
        <p:spPr>
          <a:xfrm>
            <a:off x="382588" y="685800"/>
            <a:ext cx="6092700" cy="3429000"/>
          </a:xfrm>
          <a:custGeom>
            <a:rect b="b" l="l" r="r" t="t"/>
            <a:pathLst>
              <a:path extrusionOk="0" h="120000" w="120000">
                <a:moveTo>
                  <a:pt x="0" y="0"/>
                </a:moveTo>
                <a:lnTo>
                  <a:pt x="120000" y="0"/>
                </a:lnTo>
                <a:lnTo>
                  <a:pt x="120000" y="120000"/>
                </a:lnTo>
                <a:lnTo>
                  <a:pt x="0" y="120000"/>
                </a:lnTo>
                <a:close/>
              </a:path>
            </a:pathLst>
          </a:custGeom>
        </p:spPr>
      </p:sp>
      <p:sp>
        <p:nvSpPr>
          <p:cNvPr id="1062" name="Google Shape;1062;g25d0e023cc1_1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3" name="Google Shape;1063;g25d0e023cc1_1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5" name="Shape 1085"/>
        <p:cNvGrpSpPr/>
        <p:nvPr/>
      </p:nvGrpSpPr>
      <p:grpSpPr>
        <a:xfrm>
          <a:off x="0" y="0"/>
          <a:ext cx="0" cy="0"/>
          <a:chOff x="0" y="0"/>
          <a:chExt cx="0" cy="0"/>
        </a:xfrm>
      </p:grpSpPr>
      <p:sp>
        <p:nvSpPr>
          <p:cNvPr id="1086" name="Google Shape;1086;g25d0e023cc1_1_48:notes"/>
          <p:cNvSpPr/>
          <p:nvPr>
            <p:ph idx="2" type="sldImg"/>
          </p:nvPr>
        </p:nvSpPr>
        <p:spPr>
          <a:xfrm>
            <a:off x="382588" y="685800"/>
            <a:ext cx="6092700" cy="3429000"/>
          </a:xfrm>
          <a:custGeom>
            <a:rect b="b" l="l" r="r" t="t"/>
            <a:pathLst>
              <a:path extrusionOk="0" h="120000" w="120000">
                <a:moveTo>
                  <a:pt x="0" y="0"/>
                </a:moveTo>
                <a:lnTo>
                  <a:pt x="120000" y="0"/>
                </a:lnTo>
                <a:lnTo>
                  <a:pt x="120000" y="120000"/>
                </a:lnTo>
                <a:lnTo>
                  <a:pt x="0" y="120000"/>
                </a:lnTo>
                <a:close/>
              </a:path>
            </a:pathLst>
          </a:custGeom>
        </p:spPr>
      </p:sp>
      <p:sp>
        <p:nvSpPr>
          <p:cNvPr id="1087" name="Google Shape;1087;g25d0e023cc1_1_4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317500" lvl="0" marL="457200" rtl="0" algn="l">
              <a:spcBef>
                <a:spcPts val="0"/>
              </a:spcBef>
              <a:spcAft>
                <a:spcPts val="0"/>
              </a:spcAft>
              <a:buSzPts val="1400"/>
              <a:buAutoNum type="arabicPeriod"/>
            </a:pPr>
            <a:r>
              <a:rPr lang="en-US"/>
              <a:t>The Service vs. Organizing Model - https://docs.google.com/document/d/1w2xWPL-Awg_eusCEO5ukGsyzUDSFQO8m/edit?usp=sharing&amp;ouid=100024743257039220001&amp;rtpof=true&amp;sd=true</a:t>
            </a:r>
            <a:endParaRPr/>
          </a:p>
          <a:p>
            <a:pPr indent="-317500" lvl="0" marL="457200" rtl="0" algn="l">
              <a:spcBef>
                <a:spcPts val="0"/>
              </a:spcBef>
              <a:spcAft>
                <a:spcPts val="0"/>
              </a:spcAft>
              <a:buSzPts val="1400"/>
              <a:buAutoNum type="arabicPeriod"/>
            </a:pPr>
            <a:r>
              <a:rPr lang="en-US"/>
              <a:t>Levels of Organizing Chart - https://drive.google.com/file/d/1gtLMM2Pym3dia0wSgq2ymUfTvPbp2aF5/view?usp=sharing</a:t>
            </a:r>
            <a:endParaRPr/>
          </a:p>
        </p:txBody>
      </p:sp>
      <p:sp>
        <p:nvSpPr>
          <p:cNvPr id="1088" name="Google Shape;1088;g25d0e023cc1_1_48: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3.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jp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jp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jp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jp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jp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jp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jp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jp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jp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jp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jp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jp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jp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jp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jp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jp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jp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jp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jp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4.jpg"/><Relationship Id="rId3" Type="http://schemas.openxmlformats.org/officeDocument/2006/relationships/hyperlink" Target="http://bit.ly/2Tynxth"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jp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3" name="Shape 23"/>
        <p:cNvGrpSpPr/>
        <p:nvPr/>
      </p:nvGrpSpPr>
      <p:grpSpPr>
        <a:xfrm>
          <a:off x="0" y="0"/>
          <a:ext cx="0" cy="0"/>
          <a:chOff x="0" y="0"/>
          <a:chExt cx="0" cy="0"/>
        </a:xfrm>
      </p:grpSpPr>
      <p:sp>
        <p:nvSpPr>
          <p:cNvPr id="24" name="Google Shape;24;p70"/>
          <p:cNvSpPr/>
          <p:nvPr/>
        </p:nvSpPr>
        <p:spPr>
          <a:xfrm>
            <a:off x="11586472" y="6172200"/>
            <a:ext cx="609441" cy="685800"/>
          </a:xfrm>
          <a:prstGeom prst="rect">
            <a:avLst/>
          </a:prstGeom>
          <a:solidFill>
            <a:schemeClr val="accent1"/>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5" name="Google Shape;25;p70"/>
          <p:cNvSpPr/>
          <p:nvPr/>
        </p:nvSpPr>
        <p:spPr>
          <a:xfrm>
            <a:off x="11274663" y="6172200"/>
            <a:ext cx="304721" cy="685800"/>
          </a:xfrm>
          <a:prstGeom prst="rect">
            <a:avLst/>
          </a:prstGeom>
          <a:solidFill>
            <a:srgbClr val="6A8093"/>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6" name="Google Shape;26;p70"/>
          <p:cNvSpPr/>
          <p:nvPr/>
        </p:nvSpPr>
        <p:spPr>
          <a:xfrm>
            <a:off x="1835412" y="0"/>
            <a:ext cx="609441" cy="6858000"/>
          </a:xfrm>
          <a:prstGeom prst="rect">
            <a:avLst/>
          </a:prstGeom>
          <a:solidFill>
            <a:schemeClr val="accent1"/>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7" name="Google Shape;27;p70"/>
          <p:cNvSpPr/>
          <p:nvPr/>
        </p:nvSpPr>
        <p:spPr>
          <a:xfrm>
            <a:off x="0" y="0"/>
            <a:ext cx="1813138" cy="6858000"/>
          </a:xfrm>
          <a:prstGeom prst="rect">
            <a:avLst/>
          </a:prstGeom>
          <a:solidFill>
            <a:srgbClr val="6A8093"/>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8" name="Google Shape;28;p70"/>
          <p:cNvSpPr/>
          <p:nvPr/>
        </p:nvSpPr>
        <p:spPr>
          <a:xfrm>
            <a:off x="0" y="6172200"/>
            <a:ext cx="12188825" cy="685800"/>
          </a:xfrm>
          <a:prstGeom prst="rect">
            <a:avLst/>
          </a:prstGeom>
          <a:solidFill>
            <a:srgbClr val="6A8093">
              <a:alpha val="49803"/>
            </a:srgbClr>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cxnSp>
        <p:nvCxnSpPr>
          <p:cNvPr id="29" name="Google Shape;29;p70"/>
          <p:cNvCxnSpPr/>
          <p:nvPr/>
        </p:nvCxnSpPr>
        <p:spPr>
          <a:xfrm>
            <a:off x="11573293" y="5638800"/>
            <a:ext cx="0" cy="1219200"/>
          </a:xfrm>
          <a:prstGeom prst="straightConnector1">
            <a:avLst/>
          </a:prstGeom>
          <a:noFill/>
          <a:ln cap="flat" cmpd="sng" w="19050">
            <a:solidFill>
              <a:schemeClr val="lt1"/>
            </a:solidFill>
            <a:prstDash val="solid"/>
            <a:miter lim="800000"/>
            <a:headEnd len="sm" w="sm" type="none"/>
            <a:tailEnd len="sm" w="sm" type="none"/>
          </a:ln>
        </p:spPr>
      </p:cxnSp>
      <p:sp>
        <p:nvSpPr>
          <p:cNvPr id="30" name="Google Shape;30;p70"/>
          <p:cNvSpPr/>
          <p:nvPr/>
        </p:nvSpPr>
        <p:spPr>
          <a:xfrm>
            <a:off x="-1" y="6172200"/>
            <a:ext cx="1790865" cy="685800"/>
          </a:xfrm>
          <a:prstGeom prst="rect">
            <a:avLst/>
          </a:prstGeom>
          <a:solidFill>
            <a:srgbClr val="465562">
              <a:alpha val="74901"/>
            </a:srgbClr>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cxnSp>
        <p:nvCxnSpPr>
          <p:cNvPr id="31" name="Google Shape;31;p70"/>
          <p:cNvCxnSpPr/>
          <p:nvPr/>
        </p:nvCxnSpPr>
        <p:spPr>
          <a:xfrm>
            <a:off x="1813138" y="76200"/>
            <a:ext cx="0" cy="6858000"/>
          </a:xfrm>
          <a:prstGeom prst="straightConnector1">
            <a:avLst/>
          </a:prstGeom>
          <a:noFill/>
          <a:ln cap="flat" cmpd="sng" w="19050">
            <a:solidFill>
              <a:schemeClr val="lt1"/>
            </a:solidFill>
            <a:prstDash val="solid"/>
            <a:miter lim="800000"/>
            <a:headEnd len="sm" w="sm" type="none"/>
            <a:tailEnd len="sm" w="sm" type="none"/>
          </a:ln>
        </p:spPr>
      </p:cxnSp>
      <p:cxnSp>
        <p:nvCxnSpPr>
          <p:cNvPr id="32" name="Google Shape;32;p70"/>
          <p:cNvCxnSpPr/>
          <p:nvPr/>
        </p:nvCxnSpPr>
        <p:spPr>
          <a:xfrm>
            <a:off x="0" y="6172200"/>
            <a:ext cx="2444853" cy="0"/>
          </a:xfrm>
          <a:prstGeom prst="straightConnector1">
            <a:avLst/>
          </a:prstGeom>
          <a:noFill/>
          <a:ln cap="flat" cmpd="sng" w="19050">
            <a:solidFill>
              <a:schemeClr val="lt1"/>
            </a:solidFill>
            <a:prstDash val="solid"/>
            <a:miter lim="800000"/>
            <a:headEnd len="sm" w="sm" type="none"/>
            <a:tailEnd len="sm" w="sm" type="none"/>
          </a:ln>
        </p:spPr>
      </p:cxnSp>
      <p:sp>
        <p:nvSpPr>
          <p:cNvPr id="33" name="Google Shape;33;p70"/>
          <p:cNvSpPr txBox="1"/>
          <p:nvPr>
            <p:ph type="ctrTitle"/>
          </p:nvPr>
        </p:nvSpPr>
        <p:spPr>
          <a:xfrm>
            <a:off x="2713147" y="1600993"/>
            <a:ext cx="8329031" cy="268012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rgbClr val="343F49"/>
              </a:buClr>
              <a:buSzPts val="5400"/>
              <a:buFont typeface="Arial"/>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70"/>
          <p:cNvSpPr txBox="1"/>
          <p:nvPr>
            <p:ph idx="1" type="subTitle"/>
          </p:nvPr>
        </p:nvSpPr>
        <p:spPr>
          <a:xfrm>
            <a:off x="2713147" y="4394774"/>
            <a:ext cx="7516442" cy="111608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3200"/>
              <a:buNone/>
              <a:defRPr sz="3200">
                <a:solidFill>
                  <a:schemeClr val="dk1"/>
                </a:solidFill>
              </a:defRPr>
            </a:lvl1pPr>
            <a:lvl2pPr lvl="1" algn="ctr">
              <a:lnSpc>
                <a:spcPct val="90000"/>
              </a:lnSpc>
              <a:spcBef>
                <a:spcPts val="600"/>
              </a:spcBef>
              <a:spcAft>
                <a:spcPts val="0"/>
              </a:spcAft>
              <a:buClr>
                <a:srgbClr val="92979C"/>
              </a:buClr>
              <a:buSzPts val="2400"/>
              <a:buNone/>
              <a:defRPr>
                <a:solidFill>
                  <a:srgbClr val="92979C"/>
                </a:solidFill>
              </a:defRPr>
            </a:lvl2pPr>
            <a:lvl3pPr lvl="2" algn="ctr">
              <a:lnSpc>
                <a:spcPct val="90000"/>
              </a:lnSpc>
              <a:spcBef>
                <a:spcPts val="600"/>
              </a:spcBef>
              <a:spcAft>
                <a:spcPts val="0"/>
              </a:spcAft>
              <a:buClr>
                <a:srgbClr val="92979C"/>
              </a:buClr>
              <a:buSzPts val="2000"/>
              <a:buNone/>
              <a:defRPr>
                <a:solidFill>
                  <a:srgbClr val="92979C"/>
                </a:solidFill>
              </a:defRPr>
            </a:lvl3pPr>
            <a:lvl4pPr lvl="3" algn="ctr">
              <a:lnSpc>
                <a:spcPct val="90000"/>
              </a:lnSpc>
              <a:spcBef>
                <a:spcPts val="600"/>
              </a:spcBef>
              <a:spcAft>
                <a:spcPts val="0"/>
              </a:spcAft>
              <a:buClr>
                <a:srgbClr val="92979C"/>
              </a:buClr>
              <a:buSzPts val="1800"/>
              <a:buNone/>
              <a:defRPr>
                <a:solidFill>
                  <a:srgbClr val="92979C"/>
                </a:solidFill>
              </a:defRPr>
            </a:lvl4pPr>
            <a:lvl5pPr lvl="4" algn="ctr">
              <a:lnSpc>
                <a:spcPct val="90000"/>
              </a:lnSpc>
              <a:spcBef>
                <a:spcPts val="600"/>
              </a:spcBef>
              <a:spcAft>
                <a:spcPts val="0"/>
              </a:spcAft>
              <a:buClr>
                <a:srgbClr val="92979C"/>
              </a:buClr>
              <a:buSzPts val="1800"/>
              <a:buNone/>
              <a:defRPr>
                <a:solidFill>
                  <a:srgbClr val="92979C"/>
                </a:solidFill>
              </a:defRPr>
            </a:lvl5pPr>
            <a:lvl6pPr lvl="5" algn="ctr">
              <a:lnSpc>
                <a:spcPct val="90000"/>
              </a:lnSpc>
              <a:spcBef>
                <a:spcPts val="600"/>
              </a:spcBef>
              <a:spcAft>
                <a:spcPts val="0"/>
              </a:spcAft>
              <a:buClr>
                <a:srgbClr val="92979C"/>
              </a:buClr>
              <a:buSzPts val="1800"/>
              <a:buNone/>
              <a:defRPr>
                <a:solidFill>
                  <a:srgbClr val="92979C"/>
                </a:solidFill>
              </a:defRPr>
            </a:lvl6pPr>
            <a:lvl7pPr lvl="6" algn="ctr">
              <a:lnSpc>
                <a:spcPct val="90000"/>
              </a:lnSpc>
              <a:spcBef>
                <a:spcPts val="600"/>
              </a:spcBef>
              <a:spcAft>
                <a:spcPts val="0"/>
              </a:spcAft>
              <a:buClr>
                <a:srgbClr val="92979C"/>
              </a:buClr>
              <a:buSzPts val="1800"/>
              <a:buNone/>
              <a:defRPr>
                <a:solidFill>
                  <a:srgbClr val="92979C"/>
                </a:solidFill>
              </a:defRPr>
            </a:lvl7pPr>
            <a:lvl8pPr lvl="7" algn="ctr">
              <a:lnSpc>
                <a:spcPct val="90000"/>
              </a:lnSpc>
              <a:spcBef>
                <a:spcPts val="600"/>
              </a:spcBef>
              <a:spcAft>
                <a:spcPts val="0"/>
              </a:spcAft>
              <a:buClr>
                <a:srgbClr val="92979C"/>
              </a:buClr>
              <a:buSzPts val="1800"/>
              <a:buNone/>
              <a:defRPr>
                <a:solidFill>
                  <a:srgbClr val="92979C"/>
                </a:solidFill>
              </a:defRPr>
            </a:lvl8pPr>
            <a:lvl9pPr lvl="8" algn="ctr">
              <a:lnSpc>
                <a:spcPct val="90000"/>
              </a:lnSpc>
              <a:spcBef>
                <a:spcPts val="600"/>
              </a:spcBef>
              <a:spcAft>
                <a:spcPts val="0"/>
              </a:spcAft>
              <a:buClr>
                <a:srgbClr val="92979C"/>
              </a:buClr>
              <a:buSzPts val="1800"/>
              <a:buNone/>
              <a:defRPr>
                <a:solidFill>
                  <a:srgbClr val="92979C"/>
                </a:solidFill>
              </a:defRPr>
            </a:lvl9pPr>
          </a:lstStyle>
          <a:p/>
        </p:txBody>
      </p:sp>
      <p:sp>
        <p:nvSpPr>
          <p:cNvPr id="35" name="Google Shape;35;p70"/>
          <p:cNvSpPr txBox="1"/>
          <p:nvPr>
            <p:ph idx="10" type="dt"/>
          </p:nvPr>
        </p:nvSpPr>
        <p:spPr>
          <a:xfrm>
            <a:off x="5180250" y="6356351"/>
            <a:ext cx="1218883"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70"/>
          <p:cNvSpPr txBox="1"/>
          <p:nvPr>
            <p:ph idx="11" type="ftr"/>
          </p:nvPr>
        </p:nvSpPr>
        <p:spPr>
          <a:xfrm>
            <a:off x="6595933" y="6356351"/>
            <a:ext cx="3974065"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70"/>
          <p:cNvSpPr txBox="1"/>
          <p:nvPr>
            <p:ph idx="12" type="sldNum"/>
          </p:nvPr>
        </p:nvSpPr>
        <p:spPr>
          <a:xfrm>
            <a:off x="10666412" y="6356351"/>
            <a:ext cx="609441"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2"/>
                </a:solidFill>
                <a:latin typeface="Arial"/>
                <a:ea typeface="Arial"/>
                <a:cs typeface="Arial"/>
                <a:sym typeface="Arial"/>
              </a:defRPr>
            </a:lvl1pPr>
            <a:lvl2pPr indent="0" lvl="1" marL="0" algn="r">
              <a:spcBef>
                <a:spcPts val="0"/>
              </a:spcBef>
              <a:buNone/>
              <a:defRPr b="0" i="0" sz="1200" u="none" cap="none" strike="noStrike">
                <a:solidFill>
                  <a:schemeClr val="dk2"/>
                </a:solidFill>
                <a:latin typeface="Arial"/>
                <a:ea typeface="Arial"/>
                <a:cs typeface="Arial"/>
                <a:sym typeface="Arial"/>
              </a:defRPr>
            </a:lvl2pPr>
            <a:lvl3pPr indent="0" lvl="2" marL="0" algn="r">
              <a:spcBef>
                <a:spcPts val="0"/>
              </a:spcBef>
              <a:buNone/>
              <a:defRPr b="0" i="0" sz="1200" u="none" cap="none" strike="noStrike">
                <a:solidFill>
                  <a:schemeClr val="dk2"/>
                </a:solidFill>
                <a:latin typeface="Arial"/>
                <a:ea typeface="Arial"/>
                <a:cs typeface="Arial"/>
                <a:sym typeface="Arial"/>
              </a:defRPr>
            </a:lvl3pPr>
            <a:lvl4pPr indent="0" lvl="3" marL="0" algn="r">
              <a:spcBef>
                <a:spcPts val="0"/>
              </a:spcBef>
              <a:buNone/>
              <a:defRPr b="0" i="0" sz="1200" u="none" cap="none" strike="noStrike">
                <a:solidFill>
                  <a:schemeClr val="dk2"/>
                </a:solidFill>
                <a:latin typeface="Arial"/>
                <a:ea typeface="Arial"/>
                <a:cs typeface="Arial"/>
                <a:sym typeface="Arial"/>
              </a:defRPr>
            </a:lvl4pPr>
            <a:lvl5pPr indent="0" lvl="4" marL="0" algn="r">
              <a:spcBef>
                <a:spcPts val="0"/>
              </a:spcBef>
              <a:buNone/>
              <a:defRPr b="0" i="0" sz="1200" u="none" cap="none" strike="noStrike">
                <a:solidFill>
                  <a:schemeClr val="dk2"/>
                </a:solidFill>
                <a:latin typeface="Arial"/>
                <a:ea typeface="Arial"/>
                <a:cs typeface="Arial"/>
                <a:sym typeface="Arial"/>
              </a:defRPr>
            </a:lvl5pPr>
            <a:lvl6pPr indent="0" lvl="5" marL="0" algn="r">
              <a:spcBef>
                <a:spcPts val="0"/>
              </a:spcBef>
              <a:buNone/>
              <a:defRPr b="0" i="0" sz="1200" u="none" cap="none" strike="noStrike">
                <a:solidFill>
                  <a:schemeClr val="dk2"/>
                </a:solidFill>
                <a:latin typeface="Arial"/>
                <a:ea typeface="Arial"/>
                <a:cs typeface="Arial"/>
                <a:sym typeface="Arial"/>
              </a:defRPr>
            </a:lvl6pPr>
            <a:lvl7pPr indent="0" lvl="6" marL="0" algn="r">
              <a:spcBef>
                <a:spcPts val="0"/>
              </a:spcBef>
              <a:buNone/>
              <a:defRPr b="0" i="0" sz="1200" u="none" cap="none" strike="noStrike">
                <a:solidFill>
                  <a:schemeClr val="dk2"/>
                </a:solidFill>
                <a:latin typeface="Arial"/>
                <a:ea typeface="Arial"/>
                <a:cs typeface="Arial"/>
                <a:sym typeface="Arial"/>
              </a:defRPr>
            </a:lvl7pPr>
            <a:lvl8pPr indent="0" lvl="7" marL="0" algn="r">
              <a:spcBef>
                <a:spcPts val="0"/>
              </a:spcBef>
              <a:buNone/>
              <a:defRPr b="0" i="0" sz="1200" u="none" cap="none" strike="noStrike">
                <a:solidFill>
                  <a:schemeClr val="dk2"/>
                </a:solidFill>
                <a:latin typeface="Arial"/>
                <a:ea typeface="Arial"/>
                <a:cs typeface="Arial"/>
                <a:sym typeface="Arial"/>
              </a:defRPr>
            </a:lvl8pPr>
            <a:lvl9pPr indent="0" lvl="8" marL="0" algn="r">
              <a:spcBef>
                <a:spcPts val="0"/>
              </a:spcBef>
              <a:buNone/>
              <a:defRPr b="0" i="0" sz="12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38" name="Google Shape;38;p70"/>
          <p:cNvPicPr preferRelativeResize="0"/>
          <p:nvPr/>
        </p:nvPicPr>
        <p:blipFill rotWithShape="1">
          <a:blip r:embed="rId2">
            <a:alphaModFix/>
          </a:blip>
          <a:srcRect b="0" l="0" r="0" t="0"/>
          <a:stretch/>
        </p:blipFill>
        <p:spPr>
          <a:xfrm>
            <a:off x="65010" y="4234916"/>
            <a:ext cx="1722729" cy="190006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9" name="Shape 39"/>
        <p:cNvGrpSpPr/>
        <p:nvPr/>
      </p:nvGrpSpPr>
      <p:grpSpPr>
        <a:xfrm>
          <a:off x="0" y="0"/>
          <a:ext cx="0" cy="0"/>
          <a:chOff x="0" y="0"/>
          <a:chExt cx="0" cy="0"/>
        </a:xfrm>
      </p:grpSpPr>
      <p:sp>
        <p:nvSpPr>
          <p:cNvPr id="40" name="Google Shape;40;p71"/>
          <p:cNvSpPr txBox="1"/>
          <p:nvPr>
            <p:ph type="title"/>
          </p:nvPr>
        </p:nvSpPr>
        <p:spPr>
          <a:xfrm>
            <a:off x="1593436" y="177800"/>
            <a:ext cx="9782801" cy="12398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43F4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71"/>
          <p:cNvSpPr txBox="1"/>
          <p:nvPr>
            <p:ph idx="1" type="body"/>
          </p:nvPr>
        </p:nvSpPr>
        <p:spPr>
          <a:xfrm>
            <a:off x="1593436" y="1600200"/>
            <a:ext cx="9782801"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400"/>
              </a:spcBef>
              <a:spcAft>
                <a:spcPts val="0"/>
              </a:spcAft>
              <a:buClr>
                <a:schemeClr val="dk1"/>
              </a:buClr>
              <a:buSzPts val="1800"/>
              <a:buChar char="›"/>
              <a:defRPr/>
            </a:lvl1pPr>
            <a:lvl2pPr indent="-342900" lvl="1" marL="914400" algn="l">
              <a:lnSpc>
                <a:spcPct val="90000"/>
              </a:lnSpc>
              <a:spcBef>
                <a:spcPts val="600"/>
              </a:spcBef>
              <a:spcAft>
                <a:spcPts val="0"/>
              </a:spcAft>
              <a:buClr>
                <a:schemeClr val="dk1"/>
              </a:buClr>
              <a:buSzPts val="1800"/>
              <a:buChar char="–"/>
              <a:defRPr/>
            </a:lvl2pPr>
            <a:lvl3pPr indent="-342900" lvl="2" marL="1371600" algn="l">
              <a:lnSpc>
                <a:spcPct val="90000"/>
              </a:lnSpc>
              <a:spcBef>
                <a:spcPts val="600"/>
              </a:spcBef>
              <a:spcAft>
                <a:spcPts val="0"/>
              </a:spcAft>
              <a:buClr>
                <a:schemeClr val="dk1"/>
              </a:buClr>
              <a:buSzPts val="1800"/>
              <a:buChar char="›"/>
              <a:defRPr/>
            </a:lvl3pPr>
            <a:lvl4pPr indent="-342900" lvl="3" marL="1828800" algn="l">
              <a:lnSpc>
                <a:spcPct val="90000"/>
              </a:lnSpc>
              <a:spcBef>
                <a:spcPts val="600"/>
              </a:spcBef>
              <a:spcAft>
                <a:spcPts val="0"/>
              </a:spcAft>
              <a:buClr>
                <a:schemeClr val="dk1"/>
              </a:buClr>
              <a:buSzPts val="1800"/>
              <a:buChar char="–"/>
              <a:defRPr/>
            </a:lvl4pPr>
            <a:lvl5pPr indent="-342900" lvl="4" marL="2286000" algn="l">
              <a:lnSpc>
                <a:spcPct val="9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600"/>
              </a:spcBef>
              <a:spcAft>
                <a:spcPts val="0"/>
              </a:spcAft>
              <a:buClr>
                <a:schemeClr val="dk1"/>
              </a:buClr>
              <a:buSzPts val="1800"/>
              <a:buChar char="›"/>
              <a:defRPr/>
            </a:lvl7pPr>
            <a:lvl8pPr indent="-342900" lvl="7" marL="3657600" algn="l">
              <a:lnSpc>
                <a:spcPct val="90000"/>
              </a:lnSpc>
              <a:spcBef>
                <a:spcPts val="600"/>
              </a:spcBef>
              <a:spcAft>
                <a:spcPts val="0"/>
              </a:spcAft>
              <a:buClr>
                <a:schemeClr val="dk1"/>
              </a:buClr>
              <a:buSzPts val="1800"/>
              <a:buChar char="–"/>
              <a:defRPr/>
            </a:lvl8pPr>
            <a:lvl9pPr indent="-342900" lvl="8" marL="4114800" algn="l">
              <a:lnSpc>
                <a:spcPct val="90000"/>
              </a:lnSpc>
              <a:spcBef>
                <a:spcPts val="600"/>
              </a:spcBef>
              <a:spcAft>
                <a:spcPts val="0"/>
              </a:spcAft>
              <a:buClr>
                <a:schemeClr val="dk1"/>
              </a:buClr>
              <a:buSzPts val="1800"/>
              <a:buChar char="›"/>
              <a:defRPr/>
            </a:lvl9pPr>
          </a:lstStyle>
          <a:p/>
        </p:txBody>
      </p:sp>
      <p:sp>
        <p:nvSpPr>
          <p:cNvPr id="42" name="Google Shape;42;p71"/>
          <p:cNvSpPr txBox="1"/>
          <p:nvPr>
            <p:ph idx="10" type="dt"/>
          </p:nvPr>
        </p:nvSpPr>
        <p:spPr>
          <a:xfrm>
            <a:off x="5180250" y="6356351"/>
            <a:ext cx="1218883"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71"/>
          <p:cNvSpPr txBox="1"/>
          <p:nvPr>
            <p:ph idx="11" type="ftr"/>
          </p:nvPr>
        </p:nvSpPr>
        <p:spPr>
          <a:xfrm>
            <a:off x="6595933" y="6356351"/>
            <a:ext cx="3974065"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71"/>
          <p:cNvSpPr txBox="1"/>
          <p:nvPr>
            <p:ph idx="12" type="sldNum"/>
          </p:nvPr>
        </p:nvSpPr>
        <p:spPr>
          <a:xfrm>
            <a:off x="10766796" y="6356351"/>
            <a:ext cx="609441"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45" name="Shape 45"/>
        <p:cNvGrpSpPr/>
        <p:nvPr/>
      </p:nvGrpSpPr>
      <p:grpSpPr>
        <a:xfrm>
          <a:off x="0" y="0"/>
          <a:ext cx="0" cy="0"/>
          <a:chOff x="0" y="0"/>
          <a:chExt cx="0" cy="0"/>
        </a:xfrm>
      </p:grpSpPr>
      <p:sp>
        <p:nvSpPr>
          <p:cNvPr id="46" name="Google Shape;46;p72"/>
          <p:cNvSpPr/>
          <p:nvPr/>
        </p:nvSpPr>
        <p:spPr>
          <a:xfrm>
            <a:off x="621792" y="0"/>
            <a:ext cx="4147717" cy="6858000"/>
          </a:xfrm>
          <a:prstGeom prst="rect">
            <a:avLst/>
          </a:prstGeom>
          <a:solidFill>
            <a:srgbClr val="465562"/>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7" name="Google Shape;47;p72"/>
          <p:cNvSpPr/>
          <p:nvPr/>
        </p:nvSpPr>
        <p:spPr>
          <a:xfrm>
            <a:off x="0" y="0"/>
            <a:ext cx="609441" cy="6858000"/>
          </a:xfrm>
          <a:prstGeom prst="rect">
            <a:avLst/>
          </a:prstGeom>
          <a:solidFill>
            <a:srgbClr val="6A8093">
              <a:alpha val="89803"/>
            </a:srgbClr>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cxnSp>
        <p:nvCxnSpPr>
          <p:cNvPr id="48" name="Google Shape;48;p72"/>
          <p:cNvCxnSpPr/>
          <p:nvPr/>
        </p:nvCxnSpPr>
        <p:spPr>
          <a:xfrm>
            <a:off x="621792" y="0"/>
            <a:ext cx="0" cy="6858000"/>
          </a:xfrm>
          <a:prstGeom prst="straightConnector1">
            <a:avLst/>
          </a:prstGeom>
          <a:noFill/>
          <a:ln cap="flat" cmpd="sng" w="19050">
            <a:solidFill>
              <a:schemeClr val="lt1"/>
            </a:solidFill>
            <a:prstDash val="solid"/>
            <a:miter lim="800000"/>
            <a:headEnd len="sm" w="sm" type="none"/>
            <a:tailEnd len="sm" w="sm" type="none"/>
          </a:ln>
        </p:spPr>
      </p:cxnSp>
      <p:sp>
        <p:nvSpPr>
          <p:cNvPr id="49" name="Google Shape;49;p72"/>
          <p:cNvSpPr/>
          <p:nvPr/>
        </p:nvSpPr>
        <p:spPr>
          <a:xfrm>
            <a:off x="11884104" y="0"/>
            <a:ext cx="304721" cy="6858000"/>
          </a:xfrm>
          <a:prstGeom prst="rect">
            <a:avLst/>
          </a:prstGeom>
          <a:solidFill>
            <a:srgbClr val="465562"/>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0" name="Google Shape;50;p72"/>
          <p:cNvSpPr txBox="1"/>
          <p:nvPr>
            <p:ph type="title"/>
          </p:nvPr>
        </p:nvSpPr>
        <p:spPr>
          <a:xfrm>
            <a:off x="1074240" y="381000"/>
            <a:ext cx="3293422" cy="1371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2800"/>
              <a:buFont typeface="Arial"/>
              <a:buNone/>
              <a:defRPr b="0" sz="28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72"/>
          <p:cNvSpPr txBox="1"/>
          <p:nvPr>
            <p:ph idx="1" type="body"/>
          </p:nvPr>
        </p:nvSpPr>
        <p:spPr>
          <a:xfrm>
            <a:off x="5180251" y="482600"/>
            <a:ext cx="6195986" cy="56896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400"/>
              </a:spcBef>
              <a:spcAft>
                <a:spcPts val="0"/>
              </a:spcAft>
              <a:buClr>
                <a:schemeClr val="dk1"/>
              </a:buClr>
              <a:buSzPts val="2800"/>
              <a:buChar char="›"/>
              <a:defRPr sz="2800"/>
            </a:lvl1pPr>
            <a:lvl2pPr indent="-381000" lvl="1" marL="914400" algn="l">
              <a:lnSpc>
                <a:spcPct val="90000"/>
              </a:lnSpc>
              <a:spcBef>
                <a:spcPts val="600"/>
              </a:spcBef>
              <a:spcAft>
                <a:spcPts val="0"/>
              </a:spcAft>
              <a:buClr>
                <a:schemeClr val="dk1"/>
              </a:buClr>
              <a:buSzPts val="2400"/>
              <a:buChar char="–"/>
              <a:defRPr sz="2400"/>
            </a:lvl2pPr>
            <a:lvl3pPr indent="-355600" lvl="2" marL="1371600" algn="l">
              <a:lnSpc>
                <a:spcPct val="90000"/>
              </a:lnSpc>
              <a:spcBef>
                <a:spcPts val="600"/>
              </a:spcBef>
              <a:spcAft>
                <a:spcPts val="0"/>
              </a:spcAft>
              <a:buClr>
                <a:schemeClr val="dk1"/>
              </a:buClr>
              <a:buSzPts val="2000"/>
              <a:buChar char="›"/>
              <a:defRPr sz="2000"/>
            </a:lvl3pPr>
            <a:lvl4pPr indent="-342900" lvl="3" marL="1828800" algn="l">
              <a:lnSpc>
                <a:spcPct val="90000"/>
              </a:lnSpc>
              <a:spcBef>
                <a:spcPts val="600"/>
              </a:spcBef>
              <a:spcAft>
                <a:spcPts val="0"/>
              </a:spcAft>
              <a:buClr>
                <a:schemeClr val="dk1"/>
              </a:buClr>
              <a:buSzPts val="1800"/>
              <a:buChar char="–"/>
              <a:defRPr sz="1800"/>
            </a:lvl4pPr>
            <a:lvl5pPr indent="-342900" lvl="4" marL="2286000" algn="l">
              <a:lnSpc>
                <a:spcPct val="90000"/>
              </a:lnSpc>
              <a:spcBef>
                <a:spcPts val="600"/>
              </a:spcBef>
              <a:spcAft>
                <a:spcPts val="0"/>
              </a:spcAft>
              <a:buClr>
                <a:schemeClr val="dk1"/>
              </a:buClr>
              <a:buSzPts val="1800"/>
              <a:buChar char="›"/>
              <a:defRPr sz="1800"/>
            </a:lvl5pPr>
            <a:lvl6pPr indent="-342900" lvl="5" marL="2743200" algn="l">
              <a:lnSpc>
                <a:spcPct val="90000"/>
              </a:lnSpc>
              <a:spcBef>
                <a:spcPts val="600"/>
              </a:spcBef>
              <a:spcAft>
                <a:spcPts val="0"/>
              </a:spcAft>
              <a:buClr>
                <a:schemeClr val="dk1"/>
              </a:buClr>
              <a:buSzPts val="1800"/>
              <a:buChar char="–"/>
              <a:defRPr sz="1800"/>
            </a:lvl6pPr>
            <a:lvl7pPr indent="-342900" lvl="6" marL="3200400" algn="l">
              <a:lnSpc>
                <a:spcPct val="90000"/>
              </a:lnSpc>
              <a:spcBef>
                <a:spcPts val="600"/>
              </a:spcBef>
              <a:spcAft>
                <a:spcPts val="0"/>
              </a:spcAft>
              <a:buClr>
                <a:schemeClr val="dk1"/>
              </a:buClr>
              <a:buSzPts val="1800"/>
              <a:buChar char="›"/>
              <a:defRPr sz="1800"/>
            </a:lvl7pPr>
            <a:lvl8pPr indent="-342900" lvl="7" marL="3657600" algn="l">
              <a:lnSpc>
                <a:spcPct val="90000"/>
              </a:lnSpc>
              <a:spcBef>
                <a:spcPts val="600"/>
              </a:spcBef>
              <a:spcAft>
                <a:spcPts val="0"/>
              </a:spcAft>
              <a:buClr>
                <a:schemeClr val="dk1"/>
              </a:buClr>
              <a:buSzPts val="1800"/>
              <a:buChar char="–"/>
              <a:defRPr sz="1800"/>
            </a:lvl8pPr>
            <a:lvl9pPr indent="-342900" lvl="8" marL="4114800" algn="l">
              <a:lnSpc>
                <a:spcPct val="90000"/>
              </a:lnSpc>
              <a:spcBef>
                <a:spcPts val="600"/>
              </a:spcBef>
              <a:spcAft>
                <a:spcPts val="0"/>
              </a:spcAft>
              <a:buClr>
                <a:schemeClr val="dk1"/>
              </a:buClr>
              <a:buSzPts val="1800"/>
              <a:buChar char="›"/>
              <a:defRPr sz="1800"/>
            </a:lvl9pPr>
          </a:lstStyle>
          <a:p/>
        </p:txBody>
      </p:sp>
      <p:sp>
        <p:nvSpPr>
          <p:cNvPr id="52" name="Google Shape;52;p72"/>
          <p:cNvSpPr txBox="1"/>
          <p:nvPr>
            <p:ph idx="2" type="body"/>
          </p:nvPr>
        </p:nvSpPr>
        <p:spPr>
          <a:xfrm>
            <a:off x="1074240" y="1828800"/>
            <a:ext cx="3293422" cy="43434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400"/>
              </a:spcBef>
              <a:spcAft>
                <a:spcPts val="0"/>
              </a:spcAft>
              <a:buClr>
                <a:schemeClr val="lt1"/>
              </a:buClr>
              <a:buSzPts val="2000"/>
              <a:buNone/>
              <a:defRPr sz="2000">
                <a:solidFill>
                  <a:schemeClr val="lt1"/>
                </a:solidFill>
              </a:defRPr>
            </a:lvl1pPr>
            <a:lvl2pPr indent="-228600" lvl="1" marL="914400" algn="l">
              <a:lnSpc>
                <a:spcPct val="90000"/>
              </a:lnSpc>
              <a:spcBef>
                <a:spcPts val="600"/>
              </a:spcBef>
              <a:spcAft>
                <a:spcPts val="0"/>
              </a:spcAft>
              <a:buClr>
                <a:schemeClr val="dk1"/>
              </a:buClr>
              <a:buSzPts val="1200"/>
              <a:buNone/>
              <a:defRPr sz="1200"/>
            </a:lvl2pPr>
            <a:lvl3pPr indent="-228600" lvl="2" marL="1371600" algn="l">
              <a:lnSpc>
                <a:spcPct val="90000"/>
              </a:lnSpc>
              <a:spcBef>
                <a:spcPts val="600"/>
              </a:spcBef>
              <a:spcAft>
                <a:spcPts val="0"/>
              </a:spcAft>
              <a:buClr>
                <a:schemeClr val="dk1"/>
              </a:buClr>
              <a:buSzPts val="1000"/>
              <a:buNone/>
              <a:defRPr sz="1000"/>
            </a:lvl3pPr>
            <a:lvl4pPr indent="-228600" lvl="3" marL="1828800" algn="l">
              <a:lnSpc>
                <a:spcPct val="90000"/>
              </a:lnSpc>
              <a:spcBef>
                <a:spcPts val="600"/>
              </a:spcBef>
              <a:spcAft>
                <a:spcPts val="0"/>
              </a:spcAft>
              <a:buClr>
                <a:schemeClr val="dk1"/>
              </a:buClr>
              <a:buSzPts val="900"/>
              <a:buNone/>
              <a:defRPr sz="900"/>
            </a:lvl4pPr>
            <a:lvl5pPr indent="-228600" lvl="4" marL="2286000" algn="l">
              <a:lnSpc>
                <a:spcPct val="90000"/>
              </a:lnSpc>
              <a:spcBef>
                <a:spcPts val="600"/>
              </a:spcBef>
              <a:spcAft>
                <a:spcPts val="0"/>
              </a:spcAft>
              <a:buClr>
                <a:schemeClr val="dk1"/>
              </a:buClr>
              <a:buSzPts val="900"/>
              <a:buNone/>
              <a:defRPr sz="900"/>
            </a:lvl5pPr>
            <a:lvl6pPr indent="-228600" lvl="5" marL="2743200" algn="l">
              <a:lnSpc>
                <a:spcPct val="90000"/>
              </a:lnSpc>
              <a:spcBef>
                <a:spcPts val="600"/>
              </a:spcBef>
              <a:spcAft>
                <a:spcPts val="0"/>
              </a:spcAft>
              <a:buClr>
                <a:schemeClr val="dk1"/>
              </a:buClr>
              <a:buSzPts val="900"/>
              <a:buNone/>
              <a:defRPr sz="900"/>
            </a:lvl6pPr>
            <a:lvl7pPr indent="-228600" lvl="6" marL="3200400" algn="l">
              <a:lnSpc>
                <a:spcPct val="90000"/>
              </a:lnSpc>
              <a:spcBef>
                <a:spcPts val="600"/>
              </a:spcBef>
              <a:spcAft>
                <a:spcPts val="0"/>
              </a:spcAft>
              <a:buClr>
                <a:schemeClr val="dk1"/>
              </a:buClr>
              <a:buSzPts val="900"/>
              <a:buNone/>
              <a:defRPr sz="900"/>
            </a:lvl7pPr>
            <a:lvl8pPr indent="-228600" lvl="7" marL="3657600" algn="l">
              <a:lnSpc>
                <a:spcPct val="90000"/>
              </a:lnSpc>
              <a:spcBef>
                <a:spcPts val="600"/>
              </a:spcBef>
              <a:spcAft>
                <a:spcPts val="0"/>
              </a:spcAft>
              <a:buClr>
                <a:schemeClr val="dk1"/>
              </a:buClr>
              <a:buSzPts val="900"/>
              <a:buNone/>
              <a:defRPr sz="900"/>
            </a:lvl8pPr>
            <a:lvl9pPr indent="-228600" lvl="8" marL="4114800" algn="l">
              <a:lnSpc>
                <a:spcPct val="90000"/>
              </a:lnSpc>
              <a:spcBef>
                <a:spcPts val="600"/>
              </a:spcBef>
              <a:spcAft>
                <a:spcPts val="0"/>
              </a:spcAft>
              <a:buClr>
                <a:schemeClr val="dk1"/>
              </a:buClr>
              <a:buSzPts val="900"/>
              <a:buNone/>
              <a:defRPr sz="900"/>
            </a:lvl9pPr>
          </a:lstStyle>
          <a:p/>
        </p:txBody>
      </p:sp>
      <p:sp>
        <p:nvSpPr>
          <p:cNvPr id="53" name="Google Shape;53;p72"/>
          <p:cNvSpPr txBox="1"/>
          <p:nvPr>
            <p:ph idx="10" type="dt"/>
          </p:nvPr>
        </p:nvSpPr>
        <p:spPr>
          <a:xfrm>
            <a:off x="5180250" y="6356351"/>
            <a:ext cx="1218883"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72"/>
          <p:cNvSpPr txBox="1"/>
          <p:nvPr>
            <p:ph idx="11" type="ftr"/>
          </p:nvPr>
        </p:nvSpPr>
        <p:spPr>
          <a:xfrm>
            <a:off x="6595933" y="6356351"/>
            <a:ext cx="3974065"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72"/>
          <p:cNvSpPr txBox="1"/>
          <p:nvPr>
            <p:ph idx="12" type="sldNum"/>
          </p:nvPr>
        </p:nvSpPr>
        <p:spPr>
          <a:xfrm>
            <a:off x="10766796" y="6356351"/>
            <a:ext cx="609441"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pic>
        <p:nvPicPr>
          <p:cNvPr id="56" name="Google Shape;56;p72"/>
          <p:cNvPicPr preferRelativeResize="0"/>
          <p:nvPr/>
        </p:nvPicPr>
        <p:blipFill rotWithShape="1">
          <a:blip r:embed="rId2">
            <a:alphaModFix/>
          </a:blip>
          <a:srcRect b="0" l="0" r="0" t="0"/>
          <a:stretch/>
        </p:blipFill>
        <p:spPr>
          <a:xfrm>
            <a:off x="42368" y="6172200"/>
            <a:ext cx="535612" cy="59074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57" name="Shape 57"/>
        <p:cNvGrpSpPr/>
        <p:nvPr/>
      </p:nvGrpSpPr>
      <p:grpSpPr>
        <a:xfrm>
          <a:off x="0" y="0"/>
          <a:ext cx="0" cy="0"/>
          <a:chOff x="0" y="0"/>
          <a:chExt cx="0" cy="0"/>
        </a:xfrm>
      </p:grpSpPr>
      <p:sp>
        <p:nvSpPr>
          <p:cNvPr id="58" name="Google Shape;58;p73"/>
          <p:cNvSpPr/>
          <p:nvPr/>
        </p:nvSpPr>
        <p:spPr>
          <a:xfrm>
            <a:off x="0" y="0"/>
            <a:ext cx="609441" cy="6858000"/>
          </a:xfrm>
          <a:prstGeom prst="rect">
            <a:avLst/>
          </a:prstGeom>
          <a:solidFill>
            <a:srgbClr val="6A8093">
              <a:alpha val="89803"/>
            </a:srgbClr>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9" name="Google Shape;59;p73"/>
          <p:cNvSpPr/>
          <p:nvPr/>
        </p:nvSpPr>
        <p:spPr>
          <a:xfrm>
            <a:off x="11884104" y="0"/>
            <a:ext cx="304721" cy="6858000"/>
          </a:xfrm>
          <a:prstGeom prst="rect">
            <a:avLst/>
          </a:prstGeom>
          <a:solidFill>
            <a:srgbClr val="465562"/>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60" name="Google Shape;60;p73"/>
          <p:cNvSpPr/>
          <p:nvPr/>
        </p:nvSpPr>
        <p:spPr>
          <a:xfrm>
            <a:off x="4875530" y="0"/>
            <a:ext cx="7017034" cy="6858000"/>
          </a:xfrm>
          <a:prstGeom prst="rect">
            <a:avLst/>
          </a:prstGeom>
          <a:solidFill>
            <a:srgbClr val="C1CBD3"/>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61" name="Google Shape;61;p73"/>
          <p:cNvSpPr txBox="1"/>
          <p:nvPr>
            <p:ph type="title"/>
          </p:nvPr>
        </p:nvSpPr>
        <p:spPr>
          <a:xfrm>
            <a:off x="1074240" y="381000"/>
            <a:ext cx="3293422" cy="1371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43F49"/>
              </a:buClr>
              <a:buSzPts val="2800"/>
              <a:buFont typeface="Arial"/>
              <a:buNone/>
              <a:defRPr b="0" sz="2800" cap="none">
                <a:solidFill>
                  <a:srgbClr val="343F49"/>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descr="An empty placeholder to add an image. Click on the placeholder and select the image that you wish to add" id="62" name="Google Shape;62;p73"/>
          <p:cNvSpPr/>
          <p:nvPr>
            <p:ph idx="2" type="pic"/>
          </p:nvPr>
        </p:nvSpPr>
        <p:spPr>
          <a:xfrm>
            <a:off x="5180251" y="482600"/>
            <a:ext cx="6195986" cy="5689600"/>
          </a:xfrm>
          <a:prstGeom prst="rect">
            <a:avLst/>
          </a:prstGeom>
          <a:noFill/>
          <a:ln cap="flat" cmpd="sng" w="19050">
            <a:solidFill>
              <a:schemeClr val="lt1"/>
            </a:solidFill>
            <a:prstDash val="solid"/>
            <a:round/>
            <a:headEnd len="sm" w="sm" type="none"/>
            <a:tailEnd len="sm" w="sm" type="none"/>
          </a:ln>
        </p:spPr>
      </p:sp>
      <p:sp>
        <p:nvSpPr>
          <p:cNvPr id="63" name="Google Shape;63;p73"/>
          <p:cNvSpPr txBox="1"/>
          <p:nvPr>
            <p:ph idx="1" type="body"/>
          </p:nvPr>
        </p:nvSpPr>
        <p:spPr>
          <a:xfrm>
            <a:off x="1074240" y="1828800"/>
            <a:ext cx="3293422" cy="43434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400"/>
              </a:spcBef>
              <a:spcAft>
                <a:spcPts val="0"/>
              </a:spcAft>
              <a:buClr>
                <a:schemeClr val="dk1"/>
              </a:buClr>
              <a:buSzPts val="2000"/>
              <a:buNone/>
              <a:defRPr sz="2000">
                <a:solidFill>
                  <a:schemeClr val="dk1"/>
                </a:solidFill>
              </a:defRPr>
            </a:lvl1pPr>
            <a:lvl2pPr indent="-228600" lvl="1" marL="914400" algn="l">
              <a:lnSpc>
                <a:spcPct val="90000"/>
              </a:lnSpc>
              <a:spcBef>
                <a:spcPts val="600"/>
              </a:spcBef>
              <a:spcAft>
                <a:spcPts val="0"/>
              </a:spcAft>
              <a:buClr>
                <a:schemeClr val="dk1"/>
              </a:buClr>
              <a:buSzPts val="1200"/>
              <a:buNone/>
              <a:defRPr sz="1200"/>
            </a:lvl2pPr>
            <a:lvl3pPr indent="-228600" lvl="2" marL="1371600" algn="l">
              <a:lnSpc>
                <a:spcPct val="90000"/>
              </a:lnSpc>
              <a:spcBef>
                <a:spcPts val="600"/>
              </a:spcBef>
              <a:spcAft>
                <a:spcPts val="0"/>
              </a:spcAft>
              <a:buClr>
                <a:schemeClr val="dk1"/>
              </a:buClr>
              <a:buSzPts val="1000"/>
              <a:buNone/>
              <a:defRPr sz="1000"/>
            </a:lvl3pPr>
            <a:lvl4pPr indent="-228600" lvl="3" marL="1828800" algn="l">
              <a:lnSpc>
                <a:spcPct val="90000"/>
              </a:lnSpc>
              <a:spcBef>
                <a:spcPts val="600"/>
              </a:spcBef>
              <a:spcAft>
                <a:spcPts val="0"/>
              </a:spcAft>
              <a:buClr>
                <a:schemeClr val="dk1"/>
              </a:buClr>
              <a:buSzPts val="900"/>
              <a:buNone/>
              <a:defRPr sz="900"/>
            </a:lvl4pPr>
            <a:lvl5pPr indent="-228600" lvl="4" marL="2286000" algn="l">
              <a:lnSpc>
                <a:spcPct val="90000"/>
              </a:lnSpc>
              <a:spcBef>
                <a:spcPts val="600"/>
              </a:spcBef>
              <a:spcAft>
                <a:spcPts val="0"/>
              </a:spcAft>
              <a:buClr>
                <a:schemeClr val="dk1"/>
              </a:buClr>
              <a:buSzPts val="900"/>
              <a:buNone/>
              <a:defRPr sz="900"/>
            </a:lvl5pPr>
            <a:lvl6pPr indent="-228600" lvl="5" marL="2743200" algn="l">
              <a:lnSpc>
                <a:spcPct val="90000"/>
              </a:lnSpc>
              <a:spcBef>
                <a:spcPts val="600"/>
              </a:spcBef>
              <a:spcAft>
                <a:spcPts val="0"/>
              </a:spcAft>
              <a:buClr>
                <a:schemeClr val="dk1"/>
              </a:buClr>
              <a:buSzPts val="900"/>
              <a:buNone/>
              <a:defRPr sz="900"/>
            </a:lvl6pPr>
            <a:lvl7pPr indent="-228600" lvl="6" marL="3200400" algn="l">
              <a:lnSpc>
                <a:spcPct val="90000"/>
              </a:lnSpc>
              <a:spcBef>
                <a:spcPts val="600"/>
              </a:spcBef>
              <a:spcAft>
                <a:spcPts val="0"/>
              </a:spcAft>
              <a:buClr>
                <a:schemeClr val="dk1"/>
              </a:buClr>
              <a:buSzPts val="900"/>
              <a:buNone/>
              <a:defRPr sz="900"/>
            </a:lvl7pPr>
            <a:lvl8pPr indent="-228600" lvl="7" marL="3657600" algn="l">
              <a:lnSpc>
                <a:spcPct val="90000"/>
              </a:lnSpc>
              <a:spcBef>
                <a:spcPts val="600"/>
              </a:spcBef>
              <a:spcAft>
                <a:spcPts val="0"/>
              </a:spcAft>
              <a:buClr>
                <a:schemeClr val="dk1"/>
              </a:buClr>
              <a:buSzPts val="900"/>
              <a:buNone/>
              <a:defRPr sz="900"/>
            </a:lvl8pPr>
            <a:lvl9pPr indent="-228600" lvl="8" marL="4114800" algn="l">
              <a:lnSpc>
                <a:spcPct val="90000"/>
              </a:lnSpc>
              <a:spcBef>
                <a:spcPts val="600"/>
              </a:spcBef>
              <a:spcAft>
                <a:spcPts val="0"/>
              </a:spcAft>
              <a:buClr>
                <a:schemeClr val="dk1"/>
              </a:buClr>
              <a:buSzPts val="900"/>
              <a:buNone/>
              <a:defRPr sz="900"/>
            </a:lvl9pPr>
          </a:lstStyle>
          <a:p/>
        </p:txBody>
      </p:sp>
      <p:sp>
        <p:nvSpPr>
          <p:cNvPr id="64" name="Google Shape;64;p73"/>
          <p:cNvSpPr txBox="1"/>
          <p:nvPr>
            <p:ph idx="10" type="dt"/>
          </p:nvPr>
        </p:nvSpPr>
        <p:spPr>
          <a:xfrm>
            <a:off x="5180250" y="6356351"/>
            <a:ext cx="1218883"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73"/>
          <p:cNvSpPr txBox="1"/>
          <p:nvPr>
            <p:ph idx="11" type="ftr"/>
          </p:nvPr>
        </p:nvSpPr>
        <p:spPr>
          <a:xfrm>
            <a:off x="6595933" y="6356351"/>
            <a:ext cx="3974065"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73"/>
          <p:cNvSpPr txBox="1"/>
          <p:nvPr>
            <p:ph idx="12" type="sldNum"/>
          </p:nvPr>
        </p:nvSpPr>
        <p:spPr>
          <a:xfrm>
            <a:off x="10766796" y="6356351"/>
            <a:ext cx="609441"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2"/>
                </a:solidFill>
                <a:latin typeface="Arial"/>
                <a:ea typeface="Arial"/>
                <a:cs typeface="Arial"/>
                <a:sym typeface="Arial"/>
              </a:defRPr>
            </a:lvl1pPr>
            <a:lvl2pPr indent="0" lvl="1" marL="0" algn="r">
              <a:spcBef>
                <a:spcPts val="0"/>
              </a:spcBef>
              <a:buNone/>
              <a:defRPr b="0" i="0" sz="1200" u="none" cap="none" strike="noStrike">
                <a:solidFill>
                  <a:schemeClr val="dk2"/>
                </a:solidFill>
                <a:latin typeface="Arial"/>
                <a:ea typeface="Arial"/>
                <a:cs typeface="Arial"/>
                <a:sym typeface="Arial"/>
              </a:defRPr>
            </a:lvl2pPr>
            <a:lvl3pPr indent="0" lvl="2" marL="0" algn="r">
              <a:spcBef>
                <a:spcPts val="0"/>
              </a:spcBef>
              <a:buNone/>
              <a:defRPr b="0" i="0" sz="1200" u="none" cap="none" strike="noStrike">
                <a:solidFill>
                  <a:schemeClr val="dk2"/>
                </a:solidFill>
                <a:latin typeface="Arial"/>
                <a:ea typeface="Arial"/>
                <a:cs typeface="Arial"/>
                <a:sym typeface="Arial"/>
              </a:defRPr>
            </a:lvl3pPr>
            <a:lvl4pPr indent="0" lvl="3" marL="0" algn="r">
              <a:spcBef>
                <a:spcPts val="0"/>
              </a:spcBef>
              <a:buNone/>
              <a:defRPr b="0" i="0" sz="1200" u="none" cap="none" strike="noStrike">
                <a:solidFill>
                  <a:schemeClr val="dk2"/>
                </a:solidFill>
                <a:latin typeface="Arial"/>
                <a:ea typeface="Arial"/>
                <a:cs typeface="Arial"/>
                <a:sym typeface="Arial"/>
              </a:defRPr>
            </a:lvl4pPr>
            <a:lvl5pPr indent="0" lvl="4" marL="0" algn="r">
              <a:spcBef>
                <a:spcPts val="0"/>
              </a:spcBef>
              <a:buNone/>
              <a:defRPr b="0" i="0" sz="1200" u="none" cap="none" strike="noStrike">
                <a:solidFill>
                  <a:schemeClr val="dk2"/>
                </a:solidFill>
                <a:latin typeface="Arial"/>
                <a:ea typeface="Arial"/>
                <a:cs typeface="Arial"/>
                <a:sym typeface="Arial"/>
              </a:defRPr>
            </a:lvl5pPr>
            <a:lvl6pPr indent="0" lvl="5" marL="0" algn="r">
              <a:spcBef>
                <a:spcPts val="0"/>
              </a:spcBef>
              <a:buNone/>
              <a:defRPr b="0" i="0" sz="1200" u="none" cap="none" strike="noStrike">
                <a:solidFill>
                  <a:schemeClr val="dk2"/>
                </a:solidFill>
                <a:latin typeface="Arial"/>
                <a:ea typeface="Arial"/>
                <a:cs typeface="Arial"/>
                <a:sym typeface="Arial"/>
              </a:defRPr>
            </a:lvl6pPr>
            <a:lvl7pPr indent="0" lvl="6" marL="0" algn="r">
              <a:spcBef>
                <a:spcPts val="0"/>
              </a:spcBef>
              <a:buNone/>
              <a:defRPr b="0" i="0" sz="1200" u="none" cap="none" strike="noStrike">
                <a:solidFill>
                  <a:schemeClr val="dk2"/>
                </a:solidFill>
                <a:latin typeface="Arial"/>
                <a:ea typeface="Arial"/>
                <a:cs typeface="Arial"/>
                <a:sym typeface="Arial"/>
              </a:defRPr>
            </a:lvl7pPr>
            <a:lvl8pPr indent="0" lvl="7" marL="0" algn="r">
              <a:spcBef>
                <a:spcPts val="0"/>
              </a:spcBef>
              <a:buNone/>
              <a:defRPr b="0" i="0" sz="1200" u="none" cap="none" strike="noStrike">
                <a:solidFill>
                  <a:schemeClr val="dk2"/>
                </a:solidFill>
                <a:latin typeface="Arial"/>
                <a:ea typeface="Arial"/>
                <a:cs typeface="Arial"/>
                <a:sym typeface="Arial"/>
              </a:defRPr>
            </a:lvl8pPr>
            <a:lvl9pPr indent="0" lvl="8" marL="0" algn="r">
              <a:spcBef>
                <a:spcPts val="0"/>
              </a:spcBef>
              <a:buNone/>
              <a:defRPr b="0" i="0" sz="12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cxnSp>
        <p:nvCxnSpPr>
          <p:cNvPr id="67" name="Google Shape;67;p73"/>
          <p:cNvCxnSpPr/>
          <p:nvPr/>
        </p:nvCxnSpPr>
        <p:spPr>
          <a:xfrm>
            <a:off x="11879867" y="0"/>
            <a:ext cx="0" cy="6858000"/>
          </a:xfrm>
          <a:prstGeom prst="straightConnector1">
            <a:avLst/>
          </a:prstGeom>
          <a:noFill/>
          <a:ln cap="flat" cmpd="sng" w="19050">
            <a:solidFill>
              <a:schemeClr val="lt1"/>
            </a:solidFill>
            <a:prstDash val="solid"/>
            <a:miter lim="800000"/>
            <a:headEnd len="sm" w="sm" type="none"/>
            <a:tailEnd len="sm" w="sm" type="none"/>
          </a:ln>
        </p:spPr>
      </p:cxnSp>
      <p:pic>
        <p:nvPicPr>
          <p:cNvPr id="68" name="Google Shape;68;p73"/>
          <p:cNvPicPr preferRelativeResize="0"/>
          <p:nvPr/>
        </p:nvPicPr>
        <p:blipFill rotWithShape="1">
          <a:blip r:embed="rId2">
            <a:alphaModFix/>
          </a:blip>
          <a:srcRect b="0" l="0" r="0" t="0"/>
          <a:stretch/>
        </p:blipFill>
        <p:spPr>
          <a:xfrm>
            <a:off x="10193459" y="5874432"/>
            <a:ext cx="1950920" cy="156073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69" name="Shape 69"/>
        <p:cNvGrpSpPr/>
        <p:nvPr/>
      </p:nvGrpSpPr>
      <p:grpSpPr>
        <a:xfrm>
          <a:off x="0" y="0"/>
          <a:ext cx="0" cy="0"/>
          <a:chOff x="0" y="0"/>
          <a:chExt cx="0" cy="0"/>
        </a:xfrm>
      </p:grpSpPr>
      <p:sp>
        <p:nvSpPr>
          <p:cNvPr id="70" name="Google Shape;70;p74"/>
          <p:cNvSpPr/>
          <p:nvPr/>
        </p:nvSpPr>
        <p:spPr>
          <a:xfrm>
            <a:off x="626239" y="0"/>
            <a:ext cx="304721" cy="6858000"/>
          </a:xfrm>
          <a:prstGeom prst="rect">
            <a:avLst/>
          </a:prstGeom>
          <a:solidFill>
            <a:schemeClr val="accent1"/>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1" name="Google Shape;71;p74"/>
          <p:cNvSpPr/>
          <p:nvPr/>
        </p:nvSpPr>
        <p:spPr>
          <a:xfrm>
            <a:off x="0" y="0"/>
            <a:ext cx="609441" cy="6858000"/>
          </a:xfrm>
          <a:prstGeom prst="rect">
            <a:avLst/>
          </a:prstGeom>
          <a:solidFill>
            <a:srgbClr val="6A8093">
              <a:alpha val="89803"/>
            </a:srgbClr>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72" name="Google Shape;72;p74"/>
          <p:cNvCxnSpPr/>
          <p:nvPr/>
        </p:nvCxnSpPr>
        <p:spPr>
          <a:xfrm>
            <a:off x="617143" y="0"/>
            <a:ext cx="0" cy="6858000"/>
          </a:xfrm>
          <a:prstGeom prst="straightConnector1">
            <a:avLst/>
          </a:prstGeom>
          <a:noFill/>
          <a:ln cap="flat" cmpd="sng" w="19050">
            <a:solidFill>
              <a:schemeClr val="lt1"/>
            </a:solidFill>
            <a:prstDash val="solid"/>
            <a:miter lim="800000"/>
            <a:headEnd len="sm" w="sm" type="none"/>
            <a:tailEnd len="sm" w="sm" type="none"/>
          </a:ln>
        </p:spPr>
      </p:cxnSp>
      <p:sp>
        <p:nvSpPr>
          <p:cNvPr id="73" name="Google Shape;73;p74"/>
          <p:cNvSpPr/>
          <p:nvPr/>
        </p:nvSpPr>
        <p:spPr>
          <a:xfrm>
            <a:off x="10969942" y="0"/>
            <a:ext cx="922621" cy="6858000"/>
          </a:xfrm>
          <a:prstGeom prst="rect">
            <a:avLst/>
          </a:prstGeom>
          <a:solidFill>
            <a:srgbClr val="6A8093">
              <a:alpha val="86666"/>
            </a:srgbClr>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4" name="Google Shape;74;p74"/>
          <p:cNvSpPr/>
          <p:nvPr/>
        </p:nvSpPr>
        <p:spPr>
          <a:xfrm>
            <a:off x="11892563" y="0"/>
            <a:ext cx="304721" cy="6858000"/>
          </a:xfrm>
          <a:prstGeom prst="rect">
            <a:avLst/>
          </a:prstGeom>
          <a:solidFill>
            <a:srgbClr val="465562">
              <a:alpha val="89803"/>
            </a:srgbClr>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5" name="Google Shape;75;p74"/>
          <p:cNvSpPr txBox="1"/>
          <p:nvPr>
            <p:ph idx="10" type="dt"/>
          </p:nvPr>
        </p:nvSpPr>
        <p:spPr>
          <a:xfrm>
            <a:off x="5180250" y="6356351"/>
            <a:ext cx="1218883"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74"/>
          <p:cNvSpPr txBox="1"/>
          <p:nvPr>
            <p:ph idx="11" type="ftr"/>
          </p:nvPr>
        </p:nvSpPr>
        <p:spPr>
          <a:xfrm>
            <a:off x="6595933" y="6356351"/>
            <a:ext cx="3974065"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74"/>
          <p:cNvSpPr txBox="1"/>
          <p:nvPr>
            <p:ph idx="12" type="sldNum"/>
          </p:nvPr>
        </p:nvSpPr>
        <p:spPr>
          <a:xfrm>
            <a:off x="10766796" y="6356351"/>
            <a:ext cx="609441"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cap="none">
                <a:solidFill>
                  <a:schemeClr val="lt1"/>
                </a:solidFill>
                <a:latin typeface="Arial"/>
                <a:ea typeface="Arial"/>
                <a:cs typeface="Arial"/>
                <a:sym typeface="Arial"/>
              </a:defRPr>
            </a:lvl1pPr>
            <a:lvl2pPr indent="0" lvl="1" marL="0" algn="r">
              <a:spcBef>
                <a:spcPts val="0"/>
              </a:spcBef>
              <a:buNone/>
              <a:defRPr sz="1200" cap="none">
                <a:solidFill>
                  <a:schemeClr val="lt1"/>
                </a:solidFill>
                <a:latin typeface="Arial"/>
                <a:ea typeface="Arial"/>
                <a:cs typeface="Arial"/>
                <a:sym typeface="Arial"/>
              </a:defRPr>
            </a:lvl2pPr>
            <a:lvl3pPr indent="0" lvl="2" marL="0" algn="r">
              <a:spcBef>
                <a:spcPts val="0"/>
              </a:spcBef>
              <a:buNone/>
              <a:defRPr sz="1200" cap="none">
                <a:solidFill>
                  <a:schemeClr val="lt1"/>
                </a:solidFill>
                <a:latin typeface="Arial"/>
                <a:ea typeface="Arial"/>
                <a:cs typeface="Arial"/>
                <a:sym typeface="Arial"/>
              </a:defRPr>
            </a:lvl3pPr>
            <a:lvl4pPr indent="0" lvl="3" marL="0" algn="r">
              <a:spcBef>
                <a:spcPts val="0"/>
              </a:spcBef>
              <a:buNone/>
              <a:defRPr sz="1200" cap="none">
                <a:solidFill>
                  <a:schemeClr val="lt1"/>
                </a:solidFill>
                <a:latin typeface="Arial"/>
                <a:ea typeface="Arial"/>
                <a:cs typeface="Arial"/>
                <a:sym typeface="Arial"/>
              </a:defRPr>
            </a:lvl4pPr>
            <a:lvl5pPr indent="0" lvl="4" marL="0" algn="r">
              <a:spcBef>
                <a:spcPts val="0"/>
              </a:spcBef>
              <a:buNone/>
              <a:defRPr sz="1200" cap="none">
                <a:solidFill>
                  <a:schemeClr val="lt1"/>
                </a:solidFill>
                <a:latin typeface="Arial"/>
                <a:ea typeface="Arial"/>
                <a:cs typeface="Arial"/>
                <a:sym typeface="Arial"/>
              </a:defRPr>
            </a:lvl5pPr>
            <a:lvl6pPr indent="0" lvl="5" marL="0" algn="r">
              <a:spcBef>
                <a:spcPts val="0"/>
              </a:spcBef>
              <a:buNone/>
              <a:defRPr sz="1200" cap="none">
                <a:solidFill>
                  <a:schemeClr val="lt1"/>
                </a:solidFill>
                <a:latin typeface="Arial"/>
                <a:ea typeface="Arial"/>
                <a:cs typeface="Arial"/>
                <a:sym typeface="Arial"/>
              </a:defRPr>
            </a:lvl6pPr>
            <a:lvl7pPr indent="0" lvl="6" marL="0" algn="r">
              <a:spcBef>
                <a:spcPts val="0"/>
              </a:spcBef>
              <a:buNone/>
              <a:defRPr sz="1200" cap="none">
                <a:solidFill>
                  <a:schemeClr val="lt1"/>
                </a:solidFill>
                <a:latin typeface="Arial"/>
                <a:ea typeface="Arial"/>
                <a:cs typeface="Arial"/>
                <a:sym typeface="Arial"/>
              </a:defRPr>
            </a:lvl7pPr>
            <a:lvl8pPr indent="0" lvl="7" marL="0" algn="r">
              <a:spcBef>
                <a:spcPts val="0"/>
              </a:spcBef>
              <a:buNone/>
              <a:defRPr sz="1200" cap="none">
                <a:solidFill>
                  <a:schemeClr val="lt1"/>
                </a:solidFill>
                <a:latin typeface="Arial"/>
                <a:ea typeface="Arial"/>
                <a:cs typeface="Arial"/>
                <a:sym typeface="Arial"/>
              </a:defRPr>
            </a:lvl8pPr>
            <a:lvl9pPr indent="0" lvl="8" marL="0" algn="r">
              <a:spcBef>
                <a:spcPts val="0"/>
              </a:spcBef>
              <a:buNone/>
              <a:defRPr sz="1200" cap="non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78" name="Google Shape;78;p74"/>
          <p:cNvPicPr preferRelativeResize="0"/>
          <p:nvPr/>
        </p:nvPicPr>
        <p:blipFill rotWithShape="1">
          <a:blip r:embed="rId2">
            <a:alphaModFix/>
          </a:blip>
          <a:srcRect b="0" l="0" r="0" t="0"/>
          <a:stretch/>
        </p:blipFill>
        <p:spPr>
          <a:xfrm>
            <a:off x="-8522" y="6063387"/>
            <a:ext cx="604700" cy="66694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79" name="Shape 79"/>
        <p:cNvGrpSpPr/>
        <p:nvPr/>
      </p:nvGrpSpPr>
      <p:grpSpPr>
        <a:xfrm>
          <a:off x="0" y="0"/>
          <a:ext cx="0" cy="0"/>
          <a:chOff x="0" y="0"/>
          <a:chExt cx="0" cy="0"/>
        </a:xfrm>
      </p:grpSpPr>
      <p:sp>
        <p:nvSpPr>
          <p:cNvPr id="80" name="Google Shape;80;p75"/>
          <p:cNvSpPr/>
          <p:nvPr/>
        </p:nvSpPr>
        <p:spPr>
          <a:xfrm>
            <a:off x="11579384" y="5638800"/>
            <a:ext cx="609441" cy="1219200"/>
          </a:xfrm>
          <a:prstGeom prst="rect">
            <a:avLst/>
          </a:prstGeom>
          <a:solidFill>
            <a:schemeClr val="accent1"/>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1" name="Google Shape;81;p75"/>
          <p:cNvSpPr/>
          <p:nvPr/>
        </p:nvSpPr>
        <p:spPr>
          <a:xfrm>
            <a:off x="11274663" y="5638800"/>
            <a:ext cx="304721" cy="1219200"/>
          </a:xfrm>
          <a:prstGeom prst="rect">
            <a:avLst/>
          </a:prstGeom>
          <a:solidFill>
            <a:srgbClr val="6A8093"/>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2" name="Google Shape;82;p75"/>
          <p:cNvSpPr/>
          <p:nvPr/>
        </p:nvSpPr>
        <p:spPr>
          <a:xfrm>
            <a:off x="1216152" y="5638800"/>
            <a:ext cx="609441" cy="1219200"/>
          </a:xfrm>
          <a:prstGeom prst="rect">
            <a:avLst/>
          </a:prstGeom>
          <a:solidFill>
            <a:schemeClr val="accent1"/>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3" name="Google Shape;83;p75"/>
          <p:cNvSpPr/>
          <p:nvPr/>
        </p:nvSpPr>
        <p:spPr>
          <a:xfrm>
            <a:off x="0" y="5638800"/>
            <a:ext cx="12188825" cy="1219200"/>
          </a:xfrm>
          <a:prstGeom prst="rect">
            <a:avLst/>
          </a:prstGeom>
          <a:solidFill>
            <a:srgbClr val="6A8093">
              <a:alpha val="49803"/>
            </a:srgbClr>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84" name="Google Shape;84;p75"/>
          <p:cNvCxnSpPr/>
          <p:nvPr/>
        </p:nvCxnSpPr>
        <p:spPr>
          <a:xfrm>
            <a:off x="11573293" y="5638800"/>
            <a:ext cx="0" cy="1219200"/>
          </a:xfrm>
          <a:prstGeom prst="straightConnector1">
            <a:avLst/>
          </a:prstGeom>
          <a:noFill/>
          <a:ln cap="flat" cmpd="sng" w="19050">
            <a:solidFill>
              <a:schemeClr val="lt1"/>
            </a:solidFill>
            <a:prstDash val="solid"/>
            <a:miter lim="800000"/>
            <a:headEnd len="sm" w="sm" type="none"/>
            <a:tailEnd len="sm" w="sm" type="none"/>
          </a:ln>
        </p:spPr>
      </p:cxnSp>
      <p:sp>
        <p:nvSpPr>
          <p:cNvPr id="85" name="Google Shape;85;p75"/>
          <p:cNvSpPr/>
          <p:nvPr/>
        </p:nvSpPr>
        <p:spPr>
          <a:xfrm>
            <a:off x="0" y="5643132"/>
            <a:ext cx="1216152" cy="1214868"/>
          </a:xfrm>
          <a:prstGeom prst="rect">
            <a:avLst/>
          </a:prstGeom>
          <a:solidFill>
            <a:srgbClr val="465562">
              <a:alpha val="74901"/>
            </a:srgbClr>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86" name="Google Shape;86;p75"/>
          <p:cNvCxnSpPr/>
          <p:nvPr/>
        </p:nvCxnSpPr>
        <p:spPr>
          <a:xfrm>
            <a:off x="1216152" y="5638800"/>
            <a:ext cx="0" cy="1219200"/>
          </a:xfrm>
          <a:prstGeom prst="straightConnector1">
            <a:avLst/>
          </a:prstGeom>
          <a:noFill/>
          <a:ln cap="flat" cmpd="sng" w="19050">
            <a:solidFill>
              <a:schemeClr val="lt1"/>
            </a:solidFill>
            <a:prstDash val="solid"/>
            <a:miter lim="800000"/>
            <a:headEnd len="sm" w="sm" type="none"/>
            <a:tailEnd len="sm" w="sm" type="none"/>
          </a:ln>
        </p:spPr>
      </p:cxnSp>
      <p:sp>
        <p:nvSpPr>
          <p:cNvPr id="87" name="Google Shape;87;p75"/>
          <p:cNvSpPr/>
          <p:nvPr/>
        </p:nvSpPr>
        <p:spPr>
          <a:xfrm>
            <a:off x="11579384" y="0"/>
            <a:ext cx="609441" cy="609600"/>
          </a:xfrm>
          <a:prstGeom prst="rect">
            <a:avLst/>
          </a:prstGeom>
          <a:solidFill>
            <a:schemeClr val="accent1"/>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8" name="Google Shape;88;p75"/>
          <p:cNvSpPr/>
          <p:nvPr/>
        </p:nvSpPr>
        <p:spPr>
          <a:xfrm>
            <a:off x="11274663" y="0"/>
            <a:ext cx="304721" cy="609600"/>
          </a:xfrm>
          <a:prstGeom prst="rect">
            <a:avLst/>
          </a:prstGeom>
          <a:solidFill>
            <a:srgbClr val="6A8093"/>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9" name="Google Shape;89;p75"/>
          <p:cNvSpPr/>
          <p:nvPr/>
        </p:nvSpPr>
        <p:spPr>
          <a:xfrm>
            <a:off x="1218883" y="0"/>
            <a:ext cx="609441" cy="609600"/>
          </a:xfrm>
          <a:prstGeom prst="rect">
            <a:avLst/>
          </a:prstGeom>
          <a:solidFill>
            <a:schemeClr val="accent1"/>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0" name="Google Shape;90;p75"/>
          <p:cNvSpPr/>
          <p:nvPr/>
        </p:nvSpPr>
        <p:spPr>
          <a:xfrm>
            <a:off x="-2" y="0"/>
            <a:ext cx="1218883" cy="609600"/>
          </a:xfrm>
          <a:prstGeom prst="rect">
            <a:avLst/>
          </a:prstGeom>
          <a:solidFill>
            <a:srgbClr val="6A8093"/>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1" name="Google Shape;91;p75"/>
          <p:cNvSpPr/>
          <p:nvPr/>
        </p:nvSpPr>
        <p:spPr>
          <a:xfrm>
            <a:off x="0" y="0"/>
            <a:ext cx="12188825" cy="609600"/>
          </a:xfrm>
          <a:prstGeom prst="rect">
            <a:avLst/>
          </a:prstGeom>
          <a:solidFill>
            <a:srgbClr val="6A8093">
              <a:alpha val="49803"/>
            </a:srgbClr>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92" name="Google Shape;92;p75"/>
          <p:cNvCxnSpPr/>
          <p:nvPr/>
        </p:nvCxnSpPr>
        <p:spPr>
          <a:xfrm>
            <a:off x="11573293" y="0"/>
            <a:ext cx="0" cy="609600"/>
          </a:xfrm>
          <a:prstGeom prst="straightConnector1">
            <a:avLst/>
          </a:prstGeom>
          <a:noFill/>
          <a:ln cap="flat" cmpd="sng" w="19050">
            <a:solidFill>
              <a:schemeClr val="lt1"/>
            </a:solidFill>
            <a:prstDash val="solid"/>
            <a:miter lim="800000"/>
            <a:headEnd len="sm" w="sm" type="none"/>
            <a:tailEnd len="sm" w="sm" type="none"/>
          </a:ln>
        </p:spPr>
      </p:cxnSp>
      <p:sp>
        <p:nvSpPr>
          <p:cNvPr id="93" name="Google Shape;93;p75"/>
          <p:cNvSpPr/>
          <p:nvPr/>
        </p:nvSpPr>
        <p:spPr>
          <a:xfrm>
            <a:off x="0" y="0"/>
            <a:ext cx="1216152" cy="609600"/>
          </a:xfrm>
          <a:prstGeom prst="rect">
            <a:avLst/>
          </a:prstGeom>
          <a:solidFill>
            <a:srgbClr val="465562">
              <a:alpha val="74901"/>
            </a:srgbClr>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94" name="Google Shape;94;p75"/>
          <p:cNvCxnSpPr/>
          <p:nvPr/>
        </p:nvCxnSpPr>
        <p:spPr>
          <a:xfrm>
            <a:off x="1218884" y="0"/>
            <a:ext cx="0" cy="609600"/>
          </a:xfrm>
          <a:prstGeom prst="straightConnector1">
            <a:avLst/>
          </a:prstGeom>
          <a:noFill/>
          <a:ln cap="flat" cmpd="sng" w="19050">
            <a:solidFill>
              <a:schemeClr val="lt1"/>
            </a:solidFill>
            <a:prstDash val="solid"/>
            <a:miter lim="800000"/>
            <a:headEnd len="sm" w="sm" type="none"/>
            <a:tailEnd len="sm" w="sm" type="none"/>
          </a:ln>
        </p:spPr>
      </p:cxnSp>
      <p:sp>
        <p:nvSpPr>
          <p:cNvPr id="95" name="Google Shape;95;p75"/>
          <p:cNvSpPr txBox="1"/>
          <p:nvPr>
            <p:ph type="title"/>
          </p:nvPr>
        </p:nvSpPr>
        <p:spPr>
          <a:xfrm>
            <a:off x="3503612" y="1605932"/>
            <a:ext cx="8283272" cy="265406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43F49"/>
              </a:buClr>
              <a:buSzPts val="5400"/>
              <a:buFont typeface="Arial"/>
              <a:buNone/>
              <a:defRPr b="0" sz="54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 name="Google Shape;96;p75"/>
          <p:cNvSpPr txBox="1"/>
          <p:nvPr>
            <p:ph idx="1" type="body"/>
          </p:nvPr>
        </p:nvSpPr>
        <p:spPr>
          <a:xfrm>
            <a:off x="3515549" y="4309412"/>
            <a:ext cx="7264623" cy="115020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0"/>
              </a:spcBef>
              <a:spcAft>
                <a:spcPts val="0"/>
              </a:spcAft>
              <a:buClr>
                <a:schemeClr val="dk1"/>
              </a:buClr>
              <a:buSzPts val="3200"/>
              <a:buNone/>
              <a:defRPr sz="3200">
                <a:solidFill>
                  <a:schemeClr val="dk1"/>
                </a:solidFill>
              </a:defRPr>
            </a:lvl1pPr>
            <a:lvl2pPr indent="-228600" lvl="1" marL="914400" algn="l">
              <a:lnSpc>
                <a:spcPct val="90000"/>
              </a:lnSpc>
              <a:spcBef>
                <a:spcPts val="600"/>
              </a:spcBef>
              <a:spcAft>
                <a:spcPts val="0"/>
              </a:spcAft>
              <a:buClr>
                <a:srgbClr val="92979C"/>
              </a:buClr>
              <a:buSzPts val="1800"/>
              <a:buNone/>
              <a:defRPr sz="1800">
                <a:solidFill>
                  <a:srgbClr val="92979C"/>
                </a:solidFill>
              </a:defRPr>
            </a:lvl2pPr>
            <a:lvl3pPr indent="-228600" lvl="2" marL="1371600" algn="l">
              <a:lnSpc>
                <a:spcPct val="90000"/>
              </a:lnSpc>
              <a:spcBef>
                <a:spcPts val="600"/>
              </a:spcBef>
              <a:spcAft>
                <a:spcPts val="0"/>
              </a:spcAft>
              <a:buClr>
                <a:srgbClr val="92979C"/>
              </a:buClr>
              <a:buSzPts val="1600"/>
              <a:buNone/>
              <a:defRPr sz="1600">
                <a:solidFill>
                  <a:srgbClr val="92979C"/>
                </a:solidFill>
              </a:defRPr>
            </a:lvl3pPr>
            <a:lvl4pPr indent="-228600" lvl="3" marL="1828800" algn="l">
              <a:lnSpc>
                <a:spcPct val="90000"/>
              </a:lnSpc>
              <a:spcBef>
                <a:spcPts val="600"/>
              </a:spcBef>
              <a:spcAft>
                <a:spcPts val="0"/>
              </a:spcAft>
              <a:buClr>
                <a:srgbClr val="92979C"/>
              </a:buClr>
              <a:buSzPts val="1400"/>
              <a:buNone/>
              <a:defRPr sz="1400">
                <a:solidFill>
                  <a:srgbClr val="92979C"/>
                </a:solidFill>
              </a:defRPr>
            </a:lvl4pPr>
            <a:lvl5pPr indent="-228600" lvl="4" marL="2286000" algn="l">
              <a:lnSpc>
                <a:spcPct val="90000"/>
              </a:lnSpc>
              <a:spcBef>
                <a:spcPts val="600"/>
              </a:spcBef>
              <a:spcAft>
                <a:spcPts val="0"/>
              </a:spcAft>
              <a:buClr>
                <a:srgbClr val="92979C"/>
              </a:buClr>
              <a:buSzPts val="1400"/>
              <a:buNone/>
              <a:defRPr sz="1400">
                <a:solidFill>
                  <a:srgbClr val="92979C"/>
                </a:solidFill>
              </a:defRPr>
            </a:lvl5pPr>
            <a:lvl6pPr indent="-228600" lvl="5" marL="2743200" algn="l">
              <a:lnSpc>
                <a:spcPct val="90000"/>
              </a:lnSpc>
              <a:spcBef>
                <a:spcPts val="600"/>
              </a:spcBef>
              <a:spcAft>
                <a:spcPts val="0"/>
              </a:spcAft>
              <a:buClr>
                <a:srgbClr val="92979C"/>
              </a:buClr>
              <a:buSzPts val="1400"/>
              <a:buNone/>
              <a:defRPr sz="1400">
                <a:solidFill>
                  <a:srgbClr val="92979C"/>
                </a:solidFill>
              </a:defRPr>
            </a:lvl6pPr>
            <a:lvl7pPr indent="-228600" lvl="6" marL="3200400" algn="l">
              <a:lnSpc>
                <a:spcPct val="90000"/>
              </a:lnSpc>
              <a:spcBef>
                <a:spcPts val="600"/>
              </a:spcBef>
              <a:spcAft>
                <a:spcPts val="0"/>
              </a:spcAft>
              <a:buClr>
                <a:srgbClr val="92979C"/>
              </a:buClr>
              <a:buSzPts val="1400"/>
              <a:buNone/>
              <a:defRPr sz="1400">
                <a:solidFill>
                  <a:srgbClr val="92979C"/>
                </a:solidFill>
              </a:defRPr>
            </a:lvl7pPr>
            <a:lvl8pPr indent="-228600" lvl="7" marL="3657600" algn="l">
              <a:lnSpc>
                <a:spcPct val="90000"/>
              </a:lnSpc>
              <a:spcBef>
                <a:spcPts val="600"/>
              </a:spcBef>
              <a:spcAft>
                <a:spcPts val="0"/>
              </a:spcAft>
              <a:buClr>
                <a:srgbClr val="92979C"/>
              </a:buClr>
              <a:buSzPts val="1400"/>
              <a:buNone/>
              <a:defRPr sz="1400">
                <a:solidFill>
                  <a:srgbClr val="92979C"/>
                </a:solidFill>
              </a:defRPr>
            </a:lvl8pPr>
            <a:lvl9pPr indent="-228600" lvl="8" marL="4114800" algn="l">
              <a:lnSpc>
                <a:spcPct val="90000"/>
              </a:lnSpc>
              <a:spcBef>
                <a:spcPts val="600"/>
              </a:spcBef>
              <a:spcAft>
                <a:spcPts val="0"/>
              </a:spcAft>
              <a:buClr>
                <a:srgbClr val="92979C"/>
              </a:buClr>
              <a:buSzPts val="1400"/>
              <a:buNone/>
              <a:defRPr sz="1400">
                <a:solidFill>
                  <a:srgbClr val="92979C"/>
                </a:solidFill>
              </a:defRPr>
            </a:lvl9pPr>
          </a:lstStyle>
          <a:p/>
        </p:txBody>
      </p:sp>
      <p:sp>
        <p:nvSpPr>
          <p:cNvPr id="97" name="Google Shape;97;p75"/>
          <p:cNvSpPr txBox="1"/>
          <p:nvPr>
            <p:ph idx="10" type="dt"/>
          </p:nvPr>
        </p:nvSpPr>
        <p:spPr>
          <a:xfrm>
            <a:off x="5180250" y="6356351"/>
            <a:ext cx="1218883"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75"/>
          <p:cNvSpPr txBox="1"/>
          <p:nvPr>
            <p:ph idx="11" type="ftr"/>
          </p:nvPr>
        </p:nvSpPr>
        <p:spPr>
          <a:xfrm>
            <a:off x="6595933" y="6356351"/>
            <a:ext cx="3974065"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75"/>
          <p:cNvSpPr txBox="1"/>
          <p:nvPr>
            <p:ph idx="12" type="sldNum"/>
          </p:nvPr>
        </p:nvSpPr>
        <p:spPr>
          <a:xfrm>
            <a:off x="10666571" y="6356351"/>
            <a:ext cx="609441"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cap="none">
                <a:solidFill>
                  <a:schemeClr val="dk2"/>
                </a:solidFill>
                <a:latin typeface="Arial"/>
                <a:ea typeface="Arial"/>
                <a:cs typeface="Arial"/>
                <a:sym typeface="Arial"/>
              </a:defRPr>
            </a:lvl1pPr>
            <a:lvl2pPr indent="0" lvl="1" marL="0" algn="r">
              <a:spcBef>
                <a:spcPts val="0"/>
              </a:spcBef>
              <a:buNone/>
              <a:defRPr sz="1200" cap="none">
                <a:solidFill>
                  <a:schemeClr val="dk2"/>
                </a:solidFill>
                <a:latin typeface="Arial"/>
                <a:ea typeface="Arial"/>
                <a:cs typeface="Arial"/>
                <a:sym typeface="Arial"/>
              </a:defRPr>
            </a:lvl2pPr>
            <a:lvl3pPr indent="0" lvl="2" marL="0" algn="r">
              <a:spcBef>
                <a:spcPts val="0"/>
              </a:spcBef>
              <a:buNone/>
              <a:defRPr sz="1200" cap="none">
                <a:solidFill>
                  <a:schemeClr val="dk2"/>
                </a:solidFill>
                <a:latin typeface="Arial"/>
                <a:ea typeface="Arial"/>
                <a:cs typeface="Arial"/>
                <a:sym typeface="Arial"/>
              </a:defRPr>
            </a:lvl3pPr>
            <a:lvl4pPr indent="0" lvl="3" marL="0" algn="r">
              <a:spcBef>
                <a:spcPts val="0"/>
              </a:spcBef>
              <a:buNone/>
              <a:defRPr sz="1200" cap="none">
                <a:solidFill>
                  <a:schemeClr val="dk2"/>
                </a:solidFill>
                <a:latin typeface="Arial"/>
                <a:ea typeface="Arial"/>
                <a:cs typeface="Arial"/>
                <a:sym typeface="Arial"/>
              </a:defRPr>
            </a:lvl4pPr>
            <a:lvl5pPr indent="0" lvl="4" marL="0" algn="r">
              <a:spcBef>
                <a:spcPts val="0"/>
              </a:spcBef>
              <a:buNone/>
              <a:defRPr sz="1200" cap="none">
                <a:solidFill>
                  <a:schemeClr val="dk2"/>
                </a:solidFill>
                <a:latin typeface="Arial"/>
                <a:ea typeface="Arial"/>
                <a:cs typeface="Arial"/>
                <a:sym typeface="Arial"/>
              </a:defRPr>
            </a:lvl5pPr>
            <a:lvl6pPr indent="0" lvl="5" marL="0" algn="r">
              <a:spcBef>
                <a:spcPts val="0"/>
              </a:spcBef>
              <a:buNone/>
              <a:defRPr sz="1200" cap="none">
                <a:solidFill>
                  <a:schemeClr val="dk2"/>
                </a:solidFill>
                <a:latin typeface="Arial"/>
                <a:ea typeface="Arial"/>
                <a:cs typeface="Arial"/>
                <a:sym typeface="Arial"/>
              </a:defRPr>
            </a:lvl6pPr>
            <a:lvl7pPr indent="0" lvl="6" marL="0" algn="r">
              <a:spcBef>
                <a:spcPts val="0"/>
              </a:spcBef>
              <a:buNone/>
              <a:defRPr sz="1200" cap="none">
                <a:solidFill>
                  <a:schemeClr val="dk2"/>
                </a:solidFill>
                <a:latin typeface="Arial"/>
                <a:ea typeface="Arial"/>
                <a:cs typeface="Arial"/>
                <a:sym typeface="Arial"/>
              </a:defRPr>
            </a:lvl7pPr>
            <a:lvl8pPr indent="0" lvl="7" marL="0" algn="r">
              <a:spcBef>
                <a:spcPts val="0"/>
              </a:spcBef>
              <a:buNone/>
              <a:defRPr sz="1200" cap="none">
                <a:solidFill>
                  <a:schemeClr val="dk2"/>
                </a:solidFill>
                <a:latin typeface="Arial"/>
                <a:ea typeface="Arial"/>
                <a:cs typeface="Arial"/>
                <a:sym typeface="Arial"/>
              </a:defRPr>
            </a:lvl8pPr>
            <a:lvl9pPr indent="0" lvl="8" marL="0" algn="r">
              <a:spcBef>
                <a:spcPts val="0"/>
              </a:spcBef>
              <a:buNone/>
              <a:defRPr sz="1200" cap="non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100" name="Google Shape;100;p75"/>
          <p:cNvPicPr preferRelativeResize="0"/>
          <p:nvPr/>
        </p:nvPicPr>
        <p:blipFill rotWithShape="1">
          <a:blip r:embed="rId2">
            <a:alphaModFix/>
          </a:blip>
          <a:srcRect b="0" l="0" r="0" t="0"/>
          <a:stretch/>
        </p:blipFill>
        <p:spPr>
          <a:xfrm>
            <a:off x="150812" y="1752600"/>
            <a:ext cx="3103763" cy="342326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01" name="Shape 101"/>
        <p:cNvGrpSpPr/>
        <p:nvPr/>
      </p:nvGrpSpPr>
      <p:grpSpPr>
        <a:xfrm>
          <a:off x="0" y="0"/>
          <a:ext cx="0" cy="0"/>
          <a:chOff x="0" y="0"/>
          <a:chExt cx="0" cy="0"/>
        </a:xfrm>
      </p:grpSpPr>
      <p:sp>
        <p:nvSpPr>
          <p:cNvPr id="102" name="Google Shape;102;p76"/>
          <p:cNvSpPr txBox="1"/>
          <p:nvPr>
            <p:ph type="title"/>
          </p:nvPr>
        </p:nvSpPr>
        <p:spPr>
          <a:xfrm>
            <a:off x="1593436" y="177800"/>
            <a:ext cx="9782801" cy="12398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43F4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76"/>
          <p:cNvSpPr txBox="1"/>
          <p:nvPr>
            <p:ph idx="1" type="body"/>
          </p:nvPr>
        </p:nvSpPr>
        <p:spPr>
          <a:xfrm>
            <a:off x="1593436" y="1600200"/>
            <a:ext cx="4814586" cy="45720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400"/>
              </a:spcBef>
              <a:spcAft>
                <a:spcPts val="0"/>
              </a:spcAft>
              <a:buClr>
                <a:schemeClr val="dk1"/>
              </a:buClr>
              <a:buSzPts val="2800"/>
              <a:buChar char="›"/>
              <a:defRPr sz="2800"/>
            </a:lvl1pPr>
            <a:lvl2pPr indent="-381000" lvl="1" marL="914400" algn="l">
              <a:lnSpc>
                <a:spcPct val="90000"/>
              </a:lnSpc>
              <a:spcBef>
                <a:spcPts val="600"/>
              </a:spcBef>
              <a:spcAft>
                <a:spcPts val="0"/>
              </a:spcAft>
              <a:buClr>
                <a:schemeClr val="dk1"/>
              </a:buClr>
              <a:buSzPts val="2400"/>
              <a:buChar char="–"/>
              <a:defRPr sz="2400"/>
            </a:lvl2pPr>
            <a:lvl3pPr indent="-355600" lvl="2" marL="1371600" algn="l">
              <a:lnSpc>
                <a:spcPct val="90000"/>
              </a:lnSpc>
              <a:spcBef>
                <a:spcPts val="600"/>
              </a:spcBef>
              <a:spcAft>
                <a:spcPts val="0"/>
              </a:spcAft>
              <a:buClr>
                <a:schemeClr val="dk1"/>
              </a:buClr>
              <a:buSzPts val="2000"/>
              <a:buChar char="›"/>
              <a:defRPr sz="2000"/>
            </a:lvl3pPr>
            <a:lvl4pPr indent="-342900" lvl="3" marL="1828800" algn="l">
              <a:lnSpc>
                <a:spcPct val="90000"/>
              </a:lnSpc>
              <a:spcBef>
                <a:spcPts val="600"/>
              </a:spcBef>
              <a:spcAft>
                <a:spcPts val="0"/>
              </a:spcAft>
              <a:buClr>
                <a:schemeClr val="dk1"/>
              </a:buClr>
              <a:buSzPts val="1800"/>
              <a:buChar char="–"/>
              <a:defRPr sz="1800"/>
            </a:lvl4pPr>
            <a:lvl5pPr indent="-342900" lvl="4" marL="2286000" algn="l">
              <a:lnSpc>
                <a:spcPct val="90000"/>
              </a:lnSpc>
              <a:spcBef>
                <a:spcPts val="600"/>
              </a:spcBef>
              <a:spcAft>
                <a:spcPts val="0"/>
              </a:spcAft>
              <a:buClr>
                <a:schemeClr val="dk1"/>
              </a:buClr>
              <a:buSzPts val="1800"/>
              <a:buChar char="›"/>
              <a:defRPr sz="1800"/>
            </a:lvl5pPr>
            <a:lvl6pPr indent="-342900" lvl="5" marL="2743200" algn="l">
              <a:lnSpc>
                <a:spcPct val="90000"/>
              </a:lnSpc>
              <a:spcBef>
                <a:spcPts val="600"/>
              </a:spcBef>
              <a:spcAft>
                <a:spcPts val="0"/>
              </a:spcAft>
              <a:buClr>
                <a:schemeClr val="dk1"/>
              </a:buClr>
              <a:buSzPts val="1800"/>
              <a:buChar char="–"/>
              <a:defRPr sz="1800"/>
            </a:lvl6pPr>
            <a:lvl7pPr indent="-342900" lvl="6" marL="3200400" algn="l">
              <a:lnSpc>
                <a:spcPct val="90000"/>
              </a:lnSpc>
              <a:spcBef>
                <a:spcPts val="600"/>
              </a:spcBef>
              <a:spcAft>
                <a:spcPts val="0"/>
              </a:spcAft>
              <a:buClr>
                <a:schemeClr val="dk1"/>
              </a:buClr>
              <a:buSzPts val="1800"/>
              <a:buChar char="›"/>
              <a:defRPr sz="1800"/>
            </a:lvl7pPr>
            <a:lvl8pPr indent="-342900" lvl="7" marL="3657600" algn="l">
              <a:lnSpc>
                <a:spcPct val="90000"/>
              </a:lnSpc>
              <a:spcBef>
                <a:spcPts val="600"/>
              </a:spcBef>
              <a:spcAft>
                <a:spcPts val="0"/>
              </a:spcAft>
              <a:buClr>
                <a:schemeClr val="dk1"/>
              </a:buClr>
              <a:buSzPts val="1800"/>
              <a:buChar char="–"/>
              <a:defRPr sz="1800"/>
            </a:lvl8pPr>
            <a:lvl9pPr indent="-342900" lvl="8" marL="4114800" algn="l">
              <a:lnSpc>
                <a:spcPct val="90000"/>
              </a:lnSpc>
              <a:spcBef>
                <a:spcPts val="600"/>
              </a:spcBef>
              <a:spcAft>
                <a:spcPts val="0"/>
              </a:spcAft>
              <a:buClr>
                <a:schemeClr val="dk1"/>
              </a:buClr>
              <a:buSzPts val="1800"/>
              <a:buChar char="›"/>
              <a:defRPr sz="1800"/>
            </a:lvl9pPr>
          </a:lstStyle>
          <a:p/>
        </p:txBody>
      </p:sp>
      <p:sp>
        <p:nvSpPr>
          <p:cNvPr id="104" name="Google Shape;104;p76"/>
          <p:cNvSpPr txBox="1"/>
          <p:nvPr>
            <p:ph idx="2" type="body"/>
          </p:nvPr>
        </p:nvSpPr>
        <p:spPr>
          <a:xfrm>
            <a:off x="6561651" y="1600200"/>
            <a:ext cx="4814586" cy="45720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400"/>
              </a:spcBef>
              <a:spcAft>
                <a:spcPts val="0"/>
              </a:spcAft>
              <a:buClr>
                <a:schemeClr val="dk1"/>
              </a:buClr>
              <a:buSzPts val="2800"/>
              <a:buChar char="›"/>
              <a:defRPr sz="2800"/>
            </a:lvl1pPr>
            <a:lvl2pPr indent="-381000" lvl="1" marL="914400" algn="l">
              <a:lnSpc>
                <a:spcPct val="90000"/>
              </a:lnSpc>
              <a:spcBef>
                <a:spcPts val="600"/>
              </a:spcBef>
              <a:spcAft>
                <a:spcPts val="0"/>
              </a:spcAft>
              <a:buClr>
                <a:schemeClr val="dk1"/>
              </a:buClr>
              <a:buSzPts val="2400"/>
              <a:buChar char="–"/>
              <a:defRPr sz="2400"/>
            </a:lvl2pPr>
            <a:lvl3pPr indent="-355600" lvl="2" marL="1371600" algn="l">
              <a:lnSpc>
                <a:spcPct val="90000"/>
              </a:lnSpc>
              <a:spcBef>
                <a:spcPts val="600"/>
              </a:spcBef>
              <a:spcAft>
                <a:spcPts val="0"/>
              </a:spcAft>
              <a:buClr>
                <a:schemeClr val="dk1"/>
              </a:buClr>
              <a:buSzPts val="2000"/>
              <a:buChar char="›"/>
              <a:defRPr sz="2000"/>
            </a:lvl3pPr>
            <a:lvl4pPr indent="-342900" lvl="3" marL="1828800" algn="l">
              <a:lnSpc>
                <a:spcPct val="90000"/>
              </a:lnSpc>
              <a:spcBef>
                <a:spcPts val="600"/>
              </a:spcBef>
              <a:spcAft>
                <a:spcPts val="0"/>
              </a:spcAft>
              <a:buClr>
                <a:schemeClr val="dk1"/>
              </a:buClr>
              <a:buSzPts val="1800"/>
              <a:buChar char="–"/>
              <a:defRPr sz="1800"/>
            </a:lvl4pPr>
            <a:lvl5pPr indent="-342900" lvl="4" marL="2286000" algn="l">
              <a:lnSpc>
                <a:spcPct val="90000"/>
              </a:lnSpc>
              <a:spcBef>
                <a:spcPts val="600"/>
              </a:spcBef>
              <a:spcAft>
                <a:spcPts val="0"/>
              </a:spcAft>
              <a:buClr>
                <a:schemeClr val="dk1"/>
              </a:buClr>
              <a:buSzPts val="1800"/>
              <a:buChar char="›"/>
              <a:defRPr sz="1800"/>
            </a:lvl5pPr>
            <a:lvl6pPr indent="-342900" lvl="5" marL="2743200" algn="l">
              <a:lnSpc>
                <a:spcPct val="90000"/>
              </a:lnSpc>
              <a:spcBef>
                <a:spcPts val="600"/>
              </a:spcBef>
              <a:spcAft>
                <a:spcPts val="0"/>
              </a:spcAft>
              <a:buClr>
                <a:schemeClr val="dk1"/>
              </a:buClr>
              <a:buSzPts val="1800"/>
              <a:buChar char="–"/>
              <a:defRPr sz="1800"/>
            </a:lvl6pPr>
            <a:lvl7pPr indent="-342900" lvl="6" marL="3200400" algn="l">
              <a:lnSpc>
                <a:spcPct val="90000"/>
              </a:lnSpc>
              <a:spcBef>
                <a:spcPts val="600"/>
              </a:spcBef>
              <a:spcAft>
                <a:spcPts val="0"/>
              </a:spcAft>
              <a:buClr>
                <a:schemeClr val="dk1"/>
              </a:buClr>
              <a:buSzPts val="1800"/>
              <a:buChar char="›"/>
              <a:defRPr sz="1800"/>
            </a:lvl7pPr>
            <a:lvl8pPr indent="-342900" lvl="7" marL="3657600" algn="l">
              <a:lnSpc>
                <a:spcPct val="90000"/>
              </a:lnSpc>
              <a:spcBef>
                <a:spcPts val="600"/>
              </a:spcBef>
              <a:spcAft>
                <a:spcPts val="0"/>
              </a:spcAft>
              <a:buClr>
                <a:schemeClr val="dk1"/>
              </a:buClr>
              <a:buSzPts val="1800"/>
              <a:buChar char="–"/>
              <a:defRPr sz="1800"/>
            </a:lvl8pPr>
            <a:lvl9pPr indent="-342900" lvl="8" marL="4114800" algn="l">
              <a:lnSpc>
                <a:spcPct val="90000"/>
              </a:lnSpc>
              <a:spcBef>
                <a:spcPts val="600"/>
              </a:spcBef>
              <a:spcAft>
                <a:spcPts val="0"/>
              </a:spcAft>
              <a:buClr>
                <a:schemeClr val="dk1"/>
              </a:buClr>
              <a:buSzPts val="1800"/>
              <a:buChar char="›"/>
              <a:defRPr sz="1800"/>
            </a:lvl9pPr>
          </a:lstStyle>
          <a:p/>
        </p:txBody>
      </p:sp>
      <p:sp>
        <p:nvSpPr>
          <p:cNvPr id="105" name="Google Shape;105;p76"/>
          <p:cNvSpPr txBox="1"/>
          <p:nvPr>
            <p:ph idx="10" type="dt"/>
          </p:nvPr>
        </p:nvSpPr>
        <p:spPr>
          <a:xfrm>
            <a:off x="5180250" y="6356351"/>
            <a:ext cx="1218883"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76"/>
          <p:cNvSpPr txBox="1"/>
          <p:nvPr>
            <p:ph idx="11" type="ftr"/>
          </p:nvPr>
        </p:nvSpPr>
        <p:spPr>
          <a:xfrm>
            <a:off x="6595933" y="6356351"/>
            <a:ext cx="3974065"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76"/>
          <p:cNvSpPr txBox="1"/>
          <p:nvPr>
            <p:ph idx="12" type="sldNum"/>
          </p:nvPr>
        </p:nvSpPr>
        <p:spPr>
          <a:xfrm>
            <a:off x="10766796" y="6356351"/>
            <a:ext cx="609441"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08" name="Shape 108"/>
        <p:cNvGrpSpPr/>
        <p:nvPr/>
      </p:nvGrpSpPr>
      <p:grpSpPr>
        <a:xfrm>
          <a:off x="0" y="0"/>
          <a:ext cx="0" cy="0"/>
          <a:chOff x="0" y="0"/>
          <a:chExt cx="0" cy="0"/>
        </a:xfrm>
      </p:grpSpPr>
      <p:sp>
        <p:nvSpPr>
          <p:cNvPr id="109" name="Google Shape;109;p77"/>
          <p:cNvSpPr txBox="1"/>
          <p:nvPr>
            <p:ph type="title"/>
          </p:nvPr>
        </p:nvSpPr>
        <p:spPr>
          <a:xfrm>
            <a:off x="1593436" y="177800"/>
            <a:ext cx="9782801" cy="12398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43F49"/>
              </a:buClr>
              <a:buSzPts val="36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77"/>
          <p:cNvSpPr txBox="1"/>
          <p:nvPr>
            <p:ph idx="1" type="body"/>
          </p:nvPr>
        </p:nvSpPr>
        <p:spPr>
          <a:xfrm>
            <a:off x="1593436" y="1499616"/>
            <a:ext cx="4818888" cy="938784"/>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0"/>
              </a:spcBef>
              <a:spcAft>
                <a:spcPts val="0"/>
              </a:spcAft>
              <a:buClr>
                <a:schemeClr val="dk1"/>
              </a:buClr>
              <a:buSzPts val="2400"/>
              <a:buNone/>
              <a:defRPr b="0" sz="2400" cap="none"/>
            </a:lvl1pPr>
            <a:lvl2pPr indent="-228600" lvl="1" marL="914400" algn="l">
              <a:lnSpc>
                <a:spcPct val="90000"/>
              </a:lnSpc>
              <a:spcBef>
                <a:spcPts val="600"/>
              </a:spcBef>
              <a:spcAft>
                <a:spcPts val="0"/>
              </a:spcAft>
              <a:buClr>
                <a:schemeClr val="dk1"/>
              </a:buClr>
              <a:buSzPts val="2000"/>
              <a:buNone/>
              <a:defRPr b="1" sz="2000"/>
            </a:lvl2pPr>
            <a:lvl3pPr indent="-228600" lvl="2" marL="1371600" algn="l">
              <a:lnSpc>
                <a:spcPct val="90000"/>
              </a:lnSpc>
              <a:spcBef>
                <a:spcPts val="600"/>
              </a:spcBef>
              <a:spcAft>
                <a:spcPts val="0"/>
              </a:spcAft>
              <a:buClr>
                <a:schemeClr val="dk1"/>
              </a:buClr>
              <a:buSzPts val="1800"/>
              <a:buNone/>
              <a:defRPr b="1" sz="1800"/>
            </a:lvl3pPr>
            <a:lvl4pPr indent="-228600" lvl="3" marL="1828800" algn="l">
              <a:lnSpc>
                <a:spcPct val="90000"/>
              </a:lnSpc>
              <a:spcBef>
                <a:spcPts val="600"/>
              </a:spcBef>
              <a:spcAft>
                <a:spcPts val="0"/>
              </a:spcAft>
              <a:buClr>
                <a:schemeClr val="dk1"/>
              </a:buClr>
              <a:buSzPts val="1600"/>
              <a:buNone/>
              <a:defRPr b="1" sz="1600"/>
            </a:lvl4pPr>
            <a:lvl5pPr indent="-228600" lvl="4" marL="2286000" algn="l">
              <a:lnSpc>
                <a:spcPct val="90000"/>
              </a:lnSpc>
              <a:spcBef>
                <a:spcPts val="600"/>
              </a:spcBef>
              <a:spcAft>
                <a:spcPts val="0"/>
              </a:spcAft>
              <a:buClr>
                <a:schemeClr val="dk1"/>
              </a:buClr>
              <a:buSzPts val="1600"/>
              <a:buNone/>
              <a:defRPr b="1" sz="1600"/>
            </a:lvl5pPr>
            <a:lvl6pPr indent="-228600" lvl="5" marL="2743200" algn="l">
              <a:lnSpc>
                <a:spcPct val="90000"/>
              </a:lnSpc>
              <a:spcBef>
                <a:spcPts val="600"/>
              </a:spcBef>
              <a:spcAft>
                <a:spcPts val="0"/>
              </a:spcAft>
              <a:buClr>
                <a:schemeClr val="dk1"/>
              </a:buClr>
              <a:buSzPts val="1600"/>
              <a:buNone/>
              <a:defRPr b="1" sz="1600"/>
            </a:lvl6pPr>
            <a:lvl7pPr indent="-228600" lvl="6" marL="3200400" algn="l">
              <a:lnSpc>
                <a:spcPct val="90000"/>
              </a:lnSpc>
              <a:spcBef>
                <a:spcPts val="600"/>
              </a:spcBef>
              <a:spcAft>
                <a:spcPts val="0"/>
              </a:spcAft>
              <a:buClr>
                <a:schemeClr val="dk1"/>
              </a:buClr>
              <a:buSzPts val="1600"/>
              <a:buNone/>
              <a:defRPr b="1" sz="1600"/>
            </a:lvl7pPr>
            <a:lvl8pPr indent="-228600" lvl="7" marL="3657600" algn="l">
              <a:lnSpc>
                <a:spcPct val="90000"/>
              </a:lnSpc>
              <a:spcBef>
                <a:spcPts val="600"/>
              </a:spcBef>
              <a:spcAft>
                <a:spcPts val="0"/>
              </a:spcAft>
              <a:buClr>
                <a:schemeClr val="dk1"/>
              </a:buClr>
              <a:buSzPts val="1600"/>
              <a:buNone/>
              <a:defRPr b="1" sz="1600"/>
            </a:lvl8pPr>
            <a:lvl9pPr indent="-228600" lvl="8" marL="4114800" algn="l">
              <a:lnSpc>
                <a:spcPct val="90000"/>
              </a:lnSpc>
              <a:spcBef>
                <a:spcPts val="600"/>
              </a:spcBef>
              <a:spcAft>
                <a:spcPts val="0"/>
              </a:spcAft>
              <a:buClr>
                <a:schemeClr val="dk1"/>
              </a:buClr>
              <a:buSzPts val="1600"/>
              <a:buNone/>
              <a:defRPr b="1" sz="1600"/>
            </a:lvl9pPr>
          </a:lstStyle>
          <a:p/>
        </p:txBody>
      </p:sp>
      <p:sp>
        <p:nvSpPr>
          <p:cNvPr id="111" name="Google Shape;111;p77"/>
          <p:cNvSpPr txBox="1"/>
          <p:nvPr>
            <p:ph idx="2" type="body"/>
          </p:nvPr>
        </p:nvSpPr>
        <p:spPr>
          <a:xfrm>
            <a:off x="1593436" y="2514706"/>
            <a:ext cx="4814586" cy="3657493"/>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400"/>
              </a:spcBef>
              <a:spcAft>
                <a:spcPts val="0"/>
              </a:spcAft>
              <a:buClr>
                <a:schemeClr val="dk1"/>
              </a:buClr>
              <a:buSzPts val="2400"/>
              <a:buChar char="›"/>
              <a:defRPr sz="2400"/>
            </a:lvl1pPr>
            <a:lvl2pPr indent="-355600" lvl="1" marL="914400" algn="l">
              <a:lnSpc>
                <a:spcPct val="90000"/>
              </a:lnSpc>
              <a:spcBef>
                <a:spcPts val="600"/>
              </a:spcBef>
              <a:spcAft>
                <a:spcPts val="0"/>
              </a:spcAft>
              <a:buClr>
                <a:schemeClr val="dk1"/>
              </a:buClr>
              <a:buSzPts val="2000"/>
              <a:buChar char="–"/>
              <a:defRPr sz="2000"/>
            </a:lvl2pPr>
            <a:lvl3pPr indent="-342900" lvl="2" marL="1371600" algn="l">
              <a:lnSpc>
                <a:spcPct val="90000"/>
              </a:lnSpc>
              <a:spcBef>
                <a:spcPts val="600"/>
              </a:spcBef>
              <a:spcAft>
                <a:spcPts val="0"/>
              </a:spcAft>
              <a:buClr>
                <a:schemeClr val="dk1"/>
              </a:buClr>
              <a:buSzPts val="1800"/>
              <a:buChar char="›"/>
              <a:defRPr sz="1800"/>
            </a:lvl3pPr>
            <a:lvl4pPr indent="-330200" lvl="3" marL="1828800" algn="l">
              <a:lnSpc>
                <a:spcPct val="90000"/>
              </a:lnSpc>
              <a:spcBef>
                <a:spcPts val="600"/>
              </a:spcBef>
              <a:spcAft>
                <a:spcPts val="0"/>
              </a:spcAft>
              <a:buClr>
                <a:schemeClr val="dk1"/>
              </a:buClr>
              <a:buSzPts val="1600"/>
              <a:buChar char="–"/>
              <a:defRPr sz="1600"/>
            </a:lvl4pPr>
            <a:lvl5pPr indent="-330200" lvl="4" marL="2286000" algn="l">
              <a:lnSpc>
                <a:spcPct val="90000"/>
              </a:lnSpc>
              <a:spcBef>
                <a:spcPts val="600"/>
              </a:spcBef>
              <a:spcAft>
                <a:spcPts val="0"/>
              </a:spcAft>
              <a:buClr>
                <a:schemeClr val="dk1"/>
              </a:buClr>
              <a:buSzPts val="1600"/>
              <a:buChar char="›"/>
              <a:defRPr sz="1600"/>
            </a:lvl5pPr>
            <a:lvl6pPr indent="-330200" lvl="5" marL="2743200" algn="l">
              <a:lnSpc>
                <a:spcPct val="90000"/>
              </a:lnSpc>
              <a:spcBef>
                <a:spcPts val="600"/>
              </a:spcBef>
              <a:spcAft>
                <a:spcPts val="0"/>
              </a:spcAft>
              <a:buClr>
                <a:schemeClr val="dk1"/>
              </a:buClr>
              <a:buSzPts val="1600"/>
              <a:buChar char="–"/>
              <a:defRPr sz="1600"/>
            </a:lvl6pPr>
            <a:lvl7pPr indent="-330200" lvl="6" marL="3200400" algn="l">
              <a:lnSpc>
                <a:spcPct val="90000"/>
              </a:lnSpc>
              <a:spcBef>
                <a:spcPts val="600"/>
              </a:spcBef>
              <a:spcAft>
                <a:spcPts val="0"/>
              </a:spcAft>
              <a:buClr>
                <a:schemeClr val="dk1"/>
              </a:buClr>
              <a:buSzPts val="1600"/>
              <a:buChar char="›"/>
              <a:defRPr sz="1600"/>
            </a:lvl7pPr>
            <a:lvl8pPr indent="-330200" lvl="7" marL="3657600" algn="l">
              <a:lnSpc>
                <a:spcPct val="90000"/>
              </a:lnSpc>
              <a:spcBef>
                <a:spcPts val="600"/>
              </a:spcBef>
              <a:spcAft>
                <a:spcPts val="0"/>
              </a:spcAft>
              <a:buClr>
                <a:schemeClr val="dk1"/>
              </a:buClr>
              <a:buSzPts val="1600"/>
              <a:buChar char="–"/>
              <a:defRPr sz="1600"/>
            </a:lvl8pPr>
            <a:lvl9pPr indent="-330200" lvl="8" marL="4114800" algn="l">
              <a:lnSpc>
                <a:spcPct val="90000"/>
              </a:lnSpc>
              <a:spcBef>
                <a:spcPts val="600"/>
              </a:spcBef>
              <a:spcAft>
                <a:spcPts val="0"/>
              </a:spcAft>
              <a:buClr>
                <a:schemeClr val="dk1"/>
              </a:buClr>
              <a:buSzPts val="1600"/>
              <a:buChar char="›"/>
              <a:defRPr sz="1600"/>
            </a:lvl9pPr>
          </a:lstStyle>
          <a:p/>
        </p:txBody>
      </p:sp>
      <p:sp>
        <p:nvSpPr>
          <p:cNvPr id="112" name="Google Shape;112;p77"/>
          <p:cNvSpPr txBox="1"/>
          <p:nvPr>
            <p:ph idx="3" type="body"/>
          </p:nvPr>
        </p:nvSpPr>
        <p:spPr>
          <a:xfrm>
            <a:off x="6557349" y="1499616"/>
            <a:ext cx="4818888" cy="938784"/>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0"/>
              </a:spcBef>
              <a:spcAft>
                <a:spcPts val="0"/>
              </a:spcAft>
              <a:buClr>
                <a:schemeClr val="dk1"/>
              </a:buClr>
              <a:buSzPts val="2400"/>
              <a:buNone/>
              <a:defRPr b="0" sz="2400" cap="none"/>
            </a:lvl1pPr>
            <a:lvl2pPr indent="-228600" lvl="1" marL="914400" algn="l">
              <a:lnSpc>
                <a:spcPct val="90000"/>
              </a:lnSpc>
              <a:spcBef>
                <a:spcPts val="600"/>
              </a:spcBef>
              <a:spcAft>
                <a:spcPts val="0"/>
              </a:spcAft>
              <a:buClr>
                <a:schemeClr val="dk1"/>
              </a:buClr>
              <a:buSzPts val="2000"/>
              <a:buNone/>
              <a:defRPr b="1" sz="2000"/>
            </a:lvl2pPr>
            <a:lvl3pPr indent="-228600" lvl="2" marL="1371600" algn="l">
              <a:lnSpc>
                <a:spcPct val="90000"/>
              </a:lnSpc>
              <a:spcBef>
                <a:spcPts val="600"/>
              </a:spcBef>
              <a:spcAft>
                <a:spcPts val="0"/>
              </a:spcAft>
              <a:buClr>
                <a:schemeClr val="dk1"/>
              </a:buClr>
              <a:buSzPts val="1800"/>
              <a:buNone/>
              <a:defRPr b="1" sz="1800"/>
            </a:lvl3pPr>
            <a:lvl4pPr indent="-228600" lvl="3" marL="1828800" algn="l">
              <a:lnSpc>
                <a:spcPct val="90000"/>
              </a:lnSpc>
              <a:spcBef>
                <a:spcPts val="600"/>
              </a:spcBef>
              <a:spcAft>
                <a:spcPts val="0"/>
              </a:spcAft>
              <a:buClr>
                <a:schemeClr val="dk1"/>
              </a:buClr>
              <a:buSzPts val="1600"/>
              <a:buNone/>
              <a:defRPr b="1" sz="1600"/>
            </a:lvl4pPr>
            <a:lvl5pPr indent="-228600" lvl="4" marL="2286000" algn="l">
              <a:lnSpc>
                <a:spcPct val="90000"/>
              </a:lnSpc>
              <a:spcBef>
                <a:spcPts val="600"/>
              </a:spcBef>
              <a:spcAft>
                <a:spcPts val="0"/>
              </a:spcAft>
              <a:buClr>
                <a:schemeClr val="dk1"/>
              </a:buClr>
              <a:buSzPts val="1600"/>
              <a:buNone/>
              <a:defRPr b="1" sz="1600"/>
            </a:lvl5pPr>
            <a:lvl6pPr indent="-228600" lvl="5" marL="2743200" algn="l">
              <a:lnSpc>
                <a:spcPct val="90000"/>
              </a:lnSpc>
              <a:spcBef>
                <a:spcPts val="600"/>
              </a:spcBef>
              <a:spcAft>
                <a:spcPts val="0"/>
              </a:spcAft>
              <a:buClr>
                <a:schemeClr val="dk1"/>
              </a:buClr>
              <a:buSzPts val="1600"/>
              <a:buNone/>
              <a:defRPr b="1" sz="1600"/>
            </a:lvl6pPr>
            <a:lvl7pPr indent="-228600" lvl="6" marL="3200400" algn="l">
              <a:lnSpc>
                <a:spcPct val="90000"/>
              </a:lnSpc>
              <a:spcBef>
                <a:spcPts val="600"/>
              </a:spcBef>
              <a:spcAft>
                <a:spcPts val="0"/>
              </a:spcAft>
              <a:buClr>
                <a:schemeClr val="dk1"/>
              </a:buClr>
              <a:buSzPts val="1600"/>
              <a:buNone/>
              <a:defRPr b="1" sz="1600"/>
            </a:lvl7pPr>
            <a:lvl8pPr indent="-228600" lvl="7" marL="3657600" algn="l">
              <a:lnSpc>
                <a:spcPct val="90000"/>
              </a:lnSpc>
              <a:spcBef>
                <a:spcPts val="600"/>
              </a:spcBef>
              <a:spcAft>
                <a:spcPts val="0"/>
              </a:spcAft>
              <a:buClr>
                <a:schemeClr val="dk1"/>
              </a:buClr>
              <a:buSzPts val="1600"/>
              <a:buNone/>
              <a:defRPr b="1" sz="1600"/>
            </a:lvl8pPr>
            <a:lvl9pPr indent="-228600" lvl="8" marL="4114800" algn="l">
              <a:lnSpc>
                <a:spcPct val="90000"/>
              </a:lnSpc>
              <a:spcBef>
                <a:spcPts val="600"/>
              </a:spcBef>
              <a:spcAft>
                <a:spcPts val="0"/>
              </a:spcAft>
              <a:buClr>
                <a:schemeClr val="dk1"/>
              </a:buClr>
              <a:buSzPts val="1600"/>
              <a:buNone/>
              <a:defRPr b="1" sz="1600"/>
            </a:lvl9pPr>
          </a:lstStyle>
          <a:p/>
        </p:txBody>
      </p:sp>
      <p:sp>
        <p:nvSpPr>
          <p:cNvPr id="113" name="Google Shape;113;p77"/>
          <p:cNvSpPr txBox="1"/>
          <p:nvPr>
            <p:ph idx="4" type="body"/>
          </p:nvPr>
        </p:nvSpPr>
        <p:spPr>
          <a:xfrm>
            <a:off x="6557349" y="2514600"/>
            <a:ext cx="4818888" cy="3655568"/>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400"/>
              </a:spcBef>
              <a:spcAft>
                <a:spcPts val="0"/>
              </a:spcAft>
              <a:buClr>
                <a:schemeClr val="dk1"/>
              </a:buClr>
              <a:buSzPts val="2400"/>
              <a:buChar char="›"/>
              <a:defRPr sz="2400"/>
            </a:lvl1pPr>
            <a:lvl2pPr indent="-355600" lvl="1" marL="914400" algn="l">
              <a:lnSpc>
                <a:spcPct val="90000"/>
              </a:lnSpc>
              <a:spcBef>
                <a:spcPts val="600"/>
              </a:spcBef>
              <a:spcAft>
                <a:spcPts val="0"/>
              </a:spcAft>
              <a:buClr>
                <a:schemeClr val="dk1"/>
              </a:buClr>
              <a:buSzPts val="2000"/>
              <a:buChar char="–"/>
              <a:defRPr sz="2000"/>
            </a:lvl2pPr>
            <a:lvl3pPr indent="-342900" lvl="2" marL="1371600" algn="l">
              <a:lnSpc>
                <a:spcPct val="90000"/>
              </a:lnSpc>
              <a:spcBef>
                <a:spcPts val="600"/>
              </a:spcBef>
              <a:spcAft>
                <a:spcPts val="0"/>
              </a:spcAft>
              <a:buClr>
                <a:schemeClr val="dk1"/>
              </a:buClr>
              <a:buSzPts val="1800"/>
              <a:buChar char="›"/>
              <a:defRPr sz="1800"/>
            </a:lvl3pPr>
            <a:lvl4pPr indent="-330200" lvl="3" marL="1828800" algn="l">
              <a:lnSpc>
                <a:spcPct val="90000"/>
              </a:lnSpc>
              <a:spcBef>
                <a:spcPts val="600"/>
              </a:spcBef>
              <a:spcAft>
                <a:spcPts val="0"/>
              </a:spcAft>
              <a:buClr>
                <a:schemeClr val="dk1"/>
              </a:buClr>
              <a:buSzPts val="1600"/>
              <a:buChar char="–"/>
              <a:defRPr sz="1600"/>
            </a:lvl4pPr>
            <a:lvl5pPr indent="-330200" lvl="4" marL="2286000" algn="l">
              <a:lnSpc>
                <a:spcPct val="90000"/>
              </a:lnSpc>
              <a:spcBef>
                <a:spcPts val="600"/>
              </a:spcBef>
              <a:spcAft>
                <a:spcPts val="0"/>
              </a:spcAft>
              <a:buClr>
                <a:schemeClr val="dk1"/>
              </a:buClr>
              <a:buSzPts val="1600"/>
              <a:buChar char="›"/>
              <a:defRPr sz="1600"/>
            </a:lvl5pPr>
            <a:lvl6pPr indent="-330200" lvl="5" marL="2743200" algn="l">
              <a:lnSpc>
                <a:spcPct val="90000"/>
              </a:lnSpc>
              <a:spcBef>
                <a:spcPts val="600"/>
              </a:spcBef>
              <a:spcAft>
                <a:spcPts val="0"/>
              </a:spcAft>
              <a:buClr>
                <a:schemeClr val="dk1"/>
              </a:buClr>
              <a:buSzPts val="1600"/>
              <a:buChar char="–"/>
              <a:defRPr sz="1600"/>
            </a:lvl6pPr>
            <a:lvl7pPr indent="-330200" lvl="6" marL="3200400" algn="l">
              <a:lnSpc>
                <a:spcPct val="90000"/>
              </a:lnSpc>
              <a:spcBef>
                <a:spcPts val="600"/>
              </a:spcBef>
              <a:spcAft>
                <a:spcPts val="0"/>
              </a:spcAft>
              <a:buClr>
                <a:schemeClr val="dk1"/>
              </a:buClr>
              <a:buSzPts val="1600"/>
              <a:buChar char="›"/>
              <a:defRPr sz="1600"/>
            </a:lvl7pPr>
            <a:lvl8pPr indent="-330200" lvl="7" marL="3657600" algn="l">
              <a:lnSpc>
                <a:spcPct val="90000"/>
              </a:lnSpc>
              <a:spcBef>
                <a:spcPts val="600"/>
              </a:spcBef>
              <a:spcAft>
                <a:spcPts val="0"/>
              </a:spcAft>
              <a:buClr>
                <a:schemeClr val="dk1"/>
              </a:buClr>
              <a:buSzPts val="1600"/>
              <a:buChar char="–"/>
              <a:defRPr sz="1600"/>
            </a:lvl8pPr>
            <a:lvl9pPr indent="-330200" lvl="8" marL="4114800" algn="l">
              <a:lnSpc>
                <a:spcPct val="90000"/>
              </a:lnSpc>
              <a:spcBef>
                <a:spcPts val="600"/>
              </a:spcBef>
              <a:spcAft>
                <a:spcPts val="0"/>
              </a:spcAft>
              <a:buClr>
                <a:schemeClr val="dk1"/>
              </a:buClr>
              <a:buSzPts val="1600"/>
              <a:buChar char="›"/>
              <a:defRPr sz="1600"/>
            </a:lvl9pPr>
          </a:lstStyle>
          <a:p/>
        </p:txBody>
      </p:sp>
      <p:sp>
        <p:nvSpPr>
          <p:cNvPr id="114" name="Google Shape;114;p77"/>
          <p:cNvSpPr txBox="1"/>
          <p:nvPr>
            <p:ph idx="10" type="dt"/>
          </p:nvPr>
        </p:nvSpPr>
        <p:spPr>
          <a:xfrm>
            <a:off x="5180250" y="6356351"/>
            <a:ext cx="1218883"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77"/>
          <p:cNvSpPr txBox="1"/>
          <p:nvPr>
            <p:ph idx="11" type="ftr"/>
          </p:nvPr>
        </p:nvSpPr>
        <p:spPr>
          <a:xfrm>
            <a:off x="6595933" y="6356351"/>
            <a:ext cx="3974065"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77"/>
          <p:cNvSpPr txBox="1"/>
          <p:nvPr>
            <p:ph idx="12" type="sldNum"/>
          </p:nvPr>
        </p:nvSpPr>
        <p:spPr>
          <a:xfrm>
            <a:off x="10766796" y="6356351"/>
            <a:ext cx="609441"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7" name="Shape 117"/>
        <p:cNvGrpSpPr/>
        <p:nvPr/>
      </p:nvGrpSpPr>
      <p:grpSpPr>
        <a:xfrm>
          <a:off x="0" y="0"/>
          <a:ext cx="0" cy="0"/>
          <a:chOff x="0" y="0"/>
          <a:chExt cx="0" cy="0"/>
        </a:xfrm>
      </p:grpSpPr>
      <p:sp>
        <p:nvSpPr>
          <p:cNvPr id="118" name="Google Shape;118;p78"/>
          <p:cNvSpPr txBox="1"/>
          <p:nvPr>
            <p:ph type="title"/>
          </p:nvPr>
        </p:nvSpPr>
        <p:spPr>
          <a:xfrm>
            <a:off x="1593436" y="177800"/>
            <a:ext cx="9782801" cy="12398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43F4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9" name="Google Shape;119;p78"/>
          <p:cNvSpPr txBox="1"/>
          <p:nvPr>
            <p:ph idx="10" type="dt"/>
          </p:nvPr>
        </p:nvSpPr>
        <p:spPr>
          <a:xfrm>
            <a:off x="5180250" y="6356351"/>
            <a:ext cx="1218883"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78"/>
          <p:cNvSpPr txBox="1"/>
          <p:nvPr>
            <p:ph idx="11" type="ftr"/>
          </p:nvPr>
        </p:nvSpPr>
        <p:spPr>
          <a:xfrm>
            <a:off x="6595933" y="6356351"/>
            <a:ext cx="3974065"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78"/>
          <p:cNvSpPr txBox="1"/>
          <p:nvPr>
            <p:ph idx="12" type="sldNum"/>
          </p:nvPr>
        </p:nvSpPr>
        <p:spPr>
          <a:xfrm>
            <a:off x="10766796" y="6356351"/>
            <a:ext cx="609441"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2" name="Shape 122"/>
        <p:cNvGrpSpPr/>
        <p:nvPr/>
      </p:nvGrpSpPr>
      <p:grpSpPr>
        <a:xfrm>
          <a:off x="0" y="0"/>
          <a:ext cx="0" cy="0"/>
          <a:chOff x="0" y="0"/>
          <a:chExt cx="0" cy="0"/>
        </a:xfrm>
      </p:grpSpPr>
      <p:sp>
        <p:nvSpPr>
          <p:cNvPr id="123" name="Google Shape;123;p79"/>
          <p:cNvSpPr txBox="1"/>
          <p:nvPr>
            <p:ph type="title"/>
          </p:nvPr>
        </p:nvSpPr>
        <p:spPr>
          <a:xfrm>
            <a:off x="1593436" y="177800"/>
            <a:ext cx="9782801" cy="12398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43F4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4" name="Google Shape;124;p79"/>
          <p:cNvSpPr txBox="1"/>
          <p:nvPr>
            <p:ph idx="1" type="body"/>
          </p:nvPr>
        </p:nvSpPr>
        <p:spPr>
          <a:xfrm rot="5400000">
            <a:off x="4198837" y="-1005200"/>
            <a:ext cx="4572000" cy="978280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400"/>
              </a:spcBef>
              <a:spcAft>
                <a:spcPts val="0"/>
              </a:spcAft>
              <a:buClr>
                <a:schemeClr val="dk1"/>
              </a:buClr>
              <a:buSzPts val="1800"/>
              <a:buChar char="›"/>
              <a:defRPr/>
            </a:lvl1pPr>
            <a:lvl2pPr indent="-342900" lvl="1" marL="914400" algn="l">
              <a:lnSpc>
                <a:spcPct val="90000"/>
              </a:lnSpc>
              <a:spcBef>
                <a:spcPts val="600"/>
              </a:spcBef>
              <a:spcAft>
                <a:spcPts val="0"/>
              </a:spcAft>
              <a:buClr>
                <a:schemeClr val="dk1"/>
              </a:buClr>
              <a:buSzPts val="1800"/>
              <a:buChar char="–"/>
              <a:defRPr/>
            </a:lvl2pPr>
            <a:lvl3pPr indent="-342900" lvl="2" marL="1371600" algn="l">
              <a:lnSpc>
                <a:spcPct val="90000"/>
              </a:lnSpc>
              <a:spcBef>
                <a:spcPts val="600"/>
              </a:spcBef>
              <a:spcAft>
                <a:spcPts val="0"/>
              </a:spcAft>
              <a:buClr>
                <a:schemeClr val="dk1"/>
              </a:buClr>
              <a:buSzPts val="1800"/>
              <a:buChar char="›"/>
              <a:defRPr/>
            </a:lvl3pPr>
            <a:lvl4pPr indent="-342900" lvl="3" marL="1828800" algn="l">
              <a:lnSpc>
                <a:spcPct val="90000"/>
              </a:lnSpc>
              <a:spcBef>
                <a:spcPts val="600"/>
              </a:spcBef>
              <a:spcAft>
                <a:spcPts val="0"/>
              </a:spcAft>
              <a:buClr>
                <a:schemeClr val="dk1"/>
              </a:buClr>
              <a:buSzPts val="1800"/>
              <a:buChar char="–"/>
              <a:defRPr/>
            </a:lvl4pPr>
            <a:lvl5pPr indent="-342900" lvl="4" marL="2286000" algn="l">
              <a:lnSpc>
                <a:spcPct val="9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600"/>
              </a:spcBef>
              <a:spcAft>
                <a:spcPts val="0"/>
              </a:spcAft>
              <a:buClr>
                <a:schemeClr val="dk1"/>
              </a:buClr>
              <a:buSzPts val="1800"/>
              <a:buChar char="›"/>
              <a:defRPr/>
            </a:lvl7pPr>
            <a:lvl8pPr indent="-342900" lvl="7" marL="3657600" algn="l">
              <a:lnSpc>
                <a:spcPct val="90000"/>
              </a:lnSpc>
              <a:spcBef>
                <a:spcPts val="600"/>
              </a:spcBef>
              <a:spcAft>
                <a:spcPts val="0"/>
              </a:spcAft>
              <a:buClr>
                <a:schemeClr val="dk1"/>
              </a:buClr>
              <a:buSzPts val="1800"/>
              <a:buChar char="–"/>
              <a:defRPr/>
            </a:lvl8pPr>
            <a:lvl9pPr indent="-342900" lvl="8" marL="4114800" algn="l">
              <a:lnSpc>
                <a:spcPct val="90000"/>
              </a:lnSpc>
              <a:spcBef>
                <a:spcPts val="600"/>
              </a:spcBef>
              <a:spcAft>
                <a:spcPts val="0"/>
              </a:spcAft>
              <a:buClr>
                <a:schemeClr val="dk1"/>
              </a:buClr>
              <a:buSzPts val="1800"/>
              <a:buChar char="›"/>
              <a:defRPr/>
            </a:lvl9pPr>
          </a:lstStyle>
          <a:p/>
        </p:txBody>
      </p:sp>
      <p:sp>
        <p:nvSpPr>
          <p:cNvPr id="125" name="Google Shape;125;p79"/>
          <p:cNvSpPr txBox="1"/>
          <p:nvPr>
            <p:ph idx="10" type="dt"/>
          </p:nvPr>
        </p:nvSpPr>
        <p:spPr>
          <a:xfrm>
            <a:off x="5180250" y="6356351"/>
            <a:ext cx="1218883"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79"/>
          <p:cNvSpPr txBox="1"/>
          <p:nvPr>
            <p:ph idx="11" type="ftr"/>
          </p:nvPr>
        </p:nvSpPr>
        <p:spPr>
          <a:xfrm>
            <a:off x="6595933" y="6356351"/>
            <a:ext cx="3974065"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79"/>
          <p:cNvSpPr txBox="1"/>
          <p:nvPr>
            <p:ph idx="12" type="sldNum"/>
          </p:nvPr>
        </p:nvSpPr>
        <p:spPr>
          <a:xfrm>
            <a:off x="10766796" y="6356351"/>
            <a:ext cx="609441"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28" name="Shape 128"/>
        <p:cNvGrpSpPr/>
        <p:nvPr/>
      </p:nvGrpSpPr>
      <p:grpSpPr>
        <a:xfrm>
          <a:off x="0" y="0"/>
          <a:ext cx="0" cy="0"/>
          <a:chOff x="0" y="0"/>
          <a:chExt cx="0" cy="0"/>
        </a:xfrm>
      </p:grpSpPr>
      <p:sp>
        <p:nvSpPr>
          <p:cNvPr id="129" name="Google Shape;129;p80"/>
          <p:cNvSpPr/>
          <p:nvPr/>
        </p:nvSpPr>
        <p:spPr>
          <a:xfrm>
            <a:off x="11884104" y="0"/>
            <a:ext cx="304721" cy="6858000"/>
          </a:xfrm>
          <a:prstGeom prst="rect">
            <a:avLst/>
          </a:prstGeom>
          <a:solidFill>
            <a:srgbClr val="465562">
              <a:alpha val="89803"/>
            </a:srgbClr>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30" name="Google Shape;130;p80"/>
          <p:cNvSpPr/>
          <p:nvPr/>
        </p:nvSpPr>
        <p:spPr>
          <a:xfrm>
            <a:off x="617143" y="0"/>
            <a:ext cx="609441" cy="6858000"/>
          </a:xfrm>
          <a:prstGeom prst="rect">
            <a:avLst/>
          </a:prstGeom>
          <a:solidFill>
            <a:schemeClr val="accent1"/>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31" name="Google Shape;131;p80"/>
          <p:cNvSpPr/>
          <p:nvPr/>
        </p:nvSpPr>
        <p:spPr>
          <a:xfrm>
            <a:off x="0" y="0"/>
            <a:ext cx="609441" cy="6858000"/>
          </a:xfrm>
          <a:prstGeom prst="rect">
            <a:avLst/>
          </a:prstGeom>
          <a:solidFill>
            <a:srgbClr val="6A8093">
              <a:alpha val="87450"/>
            </a:srgbClr>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132" name="Google Shape;132;p80"/>
          <p:cNvCxnSpPr/>
          <p:nvPr/>
        </p:nvCxnSpPr>
        <p:spPr>
          <a:xfrm>
            <a:off x="617143" y="736219"/>
            <a:ext cx="609441" cy="0"/>
          </a:xfrm>
          <a:prstGeom prst="straightConnector1">
            <a:avLst/>
          </a:prstGeom>
          <a:noFill/>
          <a:ln cap="flat" cmpd="sng" w="19050">
            <a:solidFill>
              <a:schemeClr val="lt1"/>
            </a:solidFill>
            <a:prstDash val="solid"/>
            <a:miter lim="800000"/>
            <a:headEnd len="sm" w="sm" type="none"/>
            <a:tailEnd len="sm" w="sm" type="none"/>
          </a:ln>
        </p:spPr>
      </p:cxnSp>
      <p:cxnSp>
        <p:nvCxnSpPr>
          <p:cNvPr id="133" name="Google Shape;133;p80"/>
          <p:cNvCxnSpPr/>
          <p:nvPr/>
        </p:nvCxnSpPr>
        <p:spPr>
          <a:xfrm>
            <a:off x="617143" y="0"/>
            <a:ext cx="0" cy="6858000"/>
          </a:xfrm>
          <a:prstGeom prst="straightConnector1">
            <a:avLst/>
          </a:prstGeom>
          <a:noFill/>
          <a:ln cap="flat" cmpd="sng" w="19050">
            <a:solidFill>
              <a:schemeClr val="lt1"/>
            </a:solidFill>
            <a:prstDash val="solid"/>
            <a:miter lim="800000"/>
            <a:headEnd len="sm" w="sm" type="none"/>
            <a:tailEnd len="sm" w="sm" type="none"/>
          </a:ln>
        </p:spPr>
      </p:cxnSp>
      <p:sp>
        <p:nvSpPr>
          <p:cNvPr id="134" name="Google Shape;134;p80"/>
          <p:cNvSpPr txBox="1"/>
          <p:nvPr>
            <p:ph type="title"/>
          </p:nvPr>
        </p:nvSpPr>
        <p:spPr>
          <a:xfrm rot="5400000">
            <a:off x="7750175" y="2535237"/>
            <a:ext cx="5486400" cy="178752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43F4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p80"/>
          <p:cNvSpPr txBox="1"/>
          <p:nvPr>
            <p:ph idx="1" type="body"/>
          </p:nvPr>
        </p:nvSpPr>
        <p:spPr>
          <a:xfrm rot="5400000">
            <a:off x="2779713" y="-495300"/>
            <a:ext cx="5486400" cy="784859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400"/>
              </a:spcBef>
              <a:spcAft>
                <a:spcPts val="0"/>
              </a:spcAft>
              <a:buClr>
                <a:schemeClr val="dk1"/>
              </a:buClr>
              <a:buSzPts val="1800"/>
              <a:buChar char="›"/>
              <a:defRPr/>
            </a:lvl1pPr>
            <a:lvl2pPr indent="-342900" lvl="1" marL="914400" algn="l">
              <a:lnSpc>
                <a:spcPct val="90000"/>
              </a:lnSpc>
              <a:spcBef>
                <a:spcPts val="600"/>
              </a:spcBef>
              <a:spcAft>
                <a:spcPts val="0"/>
              </a:spcAft>
              <a:buClr>
                <a:schemeClr val="dk1"/>
              </a:buClr>
              <a:buSzPts val="1800"/>
              <a:buChar char="–"/>
              <a:defRPr/>
            </a:lvl2pPr>
            <a:lvl3pPr indent="-342900" lvl="2" marL="1371600" algn="l">
              <a:lnSpc>
                <a:spcPct val="90000"/>
              </a:lnSpc>
              <a:spcBef>
                <a:spcPts val="600"/>
              </a:spcBef>
              <a:spcAft>
                <a:spcPts val="0"/>
              </a:spcAft>
              <a:buClr>
                <a:schemeClr val="dk1"/>
              </a:buClr>
              <a:buSzPts val="1800"/>
              <a:buChar char="›"/>
              <a:defRPr/>
            </a:lvl3pPr>
            <a:lvl4pPr indent="-342900" lvl="3" marL="1828800" algn="l">
              <a:lnSpc>
                <a:spcPct val="90000"/>
              </a:lnSpc>
              <a:spcBef>
                <a:spcPts val="600"/>
              </a:spcBef>
              <a:spcAft>
                <a:spcPts val="0"/>
              </a:spcAft>
              <a:buClr>
                <a:schemeClr val="dk1"/>
              </a:buClr>
              <a:buSzPts val="1800"/>
              <a:buChar char="–"/>
              <a:defRPr/>
            </a:lvl4pPr>
            <a:lvl5pPr indent="-342900" lvl="4" marL="2286000" algn="l">
              <a:lnSpc>
                <a:spcPct val="9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600"/>
              </a:spcBef>
              <a:spcAft>
                <a:spcPts val="0"/>
              </a:spcAft>
              <a:buClr>
                <a:schemeClr val="dk1"/>
              </a:buClr>
              <a:buSzPts val="1800"/>
              <a:buChar char="›"/>
              <a:defRPr/>
            </a:lvl7pPr>
            <a:lvl8pPr indent="-342900" lvl="7" marL="3657600" algn="l">
              <a:lnSpc>
                <a:spcPct val="90000"/>
              </a:lnSpc>
              <a:spcBef>
                <a:spcPts val="600"/>
              </a:spcBef>
              <a:spcAft>
                <a:spcPts val="0"/>
              </a:spcAft>
              <a:buClr>
                <a:schemeClr val="dk1"/>
              </a:buClr>
              <a:buSzPts val="1800"/>
              <a:buChar char="–"/>
              <a:defRPr/>
            </a:lvl8pPr>
            <a:lvl9pPr indent="-342900" lvl="8" marL="4114800" algn="l">
              <a:lnSpc>
                <a:spcPct val="90000"/>
              </a:lnSpc>
              <a:spcBef>
                <a:spcPts val="600"/>
              </a:spcBef>
              <a:spcAft>
                <a:spcPts val="0"/>
              </a:spcAft>
              <a:buClr>
                <a:schemeClr val="dk1"/>
              </a:buClr>
              <a:buSzPts val="1800"/>
              <a:buChar char="›"/>
              <a:defRPr/>
            </a:lvl9pPr>
          </a:lstStyle>
          <a:p/>
        </p:txBody>
      </p:sp>
      <p:sp>
        <p:nvSpPr>
          <p:cNvPr id="136" name="Google Shape;136;p80"/>
          <p:cNvSpPr txBox="1"/>
          <p:nvPr>
            <p:ph idx="10" type="dt"/>
          </p:nvPr>
        </p:nvSpPr>
        <p:spPr>
          <a:xfrm>
            <a:off x="5180250" y="6356351"/>
            <a:ext cx="1218883"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80"/>
          <p:cNvSpPr txBox="1"/>
          <p:nvPr>
            <p:ph idx="11" type="ftr"/>
          </p:nvPr>
        </p:nvSpPr>
        <p:spPr>
          <a:xfrm>
            <a:off x="6595933" y="6356351"/>
            <a:ext cx="3974065"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80"/>
          <p:cNvSpPr txBox="1"/>
          <p:nvPr>
            <p:ph idx="12" type="sldNum"/>
          </p:nvPr>
        </p:nvSpPr>
        <p:spPr>
          <a:xfrm>
            <a:off x="10766796" y="6356351"/>
            <a:ext cx="609441"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pic>
        <p:nvPicPr>
          <p:cNvPr id="139" name="Google Shape;139;p80"/>
          <p:cNvPicPr preferRelativeResize="0"/>
          <p:nvPr/>
        </p:nvPicPr>
        <p:blipFill rotWithShape="1">
          <a:blip r:embed="rId2">
            <a:alphaModFix/>
          </a:blip>
          <a:srcRect b="0" l="0" r="0" t="0"/>
          <a:stretch/>
        </p:blipFill>
        <p:spPr>
          <a:xfrm rot="5400000">
            <a:off x="638622" y="719843"/>
            <a:ext cx="559181" cy="61674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p:spTree>
      <p:nvGrpSpPr>
        <p:cNvPr id="140" name="Shape 140"/>
        <p:cNvGrpSpPr/>
        <p:nvPr/>
      </p:nvGrpSpPr>
      <p:grpSpPr>
        <a:xfrm>
          <a:off x="0" y="0"/>
          <a:ext cx="0" cy="0"/>
          <a:chOff x="0" y="0"/>
          <a:chExt cx="0" cy="0"/>
        </a:xfrm>
      </p:grpSpPr>
      <p:pic>
        <p:nvPicPr>
          <p:cNvPr id="141" name="Google Shape;141;p81"/>
          <p:cNvPicPr preferRelativeResize="0"/>
          <p:nvPr/>
        </p:nvPicPr>
        <p:blipFill rotWithShape="1">
          <a:blip r:embed="rId2">
            <a:alphaModFix/>
          </a:blip>
          <a:srcRect b="0" l="0" r="0" t="0"/>
          <a:stretch/>
        </p:blipFill>
        <p:spPr>
          <a:xfrm>
            <a:off x="0" y="1"/>
            <a:ext cx="12188825" cy="6858001"/>
          </a:xfrm>
          <a:prstGeom prst="rect">
            <a:avLst/>
          </a:prstGeom>
          <a:noFill/>
          <a:ln>
            <a:noFill/>
          </a:ln>
        </p:spPr>
      </p:pic>
      <p:sp>
        <p:nvSpPr>
          <p:cNvPr id="142" name="Google Shape;142;p81"/>
          <p:cNvSpPr txBox="1"/>
          <p:nvPr>
            <p:ph type="title"/>
          </p:nvPr>
        </p:nvSpPr>
        <p:spPr>
          <a:xfrm>
            <a:off x="609441" y="1189038"/>
            <a:ext cx="10969943"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2"/>
              </a:buClr>
              <a:buSzPts val="1400"/>
              <a:buFont typeface="Arial"/>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pic>
        <p:nvPicPr>
          <p:cNvPr id="143" name="Google Shape;143;p81"/>
          <p:cNvPicPr preferRelativeResize="0"/>
          <p:nvPr/>
        </p:nvPicPr>
        <p:blipFill rotWithShape="1">
          <a:blip r:embed="rId3">
            <a:alphaModFix/>
          </a:blip>
          <a:srcRect b="0" l="0" r="0" t="0"/>
          <a:stretch/>
        </p:blipFill>
        <p:spPr>
          <a:xfrm>
            <a:off x="1" y="5833639"/>
            <a:ext cx="2600549" cy="1560736"/>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144" name="Shape 144"/>
        <p:cNvGrpSpPr/>
        <p:nvPr/>
      </p:nvGrpSpPr>
      <p:grpSpPr>
        <a:xfrm>
          <a:off x="0" y="0"/>
          <a:ext cx="0" cy="0"/>
          <a:chOff x="0" y="0"/>
          <a:chExt cx="0" cy="0"/>
        </a:xfrm>
      </p:grpSpPr>
      <p:pic>
        <p:nvPicPr>
          <p:cNvPr id="145" name="Google Shape;145;p82"/>
          <p:cNvPicPr preferRelativeResize="0"/>
          <p:nvPr/>
        </p:nvPicPr>
        <p:blipFill rotWithShape="1">
          <a:blip r:embed="rId2">
            <a:alphaModFix/>
          </a:blip>
          <a:srcRect b="0" l="0" r="0" t="0"/>
          <a:stretch/>
        </p:blipFill>
        <p:spPr>
          <a:xfrm>
            <a:off x="0" y="1"/>
            <a:ext cx="12188825" cy="6858001"/>
          </a:xfrm>
          <a:prstGeom prst="rect">
            <a:avLst/>
          </a:prstGeom>
          <a:noFill/>
          <a:ln>
            <a:noFill/>
          </a:ln>
        </p:spPr>
      </p:pic>
      <p:sp>
        <p:nvSpPr>
          <p:cNvPr id="146" name="Google Shape;146;p82"/>
          <p:cNvSpPr txBox="1"/>
          <p:nvPr>
            <p:ph type="title"/>
          </p:nvPr>
        </p:nvSpPr>
        <p:spPr>
          <a:xfrm>
            <a:off x="2867958" y="1"/>
            <a:ext cx="9583904" cy="8157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2"/>
              </a:buClr>
              <a:buSzPts val="1400"/>
              <a:buFont typeface="Arial"/>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47" name="Shape 147"/>
        <p:cNvGrpSpPr/>
        <p:nvPr/>
      </p:nvGrpSpPr>
      <p:grpSpPr>
        <a:xfrm>
          <a:off x="0" y="0"/>
          <a:ext cx="0" cy="0"/>
          <a:chOff x="0" y="0"/>
          <a:chExt cx="0" cy="0"/>
        </a:xfrm>
      </p:grpSpPr>
      <p:pic>
        <p:nvPicPr>
          <p:cNvPr id="148" name="Google Shape;148;p83"/>
          <p:cNvPicPr preferRelativeResize="0"/>
          <p:nvPr/>
        </p:nvPicPr>
        <p:blipFill rotWithShape="1">
          <a:blip r:embed="rId2">
            <a:alphaModFix/>
          </a:blip>
          <a:srcRect b="0" l="0" r="0" t="0"/>
          <a:stretch/>
        </p:blipFill>
        <p:spPr>
          <a:xfrm>
            <a:off x="0" y="1"/>
            <a:ext cx="12188825" cy="6858001"/>
          </a:xfrm>
          <a:prstGeom prst="rect">
            <a:avLst/>
          </a:prstGeom>
          <a:noFill/>
          <a:ln>
            <a:noFill/>
          </a:ln>
        </p:spPr>
      </p:pic>
      <p:sp>
        <p:nvSpPr>
          <p:cNvPr id="149" name="Google Shape;149;p83"/>
          <p:cNvSpPr txBox="1"/>
          <p:nvPr>
            <p:ph type="title"/>
          </p:nvPr>
        </p:nvSpPr>
        <p:spPr>
          <a:xfrm>
            <a:off x="609441" y="1063532"/>
            <a:ext cx="10969943"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343F49"/>
              </a:buClr>
              <a:buSzPts val="1400"/>
              <a:buFont typeface="Arial"/>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pic>
        <p:nvPicPr>
          <p:cNvPr id="150" name="Google Shape;150;p83"/>
          <p:cNvPicPr preferRelativeResize="0"/>
          <p:nvPr/>
        </p:nvPicPr>
        <p:blipFill rotWithShape="1">
          <a:blip r:embed="rId3">
            <a:alphaModFix/>
          </a:blip>
          <a:srcRect b="0" l="0" r="0" t="0"/>
          <a:stretch/>
        </p:blipFill>
        <p:spPr>
          <a:xfrm>
            <a:off x="1" y="5833639"/>
            <a:ext cx="2600549" cy="156073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151" name="Shape 151"/>
        <p:cNvGrpSpPr/>
        <p:nvPr/>
      </p:nvGrpSpPr>
      <p:grpSpPr>
        <a:xfrm>
          <a:off x="0" y="0"/>
          <a:ext cx="0" cy="0"/>
          <a:chOff x="0" y="0"/>
          <a:chExt cx="0" cy="0"/>
        </a:xfrm>
      </p:grpSpPr>
      <p:pic>
        <p:nvPicPr>
          <p:cNvPr id="152" name="Google Shape;152;p84"/>
          <p:cNvPicPr preferRelativeResize="0"/>
          <p:nvPr/>
        </p:nvPicPr>
        <p:blipFill rotWithShape="1">
          <a:blip r:embed="rId2">
            <a:alphaModFix/>
          </a:blip>
          <a:srcRect b="0" l="0" r="0" t="0"/>
          <a:stretch/>
        </p:blipFill>
        <p:spPr>
          <a:xfrm>
            <a:off x="0" y="1"/>
            <a:ext cx="12188825" cy="6858001"/>
          </a:xfrm>
          <a:prstGeom prst="rect">
            <a:avLst/>
          </a:prstGeom>
          <a:noFill/>
          <a:ln>
            <a:noFill/>
          </a:ln>
        </p:spPr>
      </p:pic>
      <p:sp>
        <p:nvSpPr>
          <p:cNvPr id="153" name="Google Shape;153;p84"/>
          <p:cNvSpPr txBox="1"/>
          <p:nvPr>
            <p:ph type="title"/>
          </p:nvPr>
        </p:nvSpPr>
        <p:spPr>
          <a:xfrm>
            <a:off x="3501299" y="0"/>
            <a:ext cx="8687337" cy="75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1400"/>
              <a:buFont typeface="Arial"/>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pic>
        <p:nvPicPr>
          <p:cNvPr id="154" name="Google Shape;154;p84"/>
          <p:cNvPicPr preferRelativeResize="0"/>
          <p:nvPr/>
        </p:nvPicPr>
        <p:blipFill rotWithShape="1">
          <a:blip r:embed="rId3">
            <a:alphaModFix/>
          </a:blip>
          <a:srcRect b="0" l="0" r="0" t="0"/>
          <a:stretch/>
        </p:blipFill>
        <p:spPr>
          <a:xfrm>
            <a:off x="1" y="5833639"/>
            <a:ext cx="2600549" cy="156073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bg>
      <p:bgPr>
        <a:blipFill>
          <a:blip r:embed="rId2">
            <a:alphaModFix/>
          </a:blip>
          <a:stretch>
            <a:fillRect/>
          </a:stretch>
        </a:blipFill>
      </p:bgPr>
    </p:bg>
    <p:spTree>
      <p:nvGrpSpPr>
        <p:cNvPr id="155" name="Shape 155"/>
        <p:cNvGrpSpPr/>
        <p:nvPr/>
      </p:nvGrpSpPr>
      <p:grpSpPr>
        <a:xfrm>
          <a:off x="0" y="0"/>
          <a:ext cx="0" cy="0"/>
          <a:chOff x="0" y="0"/>
          <a:chExt cx="0" cy="0"/>
        </a:xfrm>
      </p:grpSpPr>
      <p:sp>
        <p:nvSpPr>
          <p:cNvPr id="156" name="Google Shape;156;g28b2c30c7e2_0_363"/>
          <p:cNvSpPr txBox="1"/>
          <p:nvPr>
            <p:ph idx="1" type="subTitle"/>
          </p:nvPr>
        </p:nvSpPr>
        <p:spPr>
          <a:xfrm>
            <a:off x="3017414" y="4282200"/>
            <a:ext cx="6153900" cy="838500"/>
          </a:xfrm>
          <a:prstGeom prst="rect">
            <a:avLst/>
          </a:prstGeom>
        </p:spPr>
        <p:txBody>
          <a:bodyPr anchorCtr="0" anchor="ctr" bIns="45700" lIns="91425" spcFirstLastPara="1" rIns="91425" wrap="square" tIns="45700">
            <a:normAutofit/>
          </a:bodyPr>
          <a:lstStyle>
            <a:lvl1pPr lvl="0" rtl="0" algn="ctr">
              <a:lnSpc>
                <a:spcPct val="100000"/>
              </a:lnSpc>
              <a:spcBef>
                <a:spcPts val="1400"/>
              </a:spcBef>
              <a:spcAft>
                <a:spcPts val="0"/>
              </a:spcAft>
              <a:buSzPts val="2800"/>
              <a:buNone/>
              <a:defRPr sz="2100"/>
            </a:lvl1pPr>
            <a:lvl2pPr lvl="1" rtl="0" algn="ctr">
              <a:lnSpc>
                <a:spcPct val="100000"/>
              </a:lnSpc>
              <a:spcBef>
                <a:spcPts val="600"/>
              </a:spcBef>
              <a:spcAft>
                <a:spcPts val="0"/>
              </a:spcAft>
              <a:buSzPts val="2400"/>
              <a:buNone/>
              <a:defRPr/>
            </a:lvl2pPr>
            <a:lvl3pPr lvl="2" rtl="0" algn="ctr">
              <a:lnSpc>
                <a:spcPct val="100000"/>
              </a:lnSpc>
              <a:spcBef>
                <a:spcPts val="600"/>
              </a:spcBef>
              <a:spcAft>
                <a:spcPts val="0"/>
              </a:spcAft>
              <a:buSzPts val="2000"/>
              <a:buNone/>
              <a:defRPr/>
            </a:lvl3pPr>
            <a:lvl4pPr lvl="3" rtl="0" algn="ctr">
              <a:lnSpc>
                <a:spcPct val="100000"/>
              </a:lnSpc>
              <a:spcBef>
                <a:spcPts val="600"/>
              </a:spcBef>
              <a:spcAft>
                <a:spcPts val="0"/>
              </a:spcAft>
              <a:buSzPts val="1800"/>
              <a:buNone/>
              <a:defRPr/>
            </a:lvl4pPr>
            <a:lvl5pPr lvl="4" rtl="0" algn="ctr">
              <a:lnSpc>
                <a:spcPct val="100000"/>
              </a:lnSpc>
              <a:spcBef>
                <a:spcPts val="600"/>
              </a:spcBef>
              <a:spcAft>
                <a:spcPts val="0"/>
              </a:spcAft>
              <a:buSzPts val="1800"/>
              <a:buNone/>
              <a:defRPr/>
            </a:lvl5pPr>
            <a:lvl6pPr lvl="5" rtl="0" algn="ctr">
              <a:lnSpc>
                <a:spcPct val="100000"/>
              </a:lnSpc>
              <a:spcBef>
                <a:spcPts val="600"/>
              </a:spcBef>
              <a:spcAft>
                <a:spcPts val="0"/>
              </a:spcAft>
              <a:buSzPts val="1800"/>
              <a:buNone/>
              <a:defRPr/>
            </a:lvl6pPr>
            <a:lvl7pPr lvl="6" rtl="0" algn="ctr">
              <a:lnSpc>
                <a:spcPct val="100000"/>
              </a:lnSpc>
              <a:spcBef>
                <a:spcPts val="600"/>
              </a:spcBef>
              <a:spcAft>
                <a:spcPts val="0"/>
              </a:spcAft>
              <a:buSzPts val="1800"/>
              <a:buNone/>
              <a:defRPr/>
            </a:lvl7pPr>
            <a:lvl8pPr lvl="7" rtl="0" algn="ctr">
              <a:lnSpc>
                <a:spcPct val="100000"/>
              </a:lnSpc>
              <a:spcBef>
                <a:spcPts val="600"/>
              </a:spcBef>
              <a:spcAft>
                <a:spcPts val="0"/>
              </a:spcAft>
              <a:buSzPts val="1800"/>
              <a:buNone/>
              <a:defRPr/>
            </a:lvl8pPr>
            <a:lvl9pPr lvl="8" rtl="0" algn="ctr">
              <a:lnSpc>
                <a:spcPct val="100000"/>
              </a:lnSpc>
              <a:spcBef>
                <a:spcPts val="600"/>
              </a:spcBef>
              <a:spcAft>
                <a:spcPts val="0"/>
              </a:spcAft>
              <a:buSzPts val="1800"/>
              <a:buNone/>
              <a:defRPr/>
            </a:lvl9pPr>
          </a:lstStyle>
          <a:p/>
        </p:txBody>
      </p:sp>
      <p:sp>
        <p:nvSpPr>
          <p:cNvPr id="157" name="Google Shape;157;g28b2c30c7e2_0_363"/>
          <p:cNvSpPr txBox="1"/>
          <p:nvPr>
            <p:ph type="title"/>
          </p:nvPr>
        </p:nvSpPr>
        <p:spPr>
          <a:xfrm>
            <a:off x="3017414" y="1737375"/>
            <a:ext cx="6153900" cy="2326800"/>
          </a:xfrm>
          <a:prstGeom prst="rect">
            <a:avLst/>
          </a:prstGeom>
          <a:ln cap="flat" cmpd="sng" w="9525">
            <a:solidFill>
              <a:schemeClr val="dk1"/>
            </a:solidFill>
            <a:prstDash val="solid"/>
            <a:round/>
            <a:headEnd len="sm" w="sm" type="none"/>
            <a:tailEnd len="sm" w="sm" type="none"/>
          </a:ln>
        </p:spPr>
        <p:txBody>
          <a:bodyPr anchorCtr="0" anchor="ctr" bIns="45700" lIns="91425" spcFirstLastPara="1" rIns="91425" wrap="square" tIns="45700">
            <a:normAutofit/>
          </a:bodyPr>
          <a:lstStyle>
            <a:lvl1pPr lvl="0" rtl="0" algn="ctr">
              <a:spcBef>
                <a:spcPts val="0"/>
              </a:spcBef>
              <a:spcAft>
                <a:spcPts val="0"/>
              </a:spcAft>
              <a:buSzPts val="3600"/>
              <a:buNone/>
              <a:defRPr sz="128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158" name="Google Shape;158;g28b2c30c7e2_0_363"/>
          <p:cNvCxnSpPr>
            <a:stCxn id="159" idx="2"/>
            <a:endCxn id="160" idx="2"/>
          </p:cNvCxnSpPr>
          <p:nvPr/>
        </p:nvCxnSpPr>
        <p:spPr>
          <a:xfrm rot="5400000">
            <a:off x="1170005" y="-194006"/>
            <a:ext cx="1035000" cy="2259300"/>
          </a:xfrm>
          <a:prstGeom prst="bentConnector2">
            <a:avLst/>
          </a:prstGeom>
          <a:noFill/>
          <a:ln cap="flat" cmpd="sng" w="9525">
            <a:solidFill>
              <a:schemeClr val="dk1"/>
            </a:solidFill>
            <a:prstDash val="solid"/>
            <a:round/>
            <a:headEnd len="med" w="med" type="none"/>
            <a:tailEnd len="med" w="med" type="none"/>
          </a:ln>
        </p:spPr>
      </p:cxnSp>
      <p:sp>
        <p:nvSpPr>
          <p:cNvPr id="159" name="Google Shape;159;g28b2c30c7e2_0_363"/>
          <p:cNvSpPr/>
          <p:nvPr/>
        </p:nvSpPr>
        <p:spPr>
          <a:xfrm flipH="1">
            <a:off x="2441405" y="-4256"/>
            <a:ext cx="751500" cy="4224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160" name="Google Shape;160;g28b2c30c7e2_0_363"/>
          <p:cNvSpPr/>
          <p:nvPr/>
        </p:nvSpPr>
        <p:spPr>
          <a:xfrm rot="-5400000">
            <a:off x="66626" y="1227571"/>
            <a:ext cx="5313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161" name="Google Shape;161;g28b2c30c7e2_0_363"/>
          <p:cNvCxnSpPr>
            <a:stCxn id="162" idx="2"/>
            <a:endCxn id="163" idx="2"/>
          </p:cNvCxnSpPr>
          <p:nvPr/>
        </p:nvCxnSpPr>
        <p:spPr>
          <a:xfrm rot="-5400000">
            <a:off x="10024510" y="5101073"/>
            <a:ext cx="1059900" cy="1475700"/>
          </a:xfrm>
          <a:prstGeom prst="bentConnector2">
            <a:avLst/>
          </a:prstGeom>
          <a:noFill/>
          <a:ln cap="flat" cmpd="sng" w="9525">
            <a:solidFill>
              <a:schemeClr val="dk1"/>
            </a:solidFill>
            <a:prstDash val="solid"/>
            <a:round/>
            <a:headEnd len="med" w="med" type="none"/>
            <a:tailEnd len="med" w="med" type="none"/>
          </a:ln>
        </p:spPr>
      </p:cxnSp>
      <p:sp>
        <p:nvSpPr>
          <p:cNvPr id="162" name="Google Shape;162;g28b2c30c7e2_0_363"/>
          <p:cNvSpPr/>
          <p:nvPr/>
        </p:nvSpPr>
        <p:spPr>
          <a:xfrm flipH="1" rot="10800000">
            <a:off x="9430510" y="6368873"/>
            <a:ext cx="7722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163" name="Google Shape;163;g28b2c30c7e2_0_363"/>
          <p:cNvSpPr/>
          <p:nvPr/>
        </p:nvSpPr>
        <p:spPr>
          <a:xfrm rot="5400000">
            <a:off x="11309071" y="5077226"/>
            <a:ext cx="429900" cy="4635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164" name="Google Shape;164;g28b2c30c7e2_0_363"/>
          <p:cNvCxnSpPr>
            <a:stCxn id="165" idx="2"/>
            <a:endCxn id="166" idx="2"/>
          </p:cNvCxnSpPr>
          <p:nvPr/>
        </p:nvCxnSpPr>
        <p:spPr>
          <a:xfrm rot="10800000">
            <a:off x="8872042" y="438733"/>
            <a:ext cx="2434200" cy="391500"/>
          </a:xfrm>
          <a:prstGeom prst="bentConnector2">
            <a:avLst/>
          </a:prstGeom>
          <a:noFill/>
          <a:ln cap="flat" cmpd="sng" w="9525">
            <a:solidFill>
              <a:schemeClr val="dk2"/>
            </a:solidFill>
            <a:prstDash val="solid"/>
            <a:round/>
            <a:headEnd len="med" w="med" type="none"/>
            <a:tailEnd len="med" w="med" type="none"/>
          </a:ln>
        </p:spPr>
      </p:cxnSp>
      <p:sp>
        <p:nvSpPr>
          <p:cNvPr id="165" name="Google Shape;165;g28b2c30c7e2_0_363"/>
          <p:cNvSpPr/>
          <p:nvPr/>
        </p:nvSpPr>
        <p:spPr>
          <a:xfrm rot="5400000">
            <a:off x="11101492" y="659233"/>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166" name="Google Shape;166;g28b2c30c7e2_0_363"/>
          <p:cNvSpPr/>
          <p:nvPr/>
        </p:nvSpPr>
        <p:spPr>
          <a:xfrm flipH="1">
            <a:off x="8657054" y="-12344"/>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167" name="Google Shape;167;g28b2c30c7e2_0_363"/>
          <p:cNvCxnSpPr>
            <a:stCxn id="168" idx="2"/>
            <a:endCxn id="169" idx="2"/>
          </p:cNvCxnSpPr>
          <p:nvPr/>
        </p:nvCxnSpPr>
        <p:spPr>
          <a:xfrm>
            <a:off x="570615" y="5633506"/>
            <a:ext cx="2434200" cy="821400"/>
          </a:xfrm>
          <a:prstGeom prst="bentConnector2">
            <a:avLst/>
          </a:prstGeom>
          <a:noFill/>
          <a:ln cap="flat" cmpd="sng" w="9525">
            <a:solidFill>
              <a:schemeClr val="dk2"/>
            </a:solidFill>
            <a:prstDash val="solid"/>
            <a:round/>
            <a:headEnd len="med" w="med" type="none"/>
            <a:tailEnd len="med" w="med" type="none"/>
          </a:ln>
        </p:spPr>
      </p:cxnSp>
      <p:sp>
        <p:nvSpPr>
          <p:cNvPr id="168" name="Google Shape;168;g28b2c30c7e2_0_363"/>
          <p:cNvSpPr/>
          <p:nvPr/>
        </p:nvSpPr>
        <p:spPr>
          <a:xfrm rot="-5400000">
            <a:off x="23865" y="5462506"/>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169" name="Google Shape;169;g28b2c30c7e2_0_363"/>
          <p:cNvSpPr/>
          <p:nvPr/>
        </p:nvSpPr>
        <p:spPr>
          <a:xfrm flipH="1" rot="10800000">
            <a:off x="2789904" y="6454949"/>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bg>
      <p:bgPr>
        <a:blipFill>
          <a:blip r:embed="rId2">
            <a:alphaModFix/>
          </a:blip>
          <a:stretch>
            <a:fillRect/>
          </a:stretch>
        </a:blipFill>
      </p:bgPr>
    </p:bg>
    <p:spTree>
      <p:nvGrpSpPr>
        <p:cNvPr id="170" name="Shape 170"/>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blipFill>
          <a:blip r:embed="rId2">
            <a:alphaModFix/>
          </a:blip>
          <a:stretch>
            <a:fillRect/>
          </a:stretch>
        </a:blipFill>
      </p:bgPr>
    </p:bg>
    <p:spTree>
      <p:nvGrpSpPr>
        <p:cNvPr id="171" name="Shape 171"/>
        <p:cNvGrpSpPr/>
        <p:nvPr/>
      </p:nvGrpSpPr>
      <p:grpSpPr>
        <a:xfrm>
          <a:off x="0" y="0"/>
          <a:ext cx="0" cy="0"/>
          <a:chOff x="0" y="0"/>
          <a:chExt cx="0" cy="0"/>
        </a:xfrm>
      </p:grpSpPr>
      <p:sp>
        <p:nvSpPr>
          <p:cNvPr id="172" name="Google Shape;172;g28b2c30c7e2_0_757"/>
          <p:cNvSpPr txBox="1"/>
          <p:nvPr>
            <p:ph type="title"/>
          </p:nvPr>
        </p:nvSpPr>
        <p:spPr>
          <a:xfrm>
            <a:off x="1270936" y="694967"/>
            <a:ext cx="9958200" cy="763500"/>
          </a:xfrm>
          <a:prstGeom prst="rect">
            <a:avLst/>
          </a:prstGeom>
        </p:spPr>
        <p:txBody>
          <a:bodyPr anchorCtr="0" anchor="ctr" bIns="45700" lIns="91425" spcFirstLastPara="1" rIns="91425" wrap="square" tIns="45700">
            <a:normAutofit/>
          </a:bodyPr>
          <a:lstStyle>
            <a:lvl1pPr lvl="0" rtl="0">
              <a:spcBef>
                <a:spcPts val="0"/>
              </a:spcBef>
              <a:spcAft>
                <a:spcPts val="0"/>
              </a:spcAft>
              <a:buSzPts val="36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73" name="Google Shape;173;g28b2c30c7e2_0_757"/>
          <p:cNvSpPr txBox="1"/>
          <p:nvPr>
            <p:ph idx="2" type="title"/>
          </p:nvPr>
        </p:nvSpPr>
        <p:spPr>
          <a:xfrm>
            <a:off x="1544014" y="3424000"/>
            <a:ext cx="3761400" cy="384000"/>
          </a:xfrm>
          <a:prstGeom prst="rect">
            <a:avLst/>
          </a:prstGeom>
        </p:spPr>
        <p:txBody>
          <a:bodyPr anchorCtr="0" anchor="ctr" bIns="45700" lIns="91425" spcFirstLastPara="1" rIns="91425" wrap="square" tIns="45700">
            <a:normAutofit/>
          </a:bodyPr>
          <a:lstStyle>
            <a:lvl1pPr lvl="0" rtl="0">
              <a:spcBef>
                <a:spcPts val="0"/>
              </a:spcBef>
              <a:spcAft>
                <a:spcPts val="0"/>
              </a:spcAft>
              <a:buSzPts val="2400"/>
              <a:buNone/>
              <a:defRPr sz="29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74" name="Google Shape;174;g28b2c30c7e2_0_757"/>
          <p:cNvSpPr txBox="1"/>
          <p:nvPr>
            <p:ph idx="1" type="subTitle"/>
          </p:nvPr>
        </p:nvSpPr>
        <p:spPr>
          <a:xfrm>
            <a:off x="1544035" y="3886433"/>
            <a:ext cx="3761400" cy="1209300"/>
          </a:xfrm>
          <a:prstGeom prst="rect">
            <a:avLst/>
          </a:prstGeom>
        </p:spPr>
        <p:txBody>
          <a:bodyPr anchorCtr="0" anchor="ctr" bIns="45700" lIns="91425" spcFirstLastPara="1" rIns="91425" wrap="square" tIns="45700">
            <a:normAutofit/>
          </a:bodyPr>
          <a:lstStyle>
            <a:lvl1pPr lvl="0" rtl="0">
              <a:lnSpc>
                <a:spcPct val="100000"/>
              </a:lnSpc>
              <a:spcBef>
                <a:spcPts val="1400"/>
              </a:spcBef>
              <a:spcAft>
                <a:spcPts val="0"/>
              </a:spcAft>
              <a:buSzPts val="1900"/>
              <a:buNone/>
              <a:defRPr sz="1900"/>
            </a:lvl1pPr>
            <a:lvl2pPr lvl="1" rtl="0">
              <a:lnSpc>
                <a:spcPct val="100000"/>
              </a:lnSpc>
              <a:spcBef>
                <a:spcPts val="600"/>
              </a:spcBef>
              <a:spcAft>
                <a:spcPts val="0"/>
              </a:spcAft>
              <a:buSzPts val="2400"/>
              <a:buNone/>
              <a:defRPr/>
            </a:lvl2pPr>
            <a:lvl3pPr lvl="2" rtl="0">
              <a:lnSpc>
                <a:spcPct val="100000"/>
              </a:lnSpc>
              <a:spcBef>
                <a:spcPts val="600"/>
              </a:spcBef>
              <a:spcAft>
                <a:spcPts val="0"/>
              </a:spcAft>
              <a:buSzPts val="2000"/>
              <a:buNone/>
              <a:defRPr/>
            </a:lvl3pPr>
            <a:lvl4pPr lvl="3" rtl="0">
              <a:lnSpc>
                <a:spcPct val="100000"/>
              </a:lnSpc>
              <a:spcBef>
                <a:spcPts val="600"/>
              </a:spcBef>
              <a:spcAft>
                <a:spcPts val="0"/>
              </a:spcAft>
              <a:buSzPts val="1800"/>
              <a:buNone/>
              <a:defRPr/>
            </a:lvl4pPr>
            <a:lvl5pPr lvl="4" rtl="0">
              <a:lnSpc>
                <a:spcPct val="100000"/>
              </a:lnSpc>
              <a:spcBef>
                <a:spcPts val="600"/>
              </a:spcBef>
              <a:spcAft>
                <a:spcPts val="0"/>
              </a:spcAft>
              <a:buSzPts val="1800"/>
              <a:buNone/>
              <a:defRPr/>
            </a:lvl5pPr>
            <a:lvl6pPr lvl="5" rtl="0">
              <a:lnSpc>
                <a:spcPct val="100000"/>
              </a:lnSpc>
              <a:spcBef>
                <a:spcPts val="600"/>
              </a:spcBef>
              <a:spcAft>
                <a:spcPts val="0"/>
              </a:spcAft>
              <a:buSzPts val="1800"/>
              <a:buNone/>
              <a:defRPr/>
            </a:lvl6pPr>
            <a:lvl7pPr lvl="6" rtl="0">
              <a:lnSpc>
                <a:spcPct val="100000"/>
              </a:lnSpc>
              <a:spcBef>
                <a:spcPts val="600"/>
              </a:spcBef>
              <a:spcAft>
                <a:spcPts val="0"/>
              </a:spcAft>
              <a:buSzPts val="1800"/>
              <a:buNone/>
              <a:defRPr/>
            </a:lvl7pPr>
            <a:lvl8pPr lvl="7" rtl="0">
              <a:lnSpc>
                <a:spcPct val="100000"/>
              </a:lnSpc>
              <a:spcBef>
                <a:spcPts val="600"/>
              </a:spcBef>
              <a:spcAft>
                <a:spcPts val="0"/>
              </a:spcAft>
              <a:buSzPts val="1800"/>
              <a:buNone/>
              <a:defRPr/>
            </a:lvl8pPr>
            <a:lvl9pPr lvl="8" rtl="0">
              <a:lnSpc>
                <a:spcPct val="100000"/>
              </a:lnSpc>
              <a:spcBef>
                <a:spcPts val="600"/>
              </a:spcBef>
              <a:spcAft>
                <a:spcPts val="0"/>
              </a:spcAft>
              <a:buSzPts val="1800"/>
              <a:buNone/>
              <a:defRPr/>
            </a:lvl9pPr>
          </a:lstStyle>
          <a:p/>
        </p:txBody>
      </p:sp>
      <p:sp>
        <p:nvSpPr>
          <p:cNvPr id="175" name="Google Shape;175;g28b2c30c7e2_0_757"/>
          <p:cNvSpPr txBox="1"/>
          <p:nvPr>
            <p:ph idx="3" type="title"/>
          </p:nvPr>
        </p:nvSpPr>
        <p:spPr>
          <a:xfrm>
            <a:off x="6883357" y="3424000"/>
            <a:ext cx="3761400" cy="384000"/>
          </a:xfrm>
          <a:prstGeom prst="rect">
            <a:avLst/>
          </a:prstGeom>
        </p:spPr>
        <p:txBody>
          <a:bodyPr anchorCtr="0" anchor="ctr" bIns="45700" lIns="91425" spcFirstLastPara="1" rIns="91425" wrap="square" tIns="45700">
            <a:normAutofit/>
          </a:bodyPr>
          <a:lstStyle>
            <a:lvl1pPr lvl="0" rtl="0">
              <a:spcBef>
                <a:spcPts val="0"/>
              </a:spcBef>
              <a:spcAft>
                <a:spcPts val="0"/>
              </a:spcAft>
              <a:buSzPts val="2400"/>
              <a:buNone/>
              <a:defRPr sz="29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76" name="Google Shape;176;g28b2c30c7e2_0_757"/>
          <p:cNvSpPr txBox="1"/>
          <p:nvPr>
            <p:ph idx="4" type="subTitle"/>
          </p:nvPr>
        </p:nvSpPr>
        <p:spPr>
          <a:xfrm>
            <a:off x="6883377" y="3886433"/>
            <a:ext cx="3761400" cy="1209300"/>
          </a:xfrm>
          <a:prstGeom prst="rect">
            <a:avLst/>
          </a:prstGeom>
        </p:spPr>
        <p:txBody>
          <a:bodyPr anchorCtr="0" anchor="ctr" bIns="45700" lIns="91425" spcFirstLastPara="1" rIns="91425" wrap="square" tIns="45700">
            <a:normAutofit/>
          </a:bodyPr>
          <a:lstStyle>
            <a:lvl1pPr lvl="0" rtl="0">
              <a:lnSpc>
                <a:spcPct val="100000"/>
              </a:lnSpc>
              <a:spcBef>
                <a:spcPts val="1400"/>
              </a:spcBef>
              <a:spcAft>
                <a:spcPts val="0"/>
              </a:spcAft>
              <a:buSzPts val="1900"/>
              <a:buNone/>
              <a:defRPr sz="1900"/>
            </a:lvl1pPr>
            <a:lvl2pPr lvl="1" rtl="0">
              <a:lnSpc>
                <a:spcPct val="100000"/>
              </a:lnSpc>
              <a:spcBef>
                <a:spcPts val="600"/>
              </a:spcBef>
              <a:spcAft>
                <a:spcPts val="0"/>
              </a:spcAft>
              <a:buSzPts val="2400"/>
              <a:buNone/>
              <a:defRPr/>
            </a:lvl2pPr>
            <a:lvl3pPr lvl="2" rtl="0">
              <a:lnSpc>
                <a:spcPct val="100000"/>
              </a:lnSpc>
              <a:spcBef>
                <a:spcPts val="600"/>
              </a:spcBef>
              <a:spcAft>
                <a:spcPts val="0"/>
              </a:spcAft>
              <a:buSzPts val="2000"/>
              <a:buNone/>
              <a:defRPr/>
            </a:lvl3pPr>
            <a:lvl4pPr lvl="3" rtl="0">
              <a:lnSpc>
                <a:spcPct val="100000"/>
              </a:lnSpc>
              <a:spcBef>
                <a:spcPts val="600"/>
              </a:spcBef>
              <a:spcAft>
                <a:spcPts val="0"/>
              </a:spcAft>
              <a:buSzPts val="1800"/>
              <a:buNone/>
              <a:defRPr/>
            </a:lvl4pPr>
            <a:lvl5pPr lvl="4" rtl="0">
              <a:lnSpc>
                <a:spcPct val="100000"/>
              </a:lnSpc>
              <a:spcBef>
                <a:spcPts val="600"/>
              </a:spcBef>
              <a:spcAft>
                <a:spcPts val="0"/>
              </a:spcAft>
              <a:buSzPts val="1800"/>
              <a:buNone/>
              <a:defRPr/>
            </a:lvl5pPr>
            <a:lvl6pPr lvl="5" rtl="0">
              <a:lnSpc>
                <a:spcPct val="100000"/>
              </a:lnSpc>
              <a:spcBef>
                <a:spcPts val="600"/>
              </a:spcBef>
              <a:spcAft>
                <a:spcPts val="0"/>
              </a:spcAft>
              <a:buSzPts val="1800"/>
              <a:buNone/>
              <a:defRPr/>
            </a:lvl6pPr>
            <a:lvl7pPr lvl="6" rtl="0">
              <a:lnSpc>
                <a:spcPct val="100000"/>
              </a:lnSpc>
              <a:spcBef>
                <a:spcPts val="600"/>
              </a:spcBef>
              <a:spcAft>
                <a:spcPts val="0"/>
              </a:spcAft>
              <a:buSzPts val="1800"/>
              <a:buNone/>
              <a:defRPr/>
            </a:lvl7pPr>
            <a:lvl8pPr lvl="7" rtl="0">
              <a:lnSpc>
                <a:spcPct val="100000"/>
              </a:lnSpc>
              <a:spcBef>
                <a:spcPts val="600"/>
              </a:spcBef>
              <a:spcAft>
                <a:spcPts val="0"/>
              </a:spcAft>
              <a:buSzPts val="1800"/>
              <a:buNone/>
              <a:defRPr/>
            </a:lvl8pPr>
            <a:lvl9pPr lvl="8" rtl="0">
              <a:lnSpc>
                <a:spcPct val="100000"/>
              </a:lnSpc>
              <a:spcBef>
                <a:spcPts val="600"/>
              </a:spcBef>
              <a:spcAft>
                <a:spcPts val="0"/>
              </a:spcAft>
              <a:buSzPts val="1800"/>
              <a:buNone/>
              <a:defRPr/>
            </a:lvl9pPr>
          </a:lstStyle>
          <a:p/>
        </p:txBody>
      </p:sp>
      <p:cxnSp>
        <p:nvCxnSpPr>
          <p:cNvPr id="177" name="Google Shape;177;g28b2c30c7e2_0_757"/>
          <p:cNvCxnSpPr>
            <a:stCxn id="178" idx="2"/>
            <a:endCxn id="179" idx="2"/>
          </p:cNvCxnSpPr>
          <p:nvPr/>
        </p:nvCxnSpPr>
        <p:spPr>
          <a:xfrm flipH="1" rot="-5400000">
            <a:off x="8964574" y="-1396079"/>
            <a:ext cx="794400" cy="4413600"/>
          </a:xfrm>
          <a:prstGeom prst="bentConnector2">
            <a:avLst/>
          </a:prstGeom>
          <a:noFill/>
          <a:ln cap="flat" cmpd="sng" w="9525">
            <a:solidFill>
              <a:schemeClr val="dk1"/>
            </a:solidFill>
            <a:prstDash val="solid"/>
            <a:round/>
            <a:headEnd len="med" w="med" type="none"/>
            <a:tailEnd len="med" w="med" type="none"/>
          </a:ln>
        </p:spPr>
      </p:cxnSp>
      <p:sp>
        <p:nvSpPr>
          <p:cNvPr id="178" name="Google Shape;178;g28b2c30c7e2_0_757"/>
          <p:cNvSpPr/>
          <p:nvPr/>
        </p:nvSpPr>
        <p:spPr>
          <a:xfrm>
            <a:off x="6768874" y="-8879"/>
            <a:ext cx="772200" cy="4224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179" name="Google Shape;179;g28b2c30c7e2_0_757"/>
          <p:cNvSpPr/>
          <p:nvPr/>
        </p:nvSpPr>
        <p:spPr>
          <a:xfrm flipH="1" rot="5400000">
            <a:off x="11534693" y="976133"/>
            <a:ext cx="531300" cy="4635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180" name="Shape 180"/>
        <p:cNvGrpSpPr/>
        <p:nvPr/>
      </p:nvGrpSpPr>
      <p:grpSpPr>
        <a:xfrm>
          <a:off x="0" y="0"/>
          <a:ext cx="0" cy="0"/>
          <a:chOff x="0" y="0"/>
          <a:chExt cx="0" cy="0"/>
        </a:xfrm>
      </p:grpSpPr>
      <p:sp>
        <p:nvSpPr>
          <p:cNvPr id="181" name="Google Shape;181;g25d0e023cc1_0_290"/>
          <p:cNvSpPr txBox="1"/>
          <p:nvPr>
            <p:ph type="ctrTitle"/>
          </p:nvPr>
        </p:nvSpPr>
        <p:spPr>
          <a:xfrm>
            <a:off x="415503" y="992767"/>
            <a:ext cx="11357700" cy="2736900"/>
          </a:xfrm>
          <a:prstGeom prst="rect">
            <a:avLst/>
          </a:prstGeom>
        </p:spPr>
        <p:txBody>
          <a:bodyPr anchorCtr="0" anchor="b" bIns="45700" lIns="91425" spcFirstLastPara="1" rIns="91425" wrap="square" tIns="45700">
            <a:normAutofit/>
          </a:bodyPr>
          <a:lstStyle>
            <a:lvl1pPr lvl="0" rtl="0" algn="ctr">
              <a:spcBef>
                <a:spcPts val="0"/>
              </a:spcBef>
              <a:spcAft>
                <a:spcPts val="0"/>
              </a:spcAft>
              <a:buSzPts val="6900"/>
              <a:buNone/>
              <a:defRPr sz="6900"/>
            </a:lvl1pPr>
            <a:lvl2pPr lvl="1" rtl="0" algn="ctr">
              <a:spcBef>
                <a:spcPts val="0"/>
              </a:spcBef>
              <a:spcAft>
                <a:spcPts val="0"/>
              </a:spcAft>
              <a:buSzPts val="6900"/>
              <a:buNone/>
              <a:defRPr sz="6900"/>
            </a:lvl2pPr>
            <a:lvl3pPr lvl="2" rtl="0" algn="ctr">
              <a:spcBef>
                <a:spcPts val="0"/>
              </a:spcBef>
              <a:spcAft>
                <a:spcPts val="0"/>
              </a:spcAft>
              <a:buSzPts val="6900"/>
              <a:buNone/>
              <a:defRPr sz="6900"/>
            </a:lvl3pPr>
            <a:lvl4pPr lvl="3" rtl="0" algn="ctr">
              <a:spcBef>
                <a:spcPts val="0"/>
              </a:spcBef>
              <a:spcAft>
                <a:spcPts val="0"/>
              </a:spcAft>
              <a:buSzPts val="6900"/>
              <a:buNone/>
              <a:defRPr sz="6900"/>
            </a:lvl4pPr>
            <a:lvl5pPr lvl="4" rtl="0" algn="ctr">
              <a:spcBef>
                <a:spcPts val="0"/>
              </a:spcBef>
              <a:spcAft>
                <a:spcPts val="0"/>
              </a:spcAft>
              <a:buSzPts val="6900"/>
              <a:buNone/>
              <a:defRPr sz="6900"/>
            </a:lvl5pPr>
            <a:lvl6pPr lvl="5" rtl="0" algn="ctr">
              <a:spcBef>
                <a:spcPts val="0"/>
              </a:spcBef>
              <a:spcAft>
                <a:spcPts val="0"/>
              </a:spcAft>
              <a:buSzPts val="6900"/>
              <a:buNone/>
              <a:defRPr sz="6900"/>
            </a:lvl6pPr>
            <a:lvl7pPr lvl="6" rtl="0" algn="ctr">
              <a:spcBef>
                <a:spcPts val="0"/>
              </a:spcBef>
              <a:spcAft>
                <a:spcPts val="0"/>
              </a:spcAft>
              <a:buSzPts val="6900"/>
              <a:buNone/>
              <a:defRPr sz="6900"/>
            </a:lvl7pPr>
            <a:lvl8pPr lvl="7" rtl="0" algn="ctr">
              <a:spcBef>
                <a:spcPts val="0"/>
              </a:spcBef>
              <a:spcAft>
                <a:spcPts val="0"/>
              </a:spcAft>
              <a:buSzPts val="6900"/>
              <a:buNone/>
              <a:defRPr sz="6900"/>
            </a:lvl8pPr>
            <a:lvl9pPr lvl="8" rtl="0" algn="ctr">
              <a:spcBef>
                <a:spcPts val="0"/>
              </a:spcBef>
              <a:spcAft>
                <a:spcPts val="0"/>
              </a:spcAft>
              <a:buSzPts val="6900"/>
              <a:buNone/>
              <a:defRPr sz="6900"/>
            </a:lvl9pPr>
          </a:lstStyle>
          <a:p/>
        </p:txBody>
      </p:sp>
      <p:sp>
        <p:nvSpPr>
          <p:cNvPr id="182" name="Google Shape;182;g25d0e023cc1_0_290"/>
          <p:cNvSpPr txBox="1"/>
          <p:nvPr>
            <p:ph idx="1" type="subTitle"/>
          </p:nvPr>
        </p:nvSpPr>
        <p:spPr>
          <a:xfrm>
            <a:off x="415492" y="3778833"/>
            <a:ext cx="11357700" cy="1056900"/>
          </a:xfrm>
          <a:prstGeom prst="rect">
            <a:avLst/>
          </a:prstGeom>
        </p:spPr>
        <p:txBody>
          <a:bodyPr anchorCtr="0" anchor="t" bIns="45700" lIns="91425" spcFirstLastPara="1" rIns="91425" wrap="square" tIns="45700">
            <a:normAutofit/>
          </a:bodyPr>
          <a:lstStyle>
            <a:lvl1pPr lvl="0" rtl="0" algn="ctr">
              <a:lnSpc>
                <a:spcPct val="100000"/>
              </a:lnSpc>
              <a:spcBef>
                <a:spcPts val="1400"/>
              </a:spcBef>
              <a:spcAft>
                <a:spcPts val="0"/>
              </a:spcAft>
              <a:buSzPts val="3700"/>
              <a:buNone/>
              <a:defRPr sz="3700"/>
            </a:lvl1pPr>
            <a:lvl2pPr lvl="1" rtl="0" algn="ctr">
              <a:lnSpc>
                <a:spcPct val="100000"/>
              </a:lnSpc>
              <a:spcBef>
                <a:spcPts val="600"/>
              </a:spcBef>
              <a:spcAft>
                <a:spcPts val="0"/>
              </a:spcAft>
              <a:buSzPts val="3700"/>
              <a:buNone/>
              <a:defRPr sz="3700"/>
            </a:lvl2pPr>
            <a:lvl3pPr lvl="2" rtl="0" algn="ctr">
              <a:lnSpc>
                <a:spcPct val="100000"/>
              </a:lnSpc>
              <a:spcBef>
                <a:spcPts val="600"/>
              </a:spcBef>
              <a:spcAft>
                <a:spcPts val="0"/>
              </a:spcAft>
              <a:buSzPts val="3700"/>
              <a:buNone/>
              <a:defRPr sz="3700"/>
            </a:lvl3pPr>
            <a:lvl4pPr lvl="3" rtl="0" algn="ctr">
              <a:lnSpc>
                <a:spcPct val="100000"/>
              </a:lnSpc>
              <a:spcBef>
                <a:spcPts val="600"/>
              </a:spcBef>
              <a:spcAft>
                <a:spcPts val="0"/>
              </a:spcAft>
              <a:buSzPts val="3700"/>
              <a:buNone/>
              <a:defRPr sz="3700"/>
            </a:lvl4pPr>
            <a:lvl5pPr lvl="4" rtl="0" algn="ctr">
              <a:lnSpc>
                <a:spcPct val="100000"/>
              </a:lnSpc>
              <a:spcBef>
                <a:spcPts val="600"/>
              </a:spcBef>
              <a:spcAft>
                <a:spcPts val="0"/>
              </a:spcAft>
              <a:buSzPts val="3700"/>
              <a:buNone/>
              <a:defRPr sz="3700"/>
            </a:lvl5pPr>
            <a:lvl6pPr lvl="5" rtl="0" algn="ctr">
              <a:lnSpc>
                <a:spcPct val="100000"/>
              </a:lnSpc>
              <a:spcBef>
                <a:spcPts val="600"/>
              </a:spcBef>
              <a:spcAft>
                <a:spcPts val="0"/>
              </a:spcAft>
              <a:buSzPts val="3700"/>
              <a:buNone/>
              <a:defRPr sz="3700"/>
            </a:lvl6pPr>
            <a:lvl7pPr lvl="6" rtl="0" algn="ctr">
              <a:lnSpc>
                <a:spcPct val="100000"/>
              </a:lnSpc>
              <a:spcBef>
                <a:spcPts val="600"/>
              </a:spcBef>
              <a:spcAft>
                <a:spcPts val="0"/>
              </a:spcAft>
              <a:buSzPts val="3700"/>
              <a:buNone/>
              <a:defRPr sz="3700"/>
            </a:lvl7pPr>
            <a:lvl8pPr lvl="7" rtl="0" algn="ctr">
              <a:lnSpc>
                <a:spcPct val="100000"/>
              </a:lnSpc>
              <a:spcBef>
                <a:spcPts val="600"/>
              </a:spcBef>
              <a:spcAft>
                <a:spcPts val="0"/>
              </a:spcAft>
              <a:buSzPts val="3700"/>
              <a:buNone/>
              <a:defRPr sz="3700"/>
            </a:lvl8pPr>
            <a:lvl9pPr lvl="8" rtl="0" algn="ctr">
              <a:lnSpc>
                <a:spcPct val="100000"/>
              </a:lnSpc>
              <a:spcBef>
                <a:spcPts val="600"/>
              </a:spcBef>
              <a:spcAft>
                <a:spcPts val="0"/>
              </a:spcAft>
              <a:buSzPts val="3700"/>
              <a:buNone/>
              <a:defRPr sz="3700"/>
            </a:lvl9pPr>
          </a:lstStyle>
          <a:p/>
        </p:txBody>
      </p:sp>
      <p:sp>
        <p:nvSpPr>
          <p:cNvPr id="183" name="Google Shape;183;g25d0e023cc1_0_290"/>
          <p:cNvSpPr txBox="1"/>
          <p:nvPr>
            <p:ph idx="12" type="sldNum"/>
          </p:nvPr>
        </p:nvSpPr>
        <p:spPr>
          <a:xfrm>
            <a:off x="11293669" y="6217622"/>
            <a:ext cx="731400" cy="5247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187" name="Shape 187"/>
        <p:cNvGrpSpPr/>
        <p:nvPr/>
      </p:nvGrpSpPr>
      <p:grpSpPr>
        <a:xfrm>
          <a:off x="0" y="0"/>
          <a:ext cx="0" cy="0"/>
          <a:chOff x="0" y="0"/>
          <a:chExt cx="0" cy="0"/>
        </a:xfrm>
      </p:grpSpPr>
      <p:sp>
        <p:nvSpPr>
          <p:cNvPr id="188" name="Google Shape;188;g293c0e7a3dc_0_1241"/>
          <p:cNvSpPr txBox="1"/>
          <p:nvPr>
            <p:ph type="ctrTitle"/>
          </p:nvPr>
        </p:nvSpPr>
        <p:spPr>
          <a:xfrm>
            <a:off x="2300367" y="1927033"/>
            <a:ext cx="7208400" cy="2076900"/>
          </a:xfrm>
          <a:prstGeom prst="rect">
            <a:avLst/>
          </a:prstGeom>
          <a:noFill/>
        </p:spPr>
        <p:txBody>
          <a:bodyPr anchorCtr="0" anchor="ctr" bIns="121875" lIns="121875" spcFirstLastPara="1" rIns="121875" wrap="square" tIns="121875">
            <a:noAutofit/>
          </a:bodyPr>
          <a:lstStyle>
            <a:lvl1pPr lvl="0" rtl="0">
              <a:lnSpc>
                <a:spcPct val="90000"/>
              </a:lnSpc>
              <a:spcBef>
                <a:spcPts val="0"/>
              </a:spcBef>
              <a:spcAft>
                <a:spcPts val="0"/>
              </a:spcAft>
              <a:buClr>
                <a:schemeClr val="lt1"/>
              </a:buClr>
              <a:buSzPts val="9600"/>
              <a:buNone/>
              <a:defRPr b="0" sz="9600">
                <a:solidFill>
                  <a:schemeClr val="lt1"/>
                </a:solidFill>
              </a:defRPr>
            </a:lvl1pPr>
            <a:lvl2pPr lvl="1" rtl="0" algn="ctr">
              <a:spcBef>
                <a:spcPts val="0"/>
              </a:spcBef>
              <a:spcAft>
                <a:spcPts val="0"/>
              </a:spcAft>
              <a:buClr>
                <a:schemeClr val="lt1"/>
              </a:buClr>
              <a:buSzPts val="9600"/>
              <a:buNone/>
              <a:defRPr b="0" sz="9600">
                <a:solidFill>
                  <a:schemeClr val="lt1"/>
                </a:solidFill>
              </a:defRPr>
            </a:lvl2pPr>
            <a:lvl3pPr lvl="2" rtl="0" algn="ctr">
              <a:spcBef>
                <a:spcPts val="0"/>
              </a:spcBef>
              <a:spcAft>
                <a:spcPts val="0"/>
              </a:spcAft>
              <a:buClr>
                <a:schemeClr val="lt1"/>
              </a:buClr>
              <a:buSzPts val="9600"/>
              <a:buNone/>
              <a:defRPr b="0" sz="9600">
                <a:solidFill>
                  <a:schemeClr val="lt1"/>
                </a:solidFill>
              </a:defRPr>
            </a:lvl3pPr>
            <a:lvl4pPr lvl="3" rtl="0" algn="ctr">
              <a:spcBef>
                <a:spcPts val="0"/>
              </a:spcBef>
              <a:spcAft>
                <a:spcPts val="0"/>
              </a:spcAft>
              <a:buClr>
                <a:schemeClr val="lt1"/>
              </a:buClr>
              <a:buSzPts val="9600"/>
              <a:buNone/>
              <a:defRPr b="0" sz="9600">
                <a:solidFill>
                  <a:schemeClr val="lt1"/>
                </a:solidFill>
              </a:defRPr>
            </a:lvl4pPr>
            <a:lvl5pPr lvl="4" rtl="0" algn="ctr">
              <a:spcBef>
                <a:spcPts val="0"/>
              </a:spcBef>
              <a:spcAft>
                <a:spcPts val="0"/>
              </a:spcAft>
              <a:buClr>
                <a:schemeClr val="lt1"/>
              </a:buClr>
              <a:buSzPts val="9600"/>
              <a:buNone/>
              <a:defRPr b="0" sz="9600">
                <a:solidFill>
                  <a:schemeClr val="lt1"/>
                </a:solidFill>
              </a:defRPr>
            </a:lvl5pPr>
            <a:lvl6pPr lvl="5" rtl="0" algn="ctr">
              <a:spcBef>
                <a:spcPts val="0"/>
              </a:spcBef>
              <a:spcAft>
                <a:spcPts val="0"/>
              </a:spcAft>
              <a:buClr>
                <a:schemeClr val="lt1"/>
              </a:buClr>
              <a:buSzPts val="9600"/>
              <a:buNone/>
              <a:defRPr b="0" sz="9600">
                <a:solidFill>
                  <a:schemeClr val="lt1"/>
                </a:solidFill>
              </a:defRPr>
            </a:lvl6pPr>
            <a:lvl7pPr lvl="6" rtl="0" algn="ctr">
              <a:spcBef>
                <a:spcPts val="0"/>
              </a:spcBef>
              <a:spcAft>
                <a:spcPts val="0"/>
              </a:spcAft>
              <a:buClr>
                <a:schemeClr val="lt1"/>
              </a:buClr>
              <a:buSzPts val="9600"/>
              <a:buNone/>
              <a:defRPr b="0" sz="9600">
                <a:solidFill>
                  <a:schemeClr val="lt1"/>
                </a:solidFill>
              </a:defRPr>
            </a:lvl7pPr>
            <a:lvl8pPr lvl="7" rtl="0" algn="ctr">
              <a:spcBef>
                <a:spcPts val="0"/>
              </a:spcBef>
              <a:spcAft>
                <a:spcPts val="0"/>
              </a:spcAft>
              <a:buClr>
                <a:schemeClr val="lt1"/>
              </a:buClr>
              <a:buSzPts val="9600"/>
              <a:buNone/>
              <a:defRPr b="0" sz="9600">
                <a:solidFill>
                  <a:schemeClr val="lt1"/>
                </a:solidFill>
              </a:defRPr>
            </a:lvl8pPr>
            <a:lvl9pPr lvl="8" rtl="0" algn="ctr">
              <a:spcBef>
                <a:spcPts val="0"/>
              </a:spcBef>
              <a:spcAft>
                <a:spcPts val="0"/>
              </a:spcAft>
              <a:buClr>
                <a:schemeClr val="lt1"/>
              </a:buClr>
              <a:buSzPts val="9600"/>
              <a:buNone/>
              <a:defRPr b="0" sz="9600">
                <a:solidFill>
                  <a:schemeClr val="lt1"/>
                </a:solidFill>
              </a:defRPr>
            </a:lvl9pPr>
          </a:lstStyle>
          <a:p/>
        </p:txBody>
      </p:sp>
      <p:sp>
        <p:nvSpPr>
          <p:cNvPr id="189" name="Google Shape;189;g293c0e7a3dc_0_1241"/>
          <p:cNvSpPr txBox="1"/>
          <p:nvPr>
            <p:ph idx="1" type="subTitle"/>
          </p:nvPr>
        </p:nvSpPr>
        <p:spPr>
          <a:xfrm>
            <a:off x="2432333" y="4195267"/>
            <a:ext cx="5268600" cy="546000"/>
          </a:xfrm>
          <a:prstGeom prst="rect">
            <a:avLst/>
          </a:prstGeom>
          <a:ln cap="flat" cmpd="sng" w="9525">
            <a:solidFill>
              <a:schemeClr val="dk2"/>
            </a:solidFill>
            <a:prstDash val="solid"/>
            <a:round/>
            <a:headEnd len="sm" w="sm" type="none"/>
            <a:tailEnd len="sm" w="sm" type="none"/>
          </a:ln>
        </p:spPr>
        <p:txBody>
          <a:bodyPr anchorCtr="0" anchor="ctr" bIns="121875" lIns="121875" spcFirstLastPara="1" rIns="121875" wrap="square" tIns="121875">
            <a:noAutofit/>
          </a:bodyPr>
          <a:lstStyle>
            <a:lvl1pPr lvl="0" rtl="0">
              <a:lnSpc>
                <a:spcPct val="100000"/>
              </a:lnSpc>
              <a:spcBef>
                <a:spcPts val="0"/>
              </a:spcBef>
              <a:spcAft>
                <a:spcPts val="0"/>
              </a:spcAft>
              <a:buClr>
                <a:schemeClr val="lt1"/>
              </a:buClr>
              <a:buSzPts val="1900"/>
              <a:buNone/>
              <a:defRPr sz="2100">
                <a:solidFill>
                  <a:schemeClr val="lt1"/>
                </a:solidFill>
              </a:defRPr>
            </a:lvl1pPr>
            <a:lvl2pPr lvl="1" rtl="0" algn="ctr">
              <a:lnSpc>
                <a:spcPct val="100000"/>
              </a:lnSpc>
              <a:spcBef>
                <a:spcPts val="0"/>
              </a:spcBef>
              <a:spcAft>
                <a:spcPts val="0"/>
              </a:spcAft>
              <a:buClr>
                <a:schemeClr val="lt1"/>
              </a:buClr>
              <a:buSzPts val="2400"/>
              <a:buNone/>
              <a:defRPr sz="2400">
                <a:solidFill>
                  <a:schemeClr val="lt1"/>
                </a:solidFill>
              </a:defRPr>
            </a:lvl2pPr>
            <a:lvl3pPr lvl="2" rtl="0" algn="ctr">
              <a:lnSpc>
                <a:spcPct val="100000"/>
              </a:lnSpc>
              <a:spcBef>
                <a:spcPts val="0"/>
              </a:spcBef>
              <a:spcAft>
                <a:spcPts val="0"/>
              </a:spcAft>
              <a:buClr>
                <a:schemeClr val="lt1"/>
              </a:buClr>
              <a:buSzPts val="2400"/>
              <a:buNone/>
              <a:defRPr sz="2400">
                <a:solidFill>
                  <a:schemeClr val="lt1"/>
                </a:solidFill>
              </a:defRPr>
            </a:lvl3pPr>
            <a:lvl4pPr lvl="3" rtl="0" algn="ctr">
              <a:lnSpc>
                <a:spcPct val="100000"/>
              </a:lnSpc>
              <a:spcBef>
                <a:spcPts val="0"/>
              </a:spcBef>
              <a:spcAft>
                <a:spcPts val="0"/>
              </a:spcAft>
              <a:buClr>
                <a:schemeClr val="lt1"/>
              </a:buClr>
              <a:buSzPts val="2400"/>
              <a:buNone/>
              <a:defRPr sz="2400">
                <a:solidFill>
                  <a:schemeClr val="lt1"/>
                </a:solidFill>
              </a:defRPr>
            </a:lvl4pPr>
            <a:lvl5pPr lvl="4" rtl="0" algn="ctr">
              <a:lnSpc>
                <a:spcPct val="100000"/>
              </a:lnSpc>
              <a:spcBef>
                <a:spcPts val="0"/>
              </a:spcBef>
              <a:spcAft>
                <a:spcPts val="0"/>
              </a:spcAft>
              <a:buClr>
                <a:schemeClr val="lt1"/>
              </a:buClr>
              <a:buSzPts val="2400"/>
              <a:buNone/>
              <a:defRPr sz="2400">
                <a:solidFill>
                  <a:schemeClr val="lt1"/>
                </a:solidFill>
              </a:defRPr>
            </a:lvl5pPr>
            <a:lvl6pPr lvl="5" rtl="0" algn="ctr">
              <a:lnSpc>
                <a:spcPct val="100000"/>
              </a:lnSpc>
              <a:spcBef>
                <a:spcPts val="0"/>
              </a:spcBef>
              <a:spcAft>
                <a:spcPts val="0"/>
              </a:spcAft>
              <a:buClr>
                <a:schemeClr val="lt1"/>
              </a:buClr>
              <a:buSzPts val="2400"/>
              <a:buNone/>
              <a:defRPr sz="2400">
                <a:solidFill>
                  <a:schemeClr val="lt1"/>
                </a:solidFill>
              </a:defRPr>
            </a:lvl6pPr>
            <a:lvl7pPr lvl="6" rtl="0" algn="ctr">
              <a:lnSpc>
                <a:spcPct val="100000"/>
              </a:lnSpc>
              <a:spcBef>
                <a:spcPts val="0"/>
              </a:spcBef>
              <a:spcAft>
                <a:spcPts val="0"/>
              </a:spcAft>
              <a:buClr>
                <a:schemeClr val="lt1"/>
              </a:buClr>
              <a:buSzPts val="2400"/>
              <a:buNone/>
              <a:defRPr sz="2400">
                <a:solidFill>
                  <a:schemeClr val="lt1"/>
                </a:solidFill>
              </a:defRPr>
            </a:lvl7pPr>
            <a:lvl8pPr lvl="7" rtl="0" algn="ctr">
              <a:lnSpc>
                <a:spcPct val="100000"/>
              </a:lnSpc>
              <a:spcBef>
                <a:spcPts val="0"/>
              </a:spcBef>
              <a:spcAft>
                <a:spcPts val="0"/>
              </a:spcAft>
              <a:buClr>
                <a:schemeClr val="lt1"/>
              </a:buClr>
              <a:buSzPts val="2400"/>
              <a:buNone/>
              <a:defRPr sz="2400">
                <a:solidFill>
                  <a:schemeClr val="lt1"/>
                </a:solidFill>
              </a:defRPr>
            </a:lvl8pPr>
            <a:lvl9pPr lvl="8" rtl="0" algn="ctr">
              <a:lnSpc>
                <a:spcPct val="100000"/>
              </a:lnSpc>
              <a:spcBef>
                <a:spcPts val="0"/>
              </a:spcBef>
              <a:spcAft>
                <a:spcPts val="0"/>
              </a:spcAft>
              <a:buClr>
                <a:schemeClr val="lt1"/>
              </a:buClr>
              <a:buSzPts val="2400"/>
              <a:buNone/>
              <a:defRPr sz="2400">
                <a:solidFill>
                  <a:schemeClr val="lt1"/>
                </a:solidFil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a:blip r:embed="rId2">
            <a:alphaModFix/>
          </a:blip>
          <a:stretch>
            <a:fillRect/>
          </a:stretch>
        </a:blipFill>
      </p:bgPr>
    </p:bg>
    <p:spTree>
      <p:nvGrpSpPr>
        <p:cNvPr id="190" name="Shape 190"/>
        <p:cNvGrpSpPr/>
        <p:nvPr/>
      </p:nvGrpSpPr>
      <p:grpSpPr>
        <a:xfrm>
          <a:off x="0" y="0"/>
          <a:ext cx="0" cy="0"/>
          <a:chOff x="0" y="0"/>
          <a:chExt cx="0" cy="0"/>
        </a:xfrm>
      </p:grpSpPr>
      <p:sp>
        <p:nvSpPr>
          <p:cNvPr id="191" name="Google Shape;191;g293c0e7a3dc_0_1244"/>
          <p:cNvSpPr txBox="1"/>
          <p:nvPr>
            <p:ph type="title"/>
          </p:nvPr>
        </p:nvSpPr>
        <p:spPr>
          <a:xfrm>
            <a:off x="7017739" y="3398300"/>
            <a:ext cx="3395100" cy="829200"/>
          </a:xfrm>
          <a:prstGeom prst="rect">
            <a:avLst/>
          </a:prstGeom>
        </p:spPr>
        <p:txBody>
          <a:bodyPr anchorCtr="0" anchor="ctr" bIns="121875" lIns="121875" spcFirstLastPara="1" rIns="121875" wrap="square" tIns="121875">
            <a:noAutofit/>
          </a:bodyPr>
          <a:lstStyle>
            <a:lvl1pPr lvl="0" rtl="0">
              <a:spcBef>
                <a:spcPts val="0"/>
              </a:spcBef>
              <a:spcAft>
                <a:spcPts val="0"/>
              </a:spcAft>
              <a:buSzPts val="4800"/>
              <a:buNone/>
              <a:defRPr sz="48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p:txBody>
      </p:sp>
      <p:sp>
        <p:nvSpPr>
          <p:cNvPr id="192" name="Google Shape;192;g293c0e7a3dc_0_1244"/>
          <p:cNvSpPr txBox="1"/>
          <p:nvPr>
            <p:ph hasCustomPrompt="1" idx="2" type="title"/>
          </p:nvPr>
        </p:nvSpPr>
        <p:spPr>
          <a:xfrm>
            <a:off x="7156369" y="1485133"/>
            <a:ext cx="1664100" cy="1664400"/>
          </a:xfrm>
          <a:prstGeom prst="rect">
            <a:avLst/>
          </a:prstGeom>
          <a:ln cap="flat" cmpd="sng" w="9525">
            <a:solidFill>
              <a:schemeClr val="dk1"/>
            </a:solidFill>
            <a:prstDash val="solid"/>
            <a:round/>
            <a:headEnd len="sm" w="sm" type="none"/>
            <a:tailEnd len="sm" w="sm" type="none"/>
          </a:ln>
        </p:spPr>
        <p:txBody>
          <a:bodyPr anchorCtr="0" anchor="ctr" bIns="121875" lIns="121875" spcFirstLastPara="1" rIns="121875" wrap="square" tIns="121875">
            <a:noAutofit/>
          </a:bodyPr>
          <a:lstStyle>
            <a:lvl1pPr lvl="0" rtl="0" algn="ctr">
              <a:spcBef>
                <a:spcPts val="0"/>
              </a:spcBef>
              <a:spcAft>
                <a:spcPts val="0"/>
              </a:spcAft>
              <a:buClr>
                <a:schemeClr val="dk2"/>
              </a:buClr>
              <a:buSzPts val="8000"/>
              <a:buNone/>
              <a:defRPr sz="8000"/>
            </a:lvl1pPr>
            <a:lvl2pPr lvl="1" rtl="0" algn="ctr">
              <a:spcBef>
                <a:spcPts val="0"/>
              </a:spcBef>
              <a:spcAft>
                <a:spcPts val="0"/>
              </a:spcAft>
              <a:buClr>
                <a:schemeClr val="dk2"/>
              </a:buClr>
              <a:buSzPts val="8000"/>
              <a:buNone/>
              <a:defRPr sz="8000">
                <a:solidFill>
                  <a:schemeClr val="dk2"/>
                </a:solidFill>
              </a:defRPr>
            </a:lvl2pPr>
            <a:lvl3pPr lvl="2" rtl="0" algn="ctr">
              <a:spcBef>
                <a:spcPts val="0"/>
              </a:spcBef>
              <a:spcAft>
                <a:spcPts val="0"/>
              </a:spcAft>
              <a:buClr>
                <a:schemeClr val="dk2"/>
              </a:buClr>
              <a:buSzPts val="8000"/>
              <a:buNone/>
              <a:defRPr sz="8000">
                <a:solidFill>
                  <a:schemeClr val="dk2"/>
                </a:solidFill>
              </a:defRPr>
            </a:lvl3pPr>
            <a:lvl4pPr lvl="3" rtl="0" algn="ctr">
              <a:spcBef>
                <a:spcPts val="0"/>
              </a:spcBef>
              <a:spcAft>
                <a:spcPts val="0"/>
              </a:spcAft>
              <a:buClr>
                <a:schemeClr val="dk2"/>
              </a:buClr>
              <a:buSzPts val="8000"/>
              <a:buNone/>
              <a:defRPr sz="8000">
                <a:solidFill>
                  <a:schemeClr val="dk2"/>
                </a:solidFill>
              </a:defRPr>
            </a:lvl4pPr>
            <a:lvl5pPr lvl="4" rtl="0" algn="ctr">
              <a:spcBef>
                <a:spcPts val="0"/>
              </a:spcBef>
              <a:spcAft>
                <a:spcPts val="0"/>
              </a:spcAft>
              <a:buClr>
                <a:schemeClr val="dk2"/>
              </a:buClr>
              <a:buSzPts val="8000"/>
              <a:buNone/>
              <a:defRPr sz="8000">
                <a:solidFill>
                  <a:schemeClr val="dk2"/>
                </a:solidFill>
              </a:defRPr>
            </a:lvl5pPr>
            <a:lvl6pPr lvl="5" rtl="0" algn="ctr">
              <a:spcBef>
                <a:spcPts val="0"/>
              </a:spcBef>
              <a:spcAft>
                <a:spcPts val="0"/>
              </a:spcAft>
              <a:buClr>
                <a:schemeClr val="dk2"/>
              </a:buClr>
              <a:buSzPts val="8000"/>
              <a:buNone/>
              <a:defRPr sz="8000">
                <a:solidFill>
                  <a:schemeClr val="dk2"/>
                </a:solidFill>
              </a:defRPr>
            </a:lvl6pPr>
            <a:lvl7pPr lvl="6" rtl="0" algn="ctr">
              <a:spcBef>
                <a:spcPts val="0"/>
              </a:spcBef>
              <a:spcAft>
                <a:spcPts val="0"/>
              </a:spcAft>
              <a:buClr>
                <a:schemeClr val="dk2"/>
              </a:buClr>
              <a:buSzPts val="8000"/>
              <a:buNone/>
              <a:defRPr sz="8000">
                <a:solidFill>
                  <a:schemeClr val="dk2"/>
                </a:solidFill>
              </a:defRPr>
            </a:lvl7pPr>
            <a:lvl8pPr lvl="7" rtl="0" algn="ctr">
              <a:spcBef>
                <a:spcPts val="0"/>
              </a:spcBef>
              <a:spcAft>
                <a:spcPts val="0"/>
              </a:spcAft>
              <a:buClr>
                <a:schemeClr val="dk2"/>
              </a:buClr>
              <a:buSzPts val="8000"/>
              <a:buNone/>
              <a:defRPr sz="8000">
                <a:solidFill>
                  <a:schemeClr val="dk2"/>
                </a:solidFill>
              </a:defRPr>
            </a:lvl8pPr>
            <a:lvl9pPr lvl="8" rtl="0" algn="ctr">
              <a:spcBef>
                <a:spcPts val="0"/>
              </a:spcBef>
              <a:spcAft>
                <a:spcPts val="0"/>
              </a:spcAft>
              <a:buClr>
                <a:schemeClr val="dk2"/>
              </a:buClr>
              <a:buSzPts val="8000"/>
              <a:buNone/>
              <a:defRPr sz="8000">
                <a:solidFill>
                  <a:schemeClr val="dk2"/>
                </a:solidFill>
              </a:defRPr>
            </a:lvl9pPr>
          </a:lstStyle>
          <a:p>
            <a:r>
              <a:t>xx%</a:t>
            </a:r>
          </a:p>
        </p:txBody>
      </p:sp>
      <p:sp>
        <p:nvSpPr>
          <p:cNvPr id="193" name="Google Shape;193;g293c0e7a3dc_0_1244"/>
          <p:cNvSpPr txBox="1"/>
          <p:nvPr>
            <p:ph idx="1" type="subTitle"/>
          </p:nvPr>
        </p:nvSpPr>
        <p:spPr>
          <a:xfrm>
            <a:off x="7017739" y="4274365"/>
            <a:ext cx="3098700" cy="732900"/>
          </a:xfrm>
          <a:prstGeom prst="rect">
            <a:avLst/>
          </a:prstGeom>
        </p:spPr>
        <p:txBody>
          <a:bodyPr anchorCtr="0" anchor="ctr" bIns="121875" lIns="121875" spcFirstLastPara="1" rIns="121875" wrap="square" tIns="121875">
            <a:noAutofit/>
          </a:bodyPr>
          <a:lstStyle>
            <a:lvl1pPr lvl="0" rtl="0">
              <a:lnSpc>
                <a:spcPct val="100000"/>
              </a:lnSpc>
              <a:spcBef>
                <a:spcPts val="0"/>
              </a:spcBef>
              <a:spcAft>
                <a:spcPts val="0"/>
              </a:spcAft>
              <a:buSzPts val="1900"/>
              <a:buNone/>
              <a:defRPr>
                <a:solidFill>
                  <a:schemeClr val="dk1"/>
                </a:solidFill>
              </a:defRPr>
            </a:lvl1pPr>
            <a:lvl2pPr lvl="1" rtl="0" algn="ctr">
              <a:lnSpc>
                <a:spcPct val="100000"/>
              </a:lnSpc>
              <a:spcBef>
                <a:spcPts val="0"/>
              </a:spcBef>
              <a:spcAft>
                <a:spcPts val="0"/>
              </a:spcAft>
              <a:buSzPts val="1900"/>
              <a:buNone/>
              <a:defRPr/>
            </a:lvl2pPr>
            <a:lvl3pPr lvl="2" rtl="0" algn="ctr">
              <a:lnSpc>
                <a:spcPct val="100000"/>
              </a:lnSpc>
              <a:spcBef>
                <a:spcPts val="0"/>
              </a:spcBef>
              <a:spcAft>
                <a:spcPts val="0"/>
              </a:spcAft>
              <a:buSzPts val="1900"/>
              <a:buNone/>
              <a:defRPr/>
            </a:lvl3pPr>
            <a:lvl4pPr lvl="3" rtl="0" algn="ctr">
              <a:lnSpc>
                <a:spcPct val="100000"/>
              </a:lnSpc>
              <a:spcBef>
                <a:spcPts val="0"/>
              </a:spcBef>
              <a:spcAft>
                <a:spcPts val="0"/>
              </a:spcAft>
              <a:buSzPts val="1900"/>
              <a:buNone/>
              <a:defRPr/>
            </a:lvl4pPr>
            <a:lvl5pPr lvl="4" rtl="0" algn="ctr">
              <a:lnSpc>
                <a:spcPct val="100000"/>
              </a:lnSpc>
              <a:spcBef>
                <a:spcPts val="0"/>
              </a:spcBef>
              <a:spcAft>
                <a:spcPts val="0"/>
              </a:spcAft>
              <a:buSzPts val="1900"/>
              <a:buNone/>
              <a:defRPr/>
            </a:lvl5pPr>
            <a:lvl6pPr lvl="5" rtl="0" algn="ctr">
              <a:lnSpc>
                <a:spcPct val="100000"/>
              </a:lnSpc>
              <a:spcBef>
                <a:spcPts val="0"/>
              </a:spcBef>
              <a:spcAft>
                <a:spcPts val="0"/>
              </a:spcAft>
              <a:buSzPts val="1900"/>
              <a:buNone/>
              <a:defRPr/>
            </a:lvl6pPr>
            <a:lvl7pPr lvl="6" rtl="0" algn="ctr">
              <a:lnSpc>
                <a:spcPct val="100000"/>
              </a:lnSpc>
              <a:spcBef>
                <a:spcPts val="0"/>
              </a:spcBef>
              <a:spcAft>
                <a:spcPts val="0"/>
              </a:spcAft>
              <a:buSzPts val="1900"/>
              <a:buNone/>
              <a:defRPr/>
            </a:lvl7pPr>
            <a:lvl8pPr lvl="7" rtl="0" algn="ctr">
              <a:lnSpc>
                <a:spcPct val="100000"/>
              </a:lnSpc>
              <a:spcBef>
                <a:spcPts val="0"/>
              </a:spcBef>
              <a:spcAft>
                <a:spcPts val="0"/>
              </a:spcAft>
              <a:buSzPts val="1900"/>
              <a:buNone/>
              <a:defRPr/>
            </a:lvl8pPr>
            <a:lvl9pPr lvl="8" rtl="0" algn="ctr">
              <a:lnSpc>
                <a:spcPct val="100000"/>
              </a:lnSpc>
              <a:spcBef>
                <a:spcPts val="0"/>
              </a:spcBef>
              <a:spcAft>
                <a:spcPts val="0"/>
              </a:spcAft>
              <a:buSzPts val="1900"/>
              <a:buNone/>
              <a:defRPr/>
            </a:lvl9pPr>
          </a:lstStyle>
          <a:p/>
        </p:txBody>
      </p:sp>
      <p:cxnSp>
        <p:nvCxnSpPr>
          <p:cNvPr id="194" name="Google Shape;194;g293c0e7a3dc_0_1244"/>
          <p:cNvCxnSpPr>
            <a:stCxn id="195" idx="2"/>
            <a:endCxn id="196" idx="3"/>
          </p:cNvCxnSpPr>
          <p:nvPr/>
        </p:nvCxnSpPr>
        <p:spPr>
          <a:xfrm flipH="1" rot="-5400000">
            <a:off x="51096" y="2356430"/>
            <a:ext cx="6045000" cy="2145900"/>
          </a:xfrm>
          <a:prstGeom prst="bentConnector3">
            <a:avLst>
              <a:gd fmla="val 50000" name="adj1"/>
            </a:avLst>
          </a:prstGeom>
          <a:noFill/>
          <a:ln cap="flat" cmpd="sng" w="9525">
            <a:solidFill>
              <a:schemeClr val="dk1"/>
            </a:solidFill>
            <a:prstDash val="solid"/>
            <a:round/>
            <a:headEnd len="med" w="med" type="none"/>
            <a:tailEnd len="med" w="med" type="none"/>
          </a:ln>
        </p:spPr>
      </p:cxnSp>
      <p:sp>
        <p:nvSpPr>
          <p:cNvPr id="195" name="Google Shape;195;g293c0e7a3dc_0_1244"/>
          <p:cNvSpPr/>
          <p:nvPr/>
        </p:nvSpPr>
        <p:spPr>
          <a:xfrm>
            <a:off x="1614546" y="-15520"/>
            <a:ext cx="772200" cy="4224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196" name="Google Shape;196;g293c0e7a3dc_0_1244"/>
          <p:cNvSpPr/>
          <p:nvPr/>
        </p:nvSpPr>
        <p:spPr>
          <a:xfrm flipH="1" rot="5400000">
            <a:off x="3881023" y="6473320"/>
            <a:ext cx="531300" cy="4887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197" name="Google Shape;197;g293c0e7a3dc_0_1244"/>
          <p:cNvCxnSpPr>
            <a:stCxn id="198" idx="2"/>
            <a:endCxn id="199" idx="2"/>
          </p:cNvCxnSpPr>
          <p:nvPr/>
        </p:nvCxnSpPr>
        <p:spPr>
          <a:xfrm flipH="1" rot="10800000">
            <a:off x="569099" y="406848"/>
            <a:ext cx="5044500" cy="935100"/>
          </a:xfrm>
          <a:prstGeom prst="bentConnector2">
            <a:avLst/>
          </a:prstGeom>
          <a:noFill/>
          <a:ln cap="flat" cmpd="sng" w="9525">
            <a:solidFill>
              <a:schemeClr val="dk2"/>
            </a:solidFill>
            <a:prstDash val="solid"/>
            <a:round/>
            <a:headEnd len="med" w="med" type="none"/>
            <a:tailEnd len="med" w="med" type="none"/>
          </a:ln>
        </p:spPr>
      </p:cxnSp>
      <p:sp>
        <p:nvSpPr>
          <p:cNvPr id="198" name="Google Shape;198;g293c0e7a3dc_0_1244"/>
          <p:cNvSpPr/>
          <p:nvPr/>
        </p:nvSpPr>
        <p:spPr>
          <a:xfrm rot="-5400000">
            <a:off x="22349" y="1170948"/>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199" name="Google Shape;199;g293c0e7a3dc_0_1244"/>
          <p:cNvSpPr/>
          <p:nvPr/>
        </p:nvSpPr>
        <p:spPr>
          <a:xfrm flipH="1">
            <a:off x="5398729" y="-44337"/>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blipFill>
          <a:blip r:embed="rId2">
            <a:alphaModFix/>
          </a:blip>
          <a:stretch>
            <a:fillRect/>
          </a:stretch>
        </a:blipFill>
      </p:bgPr>
    </p:bg>
    <p:spTree>
      <p:nvGrpSpPr>
        <p:cNvPr id="200" name="Shape 200"/>
        <p:cNvGrpSpPr/>
        <p:nvPr/>
      </p:nvGrpSpPr>
      <p:grpSpPr>
        <a:xfrm>
          <a:off x="0" y="0"/>
          <a:ext cx="0" cy="0"/>
          <a:chOff x="0" y="0"/>
          <a:chExt cx="0" cy="0"/>
        </a:xfrm>
      </p:grpSpPr>
      <p:sp>
        <p:nvSpPr>
          <p:cNvPr id="201" name="Google Shape;201;g293c0e7a3dc_0_1254"/>
          <p:cNvSpPr txBox="1"/>
          <p:nvPr>
            <p:ph type="title"/>
          </p:nvPr>
        </p:nvSpPr>
        <p:spPr>
          <a:xfrm>
            <a:off x="1270936" y="694967"/>
            <a:ext cx="9716400" cy="763500"/>
          </a:xfrm>
          <a:prstGeom prst="rect">
            <a:avLst/>
          </a:prstGeom>
        </p:spPr>
        <p:txBody>
          <a:bodyPr anchorCtr="0" anchor="ctr" bIns="121875" lIns="121875" spcFirstLastPara="1" rIns="121875" wrap="square" tIns="121875">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sp>
        <p:nvSpPr>
          <p:cNvPr id="202" name="Google Shape;202;g293c0e7a3dc_0_1254"/>
          <p:cNvSpPr txBox="1"/>
          <p:nvPr>
            <p:ph idx="1" type="body"/>
          </p:nvPr>
        </p:nvSpPr>
        <p:spPr>
          <a:xfrm>
            <a:off x="1270936" y="1572200"/>
            <a:ext cx="9716400" cy="4543500"/>
          </a:xfrm>
          <a:prstGeom prst="rect">
            <a:avLst/>
          </a:prstGeom>
        </p:spPr>
        <p:txBody>
          <a:bodyPr anchorCtr="0" anchor="t" bIns="121875" lIns="121875" spcFirstLastPara="1" rIns="121875" wrap="square" tIns="121875">
            <a:noAutofit/>
          </a:bodyPr>
          <a:lstStyle>
            <a:lvl1pPr indent="-349250" lvl="0" marL="457200" rtl="0">
              <a:spcBef>
                <a:spcPts val="0"/>
              </a:spcBef>
              <a:spcAft>
                <a:spcPts val="0"/>
              </a:spcAft>
              <a:buClr>
                <a:schemeClr val="dk1"/>
              </a:buClr>
              <a:buSzPts val="1900"/>
              <a:buAutoNum type="arabicPeriod"/>
              <a:defRPr sz="1600">
                <a:solidFill>
                  <a:schemeClr val="dk1"/>
                </a:solidFill>
              </a:defRPr>
            </a:lvl1pPr>
            <a:lvl2pPr indent="-349250" lvl="1" marL="914400" rtl="0">
              <a:lnSpc>
                <a:spcPct val="115000"/>
              </a:lnSpc>
              <a:spcBef>
                <a:spcPts val="0"/>
              </a:spcBef>
              <a:spcAft>
                <a:spcPts val="0"/>
              </a:spcAft>
              <a:buClr>
                <a:schemeClr val="dk1"/>
              </a:buClr>
              <a:buSzPts val="1900"/>
              <a:buAutoNum type="alphaLcPeriod"/>
              <a:defRPr>
                <a:solidFill>
                  <a:schemeClr val="dk1"/>
                </a:solidFill>
              </a:defRPr>
            </a:lvl2pPr>
            <a:lvl3pPr indent="-349250" lvl="2" marL="1371600" rtl="0">
              <a:lnSpc>
                <a:spcPct val="115000"/>
              </a:lnSpc>
              <a:spcBef>
                <a:spcPts val="0"/>
              </a:spcBef>
              <a:spcAft>
                <a:spcPts val="0"/>
              </a:spcAft>
              <a:buClr>
                <a:schemeClr val="dk1"/>
              </a:buClr>
              <a:buSzPts val="1900"/>
              <a:buAutoNum type="romanLcPeriod"/>
              <a:defRPr>
                <a:solidFill>
                  <a:schemeClr val="dk1"/>
                </a:solidFill>
              </a:defRPr>
            </a:lvl3pPr>
            <a:lvl4pPr indent="-349250" lvl="3" marL="1828800" rtl="0">
              <a:lnSpc>
                <a:spcPct val="115000"/>
              </a:lnSpc>
              <a:spcBef>
                <a:spcPts val="0"/>
              </a:spcBef>
              <a:spcAft>
                <a:spcPts val="0"/>
              </a:spcAft>
              <a:buClr>
                <a:schemeClr val="dk1"/>
              </a:buClr>
              <a:buSzPts val="1900"/>
              <a:buAutoNum type="arabicPeriod"/>
              <a:defRPr>
                <a:solidFill>
                  <a:schemeClr val="dk1"/>
                </a:solidFill>
              </a:defRPr>
            </a:lvl4pPr>
            <a:lvl5pPr indent="-349250" lvl="4" marL="2286000" rtl="0">
              <a:lnSpc>
                <a:spcPct val="115000"/>
              </a:lnSpc>
              <a:spcBef>
                <a:spcPts val="0"/>
              </a:spcBef>
              <a:spcAft>
                <a:spcPts val="0"/>
              </a:spcAft>
              <a:buClr>
                <a:schemeClr val="dk1"/>
              </a:buClr>
              <a:buSzPts val="1900"/>
              <a:buAutoNum type="alphaLcPeriod"/>
              <a:defRPr>
                <a:solidFill>
                  <a:schemeClr val="dk1"/>
                </a:solidFill>
              </a:defRPr>
            </a:lvl5pPr>
            <a:lvl6pPr indent="-349250" lvl="5" marL="2743200" rtl="0">
              <a:lnSpc>
                <a:spcPct val="115000"/>
              </a:lnSpc>
              <a:spcBef>
                <a:spcPts val="0"/>
              </a:spcBef>
              <a:spcAft>
                <a:spcPts val="0"/>
              </a:spcAft>
              <a:buClr>
                <a:schemeClr val="dk1"/>
              </a:buClr>
              <a:buSzPts val="1900"/>
              <a:buAutoNum type="romanLcPeriod"/>
              <a:defRPr>
                <a:solidFill>
                  <a:schemeClr val="dk1"/>
                </a:solidFill>
              </a:defRPr>
            </a:lvl6pPr>
            <a:lvl7pPr indent="-349250" lvl="6" marL="3200400" rtl="0">
              <a:lnSpc>
                <a:spcPct val="115000"/>
              </a:lnSpc>
              <a:spcBef>
                <a:spcPts val="0"/>
              </a:spcBef>
              <a:spcAft>
                <a:spcPts val="0"/>
              </a:spcAft>
              <a:buClr>
                <a:schemeClr val="dk1"/>
              </a:buClr>
              <a:buSzPts val="1900"/>
              <a:buAutoNum type="arabicPeriod"/>
              <a:defRPr>
                <a:solidFill>
                  <a:schemeClr val="dk1"/>
                </a:solidFill>
              </a:defRPr>
            </a:lvl7pPr>
            <a:lvl8pPr indent="-349250" lvl="7" marL="3657600" rtl="0">
              <a:lnSpc>
                <a:spcPct val="115000"/>
              </a:lnSpc>
              <a:spcBef>
                <a:spcPts val="0"/>
              </a:spcBef>
              <a:spcAft>
                <a:spcPts val="0"/>
              </a:spcAft>
              <a:buClr>
                <a:schemeClr val="dk1"/>
              </a:buClr>
              <a:buSzPts val="1900"/>
              <a:buAutoNum type="alphaLcPeriod"/>
              <a:defRPr>
                <a:solidFill>
                  <a:schemeClr val="dk1"/>
                </a:solidFill>
              </a:defRPr>
            </a:lvl8pPr>
            <a:lvl9pPr indent="-349250" lvl="8" marL="4114800" rtl="0">
              <a:lnSpc>
                <a:spcPct val="115000"/>
              </a:lnSpc>
              <a:spcBef>
                <a:spcPts val="0"/>
              </a:spcBef>
              <a:spcAft>
                <a:spcPts val="0"/>
              </a:spcAft>
              <a:buClr>
                <a:schemeClr val="dk1"/>
              </a:buClr>
              <a:buSzPts val="1900"/>
              <a:buAutoNum type="romanLcPeriod"/>
              <a:defRPr>
                <a:solidFill>
                  <a:schemeClr val="dk1"/>
                </a:solidFill>
              </a:defRPr>
            </a:lvl9pPr>
          </a:lstStyle>
          <a:p/>
        </p:txBody>
      </p:sp>
      <p:cxnSp>
        <p:nvCxnSpPr>
          <p:cNvPr id="203" name="Google Shape;203;g293c0e7a3dc_0_1254"/>
          <p:cNvCxnSpPr/>
          <p:nvPr/>
        </p:nvCxnSpPr>
        <p:spPr>
          <a:xfrm>
            <a:off x="9735066" y="451168"/>
            <a:ext cx="1829400" cy="490500"/>
          </a:xfrm>
          <a:prstGeom prst="bentConnector3">
            <a:avLst>
              <a:gd fmla="val -323" name="adj1"/>
            </a:avLst>
          </a:prstGeom>
          <a:noFill/>
          <a:ln cap="flat" cmpd="sng" w="9525">
            <a:solidFill>
              <a:schemeClr val="dk1"/>
            </a:solidFill>
            <a:prstDash val="solid"/>
            <a:round/>
            <a:headEnd len="med" w="med" type="none"/>
            <a:tailEnd len="med" w="med" type="none"/>
          </a:ln>
        </p:spPr>
      </p:cxnSp>
      <p:cxnSp>
        <p:nvCxnSpPr>
          <p:cNvPr id="204" name="Google Shape;204;g293c0e7a3dc_0_1254"/>
          <p:cNvCxnSpPr>
            <a:stCxn id="205" idx="2"/>
            <a:endCxn id="206" idx="2"/>
          </p:cNvCxnSpPr>
          <p:nvPr/>
        </p:nvCxnSpPr>
        <p:spPr>
          <a:xfrm rot="10800000">
            <a:off x="8846794" y="451239"/>
            <a:ext cx="2448000" cy="1059000"/>
          </a:xfrm>
          <a:prstGeom prst="bentConnector2">
            <a:avLst/>
          </a:prstGeom>
          <a:noFill/>
          <a:ln cap="flat" cmpd="sng" w="9525">
            <a:solidFill>
              <a:schemeClr val="dk2"/>
            </a:solidFill>
            <a:prstDash val="solid"/>
            <a:round/>
            <a:headEnd len="med" w="med" type="none"/>
            <a:tailEnd len="med" w="med" type="none"/>
          </a:ln>
        </p:spPr>
      </p:cxnSp>
      <p:sp>
        <p:nvSpPr>
          <p:cNvPr id="205" name="Google Shape;205;g293c0e7a3dc_0_1254"/>
          <p:cNvSpPr/>
          <p:nvPr/>
        </p:nvSpPr>
        <p:spPr>
          <a:xfrm rot="5400000">
            <a:off x="11090044" y="1339239"/>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206" name="Google Shape;206;g293c0e7a3dc_0_1254"/>
          <p:cNvSpPr/>
          <p:nvPr/>
        </p:nvSpPr>
        <p:spPr>
          <a:xfrm flipH="1">
            <a:off x="8631770" y="16"/>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blipFill>
          <a:blip r:embed="rId2">
            <a:alphaModFix/>
          </a:blip>
          <a:stretch>
            <a:fillRect/>
          </a:stretch>
        </a:blipFill>
      </p:bgPr>
    </p:bg>
    <p:spTree>
      <p:nvGrpSpPr>
        <p:cNvPr id="207" name="Shape 207"/>
        <p:cNvGrpSpPr/>
        <p:nvPr/>
      </p:nvGrpSpPr>
      <p:grpSpPr>
        <a:xfrm>
          <a:off x="0" y="0"/>
          <a:ext cx="0" cy="0"/>
          <a:chOff x="0" y="0"/>
          <a:chExt cx="0" cy="0"/>
        </a:xfrm>
      </p:grpSpPr>
      <p:sp>
        <p:nvSpPr>
          <p:cNvPr id="208" name="Google Shape;208;g293c0e7a3dc_0_1261"/>
          <p:cNvSpPr txBox="1"/>
          <p:nvPr>
            <p:ph type="title"/>
          </p:nvPr>
        </p:nvSpPr>
        <p:spPr>
          <a:xfrm>
            <a:off x="1270936" y="694967"/>
            <a:ext cx="9958200" cy="763500"/>
          </a:xfrm>
          <a:prstGeom prst="rect">
            <a:avLst/>
          </a:prstGeom>
        </p:spPr>
        <p:txBody>
          <a:bodyPr anchorCtr="0" anchor="ctr" bIns="121875" lIns="121875" spcFirstLastPara="1" rIns="121875" wrap="square" tIns="121875">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sp>
        <p:nvSpPr>
          <p:cNvPr id="209" name="Google Shape;209;g293c0e7a3dc_0_1261"/>
          <p:cNvSpPr txBox="1"/>
          <p:nvPr>
            <p:ph idx="2" type="title"/>
          </p:nvPr>
        </p:nvSpPr>
        <p:spPr>
          <a:xfrm>
            <a:off x="1544014" y="3424000"/>
            <a:ext cx="3761400" cy="384000"/>
          </a:xfrm>
          <a:prstGeom prst="rect">
            <a:avLst/>
          </a:prstGeom>
        </p:spPr>
        <p:txBody>
          <a:bodyPr anchorCtr="0" anchor="ctr" bIns="121875" lIns="121875" spcFirstLastPara="1" rIns="121875" wrap="square" tIns="121875">
            <a:noAutofit/>
          </a:bodyPr>
          <a:lstStyle>
            <a:lvl1pPr lvl="0" rtl="0">
              <a:spcBef>
                <a:spcPts val="0"/>
              </a:spcBef>
              <a:spcAft>
                <a:spcPts val="0"/>
              </a:spcAft>
              <a:buSzPts val="2400"/>
              <a:buNone/>
              <a:defRPr sz="29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10" name="Google Shape;210;g293c0e7a3dc_0_1261"/>
          <p:cNvSpPr txBox="1"/>
          <p:nvPr>
            <p:ph idx="1" type="subTitle"/>
          </p:nvPr>
        </p:nvSpPr>
        <p:spPr>
          <a:xfrm>
            <a:off x="1544035" y="3886433"/>
            <a:ext cx="3761400" cy="1209300"/>
          </a:xfrm>
          <a:prstGeom prst="rect">
            <a:avLst/>
          </a:prstGeom>
        </p:spPr>
        <p:txBody>
          <a:bodyPr anchorCtr="0" anchor="ctr" bIns="121875" lIns="121875" spcFirstLastPara="1" rIns="121875" wrap="square" tIns="121875">
            <a:noAutofit/>
          </a:bodyPr>
          <a:lstStyle>
            <a:lvl1pPr lvl="0" rtl="0">
              <a:lnSpc>
                <a:spcPct val="100000"/>
              </a:lnSpc>
              <a:spcBef>
                <a:spcPts val="0"/>
              </a:spcBef>
              <a:spcAft>
                <a:spcPts val="0"/>
              </a:spcAft>
              <a:buSzPts val="1900"/>
              <a:buNone/>
              <a:defRPr sz="1900"/>
            </a:lvl1pPr>
            <a:lvl2pPr lvl="1" rtl="0">
              <a:lnSpc>
                <a:spcPct val="100000"/>
              </a:lnSpc>
              <a:spcBef>
                <a:spcPts val="0"/>
              </a:spcBef>
              <a:spcAft>
                <a:spcPts val="0"/>
              </a:spcAft>
              <a:buSzPts val="1900"/>
              <a:buNone/>
              <a:defRPr/>
            </a:lvl2pPr>
            <a:lvl3pPr lvl="2" rtl="0">
              <a:lnSpc>
                <a:spcPct val="100000"/>
              </a:lnSpc>
              <a:spcBef>
                <a:spcPts val="0"/>
              </a:spcBef>
              <a:spcAft>
                <a:spcPts val="0"/>
              </a:spcAft>
              <a:buSzPts val="1900"/>
              <a:buNone/>
              <a:defRPr/>
            </a:lvl3pPr>
            <a:lvl4pPr lvl="3" rtl="0">
              <a:lnSpc>
                <a:spcPct val="100000"/>
              </a:lnSpc>
              <a:spcBef>
                <a:spcPts val="0"/>
              </a:spcBef>
              <a:spcAft>
                <a:spcPts val="0"/>
              </a:spcAft>
              <a:buSzPts val="1900"/>
              <a:buNone/>
              <a:defRPr/>
            </a:lvl4pPr>
            <a:lvl5pPr lvl="4" rtl="0">
              <a:lnSpc>
                <a:spcPct val="100000"/>
              </a:lnSpc>
              <a:spcBef>
                <a:spcPts val="0"/>
              </a:spcBef>
              <a:spcAft>
                <a:spcPts val="0"/>
              </a:spcAft>
              <a:buSzPts val="1900"/>
              <a:buNone/>
              <a:defRPr/>
            </a:lvl5pPr>
            <a:lvl6pPr lvl="5" rtl="0">
              <a:lnSpc>
                <a:spcPct val="100000"/>
              </a:lnSpc>
              <a:spcBef>
                <a:spcPts val="0"/>
              </a:spcBef>
              <a:spcAft>
                <a:spcPts val="0"/>
              </a:spcAft>
              <a:buSzPts val="1900"/>
              <a:buNone/>
              <a:defRPr/>
            </a:lvl6pPr>
            <a:lvl7pPr lvl="6" rtl="0">
              <a:lnSpc>
                <a:spcPct val="100000"/>
              </a:lnSpc>
              <a:spcBef>
                <a:spcPts val="0"/>
              </a:spcBef>
              <a:spcAft>
                <a:spcPts val="0"/>
              </a:spcAft>
              <a:buSzPts val="1900"/>
              <a:buNone/>
              <a:defRPr/>
            </a:lvl7pPr>
            <a:lvl8pPr lvl="7" rtl="0">
              <a:lnSpc>
                <a:spcPct val="100000"/>
              </a:lnSpc>
              <a:spcBef>
                <a:spcPts val="0"/>
              </a:spcBef>
              <a:spcAft>
                <a:spcPts val="0"/>
              </a:spcAft>
              <a:buSzPts val="1900"/>
              <a:buNone/>
              <a:defRPr/>
            </a:lvl8pPr>
            <a:lvl9pPr lvl="8" rtl="0">
              <a:lnSpc>
                <a:spcPct val="100000"/>
              </a:lnSpc>
              <a:spcBef>
                <a:spcPts val="0"/>
              </a:spcBef>
              <a:spcAft>
                <a:spcPts val="0"/>
              </a:spcAft>
              <a:buSzPts val="1900"/>
              <a:buNone/>
              <a:defRPr/>
            </a:lvl9pPr>
          </a:lstStyle>
          <a:p/>
        </p:txBody>
      </p:sp>
      <p:sp>
        <p:nvSpPr>
          <p:cNvPr id="211" name="Google Shape;211;g293c0e7a3dc_0_1261"/>
          <p:cNvSpPr txBox="1"/>
          <p:nvPr>
            <p:ph idx="3" type="title"/>
          </p:nvPr>
        </p:nvSpPr>
        <p:spPr>
          <a:xfrm>
            <a:off x="6883357" y="3424000"/>
            <a:ext cx="3761400" cy="384000"/>
          </a:xfrm>
          <a:prstGeom prst="rect">
            <a:avLst/>
          </a:prstGeom>
        </p:spPr>
        <p:txBody>
          <a:bodyPr anchorCtr="0" anchor="ctr" bIns="121875" lIns="121875" spcFirstLastPara="1" rIns="121875" wrap="square" tIns="121875">
            <a:noAutofit/>
          </a:bodyPr>
          <a:lstStyle>
            <a:lvl1pPr lvl="0" rtl="0">
              <a:spcBef>
                <a:spcPts val="0"/>
              </a:spcBef>
              <a:spcAft>
                <a:spcPts val="0"/>
              </a:spcAft>
              <a:buSzPts val="2400"/>
              <a:buNone/>
              <a:defRPr sz="29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12" name="Google Shape;212;g293c0e7a3dc_0_1261"/>
          <p:cNvSpPr txBox="1"/>
          <p:nvPr>
            <p:ph idx="4" type="subTitle"/>
          </p:nvPr>
        </p:nvSpPr>
        <p:spPr>
          <a:xfrm>
            <a:off x="6883377" y="3886433"/>
            <a:ext cx="3761400" cy="1209300"/>
          </a:xfrm>
          <a:prstGeom prst="rect">
            <a:avLst/>
          </a:prstGeom>
        </p:spPr>
        <p:txBody>
          <a:bodyPr anchorCtr="0" anchor="ctr" bIns="121875" lIns="121875" spcFirstLastPara="1" rIns="121875" wrap="square" tIns="121875">
            <a:noAutofit/>
          </a:bodyPr>
          <a:lstStyle>
            <a:lvl1pPr lvl="0" rtl="0">
              <a:lnSpc>
                <a:spcPct val="100000"/>
              </a:lnSpc>
              <a:spcBef>
                <a:spcPts val="0"/>
              </a:spcBef>
              <a:spcAft>
                <a:spcPts val="0"/>
              </a:spcAft>
              <a:buSzPts val="1900"/>
              <a:buNone/>
              <a:defRPr sz="1900"/>
            </a:lvl1pPr>
            <a:lvl2pPr lvl="1" rtl="0">
              <a:lnSpc>
                <a:spcPct val="100000"/>
              </a:lnSpc>
              <a:spcBef>
                <a:spcPts val="0"/>
              </a:spcBef>
              <a:spcAft>
                <a:spcPts val="0"/>
              </a:spcAft>
              <a:buSzPts val="1900"/>
              <a:buNone/>
              <a:defRPr/>
            </a:lvl2pPr>
            <a:lvl3pPr lvl="2" rtl="0">
              <a:lnSpc>
                <a:spcPct val="100000"/>
              </a:lnSpc>
              <a:spcBef>
                <a:spcPts val="0"/>
              </a:spcBef>
              <a:spcAft>
                <a:spcPts val="0"/>
              </a:spcAft>
              <a:buSzPts val="1900"/>
              <a:buNone/>
              <a:defRPr/>
            </a:lvl3pPr>
            <a:lvl4pPr lvl="3" rtl="0">
              <a:lnSpc>
                <a:spcPct val="100000"/>
              </a:lnSpc>
              <a:spcBef>
                <a:spcPts val="0"/>
              </a:spcBef>
              <a:spcAft>
                <a:spcPts val="0"/>
              </a:spcAft>
              <a:buSzPts val="1900"/>
              <a:buNone/>
              <a:defRPr/>
            </a:lvl4pPr>
            <a:lvl5pPr lvl="4" rtl="0">
              <a:lnSpc>
                <a:spcPct val="100000"/>
              </a:lnSpc>
              <a:spcBef>
                <a:spcPts val="0"/>
              </a:spcBef>
              <a:spcAft>
                <a:spcPts val="0"/>
              </a:spcAft>
              <a:buSzPts val="1900"/>
              <a:buNone/>
              <a:defRPr/>
            </a:lvl5pPr>
            <a:lvl6pPr lvl="5" rtl="0">
              <a:lnSpc>
                <a:spcPct val="100000"/>
              </a:lnSpc>
              <a:spcBef>
                <a:spcPts val="0"/>
              </a:spcBef>
              <a:spcAft>
                <a:spcPts val="0"/>
              </a:spcAft>
              <a:buSzPts val="1900"/>
              <a:buNone/>
              <a:defRPr/>
            </a:lvl6pPr>
            <a:lvl7pPr lvl="6" rtl="0">
              <a:lnSpc>
                <a:spcPct val="100000"/>
              </a:lnSpc>
              <a:spcBef>
                <a:spcPts val="0"/>
              </a:spcBef>
              <a:spcAft>
                <a:spcPts val="0"/>
              </a:spcAft>
              <a:buSzPts val="1900"/>
              <a:buNone/>
              <a:defRPr/>
            </a:lvl7pPr>
            <a:lvl8pPr lvl="7" rtl="0">
              <a:lnSpc>
                <a:spcPct val="100000"/>
              </a:lnSpc>
              <a:spcBef>
                <a:spcPts val="0"/>
              </a:spcBef>
              <a:spcAft>
                <a:spcPts val="0"/>
              </a:spcAft>
              <a:buSzPts val="1900"/>
              <a:buNone/>
              <a:defRPr/>
            </a:lvl8pPr>
            <a:lvl9pPr lvl="8" rtl="0">
              <a:lnSpc>
                <a:spcPct val="100000"/>
              </a:lnSpc>
              <a:spcBef>
                <a:spcPts val="0"/>
              </a:spcBef>
              <a:spcAft>
                <a:spcPts val="0"/>
              </a:spcAft>
              <a:buSzPts val="1900"/>
              <a:buNone/>
              <a:defRPr/>
            </a:lvl9pPr>
          </a:lstStyle>
          <a:p/>
        </p:txBody>
      </p:sp>
      <p:cxnSp>
        <p:nvCxnSpPr>
          <p:cNvPr id="213" name="Google Shape;213;g293c0e7a3dc_0_1261"/>
          <p:cNvCxnSpPr>
            <a:stCxn id="214" idx="2"/>
            <a:endCxn id="215" idx="2"/>
          </p:cNvCxnSpPr>
          <p:nvPr/>
        </p:nvCxnSpPr>
        <p:spPr>
          <a:xfrm flipH="1" rot="-5400000">
            <a:off x="8964574" y="-1396079"/>
            <a:ext cx="794400" cy="4413600"/>
          </a:xfrm>
          <a:prstGeom prst="bentConnector2">
            <a:avLst/>
          </a:prstGeom>
          <a:noFill/>
          <a:ln cap="flat" cmpd="sng" w="9525">
            <a:solidFill>
              <a:schemeClr val="dk1"/>
            </a:solidFill>
            <a:prstDash val="solid"/>
            <a:round/>
            <a:headEnd len="med" w="med" type="none"/>
            <a:tailEnd len="med" w="med" type="none"/>
          </a:ln>
        </p:spPr>
      </p:cxnSp>
      <p:sp>
        <p:nvSpPr>
          <p:cNvPr id="214" name="Google Shape;214;g293c0e7a3dc_0_1261"/>
          <p:cNvSpPr/>
          <p:nvPr/>
        </p:nvSpPr>
        <p:spPr>
          <a:xfrm>
            <a:off x="6768874" y="-8879"/>
            <a:ext cx="772200" cy="4224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215" name="Google Shape;215;g293c0e7a3dc_0_1261"/>
          <p:cNvSpPr/>
          <p:nvPr/>
        </p:nvSpPr>
        <p:spPr>
          <a:xfrm flipH="1" rot="5400000">
            <a:off x="11534693" y="976133"/>
            <a:ext cx="531300" cy="4635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blipFill>
          <a:blip r:embed="rId2">
            <a:alphaModFix/>
          </a:blip>
          <a:stretch>
            <a:fillRect/>
          </a:stretch>
        </a:blipFill>
      </p:bgPr>
    </p:bg>
    <p:spTree>
      <p:nvGrpSpPr>
        <p:cNvPr id="216" name="Shape 216"/>
        <p:cNvGrpSpPr/>
        <p:nvPr/>
      </p:nvGrpSpPr>
      <p:grpSpPr>
        <a:xfrm>
          <a:off x="0" y="0"/>
          <a:ext cx="0" cy="0"/>
          <a:chOff x="0" y="0"/>
          <a:chExt cx="0" cy="0"/>
        </a:xfrm>
      </p:grpSpPr>
      <p:sp>
        <p:nvSpPr>
          <p:cNvPr id="217" name="Google Shape;217;g293c0e7a3dc_0_1270"/>
          <p:cNvSpPr txBox="1"/>
          <p:nvPr>
            <p:ph type="title"/>
          </p:nvPr>
        </p:nvSpPr>
        <p:spPr>
          <a:xfrm>
            <a:off x="1270936" y="694967"/>
            <a:ext cx="9690000" cy="763500"/>
          </a:xfrm>
          <a:prstGeom prst="rect">
            <a:avLst/>
          </a:prstGeom>
        </p:spPr>
        <p:txBody>
          <a:bodyPr anchorCtr="0" anchor="ctr" bIns="121875" lIns="121875" spcFirstLastPara="1" rIns="121875" wrap="square" tIns="121875">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cxnSp>
        <p:nvCxnSpPr>
          <p:cNvPr id="218" name="Google Shape;218;g293c0e7a3dc_0_1270"/>
          <p:cNvCxnSpPr>
            <a:stCxn id="219" idx="2"/>
            <a:endCxn id="220" idx="2"/>
          </p:cNvCxnSpPr>
          <p:nvPr/>
        </p:nvCxnSpPr>
        <p:spPr>
          <a:xfrm flipH="1" rot="-5400000">
            <a:off x="10307264" y="-36170"/>
            <a:ext cx="511200" cy="1492500"/>
          </a:xfrm>
          <a:prstGeom prst="bentConnector2">
            <a:avLst/>
          </a:prstGeom>
          <a:noFill/>
          <a:ln cap="flat" cmpd="sng" w="9525">
            <a:solidFill>
              <a:schemeClr val="dk1"/>
            </a:solidFill>
            <a:prstDash val="solid"/>
            <a:round/>
            <a:headEnd len="med" w="med" type="none"/>
            <a:tailEnd len="med" w="med" type="none"/>
          </a:ln>
        </p:spPr>
      </p:cxnSp>
      <p:sp>
        <p:nvSpPr>
          <p:cNvPr id="219" name="Google Shape;219;g293c0e7a3dc_0_1270"/>
          <p:cNvSpPr/>
          <p:nvPr/>
        </p:nvSpPr>
        <p:spPr>
          <a:xfrm>
            <a:off x="9430514" y="32080"/>
            <a:ext cx="772200" cy="4224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220" name="Google Shape;220;g293c0e7a3dc_0_1270"/>
          <p:cNvSpPr/>
          <p:nvPr/>
        </p:nvSpPr>
        <p:spPr>
          <a:xfrm flipH="1" rot="5400000">
            <a:off x="11275334" y="733900"/>
            <a:ext cx="531300" cy="4635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blipFill>
          <a:blip r:embed="rId2">
            <a:alphaModFix/>
          </a:blip>
          <a:stretch>
            <a:fillRect/>
          </a:stretch>
        </a:blipFill>
      </p:bgPr>
    </p:bg>
    <p:spTree>
      <p:nvGrpSpPr>
        <p:cNvPr id="221" name="Shape 221"/>
        <p:cNvGrpSpPr/>
        <p:nvPr/>
      </p:nvGrpSpPr>
      <p:grpSpPr>
        <a:xfrm>
          <a:off x="0" y="0"/>
          <a:ext cx="0" cy="0"/>
          <a:chOff x="0" y="0"/>
          <a:chExt cx="0" cy="0"/>
        </a:xfrm>
      </p:grpSpPr>
      <p:sp>
        <p:nvSpPr>
          <p:cNvPr id="222" name="Google Shape;222;g293c0e7a3dc_0_1275"/>
          <p:cNvSpPr txBox="1"/>
          <p:nvPr>
            <p:ph type="title"/>
          </p:nvPr>
        </p:nvSpPr>
        <p:spPr>
          <a:xfrm>
            <a:off x="1270936" y="1843967"/>
            <a:ext cx="6177300" cy="763500"/>
          </a:xfrm>
          <a:prstGeom prst="rect">
            <a:avLst/>
          </a:prstGeom>
        </p:spPr>
        <p:txBody>
          <a:bodyPr anchorCtr="0" anchor="ctr" bIns="121875" lIns="121875" spcFirstLastPara="1" rIns="121875" wrap="square" tIns="121875">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sp>
        <p:nvSpPr>
          <p:cNvPr id="223" name="Google Shape;223;g293c0e7a3dc_0_1275"/>
          <p:cNvSpPr txBox="1"/>
          <p:nvPr>
            <p:ph idx="1" type="body"/>
          </p:nvPr>
        </p:nvSpPr>
        <p:spPr>
          <a:xfrm>
            <a:off x="1270936" y="2787233"/>
            <a:ext cx="6177300" cy="2226900"/>
          </a:xfrm>
          <a:prstGeom prst="rect">
            <a:avLst/>
          </a:prstGeom>
        </p:spPr>
        <p:txBody>
          <a:bodyPr anchorCtr="0" anchor="t" bIns="121875" lIns="121875" spcFirstLastPara="1" rIns="121875" wrap="square" tIns="121875">
            <a:noAutofit/>
          </a:bodyPr>
          <a:lstStyle>
            <a:lvl1pPr indent="-349250" lvl="0" marL="457200" rtl="0">
              <a:spcBef>
                <a:spcPts val="0"/>
              </a:spcBef>
              <a:spcAft>
                <a:spcPts val="0"/>
              </a:spcAft>
              <a:buSzPts val="1900"/>
              <a:buChar char="●"/>
              <a:defRPr sz="1900"/>
            </a:lvl1pPr>
            <a:lvl2pPr indent="-349250" lvl="1" marL="914400" rtl="0">
              <a:lnSpc>
                <a:spcPct val="115000"/>
              </a:lnSpc>
              <a:spcBef>
                <a:spcPts val="0"/>
              </a:spcBef>
              <a:spcAft>
                <a:spcPts val="0"/>
              </a:spcAft>
              <a:buSzPts val="1900"/>
              <a:buChar char="○"/>
              <a:defRPr/>
            </a:lvl2pPr>
            <a:lvl3pPr indent="-349250" lvl="2" marL="1371600" rtl="0">
              <a:lnSpc>
                <a:spcPct val="115000"/>
              </a:lnSpc>
              <a:spcBef>
                <a:spcPts val="0"/>
              </a:spcBef>
              <a:spcAft>
                <a:spcPts val="0"/>
              </a:spcAft>
              <a:buSzPts val="1900"/>
              <a:buChar char="■"/>
              <a:defRPr/>
            </a:lvl3pPr>
            <a:lvl4pPr indent="-349250" lvl="3" marL="1828800" rtl="0">
              <a:lnSpc>
                <a:spcPct val="115000"/>
              </a:lnSpc>
              <a:spcBef>
                <a:spcPts val="0"/>
              </a:spcBef>
              <a:spcAft>
                <a:spcPts val="0"/>
              </a:spcAft>
              <a:buSzPts val="1900"/>
              <a:buChar char="●"/>
              <a:defRPr/>
            </a:lvl4pPr>
            <a:lvl5pPr indent="-349250" lvl="4" marL="2286000" rtl="0">
              <a:lnSpc>
                <a:spcPct val="115000"/>
              </a:lnSpc>
              <a:spcBef>
                <a:spcPts val="0"/>
              </a:spcBef>
              <a:spcAft>
                <a:spcPts val="0"/>
              </a:spcAft>
              <a:buSzPts val="1900"/>
              <a:buChar char="○"/>
              <a:defRPr/>
            </a:lvl5pPr>
            <a:lvl6pPr indent="-349250" lvl="5" marL="2743200" rtl="0">
              <a:lnSpc>
                <a:spcPct val="115000"/>
              </a:lnSpc>
              <a:spcBef>
                <a:spcPts val="0"/>
              </a:spcBef>
              <a:spcAft>
                <a:spcPts val="0"/>
              </a:spcAft>
              <a:buSzPts val="1900"/>
              <a:buChar char="■"/>
              <a:defRPr/>
            </a:lvl6pPr>
            <a:lvl7pPr indent="-349250" lvl="6" marL="3200400" rtl="0">
              <a:lnSpc>
                <a:spcPct val="115000"/>
              </a:lnSpc>
              <a:spcBef>
                <a:spcPts val="0"/>
              </a:spcBef>
              <a:spcAft>
                <a:spcPts val="0"/>
              </a:spcAft>
              <a:buSzPts val="1900"/>
              <a:buChar char="●"/>
              <a:defRPr/>
            </a:lvl7pPr>
            <a:lvl8pPr indent="-349250" lvl="7" marL="3657600" rtl="0">
              <a:lnSpc>
                <a:spcPct val="115000"/>
              </a:lnSpc>
              <a:spcBef>
                <a:spcPts val="0"/>
              </a:spcBef>
              <a:spcAft>
                <a:spcPts val="0"/>
              </a:spcAft>
              <a:buSzPts val="1900"/>
              <a:buChar char="○"/>
              <a:defRPr/>
            </a:lvl8pPr>
            <a:lvl9pPr indent="-349250" lvl="8" marL="4114800" rtl="0">
              <a:lnSpc>
                <a:spcPct val="115000"/>
              </a:lnSpc>
              <a:spcBef>
                <a:spcPts val="0"/>
              </a:spcBef>
              <a:spcAft>
                <a:spcPts val="0"/>
              </a:spcAft>
              <a:buSzPts val="1900"/>
              <a:buChar char="■"/>
              <a:defRPr/>
            </a:lvl9pPr>
          </a:lstStyle>
          <a:p/>
        </p:txBody>
      </p:sp>
      <p:cxnSp>
        <p:nvCxnSpPr>
          <p:cNvPr id="224" name="Google Shape;224;g293c0e7a3dc_0_1275"/>
          <p:cNvCxnSpPr>
            <a:stCxn id="225" idx="2"/>
            <a:endCxn id="226" idx="2"/>
          </p:cNvCxnSpPr>
          <p:nvPr/>
        </p:nvCxnSpPr>
        <p:spPr>
          <a:xfrm rot="-5400000">
            <a:off x="6378526" y="-1838261"/>
            <a:ext cx="45000" cy="4509300"/>
          </a:xfrm>
          <a:prstGeom prst="bentConnector3">
            <a:avLst>
              <a:gd fmla="val -1022591" name="adj1"/>
            </a:avLst>
          </a:prstGeom>
          <a:noFill/>
          <a:ln cap="flat" cmpd="sng" w="9525">
            <a:solidFill>
              <a:schemeClr val="dk2"/>
            </a:solidFill>
            <a:prstDash val="solid"/>
            <a:round/>
            <a:headEnd len="med" w="med" type="none"/>
            <a:tailEnd len="med" w="med" type="none"/>
          </a:ln>
        </p:spPr>
      </p:cxnSp>
      <p:sp>
        <p:nvSpPr>
          <p:cNvPr id="225" name="Google Shape;225;g293c0e7a3dc_0_1275"/>
          <p:cNvSpPr/>
          <p:nvPr/>
        </p:nvSpPr>
        <p:spPr>
          <a:xfrm>
            <a:off x="3770626" y="96889"/>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226" name="Google Shape;226;g293c0e7a3dc_0_1275"/>
          <p:cNvSpPr/>
          <p:nvPr/>
        </p:nvSpPr>
        <p:spPr>
          <a:xfrm flipH="1">
            <a:off x="8440687" y="-57451"/>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blipFill>
          <a:blip r:embed="rId2">
            <a:alphaModFix/>
          </a:blip>
          <a:stretch>
            <a:fillRect/>
          </a:stretch>
        </a:blipFill>
      </p:bgPr>
    </p:bg>
    <p:spTree>
      <p:nvGrpSpPr>
        <p:cNvPr id="227" name="Shape 227"/>
        <p:cNvGrpSpPr/>
        <p:nvPr/>
      </p:nvGrpSpPr>
      <p:grpSpPr>
        <a:xfrm>
          <a:off x="0" y="0"/>
          <a:ext cx="0" cy="0"/>
          <a:chOff x="0" y="0"/>
          <a:chExt cx="0" cy="0"/>
        </a:xfrm>
      </p:grpSpPr>
      <p:sp>
        <p:nvSpPr>
          <p:cNvPr id="228" name="Google Shape;228;g293c0e7a3dc_0_1281"/>
          <p:cNvSpPr txBox="1"/>
          <p:nvPr>
            <p:ph type="title"/>
          </p:nvPr>
        </p:nvSpPr>
        <p:spPr>
          <a:xfrm>
            <a:off x="1850318" y="1742800"/>
            <a:ext cx="8488200" cy="3372300"/>
          </a:xfrm>
          <a:prstGeom prst="rect">
            <a:avLst/>
          </a:prstGeom>
          <a:ln cap="flat" cmpd="sng" w="9525">
            <a:solidFill>
              <a:schemeClr val="dk1"/>
            </a:solidFill>
            <a:prstDash val="solid"/>
            <a:round/>
            <a:headEnd len="sm" w="sm" type="none"/>
            <a:tailEnd len="sm" w="sm" type="none"/>
          </a:ln>
        </p:spPr>
        <p:txBody>
          <a:bodyPr anchorCtr="0" anchor="ctr" bIns="121875" lIns="121875" spcFirstLastPara="1" rIns="121875" wrap="square" tIns="121875">
            <a:noAutofit/>
          </a:bodyPr>
          <a:lstStyle>
            <a:lvl1pPr lvl="0" rtl="0" algn="ctr">
              <a:spcBef>
                <a:spcPts val="0"/>
              </a:spcBef>
              <a:spcAft>
                <a:spcPts val="0"/>
              </a:spcAft>
              <a:buSzPts val="8000"/>
              <a:buNone/>
              <a:defRPr sz="8000"/>
            </a:lvl1pPr>
            <a:lvl2pPr lvl="1" rtl="0" algn="ctr">
              <a:spcBef>
                <a:spcPts val="0"/>
              </a:spcBef>
              <a:spcAft>
                <a:spcPts val="0"/>
              </a:spcAft>
              <a:buSzPts val="8000"/>
              <a:buNone/>
              <a:defRPr sz="8000"/>
            </a:lvl2pPr>
            <a:lvl3pPr lvl="2" rtl="0" algn="ctr">
              <a:spcBef>
                <a:spcPts val="0"/>
              </a:spcBef>
              <a:spcAft>
                <a:spcPts val="0"/>
              </a:spcAft>
              <a:buSzPts val="8000"/>
              <a:buNone/>
              <a:defRPr sz="8000"/>
            </a:lvl3pPr>
            <a:lvl4pPr lvl="3" rtl="0" algn="ctr">
              <a:spcBef>
                <a:spcPts val="0"/>
              </a:spcBef>
              <a:spcAft>
                <a:spcPts val="0"/>
              </a:spcAft>
              <a:buSzPts val="8000"/>
              <a:buNone/>
              <a:defRPr sz="8000"/>
            </a:lvl4pPr>
            <a:lvl5pPr lvl="4" rtl="0" algn="ctr">
              <a:spcBef>
                <a:spcPts val="0"/>
              </a:spcBef>
              <a:spcAft>
                <a:spcPts val="0"/>
              </a:spcAft>
              <a:buSzPts val="8000"/>
              <a:buNone/>
              <a:defRPr sz="8000"/>
            </a:lvl5pPr>
            <a:lvl6pPr lvl="5" rtl="0" algn="ctr">
              <a:spcBef>
                <a:spcPts val="0"/>
              </a:spcBef>
              <a:spcAft>
                <a:spcPts val="0"/>
              </a:spcAft>
              <a:buSzPts val="8000"/>
              <a:buNone/>
              <a:defRPr sz="8000"/>
            </a:lvl6pPr>
            <a:lvl7pPr lvl="6" rtl="0" algn="ctr">
              <a:spcBef>
                <a:spcPts val="0"/>
              </a:spcBef>
              <a:spcAft>
                <a:spcPts val="0"/>
              </a:spcAft>
              <a:buSzPts val="8000"/>
              <a:buNone/>
              <a:defRPr sz="8000"/>
            </a:lvl7pPr>
            <a:lvl8pPr lvl="7" rtl="0" algn="ctr">
              <a:spcBef>
                <a:spcPts val="0"/>
              </a:spcBef>
              <a:spcAft>
                <a:spcPts val="0"/>
              </a:spcAft>
              <a:buSzPts val="8000"/>
              <a:buNone/>
              <a:defRPr sz="8000"/>
            </a:lvl8pPr>
            <a:lvl9pPr lvl="8" rtl="0" algn="ctr">
              <a:spcBef>
                <a:spcPts val="0"/>
              </a:spcBef>
              <a:spcAft>
                <a:spcPts val="0"/>
              </a:spcAft>
              <a:buSzPts val="8000"/>
              <a:buNone/>
              <a:defRPr sz="8000"/>
            </a:lvl9pPr>
          </a:lstStyle>
          <a:p/>
        </p:txBody>
      </p:sp>
      <p:cxnSp>
        <p:nvCxnSpPr>
          <p:cNvPr id="229" name="Google Shape;229;g293c0e7a3dc_0_1281"/>
          <p:cNvCxnSpPr>
            <a:stCxn id="230" idx="2"/>
            <a:endCxn id="231" idx="2"/>
          </p:cNvCxnSpPr>
          <p:nvPr/>
        </p:nvCxnSpPr>
        <p:spPr>
          <a:xfrm flipH="1" rot="-5400000">
            <a:off x="10307264" y="-36170"/>
            <a:ext cx="511200" cy="1492500"/>
          </a:xfrm>
          <a:prstGeom prst="bentConnector2">
            <a:avLst/>
          </a:prstGeom>
          <a:noFill/>
          <a:ln cap="flat" cmpd="sng" w="9525">
            <a:solidFill>
              <a:schemeClr val="dk1"/>
            </a:solidFill>
            <a:prstDash val="solid"/>
            <a:round/>
            <a:headEnd len="med" w="med" type="none"/>
            <a:tailEnd len="med" w="med" type="none"/>
          </a:ln>
        </p:spPr>
      </p:cxnSp>
      <p:sp>
        <p:nvSpPr>
          <p:cNvPr id="230" name="Google Shape;230;g293c0e7a3dc_0_1281"/>
          <p:cNvSpPr/>
          <p:nvPr/>
        </p:nvSpPr>
        <p:spPr>
          <a:xfrm>
            <a:off x="9430514" y="32080"/>
            <a:ext cx="772200" cy="4224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231" name="Google Shape;231;g293c0e7a3dc_0_1281"/>
          <p:cNvSpPr/>
          <p:nvPr/>
        </p:nvSpPr>
        <p:spPr>
          <a:xfrm flipH="1" rot="5400000">
            <a:off x="11275334" y="733900"/>
            <a:ext cx="531300" cy="4635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232" name="Google Shape;232;g293c0e7a3dc_0_1281"/>
          <p:cNvCxnSpPr>
            <a:stCxn id="233" idx="2"/>
            <a:endCxn id="234" idx="2"/>
          </p:cNvCxnSpPr>
          <p:nvPr/>
        </p:nvCxnSpPr>
        <p:spPr>
          <a:xfrm flipH="1" rot="5400000">
            <a:off x="1328702" y="4965813"/>
            <a:ext cx="738900" cy="2238000"/>
          </a:xfrm>
          <a:prstGeom prst="bentConnector2">
            <a:avLst/>
          </a:prstGeom>
          <a:noFill/>
          <a:ln cap="flat" cmpd="sng" w="9525">
            <a:solidFill>
              <a:schemeClr val="dk1"/>
            </a:solidFill>
            <a:prstDash val="solid"/>
            <a:round/>
            <a:headEnd len="med" w="med" type="none"/>
            <a:tailEnd len="med" w="med" type="none"/>
          </a:ln>
        </p:spPr>
      </p:cxnSp>
      <p:sp>
        <p:nvSpPr>
          <p:cNvPr id="233" name="Google Shape;233;g293c0e7a3dc_0_1281"/>
          <p:cNvSpPr/>
          <p:nvPr/>
        </p:nvSpPr>
        <p:spPr>
          <a:xfrm rot="10800000">
            <a:off x="2441402" y="6454263"/>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234" name="Google Shape;234;g293c0e7a3dc_0_1281"/>
          <p:cNvSpPr/>
          <p:nvPr/>
        </p:nvSpPr>
        <p:spPr>
          <a:xfrm flipH="1" rot="-5400000">
            <a:off x="138527" y="5489776"/>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235" name="Google Shape;235;g293c0e7a3dc_0_1281"/>
          <p:cNvCxnSpPr>
            <a:stCxn id="228" idx="1"/>
            <a:endCxn id="236" idx="2"/>
          </p:cNvCxnSpPr>
          <p:nvPr/>
        </p:nvCxnSpPr>
        <p:spPr>
          <a:xfrm flipH="1" rot="10800000">
            <a:off x="1850318" y="403450"/>
            <a:ext cx="1802100" cy="3025500"/>
          </a:xfrm>
          <a:prstGeom prst="bentConnector4">
            <a:avLst>
              <a:gd fmla="val -45485" name="adj1"/>
              <a:gd fmla="val 77866" name="adj2"/>
            </a:avLst>
          </a:prstGeom>
          <a:noFill/>
          <a:ln cap="flat" cmpd="sng" w="9525">
            <a:solidFill>
              <a:schemeClr val="dk2"/>
            </a:solidFill>
            <a:prstDash val="solid"/>
            <a:round/>
            <a:headEnd len="med" w="med" type="none"/>
            <a:tailEnd len="med" w="med" type="none"/>
          </a:ln>
        </p:spPr>
      </p:cxnSp>
      <p:sp>
        <p:nvSpPr>
          <p:cNvPr id="236" name="Google Shape;236;g293c0e7a3dc_0_1281"/>
          <p:cNvSpPr/>
          <p:nvPr/>
        </p:nvSpPr>
        <p:spPr>
          <a:xfrm flipH="1">
            <a:off x="3437514" y="-47818"/>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blipFill>
          <a:blip r:embed="rId2">
            <a:alphaModFix/>
          </a:blip>
          <a:stretch>
            <a:fillRect/>
          </a:stretch>
        </a:blipFill>
      </p:bgPr>
    </p:bg>
    <p:spTree>
      <p:nvGrpSpPr>
        <p:cNvPr id="237" name="Shape 237"/>
        <p:cNvGrpSpPr/>
        <p:nvPr/>
      </p:nvGrpSpPr>
      <p:grpSpPr>
        <a:xfrm>
          <a:off x="0" y="0"/>
          <a:ext cx="0" cy="0"/>
          <a:chOff x="0" y="0"/>
          <a:chExt cx="0" cy="0"/>
        </a:xfrm>
      </p:grpSpPr>
      <p:sp>
        <p:nvSpPr>
          <p:cNvPr id="238" name="Google Shape;238;g293c0e7a3dc_0_1291"/>
          <p:cNvSpPr txBox="1"/>
          <p:nvPr>
            <p:ph type="title"/>
          </p:nvPr>
        </p:nvSpPr>
        <p:spPr>
          <a:xfrm>
            <a:off x="3188353" y="1940200"/>
            <a:ext cx="5812200" cy="1122300"/>
          </a:xfrm>
          <a:prstGeom prst="rect">
            <a:avLst/>
          </a:prstGeom>
          <a:ln cap="flat" cmpd="sng" w="9525">
            <a:solidFill>
              <a:schemeClr val="dk1"/>
            </a:solidFill>
            <a:prstDash val="solid"/>
            <a:round/>
            <a:headEnd len="sm" w="sm" type="none"/>
            <a:tailEnd len="sm" w="sm" type="none"/>
          </a:ln>
        </p:spPr>
        <p:txBody>
          <a:bodyPr anchorCtr="0" anchor="ctr" bIns="121875" lIns="121875" spcFirstLastPara="1" rIns="121875" wrap="square" tIns="121875">
            <a:noAutofit/>
          </a:bodyPr>
          <a:lstStyle>
            <a:lvl1pPr lvl="0" rtl="0" algn="ctr">
              <a:spcBef>
                <a:spcPts val="0"/>
              </a:spcBef>
              <a:spcAft>
                <a:spcPts val="0"/>
              </a:spcAft>
              <a:buSzPts val="4800"/>
              <a:buNone/>
              <a:defRPr sz="48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p:txBody>
      </p:sp>
      <p:sp>
        <p:nvSpPr>
          <p:cNvPr id="239" name="Google Shape;239;g293c0e7a3dc_0_1291"/>
          <p:cNvSpPr txBox="1"/>
          <p:nvPr>
            <p:ph idx="1" type="subTitle"/>
          </p:nvPr>
        </p:nvSpPr>
        <p:spPr>
          <a:xfrm>
            <a:off x="2835062" y="3393000"/>
            <a:ext cx="6518700" cy="1524900"/>
          </a:xfrm>
          <a:prstGeom prst="rect">
            <a:avLst/>
          </a:prstGeom>
        </p:spPr>
        <p:txBody>
          <a:bodyPr anchorCtr="0" anchor="ctr" bIns="121875" lIns="121875" spcFirstLastPara="1" rIns="121875" wrap="square" tIns="121875">
            <a:noAutofit/>
          </a:bodyPr>
          <a:lstStyle>
            <a:lvl1pPr lvl="0" rtl="0" algn="ctr">
              <a:lnSpc>
                <a:spcPct val="100000"/>
              </a:lnSpc>
              <a:spcBef>
                <a:spcPts val="0"/>
              </a:spcBef>
              <a:spcAft>
                <a:spcPts val="0"/>
              </a:spcAft>
              <a:buSzPts val="1900"/>
              <a:buNone/>
              <a:defRPr sz="2100"/>
            </a:lvl1pPr>
            <a:lvl2pPr lvl="1" rtl="0" algn="ctr">
              <a:lnSpc>
                <a:spcPct val="100000"/>
              </a:lnSpc>
              <a:spcBef>
                <a:spcPts val="0"/>
              </a:spcBef>
              <a:spcAft>
                <a:spcPts val="0"/>
              </a:spcAft>
              <a:buSzPts val="1900"/>
              <a:buNone/>
              <a:defRPr/>
            </a:lvl2pPr>
            <a:lvl3pPr lvl="2" rtl="0" algn="ctr">
              <a:lnSpc>
                <a:spcPct val="100000"/>
              </a:lnSpc>
              <a:spcBef>
                <a:spcPts val="0"/>
              </a:spcBef>
              <a:spcAft>
                <a:spcPts val="0"/>
              </a:spcAft>
              <a:buSzPts val="1900"/>
              <a:buNone/>
              <a:defRPr/>
            </a:lvl3pPr>
            <a:lvl4pPr lvl="3" rtl="0" algn="ctr">
              <a:lnSpc>
                <a:spcPct val="100000"/>
              </a:lnSpc>
              <a:spcBef>
                <a:spcPts val="0"/>
              </a:spcBef>
              <a:spcAft>
                <a:spcPts val="0"/>
              </a:spcAft>
              <a:buSzPts val="1900"/>
              <a:buNone/>
              <a:defRPr/>
            </a:lvl4pPr>
            <a:lvl5pPr lvl="4" rtl="0" algn="ctr">
              <a:lnSpc>
                <a:spcPct val="100000"/>
              </a:lnSpc>
              <a:spcBef>
                <a:spcPts val="0"/>
              </a:spcBef>
              <a:spcAft>
                <a:spcPts val="0"/>
              </a:spcAft>
              <a:buSzPts val="1900"/>
              <a:buNone/>
              <a:defRPr/>
            </a:lvl5pPr>
            <a:lvl6pPr lvl="5" rtl="0" algn="ctr">
              <a:lnSpc>
                <a:spcPct val="100000"/>
              </a:lnSpc>
              <a:spcBef>
                <a:spcPts val="0"/>
              </a:spcBef>
              <a:spcAft>
                <a:spcPts val="0"/>
              </a:spcAft>
              <a:buSzPts val="1900"/>
              <a:buNone/>
              <a:defRPr/>
            </a:lvl6pPr>
            <a:lvl7pPr lvl="6" rtl="0" algn="ctr">
              <a:lnSpc>
                <a:spcPct val="100000"/>
              </a:lnSpc>
              <a:spcBef>
                <a:spcPts val="0"/>
              </a:spcBef>
              <a:spcAft>
                <a:spcPts val="0"/>
              </a:spcAft>
              <a:buSzPts val="1900"/>
              <a:buNone/>
              <a:defRPr/>
            </a:lvl7pPr>
            <a:lvl8pPr lvl="7" rtl="0" algn="ctr">
              <a:lnSpc>
                <a:spcPct val="100000"/>
              </a:lnSpc>
              <a:spcBef>
                <a:spcPts val="0"/>
              </a:spcBef>
              <a:spcAft>
                <a:spcPts val="0"/>
              </a:spcAft>
              <a:buSzPts val="1900"/>
              <a:buNone/>
              <a:defRPr/>
            </a:lvl8pPr>
            <a:lvl9pPr lvl="8" rtl="0" algn="ctr">
              <a:lnSpc>
                <a:spcPct val="100000"/>
              </a:lnSpc>
              <a:spcBef>
                <a:spcPts val="0"/>
              </a:spcBef>
              <a:spcAft>
                <a:spcPts val="0"/>
              </a:spcAft>
              <a:buSzPts val="1900"/>
              <a:buNone/>
              <a:defRPr/>
            </a:lvl9pPr>
          </a:lstStyle>
          <a:p/>
        </p:txBody>
      </p:sp>
      <p:cxnSp>
        <p:nvCxnSpPr>
          <p:cNvPr id="240" name="Google Shape;240;g293c0e7a3dc_0_1291"/>
          <p:cNvCxnSpPr>
            <a:stCxn id="241" idx="2"/>
            <a:endCxn id="242" idx="2"/>
          </p:cNvCxnSpPr>
          <p:nvPr/>
        </p:nvCxnSpPr>
        <p:spPr>
          <a:xfrm flipH="1" rot="-5400000">
            <a:off x="10196564" y="33571"/>
            <a:ext cx="1060200" cy="1820100"/>
          </a:xfrm>
          <a:prstGeom prst="bentConnector2">
            <a:avLst/>
          </a:prstGeom>
          <a:noFill/>
          <a:ln cap="flat" cmpd="sng" w="9525">
            <a:solidFill>
              <a:schemeClr val="dk1"/>
            </a:solidFill>
            <a:prstDash val="solid"/>
            <a:round/>
            <a:headEnd len="med" w="med" type="none"/>
            <a:tailEnd len="med" w="med" type="none"/>
          </a:ln>
        </p:spPr>
      </p:cxnSp>
      <p:sp>
        <p:nvSpPr>
          <p:cNvPr id="241" name="Google Shape;241;g293c0e7a3dc_0_1291"/>
          <p:cNvSpPr/>
          <p:nvPr/>
        </p:nvSpPr>
        <p:spPr>
          <a:xfrm>
            <a:off x="9430514" y="-8879"/>
            <a:ext cx="772200" cy="4224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242" name="Google Shape;242;g293c0e7a3dc_0_1291"/>
          <p:cNvSpPr/>
          <p:nvPr/>
        </p:nvSpPr>
        <p:spPr>
          <a:xfrm flipH="1" rot="5400000">
            <a:off x="11602940" y="1241900"/>
            <a:ext cx="531300" cy="4635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243" name="Google Shape;243;g293c0e7a3dc_0_1291"/>
          <p:cNvCxnSpPr>
            <a:stCxn id="244" idx="2"/>
            <a:endCxn id="245" idx="2"/>
          </p:cNvCxnSpPr>
          <p:nvPr/>
        </p:nvCxnSpPr>
        <p:spPr>
          <a:xfrm rot="5400000">
            <a:off x="1333805" y="-9727"/>
            <a:ext cx="1035000" cy="1931700"/>
          </a:xfrm>
          <a:prstGeom prst="bentConnector2">
            <a:avLst/>
          </a:prstGeom>
          <a:noFill/>
          <a:ln cap="flat" cmpd="sng" w="9525">
            <a:solidFill>
              <a:schemeClr val="dk1"/>
            </a:solidFill>
            <a:prstDash val="solid"/>
            <a:round/>
            <a:headEnd len="med" w="med" type="none"/>
            <a:tailEnd len="med" w="med" type="none"/>
          </a:ln>
        </p:spPr>
      </p:cxnSp>
      <p:sp>
        <p:nvSpPr>
          <p:cNvPr id="244" name="Google Shape;244;g293c0e7a3dc_0_1291"/>
          <p:cNvSpPr/>
          <p:nvPr/>
        </p:nvSpPr>
        <p:spPr>
          <a:xfrm flipH="1">
            <a:off x="2441405" y="16223"/>
            <a:ext cx="751500" cy="4224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245" name="Google Shape;245;g293c0e7a3dc_0_1291"/>
          <p:cNvSpPr/>
          <p:nvPr/>
        </p:nvSpPr>
        <p:spPr>
          <a:xfrm rot="-5400000">
            <a:off x="394207" y="1248050"/>
            <a:ext cx="5313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246" name="Google Shape;246;g293c0e7a3dc_0_1291"/>
          <p:cNvCxnSpPr>
            <a:stCxn id="247" idx="2"/>
            <a:endCxn id="248" idx="2"/>
          </p:cNvCxnSpPr>
          <p:nvPr/>
        </p:nvCxnSpPr>
        <p:spPr>
          <a:xfrm rot="-5400000">
            <a:off x="10156360" y="4969088"/>
            <a:ext cx="1128300" cy="1807800"/>
          </a:xfrm>
          <a:prstGeom prst="bentConnector2">
            <a:avLst/>
          </a:prstGeom>
          <a:noFill/>
          <a:ln cap="flat" cmpd="sng" w="9525">
            <a:solidFill>
              <a:schemeClr val="dk1"/>
            </a:solidFill>
            <a:prstDash val="solid"/>
            <a:round/>
            <a:headEnd len="med" w="med" type="none"/>
            <a:tailEnd len="med" w="med" type="none"/>
          </a:ln>
        </p:spPr>
      </p:cxnSp>
      <p:sp>
        <p:nvSpPr>
          <p:cNvPr id="247" name="Google Shape;247;g293c0e7a3dc_0_1291"/>
          <p:cNvSpPr/>
          <p:nvPr/>
        </p:nvSpPr>
        <p:spPr>
          <a:xfrm flipH="1" rot="10800000">
            <a:off x="9430510" y="6437138"/>
            <a:ext cx="7722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248" name="Google Shape;248;g293c0e7a3dc_0_1291"/>
          <p:cNvSpPr/>
          <p:nvPr/>
        </p:nvSpPr>
        <p:spPr>
          <a:xfrm rot="5400000">
            <a:off x="11641090" y="5077226"/>
            <a:ext cx="429900" cy="4635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249" name="Google Shape;249;g293c0e7a3dc_0_1291"/>
          <p:cNvCxnSpPr>
            <a:stCxn id="250" idx="2"/>
            <a:endCxn id="251" idx="2"/>
          </p:cNvCxnSpPr>
          <p:nvPr/>
        </p:nvCxnSpPr>
        <p:spPr>
          <a:xfrm flipH="1" rot="5400000">
            <a:off x="1325702" y="4887722"/>
            <a:ext cx="1070100" cy="1912800"/>
          </a:xfrm>
          <a:prstGeom prst="bentConnector2">
            <a:avLst/>
          </a:prstGeom>
          <a:noFill/>
          <a:ln cap="flat" cmpd="sng" w="9525">
            <a:solidFill>
              <a:schemeClr val="dk1"/>
            </a:solidFill>
            <a:prstDash val="solid"/>
            <a:round/>
            <a:headEnd len="med" w="med" type="none"/>
            <a:tailEnd len="med" w="med" type="none"/>
          </a:ln>
        </p:spPr>
      </p:cxnSp>
      <p:sp>
        <p:nvSpPr>
          <p:cNvPr id="250" name="Google Shape;250;g293c0e7a3dc_0_1291"/>
          <p:cNvSpPr/>
          <p:nvPr/>
        </p:nvSpPr>
        <p:spPr>
          <a:xfrm rot="10800000">
            <a:off x="2441402" y="6379172"/>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251" name="Google Shape;251;g293c0e7a3dc_0_1291"/>
          <p:cNvSpPr/>
          <p:nvPr/>
        </p:nvSpPr>
        <p:spPr>
          <a:xfrm flipH="1" rot="-5400000">
            <a:off x="463722" y="5083376"/>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252" name="Google Shape;252;g293c0e7a3dc_0_1291"/>
          <p:cNvCxnSpPr>
            <a:stCxn id="253" idx="2"/>
            <a:endCxn id="254" idx="2"/>
          </p:cNvCxnSpPr>
          <p:nvPr/>
        </p:nvCxnSpPr>
        <p:spPr>
          <a:xfrm>
            <a:off x="912526" y="5769006"/>
            <a:ext cx="7279200" cy="686100"/>
          </a:xfrm>
          <a:prstGeom prst="bentConnector2">
            <a:avLst/>
          </a:prstGeom>
          <a:noFill/>
          <a:ln cap="flat" cmpd="sng" w="9525">
            <a:solidFill>
              <a:schemeClr val="dk2"/>
            </a:solidFill>
            <a:prstDash val="solid"/>
            <a:round/>
            <a:headEnd len="med" w="med" type="none"/>
            <a:tailEnd len="med" w="med" type="none"/>
          </a:ln>
        </p:spPr>
      </p:cxnSp>
      <p:sp>
        <p:nvSpPr>
          <p:cNvPr id="253" name="Google Shape;253;g293c0e7a3dc_0_1291"/>
          <p:cNvSpPr/>
          <p:nvPr/>
        </p:nvSpPr>
        <p:spPr>
          <a:xfrm rot="-5400000">
            <a:off x="365776" y="5598006"/>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254" name="Google Shape;254;g293c0e7a3dc_0_1291"/>
          <p:cNvSpPr/>
          <p:nvPr/>
        </p:nvSpPr>
        <p:spPr>
          <a:xfrm flipH="1" rot="10800000">
            <a:off x="7976653" y="6455083"/>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5" name="Shape 255"/>
        <p:cNvGrpSpPr/>
        <p:nvPr/>
      </p:nvGrpSpPr>
      <p:grpSpPr>
        <a:xfrm>
          <a:off x="0" y="0"/>
          <a:ext cx="0" cy="0"/>
          <a:chOff x="0" y="0"/>
          <a:chExt cx="0" cy="0"/>
        </a:xfrm>
      </p:grpSpPr>
      <p:sp>
        <p:nvSpPr>
          <p:cNvPr id="256" name="Google Shape;256;g293c0e7a3dc_0_1309"/>
          <p:cNvSpPr txBox="1"/>
          <p:nvPr>
            <p:ph type="title"/>
          </p:nvPr>
        </p:nvSpPr>
        <p:spPr>
          <a:xfrm>
            <a:off x="2791306" y="770433"/>
            <a:ext cx="4790700" cy="1925100"/>
          </a:xfrm>
          <a:prstGeom prst="rect">
            <a:avLst/>
          </a:prstGeom>
          <a:ln cap="flat" cmpd="sng" w="9525">
            <a:solidFill>
              <a:schemeClr val="dk1"/>
            </a:solidFill>
            <a:prstDash val="solid"/>
            <a:round/>
            <a:headEnd len="sm" w="sm" type="none"/>
            <a:tailEnd len="sm" w="sm" type="none"/>
          </a:ln>
        </p:spPr>
        <p:txBody>
          <a:bodyPr anchorCtr="0" anchor="ctr" bIns="121875" lIns="121875" spcFirstLastPara="1" rIns="121875" wrap="square" tIns="121875">
            <a:noAutofit/>
          </a:bodyPr>
          <a:lstStyle>
            <a:lvl1pPr lvl="0" rtl="0">
              <a:spcBef>
                <a:spcPts val="0"/>
              </a:spcBef>
              <a:spcAft>
                <a:spcPts val="0"/>
              </a:spcAft>
              <a:buSzPts val="4000"/>
              <a:buNone/>
              <a:defRPr sz="5600">
                <a:solidFill>
                  <a:schemeClr val="dk1"/>
                </a:solidFill>
              </a:defRPr>
            </a:lvl1pPr>
            <a:lvl2pPr lvl="1" rtl="0" algn="ctr">
              <a:spcBef>
                <a:spcPts val="0"/>
              </a:spcBef>
              <a:spcAft>
                <a:spcPts val="0"/>
              </a:spcAft>
              <a:buSzPts val="4000"/>
              <a:buNone/>
              <a:defRPr/>
            </a:lvl2pPr>
            <a:lvl3pPr lvl="2" rtl="0" algn="ctr">
              <a:spcBef>
                <a:spcPts val="0"/>
              </a:spcBef>
              <a:spcAft>
                <a:spcPts val="0"/>
              </a:spcAft>
              <a:buSzPts val="4000"/>
              <a:buNone/>
              <a:defRPr/>
            </a:lvl3pPr>
            <a:lvl4pPr lvl="3" rtl="0" algn="ctr">
              <a:spcBef>
                <a:spcPts val="0"/>
              </a:spcBef>
              <a:spcAft>
                <a:spcPts val="0"/>
              </a:spcAft>
              <a:buSzPts val="4000"/>
              <a:buNone/>
              <a:defRPr/>
            </a:lvl4pPr>
            <a:lvl5pPr lvl="4" rtl="0" algn="ctr">
              <a:spcBef>
                <a:spcPts val="0"/>
              </a:spcBef>
              <a:spcAft>
                <a:spcPts val="0"/>
              </a:spcAft>
              <a:buSzPts val="4000"/>
              <a:buNone/>
              <a:defRPr/>
            </a:lvl5pPr>
            <a:lvl6pPr lvl="5" rtl="0" algn="ctr">
              <a:spcBef>
                <a:spcPts val="0"/>
              </a:spcBef>
              <a:spcAft>
                <a:spcPts val="0"/>
              </a:spcAft>
              <a:buSzPts val="4000"/>
              <a:buNone/>
              <a:defRPr/>
            </a:lvl6pPr>
            <a:lvl7pPr lvl="6" rtl="0" algn="ctr">
              <a:spcBef>
                <a:spcPts val="0"/>
              </a:spcBef>
              <a:spcAft>
                <a:spcPts val="0"/>
              </a:spcAft>
              <a:buSzPts val="4000"/>
              <a:buNone/>
              <a:defRPr/>
            </a:lvl7pPr>
            <a:lvl8pPr lvl="7" rtl="0" algn="ctr">
              <a:spcBef>
                <a:spcPts val="0"/>
              </a:spcBef>
              <a:spcAft>
                <a:spcPts val="0"/>
              </a:spcAft>
              <a:buSzPts val="4000"/>
              <a:buNone/>
              <a:defRPr/>
            </a:lvl8pPr>
            <a:lvl9pPr lvl="8" rtl="0" algn="ctr">
              <a:spcBef>
                <a:spcPts val="0"/>
              </a:spcBef>
              <a:spcAft>
                <a:spcPts val="0"/>
              </a:spcAft>
              <a:buSzPts val="4000"/>
              <a:buNone/>
              <a:defRPr/>
            </a:lvl9pPr>
          </a:lstStyle>
          <a:p/>
        </p:txBody>
      </p:sp>
      <p:sp>
        <p:nvSpPr>
          <p:cNvPr id="257" name="Google Shape;257;g293c0e7a3dc_0_1309"/>
          <p:cNvSpPr/>
          <p:nvPr/>
        </p:nvSpPr>
        <p:spPr>
          <a:xfrm>
            <a:off x="1614546" y="98629"/>
            <a:ext cx="772200" cy="4224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258" name="Google Shape;258;g293c0e7a3dc_0_1309"/>
          <p:cNvSpPr/>
          <p:nvPr/>
        </p:nvSpPr>
        <p:spPr>
          <a:xfrm flipH="1" rot="5400000">
            <a:off x="8334929" y="5169700"/>
            <a:ext cx="531300" cy="4887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blipFill>
          <a:blip r:embed="rId2">
            <a:alphaModFix/>
          </a:blip>
          <a:stretch>
            <a:fillRect/>
          </a:stretch>
        </a:blipFill>
      </p:bgPr>
    </p:bg>
    <p:spTree>
      <p:nvGrpSpPr>
        <p:cNvPr id="259" name="Shape 259"/>
        <p:cNvGrpSpPr/>
        <p:nvPr/>
      </p:nvGrpSpPr>
      <p:grpSpPr>
        <a:xfrm>
          <a:off x="0" y="0"/>
          <a:ext cx="0" cy="0"/>
          <a:chOff x="0" y="0"/>
          <a:chExt cx="0" cy="0"/>
        </a:xfrm>
      </p:grpSpPr>
      <p:sp>
        <p:nvSpPr>
          <p:cNvPr id="260" name="Google Shape;260;g293c0e7a3dc_0_1313"/>
          <p:cNvSpPr txBox="1"/>
          <p:nvPr>
            <p:ph hasCustomPrompt="1" type="title"/>
          </p:nvPr>
        </p:nvSpPr>
        <p:spPr>
          <a:xfrm>
            <a:off x="2215423" y="1604000"/>
            <a:ext cx="7758000" cy="2739600"/>
          </a:xfrm>
          <a:prstGeom prst="rect">
            <a:avLst/>
          </a:prstGeom>
          <a:ln cap="flat" cmpd="sng" w="9525">
            <a:solidFill>
              <a:schemeClr val="dk1"/>
            </a:solidFill>
            <a:prstDash val="solid"/>
            <a:round/>
            <a:headEnd len="sm" w="sm" type="none"/>
            <a:tailEnd len="sm" w="sm" type="none"/>
          </a:ln>
        </p:spPr>
        <p:txBody>
          <a:bodyPr anchorCtr="0" anchor="ctr" bIns="121875" lIns="121875" spcFirstLastPara="1" rIns="121875" wrap="square" tIns="121875">
            <a:noAutofit/>
          </a:bodyPr>
          <a:lstStyle>
            <a:lvl1pPr lvl="0" rtl="0" algn="ctr">
              <a:spcBef>
                <a:spcPts val="0"/>
              </a:spcBef>
              <a:spcAft>
                <a:spcPts val="0"/>
              </a:spcAft>
              <a:buSzPts val="12800"/>
              <a:buNone/>
              <a:defRPr sz="12800"/>
            </a:lvl1pPr>
            <a:lvl2pPr lvl="1" rtl="0" algn="ctr">
              <a:spcBef>
                <a:spcPts val="0"/>
              </a:spcBef>
              <a:spcAft>
                <a:spcPts val="0"/>
              </a:spcAft>
              <a:buSzPts val="12800"/>
              <a:buNone/>
              <a:defRPr sz="12800"/>
            </a:lvl2pPr>
            <a:lvl3pPr lvl="2" rtl="0" algn="ctr">
              <a:spcBef>
                <a:spcPts val="0"/>
              </a:spcBef>
              <a:spcAft>
                <a:spcPts val="0"/>
              </a:spcAft>
              <a:buSzPts val="12800"/>
              <a:buNone/>
              <a:defRPr sz="12800"/>
            </a:lvl3pPr>
            <a:lvl4pPr lvl="3" rtl="0" algn="ctr">
              <a:spcBef>
                <a:spcPts val="0"/>
              </a:spcBef>
              <a:spcAft>
                <a:spcPts val="0"/>
              </a:spcAft>
              <a:buSzPts val="12800"/>
              <a:buNone/>
              <a:defRPr sz="12800"/>
            </a:lvl4pPr>
            <a:lvl5pPr lvl="4" rtl="0" algn="ctr">
              <a:spcBef>
                <a:spcPts val="0"/>
              </a:spcBef>
              <a:spcAft>
                <a:spcPts val="0"/>
              </a:spcAft>
              <a:buSzPts val="12800"/>
              <a:buNone/>
              <a:defRPr sz="12800"/>
            </a:lvl5pPr>
            <a:lvl6pPr lvl="5" rtl="0" algn="ctr">
              <a:spcBef>
                <a:spcPts val="0"/>
              </a:spcBef>
              <a:spcAft>
                <a:spcPts val="0"/>
              </a:spcAft>
              <a:buSzPts val="12800"/>
              <a:buNone/>
              <a:defRPr sz="12800"/>
            </a:lvl6pPr>
            <a:lvl7pPr lvl="6" rtl="0" algn="ctr">
              <a:spcBef>
                <a:spcPts val="0"/>
              </a:spcBef>
              <a:spcAft>
                <a:spcPts val="0"/>
              </a:spcAft>
              <a:buSzPts val="12800"/>
              <a:buNone/>
              <a:defRPr sz="12800"/>
            </a:lvl7pPr>
            <a:lvl8pPr lvl="7" rtl="0" algn="ctr">
              <a:spcBef>
                <a:spcPts val="0"/>
              </a:spcBef>
              <a:spcAft>
                <a:spcPts val="0"/>
              </a:spcAft>
              <a:buSzPts val="12800"/>
              <a:buNone/>
              <a:defRPr sz="12800"/>
            </a:lvl8pPr>
            <a:lvl9pPr lvl="8" rtl="0" algn="ctr">
              <a:spcBef>
                <a:spcPts val="0"/>
              </a:spcBef>
              <a:spcAft>
                <a:spcPts val="0"/>
              </a:spcAft>
              <a:buSzPts val="12800"/>
              <a:buNone/>
              <a:defRPr sz="12800"/>
            </a:lvl9pPr>
          </a:lstStyle>
          <a:p>
            <a:r>
              <a:t>xx%</a:t>
            </a:r>
          </a:p>
        </p:txBody>
      </p:sp>
      <p:sp>
        <p:nvSpPr>
          <p:cNvPr id="261" name="Google Shape;261;g293c0e7a3dc_0_1313"/>
          <p:cNvSpPr txBox="1"/>
          <p:nvPr>
            <p:ph idx="1" type="subTitle"/>
          </p:nvPr>
        </p:nvSpPr>
        <p:spPr>
          <a:xfrm>
            <a:off x="2215423" y="4587900"/>
            <a:ext cx="7758000" cy="600000"/>
          </a:xfrm>
          <a:prstGeom prst="rect">
            <a:avLst/>
          </a:prstGeom>
        </p:spPr>
        <p:txBody>
          <a:bodyPr anchorCtr="0" anchor="ctr" bIns="121875" lIns="121875" spcFirstLastPara="1" rIns="121875" wrap="square" tIns="12187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cxnSp>
        <p:nvCxnSpPr>
          <p:cNvPr id="262" name="Google Shape;262;g293c0e7a3dc_0_1313"/>
          <p:cNvCxnSpPr>
            <a:stCxn id="263" idx="2"/>
            <a:endCxn id="264" idx="2"/>
          </p:cNvCxnSpPr>
          <p:nvPr/>
        </p:nvCxnSpPr>
        <p:spPr>
          <a:xfrm rot="5400000">
            <a:off x="1566739" y="-227883"/>
            <a:ext cx="511200" cy="1875900"/>
          </a:xfrm>
          <a:prstGeom prst="bentConnector2">
            <a:avLst/>
          </a:prstGeom>
          <a:noFill/>
          <a:ln cap="flat" cmpd="sng" w="9525">
            <a:solidFill>
              <a:schemeClr val="dk1"/>
            </a:solidFill>
            <a:prstDash val="solid"/>
            <a:round/>
            <a:headEnd len="med" w="med" type="none"/>
            <a:tailEnd len="med" w="med" type="none"/>
          </a:ln>
        </p:spPr>
      </p:cxnSp>
      <p:sp>
        <p:nvSpPr>
          <p:cNvPr id="263" name="Google Shape;263;g293c0e7a3dc_0_1313"/>
          <p:cNvSpPr/>
          <p:nvPr/>
        </p:nvSpPr>
        <p:spPr>
          <a:xfrm flipH="1">
            <a:off x="2390389" y="32067"/>
            <a:ext cx="739800" cy="4224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264" name="Google Shape;264;g293c0e7a3dc_0_1313"/>
          <p:cNvSpPr/>
          <p:nvPr/>
        </p:nvSpPr>
        <p:spPr>
          <a:xfrm rot="-5400000">
            <a:off x="396460" y="743490"/>
            <a:ext cx="531300" cy="4443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265" name="Google Shape;265;g293c0e7a3dc_0_1313"/>
          <p:cNvCxnSpPr>
            <a:stCxn id="266" idx="2"/>
            <a:endCxn id="267" idx="2"/>
          </p:cNvCxnSpPr>
          <p:nvPr/>
        </p:nvCxnSpPr>
        <p:spPr>
          <a:xfrm rot="-5400000">
            <a:off x="10165830" y="5012917"/>
            <a:ext cx="738900" cy="2143800"/>
          </a:xfrm>
          <a:prstGeom prst="bentConnector2">
            <a:avLst/>
          </a:prstGeom>
          <a:noFill/>
          <a:ln cap="flat" cmpd="sng" w="9525">
            <a:solidFill>
              <a:schemeClr val="dk1"/>
            </a:solidFill>
            <a:prstDash val="solid"/>
            <a:round/>
            <a:headEnd len="med" w="med" type="none"/>
            <a:tailEnd len="med" w="med" type="none"/>
          </a:ln>
        </p:spPr>
      </p:cxnSp>
      <p:sp>
        <p:nvSpPr>
          <p:cNvPr id="266" name="Google Shape;266;g293c0e7a3dc_0_1313"/>
          <p:cNvSpPr/>
          <p:nvPr/>
        </p:nvSpPr>
        <p:spPr>
          <a:xfrm flipH="1" rot="10800000">
            <a:off x="9103530" y="6454267"/>
            <a:ext cx="7197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267" name="Google Shape;267;g293c0e7a3dc_0_1313"/>
          <p:cNvSpPr/>
          <p:nvPr/>
        </p:nvSpPr>
        <p:spPr>
          <a:xfrm rot="5400000">
            <a:off x="11608047" y="5499676"/>
            <a:ext cx="429900" cy="4314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268" name="Google Shape;268;g293c0e7a3dc_0_1313"/>
          <p:cNvCxnSpPr>
            <a:stCxn id="269" idx="2"/>
            <a:endCxn id="270" idx="2"/>
          </p:cNvCxnSpPr>
          <p:nvPr/>
        </p:nvCxnSpPr>
        <p:spPr>
          <a:xfrm rot="10800000">
            <a:off x="8872112" y="397933"/>
            <a:ext cx="2752500" cy="432300"/>
          </a:xfrm>
          <a:prstGeom prst="bentConnector2">
            <a:avLst/>
          </a:prstGeom>
          <a:noFill/>
          <a:ln cap="flat" cmpd="sng" w="9525">
            <a:solidFill>
              <a:schemeClr val="dk2"/>
            </a:solidFill>
            <a:prstDash val="solid"/>
            <a:round/>
            <a:headEnd len="med" w="med" type="none"/>
            <a:tailEnd len="med" w="med" type="none"/>
          </a:ln>
        </p:spPr>
      </p:cxnSp>
      <p:sp>
        <p:nvSpPr>
          <p:cNvPr id="269" name="Google Shape;269;g293c0e7a3dc_0_1313"/>
          <p:cNvSpPr/>
          <p:nvPr/>
        </p:nvSpPr>
        <p:spPr>
          <a:xfrm rot="5400000">
            <a:off x="11419862" y="659233"/>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270" name="Google Shape;270;g293c0e7a3dc_0_1313"/>
          <p:cNvSpPr/>
          <p:nvPr/>
        </p:nvSpPr>
        <p:spPr>
          <a:xfrm flipH="1">
            <a:off x="8657054" y="-53303"/>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1" name="Shape 271"/>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bg>
      <p:bgPr>
        <a:blipFill>
          <a:blip r:embed="rId2">
            <a:alphaModFix/>
          </a:blip>
          <a:stretch>
            <a:fillRect/>
          </a:stretch>
        </a:blipFill>
      </p:bgPr>
    </p:bg>
    <p:spTree>
      <p:nvGrpSpPr>
        <p:cNvPr id="272" name="Shape 272"/>
        <p:cNvGrpSpPr/>
        <p:nvPr/>
      </p:nvGrpSpPr>
      <p:grpSpPr>
        <a:xfrm>
          <a:off x="0" y="0"/>
          <a:ext cx="0" cy="0"/>
          <a:chOff x="0" y="0"/>
          <a:chExt cx="0" cy="0"/>
        </a:xfrm>
      </p:grpSpPr>
      <p:sp>
        <p:nvSpPr>
          <p:cNvPr id="273" name="Google Shape;273;g293c0e7a3dc_0_1326"/>
          <p:cNvSpPr txBox="1"/>
          <p:nvPr>
            <p:ph type="title"/>
          </p:nvPr>
        </p:nvSpPr>
        <p:spPr>
          <a:xfrm>
            <a:off x="2867153" y="2109833"/>
            <a:ext cx="3114300" cy="384000"/>
          </a:xfrm>
          <a:prstGeom prst="rect">
            <a:avLst/>
          </a:prstGeom>
        </p:spPr>
        <p:txBody>
          <a:bodyPr anchorCtr="0" anchor="ctr" bIns="121875" lIns="121875" spcFirstLastPara="1" rIns="121875" wrap="square" tIns="121875">
            <a:noAutofit/>
          </a:bodyPr>
          <a:lstStyle>
            <a:lvl1pPr lvl="0" rtl="0">
              <a:spcBef>
                <a:spcPts val="0"/>
              </a:spcBef>
              <a:spcAft>
                <a:spcPts val="0"/>
              </a:spcAft>
              <a:buSzPts val="2400"/>
              <a:buNone/>
              <a:defRPr sz="29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74" name="Google Shape;274;g293c0e7a3dc_0_1326"/>
          <p:cNvSpPr txBox="1"/>
          <p:nvPr>
            <p:ph hasCustomPrompt="1" idx="2" type="title"/>
          </p:nvPr>
        </p:nvSpPr>
        <p:spPr>
          <a:xfrm>
            <a:off x="1769606" y="2162233"/>
            <a:ext cx="953100" cy="953100"/>
          </a:xfrm>
          <a:prstGeom prst="rect">
            <a:avLst/>
          </a:prstGeom>
          <a:ln cap="flat" cmpd="sng" w="9525">
            <a:solidFill>
              <a:schemeClr val="dk1"/>
            </a:solidFill>
            <a:prstDash val="solid"/>
            <a:round/>
            <a:headEnd len="sm" w="sm" type="none"/>
            <a:tailEnd len="sm" w="sm" type="none"/>
          </a:ln>
        </p:spPr>
        <p:txBody>
          <a:bodyPr anchorCtr="0" anchor="ctr" bIns="121875" lIns="121875" spcFirstLastPara="1" rIns="121875" wrap="square" tIns="121875">
            <a:noAutofit/>
          </a:bodyPr>
          <a:lstStyle>
            <a:lvl1pPr lvl="0" rtl="0" algn="ctr">
              <a:spcBef>
                <a:spcPts val="0"/>
              </a:spcBef>
              <a:spcAft>
                <a:spcPts val="0"/>
              </a:spcAft>
              <a:buSzPts val="4000"/>
              <a:buNone/>
              <a:defRPr/>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a:r>
              <a:t>xx%</a:t>
            </a:r>
          </a:p>
        </p:txBody>
      </p:sp>
      <p:sp>
        <p:nvSpPr>
          <p:cNvPr id="275" name="Google Shape;275;g293c0e7a3dc_0_1326"/>
          <p:cNvSpPr txBox="1"/>
          <p:nvPr>
            <p:ph idx="1" type="subTitle"/>
          </p:nvPr>
        </p:nvSpPr>
        <p:spPr>
          <a:xfrm>
            <a:off x="2867153" y="2572267"/>
            <a:ext cx="3114300" cy="646500"/>
          </a:xfrm>
          <a:prstGeom prst="rect">
            <a:avLst/>
          </a:prstGeom>
        </p:spPr>
        <p:txBody>
          <a:bodyPr anchorCtr="0" anchor="ctr" bIns="121875" lIns="121875" spcFirstLastPara="1" rIns="121875" wrap="square" tIns="121875">
            <a:noAutofit/>
          </a:bodyPr>
          <a:lstStyle>
            <a:lvl1pPr lvl="0" rtl="0">
              <a:lnSpc>
                <a:spcPct val="100000"/>
              </a:lnSpc>
              <a:spcBef>
                <a:spcPts val="0"/>
              </a:spcBef>
              <a:spcAft>
                <a:spcPts val="0"/>
              </a:spcAft>
              <a:buClr>
                <a:schemeClr val="dk1"/>
              </a:buClr>
              <a:buSzPts val="1900"/>
              <a:buNone/>
              <a:defRPr sz="1900">
                <a:solidFill>
                  <a:schemeClr val="dk1"/>
                </a:solidFill>
              </a:defRPr>
            </a:lvl1pPr>
            <a:lvl2pPr lvl="1" rtl="0">
              <a:lnSpc>
                <a:spcPct val="100000"/>
              </a:lnSpc>
              <a:spcBef>
                <a:spcPts val="0"/>
              </a:spcBef>
              <a:spcAft>
                <a:spcPts val="0"/>
              </a:spcAft>
              <a:buClr>
                <a:schemeClr val="dk1"/>
              </a:buClr>
              <a:buSzPts val="1900"/>
              <a:buNone/>
              <a:defRPr>
                <a:solidFill>
                  <a:schemeClr val="dk1"/>
                </a:solidFill>
              </a:defRPr>
            </a:lvl2pPr>
            <a:lvl3pPr lvl="2" rtl="0">
              <a:lnSpc>
                <a:spcPct val="100000"/>
              </a:lnSpc>
              <a:spcBef>
                <a:spcPts val="0"/>
              </a:spcBef>
              <a:spcAft>
                <a:spcPts val="0"/>
              </a:spcAft>
              <a:buClr>
                <a:schemeClr val="dk1"/>
              </a:buClr>
              <a:buSzPts val="1900"/>
              <a:buNone/>
              <a:defRPr>
                <a:solidFill>
                  <a:schemeClr val="dk1"/>
                </a:solidFill>
              </a:defRPr>
            </a:lvl3pPr>
            <a:lvl4pPr lvl="3" rtl="0">
              <a:lnSpc>
                <a:spcPct val="100000"/>
              </a:lnSpc>
              <a:spcBef>
                <a:spcPts val="0"/>
              </a:spcBef>
              <a:spcAft>
                <a:spcPts val="0"/>
              </a:spcAft>
              <a:buClr>
                <a:schemeClr val="dk1"/>
              </a:buClr>
              <a:buSzPts val="1900"/>
              <a:buNone/>
              <a:defRPr>
                <a:solidFill>
                  <a:schemeClr val="dk1"/>
                </a:solidFill>
              </a:defRPr>
            </a:lvl4pPr>
            <a:lvl5pPr lvl="4" rtl="0">
              <a:lnSpc>
                <a:spcPct val="100000"/>
              </a:lnSpc>
              <a:spcBef>
                <a:spcPts val="0"/>
              </a:spcBef>
              <a:spcAft>
                <a:spcPts val="0"/>
              </a:spcAft>
              <a:buClr>
                <a:schemeClr val="dk1"/>
              </a:buClr>
              <a:buSzPts val="1900"/>
              <a:buNone/>
              <a:defRPr>
                <a:solidFill>
                  <a:schemeClr val="dk1"/>
                </a:solidFill>
              </a:defRPr>
            </a:lvl5pPr>
            <a:lvl6pPr lvl="5" rtl="0">
              <a:lnSpc>
                <a:spcPct val="100000"/>
              </a:lnSpc>
              <a:spcBef>
                <a:spcPts val="0"/>
              </a:spcBef>
              <a:spcAft>
                <a:spcPts val="0"/>
              </a:spcAft>
              <a:buClr>
                <a:schemeClr val="dk1"/>
              </a:buClr>
              <a:buSzPts val="1900"/>
              <a:buNone/>
              <a:defRPr>
                <a:solidFill>
                  <a:schemeClr val="dk1"/>
                </a:solidFill>
              </a:defRPr>
            </a:lvl6pPr>
            <a:lvl7pPr lvl="6" rtl="0">
              <a:lnSpc>
                <a:spcPct val="100000"/>
              </a:lnSpc>
              <a:spcBef>
                <a:spcPts val="0"/>
              </a:spcBef>
              <a:spcAft>
                <a:spcPts val="0"/>
              </a:spcAft>
              <a:buClr>
                <a:schemeClr val="dk1"/>
              </a:buClr>
              <a:buSzPts val="1900"/>
              <a:buNone/>
              <a:defRPr>
                <a:solidFill>
                  <a:schemeClr val="dk1"/>
                </a:solidFill>
              </a:defRPr>
            </a:lvl7pPr>
            <a:lvl8pPr lvl="7" rtl="0">
              <a:lnSpc>
                <a:spcPct val="100000"/>
              </a:lnSpc>
              <a:spcBef>
                <a:spcPts val="0"/>
              </a:spcBef>
              <a:spcAft>
                <a:spcPts val="0"/>
              </a:spcAft>
              <a:buClr>
                <a:schemeClr val="dk1"/>
              </a:buClr>
              <a:buSzPts val="1900"/>
              <a:buNone/>
              <a:defRPr>
                <a:solidFill>
                  <a:schemeClr val="dk1"/>
                </a:solidFill>
              </a:defRPr>
            </a:lvl8pPr>
            <a:lvl9pPr lvl="8" rtl="0">
              <a:lnSpc>
                <a:spcPct val="100000"/>
              </a:lnSpc>
              <a:spcBef>
                <a:spcPts val="0"/>
              </a:spcBef>
              <a:spcAft>
                <a:spcPts val="0"/>
              </a:spcAft>
              <a:buClr>
                <a:schemeClr val="dk1"/>
              </a:buClr>
              <a:buSzPts val="1900"/>
              <a:buNone/>
              <a:defRPr>
                <a:solidFill>
                  <a:schemeClr val="dk1"/>
                </a:solidFill>
              </a:defRPr>
            </a:lvl9pPr>
          </a:lstStyle>
          <a:p/>
        </p:txBody>
      </p:sp>
      <p:sp>
        <p:nvSpPr>
          <p:cNvPr id="276" name="Google Shape;276;g293c0e7a3dc_0_1326"/>
          <p:cNvSpPr txBox="1"/>
          <p:nvPr>
            <p:ph idx="3" type="title"/>
          </p:nvPr>
        </p:nvSpPr>
        <p:spPr>
          <a:xfrm>
            <a:off x="7743250" y="2109833"/>
            <a:ext cx="3114300" cy="384000"/>
          </a:xfrm>
          <a:prstGeom prst="rect">
            <a:avLst/>
          </a:prstGeom>
        </p:spPr>
        <p:txBody>
          <a:bodyPr anchorCtr="0" anchor="ctr" bIns="121875" lIns="121875" spcFirstLastPara="1" rIns="121875" wrap="square" tIns="121875">
            <a:noAutofit/>
          </a:bodyPr>
          <a:lstStyle>
            <a:lvl1pPr lvl="0" rtl="0">
              <a:spcBef>
                <a:spcPts val="0"/>
              </a:spcBef>
              <a:spcAft>
                <a:spcPts val="0"/>
              </a:spcAft>
              <a:buSzPts val="2400"/>
              <a:buNone/>
              <a:defRPr sz="29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77" name="Google Shape;277;g293c0e7a3dc_0_1326"/>
          <p:cNvSpPr txBox="1"/>
          <p:nvPr>
            <p:ph hasCustomPrompt="1" idx="4" type="title"/>
          </p:nvPr>
        </p:nvSpPr>
        <p:spPr>
          <a:xfrm>
            <a:off x="6645902" y="2162233"/>
            <a:ext cx="953100" cy="953100"/>
          </a:xfrm>
          <a:prstGeom prst="rect">
            <a:avLst/>
          </a:prstGeom>
          <a:ln cap="flat" cmpd="sng" w="9525">
            <a:solidFill>
              <a:schemeClr val="dk1"/>
            </a:solidFill>
            <a:prstDash val="solid"/>
            <a:round/>
            <a:headEnd len="sm" w="sm" type="none"/>
            <a:tailEnd len="sm" w="sm" type="none"/>
          </a:ln>
        </p:spPr>
        <p:txBody>
          <a:bodyPr anchorCtr="0" anchor="ctr" bIns="121875" lIns="121875" spcFirstLastPara="1" rIns="121875" wrap="square" tIns="121875">
            <a:noAutofit/>
          </a:bodyPr>
          <a:lstStyle>
            <a:lvl1pPr lvl="0" rtl="0" algn="ctr">
              <a:spcBef>
                <a:spcPts val="0"/>
              </a:spcBef>
              <a:spcAft>
                <a:spcPts val="0"/>
              </a:spcAft>
              <a:buSzPts val="4000"/>
              <a:buNone/>
              <a:defRPr/>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a:r>
              <a:t>xx%</a:t>
            </a:r>
          </a:p>
        </p:txBody>
      </p:sp>
      <p:sp>
        <p:nvSpPr>
          <p:cNvPr id="278" name="Google Shape;278;g293c0e7a3dc_0_1326"/>
          <p:cNvSpPr txBox="1"/>
          <p:nvPr>
            <p:ph idx="5" type="subTitle"/>
          </p:nvPr>
        </p:nvSpPr>
        <p:spPr>
          <a:xfrm>
            <a:off x="7743250" y="2572267"/>
            <a:ext cx="3114300" cy="646500"/>
          </a:xfrm>
          <a:prstGeom prst="rect">
            <a:avLst/>
          </a:prstGeom>
        </p:spPr>
        <p:txBody>
          <a:bodyPr anchorCtr="0" anchor="ctr" bIns="121875" lIns="121875" spcFirstLastPara="1" rIns="121875" wrap="square" tIns="121875">
            <a:noAutofit/>
          </a:bodyPr>
          <a:lstStyle>
            <a:lvl1pPr lvl="0" rtl="0">
              <a:lnSpc>
                <a:spcPct val="100000"/>
              </a:lnSpc>
              <a:spcBef>
                <a:spcPts val="0"/>
              </a:spcBef>
              <a:spcAft>
                <a:spcPts val="0"/>
              </a:spcAft>
              <a:buClr>
                <a:schemeClr val="dk1"/>
              </a:buClr>
              <a:buSzPts val="1900"/>
              <a:buNone/>
              <a:defRPr sz="1900">
                <a:solidFill>
                  <a:schemeClr val="dk1"/>
                </a:solidFill>
              </a:defRPr>
            </a:lvl1pPr>
            <a:lvl2pPr lvl="1" rtl="0">
              <a:lnSpc>
                <a:spcPct val="100000"/>
              </a:lnSpc>
              <a:spcBef>
                <a:spcPts val="0"/>
              </a:spcBef>
              <a:spcAft>
                <a:spcPts val="0"/>
              </a:spcAft>
              <a:buClr>
                <a:schemeClr val="dk1"/>
              </a:buClr>
              <a:buSzPts val="1900"/>
              <a:buNone/>
              <a:defRPr>
                <a:solidFill>
                  <a:schemeClr val="dk1"/>
                </a:solidFill>
              </a:defRPr>
            </a:lvl2pPr>
            <a:lvl3pPr lvl="2" rtl="0">
              <a:lnSpc>
                <a:spcPct val="100000"/>
              </a:lnSpc>
              <a:spcBef>
                <a:spcPts val="0"/>
              </a:spcBef>
              <a:spcAft>
                <a:spcPts val="0"/>
              </a:spcAft>
              <a:buClr>
                <a:schemeClr val="dk1"/>
              </a:buClr>
              <a:buSzPts val="1900"/>
              <a:buNone/>
              <a:defRPr>
                <a:solidFill>
                  <a:schemeClr val="dk1"/>
                </a:solidFill>
              </a:defRPr>
            </a:lvl3pPr>
            <a:lvl4pPr lvl="3" rtl="0">
              <a:lnSpc>
                <a:spcPct val="100000"/>
              </a:lnSpc>
              <a:spcBef>
                <a:spcPts val="0"/>
              </a:spcBef>
              <a:spcAft>
                <a:spcPts val="0"/>
              </a:spcAft>
              <a:buClr>
                <a:schemeClr val="dk1"/>
              </a:buClr>
              <a:buSzPts val="1900"/>
              <a:buNone/>
              <a:defRPr>
                <a:solidFill>
                  <a:schemeClr val="dk1"/>
                </a:solidFill>
              </a:defRPr>
            </a:lvl4pPr>
            <a:lvl5pPr lvl="4" rtl="0">
              <a:lnSpc>
                <a:spcPct val="100000"/>
              </a:lnSpc>
              <a:spcBef>
                <a:spcPts val="0"/>
              </a:spcBef>
              <a:spcAft>
                <a:spcPts val="0"/>
              </a:spcAft>
              <a:buClr>
                <a:schemeClr val="dk1"/>
              </a:buClr>
              <a:buSzPts val="1900"/>
              <a:buNone/>
              <a:defRPr>
                <a:solidFill>
                  <a:schemeClr val="dk1"/>
                </a:solidFill>
              </a:defRPr>
            </a:lvl5pPr>
            <a:lvl6pPr lvl="5" rtl="0">
              <a:lnSpc>
                <a:spcPct val="100000"/>
              </a:lnSpc>
              <a:spcBef>
                <a:spcPts val="0"/>
              </a:spcBef>
              <a:spcAft>
                <a:spcPts val="0"/>
              </a:spcAft>
              <a:buClr>
                <a:schemeClr val="dk1"/>
              </a:buClr>
              <a:buSzPts val="1900"/>
              <a:buNone/>
              <a:defRPr>
                <a:solidFill>
                  <a:schemeClr val="dk1"/>
                </a:solidFill>
              </a:defRPr>
            </a:lvl6pPr>
            <a:lvl7pPr lvl="6" rtl="0">
              <a:lnSpc>
                <a:spcPct val="100000"/>
              </a:lnSpc>
              <a:spcBef>
                <a:spcPts val="0"/>
              </a:spcBef>
              <a:spcAft>
                <a:spcPts val="0"/>
              </a:spcAft>
              <a:buClr>
                <a:schemeClr val="dk1"/>
              </a:buClr>
              <a:buSzPts val="1900"/>
              <a:buNone/>
              <a:defRPr>
                <a:solidFill>
                  <a:schemeClr val="dk1"/>
                </a:solidFill>
              </a:defRPr>
            </a:lvl7pPr>
            <a:lvl8pPr lvl="7" rtl="0">
              <a:lnSpc>
                <a:spcPct val="100000"/>
              </a:lnSpc>
              <a:spcBef>
                <a:spcPts val="0"/>
              </a:spcBef>
              <a:spcAft>
                <a:spcPts val="0"/>
              </a:spcAft>
              <a:buClr>
                <a:schemeClr val="dk1"/>
              </a:buClr>
              <a:buSzPts val="1900"/>
              <a:buNone/>
              <a:defRPr>
                <a:solidFill>
                  <a:schemeClr val="dk1"/>
                </a:solidFill>
              </a:defRPr>
            </a:lvl8pPr>
            <a:lvl9pPr lvl="8" rtl="0">
              <a:lnSpc>
                <a:spcPct val="100000"/>
              </a:lnSpc>
              <a:spcBef>
                <a:spcPts val="0"/>
              </a:spcBef>
              <a:spcAft>
                <a:spcPts val="0"/>
              </a:spcAft>
              <a:buClr>
                <a:schemeClr val="dk1"/>
              </a:buClr>
              <a:buSzPts val="1900"/>
              <a:buNone/>
              <a:defRPr>
                <a:solidFill>
                  <a:schemeClr val="dk1"/>
                </a:solidFill>
              </a:defRPr>
            </a:lvl9pPr>
          </a:lstStyle>
          <a:p/>
        </p:txBody>
      </p:sp>
      <p:sp>
        <p:nvSpPr>
          <p:cNvPr id="279" name="Google Shape;279;g293c0e7a3dc_0_1326"/>
          <p:cNvSpPr txBox="1"/>
          <p:nvPr>
            <p:ph idx="6" type="title"/>
          </p:nvPr>
        </p:nvSpPr>
        <p:spPr>
          <a:xfrm>
            <a:off x="2867153" y="4206567"/>
            <a:ext cx="3114300" cy="384000"/>
          </a:xfrm>
          <a:prstGeom prst="rect">
            <a:avLst/>
          </a:prstGeom>
        </p:spPr>
        <p:txBody>
          <a:bodyPr anchorCtr="0" anchor="ctr" bIns="121875" lIns="121875" spcFirstLastPara="1" rIns="121875" wrap="square" tIns="121875">
            <a:noAutofit/>
          </a:bodyPr>
          <a:lstStyle>
            <a:lvl1pPr lvl="0" rtl="0">
              <a:spcBef>
                <a:spcPts val="0"/>
              </a:spcBef>
              <a:spcAft>
                <a:spcPts val="0"/>
              </a:spcAft>
              <a:buSzPts val="2400"/>
              <a:buNone/>
              <a:defRPr sz="29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80" name="Google Shape;280;g293c0e7a3dc_0_1326"/>
          <p:cNvSpPr txBox="1"/>
          <p:nvPr>
            <p:ph hasCustomPrompt="1" idx="7" type="title"/>
          </p:nvPr>
        </p:nvSpPr>
        <p:spPr>
          <a:xfrm>
            <a:off x="1769606" y="4259100"/>
            <a:ext cx="953100" cy="953100"/>
          </a:xfrm>
          <a:prstGeom prst="rect">
            <a:avLst/>
          </a:prstGeom>
          <a:ln cap="flat" cmpd="sng" w="9525">
            <a:solidFill>
              <a:schemeClr val="dk1"/>
            </a:solidFill>
            <a:prstDash val="solid"/>
            <a:round/>
            <a:headEnd len="sm" w="sm" type="none"/>
            <a:tailEnd len="sm" w="sm" type="none"/>
          </a:ln>
        </p:spPr>
        <p:txBody>
          <a:bodyPr anchorCtr="0" anchor="ctr" bIns="121875" lIns="121875" spcFirstLastPara="1" rIns="121875" wrap="square" tIns="121875">
            <a:noAutofit/>
          </a:bodyPr>
          <a:lstStyle>
            <a:lvl1pPr lvl="0" rtl="0" algn="ctr">
              <a:spcBef>
                <a:spcPts val="0"/>
              </a:spcBef>
              <a:spcAft>
                <a:spcPts val="0"/>
              </a:spcAft>
              <a:buSzPts val="4000"/>
              <a:buNone/>
              <a:defRPr/>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a:r>
              <a:t>xx%</a:t>
            </a:r>
          </a:p>
        </p:txBody>
      </p:sp>
      <p:sp>
        <p:nvSpPr>
          <p:cNvPr id="281" name="Google Shape;281;g293c0e7a3dc_0_1326"/>
          <p:cNvSpPr txBox="1"/>
          <p:nvPr>
            <p:ph idx="8" type="subTitle"/>
          </p:nvPr>
        </p:nvSpPr>
        <p:spPr>
          <a:xfrm>
            <a:off x="2867153" y="4669133"/>
            <a:ext cx="3114300" cy="646500"/>
          </a:xfrm>
          <a:prstGeom prst="rect">
            <a:avLst/>
          </a:prstGeom>
        </p:spPr>
        <p:txBody>
          <a:bodyPr anchorCtr="0" anchor="ctr" bIns="121875" lIns="121875" spcFirstLastPara="1" rIns="121875" wrap="square" tIns="121875">
            <a:noAutofit/>
          </a:bodyPr>
          <a:lstStyle>
            <a:lvl1pPr lvl="0" rtl="0">
              <a:lnSpc>
                <a:spcPct val="100000"/>
              </a:lnSpc>
              <a:spcBef>
                <a:spcPts val="0"/>
              </a:spcBef>
              <a:spcAft>
                <a:spcPts val="0"/>
              </a:spcAft>
              <a:buClr>
                <a:schemeClr val="dk1"/>
              </a:buClr>
              <a:buSzPts val="1900"/>
              <a:buNone/>
              <a:defRPr sz="1900">
                <a:solidFill>
                  <a:schemeClr val="dk1"/>
                </a:solidFill>
              </a:defRPr>
            </a:lvl1pPr>
            <a:lvl2pPr lvl="1" rtl="0">
              <a:lnSpc>
                <a:spcPct val="100000"/>
              </a:lnSpc>
              <a:spcBef>
                <a:spcPts val="0"/>
              </a:spcBef>
              <a:spcAft>
                <a:spcPts val="0"/>
              </a:spcAft>
              <a:buClr>
                <a:schemeClr val="dk1"/>
              </a:buClr>
              <a:buSzPts val="1900"/>
              <a:buNone/>
              <a:defRPr>
                <a:solidFill>
                  <a:schemeClr val="dk1"/>
                </a:solidFill>
              </a:defRPr>
            </a:lvl2pPr>
            <a:lvl3pPr lvl="2" rtl="0">
              <a:lnSpc>
                <a:spcPct val="100000"/>
              </a:lnSpc>
              <a:spcBef>
                <a:spcPts val="0"/>
              </a:spcBef>
              <a:spcAft>
                <a:spcPts val="0"/>
              </a:spcAft>
              <a:buClr>
                <a:schemeClr val="dk1"/>
              </a:buClr>
              <a:buSzPts val="1900"/>
              <a:buNone/>
              <a:defRPr>
                <a:solidFill>
                  <a:schemeClr val="dk1"/>
                </a:solidFill>
              </a:defRPr>
            </a:lvl3pPr>
            <a:lvl4pPr lvl="3" rtl="0">
              <a:lnSpc>
                <a:spcPct val="100000"/>
              </a:lnSpc>
              <a:spcBef>
                <a:spcPts val="0"/>
              </a:spcBef>
              <a:spcAft>
                <a:spcPts val="0"/>
              </a:spcAft>
              <a:buClr>
                <a:schemeClr val="dk1"/>
              </a:buClr>
              <a:buSzPts val="1900"/>
              <a:buNone/>
              <a:defRPr>
                <a:solidFill>
                  <a:schemeClr val="dk1"/>
                </a:solidFill>
              </a:defRPr>
            </a:lvl4pPr>
            <a:lvl5pPr lvl="4" rtl="0">
              <a:lnSpc>
                <a:spcPct val="100000"/>
              </a:lnSpc>
              <a:spcBef>
                <a:spcPts val="0"/>
              </a:spcBef>
              <a:spcAft>
                <a:spcPts val="0"/>
              </a:spcAft>
              <a:buClr>
                <a:schemeClr val="dk1"/>
              </a:buClr>
              <a:buSzPts val="1900"/>
              <a:buNone/>
              <a:defRPr>
                <a:solidFill>
                  <a:schemeClr val="dk1"/>
                </a:solidFill>
              </a:defRPr>
            </a:lvl5pPr>
            <a:lvl6pPr lvl="5" rtl="0">
              <a:lnSpc>
                <a:spcPct val="100000"/>
              </a:lnSpc>
              <a:spcBef>
                <a:spcPts val="0"/>
              </a:spcBef>
              <a:spcAft>
                <a:spcPts val="0"/>
              </a:spcAft>
              <a:buClr>
                <a:schemeClr val="dk1"/>
              </a:buClr>
              <a:buSzPts val="1900"/>
              <a:buNone/>
              <a:defRPr>
                <a:solidFill>
                  <a:schemeClr val="dk1"/>
                </a:solidFill>
              </a:defRPr>
            </a:lvl6pPr>
            <a:lvl7pPr lvl="6" rtl="0">
              <a:lnSpc>
                <a:spcPct val="100000"/>
              </a:lnSpc>
              <a:spcBef>
                <a:spcPts val="0"/>
              </a:spcBef>
              <a:spcAft>
                <a:spcPts val="0"/>
              </a:spcAft>
              <a:buClr>
                <a:schemeClr val="dk1"/>
              </a:buClr>
              <a:buSzPts val="1900"/>
              <a:buNone/>
              <a:defRPr>
                <a:solidFill>
                  <a:schemeClr val="dk1"/>
                </a:solidFill>
              </a:defRPr>
            </a:lvl7pPr>
            <a:lvl8pPr lvl="7" rtl="0">
              <a:lnSpc>
                <a:spcPct val="100000"/>
              </a:lnSpc>
              <a:spcBef>
                <a:spcPts val="0"/>
              </a:spcBef>
              <a:spcAft>
                <a:spcPts val="0"/>
              </a:spcAft>
              <a:buClr>
                <a:schemeClr val="dk1"/>
              </a:buClr>
              <a:buSzPts val="1900"/>
              <a:buNone/>
              <a:defRPr>
                <a:solidFill>
                  <a:schemeClr val="dk1"/>
                </a:solidFill>
              </a:defRPr>
            </a:lvl8pPr>
            <a:lvl9pPr lvl="8" rtl="0">
              <a:lnSpc>
                <a:spcPct val="100000"/>
              </a:lnSpc>
              <a:spcBef>
                <a:spcPts val="0"/>
              </a:spcBef>
              <a:spcAft>
                <a:spcPts val="0"/>
              </a:spcAft>
              <a:buClr>
                <a:schemeClr val="dk1"/>
              </a:buClr>
              <a:buSzPts val="1900"/>
              <a:buNone/>
              <a:defRPr>
                <a:solidFill>
                  <a:schemeClr val="dk1"/>
                </a:solidFill>
              </a:defRPr>
            </a:lvl9pPr>
          </a:lstStyle>
          <a:p/>
        </p:txBody>
      </p:sp>
      <p:sp>
        <p:nvSpPr>
          <p:cNvPr id="282" name="Google Shape;282;g293c0e7a3dc_0_1326"/>
          <p:cNvSpPr txBox="1"/>
          <p:nvPr>
            <p:ph idx="9" type="title"/>
          </p:nvPr>
        </p:nvSpPr>
        <p:spPr>
          <a:xfrm>
            <a:off x="7743250" y="4206567"/>
            <a:ext cx="3114300" cy="384000"/>
          </a:xfrm>
          <a:prstGeom prst="rect">
            <a:avLst/>
          </a:prstGeom>
        </p:spPr>
        <p:txBody>
          <a:bodyPr anchorCtr="0" anchor="ctr" bIns="121875" lIns="121875" spcFirstLastPara="1" rIns="121875" wrap="square" tIns="121875">
            <a:noAutofit/>
          </a:bodyPr>
          <a:lstStyle>
            <a:lvl1pPr lvl="0" rtl="0">
              <a:spcBef>
                <a:spcPts val="0"/>
              </a:spcBef>
              <a:spcAft>
                <a:spcPts val="0"/>
              </a:spcAft>
              <a:buSzPts val="2400"/>
              <a:buNone/>
              <a:defRPr sz="29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83" name="Google Shape;283;g293c0e7a3dc_0_1326"/>
          <p:cNvSpPr txBox="1"/>
          <p:nvPr>
            <p:ph hasCustomPrompt="1" idx="13" type="title"/>
          </p:nvPr>
        </p:nvSpPr>
        <p:spPr>
          <a:xfrm>
            <a:off x="6645702" y="4259100"/>
            <a:ext cx="953100" cy="953100"/>
          </a:xfrm>
          <a:prstGeom prst="rect">
            <a:avLst/>
          </a:prstGeom>
          <a:ln cap="flat" cmpd="sng" w="9525">
            <a:solidFill>
              <a:schemeClr val="dk1"/>
            </a:solidFill>
            <a:prstDash val="solid"/>
            <a:round/>
            <a:headEnd len="sm" w="sm" type="none"/>
            <a:tailEnd len="sm" w="sm" type="none"/>
          </a:ln>
        </p:spPr>
        <p:txBody>
          <a:bodyPr anchorCtr="0" anchor="ctr" bIns="121875" lIns="121875" spcFirstLastPara="1" rIns="121875" wrap="square" tIns="121875">
            <a:noAutofit/>
          </a:bodyPr>
          <a:lstStyle>
            <a:lvl1pPr lvl="0" rtl="0" algn="ctr">
              <a:spcBef>
                <a:spcPts val="0"/>
              </a:spcBef>
              <a:spcAft>
                <a:spcPts val="0"/>
              </a:spcAft>
              <a:buSzPts val="4000"/>
              <a:buNone/>
              <a:defRPr/>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a:r>
              <a:t>xx%</a:t>
            </a:r>
          </a:p>
        </p:txBody>
      </p:sp>
      <p:sp>
        <p:nvSpPr>
          <p:cNvPr id="284" name="Google Shape;284;g293c0e7a3dc_0_1326"/>
          <p:cNvSpPr txBox="1"/>
          <p:nvPr>
            <p:ph idx="14" type="subTitle"/>
          </p:nvPr>
        </p:nvSpPr>
        <p:spPr>
          <a:xfrm>
            <a:off x="7743250" y="4669133"/>
            <a:ext cx="3114300" cy="646500"/>
          </a:xfrm>
          <a:prstGeom prst="rect">
            <a:avLst/>
          </a:prstGeom>
        </p:spPr>
        <p:txBody>
          <a:bodyPr anchorCtr="0" anchor="ctr" bIns="121875" lIns="121875" spcFirstLastPara="1" rIns="121875" wrap="square" tIns="121875">
            <a:noAutofit/>
          </a:bodyPr>
          <a:lstStyle>
            <a:lvl1pPr lvl="0" rtl="0">
              <a:lnSpc>
                <a:spcPct val="100000"/>
              </a:lnSpc>
              <a:spcBef>
                <a:spcPts val="0"/>
              </a:spcBef>
              <a:spcAft>
                <a:spcPts val="0"/>
              </a:spcAft>
              <a:buClr>
                <a:schemeClr val="dk1"/>
              </a:buClr>
              <a:buSzPts val="1900"/>
              <a:buNone/>
              <a:defRPr sz="1900">
                <a:solidFill>
                  <a:schemeClr val="dk1"/>
                </a:solidFill>
              </a:defRPr>
            </a:lvl1pPr>
            <a:lvl2pPr lvl="1" rtl="0">
              <a:lnSpc>
                <a:spcPct val="100000"/>
              </a:lnSpc>
              <a:spcBef>
                <a:spcPts val="0"/>
              </a:spcBef>
              <a:spcAft>
                <a:spcPts val="0"/>
              </a:spcAft>
              <a:buClr>
                <a:schemeClr val="dk1"/>
              </a:buClr>
              <a:buSzPts val="1900"/>
              <a:buNone/>
              <a:defRPr>
                <a:solidFill>
                  <a:schemeClr val="dk1"/>
                </a:solidFill>
              </a:defRPr>
            </a:lvl2pPr>
            <a:lvl3pPr lvl="2" rtl="0">
              <a:lnSpc>
                <a:spcPct val="100000"/>
              </a:lnSpc>
              <a:spcBef>
                <a:spcPts val="0"/>
              </a:spcBef>
              <a:spcAft>
                <a:spcPts val="0"/>
              </a:spcAft>
              <a:buClr>
                <a:schemeClr val="dk1"/>
              </a:buClr>
              <a:buSzPts val="1900"/>
              <a:buNone/>
              <a:defRPr>
                <a:solidFill>
                  <a:schemeClr val="dk1"/>
                </a:solidFill>
              </a:defRPr>
            </a:lvl3pPr>
            <a:lvl4pPr lvl="3" rtl="0">
              <a:lnSpc>
                <a:spcPct val="100000"/>
              </a:lnSpc>
              <a:spcBef>
                <a:spcPts val="0"/>
              </a:spcBef>
              <a:spcAft>
                <a:spcPts val="0"/>
              </a:spcAft>
              <a:buClr>
                <a:schemeClr val="dk1"/>
              </a:buClr>
              <a:buSzPts val="1900"/>
              <a:buNone/>
              <a:defRPr>
                <a:solidFill>
                  <a:schemeClr val="dk1"/>
                </a:solidFill>
              </a:defRPr>
            </a:lvl4pPr>
            <a:lvl5pPr lvl="4" rtl="0">
              <a:lnSpc>
                <a:spcPct val="100000"/>
              </a:lnSpc>
              <a:spcBef>
                <a:spcPts val="0"/>
              </a:spcBef>
              <a:spcAft>
                <a:spcPts val="0"/>
              </a:spcAft>
              <a:buClr>
                <a:schemeClr val="dk1"/>
              </a:buClr>
              <a:buSzPts val="1900"/>
              <a:buNone/>
              <a:defRPr>
                <a:solidFill>
                  <a:schemeClr val="dk1"/>
                </a:solidFill>
              </a:defRPr>
            </a:lvl5pPr>
            <a:lvl6pPr lvl="5" rtl="0">
              <a:lnSpc>
                <a:spcPct val="100000"/>
              </a:lnSpc>
              <a:spcBef>
                <a:spcPts val="0"/>
              </a:spcBef>
              <a:spcAft>
                <a:spcPts val="0"/>
              </a:spcAft>
              <a:buClr>
                <a:schemeClr val="dk1"/>
              </a:buClr>
              <a:buSzPts val="1900"/>
              <a:buNone/>
              <a:defRPr>
                <a:solidFill>
                  <a:schemeClr val="dk1"/>
                </a:solidFill>
              </a:defRPr>
            </a:lvl6pPr>
            <a:lvl7pPr lvl="6" rtl="0">
              <a:lnSpc>
                <a:spcPct val="100000"/>
              </a:lnSpc>
              <a:spcBef>
                <a:spcPts val="0"/>
              </a:spcBef>
              <a:spcAft>
                <a:spcPts val="0"/>
              </a:spcAft>
              <a:buClr>
                <a:schemeClr val="dk1"/>
              </a:buClr>
              <a:buSzPts val="1900"/>
              <a:buNone/>
              <a:defRPr>
                <a:solidFill>
                  <a:schemeClr val="dk1"/>
                </a:solidFill>
              </a:defRPr>
            </a:lvl7pPr>
            <a:lvl8pPr lvl="7" rtl="0">
              <a:lnSpc>
                <a:spcPct val="100000"/>
              </a:lnSpc>
              <a:spcBef>
                <a:spcPts val="0"/>
              </a:spcBef>
              <a:spcAft>
                <a:spcPts val="0"/>
              </a:spcAft>
              <a:buClr>
                <a:schemeClr val="dk1"/>
              </a:buClr>
              <a:buSzPts val="1900"/>
              <a:buNone/>
              <a:defRPr>
                <a:solidFill>
                  <a:schemeClr val="dk1"/>
                </a:solidFill>
              </a:defRPr>
            </a:lvl8pPr>
            <a:lvl9pPr lvl="8" rtl="0">
              <a:lnSpc>
                <a:spcPct val="100000"/>
              </a:lnSpc>
              <a:spcBef>
                <a:spcPts val="0"/>
              </a:spcBef>
              <a:spcAft>
                <a:spcPts val="0"/>
              </a:spcAft>
              <a:buClr>
                <a:schemeClr val="dk1"/>
              </a:buClr>
              <a:buSzPts val="1900"/>
              <a:buNone/>
              <a:defRPr>
                <a:solidFill>
                  <a:schemeClr val="dk1"/>
                </a:solidFill>
              </a:defRPr>
            </a:lvl9pPr>
          </a:lstStyle>
          <a:p/>
        </p:txBody>
      </p:sp>
      <p:sp>
        <p:nvSpPr>
          <p:cNvPr id="285" name="Google Shape;285;g293c0e7a3dc_0_1326"/>
          <p:cNvSpPr txBox="1"/>
          <p:nvPr>
            <p:ph idx="15" type="title"/>
          </p:nvPr>
        </p:nvSpPr>
        <p:spPr>
          <a:xfrm>
            <a:off x="1270936" y="694967"/>
            <a:ext cx="9961500" cy="763500"/>
          </a:xfrm>
          <a:prstGeom prst="rect">
            <a:avLst/>
          </a:prstGeom>
        </p:spPr>
        <p:txBody>
          <a:bodyPr anchorCtr="0" anchor="ctr" bIns="121875" lIns="121875" spcFirstLastPara="1" rIns="121875" wrap="square" tIns="121875">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cxnSp>
        <p:nvCxnSpPr>
          <p:cNvPr id="286" name="Google Shape;286;g293c0e7a3dc_0_1326"/>
          <p:cNvCxnSpPr>
            <a:stCxn id="287" idx="2"/>
            <a:endCxn id="288" idx="0"/>
          </p:cNvCxnSpPr>
          <p:nvPr/>
        </p:nvCxnSpPr>
        <p:spPr>
          <a:xfrm flipH="1" rot="-5400000">
            <a:off x="9312454" y="-806104"/>
            <a:ext cx="952200" cy="3607200"/>
          </a:xfrm>
          <a:prstGeom prst="bentConnector4">
            <a:avLst>
              <a:gd fmla="val 36051" name="adj1"/>
              <a:gd fmla="val 40351" name="adj2"/>
            </a:avLst>
          </a:prstGeom>
          <a:noFill/>
          <a:ln cap="flat" cmpd="sng" w="9525">
            <a:solidFill>
              <a:schemeClr val="dk1"/>
            </a:solidFill>
            <a:prstDash val="solid"/>
            <a:round/>
            <a:headEnd len="med" w="med" type="none"/>
            <a:tailEnd len="med" w="med" type="none"/>
          </a:ln>
        </p:spPr>
      </p:cxnSp>
      <p:sp>
        <p:nvSpPr>
          <p:cNvPr id="287" name="Google Shape;287;g293c0e7a3dc_0_1326"/>
          <p:cNvSpPr/>
          <p:nvPr/>
        </p:nvSpPr>
        <p:spPr>
          <a:xfrm>
            <a:off x="7598854" y="98996"/>
            <a:ext cx="772200" cy="4224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288" name="Google Shape;288;g293c0e7a3dc_0_1326"/>
          <p:cNvSpPr/>
          <p:nvPr/>
        </p:nvSpPr>
        <p:spPr>
          <a:xfrm flipH="1" rot="5400000">
            <a:off x="11094847" y="1241900"/>
            <a:ext cx="531300" cy="4635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289" name="Google Shape;289;g293c0e7a3dc_0_1326"/>
          <p:cNvCxnSpPr>
            <a:stCxn id="290" idx="2"/>
            <a:endCxn id="291" idx="2"/>
          </p:cNvCxnSpPr>
          <p:nvPr/>
        </p:nvCxnSpPr>
        <p:spPr>
          <a:xfrm>
            <a:off x="912526" y="5961172"/>
            <a:ext cx="4972200" cy="459300"/>
          </a:xfrm>
          <a:prstGeom prst="bentConnector2">
            <a:avLst/>
          </a:prstGeom>
          <a:noFill/>
          <a:ln cap="flat" cmpd="sng" w="9525">
            <a:solidFill>
              <a:schemeClr val="dk2"/>
            </a:solidFill>
            <a:prstDash val="solid"/>
            <a:round/>
            <a:headEnd len="med" w="med" type="none"/>
            <a:tailEnd len="med" w="med" type="none"/>
          </a:ln>
        </p:spPr>
      </p:cxnSp>
      <p:sp>
        <p:nvSpPr>
          <p:cNvPr id="290" name="Google Shape;290;g293c0e7a3dc_0_1326"/>
          <p:cNvSpPr/>
          <p:nvPr/>
        </p:nvSpPr>
        <p:spPr>
          <a:xfrm rot="-5400000">
            <a:off x="365776" y="5790172"/>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291" name="Google Shape;291;g293c0e7a3dc_0_1326"/>
          <p:cNvSpPr/>
          <p:nvPr/>
        </p:nvSpPr>
        <p:spPr>
          <a:xfrm flipH="1" rot="10800000">
            <a:off x="5669920" y="6420469"/>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bg>
      <p:bgPr>
        <a:blipFill>
          <a:blip r:embed="rId2">
            <a:alphaModFix/>
          </a:blip>
          <a:stretch>
            <a:fillRect/>
          </a:stretch>
        </a:blipFill>
      </p:bgPr>
    </p:bg>
    <p:spTree>
      <p:nvGrpSpPr>
        <p:cNvPr id="292" name="Shape 292"/>
        <p:cNvGrpSpPr/>
        <p:nvPr/>
      </p:nvGrpSpPr>
      <p:grpSpPr>
        <a:xfrm>
          <a:off x="0" y="0"/>
          <a:ext cx="0" cy="0"/>
          <a:chOff x="0" y="0"/>
          <a:chExt cx="0" cy="0"/>
        </a:xfrm>
      </p:grpSpPr>
      <p:sp>
        <p:nvSpPr>
          <p:cNvPr id="293" name="Google Shape;293;g293c0e7a3dc_0_1346"/>
          <p:cNvSpPr txBox="1"/>
          <p:nvPr>
            <p:ph type="title"/>
          </p:nvPr>
        </p:nvSpPr>
        <p:spPr>
          <a:xfrm>
            <a:off x="1378903" y="4471900"/>
            <a:ext cx="4751700" cy="709200"/>
          </a:xfrm>
          <a:prstGeom prst="rect">
            <a:avLst/>
          </a:prstGeom>
          <a:ln cap="flat" cmpd="sng" w="9525">
            <a:solidFill>
              <a:schemeClr val="dk1"/>
            </a:solidFill>
            <a:prstDash val="solid"/>
            <a:round/>
            <a:headEnd len="sm" w="sm" type="none"/>
            <a:tailEnd len="sm" w="sm" type="none"/>
          </a:ln>
        </p:spPr>
        <p:txBody>
          <a:bodyPr anchorCtr="0" anchor="ctr" bIns="121875" lIns="121875" spcFirstLastPara="1" rIns="121875" wrap="square" tIns="121875">
            <a:noAutofit/>
          </a:bodyPr>
          <a:lstStyle>
            <a:lvl1pPr lvl="0" rtl="0">
              <a:spcBef>
                <a:spcPts val="0"/>
              </a:spcBef>
              <a:spcAft>
                <a:spcPts val="0"/>
              </a:spcAft>
              <a:buSzPts val="4000"/>
              <a:buNone/>
              <a:defRPr sz="4000"/>
            </a:lvl1pPr>
            <a:lvl2pPr lvl="1" rtl="0" algn="ctr">
              <a:spcBef>
                <a:spcPts val="0"/>
              </a:spcBef>
              <a:spcAft>
                <a:spcPts val="0"/>
              </a:spcAft>
              <a:buSzPts val="4000"/>
              <a:buNone/>
              <a:defRPr sz="4000"/>
            </a:lvl2pPr>
            <a:lvl3pPr lvl="2" rtl="0" algn="ctr">
              <a:spcBef>
                <a:spcPts val="0"/>
              </a:spcBef>
              <a:spcAft>
                <a:spcPts val="0"/>
              </a:spcAft>
              <a:buSzPts val="4000"/>
              <a:buNone/>
              <a:defRPr sz="4000"/>
            </a:lvl3pPr>
            <a:lvl4pPr lvl="3" rtl="0" algn="ctr">
              <a:spcBef>
                <a:spcPts val="0"/>
              </a:spcBef>
              <a:spcAft>
                <a:spcPts val="0"/>
              </a:spcAft>
              <a:buSzPts val="4000"/>
              <a:buNone/>
              <a:defRPr sz="4000"/>
            </a:lvl4pPr>
            <a:lvl5pPr lvl="4" rtl="0" algn="ctr">
              <a:spcBef>
                <a:spcPts val="0"/>
              </a:spcBef>
              <a:spcAft>
                <a:spcPts val="0"/>
              </a:spcAft>
              <a:buSzPts val="4000"/>
              <a:buNone/>
              <a:defRPr sz="4000"/>
            </a:lvl5pPr>
            <a:lvl6pPr lvl="5" rtl="0" algn="ctr">
              <a:spcBef>
                <a:spcPts val="0"/>
              </a:spcBef>
              <a:spcAft>
                <a:spcPts val="0"/>
              </a:spcAft>
              <a:buSzPts val="4000"/>
              <a:buNone/>
              <a:defRPr sz="4000"/>
            </a:lvl6pPr>
            <a:lvl7pPr lvl="6" rtl="0" algn="ctr">
              <a:spcBef>
                <a:spcPts val="0"/>
              </a:spcBef>
              <a:spcAft>
                <a:spcPts val="0"/>
              </a:spcAft>
              <a:buSzPts val="4000"/>
              <a:buNone/>
              <a:defRPr sz="4000"/>
            </a:lvl7pPr>
            <a:lvl8pPr lvl="7" rtl="0" algn="ctr">
              <a:spcBef>
                <a:spcPts val="0"/>
              </a:spcBef>
              <a:spcAft>
                <a:spcPts val="0"/>
              </a:spcAft>
              <a:buSzPts val="4000"/>
              <a:buNone/>
              <a:defRPr sz="4000"/>
            </a:lvl8pPr>
            <a:lvl9pPr lvl="8" rtl="0" algn="ctr">
              <a:spcBef>
                <a:spcPts val="0"/>
              </a:spcBef>
              <a:spcAft>
                <a:spcPts val="0"/>
              </a:spcAft>
              <a:buSzPts val="4000"/>
              <a:buNone/>
              <a:defRPr sz="4000"/>
            </a:lvl9pPr>
          </a:lstStyle>
          <a:p/>
        </p:txBody>
      </p:sp>
      <p:sp>
        <p:nvSpPr>
          <p:cNvPr id="294" name="Google Shape;294;g293c0e7a3dc_0_1346"/>
          <p:cNvSpPr txBox="1"/>
          <p:nvPr>
            <p:ph idx="1" type="subTitle"/>
          </p:nvPr>
        </p:nvSpPr>
        <p:spPr>
          <a:xfrm>
            <a:off x="1279933" y="1676900"/>
            <a:ext cx="7747200" cy="2519100"/>
          </a:xfrm>
          <a:prstGeom prst="rect">
            <a:avLst/>
          </a:prstGeom>
        </p:spPr>
        <p:txBody>
          <a:bodyPr anchorCtr="0" anchor="ctr" bIns="121875" lIns="121875" spcFirstLastPara="1" rIns="121875" wrap="square" tIns="121875">
            <a:noAutofit/>
          </a:bodyPr>
          <a:lstStyle>
            <a:lvl1pPr lvl="0" rtl="0">
              <a:lnSpc>
                <a:spcPct val="100000"/>
              </a:lnSpc>
              <a:spcBef>
                <a:spcPts val="0"/>
              </a:spcBef>
              <a:spcAft>
                <a:spcPts val="0"/>
              </a:spcAft>
              <a:buSzPts val="3300"/>
              <a:buNone/>
              <a:defRPr sz="4000"/>
            </a:lvl1pPr>
            <a:lvl2pPr lvl="1" rtl="0" algn="ctr">
              <a:lnSpc>
                <a:spcPct val="100000"/>
              </a:lnSpc>
              <a:spcBef>
                <a:spcPts val="0"/>
              </a:spcBef>
              <a:spcAft>
                <a:spcPts val="0"/>
              </a:spcAft>
              <a:buSzPts val="3300"/>
              <a:buNone/>
              <a:defRPr sz="3300"/>
            </a:lvl2pPr>
            <a:lvl3pPr lvl="2" rtl="0" algn="ctr">
              <a:lnSpc>
                <a:spcPct val="100000"/>
              </a:lnSpc>
              <a:spcBef>
                <a:spcPts val="0"/>
              </a:spcBef>
              <a:spcAft>
                <a:spcPts val="0"/>
              </a:spcAft>
              <a:buSzPts val="3300"/>
              <a:buNone/>
              <a:defRPr sz="3300"/>
            </a:lvl3pPr>
            <a:lvl4pPr lvl="3" rtl="0" algn="ctr">
              <a:lnSpc>
                <a:spcPct val="100000"/>
              </a:lnSpc>
              <a:spcBef>
                <a:spcPts val="0"/>
              </a:spcBef>
              <a:spcAft>
                <a:spcPts val="0"/>
              </a:spcAft>
              <a:buSzPts val="3300"/>
              <a:buNone/>
              <a:defRPr sz="3300"/>
            </a:lvl4pPr>
            <a:lvl5pPr lvl="4" rtl="0" algn="ctr">
              <a:lnSpc>
                <a:spcPct val="100000"/>
              </a:lnSpc>
              <a:spcBef>
                <a:spcPts val="0"/>
              </a:spcBef>
              <a:spcAft>
                <a:spcPts val="0"/>
              </a:spcAft>
              <a:buSzPts val="3300"/>
              <a:buNone/>
              <a:defRPr sz="3300"/>
            </a:lvl5pPr>
            <a:lvl6pPr lvl="5" rtl="0" algn="ctr">
              <a:lnSpc>
                <a:spcPct val="100000"/>
              </a:lnSpc>
              <a:spcBef>
                <a:spcPts val="0"/>
              </a:spcBef>
              <a:spcAft>
                <a:spcPts val="0"/>
              </a:spcAft>
              <a:buSzPts val="3300"/>
              <a:buNone/>
              <a:defRPr sz="3300"/>
            </a:lvl6pPr>
            <a:lvl7pPr lvl="6" rtl="0" algn="ctr">
              <a:lnSpc>
                <a:spcPct val="100000"/>
              </a:lnSpc>
              <a:spcBef>
                <a:spcPts val="0"/>
              </a:spcBef>
              <a:spcAft>
                <a:spcPts val="0"/>
              </a:spcAft>
              <a:buSzPts val="3300"/>
              <a:buNone/>
              <a:defRPr sz="3300"/>
            </a:lvl7pPr>
            <a:lvl8pPr lvl="7" rtl="0" algn="ctr">
              <a:lnSpc>
                <a:spcPct val="100000"/>
              </a:lnSpc>
              <a:spcBef>
                <a:spcPts val="0"/>
              </a:spcBef>
              <a:spcAft>
                <a:spcPts val="0"/>
              </a:spcAft>
              <a:buSzPts val="3300"/>
              <a:buNone/>
              <a:defRPr sz="3300"/>
            </a:lvl8pPr>
            <a:lvl9pPr lvl="8" rtl="0" algn="ctr">
              <a:lnSpc>
                <a:spcPct val="100000"/>
              </a:lnSpc>
              <a:spcBef>
                <a:spcPts val="0"/>
              </a:spcBef>
              <a:spcAft>
                <a:spcPts val="0"/>
              </a:spcAft>
              <a:buSzPts val="3300"/>
              <a:buNone/>
              <a:defRPr sz="3300"/>
            </a:lvl9pPr>
          </a:lstStyle>
          <a:p/>
        </p:txBody>
      </p:sp>
      <p:grpSp>
        <p:nvGrpSpPr>
          <p:cNvPr id="295" name="Google Shape;295;g293c0e7a3dc_0_1346"/>
          <p:cNvGrpSpPr/>
          <p:nvPr/>
        </p:nvGrpSpPr>
        <p:grpSpPr>
          <a:xfrm rot="10800000">
            <a:off x="9325666" y="445337"/>
            <a:ext cx="1906757" cy="5967171"/>
            <a:chOff x="1317100" y="311875"/>
            <a:chExt cx="1430425" cy="4529850"/>
          </a:xfrm>
        </p:grpSpPr>
        <p:cxnSp>
          <p:nvCxnSpPr>
            <p:cNvPr id="296" name="Google Shape;296;g293c0e7a3dc_0_1346"/>
            <p:cNvCxnSpPr/>
            <p:nvPr/>
          </p:nvCxnSpPr>
          <p:spPr>
            <a:xfrm flipH="1" rot="-5400000">
              <a:off x="1180625" y="507475"/>
              <a:ext cx="1762500" cy="1371300"/>
            </a:xfrm>
            <a:prstGeom prst="bentConnector3">
              <a:avLst>
                <a:gd fmla="val 50000" name="adj1"/>
              </a:avLst>
            </a:prstGeom>
            <a:noFill/>
            <a:ln cap="flat" cmpd="sng" w="9525">
              <a:solidFill>
                <a:schemeClr val="dk1"/>
              </a:solidFill>
              <a:prstDash val="solid"/>
              <a:round/>
              <a:headEnd len="med" w="med" type="none"/>
              <a:tailEnd len="med" w="med" type="none"/>
            </a:ln>
          </p:spPr>
        </p:cxnSp>
        <p:cxnSp>
          <p:nvCxnSpPr>
            <p:cNvPr id="297" name="Google Shape;297;g293c0e7a3dc_0_1346"/>
            <p:cNvCxnSpPr/>
            <p:nvPr/>
          </p:nvCxnSpPr>
          <p:spPr>
            <a:xfrm rot="5400000">
              <a:off x="618850" y="2713075"/>
              <a:ext cx="2826900" cy="1430400"/>
            </a:xfrm>
            <a:prstGeom prst="bentConnector3">
              <a:avLst>
                <a:gd fmla="val 50000" name="adj1"/>
              </a:avLst>
            </a:prstGeom>
            <a:noFill/>
            <a:ln cap="flat" cmpd="sng" w="9525">
              <a:solidFill>
                <a:schemeClr val="dk1"/>
              </a:solidFill>
              <a:prstDash val="solid"/>
              <a:round/>
              <a:headEnd len="med" w="med" type="none"/>
              <a:tailEnd len="med" w="med" type="none"/>
            </a:ln>
          </p:spPr>
        </p:cxnSp>
      </p:grpSp>
      <p:cxnSp>
        <p:nvCxnSpPr>
          <p:cNvPr id="298" name="Google Shape;298;g293c0e7a3dc_0_1346"/>
          <p:cNvCxnSpPr>
            <a:stCxn id="299" idx="2"/>
            <a:endCxn id="300" idx="2"/>
          </p:cNvCxnSpPr>
          <p:nvPr/>
        </p:nvCxnSpPr>
        <p:spPr>
          <a:xfrm rot="10800000">
            <a:off x="6217344" y="413198"/>
            <a:ext cx="5414100" cy="486900"/>
          </a:xfrm>
          <a:prstGeom prst="bentConnector2">
            <a:avLst/>
          </a:prstGeom>
          <a:noFill/>
          <a:ln cap="flat" cmpd="sng" w="9525">
            <a:solidFill>
              <a:schemeClr val="dk2"/>
            </a:solidFill>
            <a:prstDash val="solid"/>
            <a:round/>
            <a:headEnd len="med" w="med" type="none"/>
            <a:tailEnd len="med" w="med" type="none"/>
          </a:ln>
        </p:spPr>
      </p:cxnSp>
      <p:sp>
        <p:nvSpPr>
          <p:cNvPr id="299" name="Google Shape;299;g293c0e7a3dc_0_1346"/>
          <p:cNvSpPr/>
          <p:nvPr/>
        </p:nvSpPr>
        <p:spPr>
          <a:xfrm rot="5400000">
            <a:off x="11426694" y="729098"/>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300" name="Google Shape;300;g293c0e7a3dc_0_1346"/>
          <p:cNvSpPr/>
          <p:nvPr/>
        </p:nvSpPr>
        <p:spPr>
          <a:xfrm flipH="1">
            <a:off x="6002279" y="-38071"/>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bg>
      <p:bgPr>
        <a:blipFill>
          <a:blip r:embed="rId2">
            <a:alphaModFix/>
          </a:blip>
          <a:stretch>
            <a:fillRect/>
          </a:stretch>
        </a:blipFill>
      </p:bgPr>
    </p:bg>
    <p:spTree>
      <p:nvGrpSpPr>
        <p:cNvPr id="301" name="Shape 301"/>
        <p:cNvGrpSpPr/>
        <p:nvPr/>
      </p:nvGrpSpPr>
      <p:grpSpPr>
        <a:xfrm>
          <a:off x="0" y="0"/>
          <a:ext cx="0" cy="0"/>
          <a:chOff x="0" y="0"/>
          <a:chExt cx="0" cy="0"/>
        </a:xfrm>
      </p:grpSpPr>
      <p:sp>
        <p:nvSpPr>
          <p:cNvPr id="302" name="Google Shape;302;g293c0e7a3dc_0_1355"/>
          <p:cNvSpPr txBox="1"/>
          <p:nvPr>
            <p:ph idx="1" type="subTitle"/>
          </p:nvPr>
        </p:nvSpPr>
        <p:spPr>
          <a:xfrm>
            <a:off x="3017414" y="4282200"/>
            <a:ext cx="6153900" cy="838500"/>
          </a:xfrm>
          <a:prstGeom prst="rect">
            <a:avLst/>
          </a:prstGeom>
        </p:spPr>
        <p:txBody>
          <a:bodyPr anchorCtr="0" anchor="ctr" bIns="121875" lIns="121875" spcFirstLastPara="1" rIns="121875" wrap="square" tIns="121875">
            <a:noAutofit/>
          </a:bodyPr>
          <a:lstStyle>
            <a:lvl1pPr lvl="0" rtl="0" algn="ctr">
              <a:lnSpc>
                <a:spcPct val="100000"/>
              </a:lnSpc>
              <a:spcBef>
                <a:spcPts val="0"/>
              </a:spcBef>
              <a:spcAft>
                <a:spcPts val="0"/>
              </a:spcAft>
              <a:buSzPts val="1900"/>
              <a:buNone/>
              <a:defRPr sz="2100"/>
            </a:lvl1pPr>
            <a:lvl2pPr lvl="1" rtl="0" algn="ctr">
              <a:lnSpc>
                <a:spcPct val="100000"/>
              </a:lnSpc>
              <a:spcBef>
                <a:spcPts val="0"/>
              </a:spcBef>
              <a:spcAft>
                <a:spcPts val="0"/>
              </a:spcAft>
              <a:buSzPts val="1900"/>
              <a:buNone/>
              <a:defRPr/>
            </a:lvl2pPr>
            <a:lvl3pPr lvl="2" rtl="0" algn="ctr">
              <a:lnSpc>
                <a:spcPct val="100000"/>
              </a:lnSpc>
              <a:spcBef>
                <a:spcPts val="0"/>
              </a:spcBef>
              <a:spcAft>
                <a:spcPts val="0"/>
              </a:spcAft>
              <a:buSzPts val="1900"/>
              <a:buNone/>
              <a:defRPr/>
            </a:lvl3pPr>
            <a:lvl4pPr lvl="3" rtl="0" algn="ctr">
              <a:lnSpc>
                <a:spcPct val="100000"/>
              </a:lnSpc>
              <a:spcBef>
                <a:spcPts val="0"/>
              </a:spcBef>
              <a:spcAft>
                <a:spcPts val="0"/>
              </a:spcAft>
              <a:buSzPts val="1900"/>
              <a:buNone/>
              <a:defRPr/>
            </a:lvl4pPr>
            <a:lvl5pPr lvl="4" rtl="0" algn="ctr">
              <a:lnSpc>
                <a:spcPct val="100000"/>
              </a:lnSpc>
              <a:spcBef>
                <a:spcPts val="0"/>
              </a:spcBef>
              <a:spcAft>
                <a:spcPts val="0"/>
              </a:spcAft>
              <a:buSzPts val="1900"/>
              <a:buNone/>
              <a:defRPr/>
            </a:lvl5pPr>
            <a:lvl6pPr lvl="5" rtl="0" algn="ctr">
              <a:lnSpc>
                <a:spcPct val="100000"/>
              </a:lnSpc>
              <a:spcBef>
                <a:spcPts val="0"/>
              </a:spcBef>
              <a:spcAft>
                <a:spcPts val="0"/>
              </a:spcAft>
              <a:buSzPts val="1900"/>
              <a:buNone/>
              <a:defRPr/>
            </a:lvl6pPr>
            <a:lvl7pPr lvl="6" rtl="0" algn="ctr">
              <a:lnSpc>
                <a:spcPct val="100000"/>
              </a:lnSpc>
              <a:spcBef>
                <a:spcPts val="0"/>
              </a:spcBef>
              <a:spcAft>
                <a:spcPts val="0"/>
              </a:spcAft>
              <a:buSzPts val="1900"/>
              <a:buNone/>
              <a:defRPr/>
            </a:lvl7pPr>
            <a:lvl8pPr lvl="7" rtl="0" algn="ctr">
              <a:lnSpc>
                <a:spcPct val="100000"/>
              </a:lnSpc>
              <a:spcBef>
                <a:spcPts val="0"/>
              </a:spcBef>
              <a:spcAft>
                <a:spcPts val="0"/>
              </a:spcAft>
              <a:buSzPts val="1900"/>
              <a:buNone/>
              <a:defRPr/>
            </a:lvl8pPr>
            <a:lvl9pPr lvl="8" rtl="0" algn="ctr">
              <a:lnSpc>
                <a:spcPct val="100000"/>
              </a:lnSpc>
              <a:spcBef>
                <a:spcPts val="0"/>
              </a:spcBef>
              <a:spcAft>
                <a:spcPts val="0"/>
              </a:spcAft>
              <a:buSzPts val="1900"/>
              <a:buNone/>
              <a:defRPr/>
            </a:lvl9pPr>
          </a:lstStyle>
          <a:p/>
        </p:txBody>
      </p:sp>
      <p:sp>
        <p:nvSpPr>
          <p:cNvPr id="303" name="Google Shape;303;g293c0e7a3dc_0_1355"/>
          <p:cNvSpPr txBox="1"/>
          <p:nvPr>
            <p:ph type="title"/>
          </p:nvPr>
        </p:nvSpPr>
        <p:spPr>
          <a:xfrm>
            <a:off x="3017414" y="1737375"/>
            <a:ext cx="6153900" cy="2326800"/>
          </a:xfrm>
          <a:prstGeom prst="rect">
            <a:avLst/>
          </a:prstGeom>
          <a:ln cap="flat" cmpd="sng" w="9525">
            <a:solidFill>
              <a:schemeClr val="dk1"/>
            </a:solidFill>
            <a:prstDash val="solid"/>
            <a:round/>
            <a:headEnd len="sm" w="sm" type="none"/>
            <a:tailEnd len="sm" w="sm" type="none"/>
          </a:ln>
        </p:spPr>
        <p:txBody>
          <a:bodyPr anchorCtr="0" anchor="ctr" bIns="121875" lIns="121875" spcFirstLastPara="1" rIns="121875" wrap="square" tIns="121875">
            <a:noAutofit/>
          </a:bodyPr>
          <a:lstStyle>
            <a:lvl1pPr lvl="0" rtl="0" algn="ctr">
              <a:spcBef>
                <a:spcPts val="0"/>
              </a:spcBef>
              <a:spcAft>
                <a:spcPts val="0"/>
              </a:spcAft>
              <a:buSzPts val="4000"/>
              <a:buNone/>
              <a:defRPr sz="12800"/>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cxnSp>
        <p:nvCxnSpPr>
          <p:cNvPr id="304" name="Google Shape;304;g293c0e7a3dc_0_1355"/>
          <p:cNvCxnSpPr>
            <a:stCxn id="305" idx="2"/>
            <a:endCxn id="306" idx="2"/>
          </p:cNvCxnSpPr>
          <p:nvPr/>
        </p:nvCxnSpPr>
        <p:spPr>
          <a:xfrm rot="5400000">
            <a:off x="1170005" y="-194006"/>
            <a:ext cx="1035000" cy="2259300"/>
          </a:xfrm>
          <a:prstGeom prst="bentConnector2">
            <a:avLst/>
          </a:prstGeom>
          <a:noFill/>
          <a:ln cap="flat" cmpd="sng" w="9525">
            <a:solidFill>
              <a:schemeClr val="dk1"/>
            </a:solidFill>
            <a:prstDash val="solid"/>
            <a:round/>
            <a:headEnd len="med" w="med" type="none"/>
            <a:tailEnd len="med" w="med" type="none"/>
          </a:ln>
        </p:spPr>
      </p:cxnSp>
      <p:sp>
        <p:nvSpPr>
          <p:cNvPr id="305" name="Google Shape;305;g293c0e7a3dc_0_1355"/>
          <p:cNvSpPr/>
          <p:nvPr/>
        </p:nvSpPr>
        <p:spPr>
          <a:xfrm flipH="1">
            <a:off x="2441405" y="-4256"/>
            <a:ext cx="751500" cy="4224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306" name="Google Shape;306;g293c0e7a3dc_0_1355"/>
          <p:cNvSpPr/>
          <p:nvPr/>
        </p:nvSpPr>
        <p:spPr>
          <a:xfrm rot="-5400000">
            <a:off x="66626" y="1227571"/>
            <a:ext cx="5313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307" name="Google Shape;307;g293c0e7a3dc_0_1355"/>
          <p:cNvCxnSpPr>
            <a:stCxn id="308" idx="2"/>
            <a:endCxn id="309" idx="2"/>
          </p:cNvCxnSpPr>
          <p:nvPr/>
        </p:nvCxnSpPr>
        <p:spPr>
          <a:xfrm rot="-5400000">
            <a:off x="10024510" y="5101073"/>
            <a:ext cx="1059900" cy="1475700"/>
          </a:xfrm>
          <a:prstGeom prst="bentConnector2">
            <a:avLst/>
          </a:prstGeom>
          <a:noFill/>
          <a:ln cap="flat" cmpd="sng" w="9525">
            <a:solidFill>
              <a:schemeClr val="dk1"/>
            </a:solidFill>
            <a:prstDash val="solid"/>
            <a:round/>
            <a:headEnd len="med" w="med" type="none"/>
            <a:tailEnd len="med" w="med" type="none"/>
          </a:ln>
        </p:spPr>
      </p:cxnSp>
      <p:sp>
        <p:nvSpPr>
          <p:cNvPr id="308" name="Google Shape;308;g293c0e7a3dc_0_1355"/>
          <p:cNvSpPr/>
          <p:nvPr/>
        </p:nvSpPr>
        <p:spPr>
          <a:xfrm flipH="1" rot="10800000">
            <a:off x="9430510" y="6368873"/>
            <a:ext cx="7722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309" name="Google Shape;309;g293c0e7a3dc_0_1355"/>
          <p:cNvSpPr/>
          <p:nvPr/>
        </p:nvSpPr>
        <p:spPr>
          <a:xfrm rot="5400000">
            <a:off x="11309071" y="5077226"/>
            <a:ext cx="429900" cy="4635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310" name="Google Shape;310;g293c0e7a3dc_0_1355"/>
          <p:cNvCxnSpPr>
            <a:stCxn id="311" idx="2"/>
            <a:endCxn id="312" idx="2"/>
          </p:cNvCxnSpPr>
          <p:nvPr/>
        </p:nvCxnSpPr>
        <p:spPr>
          <a:xfrm rot="10800000">
            <a:off x="8872042" y="438733"/>
            <a:ext cx="2434200" cy="391500"/>
          </a:xfrm>
          <a:prstGeom prst="bentConnector2">
            <a:avLst/>
          </a:prstGeom>
          <a:noFill/>
          <a:ln cap="flat" cmpd="sng" w="9525">
            <a:solidFill>
              <a:schemeClr val="dk2"/>
            </a:solidFill>
            <a:prstDash val="solid"/>
            <a:round/>
            <a:headEnd len="med" w="med" type="none"/>
            <a:tailEnd len="med" w="med" type="none"/>
          </a:ln>
        </p:spPr>
      </p:cxnSp>
      <p:sp>
        <p:nvSpPr>
          <p:cNvPr id="311" name="Google Shape;311;g293c0e7a3dc_0_1355"/>
          <p:cNvSpPr/>
          <p:nvPr/>
        </p:nvSpPr>
        <p:spPr>
          <a:xfrm rot="5400000">
            <a:off x="11101492" y="659233"/>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312" name="Google Shape;312;g293c0e7a3dc_0_1355"/>
          <p:cNvSpPr/>
          <p:nvPr/>
        </p:nvSpPr>
        <p:spPr>
          <a:xfrm flipH="1">
            <a:off x="8657054" y="-12344"/>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313" name="Google Shape;313;g293c0e7a3dc_0_1355"/>
          <p:cNvCxnSpPr>
            <a:stCxn id="314" idx="2"/>
            <a:endCxn id="315" idx="2"/>
          </p:cNvCxnSpPr>
          <p:nvPr/>
        </p:nvCxnSpPr>
        <p:spPr>
          <a:xfrm>
            <a:off x="570615" y="5633506"/>
            <a:ext cx="2434200" cy="821400"/>
          </a:xfrm>
          <a:prstGeom prst="bentConnector2">
            <a:avLst/>
          </a:prstGeom>
          <a:noFill/>
          <a:ln cap="flat" cmpd="sng" w="9525">
            <a:solidFill>
              <a:schemeClr val="dk2"/>
            </a:solidFill>
            <a:prstDash val="solid"/>
            <a:round/>
            <a:headEnd len="med" w="med" type="none"/>
            <a:tailEnd len="med" w="med" type="none"/>
          </a:ln>
        </p:spPr>
      </p:cxnSp>
      <p:sp>
        <p:nvSpPr>
          <p:cNvPr id="314" name="Google Shape;314;g293c0e7a3dc_0_1355"/>
          <p:cNvSpPr/>
          <p:nvPr/>
        </p:nvSpPr>
        <p:spPr>
          <a:xfrm rot="-5400000">
            <a:off x="23865" y="5462506"/>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315" name="Google Shape;315;g293c0e7a3dc_0_1355"/>
          <p:cNvSpPr/>
          <p:nvPr/>
        </p:nvSpPr>
        <p:spPr>
          <a:xfrm flipH="1" rot="10800000">
            <a:off x="2789904" y="6454949"/>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
    <p:bg>
      <p:bgPr>
        <a:blipFill>
          <a:blip r:embed="rId2">
            <a:alphaModFix/>
          </a:blip>
          <a:stretch>
            <a:fillRect/>
          </a:stretch>
        </a:blipFill>
      </p:bgPr>
    </p:bg>
    <p:spTree>
      <p:nvGrpSpPr>
        <p:cNvPr id="316" name="Shape 316"/>
        <p:cNvGrpSpPr/>
        <p:nvPr/>
      </p:nvGrpSpPr>
      <p:grpSpPr>
        <a:xfrm>
          <a:off x="0" y="0"/>
          <a:ext cx="0" cy="0"/>
          <a:chOff x="0" y="0"/>
          <a:chExt cx="0" cy="0"/>
        </a:xfrm>
      </p:grpSpPr>
      <p:sp>
        <p:nvSpPr>
          <p:cNvPr id="317" name="Google Shape;317;g293c0e7a3dc_0_1370"/>
          <p:cNvSpPr txBox="1"/>
          <p:nvPr>
            <p:ph type="title"/>
          </p:nvPr>
        </p:nvSpPr>
        <p:spPr>
          <a:xfrm>
            <a:off x="6410997" y="2222000"/>
            <a:ext cx="3342300" cy="763500"/>
          </a:xfrm>
          <a:prstGeom prst="rect">
            <a:avLst/>
          </a:prstGeom>
        </p:spPr>
        <p:txBody>
          <a:bodyPr anchorCtr="0" anchor="ctr" bIns="121875" lIns="121875" spcFirstLastPara="1" rIns="121875" wrap="square" tIns="121875">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sp>
        <p:nvSpPr>
          <p:cNvPr id="318" name="Google Shape;318;g293c0e7a3dc_0_1370"/>
          <p:cNvSpPr txBox="1"/>
          <p:nvPr>
            <p:ph idx="1" type="subTitle"/>
          </p:nvPr>
        </p:nvSpPr>
        <p:spPr>
          <a:xfrm>
            <a:off x="6410997" y="3147600"/>
            <a:ext cx="3111300" cy="1488300"/>
          </a:xfrm>
          <a:prstGeom prst="rect">
            <a:avLst/>
          </a:prstGeom>
        </p:spPr>
        <p:txBody>
          <a:bodyPr anchorCtr="0" anchor="ctr" bIns="121875" lIns="121875" spcFirstLastPara="1" rIns="121875" wrap="square" tIns="121875">
            <a:noAutofit/>
          </a:bodyPr>
          <a:lstStyle>
            <a:lvl1pPr lvl="0" rtl="0">
              <a:lnSpc>
                <a:spcPct val="100000"/>
              </a:lnSpc>
              <a:spcBef>
                <a:spcPts val="0"/>
              </a:spcBef>
              <a:spcAft>
                <a:spcPts val="0"/>
              </a:spcAft>
              <a:buSzPts val="1900"/>
              <a:buNone/>
              <a:defRPr sz="1900"/>
            </a:lvl1pPr>
            <a:lvl2pPr lvl="1" rtl="0">
              <a:lnSpc>
                <a:spcPct val="100000"/>
              </a:lnSpc>
              <a:spcBef>
                <a:spcPts val="0"/>
              </a:spcBef>
              <a:spcAft>
                <a:spcPts val="0"/>
              </a:spcAft>
              <a:buSzPts val="1900"/>
              <a:buNone/>
              <a:defRPr/>
            </a:lvl2pPr>
            <a:lvl3pPr lvl="2" rtl="0">
              <a:lnSpc>
                <a:spcPct val="100000"/>
              </a:lnSpc>
              <a:spcBef>
                <a:spcPts val="0"/>
              </a:spcBef>
              <a:spcAft>
                <a:spcPts val="0"/>
              </a:spcAft>
              <a:buSzPts val="1900"/>
              <a:buNone/>
              <a:defRPr/>
            </a:lvl3pPr>
            <a:lvl4pPr lvl="3" rtl="0">
              <a:lnSpc>
                <a:spcPct val="100000"/>
              </a:lnSpc>
              <a:spcBef>
                <a:spcPts val="0"/>
              </a:spcBef>
              <a:spcAft>
                <a:spcPts val="0"/>
              </a:spcAft>
              <a:buSzPts val="1900"/>
              <a:buNone/>
              <a:defRPr/>
            </a:lvl4pPr>
            <a:lvl5pPr lvl="4" rtl="0">
              <a:lnSpc>
                <a:spcPct val="100000"/>
              </a:lnSpc>
              <a:spcBef>
                <a:spcPts val="0"/>
              </a:spcBef>
              <a:spcAft>
                <a:spcPts val="0"/>
              </a:spcAft>
              <a:buSzPts val="1900"/>
              <a:buNone/>
              <a:defRPr/>
            </a:lvl5pPr>
            <a:lvl6pPr lvl="5" rtl="0">
              <a:lnSpc>
                <a:spcPct val="100000"/>
              </a:lnSpc>
              <a:spcBef>
                <a:spcPts val="0"/>
              </a:spcBef>
              <a:spcAft>
                <a:spcPts val="0"/>
              </a:spcAft>
              <a:buSzPts val="1900"/>
              <a:buNone/>
              <a:defRPr/>
            </a:lvl6pPr>
            <a:lvl7pPr lvl="6" rtl="0">
              <a:lnSpc>
                <a:spcPct val="100000"/>
              </a:lnSpc>
              <a:spcBef>
                <a:spcPts val="0"/>
              </a:spcBef>
              <a:spcAft>
                <a:spcPts val="0"/>
              </a:spcAft>
              <a:buSzPts val="1900"/>
              <a:buNone/>
              <a:defRPr/>
            </a:lvl7pPr>
            <a:lvl8pPr lvl="7" rtl="0">
              <a:lnSpc>
                <a:spcPct val="100000"/>
              </a:lnSpc>
              <a:spcBef>
                <a:spcPts val="0"/>
              </a:spcBef>
              <a:spcAft>
                <a:spcPts val="0"/>
              </a:spcAft>
              <a:buSzPts val="1900"/>
              <a:buNone/>
              <a:defRPr/>
            </a:lvl8pPr>
            <a:lvl9pPr lvl="8" rtl="0">
              <a:lnSpc>
                <a:spcPct val="100000"/>
              </a:lnSpc>
              <a:spcBef>
                <a:spcPts val="0"/>
              </a:spcBef>
              <a:spcAft>
                <a:spcPts val="0"/>
              </a:spcAft>
              <a:buSzPts val="1900"/>
              <a:buNone/>
              <a:defRPr/>
            </a:lvl9pPr>
          </a:lstStyle>
          <a:p/>
        </p:txBody>
      </p:sp>
      <p:cxnSp>
        <p:nvCxnSpPr>
          <p:cNvPr id="319" name="Google Shape;319;g293c0e7a3dc_0_1370"/>
          <p:cNvCxnSpPr>
            <a:stCxn id="320" idx="2"/>
            <a:endCxn id="321" idx="2"/>
          </p:cNvCxnSpPr>
          <p:nvPr/>
        </p:nvCxnSpPr>
        <p:spPr>
          <a:xfrm rot="10800000">
            <a:off x="572172" y="866830"/>
            <a:ext cx="6900" cy="4827000"/>
          </a:xfrm>
          <a:prstGeom prst="bentConnector3">
            <a:avLst>
              <a:gd fmla="val -11460785" name="adj1"/>
            </a:avLst>
          </a:prstGeom>
          <a:noFill/>
          <a:ln cap="flat" cmpd="sng" w="9525">
            <a:solidFill>
              <a:schemeClr val="dk1"/>
            </a:solidFill>
            <a:prstDash val="solid"/>
            <a:round/>
            <a:headEnd len="med" w="med" type="none"/>
            <a:tailEnd len="med" w="med" type="none"/>
          </a:ln>
        </p:spPr>
      </p:cxnSp>
      <p:sp>
        <p:nvSpPr>
          <p:cNvPr id="320" name="Google Shape;320;g293c0e7a3dc_0_1370"/>
          <p:cNvSpPr/>
          <p:nvPr/>
        </p:nvSpPr>
        <p:spPr>
          <a:xfrm rot="-5400000">
            <a:off x="32322" y="5522830"/>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321" name="Google Shape;321;g293c0e7a3dc_0_1370"/>
          <p:cNvSpPr/>
          <p:nvPr/>
        </p:nvSpPr>
        <p:spPr>
          <a:xfrm flipH="1" rot="-5400000">
            <a:off x="131736" y="641259"/>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322" name="Google Shape;322;g293c0e7a3dc_0_1370"/>
          <p:cNvCxnSpPr>
            <a:stCxn id="323" idx="2"/>
            <a:endCxn id="324" idx="2"/>
          </p:cNvCxnSpPr>
          <p:nvPr/>
        </p:nvCxnSpPr>
        <p:spPr>
          <a:xfrm flipH="1">
            <a:off x="11285712" y="1027659"/>
            <a:ext cx="20400" cy="4827000"/>
          </a:xfrm>
          <a:prstGeom prst="bentConnector3">
            <a:avLst>
              <a:gd fmla="val 1656814" name="adj1"/>
            </a:avLst>
          </a:prstGeom>
          <a:noFill/>
          <a:ln cap="flat" cmpd="sng" w="9525">
            <a:solidFill>
              <a:schemeClr val="dk1"/>
            </a:solidFill>
            <a:prstDash val="solid"/>
            <a:round/>
            <a:headEnd len="med" w="med" type="none"/>
            <a:tailEnd len="med" w="med" type="none"/>
          </a:ln>
        </p:spPr>
      </p:cxnSp>
      <p:sp>
        <p:nvSpPr>
          <p:cNvPr id="323" name="Google Shape;323;g293c0e7a3dc_0_1370"/>
          <p:cNvSpPr/>
          <p:nvPr/>
        </p:nvSpPr>
        <p:spPr>
          <a:xfrm rot="5400000">
            <a:off x="11101362" y="856659"/>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324" name="Google Shape;324;g293c0e7a3dc_0_1370"/>
          <p:cNvSpPr/>
          <p:nvPr/>
        </p:nvSpPr>
        <p:spPr>
          <a:xfrm flipH="1" rot="5400000">
            <a:off x="11296248" y="5629030"/>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325" name="Google Shape;325;g293c0e7a3dc_0_1370"/>
          <p:cNvCxnSpPr>
            <a:stCxn id="326" idx="2"/>
            <a:endCxn id="327" idx="2"/>
          </p:cNvCxnSpPr>
          <p:nvPr/>
        </p:nvCxnSpPr>
        <p:spPr>
          <a:xfrm rot="10800000">
            <a:off x="8872042" y="451333"/>
            <a:ext cx="2434200" cy="378900"/>
          </a:xfrm>
          <a:prstGeom prst="bentConnector2">
            <a:avLst/>
          </a:prstGeom>
          <a:noFill/>
          <a:ln cap="flat" cmpd="sng" w="9525">
            <a:solidFill>
              <a:schemeClr val="dk2"/>
            </a:solidFill>
            <a:prstDash val="solid"/>
            <a:round/>
            <a:headEnd len="med" w="med" type="none"/>
            <a:tailEnd len="med" w="med" type="none"/>
          </a:ln>
        </p:spPr>
      </p:cxnSp>
      <p:sp>
        <p:nvSpPr>
          <p:cNvPr id="326" name="Google Shape;326;g293c0e7a3dc_0_1370"/>
          <p:cNvSpPr/>
          <p:nvPr/>
        </p:nvSpPr>
        <p:spPr>
          <a:xfrm rot="5400000">
            <a:off x="11101492" y="659233"/>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327" name="Google Shape;327;g293c0e7a3dc_0_1370"/>
          <p:cNvSpPr/>
          <p:nvPr/>
        </p:nvSpPr>
        <p:spPr>
          <a:xfrm flipH="1">
            <a:off x="8657054" y="-3"/>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328" name="Google Shape;328;g293c0e7a3dc_0_1370"/>
          <p:cNvCxnSpPr>
            <a:stCxn id="329" idx="2"/>
            <a:endCxn id="330" idx="2"/>
          </p:cNvCxnSpPr>
          <p:nvPr/>
        </p:nvCxnSpPr>
        <p:spPr>
          <a:xfrm>
            <a:off x="579080" y="6097706"/>
            <a:ext cx="5776800" cy="329700"/>
          </a:xfrm>
          <a:prstGeom prst="bentConnector2">
            <a:avLst/>
          </a:prstGeom>
          <a:noFill/>
          <a:ln cap="flat" cmpd="sng" w="9525">
            <a:solidFill>
              <a:schemeClr val="dk2"/>
            </a:solidFill>
            <a:prstDash val="solid"/>
            <a:round/>
            <a:headEnd len="med" w="med" type="none"/>
            <a:tailEnd len="med" w="med" type="none"/>
          </a:ln>
        </p:spPr>
      </p:cxnSp>
      <p:sp>
        <p:nvSpPr>
          <p:cNvPr id="329" name="Google Shape;329;g293c0e7a3dc_0_1370"/>
          <p:cNvSpPr/>
          <p:nvPr/>
        </p:nvSpPr>
        <p:spPr>
          <a:xfrm rot="-5400000">
            <a:off x="32330" y="5926706"/>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330" name="Google Shape;330;g293c0e7a3dc_0_1370"/>
          <p:cNvSpPr/>
          <p:nvPr/>
        </p:nvSpPr>
        <p:spPr>
          <a:xfrm flipH="1" rot="10800000">
            <a:off x="6140798" y="6427295"/>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_2">
    <p:bg>
      <p:bgPr>
        <a:blipFill>
          <a:blip r:embed="rId2">
            <a:alphaModFix/>
          </a:blip>
          <a:stretch>
            <a:fillRect/>
          </a:stretch>
        </a:blipFill>
      </p:bgPr>
    </p:bg>
    <p:spTree>
      <p:nvGrpSpPr>
        <p:cNvPr id="331" name="Shape 331"/>
        <p:cNvGrpSpPr/>
        <p:nvPr/>
      </p:nvGrpSpPr>
      <p:grpSpPr>
        <a:xfrm>
          <a:off x="0" y="0"/>
          <a:ext cx="0" cy="0"/>
          <a:chOff x="0" y="0"/>
          <a:chExt cx="0" cy="0"/>
        </a:xfrm>
      </p:grpSpPr>
      <p:sp>
        <p:nvSpPr>
          <p:cNvPr id="332" name="Google Shape;332;g293c0e7a3dc_0_1385"/>
          <p:cNvSpPr txBox="1"/>
          <p:nvPr>
            <p:ph type="title"/>
          </p:nvPr>
        </p:nvSpPr>
        <p:spPr>
          <a:xfrm>
            <a:off x="1633874" y="2222000"/>
            <a:ext cx="3342300" cy="763500"/>
          </a:xfrm>
          <a:prstGeom prst="rect">
            <a:avLst/>
          </a:prstGeom>
        </p:spPr>
        <p:txBody>
          <a:bodyPr anchorCtr="0" anchor="ctr" bIns="121875" lIns="121875" spcFirstLastPara="1" rIns="121875" wrap="square" tIns="121875">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sp>
        <p:nvSpPr>
          <p:cNvPr id="333" name="Google Shape;333;g293c0e7a3dc_0_1385"/>
          <p:cNvSpPr txBox="1"/>
          <p:nvPr>
            <p:ph idx="1" type="subTitle"/>
          </p:nvPr>
        </p:nvSpPr>
        <p:spPr>
          <a:xfrm>
            <a:off x="1633874" y="3147600"/>
            <a:ext cx="3111300" cy="1488300"/>
          </a:xfrm>
          <a:prstGeom prst="rect">
            <a:avLst/>
          </a:prstGeom>
        </p:spPr>
        <p:txBody>
          <a:bodyPr anchorCtr="0" anchor="ctr" bIns="121875" lIns="121875" spcFirstLastPara="1" rIns="121875" wrap="square" tIns="121875">
            <a:noAutofit/>
          </a:bodyPr>
          <a:lstStyle>
            <a:lvl1pPr lvl="0" rtl="0">
              <a:lnSpc>
                <a:spcPct val="100000"/>
              </a:lnSpc>
              <a:spcBef>
                <a:spcPts val="0"/>
              </a:spcBef>
              <a:spcAft>
                <a:spcPts val="0"/>
              </a:spcAft>
              <a:buSzPts val="1900"/>
              <a:buNone/>
              <a:defRPr sz="1900"/>
            </a:lvl1pPr>
            <a:lvl2pPr lvl="1" rtl="0">
              <a:lnSpc>
                <a:spcPct val="100000"/>
              </a:lnSpc>
              <a:spcBef>
                <a:spcPts val="0"/>
              </a:spcBef>
              <a:spcAft>
                <a:spcPts val="0"/>
              </a:spcAft>
              <a:buSzPts val="1900"/>
              <a:buNone/>
              <a:defRPr/>
            </a:lvl2pPr>
            <a:lvl3pPr lvl="2" rtl="0">
              <a:lnSpc>
                <a:spcPct val="100000"/>
              </a:lnSpc>
              <a:spcBef>
                <a:spcPts val="0"/>
              </a:spcBef>
              <a:spcAft>
                <a:spcPts val="0"/>
              </a:spcAft>
              <a:buSzPts val="1900"/>
              <a:buNone/>
              <a:defRPr/>
            </a:lvl3pPr>
            <a:lvl4pPr lvl="3" rtl="0">
              <a:lnSpc>
                <a:spcPct val="100000"/>
              </a:lnSpc>
              <a:spcBef>
                <a:spcPts val="0"/>
              </a:spcBef>
              <a:spcAft>
                <a:spcPts val="0"/>
              </a:spcAft>
              <a:buSzPts val="1900"/>
              <a:buNone/>
              <a:defRPr/>
            </a:lvl4pPr>
            <a:lvl5pPr lvl="4" rtl="0">
              <a:lnSpc>
                <a:spcPct val="100000"/>
              </a:lnSpc>
              <a:spcBef>
                <a:spcPts val="0"/>
              </a:spcBef>
              <a:spcAft>
                <a:spcPts val="0"/>
              </a:spcAft>
              <a:buSzPts val="1900"/>
              <a:buNone/>
              <a:defRPr/>
            </a:lvl5pPr>
            <a:lvl6pPr lvl="5" rtl="0">
              <a:lnSpc>
                <a:spcPct val="100000"/>
              </a:lnSpc>
              <a:spcBef>
                <a:spcPts val="0"/>
              </a:spcBef>
              <a:spcAft>
                <a:spcPts val="0"/>
              </a:spcAft>
              <a:buSzPts val="1900"/>
              <a:buNone/>
              <a:defRPr/>
            </a:lvl6pPr>
            <a:lvl7pPr lvl="6" rtl="0">
              <a:lnSpc>
                <a:spcPct val="100000"/>
              </a:lnSpc>
              <a:spcBef>
                <a:spcPts val="0"/>
              </a:spcBef>
              <a:spcAft>
                <a:spcPts val="0"/>
              </a:spcAft>
              <a:buSzPts val="1900"/>
              <a:buNone/>
              <a:defRPr/>
            </a:lvl7pPr>
            <a:lvl8pPr lvl="7" rtl="0">
              <a:lnSpc>
                <a:spcPct val="100000"/>
              </a:lnSpc>
              <a:spcBef>
                <a:spcPts val="0"/>
              </a:spcBef>
              <a:spcAft>
                <a:spcPts val="0"/>
              </a:spcAft>
              <a:buSzPts val="1900"/>
              <a:buNone/>
              <a:defRPr/>
            </a:lvl8pPr>
            <a:lvl9pPr lvl="8" rtl="0">
              <a:lnSpc>
                <a:spcPct val="100000"/>
              </a:lnSpc>
              <a:spcBef>
                <a:spcPts val="0"/>
              </a:spcBef>
              <a:spcAft>
                <a:spcPts val="0"/>
              </a:spcAft>
              <a:buSzPts val="1900"/>
              <a:buNone/>
              <a:defRPr/>
            </a:lvl9pPr>
          </a:lstStyle>
          <a:p/>
        </p:txBody>
      </p:sp>
      <p:cxnSp>
        <p:nvCxnSpPr>
          <p:cNvPr id="334" name="Google Shape;334;g293c0e7a3dc_0_1385"/>
          <p:cNvCxnSpPr>
            <a:stCxn id="335" idx="2"/>
            <a:endCxn id="336" idx="2"/>
          </p:cNvCxnSpPr>
          <p:nvPr/>
        </p:nvCxnSpPr>
        <p:spPr>
          <a:xfrm flipH="1">
            <a:off x="11611265" y="1550226"/>
            <a:ext cx="20400" cy="4399800"/>
          </a:xfrm>
          <a:prstGeom prst="bentConnector3">
            <a:avLst>
              <a:gd fmla="val 3425741" name="adj1"/>
            </a:avLst>
          </a:prstGeom>
          <a:noFill/>
          <a:ln cap="flat" cmpd="sng" w="9525">
            <a:solidFill>
              <a:schemeClr val="dk1"/>
            </a:solidFill>
            <a:prstDash val="solid"/>
            <a:round/>
            <a:headEnd len="med" w="med" type="none"/>
            <a:tailEnd len="med" w="med" type="none"/>
          </a:ln>
        </p:spPr>
      </p:cxnSp>
      <p:sp>
        <p:nvSpPr>
          <p:cNvPr id="335" name="Google Shape;335;g293c0e7a3dc_0_1385"/>
          <p:cNvSpPr/>
          <p:nvPr/>
        </p:nvSpPr>
        <p:spPr>
          <a:xfrm rot="5400000">
            <a:off x="11426915" y="1379226"/>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336" name="Google Shape;336;g293c0e7a3dc_0_1385"/>
          <p:cNvSpPr/>
          <p:nvPr/>
        </p:nvSpPr>
        <p:spPr>
          <a:xfrm flipH="1" rot="5400000">
            <a:off x="11621802" y="5724563"/>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337" name="Google Shape;337;g293c0e7a3dc_0_1385"/>
          <p:cNvCxnSpPr>
            <a:stCxn id="338" idx="2"/>
            <a:endCxn id="339" idx="2"/>
          </p:cNvCxnSpPr>
          <p:nvPr/>
        </p:nvCxnSpPr>
        <p:spPr>
          <a:xfrm rot="-5400000">
            <a:off x="3496294" y="-840155"/>
            <a:ext cx="20400" cy="2562300"/>
          </a:xfrm>
          <a:prstGeom prst="bentConnector3">
            <a:avLst>
              <a:gd fmla="val -3008523" name="adj1"/>
            </a:avLst>
          </a:prstGeom>
          <a:noFill/>
          <a:ln cap="flat" cmpd="sng" w="9525">
            <a:solidFill>
              <a:schemeClr val="dk1"/>
            </a:solidFill>
            <a:prstDash val="solid"/>
            <a:round/>
            <a:headEnd len="med" w="med" type="none"/>
            <a:tailEnd len="med" w="med" type="none"/>
          </a:ln>
        </p:spPr>
      </p:cxnSp>
      <p:sp>
        <p:nvSpPr>
          <p:cNvPr id="338" name="Google Shape;338;g293c0e7a3dc_0_1385"/>
          <p:cNvSpPr/>
          <p:nvPr/>
        </p:nvSpPr>
        <p:spPr>
          <a:xfrm>
            <a:off x="2006344" y="109195"/>
            <a:ext cx="4380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339" name="Google Shape;339;g293c0e7a3dc_0_1385"/>
          <p:cNvSpPr/>
          <p:nvPr/>
        </p:nvSpPr>
        <p:spPr>
          <a:xfrm flipH="1">
            <a:off x="4662687" y="-20474"/>
            <a:ext cx="2502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340" name="Google Shape;340;g293c0e7a3dc_0_1385"/>
          <p:cNvCxnSpPr>
            <a:stCxn id="341" idx="2"/>
            <a:endCxn id="342" idx="2"/>
          </p:cNvCxnSpPr>
          <p:nvPr/>
        </p:nvCxnSpPr>
        <p:spPr>
          <a:xfrm>
            <a:off x="912506" y="5696264"/>
            <a:ext cx="2779800" cy="678000"/>
          </a:xfrm>
          <a:prstGeom prst="bentConnector2">
            <a:avLst/>
          </a:prstGeom>
          <a:noFill/>
          <a:ln cap="flat" cmpd="sng" w="9525">
            <a:solidFill>
              <a:schemeClr val="dk2"/>
            </a:solidFill>
            <a:prstDash val="solid"/>
            <a:round/>
            <a:headEnd len="med" w="med" type="none"/>
            <a:tailEnd len="med" w="med" type="none"/>
          </a:ln>
        </p:spPr>
      </p:cxnSp>
      <p:sp>
        <p:nvSpPr>
          <p:cNvPr id="341" name="Google Shape;341;g293c0e7a3dc_0_1385"/>
          <p:cNvSpPr/>
          <p:nvPr/>
        </p:nvSpPr>
        <p:spPr>
          <a:xfrm rot="-5400000">
            <a:off x="365756" y="5525264"/>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342" name="Google Shape;342;g293c0e7a3dc_0_1385"/>
          <p:cNvSpPr/>
          <p:nvPr/>
        </p:nvSpPr>
        <p:spPr>
          <a:xfrm flipH="1" rot="10800000">
            <a:off x="3477457" y="6374333"/>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1_1">
    <p:bg>
      <p:bgPr>
        <a:blipFill>
          <a:blip r:embed="rId2">
            <a:alphaModFix/>
          </a:blip>
          <a:stretch>
            <a:fillRect/>
          </a:stretch>
        </a:blipFill>
      </p:bgPr>
    </p:bg>
    <p:spTree>
      <p:nvGrpSpPr>
        <p:cNvPr id="343" name="Shape 343"/>
        <p:cNvGrpSpPr/>
        <p:nvPr/>
      </p:nvGrpSpPr>
      <p:grpSpPr>
        <a:xfrm>
          <a:off x="0" y="0"/>
          <a:ext cx="0" cy="0"/>
          <a:chOff x="0" y="0"/>
          <a:chExt cx="0" cy="0"/>
        </a:xfrm>
      </p:grpSpPr>
      <p:sp>
        <p:nvSpPr>
          <p:cNvPr id="344" name="Google Shape;344;g293c0e7a3dc_0_1397"/>
          <p:cNvSpPr txBox="1"/>
          <p:nvPr>
            <p:ph type="title"/>
          </p:nvPr>
        </p:nvSpPr>
        <p:spPr>
          <a:xfrm>
            <a:off x="1270936" y="694967"/>
            <a:ext cx="10269300" cy="763500"/>
          </a:xfrm>
          <a:prstGeom prst="rect">
            <a:avLst/>
          </a:prstGeom>
        </p:spPr>
        <p:txBody>
          <a:bodyPr anchorCtr="0" anchor="ctr" bIns="121875" lIns="121875" spcFirstLastPara="1" rIns="121875" wrap="square" tIns="121875">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sp>
        <p:nvSpPr>
          <p:cNvPr id="345" name="Google Shape;345;g293c0e7a3dc_0_1397"/>
          <p:cNvSpPr txBox="1"/>
          <p:nvPr>
            <p:ph idx="1" type="subTitle"/>
          </p:nvPr>
        </p:nvSpPr>
        <p:spPr>
          <a:xfrm>
            <a:off x="7216054" y="2432433"/>
            <a:ext cx="3382800" cy="2310000"/>
          </a:xfrm>
          <a:prstGeom prst="rect">
            <a:avLst/>
          </a:prstGeom>
        </p:spPr>
        <p:txBody>
          <a:bodyPr anchorCtr="0" anchor="ctr" bIns="121875" lIns="121875" spcFirstLastPara="1" rIns="121875" wrap="square" tIns="121875">
            <a:noAutofit/>
          </a:bodyPr>
          <a:lstStyle>
            <a:lvl1pPr lvl="0" rtl="0">
              <a:lnSpc>
                <a:spcPct val="100000"/>
              </a:lnSpc>
              <a:spcBef>
                <a:spcPts val="0"/>
              </a:spcBef>
              <a:spcAft>
                <a:spcPts val="0"/>
              </a:spcAft>
              <a:buSzPts val="1900"/>
              <a:buNone/>
              <a:defRPr sz="1900"/>
            </a:lvl1pPr>
            <a:lvl2pPr lvl="1" rtl="0">
              <a:lnSpc>
                <a:spcPct val="100000"/>
              </a:lnSpc>
              <a:spcBef>
                <a:spcPts val="0"/>
              </a:spcBef>
              <a:spcAft>
                <a:spcPts val="0"/>
              </a:spcAft>
              <a:buSzPts val="1900"/>
              <a:buNone/>
              <a:defRPr/>
            </a:lvl2pPr>
            <a:lvl3pPr lvl="2" rtl="0">
              <a:lnSpc>
                <a:spcPct val="100000"/>
              </a:lnSpc>
              <a:spcBef>
                <a:spcPts val="0"/>
              </a:spcBef>
              <a:spcAft>
                <a:spcPts val="0"/>
              </a:spcAft>
              <a:buSzPts val="1900"/>
              <a:buNone/>
              <a:defRPr/>
            </a:lvl3pPr>
            <a:lvl4pPr lvl="3" rtl="0">
              <a:lnSpc>
                <a:spcPct val="100000"/>
              </a:lnSpc>
              <a:spcBef>
                <a:spcPts val="0"/>
              </a:spcBef>
              <a:spcAft>
                <a:spcPts val="0"/>
              </a:spcAft>
              <a:buSzPts val="1900"/>
              <a:buNone/>
              <a:defRPr/>
            </a:lvl4pPr>
            <a:lvl5pPr lvl="4" rtl="0">
              <a:lnSpc>
                <a:spcPct val="100000"/>
              </a:lnSpc>
              <a:spcBef>
                <a:spcPts val="0"/>
              </a:spcBef>
              <a:spcAft>
                <a:spcPts val="0"/>
              </a:spcAft>
              <a:buSzPts val="1900"/>
              <a:buNone/>
              <a:defRPr/>
            </a:lvl5pPr>
            <a:lvl6pPr lvl="5" rtl="0">
              <a:lnSpc>
                <a:spcPct val="100000"/>
              </a:lnSpc>
              <a:spcBef>
                <a:spcPts val="0"/>
              </a:spcBef>
              <a:spcAft>
                <a:spcPts val="0"/>
              </a:spcAft>
              <a:buSzPts val="1900"/>
              <a:buNone/>
              <a:defRPr/>
            </a:lvl6pPr>
            <a:lvl7pPr lvl="6" rtl="0">
              <a:lnSpc>
                <a:spcPct val="100000"/>
              </a:lnSpc>
              <a:spcBef>
                <a:spcPts val="0"/>
              </a:spcBef>
              <a:spcAft>
                <a:spcPts val="0"/>
              </a:spcAft>
              <a:buSzPts val="1900"/>
              <a:buNone/>
              <a:defRPr/>
            </a:lvl7pPr>
            <a:lvl8pPr lvl="7" rtl="0">
              <a:lnSpc>
                <a:spcPct val="100000"/>
              </a:lnSpc>
              <a:spcBef>
                <a:spcPts val="0"/>
              </a:spcBef>
              <a:spcAft>
                <a:spcPts val="0"/>
              </a:spcAft>
              <a:buSzPts val="1900"/>
              <a:buNone/>
              <a:defRPr/>
            </a:lvl8pPr>
            <a:lvl9pPr lvl="8" rtl="0">
              <a:lnSpc>
                <a:spcPct val="100000"/>
              </a:lnSpc>
              <a:spcBef>
                <a:spcPts val="0"/>
              </a:spcBef>
              <a:spcAft>
                <a:spcPts val="0"/>
              </a:spcAft>
              <a:buSzPts val="1900"/>
              <a:buNone/>
              <a:defRPr/>
            </a:lvl9pPr>
          </a:lstStyle>
          <a:p/>
        </p:txBody>
      </p:sp>
      <p:cxnSp>
        <p:nvCxnSpPr>
          <p:cNvPr id="346" name="Google Shape;346;g293c0e7a3dc_0_1397"/>
          <p:cNvCxnSpPr>
            <a:stCxn id="347" idx="2"/>
            <a:endCxn id="348" idx="2"/>
          </p:cNvCxnSpPr>
          <p:nvPr/>
        </p:nvCxnSpPr>
        <p:spPr>
          <a:xfrm flipH="1" rot="-5400000">
            <a:off x="10196564" y="33571"/>
            <a:ext cx="1060200" cy="1820100"/>
          </a:xfrm>
          <a:prstGeom prst="bentConnector2">
            <a:avLst/>
          </a:prstGeom>
          <a:noFill/>
          <a:ln cap="flat" cmpd="sng" w="9525">
            <a:solidFill>
              <a:schemeClr val="dk1"/>
            </a:solidFill>
            <a:prstDash val="solid"/>
            <a:round/>
            <a:headEnd len="med" w="med" type="none"/>
            <a:tailEnd len="med" w="med" type="none"/>
          </a:ln>
        </p:spPr>
      </p:cxnSp>
      <p:sp>
        <p:nvSpPr>
          <p:cNvPr id="347" name="Google Shape;347;g293c0e7a3dc_0_1397"/>
          <p:cNvSpPr/>
          <p:nvPr/>
        </p:nvSpPr>
        <p:spPr>
          <a:xfrm>
            <a:off x="9430514" y="-8879"/>
            <a:ext cx="772200" cy="4224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348" name="Google Shape;348;g293c0e7a3dc_0_1397"/>
          <p:cNvSpPr/>
          <p:nvPr/>
        </p:nvSpPr>
        <p:spPr>
          <a:xfrm flipH="1" rot="5400000">
            <a:off x="11602940" y="1241900"/>
            <a:ext cx="531300" cy="4635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349" name="Google Shape;349;g293c0e7a3dc_0_1397"/>
          <p:cNvCxnSpPr>
            <a:stCxn id="350" idx="2"/>
            <a:endCxn id="351" idx="0"/>
          </p:cNvCxnSpPr>
          <p:nvPr/>
        </p:nvCxnSpPr>
        <p:spPr>
          <a:xfrm rot="-5400000">
            <a:off x="9016608" y="4159705"/>
            <a:ext cx="1083900" cy="3423300"/>
          </a:xfrm>
          <a:prstGeom prst="bentConnector2">
            <a:avLst/>
          </a:prstGeom>
          <a:noFill/>
          <a:ln cap="flat" cmpd="sng" w="9525">
            <a:solidFill>
              <a:schemeClr val="dk1"/>
            </a:solidFill>
            <a:prstDash val="solid"/>
            <a:round/>
            <a:headEnd len="med" w="med" type="none"/>
            <a:tailEnd len="med" w="med" type="none"/>
          </a:ln>
        </p:spPr>
      </p:cxnSp>
      <p:sp>
        <p:nvSpPr>
          <p:cNvPr id="350" name="Google Shape;350;g293c0e7a3dc_0_1397"/>
          <p:cNvSpPr/>
          <p:nvPr/>
        </p:nvSpPr>
        <p:spPr>
          <a:xfrm rot="10800000">
            <a:off x="7471158" y="6413305"/>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351" name="Google Shape;351;g293c0e7a3dc_0_1397"/>
          <p:cNvSpPr/>
          <p:nvPr/>
        </p:nvSpPr>
        <p:spPr>
          <a:xfrm flipH="1" rot="-5400000">
            <a:off x="11280785" y="5103876"/>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352" name="Google Shape;352;g293c0e7a3dc_0_1397"/>
          <p:cNvCxnSpPr>
            <a:stCxn id="353" idx="2"/>
            <a:endCxn id="354" idx="2"/>
          </p:cNvCxnSpPr>
          <p:nvPr/>
        </p:nvCxnSpPr>
        <p:spPr>
          <a:xfrm>
            <a:off x="578093" y="5871564"/>
            <a:ext cx="3114300" cy="584700"/>
          </a:xfrm>
          <a:prstGeom prst="bentConnector2">
            <a:avLst/>
          </a:prstGeom>
          <a:noFill/>
          <a:ln cap="flat" cmpd="sng" w="9525">
            <a:solidFill>
              <a:schemeClr val="dk2"/>
            </a:solidFill>
            <a:prstDash val="solid"/>
            <a:round/>
            <a:headEnd len="med" w="med" type="none"/>
            <a:tailEnd len="med" w="med" type="none"/>
          </a:ln>
        </p:spPr>
      </p:cxnSp>
      <p:sp>
        <p:nvSpPr>
          <p:cNvPr id="353" name="Google Shape;353;g293c0e7a3dc_0_1397"/>
          <p:cNvSpPr/>
          <p:nvPr/>
        </p:nvSpPr>
        <p:spPr>
          <a:xfrm rot="-5400000">
            <a:off x="31343" y="5700564"/>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354" name="Google Shape;354;g293c0e7a3dc_0_1397"/>
          <p:cNvSpPr/>
          <p:nvPr/>
        </p:nvSpPr>
        <p:spPr>
          <a:xfrm flipH="1" rot="10800000">
            <a:off x="3477457" y="6456266"/>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2">
    <p:bg>
      <p:bgPr>
        <a:blipFill>
          <a:blip r:embed="rId2">
            <a:alphaModFix/>
          </a:blip>
          <a:stretch>
            <a:fillRect/>
          </a:stretch>
        </a:blipFill>
      </p:bgPr>
    </p:bg>
    <p:spTree>
      <p:nvGrpSpPr>
        <p:cNvPr id="355" name="Shape 355"/>
        <p:cNvGrpSpPr/>
        <p:nvPr/>
      </p:nvGrpSpPr>
      <p:grpSpPr>
        <a:xfrm>
          <a:off x="0" y="0"/>
          <a:ext cx="0" cy="0"/>
          <a:chOff x="0" y="0"/>
          <a:chExt cx="0" cy="0"/>
        </a:xfrm>
      </p:grpSpPr>
      <p:sp>
        <p:nvSpPr>
          <p:cNvPr id="356" name="Google Shape;356;g293c0e7a3dc_0_1409"/>
          <p:cNvSpPr txBox="1"/>
          <p:nvPr>
            <p:ph type="title"/>
          </p:nvPr>
        </p:nvSpPr>
        <p:spPr>
          <a:xfrm>
            <a:off x="1270936" y="694967"/>
            <a:ext cx="9958200" cy="763500"/>
          </a:xfrm>
          <a:prstGeom prst="rect">
            <a:avLst/>
          </a:prstGeom>
        </p:spPr>
        <p:txBody>
          <a:bodyPr anchorCtr="0" anchor="ctr" bIns="121875" lIns="121875" spcFirstLastPara="1" rIns="121875" wrap="square" tIns="121875">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sp>
        <p:nvSpPr>
          <p:cNvPr id="357" name="Google Shape;357;g293c0e7a3dc_0_1409"/>
          <p:cNvSpPr txBox="1"/>
          <p:nvPr>
            <p:ph idx="2" type="title"/>
          </p:nvPr>
        </p:nvSpPr>
        <p:spPr>
          <a:xfrm>
            <a:off x="2247312" y="4196267"/>
            <a:ext cx="3180000" cy="384000"/>
          </a:xfrm>
          <a:prstGeom prst="rect">
            <a:avLst/>
          </a:prstGeom>
        </p:spPr>
        <p:txBody>
          <a:bodyPr anchorCtr="0" anchor="ctr" bIns="121875" lIns="121875" spcFirstLastPara="1" rIns="121875" wrap="square" tIns="121875">
            <a:noAutofit/>
          </a:bodyPr>
          <a:lstStyle>
            <a:lvl1pPr lvl="0" rtl="0" algn="ctr">
              <a:spcBef>
                <a:spcPts val="0"/>
              </a:spcBef>
              <a:spcAft>
                <a:spcPts val="0"/>
              </a:spcAft>
              <a:buSzPts val="2400"/>
              <a:buNone/>
              <a:defRPr sz="29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58" name="Google Shape;358;g293c0e7a3dc_0_1409"/>
          <p:cNvSpPr txBox="1"/>
          <p:nvPr>
            <p:ph idx="1" type="subTitle"/>
          </p:nvPr>
        </p:nvSpPr>
        <p:spPr>
          <a:xfrm>
            <a:off x="2247326" y="4691702"/>
            <a:ext cx="3180000" cy="588900"/>
          </a:xfrm>
          <a:prstGeom prst="rect">
            <a:avLst/>
          </a:prstGeom>
        </p:spPr>
        <p:txBody>
          <a:bodyPr anchorCtr="0" anchor="ctr" bIns="121875" lIns="121875" spcFirstLastPara="1" rIns="121875" wrap="square" tIns="121875">
            <a:noAutofit/>
          </a:bodyPr>
          <a:lstStyle>
            <a:lvl1pPr lvl="0" rtl="0" algn="ctr">
              <a:lnSpc>
                <a:spcPct val="100000"/>
              </a:lnSpc>
              <a:spcBef>
                <a:spcPts val="0"/>
              </a:spcBef>
              <a:spcAft>
                <a:spcPts val="0"/>
              </a:spcAft>
              <a:buSzPts val="1900"/>
              <a:buNone/>
              <a:defRPr sz="1900"/>
            </a:lvl1pPr>
            <a:lvl2pPr lvl="1" rtl="0">
              <a:lnSpc>
                <a:spcPct val="100000"/>
              </a:lnSpc>
              <a:spcBef>
                <a:spcPts val="0"/>
              </a:spcBef>
              <a:spcAft>
                <a:spcPts val="0"/>
              </a:spcAft>
              <a:buSzPts val="1900"/>
              <a:buNone/>
              <a:defRPr/>
            </a:lvl2pPr>
            <a:lvl3pPr lvl="2" rtl="0">
              <a:lnSpc>
                <a:spcPct val="100000"/>
              </a:lnSpc>
              <a:spcBef>
                <a:spcPts val="0"/>
              </a:spcBef>
              <a:spcAft>
                <a:spcPts val="0"/>
              </a:spcAft>
              <a:buSzPts val="1900"/>
              <a:buNone/>
              <a:defRPr/>
            </a:lvl3pPr>
            <a:lvl4pPr lvl="3" rtl="0">
              <a:lnSpc>
                <a:spcPct val="100000"/>
              </a:lnSpc>
              <a:spcBef>
                <a:spcPts val="0"/>
              </a:spcBef>
              <a:spcAft>
                <a:spcPts val="0"/>
              </a:spcAft>
              <a:buSzPts val="1900"/>
              <a:buNone/>
              <a:defRPr/>
            </a:lvl4pPr>
            <a:lvl5pPr lvl="4" rtl="0">
              <a:lnSpc>
                <a:spcPct val="100000"/>
              </a:lnSpc>
              <a:spcBef>
                <a:spcPts val="0"/>
              </a:spcBef>
              <a:spcAft>
                <a:spcPts val="0"/>
              </a:spcAft>
              <a:buSzPts val="1900"/>
              <a:buNone/>
              <a:defRPr/>
            </a:lvl5pPr>
            <a:lvl6pPr lvl="5" rtl="0">
              <a:lnSpc>
                <a:spcPct val="100000"/>
              </a:lnSpc>
              <a:spcBef>
                <a:spcPts val="0"/>
              </a:spcBef>
              <a:spcAft>
                <a:spcPts val="0"/>
              </a:spcAft>
              <a:buSzPts val="1900"/>
              <a:buNone/>
              <a:defRPr/>
            </a:lvl6pPr>
            <a:lvl7pPr lvl="6" rtl="0">
              <a:lnSpc>
                <a:spcPct val="100000"/>
              </a:lnSpc>
              <a:spcBef>
                <a:spcPts val="0"/>
              </a:spcBef>
              <a:spcAft>
                <a:spcPts val="0"/>
              </a:spcAft>
              <a:buSzPts val="1900"/>
              <a:buNone/>
              <a:defRPr/>
            </a:lvl7pPr>
            <a:lvl8pPr lvl="7" rtl="0">
              <a:lnSpc>
                <a:spcPct val="100000"/>
              </a:lnSpc>
              <a:spcBef>
                <a:spcPts val="0"/>
              </a:spcBef>
              <a:spcAft>
                <a:spcPts val="0"/>
              </a:spcAft>
              <a:buSzPts val="1900"/>
              <a:buNone/>
              <a:defRPr/>
            </a:lvl8pPr>
            <a:lvl9pPr lvl="8" rtl="0">
              <a:lnSpc>
                <a:spcPct val="100000"/>
              </a:lnSpc>
              <a:spcBef>
                <a:spcPts val="0"/>
              </a:spcBef>
              <a:spcAft>
                <a:spcPts val="0"/>
              </a:spcAft>
              <a:buSzPts val="1900"/>
              <a:buNone/>
              <a:defRPr/>
            </a:lvl9pPr>
          </a:lstStyle>
          <a:p/>
        </p:txBody>
      </p:sp>
      <p:sp>
        <p:nvSpPr>
          <p:cNvPr id="359" name="Google Shape;359;g293c0e7a3dc_0_1409"/>
          <p:cNvSpPr txBox="1"/>
          <p:nvPr>
            <p:ph idx="3" type="title"/>
          </p:nvPr>
        </p:nvSpPr>
        <p:spPr>
          <a:xfrm>
            <a:off x="6761523" y="4196267"/>
            <a:ext cx="3180000" cy="384000"/>
          </a:xfrm>
          <a:prstGeom prst="rect">
            <a:avLst/>
          </a:prstGeom>
        </p:spPr>
        <p:txBody>
          <a:bodyPr anchorCtr="0" anchor="ctr" bIns="121875" lIns="121875" spcFirstLastPara="1" rIns="121875" wrap="square" tIns="121875">
            <a:noAutofit/>
          </a:bodyPr>
          <a:lstStyle>
            <a:lvl1pPr lvl="0" rtl="0" algn="ctr">
              <a:spcBef>
                <a:spcPts val="0"/>
              </a:spcBef>
              <a:spcAft>
                <a:spcPts val="0"/>
              </a:spcAft>
              <a:buSzPts val="2400"/>
              <a:buNone/>
              <a:defRPr sz="29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60" name="Google Shape;360;g293c0e7a3dc_0_1409"/>
          <p:cNvSpPr txBox="1"/>
          <p:nvPr>
            <p:ph idx="4" type="subTitle"/>
          </p:nvPr>
        </p:nvSpPr>
        <p:spPr>
          <a:xfrm>
            <a:off x="6761537" y="4691702"/>
            <a:ext cx="3180000" cy="588900"/>
          </a:xfrm>
          <a:prstGeom prst="rect">
            <a:avLst/>
          </a:prstGeom>
        </p:spPr>
        <p:txBody>
          <a:bodyPr anchorCtr="0" anchor="ctr" bIns="121875" lIns="121875" spcFirstLastPara="1" rIns="121875" wrap="square" tIns="121875">
            <a:noAutofit/>
          </a:bodyPr>
          <a:lstStyle>
            <a:lvl1pPr lvl="0" rtl="0" algn="ctr">
              <a:lnSpc>
                <a:spcPct val="100000"/>
              </a:lnSpc>
              <a:spcBef>
                <a:spcPts val="0"/>
              </a:spcBef>
              <a:spcAft>
                <a:spcPts val="0"/>
              </a:spcAft>
              <a:buSzPts val="1900"/>
              <a:buNone/>
              <a:defRPr sz="1900"/>
            </a:lvl1pPr>
            <a:lvl2pPr lvl="1" rtl="0">
              <a:lnSpc>
                <a:spcPct val="100000"/>
              </a:lnSpc>
              <a:spcBef>
                <a:spcPts val="0"/>
              </a:spcBef>
              <a:spcAft>
                <a:spcPts val="0"/>
              </a:spcAft>
              <a:buSzPts val="1900"/>
              <a:buNone/>
              <a:defRPr/>
            </a:lvl2pPr>
            <a:lvl3pPr lvl="2" rtl="0">
              <a:lnSpc>
                <a:spcPct val="100000"/>
              </a:lnSpc>
              <a:spcBef>
                <a:spcPts val="0"/>
              </a:spcBef>
              <a:spcAft>
                <a:spcPts val="0"/>
              </a:spcAft>
              <a:buSzPts val="1900"/>
              <a:buNone/>
              <a:defRPr/>
            </a:lvl3pPr>
            <a:lvl4pPr lvl="3" rtl="0">
              <a:lnSpc>
                <a:spcPct val="100000"/>
              </a:lnSpc>
              <a:spcBef>
                <a:spcPts val="0"/>
              </a:spcBef>
              <a:spcAft>
                <a:spcPts val="0"/>
              </a:spcAft>
              <a:buSzPts val="1900"/>
              <a:buNone/>
              <a:defRPr/>
            </a:lvl4pPr>
            <a:lvl5pPr lvl="4" rtl="0">
              <a:lnSpc>
                <a:spcPct val="100000"/>
              </a:lnSpc>
              <a:spcBef>
                <a:spcPts val="0"/>
              </a:spcBef>
              <a:spcAft>
                <a:spcPts val="0"/>
              </a:spcAft>
              <a:buSzPts val="1900"/>
              <a:buNone/>
              <a:defRPr/>
            </a:lvl5pPr>
            <a:lvl6pPr lvl="5" rtl="0">
              <a:lnSpc>
                <a:spcPct val="100000"/>
              </a:lnSpc>
              <a:spcBef>
                <a:spcPts val="0"/>
              </a:spcBef>
              <a:spcAft>
                <a:spcPts val="0"/>
              </a:spcAft>
              <a:buSzPts val="1900"/>
              <a:buNone/>
              <a:defRPr/>
            </a:lvl6pPr>
            <a:lvl7pPr lvl="6" rtl="0">
              <a:lnSpc>
                <a:spcPct val="100000"/>
              </a:lnSpc>
              <a:spcBef>
                <a:spcPts val="0"/>
              </a:spcBef>
              <a:spcAft>
                <a:spcPts val="0"/>
              </a:spcAft>
              <a:buSzPts val="1900"/>
              <a:buNone/>
              <a:defRPr/>
            </a:lvl7pPr>
            <a:lvl8pPr lvl="7" rtl="0">
              <a:lnSpc>
                <a:spcPct val="100000"/>
              </a:lnSpc>
              <a:spcBef>
                <a:spcPts val="0"/>
              </a:spcBef>
              <a:spcAft>
                <a:spcPts val="0"/>
              </a:spcAft>
              <a:buSzPts val="1900"/>
              <a:buNone/>
              <a:defRPr/>
            </a:lvl8pPr>
            <a:lvl9pPr lvl="8" rtl="0">
              <a:lnSpc>
                <a:spcPct val="100000"/>
              </a:lnSpc>
              <a:spcBef>
                <a:spcPts val="0"/>
              </a:spcBef>
              <a:spcAft>
                <a:spcPts val="0"/>
              </a:spcAft>
              <a:buSzPts val="1900"/>
              <a:buNone/>
              <a:defRPr/>
            </a:lvl9pPr>
          </a:lstStyle>
          <a:p/>
        </p:txBody>
      </p:sp>
      <p:grpSp>
        <p:nvGrpSpPr>
          <p:cNvPr id="361" name="Google Shape;361;g293c0e7a3dc_0_1409"/>
          <p:cNvGrpSpPr/>
          <p:nvPr/>
        </p:nvGrpSpPr>
        <p:grpSpPr>
          <a:xfrm rot="5400000">
            <a:off x="8623874" y="-1515709"/>
            <a:ext cx="488061" cy="5546801"/>
            <a:chOff x="1317100" y="311875"/>
            <a:chExt cx="1430425" cy="4529850"/>
          </a:xfrm>
        </p:grpSpPr>
        <p:cxnSp>
          <p:nvCxnSpPr>
            <p:cNvPr id="362" name="Google Shape;362;g293c0e7a3dc_0_1409"/>
            <p:cNvCxnSpPr/>
            <p:nvPr/>
          </p:nvCxnSpPr>
          <p:spPr>
            <a:xfrm flipH="1" rot="-5400000">
              <a:off x="1180625" y="507475"/>
              <a:ext cx="1762500" cy="1371300"/>
            </a:xfrm>
            <a:prstGeom prst="bentConnector3">
              <a:avLst>
                <a:gd fmla="val 50000" name="adj1"/>
              </a:avLst>
            </a:prstGeom>
            <a:noFill/>
            <a:ln cap="flat" cmpd="sng" w="9525">
              <a:solidFill>
                <a:schemeClr val="dk1"/>
              </a:solidFill>
              <a:prstDash val="solid"/>
              <a:round/>
              <a:headEnd len="med" w="med" type="none"/>
              <a:tailEnd len="med" w="med" type="none"/>
            </a:ln>
          </p:spPr>
        </p:cxnSp>
        <p:cxnSp>
          <p:nvCxnSpPr>
            <p:cNvPr id="363" name="Google Shape;363;g293c0e7a3dc_0_1409"/>
            <p:cNvCxnSpPr/>
            <p:nvPr/>
          </p:nvCxnSpPr>
          <p:spPr>
            <a:xfrm rot="5400000">
              <a:off x="618850" y="2713075"/>
              <a:ext cx="2826900" cy="1430400"/>
            </a:xfrm>
            <a:prstGeom prst="bentConnector3">
              <a:avLst>
                <a:gd fmla="val 50000" name="adj1"/>
              </a:avLst>
            </a:prstGeom>
            <a:noFill/>
            <a:ln cap="flat" cmpd="sng" w="9525">
              <a:solidFill>
                <a:schemeClr val="dk1"/>
              </a:solidFill>
              <a:prstDash val="solid"/>
              <a:round/>
              <a:headEnd len="med" w="med" type="none"/>
              <a:tailEnd len="med" w="med" type="none"/>
            </a:ln>
          </p:spPr>
        </p:cxnSp>
      </p:grpSp>
      <p:cxnSp>
        <p:nvCxnSpPr>
          <p:cNvPr id="364" name="Google Shape;364;g293c0e7a3dc_0_1409"/>
          <p:cNvCxnSpPr>
            <a:stCxn id="365" idx="2"/>
            <a:endCxn id="366" idx="2"/>
          </p:cNvCxnSpPr>
          <p:nvPr/>
        </p:nvCxnSpPr>
        <p:spPr>
          <a:xfrm flipH="1" rot="-5400000">
            <a:off x="4757702" y="3467718"/>
            <a:ext cx="95700" cy="5868000"/>
          </a:xfrm>
          <a:prstGeom prst="bentConnector3">
            <a:avLst>
              <a:gd fmla="val -332113" name="adj1"/>
            </a:avLst>
          </a:prstGeom>
          <a:noFill/>
          <a:ln cap="flat" cmpd="sng" w="9525">
            <a:solidFill>
              <a:schemeClr val="dk2"/>
            </a:solidFill>
            <a:prstDash val="solid"/>
            <a:round/>
            <a:headEnd len="med" w="med" type="none"/>
            <a:tailEnd len="med" w="med" type="none"/>
          </a:ln>
        </p:spPr>
      </p:cxnSp>
      <p:sp>
        <p:nvSpPr>
          <p:cNvPr id="365" name="Google Shape;365;g293c0e7a3dc_0_1409"/>
          <p:cNvSpPr/>
          <p:nvPr/>
        </p:nvSpPr>
        <p:spPr>
          <a:xfrm rot="10800000">
            <a:off x="1495802" y="6353868"/>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366" name="Google Shape;366;g293c0e7a3dc_0_1409"/>
          <p:cNvSpPr/>
          <p:nvPr/>
        </p:nvSpPr>
        <p:spPr>
          <a:xfrm flipH="1" rot="10800000">
            <a:off x="7524503" y="6449433"/>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2_1">
    <p:bg>
      <p:bgPr>
        <a:blipFill>
          <a:blip r:embed="rId2">
            <a:alphaModFix/>
          </a:blip>
          <a:stretch>
            <a:fillRect/>
          </a:stretch>
        </a:blipFill>
      </p:bgPr>
    </p:bg>
    <p:spTree>
      <p:nvGrpSpPr>
        <p:cNvPr id="367" name="Shape 367"/>
        <p:cNvGrpSpPr/>
        <p:nvPr/>
      </p:nvGrpSpPr>
      <p:grpSpPr>
        <a:xfrm>
          <a:off x="0" y="0"/>
          <a:ext cx="0" cy="0"/>
          <a:chOff x="0" y="0"/>
          <a:chExt cx="0" cy="0"/>
        </a:xfrm>
      </p:grpSpPr>
      <p:sp>
        <p:nvSpPr>
          <p:cNvPr id="368" name="Google Shape;368;g293c0e7a3dc_0_1421"/>
          <p:cNvSpPr txBox="1"/>
          <p:nvPr>
            <p:ph type="title"/>
          </p:nvPr>
        </p:nvSpPr>
        <p:spPr>
          <a:xfrm>
            <a:off x="1270936" y="694967"/>
            <a:ext cx="9764700" cy="763500"/>
          </a:xfrm>
          <a:prstGeom prst="rect">
            <a:avLst/>
          </a:prstGeom>
        </p:spPr>
        <p:txBody>
          <a:bodyPr anchorCtr="0" anchor="ctr" bIns="121875" lIns="121875" spcFirstLastPara="1" rIns="121875" wrap="square" tIns="121875">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sp>
        <p:nvSpPr>
          <p:cNvPr id="369" name="Google Shape;369;g293c0e7a3dc_0_1421"/>
          <p:cNvSpPr txBox="1"/>
          <p:nvPr>
            <p:ph idx="1" type="body"/>
          </p:nvPr>
        </p:nvSpPr>
        <p:spPr>
          <a:xfrm>
            <a:off x="1270936" y="1560167"/>
            <a:ext cx="4561500" cy="4555200"/>
          </a:xfrm>
          <a:prstGeom prst="rect">
            <a:avLst/>
          </a:prstGeom>
        </p:spPr>
        <p:txBody>
          <a:bodyPr anchorCtr="0" anchor="ctr" bIns="121875" lIns="121875" spcFirstLastPara="1" rIns="121875" wrap="square" tIns="121875">
            <a:noAutofit/>
          </a:bodyPr>
          <a:lstStyle>
            <a:lvl1pPr indent="-349250" lvl="0" marL="457200" rtl="0">
              <a:lnSpc>
                <a:spcPct val="100000"/>
              </a:lnSpc>
              <a:spcBef>
                <a:spcPts val="0"/>
              </a:spcBef>
              <a:spcAft>
                <a:spcPts val="0"/>
              </a:spcAft>
              <a:buClr>
                <a:schemeClr val="dk1"/>
              </a:buClr>
              <a:buSzPts val="1900"/>
              <a:buChar char="●"/>
              <a:defRPr>
                <a:solidFill>
                  <a:schemeClr val="dk1"/>
                </a:solidFill>
              </a:defRPr>
            </a:lvl1pPr>
            <a:lvl2pPr indent="-349250" lvl="1" marL="914400" rtl="0">
              <a:lnSpc>
                <a:spcPct val="100000"/>
              </a:lnSpc>
              <a:spcBef>
                <a:spcPts val="0"/>
              </a:spcBef>
              <a:spcAft>
                <a:spcPts val="0"/>
              </a:spcAft>
              <a:buClr>
                <a:schemeClr val="dk1"/>
              </a:buClr>
              <a:buSzPts val="1900"/>
              <a:buChar char="○"/>
              <a:defRPr>
                <a:solidFill>
                  <a:schemeClr val="dk1"/>
                </a:solidFill>
              </a:defRPr>
            </a:lvl2pPr>
            <a:lvl3pPr indent="-349250" lvl="2" marL="1371600" rtl="0">
              <a:lnSpc>
                <a:spcPct val="100000"/>
              </a:lnSpc>
              <a:spcBef>
                <a:spcPts val="0"/>
              </a:spcBef>
              <a:spcAft>
                <a:spcPts val="0"/>
              </a:spcAft>
              <a:buClr>
                <a:schemeClr val="dk1"/>
              </a:buClr>
              <a:buSzPts val="1900"/>
              <a:buChar char="■"/>
              <a:defRPr>
                <a:solidFill>
                  <a:schemeClr val="dk1"/>
                </a:solidFill>
              </a:defRPr>
            </a:lvl3pPr>
            <a:lvl4pPr indent="-349250" lvl="3" marL="1828800" rtl="0">
              <a:lnSpc>
                <a:spcPct val="100000"/>
              </a:lnSpc>
              <a:spcBef>
                <a:spcPts val="0"/>
              </a:spcBef>
              <a:spcAft>
                <a:spcPts val="0"/>
              </a:spcAft>
              <a:buClr>
                <a:schemeClr val="dk1"/>
              </a:buClr>
              <a:buSzPts val="1900"/>
              <a:buChar char="●"/>
              <a:defRPr>
                <a:solidFill>
                  <a:schemeClr val="dk1"/>
                </a:solidFill>
              </a:defRPr>
            </a:lvl4pPr>
            <a:lvl5pPr indent="-349250" lvl="4" marL="2286000" rtl="0">
              <a:lnSpc>
                <a:spcPct val="100000"/>
              </a:lnSpc>
              <a:spcBef>
                <a:spcPts val="0"/>
              </a:spcBef>
              <a:spcAft>
                <a:spcPts val="0"/>
              </a:spcAft>
              <a:buClr>
                <a:schemeClr val="dk1"/>
              </a:buClr>
              <a:buSzPts val="1900"/>
              <a:buChar char="○"/>
              <a:defRPr>
                <a:solidFill>
                  <a:schemeClr val="dk1"/>
                </a:solidFill>
              </a:defRPr>
            </a:lvl5pPr>
            <a:lvl6pPr indent="-349250" lvl="5" marL="2743200" rtl="0">
              <a:lnSpc>
                <a:spcPct val="100000"/>
              </a:lnSpc>
              <a:spcBef>
                <a:spcPts val="0"/>
              </a:spcBef>
              <a:spcAft>
                <a:spcPts val="0"/>
              </a:spcAft>
              <a:buClr>
                <a:schemeClr val="dk1"/>
              </a:buClr>
              <a:buSzPts val="1900"/>
              <a:buChar char="■"/>
              <a:defRPr>
                <a:solidFill>
                  <a:schemeClr val="dk1"/>
                </a:solidFill>
              </a:defRPr>
            </a:lvl6pPr>
            <a:lvl7pPr indent="-349250" lvl="6" marL="3200400" rtl="0">
              <a:lnSpc>
                <a:spcPct val="100000"/>
              </a:lnSpc>
              <a:spcBef>
                <a:spcPts val="0"/>
              </a:spcBef>
              <a:spcAft>
                <a:spcPts val="0"/>
              </a:spcAft>
              <a:buClr>
                <a:schemeClr val="dk1"/>
              </a:buClr>
              <a:buSzPts val="1900"/>
              <a:buChar char="●"/>
              <a:defRPr>
                <a:solidFill>
                  <a:schemeClr val="dk1"/>
                </a:solidFill>
              </a:defRPr>
            </a:lvl7pPr>
            <a:lvl8pPr indent="-349250" lvl="7" marL="3657600" rtl="0">
              <a:lnSpc>
                <a:spcPct val="100000"/>
              </a:lnSpc>
              <a:spcBef>
                <a:spcPts val="0"/>
              </a:spcBef>
              <a:spcAft>
                <a:spcPts val="0"/>
              </a:spcAft>
              <a:buClr>
                <a:schemeClr val="dk1"/>
              </a:buClr>
              <a:buSzPts val="1900"/>
              <a:buChar char="○"/>
              <a:defRPr>
                <a:solidFill>
                  <a:schemeClr val="dk1"/>
                </a:solidFill>
              </a:defRPr>
            </a:lvl8pPr>
            <a:lvl9pPr indent="-349250" lvl="8" marL="4114800" rtl="0">
              <a:lnSpc>
                <a:spcPct val="100000"/>
              </a:lnSpc>
              <a:spcBef>
                <a:spcPts val="0"/>
              </a:spcBef>
              <a:spcAft>
                <a:spcPts val="0"/>
              </a:spcAft>
              <a:buClr>
                <a:schemeClr val="dk1"/>
              </a:buClr>
              <a:buSzPts val="1900"/>
              <a:buChar char="■"/>
              <a:defRPr>
                <a:solidFill>
                  <a:schemeClr val="dk1"/>
                </a:solidFill>
              </a:defRPr>
            </a:lvl9pPr>
          </a:lstStyle>
          <a:p/>
        </p:txBody>
      </p:sp>
      <p:sp>
        <p:nvSpPr>
          <p:cNvPr id="370" name="Google Shape;370;g293c0e7a3dc_0_1421"/>
          <p:cNvSpPr txBox="1"/>
          <p:nvPr>
            <p:ph idx="2" type="body"/>
          </p:nvPr>
        </p:nvSpPr>
        <p:spPr>
          <a:xfrm>
            <a:off x="6359646" y="1560167"/>
            <a:ext cx="4561500" cy="4555200"/>
          </a:xfrm>
          <a:prstGeom prst="rect">
            <a:avLst/>
          </a:prstGeom>
        </p:spPr>
        <p:txBody>
          <a:bodyPr anchorCtr="0" anchor="ctr" bIns="121875" lIns="121875" spcFirstLastPara="1" rIns="121875" wrap="square" tIns="121875">
            <a:noAutofit/>
          </a:bodyPr>
          <a:lstStyle>
            <a:lvl1pPr indent="-349250" lvl="0" marL="457200" rtl="0">
              <a:lnSpc>
                <a:spcPct val="100000"/>
              </a:lnSpc>
              <a:spcBef>
                <a:spcPts val="0"/>
              </a:spcBef>
              <a:spcAft>
                <a:spcPts val="0"/>
              </a:spcAft>
              <a:buClr>
                <a:schemeClr val="dk1"/>
              </a:buClr>
              <a:buSzPts val="1900"/>
              <a:buChar char="●"/>
              <a:defRPr>
                <a:solidFill>
                  <a:schemeClr val="dk1"/>
                </a:solidFill>
              </a:defRPr>
            </a:lvl1pPr>
            <a:lvl2pPr indent="-349250" lvl="1" marL="914400" rtl="0">
              <a:lnSpc>
                <a:spcPct val="100000"/>
              </a:lnSpc>
              <a:spcBef>
                <a:spcPts val="0"/>
              </a:spcBef>
              <a:spcAft>
                <a:spcPts val="0"/>
              </a:spcAft>
              <a:buClr>
                <a:schemeClr val="dk1"/>
              </a:buClr>
              <a:buSzPts val="1900"/>
              <a:buChar char="○"/>
              <a:defRPr>
                <a:solidFill>
                  <a:schemeClr val="dk1"/>
                </a:solidFill>
              </a:defRPr>
            </a:lvl2pPr>
            <a:lvl3pPr indent="-349250" lvl="2" marL="1371600" rtl="0">
              <a:lnSpc>
                <a:spcPct val="100000"/>
              </a:lnSpc>
              <a:spcBef>
                <a:spcPts val="0"/>
              </a:spcBef>
              <a:spcAft>
                <a:spcPts val="0"/>
              </a:spcAft>
              <a:buClr>
                <a:schemeClr val="dk1"/>
              </a:buClr>
              <a:buSzPts val="1900"/>
              <a:buChar char="■"/>
              <a:defRPr>
                <a:solidFill>
                  <a:schemeClr val="dk1"/>
                </a:solidFill>
              </a:defRPr>
            </a:lvl3pPr>
            <a:lvl4pPr indent="-349250" lvl="3" marL="1828800" rtl="0">
              <a:lnSpc>
                <a:spcPct val="100000"/>
              </a:lnSpc>
              <a:spcBef>
                <a:spcPts val="0"/>
              </a:spcBef>
              <a:spcAft>
                <a:spcPts val="0"/>
              </a:spcAft>
              <a:buClr>
                <a:schemeClr val="dk1"/>
              </a:buClr>
              <a:buSzPts val="1900"/>
              <a:buChar char="●"/>
              <a:defRPr>
                <a:solidFill>
                  <a:schemeClr val="dk1"/>
                </a:solidFill>
              </a:defRPr>
            </a:lvl4pPr>
            <a:lvl5pPr indent="-349250" lvl="4" marL="2286000" rtl="0">
              <a:lnSpc>
                <a:spcPct val="100000"/>
              </a:lnSpc>
              <a:spcBef>
                <a:spcPts val="0"/>
              </a:spcBef>
              <a:spcAft>
                <a:spcPts val="0"/>
              </a:spcAft>
              <a:buClr>
                <a:schemeClr val="dk1"/>
              </a:buClr>
              <a:buSzPts val="1900"/>
              <a:buChar char="○"/>
              <a:defRPr>
                <a:solidFill>
                  <a:schemeClr val="dk1"/>
                </a:solidFill>
              </a:defRPr>
            </a:lvl5pPr>
            <a:lvl6pPr indent="-349250" lvl="5" marL="2743200" rtl="0">
              <a:lnSpc>
                <a:spcPct val="100000"/>
              </a:lnSpc>
              <a:spcBef>
                <a:spcPts val="0"/>
              </a:spcBef>
              <a:spcAft>
                <a:spcPts val="0"/>
              </a:spcAft>
              <a:buClr>
                <a:schemeClr val="dk1"/>
              </a:buClr>
              <a:buSzPts val="1900"/>
              <a:buChar char="■"/>
              <a:defRPr>
                <a:solidFill>
                  <a:schemeClr val="dk1"/>
                </a:solidFill>
              </a:defRPr>
            </a:lvl6pPr>
            <a:lvl7pPr indent="-349250" lvl="6" marL="3200400" rtl="0">
              <a:lnSpc>
                <a:spcPct val="100000"/>
              </a:lnSpc>
              <a:spcBef>
                <a:spcPts val="0"/>
              </a:spcBef>
              <a:spcAft>
                <a:spcPts val="0"/>
              </a:spcAft>
              <a:buClr>
                <a:schemeClr val="dk1"/>
              </a:buClr>
              <a:buSzPts val="1900"/>
              <a:buChar char="●"/>
              <a:defRPr>
                <a:solidFill>
                  <a:schemeClr val="dk1"/>
                </a:solidFill>
              </a:defRPr>
            </a:lvl7pPr>
            <a:lvl8pPr indent="-349250" lvl="7" marL="3657600" rtl="0">
              <a:lnSpc>
                <a:spcPct val="100000"/>
              </a:lnSpc>
              <a:spcBef>
                <a:spcPts val="0"/>
              </a:spcBef>
              <a:spcAft>
                <a:spcPts val="0"/>
              </a:spcAft>
              <a:buClr>
                <a:schemeClr val="dk1"/>
              </a:buClr>
              <a:buSzPts val="1900"/>
              <a:buChar char="○"/>
              <a:defRPr>
                <a:solidFill>
                  <a:schemeClr val="dk1"/>
                </a:solidFill>
              </a:defRPr>
            </a:lvl8pPr>
            <a:lvl9pPr indent="-349250" lvl="8" marL="4114800" rtl="0">
              <a:lnSpc>
                <a:spcPct val="100000"/>
              </a:lnSpc>
              <a:spcBef>
                <a:spcPts val="0"/>
              </a:spcBef>
              <a:spcAft>
                <a:spcPts val="0"/>
              </a:spcAft>
              <a:buClr>
                <a:schemeClr val="dk1"/>
              </a:buClr>
              <a:buSzPts val="1900"/>
              <a:buChar char="■"/>
              <a:defRPr>
                <a:solidFill>
                  <a:schemeClr val="dk1"/>
                </a:solidFill>
              </a:defRPr>
            </a:lvl9pPr>
          </a:lstStyle>
          <a:p/>
        </p:txBody>
      </p:sp>
      <p:cxnSp>
        <p:nvCxnSpPr>
          <p:cNvPr id="371" name="Google Shape;371;g293c0e7a3dc_0_1421"/>
          <p:cNvCxnSpPr>
            <a:stCxn id="372" idx="2"/>
            <a:endCxn id="373" idx="2"/>
          </p:cNvCxnSpPr>
          <p:nvPr/>
        </p:nvCxnSpPr>
        <p:spPr>
          <a:xfrm flipH="1" rot="-5400000">
            <a:off x="10183064" y="88030"/>
            <a:ext cx="1019100" cy="1752000"/>
          </a:xfrm>
          <a:prstGeom prst="bentConnector2">
            <a:avLst/>
          </a:prstGeom>
          <a:noFill/>
          <a:ln cap="flat" cmpd="sng" w="9525">
            <a:solidFill>
              <a:schemeClr val="dk1"/>
            </a:solidFill>
            <a:prstDash val="solid"/>
            <a:round/>
            <a:headEnd len="med" w="med" type="none"/>
            <a:tailEnd len="med" w="med" type="none"/>
          </a:ln>
        </p:spPr>
      </p:cxnSp>
      <p:sp>
        <p:nvSpPr>
          <p:cNvPr id="372" name="Google Shape;372;g293c0e7a3dc_0_1421"/>
          <p:cNvSpPr/>
          <p:nvPr/>
        </p:nvSpPr>
        <p:spPr>
          <a:xfrm>
            <a:off x="9430514" y="32080"/>
            <a:ext cx="772200" cy="4224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373" name="Google Shape;373;g293c0e7a3dc_0_1421"/>
          <p:cNvSpPr/>
          <p:nvPr/>
        </p:nvSpPr>
        <p:spPr>
          <a:xfrm flipH="1" rot="5400000">
            <a:off x="11534693" y="1241900"/>
            <a:ext cx="531300" cy="4635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374" name="Google Shape;374;g293c0e7a3dc_0_1421"/>
          <p:cNvCxnSpPr>
            <a:stCxn id="375" idx="2"/>
            <a:endCxn id="376" idx="2"/>
          </p:cNvCxnSpPr>
          <p:nvPr/>
        </p:nvCxnSpPr>
        <p:spPr>
          <a:xfrm flipH="1" rot="5400000">
            <a:off x="5739759" y="3136156"/>
            <a:ext cx="75000" cy="6555000"/>
          </a:xfrm>
          <a:prstGeom prst="bentConnector3">
            <a:avLst>
              <a:gd fmla="val 662929" name="adj1"/>
            </a:avLst>
          </a:prstGeom>
          <a:noFill/>
          <a:ln cap="flat" cmpd="sng" w="9525">
            <a:solidFill>
              <a:schemeClr val="dk2"/>
            </a:solidFill>
            <a:prstDash val="solid"/>
            <a:round/>
            <a:headEnd len="med" w="med" type="none"/>
            <a:tailEnd len="med" w="med" type="none"/>
          </a:ln>
        </p:spPr>
      </p:cxnSp>
      <p:sp>
        <p:nvSpPr>
          <p:cNvPr id="375" name="Google Shape;375;g293c0e7a3dc_0_1421"/>
          <p:cNvSpPr/>
          <p:nvPr/>
        </p:nvSpPr>
        <p:spPr>
          <a:xfrm rot="10800000">
            <a:off x="8679009" y="6451156"/>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376" name="Google Shape;376;g293c0e7a3dc_0_1421"/>
          <p:cNvSpPr/>
          <p:nvPr/>
        </p:nvSpPr>
        <p:spPr>
          <a:xfrm flipH="1" rot="10800000">
            <a:off x="2284900" y="6376112"/>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one column 1">
  <p:cSld name="CUSTOM_2_1_1">
    <p:bg>
      <p:bgPr>
        <a:blipFill>
          <a:blip r:embed="rId2">
            <a:alphaModFix/>
          </a:blip>
          <a:stretch>
            <a:fillRect/>
          </a:stretch>
        </a:blipFill>
      </p:bgPr>
    </p:bg>
    <p:spTree>
      <p:nvGrpSpPr>
        <p:cNvPr id="377" name="Shape 377"/>
        <p:cNvGrpSpPr/>
        <p:nvPr/>
      </p:nvGrpSpPr>
      <p:grpSpPr>
        <a:xfrm>
          <a:off x="0" y="0"/>
          <a:ext cx="0" cy="0"/>
          <a:chOff x="0" y="0"/>
          <a:chExt cx="0" cy="0"/>
        </a:xfrm>
      </p:grpSpPr>
      <p:sp>
        <p:nvSpPr>
          <p:cNvPr id="378" name="Google Shape;378;g293c0e7a3dc_0_1431"/>
          <p:cNvSpPr txBox="1"/>
          <p:nvPr>
            <p:ph type="title"/>
          </p:nvPr>
        </p:nvSpPr>
        <p:spPr>
          <a:xfrm>
            <a:off x="1270936" y="694967"/>
            <a:ext cx="9787500" cy="763500"/>
          </a:xfrm>
          <a:prstGeom prst="rect">
            <a:avLst/>
          </a:prstGeom>
        </p:spPr>
        <p:txBody>
          <a:bodyPr anchorCtr="0" anchor="ctr" bIns="121875" lIns="121875" spcFirstLastPara="1" rIns="121875" wrap="square" tIns="121875">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sp>
        <p:nvSpPr>
          <p:cNvPr id="379" name="Google Shape;379;g293c0e7a3dc_0_1431"/>
          <p:cNvSpPr txBox="1"/>
          <p:nvPr>
            <p:ph idx="1" type="body"/>
          </p:nvPr>
        </p:nvSpPr>
        <p:spPr>
          <a:xfrm>
            <a:off x="1270936" y="1560167"/>
            <a:ext cx="7457700" cy="4555200"/>
          </a:xfrm>
          <a:prstGeom prst="rect">
            <a:avLst/>
          </a:prstGeom>
        </p:spPr>
        <p:txBody>
          <a:bodyPr anchorCtr="0" anchor="ctr" bIns="121875" lIns="121875" spcFirstLastPara="1" rIns="121875" wrap="square" tIns="121875">
            <a:noAutofit/>
          </a:bodyPr>
          <a:lstStyle>
            <a:lvl1pPr indent="-349250" lvl="0" marL="457200" rtl="0">
              <a:lnSpc>
                <a:spcPct val="100000"/>
              </a:lnSpc>
              <a:spcBef>
                <a:spcPts val="0"/>
              </a:spcBef>
              <a:spcAft>
                <a:spcPts val="0"/>
              </a:spcAft>
              <a:buClr>
                <a:schemeClr val="dk1"/>
              </a:buClr>
              <a:buSzPts val="1900"/>
              <a:buChar char="●"/>
              <a:defRPr>
                <a:solidFill>
                  <a:schemeClr val="dk1"/>
                </a:solidFill>
              </a:defRPr>
            </a:lvl1pPr>
            <a:lvl2pPr indent="-349250" lvl="1" marL="914400" rtl="0">
              <a:lnSpc>
                <a:spcPct val="100000"/>
              </a:lnSpc>
              <a:spcBef>
                <a:spcPts val="0"/>
              </a:spcBef>
              <a:spcAft>
                <a:spcPts val="0"/>
              </a:spcAft>
              <a:buClr>
                <a:schemeClr val="dk1"/>
              </a:buClr>
              <a:buSzPts val="1900"/>
              <a:buChar char="○"/>
              <a:defRPr>
                <a:solidFill>
                  <a:schemeClr val="dk1"/>
                </a:solidFill>
              </a:defRPr>
            </a:lvl2pPr>
            <a:lvl3pPr indent="-349250" lvl="2" marL="1371600" rtl="0">
              <a:lnSpc>
                <a:spcPct val="100000"/>
              </a:lnSpc>
              <a:spcBef>
                <a:spcPts val="0"/>
              </a:spcBef>
              <a:spcAft>
                <a:spcPts val="0"/>
              </a:spcAft>
              <a:buClr>
                <a:schemeClr val="dk1"/>
              </a:buClr>
              <a:buSzPts val="1900"/>
              <a:buChar char="■"/>
              <a:defRPr>
                <a:solidFill>
                  <a:schemeClr val="dk1"/>
                </a:solidFill>
              </a:defRPr>
            </a:lvl3pPr>
            <a:lvl4pPr indent="-349250" lvl="3" marL="1828800" rtl="0">
              <a:lnSpc>
                <a:spcPct val="100000"/>
              </a:lnSpc>
              <a:spcBef>
                <a:spcPts val="0"/>
              </a:spcBef>
              <a:spcAft>
                <a:spcPts val="0"/>
              </a:spcAft>
              <a:buClr>
                <a:schemeClr val="dk1"/>
              </a:buClr>
              <a:buSzPts val="1900"/>
              <a:buChar char="●"/>
              <a:defRPr>
                <a:solidFill>
                  <a:schemeClr val="dk1"/>
                </a:solidFill>
              </a:defRPr>
            </a:lvl4pPr>
            <a:lvl5pPr indent="-349250" lvl="4" marL="2286000" rtl="0">
              <a:lnSpc>
                <a:spcPct val="100000"/>
              </a:lnSpc>
              <a:spcBef>
                <a:spcPts val="0"/>
              </a:spcBef>
              <a:spcAft>
                <a:spcPts val="0"/>
              </a:spcAft>
              <a:buClr>
                <a:schemeClr val="dk1"/>
              </a:buClr>
              <a:buSzPts val="1900"/>
              <a:buChar char="○"/>
              <a:defRPr>
                <a:solidFill>
                  <a:schemeClr val="dk1"/>
                </a:solidFill>
              </a:defRPr>
            </a:lvl5pPr>
            <a:lvl6pPr indent="-349250" lvl="5" marL="2743200" rtl="0">
              <a:lnSpc>
                <a:spcPct val="100000"/>
              </a:lnSpc>
              <a:spcBef>
                <a:spcPts val="0"/>
              </a:spcBef>
              <a:spcAft>
                <a:spcPts val="0"/>
              </a:spcAft>
              <a:buClr>
                <a:schemeClr val="dk1"/>
              </a:buClr>
              <a:buSzPts val="1900"/>
              <a:buChar char="■"/>
              <a:defRPr>
                <a:solidFill>
                  <a:schemeClr val="dk1"/>
                </a:solidFill>
              </a:defRPr>
            </a:lvl6pPr>
            <a:lvl7pPr indent="-349250" lvl="6" marL="3200400" rtl="0">
              <a:lnSpc>
                <a:spcPct val="100000"/>
              </a:lnSpc>
              <a:spcBef>
                <a:spcPts val="0"/>
              </a:spcBef>
              <a:spcAft>
                <a:spcPts val="0"/>
              </a:spcAft>
              <a:buClr>
                <a:schemeClr val="dk1"/>
              </a:buClr>
              <a:buSzPts val="1900"/>
              <a:buChar char="●"/>
              <a:defRPr>
                <a:solidFill>
                  <a:schemeClr val="dk1"/>
                </a:solidFill>
              </a:defRPr>
            </a:lvl7pPr>
            <a:lvl8pPr indent="-349250" lvl="7" marL="3657600" rtl="0">
              <a:lnSpc>
                <a:spcPct val="100000"/>
              </a:lnSpc>
              <a:spcBef>
                <a:spcPts val="0"/>
              </a:spcBef>
              <a:spcAft>
                <a:spcPts val="0"/>
              </a:spcAft>
              <a:buClr>
                <a:schemeClr val="dk1"/>
              </a:buClr>
              <a:buSzPts val="1900"/>
              <a:buChar char="○"/>
              <a:defRPr>
                <a:solidFill>
                  <a:schemeClr val="dk1"/>
                </a:solidFill>
              </a:defRPr>
            </a:lvl8pPr>
            <a:lvl9pPr indent="-349250" lvl="8" marL="4114800" rtl="0">
              <a:lnSpc>
                <a:spcPct val="100000"/>
              </a:lnSpc>
              <a:spcBef>
                <a:spcPts val="0"/>
              </a:spcBef>
              <a:spcAft>
                <a:spcPts val="0"/>
              </a:spcAft>
              <a:buClr>
                <a:schemeClr val="dk1"/>
              </a:buClr>
              <a:buSzPts val="1900"/>
              <a:buChar char="■"/>
              <a:defRPr>
                <a:solidFill>
                  <a:schemeClr val="dk1"/>
                </a:solidFill>
              </a:defRPr>
            </a:lvl9pPr>
          </a:lstStyle>
          <a:p/>
        </p:txBody>
      </p:sp>
      <p:cxnSp>
        <p:nvCxnSpPr>
          <p:cNvPr id="380" name="Google Shape;380;g293c0e7a3dc_0_1431"/>
          <p:cNvCxnSpPr>
            <a:stCxn id="381" idx="2"/>
            <a:endCxn id="382" idx="2"/>
          </p:cNvCxnSpPr>
          <p:nvPr/>
        </p:nvCxnSpPr>
        <p:spPr>
          <a:xfrm flipH="1" rot="-5400000">
            <a:off x="9850182" y="-954901"/>
            <a:ext cx="41100" cy="2805600"/>
          </a:xfrm>
          <a:prstGeom prst="bentConnector3">
            <a:avLst>
              <a:gd fmla="val 878601" name="adj1"/>
            </a:avLst>
          </a:prstGeom>
          <a:noFill/>
          <a:ln cap="flat" cmpd="sng" w="9525">
            <a:solidFill>
              <a:schemeClr val="dk1"/>
            </a:solidFill>
            <a:prstDash val="solid"/>
            <a:round/>
            <a:headEnd len="med" w="med" type="none"/>
            <a:tailEnd len="med" w="med" type="none"/>
          </a:ln>
        </p:spPr>
      </p:cxnSp>
      <p:sp>
        <p:nvSpPr>
          <p:cNvPr id="381" name="Google Shape;381;g293c0e7a3dc_0_1431"/>
          <p:cNvSpPr/>
          <p:nvPr/>
        </p:nvSpPr>
        <p:spPr>
          <a:xfrm>
            <a:off x="8092182" y="85349"/>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382" name="Google Shape;382;g293c0e7a3dc_0_1431"/>
          <p:cNvSpPr/>
          <p:nvPr/>
        </p:nvSpPr>
        <p:spPr>
          <a:xfrm flipH="1">
            <a:off x="11058435" y="17118"/>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383" name="Google Shape;383;g293c0e7a3dc_0_1431"/>
          <p:cNvCxnSpPr>
            <a:stCxn id="384" idx="2"/>
            <a:endCxn id="385" idx="2"/>
          </p:cNvCxnSpPr>
          <p:nvPr/>
        </p:nvCxnSpPr>
        <p:spPr>
          <a:xfrm flipH="1">
            <a:off x="9387768" y="3029599"/>
            <a:ext cx="1917300" cy="3338400"/>
          </a:xfrm>
          <a:prstGeom prst="bentConnector2">
            <a:avLst/>
          </a:prstGeom>
          <a:noFill/>
          <a:ln cap="flat" cmpd="sng" w="9525">
            <a:solidFill>
              <a:schemeClr val="dk2"/>
            </a:solidFill>
            <a:prstDash val="solid"/>
            <a:round/>
            <a:headEnd len="med" w="med" type="none"/>
            <a:tailEnd len="med" w="med" type="none"/>
          </a:ln>
        </p:spPr>
      </p:cxnSp>
      <p:sp>
        <p:nvSpPr>
          <p:cNvPr id="384" name="Google Shape;384;g293c0e7a3dc_0_1431"/>
          <p:cNvSpPr/>
          <p:nvPr/>
        </p:nvSpPr>
        <p:spPr>
          <a:xfrm rot="5400000">
            <a:off x="11100318" y="2858599"/>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385" name="Google Shape;385;g293c0e7a3dc_0_1431"/>
          <p:cNvSpPr/>
          <p:nvPr/>
        </p:nvSpPr>
        <p:spPr>
          <a:xfrm flipH="1" rot="10800000">
            <a:off x="9172803" y="6368020"/>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one column 2">
  <p:cSld name="CUSTOM_2_1_1_1">
    <p:bg>
      <p:bgPr>
        <a:blipFill>
          <a:blip r:embed="rId2">
            <a:alphaModFix/>
          </a:blip>
          <a:stretch>
            <a:fillRect/>
          </a:stretch>
        </a:blipFill>
      </p:bgPr>
    </p:bg>
    <p:spTree>
      <p:nvGrpSpPr>
        <p:cNvPr id="386" name="Shape 386"/>
        <p:cNvGrpSpPr/>
        <p:nvPr/>
      </p:nvGrpSpPr>
      <p:grpSpPr>
        <a:xfrm>
          <a:off x="0" y="0"/>
          <a:ext cx="0" cy="0"/>
          <a:chOff x="0" y="0"/>
          <a:chExt cx="0" cy="0"/>
        </a:xfrm>
      </p:grpSpPr>
      <p:sp>
        <p:nvSpPr>
          <p:cNvPr id="387" name="Google Shape;387;g293c0e7a3dc_0_1440"/>
          <p:cNvSpPr txBox="1"/>
          <p:nvPr>
            <p:ph type="title"/>
          </p:nvPr>
        </p:nvSpPr>
        <p:spPr>
          <a:xfrm>
            <a:off x="1270936" y="694967"/>
            <a:ext cx="9607500" cy="763500"/>
          </a:xfrm>
          <a:prstGeom prst="rect">
            <a:avLst/>
          </a:prstGeom>
        </p:spPr>
        <p:txBody>
          <a:bodyPr anchorCtr="0" anchor="ctr" bIns="121875" lIns="121875" spcFirstLastPara="1" rIns="121875" wrap="square" tIns="121875">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sp>
        <p:nvSpPr>
          <p:cNvPr id="388" name="Google Shape;388;g293c0e7a3dc_0_1440"/>
          <p:cNvSpPr txBox="1"/>
          <p:nvPr>
            <p:ph idx="1" type="body"/>
          </p:nvPr>
        </p:nvSpPr>
        <p:spPr>
          <a:xfrm>
            <a:off x="1270936" y="1560167"/>
            <a:ext cx="7457700" cy="4555200"/>
          </a:xfrm>
          <a:prstGeom prst="rect">
            <a:avLst/>
          </a:prstGeom>
        </p:spPr>
        <p:txBody>
          <a:bodyPr anchorCtr="0" anchor="ctr" bIns="121875" lIns="121875" spcFirstLastPara="1" rIns="121875" wrap="square" tIns="121875">
            <a:noAutofit/>
          </a:bodyPr>
          <a:lstStyle>
            <a:lvl1pPr indent="-349250" lvl="0" marL="457200" rtl="0">
              <a:lnSpc>
                <a:spcPct val="100000"/>
              </a:lnSpc>
              <a:spcBef>
                <a:spcPts val="0"/>
              </a:spcBef>
              <a:spcAft>
                <a:spcPts val="0"/>
              </a:spcAft>
              <a:buClr>
                <a:schemeClr val="dk1"/>
              </a:buClr>
              <a:buSzPts val="1900"/>
              <a:buChar char="●"/>
              <a:defRPr>
                <a:solidFill>
                  <a:schemeClr val="dk1"/>
                </a:solidFill>
              </a:defRPr>
            </a:lvl1pPr>
            <a:lvl2pPr indent="-349250" lvl="1" marL="914400" rtl="0">
              <a:lnSpc>
                <a:spcPct val="100000"/>
              </a:lnSpc>
              <a:spcBef>
                <a:spcPts val="0"/>
              </a:spcBef>
              <a:spcAft>
                <a:spcPts val="0"/>
              </a:spcAft>
              <a:buClr>
                <a:schemeClr val="dk1"/>
              </a:buClr>
              <a:buSzPts val="1900"/>
              <a:buChar char="○"/>
              <a:defRPr>
                <a:solidFill>
                  <a:schemeClr val="dk1"/>
                </a:solidFill>
              </a:defRPr>
            </a:lvl2pPr>
            <a:lvl3pPr indent="-349250" lvl="2" marL="1371600" rtl="0">
              <a:lnSpc>
                <a:spcPct val="100000"/>
              </a:lnSpc>
              <a:spcBef>
                <a:spcPts val="0"/>
              </a:spcBef>
              <a:spcAft>
                <a:spcPts val="0"/>
              </a:spcAft>
              <a:buClr>
                <a:schemeClr val="dk1"/>
              </a:buClr>
              <a:buSzPts val="1900"/>
              <a:buChar char="■"/>
              <a:defRPr>
                <a:solidFill>
                  <a:schemeClr val="dk1"/>
                </a:solidFill>
              </a:defRPr>
            </a:lvl3pPr>
            <a:lvl4pPr indent="-349250" lvl="3" marL="1828800" rtl="0">
              <a:lnSpc>
                <a:spcPct val="100000"/>
              </a:lnSpc>
              <a:spcBef>
                <a:spcPts val="0"/>
              </a:spcBef>
              <a:spcAft>
                <a:spcPts val="0"/>
              </a:spcAft>
              <a:buClr>
                <a:schemeClr val="dk1"/>
              </a:buClr>
              <a:buSzPts val="1900"/>
              <a:buChar char="●"/>
              <a:defRPr>
                <a:solidFill>
                  <a:schemeClr val="dk1"/>
                </a:solidFill>
              </a:defRPr>
            </a:lvl4pPr>
            <a:lvl5pPr indent="-349250" lvl="4" marL="2286000" rtl="0">
              <a:lnSpc>
                <a:spcPct val="100000"/>
              </a:lnSpc>
              <a:spcBef>
                <a:spcPts val="0"/>
              </a:spcBef>
              <a:spcAft>
                <a:spcPts val="0"/>
              </a:spcAft>
              <a:buClr>
                <a:schemeClr val="dk1"/>
              </a:buClr>
              <a:buSzPts val="1900"/>
              <a:buChar char="○"/>
              <a:defRPr>
                <a:solidFill>
                  <a:schemeClr val="dk1"/>
                </a:solidFill>
              </a:defRPr>
            </a:lvl5pPr>
            <a:lvl6pPr indent="-349250" lvl="5" marL="2743200" rtl="0">
              <a:lnSpc>
                <a:spcPct val="100000"/>
              </a:lnSpc>
              <a:spcBef>
                <a:spcPts val="0"/>
              </a:spcBef>
              <a:spcAft>
                <a:spcPts val="0"/>
              </a:spcAft>
              <a:buClr>
                <a:schemeClr val="dk1"/>
              </a:buClr>
              <a:buSzPts val="1900"/>
              <a:buChar char="■"/>
              <a:defRPr>
                <a:solidFill>
                  <a:schemeClr val="dk1"/>
                </a:solidFill>
              </a:defRPr>
            </a:lvl6pPr>
            <a:lvl7pPr indent="-349250" lvl="6" marL="3200400" rtl="0">
              <a:lnSpc>
                <a:spcPct val="100000"/>
              </a:lnSpc>
              <a:spcBef>
                <a:spcPts val="0"/>
              </a:spcBef>
              <a:spcAft>
                <a:spcPts val="0"/>
              </a:spcAft>
              <a:buClr>
                <a:schemeClr val="dk1"/>
              </a:buClr>
              <a:buSzPts val="1900"/>
              <a:buChar char="●"/>
              <a:defRPr>
                <a:solidFill>
                  <a:schemeClr val="dk1"/>
                </a:solidFill>
              </a:defRPr>
            </a:lvl7pPr>
            <a:lvl8pPr indent="-349250" lvl="7" marL="3657600" rtl="0">
              <a:lnSpc>
                <a:spcPct val="100000"/>
              </a:lnSpc>
              <a:spcBef>
                <a:spcPts val="0"/>
              </a:spcBef>
              <a:spcAft>
                <a:spcPts val="0"/>
              </a:spcAft>
              <a:buClr>
                <a:schemeClr val="dk1"/>
              </a:buClr>
              <a:buSzPts val="1900"/>
              <a:buChar char="○"/>
              <a:defRPr>
                <a:solidFill>
                  <a:schemeClr val="dk1"/>
                </a:solidFill>
              </a:defRPr>
            </a:lvl8pPr>
            <a:lvl9pPr indent="-349250" lvl="8" marL="4114800" rtl="0">
              <a:lnSpc>
                <a:spcPct val="100000"/>
              </a:lnSpc>
              <a:spcBef>
                <a:spcPts val="0"/>
              </a:spcBef>
              <a:spcAft>
                <a:spcPts val="0"/>
              </a:spcAft>
              <a:buClr>
                <a:schemeClr val="dk1"/>
              </a:buClr>
              <a:buSzPts val="1900"/>
              <a:buChar char="■"/>
              <a:defRPr>
                <a:solidFill>
                  <a:schemeClr val="dk1"/>
                </a:solidFill>
              </a:defRPr>
            </a:lvl9pPr>
          </a:lstStyle>
          <a:p/>
        </p:txBody>
      </p:sp>
      <p:cxnSp>
        <p:nvCxnSpPr>
          <p:cNvPr id="389" name="Google Shape;389;g293c0e7a3dc_0_1440"/>
          <p:cNvCxnSpPr>
            <a:stCxn id="390" idx="2"/>
            <a:endCxn id="391" idx="2"/>
          </p:cNvCxnSpPr>
          <p:nvPr/>
        </p:nvCxnSpPr>
        <p:spPr>
          <a:xfrm flipH="1" rot="-5400000">
            <a:off x="9850182" y="-982207"/>
            <a:ext cx="41100" cy="2805600"/>
          </a:xfrm>
          <a:prstGeom prst="bentConnector3">
            <a:avLst>
              <a:gd fmla="val 878601" name="adj1"/>
            </a:avLst>
          </a:prstGeom>
          <a:noFill/>
          <a:ln cap="flat" cmpd="sng" w="9525">
            <a:solidFill>
              <a:schemeClr val="dk1"/>
            </a:solidFill>
            <a:prstDash val="solid"/>
            <a:round/>
            <a:headEnd len="med" w="med" type="none"/>
            <a:tailEnd len="med" w="med" type="none"/>
          </a:ln>
        </p:spPr>
      </p:cxnSp>
      <p:sp>
        <p:nvSpPr>
          <p:cNvPr id="390" name="Google Shape;390;g293c0e7a3dc_0_1440"/>
          <p:cNvSpPr/>
          <p:nvPr/>
        </p:nvSpPr>
        <p:spPr>
          <a:xfrm>
            <a:off x="8092182" y="58043"/>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391" name="Google Shape;391;g293c0e7a3dc_0_1440"/>
          <p:cNvSpPr/>
          <p:nvPr/>
        </p:nvSpPr>
        <p:spPr>
          <a:xfrm flipH="1">
            <a:off x="11058435" y="-10188"/>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392" name="Google Shape;392;g293c0e7a3dc_0_1440"/>
          <p:cNvCxnSpPr>
            <a:stCxn id="393" idx="2"/>
            <a:endCxn id="394" idx="2"/>
          </p:cNvCxnSpPr>
          <p:nvPr/>
        </p:nvCxnSpPr>
        <p:spPr>
          <a:xfrm flipH="1">
            <a:off x="9387879" y="3029599"/>
            <a:ext cx="2258400" cy="3420300"/>
          </a:xfrm>
          <a:prstGeom prst="bentConnector2">
            <a:avLst/>
          </a:prstGeom>
          <a:noFill/>
          <a:ln cap="flat" cmpd="sng" w="9525">
            <a:solidFill>
              <a:schemeClr val="dk2"/>
            </a:solidFill>
            <a:prstDash val="solid"/>
            <a:round/>
            <a:headEnd len="med" w="med" type="none"/>
            <a:tailEnd len="med" w="med" type="none"/>
          </a:ln>
        </p:spPr>
      </p:cxnSp>
      <p:sp>
        <p:nvSpPr>
          <p:cNvPr id="393" name="Google Shape;393;g293c0e7a3dc_0_1440"/>
          <p:cNvSpPr/>
          <p:nvPr/>
        </p:nvSpPr>
        <p:spPr>
          <a:xfrm rot="5400000">
            <a:off x="11441529" y="2858599"/>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394" name="Google Shape;394;g293c0e7a3dc_0_1440"/>
          <p:cNvSpPr/>
          <p:nvPr/>
        </p:nvSpPr>
        <p:spPr>
          <a:xfrm flipH="1" rot="10800000">
            <a:off x="9172803" y="6449937"/>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3">
    <p:bg>
      <p:bgPr>
        <a:blipFill>
          <a:blip r:embed="rId2">
            <a:alphaModFix/>
          </a:blip>
          <a:stretch>
            <a:fillRect/>
          </a:stretch>
        </a:blipFill>
      </p:bgPr>
    </p:bg>
    <p:spTree>
      <p:nvGrpSpPr>
        <p:cNvPr id="395" name="Shape 395"/>
        <p:cNvGrpSpPr/>
        <p:nvPr/>
      </p:nvGrpSpPr>
      <p:grpSpPr>
        <a:xfrm>
          <a:off x="0" y="0"/>
          <a:ext cx="0" cy="0"/>
          <a:chOff x="0" y="0"/>
          <a:chExt cx="0" cy="0"/>
        </a:xfrm>
      </p:grpSpPr>
      <p:sp>
        <p:nvSpPr>
          <p:cNvPr id="396" name="Google Shape;396;g293c0e7a3dc_0_1449"/>
          <p:cNvSpPr txBox="1"/>
          <p:nvPr>
            <p:ph type="title"/>
          </p:nvPr>
        </p:nvSpPr>
        <p:spPr>
          <a:xfrm>
            <a:off x="1270936" y="694967"/>
            <a:ext cx="9669900" cy="763500"/>
          </a:xfrm>
          <a:prstGeom prst="rect">
            <a:avLst/>
          </a:prstGeom>
        </p:spPr>
        <p:txBody>
          <a:bodyPr anchorCtr="0" anchor="ctr" bIns="121875" lIns="121875" spcFirstLastPara="1" rIns="121875" wrap="square" tIns="121875">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cxnSp>
        <p:nvCxnSpPr>
          <p:cNvPr id="397" name="Google Shape;397;g293c0e7a3dc_0_1449"/>
          <p:cNvCxnSpPr>
            <a:stCxn id="398" idx="2"/>
            <a:endCxn id="399" idx="2"/>
          </p:cNvCxnSpPr>
          <p:nvPr/>
        </p:nvCxnSpPr>
        <p:spPr>
          <a:xfrm flipH="1" rot="-5400000">
            <a:off x="9846882" y="-985733"/>
            <a:ext cx="47700" cy="2805600"/>
          </a:xfrm>
          <a:prstGeom prst="bentConnector3">
            <a:avLst>
              <a:gd fmla="val 1497164" name="adj1"/>
            </a:avLst>
          </a:prstGeom>
          <a:noFill/>
          <a:ln cap="flat" cmpd="sng" w="9525">
            <a:solidFill>
              <a:schemeClr val="dk1"/>
            </a:solidFill>
            <a:prstDash val="solid"/>
            <a:round/>
            <a:headEnd len="med" w="med" type="none"/>
            <a:tailEnd len="med" w="med" type="none"/>
          </a:ln>
        </p:spPr>
      </p:cxnSp>
      <p:sp>
        <p:nvSpPr>
          <p:cNvPr id="398" name="Google Shape;398;g293c0e7a3dc_0_1449"/>
          <p:cNvSpPr/>
          <p:nvPr/>
        </p:nvSpPr>
        <p:spPr>
          <a:xfrm>
            <a:off x="8092182" y="51217"/>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399" name="Google Shape;399;g293c0e7a3dc_0_1449"/>
          <p:cNvSpPr/>
          <p:nvPr/>
        </p:nvSpPr>
        <p:spPr>
          <a:xfrm flipH="1">
            <a:off x="11058435" y="-10188"/>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400" name="Google Shape;400;g293c0e7a3dc_0_1449"/>
          <p:cNvCxnSpPr>
            <a:stCxn id="401" idx="2"/>
            <a:endCxn id="402" idx="2"/>
          </p:cNvCxnSpPr>
          <p:nvPr/>
        </p:nvCxnSpPr>
        <p:spPr>
          <a:xfrm>
            <a:off x="912506" y="6001064"/>
            <a:ext cx="2779800" cy="373200"/>
          </a:xfrm>
          <a:prstGeom prst="bentConnector2">
            <a:avLst/>
          </a:prstGeom>
          <a:noFill/>
          <a:ln cap="flat" cmpd="sng" w="9525">
            <a:solidFill>
              <a:schemeClr val="dk2"/>
            </a:solidFill>
            <a:prstDash val="solid"/>
            <a:round/>
            <a:headEnd len="med" w="med" type="none"/>
            <a:tailEnd len="med" w="med" type="none"/>
          </a:ln>
        </p:spPr>
      </p:cxnSp>
      <p:sp>
        <p:nvSpPr>
          <p:cNvPr id="401" name="Google Shape;401;g293c0e7a3dc_0_1449"/>
          <p:cNvSpPr/>
          <p:nvPr/>
        </p:nvSpPr>
        <p:spPr>
          <a:xfrm rot="-5400000">
            <a:off x="365756" y="5830064"/>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402" name="Google Shape;402;g293c0e7a3dc_0_1449"/>
          <p:cNvSpPr/>
          <p:nvPr/>
        </p:nvSpPr>
        <p:spPr>
          <a:xfrm flipH="1" rot="10800000">
            <a:off x="3477457" y="6374333"/>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bg>
      <p:bgPr>
        <a:blipFill>
          <a:blip r:embed="rId2">
            <a:alphaModFix/>
          </a:blip>
          <a:stretch>
            <a:fillRect/>
          </a:stretch>
        </a:blipFill>
      </p:bgPr>
    </p:bg>
    <p:spTree>
      <p:nvGrpSpPr>
        <p:cNvPr id="403" name="Shape 403"/>
        <p:cNvGrpSpPr/>
        <p:nvPr/>
      </p:nvGrpSpPr>
      <p:grpSpPr>
        <a:xfrm>
          <a:off x="0" y="0"/>
          <a:ext cx="0" cy="0"/>
          <a:chOff x="0" y="0"/>
          <a:chExt cx="0" cy="0"/>
        </a:xfrm>
      </p:grpSpPr>
      <p:sp>
        <p:nvSpPr>
          <p:cNvPr id="404" name="Google Shape;404;g293c0e7a3dc_0_1457"/>
          <p:cNvSpPr txBox="1"/>
          <p:nvPr>
            <p:ph type="title"/>
          </p:nvPr>
        </p:nvSpPr>
        <p:spPr>
          <a:xfrm>
            <a:off x="1270936" y="694967"/>
            <a:ext cx="8771700" cy="763500"/>
          </a:xfrm>
          <a:prstGeom prst="rect">
            <a:avLst/>
          </a:prstGeom>
        </p:spPr>
        <p:txBody>
          <a:bodyPr anchorCtr="0" anchor="ctr" bIns="121875" lIns="121875" spcFirstLastPara="1" rIns="121875" wrap="square" tIns="121875">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sp>
        <p:nvSpPr>
          <p:cNvPr id="405" name="Google Shape;405;g293c0e7a3dc_0_1457"/>
          <p:cNvSpPr txBox="1"/>
          <p:nvPr>
            <p:ph idx="2" type="title"/>
          </p:nvPr>
        </p:nvSpPr>
        <p:spPr>
          <a:xfrm>
            <a:off x="1270936" y="3422433"/>
            <a:ext cx="2990400" cy="384000"/>
          </a:xfrm>
          <a:prstGeom prst="rect">
            <a:avLst/>
          </a:prstGeom>
        </p:spPr>
        <p:txBody>
          <a:bodyPr anchorCtr="0" anchor="ctr" bIns="121875" lIns="121875" spcFirstLastPara="1" rIns="121875" wrap="square" tIns="121875">
            <a:noAutofit/>
          </a:bodyPr>
          <a:lstStyle>
            <a:lvl1pPr lvl="0" rtl="0">
              <a:spcBef>
                <a:spcPts val="0"/>
              </a:spcBef>
              <a:spcAft>
                <a:spcPts val="0"/>
              </a:spcAft>
              <a:buSzPts val="2400"/>
              <a:buNone/>
              <a:defRPr sz="29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06" name="Google Shape;406;g293c0e7a3dc_0_1457"/>
          <p:cNvSpPr txBox="1"/>
          <p:nvPr>
            <p:ph idx="1" type="subTitle"/>
          </p:nvPr>
        </p:nvSpPr>
        <p:spPr>
          <a:xfrm>
            <a:off x="1270936" y="3871666"/>
            <a:ext cx="2990400" cy="954300"/>
          </a:xfrm>
          <a:prstGeom prst="rect">
            <a:avLst/>
          </a:prstGeom>
        </p:spPr>
        <p:txBody>
          <a:bodyPr anchorCtr="0" anchor="ctr" bIns="121875" lIns="121875" spcFirstLastPara="1" rIns="121875" wrap="square" tIns="121875">
            <a:noAutofit/>
          </a:bodyPr>
          <a:lstStyle>
            <a:lvl1pPr lvl="0" rtl="0">
              <a:lnSpc>
                <a:spcPct val="100000"/>
              </a:lnSpc>
              <a:spcBef>
                <a:spcPts val="0"/>
              </a:spcBef>
              <a:spcAft>
                <a:spcPts val="0"/>
              </a:spcAft>
              <a:buSzPts val="1900"/>
              <a:buNone/>
              <a:defRPr sz="1900"/>
            </a:lvl1pPr>
            <a:lvl2pPr lvl="1" rtl="0">
              <a:lnSpc>
                <a:spcPct val="100000"/>
              </a:lnSpc>
              <a:spcBef>
                <a:spcPts val="0"/>
              </a:spcBef>
              <a:spcAft>
                <a:spcPts val="0"/>
              </a:spcAft>
              <a:buSzPts val="1900"/>
              <a:buNone/>
              <a:defRPr/>
            </a:lvl2pPr>
            <a:lvl3pPr lvl="2" rtl="0">
              <a:lnSpc>
                <a:spcPct val="100000"/>
              </a:lnSpc>
              <a:spcBef>
                <a:spcPts val="0"/>
              </a:spcBef>
              <a:spcAft>
                <a:spcPts val="0"/>
              </a:spcAft>
              <a:buSzPts val="1900"/>
              <a:buNone/>
              <a:defRPr/>
            </a:lvl3pPr>
            <a:lvl4pPr lvl="3" rtl="0">
              <a:lnSpc>
                <a:spcPct val="100000"/>
              </a:lnSpc>
              <a:spcBef>
                <a:spcPts val="0"/>
              </a:spcBef>
              <a:spcAft>
                <a:spcPts val="0"/>
              </a:spcAft>
              <a:buSzPts val="1900"/>
              <a:buNone/>
              <a:defRPr/>
            </a:lvl4pPr>
            <a:lvl5pPr lvl="4" rtl="0">
              <a:lnSpc>
                <a:spcPct val="100000"/>
              </a:lnSpc>
              <a:spcBef>
                <a:spcPts val="0"/>
              </a:spcBef>
              <a:spcAft>
                <a:spcPts val="0"/>
              </a:spcAft>
              <a:buSzPts val="1900"/>
              <a:buNone/>
              <a:defRPr/>
            </a:lvl5pPr>
            <a:lvl6pPr lvl="5" rtl="0">
              <a:lnSpc>
                <a:spcPct val="100000"/>
              </a:lnSpc>
              <a:spcBef>
                <a:spcPts val="0"/>
              </a:spcBef>
              <a:spcAft>
                <a:spcPts val="0"/>
              </a:spcAft>
              <a:buSzPts val="1900"/>
              <a:buNone/>
              <a:defRPr/>
            </a:lvl6pPr>
            <a:lvl7pPr lvl="6" rtl="0">
              <a:lnSpc>
                <a:spcPct val="100000"/>
              </a:lnSpc>
              <a:spcBef>
                <a:spcPts val="0"/>
              </a:spcBef>
              <a:spcAft>
                <a:spcPts val="0"/>
              </a:spcAft>
              <a:buSzPts val="1900"/>
              <a:buNone/>
              <a:defRPr/>
            </a:lvl7pPr>
            <a:lvl8pPr lvl="7" rtl="0">
              <a:lnSpc>
                <a:spcPct val="100000"/>
              </a:lnSpc>
              <a:spcBef>
                <a:spcPts val="0"/>
              </a:spcBef>
              <a:spcAft>
                <a:spcPts val="0"/>
              </a:spcAft>
              <a:buSzPts val="1900"/>
              <a:buNone/>
              <a:defRPr/>
            </a:lvl8pPr>
            <a:lvl9pPr lvl="8" rtl="0">
              <a:lnSpc>
                <a:spcPct val="100000"/>
              </a:lnSpc>
              <a:spcBef>
                <a:spcPts val="0"/>
              </a:spcBef>
              <a:spcAft>
                <a:spcPts val="0"/>
              </a:spcAft>
              <a:buSzPts val="1900"/>
              <a:buNone/>
              <a:defRPr/>
            </a:lvl9pPr>
          </a:lstStyle>
          <a:p/>
        </p:txBody>
      </p:sp>
      <p:sp>
        <p:nvSpPr>
          <p:cNvPr id="407" name="Google Shape;407;g293c0e7a3dc_0_1457"/>
          <p:cNvSpPr txBox="1"/>
          <p:nvPr>
            <p:ph idx="3" type="title"/>
          </p:nvPr>
        </p:nvSpPr>
        <p:spPr>
          <a:xfrm>
            <a:off x="4706181" y="3422433"/>
            <a:ext cx="2990400" cy="384000"/>
          </a:xfrm>
          <a:prstGeom prst="rect">
            <a:avLst/>
          </a:prstGeom>
        </p:spPr>
        <p:txBody>
          <a:bodyPr anchorCtr="0" anchor="ctr" bIns="121875" lIns="121875" spcFirstLastPara="1" rIns="121875" wrap="square" tIns="121875">
            <a:noAutofit/>
          </a:bodyPr>
          <a:lstStyle>
            <a:lvl1pPr lvl="0" rtl="0">
              <a:spcBef>
                <a:spcPts val="0"/>
              </a:spcBef>
              <a:spcAft>
                <a:spcPts val="0"/>
              </a:spcAft>
              <a:buSzPts val="2400"/>
              <a:buNone/>
              <a:defRPr sz="29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08" name="Google Shape;408;g293c0e7a3dc_0_1457"/>
          <p:cNvSpPr txBox="1"/>
          <p:nvPr>
            <p:ph idx="4" type="subTitle"/>
          </p:nvPr>
        </p:nvSpPr>
        <p:spPr>
          <a:xfrm>
            <a:off x="4706181" y="3871666"/>
            <a:ext cx="2990400" cy="954300"/>
          </a:xfrm>
          <a:prstGeom prst="rect">
            <a:avLst/>
          </a:prstGeom>
        </p:spPr>
        <p:txBody>
          <a:bodyPr anchorCtr="0" anchor="ctr" bIns="121875" lIns="121875" spcFirstLastPara="1" rIns="121875" wrap="square" tIns="121875">
            <a:noAutofit/>
          </a:bodyPr>
          <a:lstStyle>
            <a:lvl1pPr lvl="0" rtl="0">
              <a:lnSpc>
                <a:spcPct val="100000"/>
              </a:lnSpc>
              <a:spcBef>
                <a:spcPts val="0"/>
              </a:spcBef>
              <a:spcAft>
                <a:spcPts val="0"/>
              </a:spcAft>
              <a:buSzPts val="1900"/>
              <a:buNone/>
              <a:defRPr sz="1900"/>
            </a:lvl1pPr>
            <a:lvl2pPr lvl="1" rtl="0">
              <a:lnSpc>
                <a:spcPct val="100000"/>
              </a:lnSpc>
              <a:spcBef>
                <a:spcPts val="0"/>
              </a:spcBef>
              <a:spcAft>
                <a:spcPts val="0"/>
              </a:spcAft>
              <a:buSzPts val="1900"/>
              <a:buNone/>
              <a:defRPr/>
            </a:lvl2pPr>
            <a:lvl3pPr lvl="2" rtl="0">
              <a:lnSpc>
                <a:spcPct val="100000"/>
              </a:lnSpc>
              <a:spcBef>
                <a:spcPts val="0"/>
              </a:spcBef>
              <a:spcAft>
                <a:spcPts val="0"/>
              </a:spcAft>
              <a:buSzPts val="1900"/>
              <a:buNone/>
              <a:defRPr/>
            </a:lvl3pPr>
            <a:lvl4pPr lvl="3" rtl="0">
              <a:lnSpc>
                <a:spcPct val="100000"/>
              </a:lnSpc>
              <a:spcBef>
                <a:spcPts val="0"/>
              </a:spcBef>
              <a:spcAft>
                <a:spcPts val="0"/>
              </a:spcAft>
              <a:buSzPts val="1900"/>
              <a:buNone/>
              <a:defRPr/>
            </a:lvl4pPr>
            <a:lvl5pPr lvl="4" rtl="0">
              <a:lnSpc>
                <a:spcPct val="100000"/>
              </a:lnSpc>
              <a:spcBef>
                <a:spcPts val="0"/>
              </a:spcBef>
              <a:spcAft>
                <a:spcPts val="0"/>
              </a:spcAft>
              <a:buSzPts val="1900"/>
              <a:buNone/>
              <a:defRPr/>
            </a:lvl5pPr>
            <a:lvl6pPr lvl="5" rtl="0">
              <a:lnSpc>
                <a:spcPct val="100000"/>
              </a:lnSpc>
              <a:spcBef>
                <a:spcPts val="0"/>
              </a:spcBef>
              <a:spcAft>
                <a:spcPts val="0"/>
              </a:spcAft>
              <a:buSzPts val="1900"/>
              <a:buNone/>
              <a:defRPr/>
            </a:lvl6pPr>
            <a:lvl7pPr lvl="6" rtl="0">
              <a:lnSpc>
                <a:spcPct val="100000"/>
              </a:lnSpc>
              <a:spcBef>
                <a:spcPts val="0"/>
              </a:spcBef>
              <a:spcAft>
                <a:spcPts val="0"/>
              </a:spcAft>
              <a:buSzPts val="1900"/>
              <a:buNone/>
              <a:defRPr/>
            </a:lvl7pPr>
            <a:lvl8pPr lvl="7" rtl="0">
              <a:lnSpc>
                <a:spcPct val="100000"/>
              </a:lnSpc>
              <a:spcBef>
                <a:spcPts val="0"/>
              </a:spcBef>
              <a:spcAft>
                <a:spcPts val="0"/>
              </a:spcAft>
              <a:buSzPts val="1900"/>
              <a:buNone/>
              <a:defRPr/>
            </a:lvl8pPr>
            <a:lvl9pPr lvl="8" rtl="0">
              <a:lnSpc>
                <a:spcPct val="100000"/>
              </a:lnSpc>
              <a:spcBef>
                <a:spcPts val="0"/>
              </a:spcBef>
              <a:spcAft>
                <a:spcPts val="0"/>
              </a:spcAft>
              <a:buSzPts val="1900"/>
              <a:buNone/>
              <a:defRPr/>
            </a:lvl9pPr>
          </a:lstStyle>
          <a:p/>
        </p:txBody>
      </p:sp>
      <p:sp>
        <p:nvSpPr>
          <p:cNvPr id="409" name="Google Shape;409;g293c0e7a3dc_0_1457"/>
          <p:cNvSpPr txBox="1"/>
          <p:nvPr>
            <p:ph idx="5" type="title"/>
          </p:nvPr>
        </p:nvSpPr>
        <p:spPr>
          <a:xfrm>
            <a:off x="8116306" y="3422433"/>
            <a:ext cx="2990400" cy="384000"/>
          </a:xfrm>
          <a:prstGeom prst="rect">
            <a:avLst/>
          </a:prstGeom>
        </p:spPr>
        <p:txBody>
          <a:bodyPr anchorCtr="0" anchor="ctr" bIns="121875" lIns="121875" spcFirstLastPara="1" rIns="121875" wrap="square" tIns="121875">
            <a:noAutofit/>
          </a:bodyPr>
          <a:lstStyle>
            <a:lvl1pPr lvl="0" rtl="0">
              <a:spcBef>
                <a:spcPts val="0"/>
              </a:spcBef>
              <a:spcAft>
                <a:spcPts val="0"/>
              </a:spcAft>
              <a:buSzPts val="2400"/>
              <a:buNone/>
              <a:defRPr sz="29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10" name="Google Shape;410;g293c0e7a3dc_0_1457"/>
          <p:cNvSpPr txBox="1"/>
          <p:nvPr>
            <p:ph idx="6" type="subTitle"/>
          </p:nvPr>
        </p:nvSpPr>
        <p:spPr>
          <a:xfrm>
            <a:off x="8116306" y="3871666"/>
            <a:ext cx="2990400" cy="954300"/>
          </a:xfrm>
          <a:prstGeom prst="rect">
            <a:avLst/>
          </a:prstGeom>
        </p:spPr>
        <p:txBody>
          <a:bodyPr anchorCtr="0" anchor="ctr" bIns="121875" lIns="121875" spcFirstLastPara="1" rIns="121875" wrap="square" tIns="121875">
            <a:noAutofit/>
          </a:bodyPr>
          <a:lstStyle>
            <a:lvl1pPr lvl="0" rtl="0">
              <a:lnSpc>
                <a:spcPct val="100000"/>
              </a:lnSpc>
              <a:spcBef>
                <a:spcPts val="0"/>
              </a:spcBef>
              <a:spcAft>
                <a:spcPts val="0"/>
              </a:spcAft>
              <a:buSzPts val="1900"/>
              <a:buNone/>
              <a:defRPr sz="1900"/>
            </a:lvl1pPr>
            <a:lvl2pPr lvl="1" rtl="0">
              <a:lnSpc>
                <a:spcPct val="100000"/>
              </a:lnSpc>
              <a:spcBef>
                <a:spcPts val="0"/>
              </a:spcBef>
              <a:spcAft>
                <a:spcPts val="0"/>
              </a:spcAft>
              <a:buSzPts val="1900"/>
              <a:buNone/>
              <a:defRPr/>
            </a:lvl2pPr>
            <a:lvl3pPr lvl="2" rtl="0">
              <a:lnSpc>
                <a:spcPct val="100000"/>
              </a:lnSpc>
              <a:spcBef>
                <a:spcPts val="0"/>
              </a:spcBef>
              <a:spcAft>
                <a:spcPts val="0"/>
              </a:spcAft>
              <a:buSzPts val="1900"/>
              <a:buNone/>
              <a:defRPr/>
            </a:lvl3pPr>
            <a:lvl4pPr lvl="3" rtl="0">
              <a:lnSpc>
                <a:spcPct val="100000"/>
              </a:lnSpc>
              <a:spcBef>
                <a:spcPts val="0"/>
              </a:spcBef>
              <a:spcAft>
                <a:spcPts val="0"/>
              </a:spcAft>
              <a:buSzPts val="1900"/>
              <a:buNone/>
              <a:defRPr/>
            </a:lvl4pPr>
            <a:lvl5pPr lvl="4" rtl="0">
              <a:lnSpc>
                <a:spcPct val="100000"/>
              </a:lnSpc>
              <a:spcBef>
                <a:spcPts val="0"/>
              </a:spcBef>
              <a:spcAft>
                <a:spcPts val="0"/>
              </a:spcAft>
              <a:buSzPts val="1900"/>
              <a:buNone/>
              <a:defRPr/>
            </a:lvl5pPr>
            <a:lvl6pPr lvl="5" rtl="0">
              <a:lnSpc>
                <a:spcPct val="100000"/>
              </a:lnSpc>
              <a:spcBef>
                <a:spcPts val="0"/>
              </a:spcBef>
              <a:spcAft>
                <a:spcPts val="0"/>
              </a:spcAft>
              <a:buSzPts val="1900"/>
              <a:buNone/>
              <a:defRPr/>
            </a:lvl6pPr>
            <a:lvl7pPr lvl="6" rtl="0">
              <a:lnSpc>
                <a:spcPct val="100000"/>
              </a:lnSpc>
              <a:spcBef>
                <a:spcPts val="0"/>
              </a:spcBef>
              <a:spcAft>
                <a:spcPts val="0"/>
              </a:spcAft>
              <a:buSzPts val="1900"/>
              <a:buNone/>
              <a:defRPr/>
            </a:lvl7pPr>
            <a:lvl8pPr lvl="7" rtl="0">
              <a:lnSpc>
                <a:spcPct val="100000"/>
              </a:lnSpc>
              <a:spcBef>
                <a:spcPts val="0"/>
              </a:spcBef>
              <a:spcAft>
                <a:spcPts val="0"/>
              </a:spcAft>
              <a:buSzPts val="1900"/>
              <a:buNone/>
              <a:defRPr/>
            </a:lvl8pPr>
            <a:lvl9pPr lvl="8" rtl="0">
              <a:lnSpc>
                <a:spcPct val="100000"/>
              </a:lnSpc>
              <a:spcBef>
                <a:spcPts val="0"/>
              </a:spcBef>
              <a:spcAft>
                <a:spcPts val="0"/>
              </a:spcAft>
              <a:buSzPts val="1900"/>
              <a:buNone/>
              <a:defRPr/>
            </a:lvl9pPr>
          </a:lstStyle>
          <a:p/>
        </p:txBody>
      </p:sp>
      <p:cxnSp>
        <p:nvCxnSpPr>
          <p:cNvPr id="411" name="Google Shape;411;g293c0e7a3dc_0_1457"/>
          <p:cNvCxnSpPr>
            <a:stCxn id="412" idx="2"/>
            <a:endCxn id="413" idx="2"/>
          </p:cNvCxnSpPr>
          <p:nvPr/>
        </p:nvCxnSpPr>
        <p:spPr>
          <a:xfrm>
            <a:off x="5561365" y="1076719"/>
            <a:ext cx="6075600" cy="396900"/>
          </a:xfrm>
          <a:prstGeom prst="bentConnector3">
            <a:avLst>
              <a:gd fmla="val 50000" name="adj1"/>
            </a:avLst>
          </a:prstGeom>
          <a:noFill/>
          <a:ln cap="flat" cmpd="sng" w="9525">
            <a:solidFill>
              <a:schemeClr val="dk1"/>
            </a:solidFill>
            <a:prstDash val="solid"/>
            <a:round/>
            <a:headEnd len="med" w="med" type="none"/>
            <a:tailEnd len="med" w="med" type="none"/>
          </a:ln>
        </p:spPr>
      </p:cxnSp>
      <p:sp>
        <p:nvSpPr>
          <p:cNvPr id="412" name="Google Shape;412;g293c0e7a3dc_0_1457"/>
          <p:cNvSpPr/>
          <p:nvPr/>
        </p:nvSpPr>
        <p:spPr>
          <a:xfrm rot="-5400000">
            <a:off x="4963915" y="865519"/>
            <a:ext cx="772500" cy="4224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413" name="Google Shape;413;g293c0e7a3dc_0_1457"/>
          <p:cNvSpPr/>
          <p:nvPr/>
        </p:nvSpPr>
        <p:spPr>
          <a:xfrm flipH="1" rot="5400000">
            <a:off x="11602940" y="1241900"/>
            <a:ext cx="531300" cy="4635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414" name="Google Shape;414;g293c0e7a3dc_0_1457"/>
          <p:cNvCxnSpPr>
            <a:stCxn id="415" idx="2"/>
            <a:endCxn id="416" idx="2"/>
          </p:cNvCxnSpPr>
          <p:nvPr/>
        </p:nvCxnSpPr>
        <p:spPr>
          <a:xfrm>
            <a:off x="912506" y="5996630"/>
            <a:ext cx="4213200" cy="410100"/>
          </a:xfrm>
          <a:prstGeom prst="bentConnector2">
            <a:avLst/>
          </a:prstGeom>
          <a:noFill/>
          <a:ln cap="flat" cmpd="sng" w="9525">
            <a:solidFill>
              <a:schemeClr val="dk2"/>
            </a:solidFill>
            <a:prstDash val="solid"/>
            <a:round/>
            <a:headEnd len="med" w="med" type="none"/>
            <a:tailEnd len="med" w="med" type="none"/>
          </a:ln>
        </p:spPr>
      </p:cxnSp>
      <p:sp>
        <p:nvSpPr>
          <p:cNvPr id="415" name="Google Shape;415;g293c0e7a3dc_0_1457"/>
          <p:cNvSpPr/>
          <p:nvPr/>
        </p:nvSpPr>
        <p:spPr>
          <a:xfrm rot="-5400000">
            <a:off x="365756" y="5825630"/>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416" name="Google Shape;416;g293c0e7a3dc_0_1457"/>
          <p:cNvSpPr/>
          <p:nvPr/>
        </p:nvSpPr>
        <p:spPr>
          <a:xfrm flipH="1" rot="10800000">
            <a:off x="4910617" y="6406799"/>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bg>
      <p:bgPr>
        <a:blipFill>
          <a:blip r:embed="rId2">
            <a:alphaModFix/>
          </a:blip>
          <a:stretch>
            <a:fillRect/>
          </a:stretch>
        </a:blipFill>
      </p:bgPr>
    </p:bg>
    <p:spTree>
      <p:nvGrpSpPr>
        <p:cNvPr id="417" name="Shape 417"/>
        <p:cNvGrpSpPr/>
        <p:nvPr/>
      </p:nvGrpSpPr>
      <p:grpSpPr>
        <a:xfrm>
          <a:off x="0" y="0"/>
          <a:ext cx="0" cy="0"/>
          <a:chOff x="0" y="0"/>
          <a:chExt cx="0" cy="0"/>
        </a:xfrm>
      </p:grpSpPr>
      <p:sp>
        <p:nvSpPr>
          <p:cNvPr id="418" name="Google Shape;418;g293c0e7a3dc_0_1471"/>
          <p:cNvSpPr txBox="1"/>
          <p:nvPr>
            <p:ph type="title"/>
          </p:nvPr>
        </p:nvSpPr>
        <p:spPr>
          <a:xfrm>
            <a:off x="1270936" y="694967"/>
            <a:ext cx="8845200" cy="763500"/>
          </a:xfrm>
          <a:prstGeom prst="rect">
            <a:avLst/>
          </a:prstGeom>
        </p:spPr>
        <p:txBody>
          <a:bodyPr anchorCtr="0" anchor="ctr" bIns="121875" lIns="121875" spcFirstLastPara="1" rIns="121875" wrap="square" tIns="121875">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sp>
        <p:nvSpPr>
          <p:cNvPr id="419" name="Google Shape;419;g293c0e7a3dc_0_1471"/>
          <p:cNvSpPr txBox="1"/>
          <p:nvPr>
            <p:ph idx="2" type="title"/>
          </p:nvPr>
        </p:nvSpPr>
        <p:spPr>
          <a:xfrm>
            <a:off x="3046040" y="2135300"/>
            <a:ext cx="3114300" cy="384000"/>
          </a:xfrm>
          <a:prstGeom prst="rect">
            <a:avLst/>
          </a:prstGeom>
        </p:spPr>
        <p:txBody>
          <a:bodyPr anchorCtr="0" anchor="ctr" bIns="121875" lIns="121875" spcFirstLastPara="1" rIns="121875" wrap="square" tIns="121875">
            <a:noAutofit/>
          </a:bodyPr>
          <a:lstStyle>
            <a:lvl1pPr lvl="0" rtl="0">
              <a:spcBef>
                <a:spcPts val="0"/>
              </a:spcBef>
              <a:spcAft>
                <a:spcPts val="0"/>
              </a:spcAft>
              <a:buSzPts val="2400"/>
              <a:buNone/>
              <a:defRPr sz="29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20" name="Google Shape;420;g293c0e7a3dc_0_1471"/>
          <p:cNvSpPr txBox="1"/>
          <p:nvPr>
            <p:ph idx="1" type="subTitle"/>
          </p:nvPr>
        </p:nvSpPr>
        <p:spPr>
          <a:xfrm>
            <a:off x="3046040" y="2597733"/>
            <a:ext cx="3114300" cy="646500"/>
          </a:xfrm>
          <a:prstGeom prst="rect">
            <a:avLst/>
          </a:prstGeom>
        </p:spPr>
        <p:txBody>
          <a:bodyPr anchorCtr="0" anchor="ctr" bIns="121875" lIns="121875" spcFirstLastPara="1" rIns="121875" wrap="square" tIns="121875">
            <a:noAutofit/>
          </a:bodyPr>
          <a:lstStyle>
            <a:lvl1pPr lvl="0" rtl="0">
              <a:lnSpc>
                <a:spcPct val="100000"/>
              </a:lnSpc>
              <a:spcBef>
                <a:spcPts val="0"/>
              </a:spcBef>
              <a:spcAft>
                <a:spcPts val="0"/>
              </a:spcAft>
              <a:buSzPts val="1900"/>
              <a:buNone/>
              <a:defRPr sz="1900"/>
            </a:lvl1pPr>
            <a:lvl2pPr lvl="1" rtl="0">
              <a:lnSpc>
                <a:spcPct val="100000"/>
              </a:lnSpc>
              <a:spcBef>
                <a:spcPts val="0"/>
              </a:spcBef>
              <a:spcAft>
                <a:spcPts val="0"/>
              </a:spcAft>
              <a:buSzPts val="1900"/>
              <a:buNone/>
              <a:defRPr/>
            </a:lvl2pPr>
            <a:lvl3pPr lvl="2" rtl="0">
              <a:lnSpc>
                <a:spcPct val="100000"/>
              </a:lnSpc>
              <a:spcBef>
                <a:spcPts val="0"/>
              </a:spcBef>
              <a:spcAft>
                <a:spcPts val="0"/>
              </a:spcAft>
              <a:buSzPts val="1900"/>
              <a:buNone/>
              <a:defRPr/>
            </a:lvl3pPr>
            <a:lvl4pPr lvl="3" rtl="0">
              <a:lnSpc>
                <a:spcPct val="100000"/>
              </a:lnSpc>
              <a:spcBef>
                <a:spcPts val="0"/>
              </a:spcBef>
              <a:spcAft>
                <a:spcPts val="0"/>
              </a:spcAft>
              <a:buSzPts val="1900"/>
              <a:buNone/>
              <a:defRPr/>
            </a:lvl4pPr>
            <a:lvl5pPr lvl="4" rtl="0">
              <a:lnSpc>
                <a:spcPct val="100000"/>
              </a:lnSpc>
              <a:spcBef>
                <a:spcPts val="0"/>
              </a:spcBef>
              <a:spcAft>
                <a:spcPts val="0"/>
              </a:spcAft>
              <a:buSzPts val="1900"/>
              <a:buNone/>
              <a:defRPr/>
            </a:lvl5pPr>
            <a:lvl6pPr lvl="5" rtl="0">
              <a:lnSpc>
                <a:spcPct val="100000"/>
              </a:lnSpc>
              <a:spcBef>
                <a:spcPts val="0"/>
              </a:spcBef>
              <a:spcAft>
                <a:spcPts val="0"/>
              </a:spcAft>
              <a:buSzPts val="1900"/>
              <a:buNone/>
              <a:defRPr/>
            </a:lvl6pPr>
            <a:lvl7pPr lvl="6" rtl="0">
              <a:lnSpc>
                <a:spcPct val="100000"/>
              </a:lnSpc>
              <a:spcBef>
                <a:spcPts val="0"/>
              </a:spcBef>
              <a:spcAft>
                <a:spcPts val="0"/>
              </a:spcAft>
              <a:buSzPts val="1900"/>
              <a:buNone/>
              <a:defRPr/>
            </a:lvl7pPr>
            <a:lvl8pPr lvl="7" rtl="0">
              <a:lnSpc>
                <a:spcPct val="100000"/>
              </a:lnSpc>
              <a:spcBef>
                <a:spcPts val="0"/>
              </a:spcBef>
              <a:spcAft>
                <a:spcPts val="0"/>
              </a:spcAft>
              <a:buSzPts val="1900"/>
              <a:buNone/>
              <a:defRPr/>
            </a:lvl8pPr>
            <a:lvl9pPr lvl="8" rtl="0">
              <a:lnSpc>
                <a:spcPct val="100000"/>
              </a:lnSpc>
              <a:spcBef>
                <a:spcPts val="0"/>
              </a:spcBef>
              <a:spcAft>
                <a:spcPts val="0"/>
              </a:spcAft>
              <a:buSzPts val="1900"/>
              <a:buNone/>
              <a:defRPr/>
            </a:lvl9pPr>
          </a:lstStyle>
          <a:p/>
        </p:txBody>
      </p:sp>
      <p:sp>
        <p:nvSpPr>
          <p:cNvPr id="421" name="Google Shape;421;g293c0e7a3dc_0_1471"/>
          <p:cNvSpPr txBox="1"/>
          <p:nvPr>
            <p:ph idx="3" type="title"/>
          </p:nvPr>
        </p:nvSpPr>
        <p:spPr>
          <a:xfrm>
            <a:off x="7850888" y="2135300"/>
            <a:ext cx="3114300" cy="384000"/>
          </a:xfrm>
          <a:prstGeom prst="rect">
            <a:avLst/>
          </a:prstGeom>
        </p:spPr>
        <p:txBody>
          <a:bodyPr anchorCtr="0" anchor="ctr" bIns="121875" lIns="121875" spcFirstLastPara="1" rIns="121875" wrap="square" tIns="121875">
            <a:noAutofit/>
          </a:bodyPr>
          <a:lstStyle>
            <a:lvl1pPr lvl="0" rtl="0">
              <a:spcBef>
                <a:spcPts val="0"/>
              </a:spcBef>
              <a:spcAft>
                <a:spcPts val="0"/>
              </a:spcAft>
              <a:buSzPts val="2400"/>
              <a:buNone/>
              <a:defRPr sz="29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22" name="Google Shape;422;g293c0e7a3dc_0_1471"/>
          <p:cNvSpPr txBox="1"/>
          <p:nvPr>
            <p:ph idx="4" type="subTitle"/>
          </p:nvPr>
        </p:nvSpPr>
        <p:spPr>
          <a:xfrm>
            <a:off x="7850888" y="2597733"/>
            <a:ext cx="3114300" cy="646500"/>
          </a:xfrm>
          <a:prstGeom prst="rect">
            <a:avLst/>
          </a:prstGeom>
        </p:spPr>
        <p:txBody>
          <a:bodyPr anchorCtr="0" anchor="ctr" bIns="121875" lIns="121875" spcFirstLastPara="1" rIns="121875" wrap="square" tIns="121875">
            <a:noAutofit/>
          </a:bodyPr>
          <a:lstStyle>
            <a:lvl1pPr lvl="0" rtl="0">
              <a:lnSpc>
                <a:spcPct val="100000"/>
              </a:lnSpc>
              <a:spcBef>
                <a:spcPts val="0"/>
              </a:spcBef>
              <a:spcAft>
                <a:spcPts val="0"/>
              </a:spcAft>
              <a:buSzPts val="1900"/>
              <a:buNone/>
              <a:defRPr sz="1900"/>
            </a:lvl1pPr>
            <a:lvl2pPr lvl="1" rtl="0">
              <a:lnSpc>
                <a:spcPct val="100000"/>
              </a:lnSpc>
              <a:spcBef>
                <a:spcPts val="0"/>
              </a:spcBef>
              <a:spcAft>
                <a:spcPts val="0"/>
              </a:spcAft>
              <a:buSzPts val="1900"/>
              <a:buNone/>
              <a:defRPr/>
            </a:lvl2pPr>
            <a:lvl3pPr lvl="2" rtl="0">
              <a:lnSpc>
                <a:spcPct val="100000"/>
              </a:lnSpc>
              <a:spcBef>
                <a:spcPts val="0"/>
              </a:spcBef>
              <a:spcAft>
                <a:spcPts val="0"/>
              </a:spcAft>
              <a:buSzPts val="1900"/>
              <a:buNone/>
              <a:defRPr/>
            </a:lvl3pPr>
            <a:lvl4pPr lvl="3" rtl="0">
              <a:lnSpc>
                <a:spcPct val="100000"/>
              </a:lnSpc>
              <a:spcBef>
                <a:spcPts val="0"/>
              </a:spcBef>
              <a:spcAft>
                <a:spcPts val="0"/>
              </a:spcAft>
              <a:buSzPts val="1900"/>
              <a:buNone/>
              <a:defRPr/>
            </a:lvl4pPr>
            <a:lvl5pPr lvl="4" rtl="0">
              <a:lnSpc>
                <a:spcPct val="100000"/>
              </a:lnSpc>
              <a:spcBef>
                <a:spcPts val="0"/>
              </a:spcBef>
              <a:spcAft>
                <a:spcPts val="0"/>
              </a:spcAft>
              <a:buSzPts val="1900"/>
              <a:buNone/>
              <a:defRPr/>
            </a:lvl5pPr>
            <a:lvl6pPr lvl="5" rtl="0">
              <a:lnSpc>
                <a:spcPct val="100000"/>
              </a:lnSpc>
              <a:spcBef>
                <a:spcPts val="0"/>
              </a:spcBef>
              <a:spcAft>
                <a:spcPts val="0"/>
              </a:spcAft>
              <a:buSzPts val="1900"/>
              <a:buNone/>
              <a:defRPr/>
            </a:lvl6pPr>
            <a:lvl7pPr lvl="6" rtl="0">
              <a:lnSpc>
                <a:spcPct val="100000"/>
              </a:lnSpc>
              <a:spcBef>
                <a:spcPts val="0"/>
              </a:spcBef>
              <a:spcAft>
                <a:spcPts val="0"/>
              </a:spcAft>
              <a:buSzPts val="1900"/>
              <a:buNone/>
              <a:defRPr/>
            </a:lvl7pPr>
            <a:lvl8pPr lvl="7" rtl="0">
              <a:lnSpc>
                <a:spcPct val="100000"/>
              </a:lnSpc>
              <a:spcBef>
                <a:spcPts val="0"/>
              </a:spcBef>
              <a:spcAft>
                <a:spcPts val="0"/>
              </a:spcAft>
              <a:buSzPts val="1900"/>
              <a:buNone/>
              <a:defRPr/>
            </a:lvl8pPr>
            <a:lvl9pPr lvl="8" rtl="0">
              <a:lnSpc>
                <a:spcPct val="100000"/>
              </a:lnSpc>
              <a:spcBef>
                <a:spcPts val="0"/>
              </a:spcBef>
              <a:spcAft>
                <a:spcPts val="0"/>
              </a:spcAft>
              <a:buSzPts val="1900"/>
              <a:buNone/>
              <a:defRPr/>
            </a:lvl9pPr>
          </a:lstStyle>
          <a:p/>
        </p:txBody>
      </p:sp>
      <p:sp>
        <p:nvSpPr>
          <p:cNvPr id="423" name="Google Shape;423;g293c0e7a3dc_0_1471"/>
          <p:cNvSpPr txBox="1"/>
          <p:nvPr>
            <p:ph idx="5" type="title"/>
          </p:nvPr>
        </p:nvSpPr>
        <p:spPr>
          <a:xfrm>
            <a:off x="3046040" y="4419433"/>
            <a:ext cx="3114300" cy="384000"/>
          </a:xfrm>
          <a:prstGeom prst="rect">
            <a:avLst/>
          </a:prstGeom>
        </p:spPr>
        <p:txBody>
          <a:bodyPr anchorCtr="0" anchor="ctr" bIns="121875" lIns="121875" spcFirstLastPara="1" rIns="121875" wrap="square" tIns="121875">
            <a:noAutofit/>
          </a:bodyPr>
          <a:lstStyle>
            <a:lvl1pPr lvl="0" rtl="0">
              <a:spcBef>
                <a:spcPts val="0"/>
              </a:spcBef>
              <a:spcAft>
                <a:spcPts val="0"/>
              </a:spcAft>
              <a:buSzPts val="2400"/>
              <a:buNone/>
              <a:defRPr sz="29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24" name="Google Shape;424;g293c0e7a3dc_0_1471"/>
          <p:cNvSpPr txBox="1"/>
          <p:nvPr>
            <p:ph idx="6" type="subTitle"/>
          </p:nvPr>
        </p:nvSpPr>
        <p:spPr>
          <a:xfrm>
            <a:off x="3046040" y="4882000"/>
            <a:ext cx="3114300" cy="646500"/>
          </a:xfrm>
          <a:prstGeom prst="rect">
            <a:avLst/>
          </a:prstGeom>
        </p:spPr>
        <p:txBody>
          <a:bodyPr anchorCtr="0" anchor="ctr" bIns="121875" lIns="121875" spcFirstLastPara="1" rIns="121875" wrap="square" tIns="121875">
            <a:noAutofit/>
          </a:bodyPr>
          <a:lstStyle>
            <a:lvl1pPr lvl="0" rtl="0">
              <a:lnSpc>
                <a:spcPct val="100000"/>
              </a:lnSpc>
              <a:spcBef>
                <a:spcPts val="0"/>
              </a:spcBef>
              <a:spcAft>
                <a:spcPts val="0"/>
              </a:spcAft>
              <a:buSzPts val="1900"/>
              <a:buNone/>
              <a:defRPr sz="1900"/>
            </a:lvl1pPr>
            <a:lvl2pPr lvl="1" rtl="0">
              <a:lnSpc>
                <a:spcPct val="100000"/>
              </a:lnSpc>
              <a:spcBef>
                <a:spcPts val="0"/>
              </a:spcBef>
              <a:spcAft>
                <a:spcPts val="0"/>
              </a:spcAft>
              <a:buSzPts val="1900"/>
              <a:buNone/>
              <a:defRPr/>
            </a:lvl2pPr>
            <a:lvl3pPr lvl="2" rtl="0">
              <a:lnSpc>
                <a:spcPct val="100000"/>
              </a:lnSpc>
              <a:spcBef>
                <a:spcPts val="0"/>
              </a:spcBef>
              <a:spcAft>
                <a:spcPts val="0"/>
              </a:spcAft>
              <a:buSzPts val="1900"/>
              <a:buNone/>
              <a:defRPr/>
            </a:lvl3pPr>
            <a:lvl4pPr lvl="3" rtl="0">
              <a:lnSpc>
                <a:spcPct val="100000"/>
              </a:lnSpc>
              <a:spcBef>
                <a:spcPts val="0"/>
              </a:spcBef>
              <a:spcAft>
                <a:spcPts val="0"/>
              </a:spcAft>
              <a:buSzPts val="1900"/>
              <a:buNone/>
              <a:defRPr/>
            </a:lvl4pPr>
            <a:lvl5pPr lvl="4" rtl="0">
              <a:lnSpc>
                <a:spcPct val="100000"/>
              </a:lnSpc>
              <a:spcBef>
                <a:spcPts val="0"/>
              </a:spcBef>
              <a:spcAft>
                <a:spcPts val="0"/>
              </a:spcAft>
              <a:buSzPts val="1900"/>
              <a:buNone/>
              <a:defRPr/>
            </a:lvl5pPr>
            <a:lvl6pPr lvl="5" rtl="0">
              <a:lnSpc>
                <a:spcPct val="100000"/>
              </a:lnSpc>
              <a:spcBef>
                <a:spcPts val="0"/>
              </a:spcBef>
              <a:spcAft>
                <a:spcPts val="0"/>
              </a:spcAft>
              <a:buSzPts val="1900"/>
              <a:buNone/>
              <a:defRPr/>
            </a:lvl6pPr>
            <a:lvl7pPr lvl="6" rtl="0">
              <a:lnSpc>
                <a:spcPct val="100000"/>
              </a:lnSpc>
              <a:spcBef>
                <a:spcPts val="0"/>
              </a:spcBef>
              <a:spcAft>
                <a:spcPts val="0"/>
              </a:spcAft>
              <a:buSzPts val="1900"/>
              <a:buNone/>
              <a:defRPr/>
            </a:lvl7pPr>
            <a:lvl8pPr lvl="7" rtl="0">
              <a:lnSpc>
                <a:spcPct val="100000"/>
              </a:lnSpc>
              <a:spcBef>
                <a:spcPts val="0"/>
              </a:spcBef>
              <a:spcAft>
                <a:spcPts val="0"/>
              </a:spcAft>
              <a:buSzPts val="1900"/>
              <a:buNone/>
              <a:defRPr/>
            </a:lvl8pPr>
            <a:lvl9pPr lvl="8" rtl="0">
              <a:lnSpc>
                <a:spcPct val="100000"/>
              </a:lnSpc>
              <a:spcBef>
                <a:spcPts val="0"/>
              </a:spcBef>
              <a:spcAft>
                <a:spcPts val="0"/>
              </a:spcAft>
              <a:buSzPts val="1900"/>
              <a:buNone/>
              <a:defRPr/>
            </a:lvl9pPr>
          </a:lstStyle>
          <a:p/>
        </p:txBody>
      </p:sp>
      <p:sp>
        <p:nvSpPr>
          <p:cNvPr id="425" name="Google Shape;425;g293c0e7a3dc_0_1471"/>
          <p:cNvSpPr txBox="1"/>
          <p:nvPr>
            <p:ph idx="7" type="title"/>
          </p:nvPr>
        </p:nvSpPr>
        <p:spPr>
          <a:xfrm>
            <a:off x="7850888" y="4419433"/>
            <a:ext cx="3114300" cy="384000"/>
          </a:xfrm>
          <a:prstGeom prst="rect">
            <a:avLst/>
          </a:prstGeom>
        </p:spPr>
        <p:txBody>
          <a:bodyPr anchorCtr="0" anchor="ctr" bIns="121875" lIns="121875" spcFirstLastPara="1" rIns="121875" wrap="square" tIns="121875">
            <a:noAutofit/>
          </a:bodyPr>
          <a:lstStyle>
            <a:lvl1pPr lvl="0" rtl="0">
              <a:spcBef>
                <a:spcPts val="0"/>
              </a:spcBef>
              <a:spcAft>
                <a:spcPts val="0"/>
              </a:spcAft>
              <a:buSzPts val="2400"/>
              <a:buNone/>
              <a:defRPr sz="29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26" name="Google Shape;426;g293c0e7a3dc_0_1471"/>
          <p:cNvSpPr txBox="1"/>
          <p:nvPr>
            <p:ph idx="8" type="subTitle"/>
          </p:nvPr>
        </p:nvSpPr>
        <p:spPr>
          <a:xfrm>
            <a:off x="7850888" y="4882000"/>
            <a:ext cx="3114300" cy="646500"/>
          </a:xfrm>
          <a:prstGeom prst="rect">
            <a:avLst/>
          </a:prstGeom>
        </p:spPr>
        <p:txBody>
          <a:bodyPr anchorCtr="0" anchor="ctr" bIns="121875" lIns="121875" spcFirstLastPara="1" rIns="121875" wrap="square" tIns="121875">
            <a:noAutofit/>
          </a:bodyPr>
          <a:lstStyle>
            <a:lvl1pPr lvl="0" rtl="0">
              <a:lnSpc>
                <a:spcPct val="100000"/>
              </a:lnSpc>
              <a:spcBef>
                <a:spcPts val="0"/>
              </a:spcBef>
              <a:spcAft>
                <a:spcPts val="0"/>
              </a:spcAft>
              <a:buSzPts val="1900"/>
              <a:buNone/>
              <a:defRPr sz="1900"/>
            </a:lvl1pPr>
            <a:lvl2pPr lvl="1" rtl="0">
              <a:lnSpc>
                <a:spcPct val="100000"/>
              </a:lnSpc>
              <a:spcBef>
                <a:spcPts val="0"/>
              </a:spcBef>
              <a:spcAft>
                <a:spcPts val="0"/>
              </a:spcAft>
              <a:buSzPts val="1900"/>
              <a:buNone/>
              <a:defRPr/>
            </a:lvl2pPr>
            <a:lvl3pPr lvl="2" rtl="0">
              <a:lnSpc>
                <a:spcPct val="100000"/>
              </a:lnSpc>
              <a:spcBef>
                <a:spcPts val="0"/>
              </a:spcBef>
              <a:spcAft>
                <a:spcPts val="0"/>
              </a:spcAft>
              <a:buSzPts val="1900"/>
              <a:buNone/>
              <a:defRPr/>
            </a:lvl3pPr>
            <a:lvl4pPr lvl="3" rtl="0">
              <a:lnSpc>
                <a:spcPct val="100000"/>
              </a:lnSpc>
              <a:spcBef>
                <a:spcPts val="0"/>
              </a:spcBef>
              <a:spcAft>
                <a:spcPts val="0"/>
              </a:spcAft>
              <a:buSzPts val="1900"/>
              <a:buNone/>
              <a:defRPr/>
            </a:lvl4pPr>
            <a:lvl5pPr lvl="4" rtl="0">
              <a:lnSpc>
                <a:spcPct val="100000"/>
              </a:lnSpc>
              <a:spcBef>
                <a:spcPts val="0"/>
              </a:spcBef>
              <a:spcAft>
                <a:spcPts val="0"/>
              </a:spcAft>
              <a:buSzPts val="1900"/>
              <a:buNone/>
              <a:defRPr/>
            </a:lvl5pPr>
            <a:lvl6pPr lvl="5" rtl="0">
              <a:lnSpc>
                <a:spcPct val="100000"/>
              </a:lnSpc>
              <a:spcBef>
                <a:spcPts val="0"/>
              </a:spcBef>
              <a:spcAft>
                <a:spcPts val="0"/>
              </a:spcAft>
              <a:buSzPts val="1900"/>
              <a:buNone/>
              <a:defRPr/>
            </a:lvl6pPr>
            <a:lvl7pPr lvl="6" rtl="0">
              <a:lnSpc>
                <a:spcPct val="100000"/>
              </a:lnSpc>
              <a:spcBef>
                <a:spcPts val="0"/>
              </a:spcBef>
              <a:spcAft>
                <a:spcPts val="0"/>
              </a:spcAft>
              <a:buSzPts val="1900"/>
              <a:buNone/>
              <a:defRPr/>
            </a:lvl7pPr>
            <a:lvl8pPr lvl="7" rtl="0">
              <a:lnSpc>
                <a:spcPct val="100000"/>
              </a:lnSpc>
              <a:spcBef>
                <a:spcPts val="0"/>
              </a:spcBef>
              <a:spcAft>
                <a:spcPts val="0"/>
              </a:spcAft>
              <a:buSzPts val="1900"/>
              <a:buNone/>
              <a:defRPr/>
            </a:lvl8pPr>
            <a:lvl9pPr lvl="8" rtl="0">
              <a:lnSpc>
                <a:spcPct val="100000"/>
              </a:lnSpc>
              <a:spcBef>
                <a:spcPts val="0"/>
              </a:spcBef>
              <a:spcAft>
                <a:spcPts val="0"/>
              </a:spcAft>
              <a:buSzPts val="1900"/>
              <a:buNone/>
              <a:defRPr/>
            </a:lvl9pPr>
          </a:lstStyle>
          <a:p/>
        </p:txBody>
      </p:sp>
      <p:cxnSp>
        <p:nvCxnSpPr>
          <p:cNvPr id="427" name="Google Shape;427;g293c0e7a3dc_0_1471"/>
          <p:cNvCxnSpPr>
            <a:stCxn id="428" idx="2"/>
            <a:endCxn id="429" idx="2"/>
          </p:cNvCxnSpPr>
          <p:nvPr/>
        </p:nvCxnSpPr>
        <p:spPr>
          <a:xfrm flipH="1" rot="-5400000">
            <a:off x="10183064" y="88030"/>
            <a:ext cx="1019100" cy="1752000"/>
          </a:xfrm>
          <a:prstGeom prst="bentConnector2">
            <a:avLst/>
          </a:prstGeom>
          <a:noFill/>
          <a:ln cap="flat" cmpd="sng" w="9525">
            <a:solidFill>
              <a:schemeClr val="dk1"/>
            </a:solidFill>
            <a:prstDash val="solid"/>
            <a:round/>
            <a:headEnd len="med" w="med" type="none"/>
            <a:tailEnd len="med" w="med" type="none"/>
          </a:ln>
        </p:spPr>
      </p:cxnSp>
      <p:sp>
        <p:nvSpPr>
          <p:cNvPr id="428" name="Google Shape;428;g293c0e7a3dc_0_1471"/>
          <p:cNvSpPr/>
          <p:nvPr/>
        </p:nvSpPr>
        <p:spPr>
          <a:xfrm>
            <a:off x="9430514" y="32080"/>
            <a:ext cx="772200" cy="4224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429" name="Google Shape;429;g293c0e7a3dc_0_1471"/>
          <p:cNvSpPr/>
          <p:nvPr/>
        </p:nvSpPr>
        <p:spPr>
          <a:xfrm flipH="1" rot="5400000">
            <a:off x="11534693" y="1241900"/>
            <a:ext cx="531300" cy="4635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430" name="Google Shape;430;g293c0e7a3dc_0_1471"/>
          <p:cNvCxnSpPr>
            <a:stCxn id="431" idx="2"/>
            <a:endCxn id="432" idx="2"/>
          </p:cNvCxnSpPr>
          <p:nvPr/>
        </p:nvCxnSpPr>
        <p:spPr>
          <a:xfrm>
            <a:off x="571854" y="2221989"/>
            <a:ext cx="600" cy="2796300"/>
          </a:xfrm>
          <a:prstGeom prst="bentConnector3">
            <a:avLst>
              <a:gd fmla="val 65894044" name="adj1"/>
            </a:avLst>
          </a:prstGeom>
          <a:noFill/>
          <a:ln cap="flat" cmpd="sng" w="9525">
            <a:solidFill>
              <a:schemeClr val="dk2"/>
            </a:solidFill>
            <a:prstDash val="solid"/>
            <a:round/>
            <a:headEnd len="med" w="med" type="none"/>
            <a:tailEnd len="med" w="med" type="none"/>
          </a:ln>
        </p:spPr>
      </p:cxnSp>
      <p:sp>
        <p:nvSpPr>
          <p:cNvPr id="431" name="Google Shape;431;g293c0e7a3dc_0_1471"/>
          <p:cNvSpPr/>
          <p:nvPr/>
        </p:nvSpPr>
        <p:spPr>
          <a:xfrm rot="-5400000">
            <a:off x="25104" y="2050989"/>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432" name="Google Shape;432;g293c0e7a3dc_0_1471"/>
          <p:cNvSpPr/>
          <p:nvPr/>
        </p:nvSpPr>
        <p:spPr>
          <a:xfrm flipH="1" rot="-5400000">
            <a:off x="131314" y="4792797"/>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BLANK_1_1_1_1_2">
    <p:bg>
      <p:bgPr>
        <a:blipFill>
          <a:blip r:embed="rId2">
            <a:alphaModFix/>
          </a:blip>
          <a:stretch>
            <a:fillRect/>
          </a:stretch>
        </a:blipFill>
      </p:bgPr>
    </p:bg>
    <p:spTree>
      <p:nvGrpSpPr>
        <p:cNvPr id="433" name="Shape 433"/>
        <p:cNvGrpSpPr/>
        <p:nvPr/>
      </p:nvGrpSpPr>
      <p:grpSpPr>
        <a:xfrm>
          <a:off x="0" y="0"/>
          <a:ext cx="0" cy="0"/>
          <a:chOff x="0" y="0"/>
          <a:chExt cx="0" cy="0"/>
        </a:xfrm>
      </p:grpSpPr>
      <p:sp>
        <p:nvSpPr>
          <p:cNvPr id="434" name="Google Shape;434;g293c0e7a3dc_0_1487"/>
          <p:cNvSpPr txBox="1"/>
          <p:nvPr>
            <p:ph type="title"/>
          </p:nvPr>
        </p:nvSpPr>
        <p:spPr>
          <a:xfrm>
            <a:off x="1270936" y="694967"/>
            <a:ext cx="9683100" cy="763500"/>
          </a:xfrm>
          <a:prstGeom prst="rect">
            <a:avLst/>
          </a:prstGeom>
        </p:spPr>
        <p:txBody>
          <a:bodyPr anchorCtr="0" anchor="ctr" bIns="121875" lIns="121875" spcFirstLastPara="1" rIns="121875" wrap="square" tIns="121875">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sp>
        <p:nvSpPr>
          <p:cNvPr id="435" name="Google Shape;435;g293c0e7a3dc_0_1487"/>
          <p:cNvSpPr txBox="1"/>
          <p:nvPr>
            <p:ph idx="2" type="title"/>
          </p:nvPr>
        </p:nvSpPr>
        <p:spPr>
          <a:xfrm>
            <a:off x="1854353" y="2975835"/>
            <a:ext cx="3563400" cy="384000"/>
          </a:xfrm>
          <a:prstGeom prst="rect">
            <a:avLst/>
          </a:prstGeom>
        </p:spPr>
        <p:txBody>
          <a:bodyPr anchorCtr="0" anchor="ctr" bIns="121875" lIns="121875" spcFirstLastPara="1" rIns="121875" wrap="square" tIns="121875">
            <a:noAutofit/>
          </a:bodyPr>
          <a:lstStyle>
            <a:lvl1pPr lvl="0" rtl="0" algn="ctr">
              <a:spcBef>
                <a:spcPts val="0"/>
              </a:spcBef>
              <a:spcAft>
                <a:spcPts val="0"/>
              </a:spcAft>
              <a:buSzPts val="2400"/>
              <a:buNone/>
              <a:defRPr sz="29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36" name="Google Shape;436;g293c0e7a3dc_0_1487"/>
          <p:cNvSpPr txBox="1"/>
          <p:nvPr>
            <p:ph idx="1" type="subTitle"/>
          </p:nvPr>
        </p:nvSpPr>
        <p:spPr>
          <a:xfrm>
            <a:off x="1854353" y="1920733"/>
            <a:ext cx="3563400" cy="933600"/>
          </a:xfrm>
          <a:prstGeom prst="rect">
            <a:avLst/>
          </a:prstGeom>
        </p:spPr>
        <p:txBody>
          <a:bodyPr anchorCtr="0" anchor="ctr" bIns="121875" lIns="121875" spcFirstLastPara="1" rIns="121875" wrap="square" tIns="121875">
            <a:noAutofit/>
          </a:bodyPr>
          <a:lstStyle>
            <a:lvl1pPr lvl="0" rtl="0" algn="ctr">
              <a:lnSpc>
                <a:spcPct val="100000"/>
              </a:lnSpc>
              <a:spcBef>
                <a:spcPts val="0"/>
              </a:spcBef>
              <a:spcAft>
                <a:spcPts val="0"/>
              </a:spcAft>
              <a:buSzPts val="1900"/>
              <a:buNone/>
              <a:defRPr sz="1900"/>
            </a:lvl1pPr>
            <a:lvl2pPr lvl="1" rtl="0">
              <a:lnSpc>
                <a:spcPct val="100000"/>
              </a:lnSpc>
              <a:spcBef>
                <a:spcPts val="0"/>
              </a:spcBef>
              <a:spcAft>
                <a:spcPts val="0"/>
              </a:spcAft>
              <a:buSzPts val="1900"/>
              <a:buNone/>
              <a:defRPr/>
            </a:lvl2pPr>
            <a:lvl3pPr lvl="2" rtl="0">
              <a:lnSpc>
                <a:spcPct val="100000"/>
              </a:lnSpc>
              <a:spcBef>
                <a:spcPts val="0"/>
              </a:spcBef>
              <a:spcAft>
                <a:spcPts val="0"/>
              </a:spcAft>
              <a:buSzPts val="1900"/>
              <a:buNone/>
              <a:defRPr/>
            </a:lvl3pPr>
            <a:lvl4pPr lvl="3" rtl="0">
              <a:lnSpc>
                <a:spcPct val="100000"/>
              </a:lnSpc>
              <a:spcBef>
                <a:spcPts val="0"/>
              </a:spcBef>
              <a:spcAft>
                <a:spcPts val="0"/>
              </a:spcAft>
              <a:buSzPts val="1900"/>
              <a:buNone/>
              <a:defRPr/>
            </a:lvl4pPr>
            <a:lvl5pPr lvl="4" rtl="0">
              <a:lnSpc>
                <a:spcPct val="100000"/>
              </a:lnSpc>
              <a:spcBef>
                <a:spcPts val="0"/>
              </a:spcBef>
              <a:spcAft>
                <a:spcPts val="0"/>
              </a:spcAft>
              <a:buSzPts val="1900"/>
              <a:buNone/>
              <a:defRPr/>
            </a:lvl5pPr>
            <a:lvl6pPr lvl="5" rtl="0">
              <a:lnSpc>
                <a:spcPct val="100000"/>
              </a:lnSpc>
              <a:spcBef>
                <a:spcPts val="0"/>
              </a:spcBef>
              <a:spcAft>
                <a:spcPts val="0"/>
              </a:spcAft>
              <a:buSzPts val="1900"/>
              <a:buNone/>
              <a:defRPr/>
            </a:lvl6pPr>
            <a:lvl7pPr lvl="6" rtl="0">
              <a:lnSpc>
                <a:spcPct val="100000"/>
              </a:lnSpc>
              <a:spcBef>
                <a:spcPts val="0"/>
              </a:spcBef>
              <a:spcAft>
                <a:spcPts val="0"/>
              </a:spcAft>
              <a:buSzPts val="1900"/>
              <a:buNone/>
              <a:defRPr/>
            </a:lvl7pPr>
            <a:lvl8pPr lvl="7" rtl="0">
              <a:lnSpc>
                <a:spcPct val="100000"/>
              </a:lnSpc>
              <a:spcBef>
                <a:spcPts val="0"/>
              </a:spcBef>
              <a:spcAft>
                <a:spcPts val="0"/>
              </a:spcAft>
              <a:buSzPts val="1900"/>
              <a:buNone/>
              <a:defRPr/>
            </a:lvl8pPr>
            <a:lvl9pPr lvl="8" rtl="0">
              <a:lnSpc>
                <a:spcPct val="100000"/>
              </a:lnSpc>
              <a:spcBef>
                <a:spcPts val="0"/>
              </a:spcBef>
              <a:spcAft>
                <a:spcPts val="0"/>
              </a:spcAft>
              <a:buSzPts val="1900"/>
              <a:buNone/>
              <a:defRPr/>
            </a:lvl9pPr>
          </a:lstStyle>
          <a:p/>
        </p:txBody>
      </p:sp>
      <p:sp>
        <p:nvSpPr>
          <p:cNvPr id="437" name="Google Shape;437;g293c0e7a3dc_0_1487"/>
          <p:cNvSpPr txBox="1"/>
          <p:nvPr>
            <p:ph idx="3" type="title"/>
          </p:nvPr>
        </p:nvSpPr>
        <p:spPr>
          <a:xfrm>
            <a:off x="6771003" y="2975835"/>
            <a:ext cx="3563400" cy="384000"/>
          </a:xfrm>
          <a:prstGeom prst="rect">
            <a:avLst/>
          </a:prstGeom>
        </p:spPr>
        <p:txBody>
          <a:bodyPr anchorCtr="0" anchor="ctr" bIns="121875" lIns="121875" spcFirstLastPara="1" rIns="121875" wrap="square" tIns="121875">
            <a:noAutofit/>
          </a:bodyPr>
          <a:lstStyle>
            <a:lvl1pPr lvl="0" rtl="0" algn="ctr">
              <a:spcBef>
                <a:spcPts val="0"/>
              </a:spcBef>
              <a:spcAft>
                <a:spcPts val="0"/>
              </a:spcAft>
              <a:buSzPts val="2400"/>
              <a:buNone/>
              <a:defRPr sz="29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38" name="Google Shape;438;g293c0e7a3dc_0_1487"/>
          <p:cNvSpPr txBox="1"/>
          <p:nvPr>
            <p:ph idx="4" type="subTitle"/>
          </p:nvPr>
        </p:nvSpPr>
        <p:spPr>
          <a:xfrm>
            <a:off x="6771003" y="1920733"/>
            <a:ext cx="3563400" cy="933600"/>
          </a:xfrm>
          <a:prstGeom prst="rect">
            <a:avLst/>
          </a:prstGeom>
        </p:spPr>
        <p:txBody>
          <a:bodyPr anchorCtr="0" anchor="ctr" bIns="121875" lIns="121875" spcFirstLastPara="1" rIns="121875" wrap="square" tIns="121875">
            <a:noAutofit/>
          </a:bodyPr>
          <a:lstStyle>
            <a:lvl1pPr lvl="0" rtl="0" algn="ctr">
              <a:lnSpc>
                <a:spcPct val="100000"/>
              </a:lnSpc>
              <a:spcBef>
                <a:spcPts val="0"/>
              </a:spcBef>
              <a:spcAft>
                <a:spcPts val="0"/>
              </a:spcAft>
              <a:buSzPts val="1900"/>
              <a:buNone/>
              <a:defRPr sz="1900"/>
            </a:lvl1pPr>
            <a:lvl2pPr lvl="1" rtl="0">
              <a:lnSpc>
                <a:spcPct val="100000"/>
              </a:lnSpc>
              <a:spcBef>
                <a:spcPts val="0"/>
              </a:spcBef>
              <a:spcAft>
                <a:spcPts val="0"/>
              </a:spcAft>
              <a:buSzPts val="1900"/>
              <a:buNone/>
              <a:defRPr/>
            </a:lvl2pPr>
            <a:lvl3pPr lvl="2" rtl="0">
              <a:lnSpc>
                <a:spcPct val="100000"/>
              </a:lnSpc>
              <a:spcBef>
                <a:spcPts val="0"/>
              </a:spcBef>
              <a:spcAft>
                <a:spcPts val="0"/>
              </a:spcAft>
              <a:buSzPts val="1900"/>
              <a:buNone/>
              <a:defRPr/>
            </a:lvl3pPr>
            <a:lvl4pPr lvl="3" rtl="0">
              <a:lnSpc>
                <a:spcPct val="100000"/>
              </a:lnSpc>
              <a:spcBef>
                <a:spcPts val="0"/>
              </a:spcBef>
              <a:spcAft>
                <a:spcPts val="0"/>
              </a:spcAft>
              <a:buSzPts val="1900"/>
              <a:buNone/>
              <a:defRPr/>
            </a:lvl4pPr>
            <a:lvl5pPr lvl="4" rtl="0">
              <a:lnSpc>
                <a:spcPct val="100000"/>
              </a:lnSpc>
              <a:spcBef>
                <a:spcPts val="0"/>
              </a:spcBef>
              <a:spcAft>
                <a:spcPts val="0"/>
              </a:spcAft>
              <a:buSzPts val="1900"/>
              <a:buNone/>
              <a:defRPr/>
            </a:lvl5pPr>
            <a:lvl6pPr lvl="5" rtl="0">
              <a:lnSpc>
                <a:spcPct val="100000"/>
              </a:lnSpc>
              <a:spcBef>
                <a:spcPts val="0"/>
              </a:spcBef>
              <a:spcAft>
                <a:spcPts val="0"/>
              </a:spcAft>
              <a:buSzPts val="1900"/>
              <a:buNone/>
              <a:defRPr/>
            </a:lvl6pPr>
            <a:lvl7pPr lvl="6" rtl="0">
              <a:lnSpc>
                <a:spcPct val="100000"/>
              </a:lnSpc>
              <a:spcBef>
                <a:spcPts val="0"/>
              </a:spcBef>
              <a:spcAft>
                <a:spcPts val="0"/>
              </a:spcAft>
              <a:buSzPts val="1900"/>
              <a:buNone/>
              <a:defRPr/>
            </a:lvl7pPr>
            <a:lvl8pPr lvl="7" rtl="0">
              <a:lnSpc>
                <a:spcPct val="100000"/>
              </a:lnSpc>
              <a:spcBef>
                <a:spcPts val="0"/>
              </a:spcBef>
              <a:spcAft>
                <a:spcPts val="0"/>
              </a:spcAft>
              <a:buSzPts val="1900"/>
              <a:buNone/>
              <a:defRPr/>
            </a:lvl8pPr>
            <a:lvl9pPr lvl="8" rtl="0">
              <a:lnSpc>
                <a:spcPct val="100000"/>
              </a:lnSpc>
              <a:spcBef>
                <a:spcPts val="0"/>
              </a:spcBef>
              <a:spcAft>
                <a:spcPts val="0"/>
              </a:spcAft>
              <a:buSzPts val="1900"/>
              <a:buNone/>
              <a:defRPr/>
            </a:lvl9pPr>
          </a:lstStyle>
          <a:p/>
        </p:txBody>
      </p:sp>
      <p:sp>
        <p:nvSpPr>
          <p:cNvPr id="439" name="Google Shape;439;g293c0e7a3dc_0_1487"/>
          <p:cNvSpPr txBox="1"/>
          <p:nvPr>
            <p:ph idx="5" type="title"/>
          </p:nvPr>
        </p:nvSpPr>
        <p:spPr>
          <a:xfrm>
            <a:off x="1854353" y="5361568"/>
            <a:ext cx="3563400" cy="384000"/>
          </a:xfrm>
          <a:prstGeom prst="rect">
            <a:avLst/>
          </a:prstGeom>
        </p:spPr>
        <p:txBody>
          <a:bodyPr anchorCtr="0" anchor="ctr" bIns="121875" lIns="121875" spcFirstLastPara="1" rIns="121875" wrap="square" tIns="121875">
            <a:noAutofit/>
          </a:bodyPr>
          <a:lstStyle>
            <a:lvl1pPr lvl="0" rtl="0" algn="ctr">
              <a:spcBef>
                <a:spcPts val="0"/>
              </a:spcBef>
              <a:spcAft>
                <a:spcPts val="0"/>
              </a:spcAft>
              <a:buSzPts val="2400"/>
              <a:buNone/>
              <a:defRPr sz="29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40" name="Google Shape;440;g293c0e7a3dc_0_1487"/>
          <p:cNvSpPr txBox="1"/>
          <p:nvPr>
            <p:ph idx="6" type="subTitle"/>
          </p:nvPr>
        </p:nvSpPr>
        <p:spPr>
          <a:xfrm>
            <a:off x="1854353" y="4306567"/>
            <a:ext cx="3563400" cy="933600"/>
          </a:xfrm>
          <a:prstGeom prst="rect">
            <a:avLst/>
          </a:prstGeom>
        </p:spPr>
        <p:txBody>
          <a:bodyPr anchorCtr="0" anchor="ctr" bIns="121875" lIns="121875" spcFirstLastPara="1" rIns="121875" wrap="square" tIns="121875">
            <a:noAutofit/>
          </a:bodyPr>
          <a:lstStyle>
            <a:lvl1pPr lvl="0" rtl="0" algn="ctr">
              <a:lnSpc>
                <a:spcPct val="100000"/>
              </a:lnSpc>
              <a:spcBef>
                <a:spcPts val="0"/>
              </a:spcBef>
              <a:spcAft>
                <a:spcPts val="0"/>
              </a:spcAft>
              <a:buSzPts val="1900"/>
              <a:buNone/>
              <a:defRPr sz="1900"/>
            </a:lvl1pPr>
            <a:lvl2pPr lvl="1" rtl="0">
              <a:lnSpc>
                <a:spcPct val="100000"/>
              </a:lnSpc>
              <a:spcBef>
                <a:spcPts val="0"/>
              </a:spcBef>
              <a:spcAft>
                <a:spcPts val="0"/>
              </a:spcAft>
              <a:buSzPts val="1900"/>
              <a:buNone/>
              <a:defRPr/>
            </a:lvl2pPr>
            <a:lvl3pPr lvl="2" rtl="0">
              <a:lnSpc>
                <a:spcPct val="100000"/>
              </a:lnSpc>
              <a:spcBef>
                <a:spcPts val="0"/>
              </a:spcBef>
              <a:spcAft>
                <a:spcPts val="0"/>
              </a:spcAft>
              <a:buSzPts val="1900"/>
              <a:buNone/>
              <a:defRPr/>
            </a:lvl3pPr>
            <a:lvl4pPr lvl="3" rtl="0">
              <a:lnSpc>
                <a:spcPct val="100000"/>
              </a:lnSpc>
              <a:spcBef>
                <a:spcPts val="0"/>
              </a:spcBef>
              <a:spcAft>
                <a:spcPts val="0"/>
              </a:spcAft>
              <a:buSzPts val="1900"/>
              <a:buNone/>
              <a:defRPr/>
            </a:lvl4pPr>
            <a:lvl5pPr lvl="4" rtl="0">
              <a:lnSpc>
                <a:spcPct val="100000"/>
              </a:lnSpc>
              <a:spcBef>
                <a:spcPts val="0"/>
              </a:spcBef>
              <a:spcAft>
                <a:spcPts val="0"/>
              </a:spcAft>
              <a:buSzPts val="1900"/>
              <a:buNone/>
              <a:defRPr/>
            </a:lvl5pPr>
            <a:lvl6pPr lvl="5" rtl="0">
              <a:lnSpc>
                <a:spcPct val="100000"/>
              </a:lnSpc>
              <a:spcBef>
                <a:spcPts val="0"/>
              </a:spcBef>
              <a:spcAft>
                <a:spcPts val="0"/>
              </a:spcAft>
              <a:buSzPts val="1900"/>
              <a:buNone/>
              <a:defRPr/>
            </a:lvl6pPr>
            <a:lvl7pPr lvl="6" rtl="0">
              <a:lnSpc>
                <a:spcPct val="100000"/>
              </a:lnSpc>
              <a:spcBef>
                <a:spcPts val="0"/>
              </a:spcBef>
              <a:spcAft>
                <a:spcPts val="0"/>
              </a:spcAft>
              <a:buSzPts val="1900"/>
              <a:buNone/>
              <a:defRPr/>
            </a:lvl7pPr>
            <a:lvl8pPr lvl="7" rtl="0">
              <a:lnSpc>
                <a:spcPct val="100000"/>
              </a:lnSpc>
              <a:spcBef>
                <a:spcPts val="0"/>
              </a:spcBef>
              <a:spcAft>
                <a:spcPts val="0"/>
              </a:spcAft>
              <a:buSzPts val="1900"/>
              <a:buNone/>
              <a:defRPr/>
            </a:lvl8pPr>
            <a:lvl9pPr lvl="8" rtl="0">
              <a:lnSpc>
                <a:spcPct val="100000"/>
              </a:lnSpc>
              <a:spcBef>
                <a:spcPts val="0"/>
              </a:spcBef>
              <a:spcAft>
                <a:spcPts val="0"/>
              </a:spcAft>
              <a:buSzPts val="1900"/>
              <a:buNone/>
              <a:defRPr/>
            </a:lvl9pPr>
          </a:lstStyle>
          <a:p/>
        </p:txBody>
      </p:sp>
      <p:sp>
        <p:nvSpPr>
          <p:cNvPr id="441" name="Google Shape;441;g293c0e7a3dc_0_1487"/>
          <p:cNvSpPr txBox="1"/>
          <p:nvPr>
            <p:ph idx="7" type="title"/>
          </p:nvPr>
        </p:nvSpPr>
        <p:spPr>
          <a:xfrm>
            <a:off x="6771003" y="5361568"/>
            <a:ext cx="3563400" cy="384000"/>
          </a:xfrm>
          <a:prstGeom prst="rect">
            <a:avLst/>
          </a:prstGeom>
        </p:spPr>
        <p:txBody>
          <a:bodyPr anchorCtr="0" anchor="ctr" bIns="121875" lIns="121875" spcFirstLastPara="1" rIns="121875" wrap="square" tIns="121875">
            <a:noAutofit/>
          </a:bodyPr>
          <a:lstStyle>
            <a:lvl1pPr lvl="0" rtl="0" algn="ctr">
              <a:spcBef>
                <a:spcPts val="0"/>
              </a:spcBef>
              <a:spcAft>
                <a:spcPts val="0"/>
              </a:spcAft>
              <a:buSzPts val="2400"/>
              <a:buNone/>
              <a:defRPr sz="29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42" name="Google Shape;442;g293c0e7a3dc_0_1487"/>
          <p:cNvSpPr txBox="1"/>
          <p:nvPr>
            <p:ph idx="8" type="subTitle"/>
          </p:nvPr>
        </p:nvSpPr>
        <p:spPr>
          <a:xfrm>
            <a:off x="6771003" y="4306567"/>
            <a:ext cx="3563400" cy="933600"/>
          </a:xfrm>
          <a:prstGeom prst="rect">
            <a:avLst/>
          </a:prstGeom>
        </p:spPr>
        <p:txBody>
          <a:bodyPr anchorCtr="0" anchor="ctr" bIns="121875" lIns="121875" spcFirstLastPara="1" rIns="121875" wrap="square" tIns="121875">
            <a:noAutofit/>
          </a:bodyPr>
          <a:lstStyle>
            <a:lvl1pPr lvl="0" rtl="0" algn="ctr">
              <a:lnSpc>
                <a:spcPct val="100000"/>
              </a:lnSpc>
              <a:spcBef>
                <a:spcPts val="0"/>
              </a:spcBef>
              <a:spcAft>
                <a:spcPts val="0"/>
              </a:spcAft>
              <a:buSzPts val="1900"/>
              <a:buNone/>
              <a:defRPr sz="1900"/>
            </a:lvl1pPr>
            <a:lvl2pPr lvl="1" rtl="0">
              <a:lnSpc>
                <a:spcPct val="100000"/>
              </a:lnSpc>
              <a:spcBef>
                <a:spcPts val="0"/>
              </a:spcBef>
              <a:spcAft>
                <a:spcPts val="0"/>
              </a:spcAft>
              <a:buSzPts val="1900"/>
              <a:buNone/>
              <a:defRPr/>
            </a:lvl2pPr>
            <a:lvl3pPr lvl="2" rtl="0">
              <a:lnSpc>
                <a:spcPct val="100000"/>
              </a:lnSpc>
              <a:spcBef>
                <a:spcPts val="0"/>
              </a:spcBef>
              <a:spcAft>
                <a:spcPts val="0"/>
              </a:spcAft>
              <a:buSzPts val="1900"/>
              <a:buNone/>
              <a:defRPr/>
            </a:lvl3pPr>
            <a:lvl4pPr lvl="3" rtl="0">
              <a:lnSpc>
                <a:spcPct val="100000"/>
              </a:lnSpc>
              <a:spcBef>
                <a:spcPts val="0"/>
              </a:spcBef>
              <a:spcAft>
                <a:spcPts val="0"/>
              </a:spcAft>
              <a:buSzPts val="1900"/>
              <a:buNone/>
              <a:defRPr/>
            </a:lvl4pPr>
            <a:lvl5pPr lvl="4" rtl="0">
              <a:lnSpc>
                <a:spcPct val="100000"/>
              </a:lnSpc>
              <a:spcBef>
                <a:spcPts val="0"/>
              </a:spcBef>
              <a:spcAft>
                <a:spcPts val="0"/>
              </a:spcAft>
              <a:buSzPts val="1900"/>
              <a:buNone/>
              <a:defRPr/>
            </a:lvl5pPr>
            <a:lvl6pPr lvl="5" rtl="0">
              <a:lnSpc>
                <a:spcPct val="100000"/>
              </a:lnSpc>
              <a:spcBef>
                <a:spcPts val="0"/>
              </a:spcBef>
              <a:spcAft>
                <a:spcPts val="0"/>
              </a:spcAft>
              <a:buSzPts val="1900"/>
              <a:buNone/>
              <a:defRPr/>
            </a:lvl6pPr>
            <a:lvl7pPr lvl="6" rtl="0">
              <a:lnSpc>
                <a:spcPct val="100000"/>
              </a:lnSpc>
              <a:spcBef>
                <a:spcPts val="0"/>
              </a:spcBef>
              <a:spcAft>
                <a:spcPts val="0"/>
              </a:spcAft>
              <a:buSzPts val="1900"/>
              <a:buNone/>
              <a:defRPr/>
            </a:lvl7pPr>
            <a:lvl8pPr lvl="7" rtl="0">
              <a:lnSpc>
                <a:spcPct val="100000"/>
              </a:lnSpc>
              <a:spcBef>
                <a:spcPts val="0"/>
              </a:spcBef>
              <a:spcAft>
                <a:spcPts val="0"/>
              </a:spcAft>
              <a:buSzPts val="1900"/>
              <a:buNone/>
              <a:defRPr/>
            </a:lvl8pPr>
            <a:lvl9pPr lvl="8" rtl="0">
              <a:lnSpc>
                <a:spcPct val="100000"/>
              </a:lnSpc>
              <a:spcBef>
                <a:spcPts val="0"/>
              </a:spcBef>
              <a:spcAft>
                <a:spcPts val="0"/>
              </a:spcAft>
              <a:buSzPts val="1900"/>
              <a:buNone/>
              <a:defRPr/>
            </a:lvl9pPr>
          </a:lstStyle>
          <a:p/>
        </p:txBody>
      </p:sp>
      <p:cxnSp>
        <p:nvCxnSpPr>
          <p:cNvPr id="443" name="Google Shape;443;g293c0e7a3dc_0_1487"/>
          <p:cNvCxnSpPr>
            <a:stCxn id="444" idx="2"/>
            <a:endCxn id="445" idx="2"/>
          </p:cNvCxnSpPr>
          <p:nvPr/>
        </p:nvCxnSpPr>
        <p:spPr>
          <a:xfrm flipH="1" rot="-5400000">
            <a:off x="8903499" y="-1560179"/>
            <a:ext cx="691500" cy="4638900"/>
          </a:xfrm>
          <a:prstGeom prst="bentConnector2">
            <a:avLst/>
          </a:prstGeom>
          <a:noFill/>
          <a:ln cap="flat" cmpd="sng" w="9525">
            <a:solidFill>
              <a:schemeClr val="dk1"/>
            </a:solidFill>
            <a:prstDash val="solid"/>
            <a:round/>
            <a:headEnd len="med" w="med" type="none"/>
            <a:tailEnd len="med" w="med" type="none"/>
          </a:ln>
        </p:spPr>
      </p:cxnSp>
      <p:sp>
        <p:nvSpPr>
          <p:cNvPr id="444" name="Google Shape;444;g293c0e7a3dc_0_1487"/>
          <p:cNvSpPr/>
          <p:nvPr/>
        </p:nvSpPr>
        <p:spPr>
          <a:xfrm>
            <a:off x="6543699" y="-8879"/>
            <a:ext cx="772200" cy="4224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445" name="Google Shape;445;g293c0e7a3dc_0_1487"/>
          <p:cNvSpPr/>
          <p:nvPr/>
        </p:nvSpPr>
        <p:spPr>
          <a:xfrm flipH="1" rot="5400000">
            <a:off x="11534693" y="873267"/>
            <a:ext cx="531300" cy="4635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446" name="Google Shape;446;g293c0e7a3dc_0_1487"/>
          <p:cNvCxnSpPr>
            <a:stCxn id="447" idx="2"/>
            <a:endCxn id="448" idx="2"/>
          </p:cNvCxnSpPr>
          <p:nvPr/>
        </p:nvCxnSpPr>
        <p:spPr>
          <a:xfrm>
            <a:off x="571854" y="2221989"/>
            <a:ext cx="6900" cy="2796300"/>
          </a:xfrm>
          <a:prstGeom prst="bentConnector3">
            <a:avLst>
              <a:gd fmla="val 7350280" name="adj1"/>
            </a:avLst>
          </a:prstGeom>
          <a:noFill/>
          <a:ln cap="flat" cmpd="sng" w="9525">
            <a:solidFill>
              <a:schemeClr val="dk2"/>
            </a:solidFill>
            <a:prstDash val="solid"/>
            <a:round/>
            <a:headEnd len="med" w="med" type="none"/>
            <a:tailEnd len="med" w="med" type="none"/>
          </a:ln>
        </p:spPr>
      </p:cxnSp>
      <p:sp>
        <p:nvSpPr>
          <p:cNvPr id="447" name="Google Shape;447;g293c0e7a3dc_0_1487"/>
          <p:cNvSpPr/>
          <p:nvPr/>
        </p:nvSpPr>
        <p:spPr>
          <a:xfrm rot="-5400000">
            <a:off x="25104" y="2050989"/>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448" name="Google Shape;448;g293c0e7a3dc_0_1487"/>
          <p:cNvSpPr/>
          <p:nvPr/>
        </p:nvSpPr>
        <p:spPr>
          <a:xfrm flipH="1" rot="-5400000">
            <a:off x="138139" y="4792797"/>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2">
  <p:cSld name="BLANK_1_1_1_1_2_1">
    <p:bg>
      <p:bgPr>
        <a:blipFill>
          <a:blip r:embed="rId2">
            <a:alphaModFix/>
          </a:blip>
          <a:stretch>
            <a:fillRect/>
          </a:stretch>
        </a:blipFill>
      </p:bgPr>
    </p:bg>
    <p:spTree>
      <p:nvGrpSpPr>
        <p:cNvPr id="449" name="Shape 449"/>
        <p:cNvGrpSpPr/>
        <p:nvPr/>
      </p:nvGrpSpPr>
      <p:grpSpPr>
        <a:xfrm>
          <a:off x="0" y="0"/>
          <a:ext cx="0" cy="0"/>
          <a:chOff x="0" y="0"/>
          <a:chExt cx="0" cy="0"/>
        </a:xfrm>
      </p:grpSpPr>
      <p:sp>
        <p:nvSpPr>
          <p:cNvPr id="450" name="Google Shape;450;g293c0e7a3dc_0_1503"/>
          <p:cNvSpPr txBox="1"/>
          <p:nvPr>
            <p:ph type="title"/>
          </p:nvPr>
        </p:nvSpPr>
        <p:spPr>
          <a:xfrm>
            <a:off x="1270936" y="694967"/>
            <a:ext cx="10269300" cy="763500"/>
          </a:xfrm>
          <a:prstGeom prst="rect">
            <a:avLst/>
          </a:prstGeom>
        </p:spPr>
        <p:txBody>
          <a:bodyPr anchorCtr="0" anchor="ctr" bIns="121875" lIns="121875" spcFirstLastPara="1" rIns="121875" wrap="square" tIns="121875">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sp>
        <p:nvSpPr>
          <p:cNvPr id="451" name="Google Shape;451;g293c0e7a3dc_0_1503"/>
          <p:cNvSpPr txBox="1"/>
          <p:nvPr>
            <p:ph idx="2" type="title"/>
          </p:nvPr>
        </p:nvSpPr>
        <p:spPr>
          <a:xfrm>
            <a:off x="1270919" y="2250935"/>
            <a:ext cx="2872800" cy="384000"/>
          </a:xfrm>
          <a:prstGeom prst="rect">
            <a:avLst/>
          </a:prstGeom>
        </p:spPr>
        <p:txBody>
          <a:bodyPr anchorCtr="0" anchor="ctr" bIns="121875" lIns="121875" spcFirstLastPara="1" rIns="121875" wrap="square" tIns="121875">
            <a:noAutofit/>
          </a:bodyPr>
          <a:lstStyle>
            <a:lvl1pPr lvl="0" rtl="0" algn="r">
              <a:spcBef>
                <a:spcPts val="0"/>
              </a:spcBef>
              <a:spcAft>
                <a:spcPts val="0"/>
              </a:spcAft>
              <a:buSzPts val="2400"/>
              <a:buNone/>
              <a:defRPr sz="29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52" name="Google Shape;452;g293c0e7a3dc_0_1503"/>
          <p:cNvSpPr txBox="1"/>
          <p:nvPr>
            <p:ph idx="1" type="subTitle"/>
          </p:nvPr>
        </p:nvSpPr>
        <p:spPr>
          <a:xfrm>
            <a:off x="1270919" y="2653128"/>
            <a:ext cx="2872800" cy="763500"/>
          </a:xfrm>
          <a:prstGeom prst="rect">
            <a:avLst/>
          </a:prstGeom>
        </p:spPr>
        <p:txBody>
          <a:bodyPr anchorCtr="0" anchor="ctr" bIns="121875" lIns="121875" spcFirstLastPara="1" rIns="121875" wrap="square" tIns="121875">
            <a:noAutofit/>
          </a:bodyPr>
          <a:lstStyle>
            <a:lvl1pPr lvl="0" rtl="0" algn="r">
              <a:lnSpc>
                <a:spcPct val="100000"/>
              </a:lnSpc>
              <a:spcBef>
                <a:spcPts val="0"/>
              </a:spcBef>
              <a:spcAft>
                <a:spcPts val="0"/>
              </a:spcAft>
              <a:buSzPts val="1900"/>
              <a:buNone/>
              <a:defRPr sz="1900"/>
            </a:lvl1pPr>
            <a:lvl2pPr lvl="1" rtl="0">
              <a:lnSpc>
                <a:spcPct val="100000"/>
              </a:lnSpc>
              <a:spcBef>
                <a:spcPts val="0"/>
              </a:spcBef>
              <a:spcAft>
                <a:spcPts val="0"/>
              </a:spcAft>
              <a:buSzPts val="1900"/>
              <a:buNone/>
              <a:defRPr/>
            </a:lvl2pPr>
            <a:lvl3pPr lvl="2" rtl="0">
              <a:lnSpc>
                <a:spcPct val="100000"/>
              </a:lnSpc>
              <a:spcBef>
                <a:spcPts val="0"/>
              </a:spcBef>
              <a:spcAft>
                <a:spcPts val="0"/>
              </a:spcAft>
              <a:buSzPts val="1900"/>
              <a:buNone/>
              <a:defRPr/>
            </a:lvl3pPr>
            <a:lvl4pPr lvl="3" rtl="0">
              <a:lnSpc>
                <a:spcPct val="100000"/>
              </a:lnSpc>
              <a:spcBef>
                <a:spcPts val="0"/>
              </a:spcBef>
              <a:spcAft>
                <a:spcPts val="0"/>
              </a:spcAft>
              <a:buSzPts val="1900"/>
              <a:buNone/>
              <a:defRPr/>
            </a:lvl4pPr>
            <a:lvl5pPr lvl="4" rtl="0">
              <a:lnSpc>
                <a:spcPct val="100000"/>
              </a:lnSpc>
              <a:spcBef>
                <a:spcPts val="0"/>
              </a:spcBef>
              <a:spcAft>
                <a:spcPts val="0"/>
              </a:spcAft>
              <a:buSzPts val="1900"/>
              <a:buNone/>
              <a:defRPr/>
            </a:lvl5pPr>
            <a:lvl6pPr lvl="5" rtl="0">
              <a:lnSpc>
                <a:spcPct val="100000"/>
              </a:lnSpc>
              <a:spcBef>
                <a:spcPts val="0"/>
              </a:spcBef>
              <a:spcAft>
                <a:spcPts val="0"/>
              </a:spcAft>
              <a:buSzPts val="1900"/>
              <a:buNone/>
              <a:defRPr/>
            </a:lvl6pPr>
            <a:lvl7pPr lvl="6" rtl="0">
              <a:lnSpc>
                <a:spcPct val="100000"/>
              </a:lnSpc>
              <a:spcBef>
                <a:spcPts val="0"/>
              </a:spcBef>
              <a:spcAft>
                <a:spcPts val="0"/>
              </a:spcAft>
              <a:buSzPts val="1900"/>
              <a:buNone/>
              <a:defRPr/>
            </a:lvl7pPr>
            <a:lvl8pPr lvl="7" rtl="0">
              <a:lnSpc>
                <a:spcPct val="100000"/>
              </a:lnSpc>
              <a:spcBef>
                <a:spcPts val="0"/>
              </a:spcBef>
              <a:spcAft>
                <a:spcPts val="0"/>
              </a:spcAft>
              <a:buSzPts val="1900"/>
              <a:buNone/>
              <a:defRPr/>
            </a:lvl8pPr>
            <a:lvl9pPr lvl="8" rtl="0">
              <a:lnSpc>
                <a:spcPct val="100000"/>
              </a:lnSpc>
              <a:spcBef>
                <a:spcPts val="0"/>
              </a:spcBef>
              <a:spcAft>
                <a:spcPts val="0"/>
              </a:spcAft>
              <a:buSzPts val="1900"/>
              <a:buNone/>
              <a:defRPr/>
            </a:lvl9pPr>
          </a:lstStyle>
          <a:p/>
        </p:txBody>
      </p:sp>
      <p:sp>
        <p:nvSpPr>
          <p:cNvPr id="453" name="Google Shape;453;g293c0e7a3dc_0_1503"/>
          <p:cNvSpPr txBox="1"/>
          <p:nvPr>
            <p:ph idx="3" type="title"/>
          </p:nvPr>
        </p:nvSpPr>
        <p:spPr>
          <a:xfrm>
            <a:off x="8091559" y="2250935"/>
            <a:ext cx="2872800" cy="384000"/>
          </a:xfrm>
          <a:prstGeom prst="rect">
            <a:avLst/>
          </a:prstGeom>
        </p:spPr>
        <p:txBody>
          <a:bodyPr anchorCtr="0" anchor="ctr" bIns="121875" lIns="121875" spcFirstLastPara="1" rIns="121875" wrap="square" tIns="121875">
            <a:noAutofit/>
          </a:bodyPr>
          <a:lstStyle>
            <a:lvl1pPr lvl="0" rtl="0">
              <a:spcBef>
                <a:spcPts val="0"/>
              </a:spcBef>
              <a:spcAft>
                <a:spcPts val="0"/>
              </a:spcAft>
              <a:buSzPts val="2400"/>
              <a:buNone/>
              <a:defRPr sz="29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54" name="Google Shape;454;g293c0e7a3dc_0_1503"/>
          <p:cNvSpPr txBox="1"/>
          <p:nvPr>
            <p:ph idx="4" type="subTitle"/>
          </p:nvPr>
        </p:nvSpPr>
        <p:spPr>
          <a:xfrm>
            <a:off x="8091549" y="2653128"/>
            <a:ext cx="2872800" cy="763500"/>
          </a:xfrm>
          <a:prstGeom prst="rect">
            <a:avLst/>
          </a:prstGeom>
        </p:spPr>
        <p:txBody>
          <a:bodyPr anchorCtr="0" anchor="ctr" bIns="121875" lIns="121875" spcFirstLastPara="1" rIns="121875" wrap="square" tIns="121875">
            <a:noAutofit/>
          </a:bodyPr>
          <a:lstStyle>
            <a:lvl1pPr lvl="0" rtl="0">
              <a:lnSpc>
                <a:spcPct val="100000"/>
              </a:lnSpc>
              <a:spcBef>
                <a:spcPts val="0"/>
              </a:spcBef>
              <a:spcAft>
                <a:spcPts val="0"/>
              </a:spcAft>
              <a:buSzPts val="1900"/>
              <a:buNone/>
              <a:defRPr sz="1900"/>
            </a:lvl1pPr>
            <a:lvl2pPr lvl="1" rtl="0">
              <a:lnSpc>
                <a:spcPct val="100000"/>
              </a:lnSpc>
              <a:spcBef>
                <a:spcPts val="0"/>
              </a:spcBef>
              <a:spcAft>
                <a:spcPts val="0"/>
              </a:spcAft>
              <a:buSzPts val="1900"/>
              <a:buNone/>
              <a:defRPr/>
            </a:lvl2pPr>
            <a:lvl3pPr lvl="2" rtl="0">
              <a:lnSpc>
                <a:spcPct val="100000"/>
              </a:lnSpc>
              <a:spcBef>
                <a:spcPts val="0"/>
              </a:spcBef>
              <a:spcAft>
                <a:spcPts val="0"/>
              </a:spcAft>
              <a:buSzPts val="1900"/>
              <a:buNone/>
              <a:defRPr/>
            </a:lvl3pPr>
            <a:lvl4pPr lvl="3" rtl="0">
              <a:lnSpc>
                <a:spcPct val="100000"/>
              </a:lnSpc>
              <a:spcBef>
                <a:spcPts val="0"/>
              </a:spcBef>
              <a:spcAft>
                <a:spcPts val="0"/>
              </a:spcAft>
              <a:buSzPts val="1900"/>
              <a:buNone/>
              <a:defRPr/>
            </a:lvl4pPr>
            <a:lvl5pPr lvl="4" rtl="0">
              <a:lnSpc>
                <a:spcPct val="100000"/>
              </a:lnSpc>
              <a:spcBef>
                <a:spcPts val="0"/>
              </a:spcBef>
              <a:spcAft>
                <a:spcPts val="0"/>
              </a:spcAft>
              <a:buSzPts val="1900"/>
              <a:buNone/>
              <a:defRPr/>
            </a:lvl5pPr>
            <a:lvl6pPr lvl="5" rtl="0">
              <a:lnSpc>
                <a:spcPct val="100000"/>
              </a:lnSpc>
              <a:spcBef>
                <a:spcPts val="0"/>
              </a:spcBef>
              <a:spcAft>
                <a:spcPts val="0"/>
              </a:spcAft>
              <a:buSzPts val="1900"/>
              <a:buNone/>
              <a:defRPr/>
            </a:lvl6pPr>
            <a:lvl7pPr lvl="6" rtl="0">
              <a:lnSpc>
                <a:spcPct val="100000"/>
              </a:lnSpc>
              <a:spcBef>
                <a:spcPts val="0"/>
              </a:spcBef>
              <a:spcAft>
                <a:spcPts val="0"/>
              </a:spcAft>
              <a:buSzPts val="1900"/>
              <a:buNone/>
              <a:defRPr/>
            </a:lvl7pPr>
            <a:lvl8pPr lvl="7" rtl="0">
              <a:lnSpc>
                <a:spcPct val="100000"/>
              </a:lnSpc>
              <a:spcBef>
                <a:spcPts val="0"/>
              </a:spcBef>
              <a:spcAft>
                <a:spcPts val="0"/>
              </a:spcAft>
              <a:buSzPts val="1900"/>
              <a:buNone/>
              <a:defRPr/>
            </a:lvl8pPr>
            <a:lvl9pPr lvl="8" rtl="0">
              <a:lnSpc>
                <a:spcPct val="100000"/>
              </a:lnSpc>
              <a:spcBef>
                <a:spcPts val="0"/>
              </a:spcBef>
              <a:spcAft>
                <a:spcPts val="0"/>
              </a:spcAft>
              <a:buSzPts val="1900"/>
              <a:buNone/>
              <a:defRPr/>
            </a:lvl9pPr>
          </a:lstStyle>
          <a:p/>
        </p:txBody>
      </p:sp>
      <p:sp>
        <p:nvSpPr>
          <p:cNvPr id="455" name="Google Shape;455;g293c0e7a3dc_0_1503"/>
          <p:cNvSpPr txBox="1"/>
          <p:nvPr>
            <p:ph idx="5" type="title"/>
          </p:nvPr>
        </p:nvSpPr>
        <p:spPr>
          <a:xfrm>
            <a:off x="1270919" y="4331867"/>
            <a:ext cx="2872800" cy="384000"/>
          </a:xfrm>
          <a:prstGeom prst="rect">
            <a:avLst/>
          </a:prstGeom>
        </p:spPr>
        <p:txBody>
          <a:bodyPr anchorCtr="0" anchor="ctr" bIns="121875" lIns="121875" spcFirstLastPara="1" rIns="121875" wrap="square" tIns="121875">
            <a:noAutofit/>
          </a:bodyPr>
          <a:lstStyle>
            <a:lvl1pPr lvl="0" rtl="0" algn="r">
              <a:spcBef>
                <a:spcPts val="0"/>
              </a:spcBef>
              <a:spcAft>
                <a:spcPts val="0"/>
              </a:spcAft>
              <a:buSzPts val="2400"/>
              <a:buNone/>
              <a:defRPr sz="29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56" name="Google Shape;456;g293c0e7a3dc_0_1503"/>
          <p:cNvSpPr txBox="1"/>
          <p:nvPr>
            <p:ph idx="6" type="subTitle"/>
          </p:nvPr>
        </p:nvSpPr>
        <p:spPr>
          <a:xfrm>
            <a:off x="1270919" y="4734161"/>
            <a:ext cx="2872800" cy="763500"/>
          </a:xfrm>
          <a:prstGeom prst="rect">
            <a:avLst/>
          </a:prstGeom>
        </p:spPr>
        <p:txBody>
          <a:bodyPr anchorCtr="0" anchor="ctr" bIns="121875" lIns="121875" spcFirstLastPara="1" rIns="121875" wrap="square" tIns="121875">
            <a:noAutofit/>
          </a:bodyPr>
          <a:lstStyle>
            <a:lvl1pPr lvl="0" rtl="0" algn="r">
              <a:lnSpc>
                <a:spcPct val="100000"/>
              </a:lnSpc>
              <a:spcBef>
                <a:spcPts val="0"/>
              </a:spcBef>
              <a:spcAft>
                <a:spcPts val="0"/>
              </a:spcAft>
              <a:buSzPts val="1900"/>
              <a:buNone/>
              <a:defRPr sz="1900"/>
            </a:lvl1pPr>
            <a:lvl2pPr lvl="1" rtl="0">
              <a:lnSpc>
                <a:spcPct val="100000"/>
              </a:lnSpc>
              <a:spcBef>
                <a:spcPts val="0"/>
              </a:spcBef>
              <a:spcAft>
                <a:spcPts val="0"/>
              </a:spcAft>
              <a:buSzPts val="1900"/>
              <a:buNone/>
              <a:defRPr/>
            </a:lvl2pPr>
            <a:lvl3pPr lvl="2" rtl="0">
              <a:lnSpc>
                <a:spcPct val="100000"/>
              </a:lnSpc>
              <a:spcBef>
                <a:spcPts val="0"/>
              </a:spcBef>
              <a:spcAft>
                <a:spcPts val="0"/>
              </a:spcAft>
              <a:buSzPts val="1900"/>
              <a:buNone/>
              <a:defRPr/>
            </a:lvl3pPr>
            <a:lvl4pPr lvl="3" rtl="0">
              <a:lnSpc>
                <a:spcPct val="100000"/>
              </a:lnSpc>
              <a:spcBef>
                <a:spcPts val="0"/>
              </a:spcBef>
              <a:spcAft>
                <a:spcPts val="0"/>
              </a:spcAft>
              <a:buSzPts val="1900"/>
              <a:buNone/>
              <a:defRPr/>
            </a:lvl4pPr>
            <a:lvl5pPr lvl="4" rtl="0">
              <a:lnSpc>
                <a:spcPct val="100000"/>
              </a:lnSpc>
              <a:spcBef>
                <a:spcPts val="0"/>
              </a:spcBef>
              <a:spcAft>
                <a:spcPts val="0"/>
              </a:spcAft>
              <a:buSzPts val="1900"/>
              <a:buNone/>
              <a:defRPr/>
            </a:lvl5pPr>
            <a:lvl6pPr lvl="5" rtl="0">
              <a:lnSpc>
                <a:spcPct val="100000"/>
              </a:lnSpc>
              <a:spcBef>
                <a:spcPts val="0"/>
              </a:spcBef>
              <a:spcAft>
                <a:spcPts val="0"/>
              </a:spcAft>
              <a:buSzPts val="1900"/>
              <a:buNone/>
              <a:defRPr/>
            </a:lvl6pPr>
            <a:lvl7pPr lvl="6" rtl="0">
              <a:lnSpc>
                <a:spcPct val="100000"/>
              </a:lnSpc>
              <a:spcBef>
                <a:spcPts val="0"/>
              </a:spcBef>
              <a:spcAft>
                <a:spcPts val="0"/>
              </a:spcAft>
              <a:buSzPts val="1900"/>
              <a:buNone/>
              <a:defRPr/>
            </a:lvl7pPr>
            <a:lvl8pPr lvl="7" rtl="0">
              <a:lnSpc>
                <a:spcPct val="100000"/>
              </a:lnSpc>
              <a:spcBef>
                <a:spcPts val="0"/>
              </a:spcBef>
              <a:spcAft>
                <a:spcPts val="0"/>
              </a:spcAft>
              <a:buSzPts val="1900"/>
              <a:buNone/>
              <a:defRPr/>
            </a:lvl8pPr>
            <a:lvl9pPr lvl="8" rtl="0">
              <a:lnSpc>
                <a:spcPct val="100000"/>
              </a:lnSpc>
              <a:spcBef>
                <a:spcPts val="0"/>
              </a:spcBef>
              <a:spcAft>
                <a:spcPts val="0"/>
              </a:spcAft>
              <a:buSzPts val="1900"/>
              <a:buNone/>
              <a:defRPr/>
            </a:lvl9pPr>
          </a:lstStyle>
          <a:p/>
        </p:txBody>
      </p:sp>
      <p:sp>
        <p:nvSpPr>
          <p:cNvPr id="457" name="Google Shape;457;g293c0e7a3dc_0_1503"/>
          <p:cNvSpPr txBox="1"/>
          <p:nvPr>
            <p:ph idx="7" type="title"/>
          </p:nvPr>
        </p:nvSpPr>
        <p:spPr>
          <a:xfrm>
            <a:off x="8091559" y="4331867"/>
            <a:ext cx="2872800" cy="384000"/>
          </a:xfrm>
          <a:prstGeom prst="rect">
            <a:avLst/>
          </a:prstGeom>
        </p:spPr>
        <p:txBody>
          <a:bodyPr anchorCtr="0" anchor="ctr" bIns="121875" lIns="121875" spcFirstLastPara="1" rIns="121875" wrap="square" tIns="121875">
            <a:noAutofit/>
          </a:bodyPr>
          <a:lstStyle>
            <a:lvl1pPr lvl="0" rtl="0">
              <a:spcBef>
                <a:spcPts val="0"/>
              </a:spcBef>
              <a:spcAft>
                <a:spcPts val="0"/>
              </a:spcAft>
              <a:buSzPts val="2400"/>
              <a:buNone/>
              <a:defRPr sz="29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58" name="Google Shape;458;g293c0e7a3dc_0_1503"/>
          <p:cNvSpPr txBox="1"/>
          <p:nvPr>
            <p:ph idx="8" type="subTitle"/>
          </p:nvPr>
        </p:nvSpPr>
        <p:spPr>
          <a:xfrm>
            <a:off x="8091549" y="4734161"/>
            <a:ext cx="2872800" cy="763500"/>
          </a:xfrm>
          <a:prstGeom prst="rect">
            <a:avLst/>
          </a:prstGeom>
        </p:spPr>
        <p:txBody>
          <a:bodyPr anchorCtr="0" anchor="ctr" bIns="121875" lIns="121875" spcFirstLastPara="1" rIns="121875" wrap="square" tIns="121875">
            <a:noAutofit/>
          </a:bodyPr>
          <a:lstStyle>
            <a:lvl1pPr lvl="0" rtl="0">
              <a:lnSpc>
                <a:spcPct val="100000"/>
              </a:lnSpc>
              <a:spcBef>
                <a:spcPts val="0"/>
              </a:spcBef>
              <a:spcAft>
                <a:spcPts val="0"/>
              </a:spcAft>
              <a:buSzPts val="1900"/>
              <a:buNone/>
              <a:defRPr sz="1900"/>
            </a:lvl1pPr>
            <a:lvl2pPr lvl="1" rtl="0">
              <a:lnSpc>
                <a:spcPct val="100000"/>
              </a:lnSpc>
              <a:spcBef>
                <a:spcPts val="0"/>
              </a:spcBef>
              <a:spcAft>
                <a:spcPts val="0"/>
              </a:spcAft>
              <a:buSzPts val="1900"/>
              <a:buNone/>
              <a:defRPr/>
            </a:lvl2pPr>
            <a:lvl3pPr lvl="2" rtl="0">
              <a:lnSpc>
                <a:spcPct val="100000"/>
              </a:lnSpc>
              <a:spcBef>
                <a:spcPts val="0"/>
              </a:spcBef>
              <a:spcAft>
                <a:spcPts val="0"/>
              </a:spcAft>
              <a:buSzPts val="1900"/>
              <a:buNone/>
              <a:defRPr/>
            </a:lvl3pPr>
            <a:lvl4pPr lvl="3" rtl="0">
              <a:lnSpc>
                <a:spcPct val="100000"/>
              </a:lnSpc>
              <a:spcBef>
                <a:spcPts val="0"/>
              </a:spcBef>
              <a:spcAft>
                <a:spcPts val="0"/>
              </a:spcAft>
              <a:buSzPts val="1900"/>
              <a:buNone/>
              <a:defRPr/>
            </a:lvl4pPr>
            <a:lvl5pPr lvl="4" rtl="0">
              <a:lnSpc>
                <a:spcPct val="100000"/>
              </a:lnSpc>
              <a:spcBef>
                <a:spcPts val="0"/>
              </a:spcBef>
              <a:spcAft>
                <a:spcPts val="0"/>
              </a:spcAft>
              <a:buSzPts val="1900"/>
              <a:buNone/>
              <a:defRPr/>
            </a:lvl5pPr>
            <a:lvl6pPr lvl="5" rtl="0">
              <a:lnSpc>
                <a:spcPct val="100000"/>
              </a:lnSpc>
              <a:spcBef>
                <a:spcPts val="0"/>
              </a:spcBef>
              <a:spcAft>
                <a:spcPts val="0"/>
              </a:spcAft>
              <a:buSzPts val="1900"/>
              <a:buNone/>
              <a:defRPr/>
            </a:lvl6pPr>
            <a:lvl7pPr lvl="6" rtl="0">
              <a:lnSpc>
                <a:spcPct val="100000"/>
              </a:lnSpc>
              <a:spcBef>
                <a:spcPts val="0"/>
              </a:spcBef>
              <a:spcAft>
                <a:spcPts val="0"/>
              </a:spcAft>
              <a:buSzPts val="1900"/>
              <a:buNone/>
              <a:defRPr/>
            </a:lvl7pPr>
            <a:lvl8pPr lvl="7" rtl="0">
              <a:lnSpc>
                <a:spcPct val="100000"/>
              </a:lnSpc>
              <a:spcBef>
                <a:spcPts val="0"/>
              </a:spcBef>
              <a:spcAft>
                <a:spcPts val="0"/>
              </a:spcAft>
              <a:buSzPts val="1900"/>
              <a:buNone/>
              <a:defRPr/>
            </a:lvl8pPr>
            <a:lvl9pPr lvl="8" rtl="0">
              <a:lnSpc>
                <a:spcPct val="100000"/>
              </a:lnSpc>
              <a:spcBef>
                <a:spcPts val="0"/>
              </a:spcBef>
              <a:spcAft>
                <a:spcPts val="0"/>
              </a:spcAft>
              <a:buSzPts val="1900"/>
              <a:buNone/>
              <a:defRPr/>
            </a:lvl9pPr>
          </a:lstStyle>
          <a:p/>
        </p:txBody>
      </p:sp>
      <p:cxnSp>
        <p:nvCxnSpPr>
          <p:cNvPr id="459" name="Google Shape;459;g293c0e7a3dc_0_1503"/>
          <p:cNvCxnSpPr>
            <a:stCxn id="460" idx="2"/>
            <a:endCxn id="461" idx="2"/>
          </p:cNvCxnSpPr>
          <p:nvPr/>
        </p:nvCxnSpPr>
        <p:spPr>
          <a:xfrm flipH="1" rot="-5400000">
            <a:off x="8903499" y="-1560179"/>
            <a:ext cx="691500" cy="4638900"/>
          </a:xfrm>
          <a:prstGeom prst="bentConnector2">
            <a:avLst/>
          </a:prstGeom>
          <a:noFill/>
          <a:ln cap="flat" cmpd="sng" w="9525">
            <a:solidFill>
              <a:schemeClr val="dk1"/>
            </a:solidFill>
            <a:prstDash val="solid"/>
            <a:round/>
            <a:headEnd len="med" w="med" type="none"/>
            <a:tailEnd len="med" w="med" type="none"/>
          </a:ln>
        </p:spPr>
      </p:cxnSp>
      <p:sp>
        <p:nvSpPr>
          <p:cNvPr id="460" name="Google Shape;460;g293c0e7a3dc_0_1503"/>
          <p:cNvSpPr/>
          <p:nvPr/>
        </p:nvSpPr>
        <p:spPr>
          <a:xfrm>
            <a:off x="6543699" y="-8879"/>
            <a:ext cx="772200" cy="4224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461" name="Google Shape;461;g293c0e7a3dc_0_1503"/>
          <p:cNvSpPr/>
          <p:nvPr/>
        </p:nvSpPr>
        <p:spPr>
          <a:xfrm flipH="1" rot="5400000">
            <a:off x="11534693" y="873267"/>
            <a:ext cx="531300" cy="4635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462" name="Google Shape;462;g293c0e7a3dc_0_1503"/>
          <p:cNvCxnSpPr>
            <a:stCxn id="463" idx="2"/>
            <a:endCxn id="464" idx="2"/>
          </p:cNvCxnSpPr>
          <p:nvPr/>
        </p:nvCxnSpPr>
        <p:spPr>
          <a:xfrm rot="-5400000">
            <a:off x="6115879" y="4803598"/>
            <a:ext cx="47700" cy="3240600"/>
          </a:xfrm>
          <a:prstGeom prst="bentConnector3">
            <a:avLst>
              <a:gd fmla="val 1341278" name="adj1"/>
            </a:avLst>
          </a:prstGeom>
          <a:noFill/>
          <a:ln cap="flat" cmpd="sng" w="9525">
            <a:solidFill>
              <a:schemeClr val="dk2"/>
            </a:solidFill>
            <a:prstDash val="solid"/>
            <a:round/>
            <a:headEnd len="med" w="med" type="none"/>
            <a:tailEnd len="med" w="med" type="none"/>
          </a:ln>
        </p:spPr>
      </p:cxnSp>
      <p:sp>
        <p:nvSpPr>
          <p:cNvPr id="463" name="Google Shape;463;g293c0e7a3dc_0_1503"/>
          <p:cNvSpPr/>
          <p:nvPr/>
        </p:nvSpPr>
        <p:spPr>
          <a:xfrm rot="10800000">
            <a:off x="4143679" y="6447748"/>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464" name="Google Shape;464;g293c0e7a3dc_0_1503"/>
          <p:cNvSpPr/>
          <p:nvPr/>
        </p:nvSpPr>
        <p:spPr>
          <a:xfrm flipH="1" rot="10800000">
            <a:off x="7544997" y="6399973"/>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bg>
      <p:bgPr>
        <a:blipFill>
          <a:blip r:embed="rId2">
            <a:alphaModFix/>
          </a:blip>
          <a:stretch>
            <a:fillRect/>
          </a:stretch>
        </a:blipFill>
      </p:bgPr>
    </p:bg>
    <p:spTree>
      <p:nvGrpSpPr>
        <p:cNvPr id="465" name="Shape 465"/>
        <p:cNvGrpSpPr/>
        <p:nvPr/>
      </p:nvGrpSpPr>
      <p:grpSpPr>
        <a:xfrm>
          <a:off x="0" y="0"/>
          <a:ext cx="0" cy="0"/>
          <a:chOff x="0" y="0"/>
          <a:chExt cx="0" cy="0"/>
        </a:xfrm>
      </p:grpSpPr>
      <p:sp>
        <p:nvSpPr>
          <p:cNvPr id="466" name="Google Shape;466;g293c0e7a3dc_0_1519"/>
          <p:cNvSpPr txBox="1"/>
          <p:nvPr>
            <p:ph type="title"/>
          </p:nvPr>
        </p:nvSpPr>
        <p:spPr>
          <a:xfrm>
            <a:off x="1270936" y="694967"/>
            <a:ext cx="10269300" cy="763500"/>
          </a:xfrm>
          <a:prstGeom prst="rect">
            <a:avLst/>
          </a:prstGeom>
        </p:spPr>
        <p:txBody>
          <a:bodyPr anchorCtr="0" anchor="ctr" bIns="121875" lIns="121875" spcFirstLastPara="1" rIns="121875" wrap="square" tIns="121875">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sp>
        <p:nvSpPr>
          <p:cNvPr id="467" name="Google Shape;467;g293c0e7a3dc_0_1519"/>
          <p:cNvSpPr txBox="1"/>
          <p:nvPr>
            <p:ph idx="2" type="title"/>
          </p:nvPr>
        </p:nvSpPr>
        <p:spPr>
          <a:xfrm>
            <a:off x="1262704" y="2541700"/>
            <a:ext cx="2671800" cy="384000"/>
          </a:xfrm>
          <a:prstGeom prst="rect">
            <a:avLst/>
          </a:prstGeom>
        </p:spPr>
        <p:txBody>
          <a:bodyPr anchorCtr="0" anchor="ctr" bIns="121875" lIns="121875" spcFirstLastPara="1" rIns="121875" wrap="square" tIns="121875">
            <a:noAutofit/>
          </a:bodyPr>
          <a:lstStyle>
            <a:lvl1pPr lvl="0" rtl="0">
              <a:spcBef>
                <a:spcPts val="0"/>
              </a:spcBef>
              <a:spcAft>
                <a:spcPts val="0"/>
              </a:spcAft>
              <a:buSzPts val="2400"/>
              <a:buNone/>
              <a:defRPr sz="29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68" name="Google Shape;468;g293c0e7a3dc_0_1519"/>
          <p:cNvSpPr txBox="1"/>
          <p:nvPr>
            <p:ph idx="1" type="subTitle"/>
          </p:nvPr>
        </p:nvSpPr>
        <p:spPr>
          <a:xfrm>
            <a:off x="1262704" y="3004133"/>
            <a:ext cx="2671800" cy="646500"/>
          </a:xfrm>
          <a:prstGeom prst="rect">
            <a:avLst/>
          </a:prstGeom>
        </p:spPr>
        <p:txBody>
          <a:bodyPr anchorCtr="0" anchor="ctr" bIns="121875" lIns="121875" spcFirstLastPara="1" rIns="121875" wrap="square" tIns="121875">
            <a:noAutofit/>
          </a:bodyPr>
          <a:lstStyle>
            <a:lvl1pPr lvl="0" rtl="0">
              <a:lnSpc>
                <a:spcPct val="100000"/>
              </a:lnSpc>
              <a:spcBef>
                <a:spcPts val="0"/>
              </a:spcBef>
              <a:spcAft>
                <a:spcPts val="0"/>
              </a:spcAft>
              <a:buSzPts val="1900"/>
              <a:buNone/>
              <a:defRPr sz="1900"/>
            </a:lvl1pPr>
            <a:lvl2pPr lvl="1" rtl="0">
              <a:lnSpc>
                <a:spcPct val="100000"/>
              </a:lnSpc>
              <a:spcBef>
                <a:spcPts val="0"/>
              </a:spcBef>
              <a:spcAft>
                <a:spcPts val="0"/>
              </a:spcAft>
              <a:buSzPts val="1900"/>
              <a:buNone/>
              <a:defRPr/>
            </a:lvl2pPr>
            <a:lvl3pPr lvl="2" rtl="0">
              <a:lnSpc>
                <a:spcPct val="100000"/>
              </a:lnSpc>
              <a:spcBef>
                <a:spcPts val="0"/>
              </a:spcBef>
              <a:spcAft>
                <a:spcPts val="0"/>
              </a:spcAft>
              <a:buSzPts val="1900"/>
              <a:buNone/>
              <a:defRPr/>
            </a:lvl3pPr>
            <a:lvl4pPr lvl="3" rtl="0">
              <a:lnSpc>
                <a:spcPct val="100000"/>
              </a:lnSpc>
              <a:spcBef>
                <a:spcPts val="0"/>
              </a:spcBef>
              <a:spcAft>
                <a:spcPts val="0"/>
              </a:spcAft>
              <a:buSzPts val="1900"/>
              <a:buNone/>
              <a:defRPr/>
            </a:lvl4pPr>
            <a:lvl5pPr lvl="4" rtl="0">
              <a:lnSpc>
                <a:spcPct val="100000"/>
              </a:lnSpc>
              <a:spcBef>
                <a:spcPts val="0"/>
              </a:spcBef>
              <a:spcAft>
                <a:spcPts val="0"/>
              </a:spcAft>
              <a:buSzPts val="1900"/>
              <a:buNone/>
              <a:defRPr/>
            </a:lvl5pPr>
            <a:lvl6pPr lvl="5" rtl="0">
              <a:lnSpc>
                <a:spcPct val="100000"/>
              </a:lnSpc>
              <a:spcBef>
                <a:spcPts val="0"/>
              </a:spcBef>
              <a:spcAft>
                <a:spcPts val="0"/>
              </a:spcAft>
              <a:buSzPts val="1900"/>
              <a:buNone/>
              <a:defRPr/>
            </a:lvl6pPr>
            <a:lvl7pPr lvl="6" rtl="0">
              <a:lnSpc>
                <a:spcPct val="100000"/>
              </a:lnSpc>
              <a:spcBef>
                <a:spcPts val="0"/>
              </a:spcBef>
              <a:spcAft>
                <a:spcPts val="0"/>
              </a:spcAft>
              <a:buSzPts val="1900"/>
              <a:buNone/>
              <a:defRPr/>
            </a:lvl7pPr>
            <a:lvl8pPr lvl="7" rtl="0">
              <a:lnSpc>
                <a:spcPct val="100000"/>
              </a:lnSpc>
              <a:spcBef>
                <a:spcPts val="0"/>
              </a:spcBef>
              <a:spcAft>
                <a:spcPts val="0"/>
              </a:spcAft>
              <a:buSzPts val="1900"/>
              <a:buNone/>
              <a:defRPr/>
            </a:lvl8pPr>
            <a:lvl9pPr lvl="8" rtl="0">
              <a:lnSpc>
                <a:spcPct val="100000"/>
              </a:lnSpc>
              <a:spcBef>
                <a:spcPts val="0"/>
              </a:spcBef>
              <a:spcAft>
                <a:spcPts val="0"/>
              </a:spcAft>
              <a:buSzPts val="1900"/>
              <a:buNone/>
              <a:defRPr/>
            </a:lvl9pPr>
          </a:lstStyle>
          <a:p/>
        </p:txBody>
      </p:sp>
      <p:sp>
        <p:nvSpPr>
          <p:cNvPr id="469" name="Google Shape;469;g293c0e7a3dc_0_1519"/>
          <p:cNvSpPr txBox="1"/>
          <p:nvPr>
            <p:ph idx="3" type="title"/>
          </p:nvPr>
        </p:nvSpPr>
        <p:spPr>
          <a:xfrm>
            <a:off x="4758555" y="2541700"/>
            <a:ext cx="2671800" cy="384000"/>
          </a:xfrm>
          <a:prstGeom prst="rect">
            <a:avLst/>
          </a:prstGeom>
        </p:spPr>
        <p:txBody>
          <a:bodyPr anchorCtr="0" anchor="ctr" bIns="121875" lIns="121875" spcFirstLastPara="1" rIns="121875" wrap="square" tIns="121875">
            <a:noAutofit/>
          </a:bodyPr>
          <a:lstStyle>
            <a:lvl1pPr lvl="0" rtl="0">
              <a:spcBef>
                <a:spcPts val="0"/>
              </a:spcBef>
              <a:spcAft>
                <a:spcPts val="0"/>
              </a:spcAft>
              <a:buSzPts val="2400"/>
              <a:buNone/>
              <a:defRPr sz="29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70" name="Google Shape;470;g293c0e7a3dc_0_1519"/>
          <p:cNvSpPr txBox="1"/>
          <p:nvPr>
            <p:ph idx="4" type="subTitle"/>
          </p:nvPr>
        </p:nvSpPr>
        <p:spPr>
          <a:xfrm>
            <a:off x="4758555" y="3004133"/>
            <a:ext cx="2671800" cy="646500"/>
          </a:xfrm>
          <a:prstGeom prst="rect">
            <a:avLst/>
          </a:prstGeom>
        </p:spPr>
        <p:txBody>
          <a:bodyPr anchorCtr="0" anchor="ctr" bIns="121875" lIns="121875" spcFirstLastPara="1" rIns="121875" wrap="square" tIns="121875">
            <a:noAutofit/>
          </a:bodyPr>
          <a:lstStyle>
            <a:lvl1pPr lvl="0" rtl="0">
              <a:lnSpc>
                <a:spcPct val="100000"/>
              </a:lnSpc>
              <a:spcBef>
                <a:spcPts val="0"/>
              </a:spcBef>
              <a:spcAft>
                <a:spcPts val="0"/>
              </a:spcAft>
              <a:buSzPts val="1900"/>
              <a:buNone/>
              <a:defRPr sz="1900"/>
            </a:lvl1pPr>
            <a:lvl2pPr lvl="1" rtl="0">
              <a:lnSpc>
                <a:spcPct val="100000"/>
              </a:lnSpc>
              <a:spcBef>
                <a:spcPts val="0"/>
              </a:spcBef>
              <a:spcAft>
                <a:spcPts val="0"/>
              </a:spcAft>
              <a:buSzPts val="1900"/>
              <a:buNone/>
              <a:defRPr/>
            </a:lvl2pPr>
            <a:lvl3pPr lvl="2" rtl="0">
              <a:lnSpc>
                <a:spcPct val="100000"/>
              </a:lnSpc>
              <a:spcBef>
                <a:spcPts val="0"/>
              </a:spcBef>
              <a:spcAft>
                <a:spcPts val="0"/>
              </a:spcAft>
              <a:buSzPts val="1900"/>
              <a:buNone/>
              <a:defRPr/>
            </a:lvl3pPr>
            <a:lvl4pPr lvl="3" rtl="0">
              <a:lnSpc>
                <a:spcPct val="100000"/>
              </a:lnSpc>
              <a:spcBef>
                <a:spcPts val="0"/>
              </a:spcBef>
              <a:spcAft>
                <a:spcPts val="0"/>
              </a:spcAft>
              <a:buSzPts val="1900"/>
              <a:buNone/>
              <a:defRPr/>
            </a:lvl4pPr>
            <a:lvl5pPr lvl="4" rtl="0">
              <a:lnSpc>
                <a:spcPct val="100000"/>
              </a:lnSpc>
              <a:spcBef>
                <a:spcPts val="0"/>
              </a:spcBef>
              <a:spcAft>
                <a:spcPts val="0"/>
              </a:spcAft>
              <a:buSzPts val="1900"/>
              <a:buNone/>
              <a:defRPr/>
            </a:lvl5pPr>
            <a:lvl6pPr lvl="5" rtl="0">
              <a:lnSpc>
                <a:spcPct val="100000"/>
              </a:lnSpc>
              <a:spcBef>
                <a:spcPts val="0"/>
              </a:spcBef>
              <a:spcAft>
                <a:spcPts val="0"/>
              </a:spcAft>
              <a:buSzPts val="1900"/>
              <a:buNone/>
              <a:defRPr/>
            </a:lvl6pPr>
            <a:lvl7pPr lvl="6" rtl="0">
              <a:lnSpc>
                <a:spcPct val="100000"/>
              </a:lnSpc>
              <a:spcBef>
                <a:spcPts val="0"/>
              </a:spcBef>
              <a:spcAft>
                <a:spcPts val="0"/>
              </a:spcAft>
              <a:buSzPts val="1900"/>
              <a:buNone/>
              <a:defRPr/>
            </a:lvl7pPr>
            <a:lvl8pPr lvl="7" rtl="0">
              <a:lnSpc>
                <a:spcPct val="100000"/>
              </a:lnSpc>
              <a:spcBef>
                <a:spcPts val="0"/>
              </a:spcBef>
              <a:spcAft>
                <a:spcPts val="0"/>
              </a:spcAft>
              <a:buSzPts val="1900"/>
              <a:buNone/>
              <a:defRPr/>
            </a:lvl8pPr>
            <a:lvl9pPr lvl="8" rtl="0">
              <a:lnSpc>
                <a:spcPct val="100000"/>
              </a:lnSpc>
              <a:spcBef>
                <a:spcPts val="0"/>
              </a:spcBef>
              <a:spcAft>
                <a:spcPts val="0"/>
              </a:spcAft>
              <a:buSzPts val="1900"/>
              <a:buNone/>
              <a:defRPr/>
            </a:lvl9pPr>
          </a:lstStyle>
          <a:p/>
        </p:txBody>
      </p:sp>
      <p:sp>
        <p:nvSpPr>
          <p:cNvPr id="471" name="Google Shape;471;g293c0e7a3dc_0_1519"/>
          <p:cNvSpPr txBox="1"/>
          <p:nvPr>
            <p:ph idx="5" type="title"/>
          </p:nvPr>
        </p:nvSpPr>
        <p:spPr>
          <a:xfrm>
            <a:off x="1262704" y="4724233"/>
            <a:ext cx="2671800" cy="384000"/>
          </a:xfrm>
          <a:prstGeom prst="rect">
            <a:avLst/>
          </a:prstGeom>
        </p:spPr>
        <p:txBody>
          <a:bodyPr anchorCtr="0" anchor="ctr" bIns="121875" lIns="121875" spcFirstLastPara="1" rIns="121875" wrap="square" tIns="121875">
            <a:noAutofit/>
          </a:bodyPr>
          <a:lstStyle>
            <a:lvl1pPr lvl="0" rtl="0">
              <a:spcBef>
                <a:spcPts val="0"/>
              </a:spcBef>
              <a:spcAft>
                <a:spcPts val="0"/>
              </a:spcAft>
              <a:buSzPts val="2400"/>
              <a:buNone/>
              <a:defRPr sz="29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72" name="Google Shape;472;g293c0e7a3dc_0_1519"/>
          <p:cNvSpPr txBox="1"/>
          <p:nvPr>
            <p:ph idx="6" type="subTitle"/>
          </p:nvPr>
        </p:nvSpPr>
        <p:spPr>
          <a:xfrm>
            <a:off x="1262704" y="5186800"/>
            <a:ext cx="2671800" cy="646500"/>
          </a:xfrm>
          <a:prstGeom prst="rect">
            <a:avLst/>
          </a:prstGeom>
        </p:spPr>
        <p:txBody>
          <a:bodyPr anchorCtr="0" anchor="ctr" bIns="121875" lIns="121875" spcFirstLastPara="1" rIns="121875" wrap="square" tIns="121875">
            <a:noAutofit/>
          </a:bodyPr>
          <a:lstStyle>
            <a:lvl1pPr lvl="0" rtl="0">
              <a:lnSpc>
                <a:spcPct val="100000"/>
              </a:lnSpc>
              <a:spcBef>
                <a:spcPts val="0"/>
              </a:spcBef>
              <a:spcAft>
                <a:spcPts val="0"/>
              </a:spcAft>
              <a:buSzPts val="1900"/>
              <a:buNone/>
              <a:defRPr sz="1900"/>
            </a:lvl1pPr>
            <a:lvl2pPr lvl="1" rtl="0">
              <a:lnSpc>
                <a:spcPct val="100000"/>
              </a:lnSpc>
              <a:spcBef>
                <a:spcPts val="0"/>
              </a:spcBef>
              <a:spcAft>
                <a:spcPts val="0"/>
              </a:spcAft>
              <a:buSzPts val="1900"/>
              <a:buNone/>
              <a:defRPr/>
            </a:lvl2pPr>
            <a:lvl3pPr lvl="2" rtl="0">
              <a:lnSpc>
                <a:spcPct val="100000"/>
              </a:lnSpc>
              <a:spcBef>
                <a:spcPts val="0"/>
              </a:spcBef>
              <a:spcAft>
                <a:spcPts val="0"/>
              </a:spcAft>
              <a:buSzPts val="1900"/>
              <a:buNone/>
              <a:defRPr/>
            </a:lvl3pPr>
            <a:lvl4pPr lvl="3" rtl="0">
              <a:lnSpc>
                <a:spcPct val="100000"/>
              </a:lnSpc>
              <a:spcBef>
                <a:spcPts val="0"/>
              </a:spcBef>
              <a:spcAft>
                <a:spcPts val="0"/>
              </a:spcAft>
              <a:buSzPts val="1900"/>
              <a:buNone/>
              <a:defRPr/>
            </a:lvl4pPr>
            <a:lvl5pPr lvl="4" rtl="0">
              <a:lnSpc>
                <a:spcPct val="100000"/>
              </a:lnSpc>
              <a:spcBef>
                <a:spcPts val="0"/>
              </a:spcBef>
              <a:spcAft>
                <a:spcPts val="0"/>
              </a:spcAft>
              <a:buSzPts val="1900"/>
              <a:buNone/>
              <a:defRPr/>
            </a:lvl5pPr>
            <a:lvl6pPr lvl="5" rtl="0">
              <a:lnSpc>
                <a:spcPct val="100000"/>
              </a:lnSpc>
              <a:spcBef>
                <a:spcPts val="0"/>
              </a:spcBef>
              <a:spcAft>
                <a:spcPts val="0"/>
              </a:spcAft>
              <a:buSzPts val="1900"/>
              <a:buNone/>
              <a:defRPr/>
            </a:lvl6pPr>
            <a:lvl7pPr lvl="6" rtl="0">
              <a:lnSpc>
                <a:spcPct val="100000"/>
              </a:lnSpc>
              <a:spcBef>
                <a:spcPts val="0"/>
              </a:spcBef>
              <a:spcAft>
                <a:spcPts val="0"/>
              </a:spcAft>
              <a:buSzPts val="1900"/>
              <a:buNone/>
              <a:defRPr/>
            </a:lvl7pPr>
            <a:lvl8pPr lvl="7" rtl="0">
              <a:lnSpc>
                <a:spcPct val="100000"/>
              </a:lnSpc>
              <a:spcBef>
                <a:spcPts val="0"/>
              </a:spcBef>
              <a:spcAft>
                <a:spcPts val="0"/>
              </a:spcAft>
              <a:buSzPts val="1900"/>
              <a:buNone/>
              <a:defRPr/>
            </a:lvl8pPr>
            <a:lvl9pPr lvl="8" rtl="0">
              <a:lnSpc>
                <a:spcPct val="100000"/>
              </a:lnSpc>
              <a:spcBef>
                <a:spcPts val="0"/>
              </a:spcBef>
              <a:spcAft>
                <a:spcPts val="0"/>
              </a:spcAft>
              <a:buSzPts val="1900"/>
              <a:buNone/>
              <a:defRPr/>
            </a:lvl9pPr>
          </a:lstStyle>
          <a:p/>
        </p:txBody>
      </p:sp>
      <p:sp>
        <p:nvSpPr>
          <p:cNvPr id="473" name="Google Shape;473;g293c0e7a3dc_0_1519"/>
          <p:cNvSpPr txBox="1"/>
          <p:nvPr>
            <p:ph idx="7" type="title"/>
          </p:nvPr>
        </p:nvSpPr>
        <p:spPr>
          <a:xfrm>
            <a:off x="4758555" y="4724233"/>
            <a:ext cx="2671800" cy="384000"/>
          </a:xfrm>
          <a:prstGeom prst="rect">
            <a:avLst/>
          </a:prstGeom>
        </p:spPr>
        <p:txBody>
          <a:bodyPr anchorCtr="0" anchor="ctr" bIns="121875" lIns="121875" spcFirstLastPara="1" rIns="121875" wrap="square" tIns="121875">
            <a:noAutofit/>
          </a:bodyPr>
          <a:lstStyle>
            <a:lvl1pPr lvl="0" rtl="0">
              <a:spcBef>
                <a:spcPts val="0"/>
              </a:spcBef>
              <a:spcAft>
                <a:spcPts val="0"/>
              </a:spcAft>
              <a:buSzPts val="2400"/>
              <a:buNone/>
              <a:defRPr sz="29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74" name="Google Shape;474;g293c0e7a3dc_0_1519"/>
          <p:cNvSpPr txBox="1"/>
          <p:nvPr>
            <p:ph idx="8" type="subTitle"/>
          </p:nvPr>
        </p:nvSpPr>
        <p:spPr>
          <a:xfrm>
            <a:off x="4758555" y="5186800"/>
            <a:ext cx="2671800" cy="646500"/>
          </a:xfrm>
          <a:prstGeom prst="rect">
            <a:avLst/>
          </a:prstGeom>
        </p:spPr>
        <p:txBody>
          <a:bodyPr anchorCtr="0" anchor="ctr" bIns="121875" lIns="121875" spcFirstLastPara="1" rIns="121875" wrap="square" tIns="121875">
            <a:noAutofit/>
          </a:bodyPr>
          <a:lstStyle>
            <a:lvl1pPr lvl="0" rtl="0">
              <a:lnSpc>
                <a:spcPct val="100000"/>
              </a:lnSpc>
              <a:spcBef>
                <a:spcPts val="0"/>
              </a:spcBef>
              <a:spcAft>
                <a:spcPts val="0"/>
              </a:spcAft>
              <a:buSzPts val="1900"/>
              <a:buNone/>
              <a:defRPr sz="1900"/>
            </a:lvl1pPr>
            <a:lvl2pPr lvl="1" rtl="0">
              <a:lnSpc>
                <a:spcPct val="100000"/>
              </a:lnSpc>
              <a:spcBef>
                <a:spcPts val="0"/>
              </a:spcBef>
              <a:spcAft>
                <a:spcPts val="0"/>
              </a:spcAft>
              <a:buSzPts val="1900"/>
              <a:buNone/>
              <a:defRPr/>
            </a:lvl2pPr>
            <a:lvl3pPr lvl="2" rtl="0">
              <a:lnSpc>
                <a:spcPct val="100000"/>
              </a:lnSpc>
              <a:spcBef>
                <a:spcPts val="0"/>
              </a:spcBef>
              <a:spcAft>
                <a:spcPts val="0"/>
              </a:spcAft>
              <a:buSzPts val="1900"/>
              <a:buNone/>
              <a:defRPr/>
            </a:lvl3pPr>
            <a:lvl4pPr lvl="3" rtl="0">
              <a:lnSpc>
                <a:spcPct val="100000"/>
              </a:lnSpc>
              <a:spcBef>
                <a:spcPts val="0"/>
              </a:spcBef>
              <a:spcAft>
                <a:spcPts val="0"/>
              </a:spcAft>
              <a:buSzPts val="1900"/>
              <a:buNone/>
              <a:defRPr/>
            </a:lvl4pPr>
            <a:lvl5pPr lvl="4" rtl="0">
              <a:lnSpc>
                <a:spcPct val="100000"/>
              </a:lnSpc>
              <a:spcBef>
                <a:spcPts val="0"/>
              </a:spcBef>
              <a:spcAft>
                <a:spcPts val="0"/>
              </a:spcAft>
              <a:buSzPts val="1900"/>
              <a:buNone/>
              <a:defRPr/>
            </a:lvl5pPr>
            <a:lvl6pPr lvl="5" rtl="0">
              <a:lnSpc>
                <a:spcPct val="100000"/>
              </a:lnSpc>
              <a:spcBef>
                <a:spcPts val="0"/>
              </a:spcBef>
              <a:spcAft>
                <a:spcPts val="0"/>
              </a:spcAft>
              <a:buSzPts val="1900"/>
              <a:buNone/>
              <a:defRPr/>
            </a:lvl6pPr>
            <a:lvl7pPr lvl="6" rtl="0">
              <a:lnSpc>
                <a:spcPct val="100000"/>
              </a:lnSpc>
              <a:spcBef>
                <a:spcPts val="0"/>
              </a:spcBef>
              <a:spcAft>
                <a:spcPts val="0"/>
              </a:spcAft>
              <a:buSzPts val="1900"/>
              <a:buNone/>
              <a:defRPr/>
            </a:lvl7pPr>
            <a:lvl8pPr lvl="7" rtl="0">
              <a:lnSpc>
                <a:spcPct val="100000"/>
              </a:lnSpc>
              <a:spcBef>
                <a:spcPts val="0"/>
              </a:spcBef>
              <a:spcAft>
                <a:spcPts val="0"/>
              </a:spcAft>
              <a:buSzPts val="1900"/>
              <a:buNone/>
              <a:defRPr/>
            </a:lvl8pPr>
            <a:lvl9pPr lvl="8" rtl="0">
              <a:lnSpc>
                <a:spcPct val="100000"/>
              </a:lnSpc>
              <a:spcBef>
                <a:spcPts val="0"/>
              </a:spcBef>
              <a:spcAft>
                <a:spcPts val="0"/>
              </a:spcAft>
              <a:buSzPts val="1900"/>
              <a:buNone/>
              <a:defRPr/>
            </a:lvl9pPr>
          </a:lstStyle>
          <a:p/>
        </p:txBody>
      </p:sp>
      <p:sp>
        <p:nvSpPr>
          <p:cNvPr id="475" name="Google Shape;475;g293c0e7a3dc_0_1519"/>
          <p:cNvSpPr txBox="1"/>
          <p:nvPr>
            <p:ph idx="9" type="title"/>
          </p:nvPr>
        </p:nvSpPr>
        <p:spPr>
          <a:xfrm>
            <a:off x="8560746" y="2541700"/>
            <a:ext cx="2671800" cy="384000"/>
          </a:xfrm>
          <a:prstGeom prst="rect">
            <a:avLst/>
          </a:prstGeom>
        </p:spPr>
        <p:txBody>
          <a:bodyPr anchorCtr="0" anchor="ctr" bIns="121875" lIns="121875" spcFirstLastPara="1" rIns="121875" wrap="square" tIns="121875">
            <a:noAutofit/>
          </a:bodyPr>
          <a:lstStyle>
            <a:lvl1pPr lvl="0" rtl="0">
              <a:spcBef>
                <a:spcPts val="0"/>
              </a:spcBef>
              <a:spcAft>
                <a:spcPts val="0"/>
              </a:spcAft>
              <a:buSzPts val="2400"/>
              <a:buNone/>
              <a:defRPr sz="29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76" name="Google Shape;476;g293c0e7a3dc_0_1519"/>
          <p:cNvSpPr txBox="1"/>
          <p:nvPr>
            <p:ph idx="13" type="subTitle"/>
          </p:nvPr>
        </p:nvSpPr>
        <p:spPr>
          <a:xfrm>
            <a:off x="8560746" y="3004133"/>
            <a:ext cx="2671800" cy="646500"/>
          </a:xfrm>
          <a:prstGeom prst="rect">
            <a:avLst/>
          </a:prstGeom>
        </p:spPr>
        <p:txBody>
          <a:bodyPr anchorCtr="0" anchor="ctr" bIns="121875" lIns="121875" spcFirstLastPara="1" rIns="121875" wrap="square" tIns="121875">
            <a:noAutofit/>
          </a:bodyPr>
          <a:lstStyle>
            <a:lvl1pPr lvl="0" rtl="0">
              <a:lnSpc>
                <a:spcPct val="100000"/>
              </a:lnSpc>
              <a:spcBef>
                <a:spcPts val="0"/>
              </a:spcBef>
              <a:spcAft>
                <a:spcPts val="0"/>
              </a:spcAft>
              <a:buSzPts val="1900"/>
              <a:buNone/>
              <a:defRPr sz="1900"/>
            </a:lvl1pPr>
            <a:lvl2pPr lvl="1" rtl="0">
              <a:lnSpc>
                <a:spcPct val="100000"/>
              </a:lnSpc>
              <a:spcBef>
                <a:spcPts val="0"/>
              </a:spcBef>
              <a:spcAft>
                <a:spcPts val="0"/>
              </a:spcAft>
              <a:buSzPts val="1900"/>
              <a:buNone/>
              <a:defRPr/>
            </a:lvl2pPr>
            <a:lvl3pPr lvl="2" rtl="0">
              <a:lnSpc>
                <a:spcPct val="100000"/>
              </a:lnSpc>
              <a:spcBef>
                <a:spcPts val="0"/>
              </a:spcBef>
              <a:spcAft>
                <a:spcPts val="0"/>
              </a:spcAft>
              <a:buSzPts val="1900"/>
              <a:buNone/>
              <a:defRPr/>
            </a:lvl3pPr>
            <a:lvl4pPr lvl="3" rtl="0">
              <a:lnSpc>
                <a:spcPct val="100000"/>
              </a:lnSpc>
              <a:spcBef>
                <a:spcPts val="0"/>
              </a:spcBef>
              <a:spcAft>
                <a:spcPts val="0"/>
              </a:spcAft>
              <a:buSzPts val="1900"/>
              <a:buNone/>
              <a:defRPr/>
            </a:lvl4pPr>
            <a:lvl5pPr lvl="4" rtl="0">
              <a:lnSpc>
                <a:spcPct val="100000"/>
              </a:lnSpc>
              <a:spcBef>
                <a:spcPts val="0"/>
              </a:spcBef>
              <a:spcAft>
                <a:spcPts val="0"/>
              </a:spcAft>
              <a:buSzPts val="1900"/>
              <a:buNone/>
              <a:defRPr/>
            </a:lvl5pPr>
            <a:lvl6pPr lvl="5" rtl="0">
              <a:lnSpc>
                <a:spcPct val="100000"/>
              </a:lnSpc>
              <a:spcBef>
                <a:spcPts val="0"/>
              </a:spcBef>
              <a:spcAft>
                <a:spcPts val="0"/>
              </a:spcAft>
              <a:buSzPts val="1900"/>
              <a:buNone/>
              <a:defRPr/>
            </a:lvl6pPr>
            <a:lvl7pPr lvl="6" rtl="0">
              <a:lnSpc>
                <a:spcPct val="100000"/>
              </a:lnSpc>
              <a:spcBef>
                <a:spcPts val="0"/>
              </a:spcBef>
              <a:spcAft>
                <a:spcPts val="0"/>
              </a:spcAft>
              <a:buSzPts val="1900"/>
              <a:buNone/>
              <a:defRPr/>
            </a:lvl7pPr>
            <a:lvl8pPr lvl="7" rtl="0">
              <a:lnSpc>
                <a:spcPct val="100000"/>
              </a:lnSpc>
              <a:spcBef>
                <a:spcPts val="0"/>
              </a:spcBef>
              <a:spcAft>
                <a:spcPts val="0"/>
              </a:spcAft>
              <a:buSzPts val="1900"/>
              <a:buNone/>
              <a:defRPr/>
            </a:lvl8pPr>
            <a:lvl9pPr lvl="8" rtl="0">
              <a:lnSpc>
                <a:spcPct val="100000"/>
              </a:lnSpc>
              <a:spcBef>
                <a:spcPts val="0"/>
              </a:spcBef>
              <a:spcAft>
                <a:spcPts val="0"/>
              </a:spcAft>
              <a:buSzPts val="1900"/>
              <a:buNone/>
              <a:defRPr/>
            </a:lvl9pPr>
          </a:lstStyle>
          <a:p/>
        </p:txBody>
      </p:sp>
      <p:sp>
        <p:nvSpPr>
          <p:cNvPr id="477" name="Google Shape;477;g293c0e7a3dc_0_1519"/>
          <p:cNvSpPr txBox="1"/>
          <p:nvPr>
            <p:ph idx="14" type="title"/>
          </p:nvPr>
        </p:nvSpPr>
        <p:spPr>
          <a:xfrm>
            <a:off x="8560746" y="4724233"/>
            <a:ext cx="2671800" cy="384000"/>
          </a:xfrm>
          <a:prstGeom prst="rect">
            <a:avLst/>
          </a:prstGeom>
        </p:spPr>
        <p:txBody>
          <a:bodyPr anchorCtr="0" anchor="ctr" bIns="121875" lIns="121875" spcFirstLastPara="1" rIns="121875" wrap="square" tIns="121875">
            <a:noAutofit/>
          </a:bodyPr>
          <a:lstStyle>
            <a:lvl1pPr lvl="0" rtl="0">
              <a:spcBef>
                <a:spcPts val="0"/>
              </a:spcBef>
              <a:spcAft>
                <a:spcPts val="0"/>
              </a:spcAft>
              <a:buSzPts val="2400"/>
              <a:buNone/>
              <a:defRPr sz="29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78" name="Google Shape;478;g293c0e7a3dc_0_1519"/>
          <p:cNvSpPr txBox="1"/>
          <p:nvPr>
            <p:ph idx="15" type="subTitle"/>
          </p:nvPr>
        </p:nvSpPr>
        <p:spPr>
          <a:xfrm>
            <a:off x="8560746" y="5186800"/>
            <a:ext cx="2671800" cy="646500"/>
          </a:xfrm>
          <a:prstGeom prst="rect">
            <a:avLst/>
          </a:prstGeom>
        </p:spPr>
        <p:txBody>
          <a:bodyPr anchorCtr="0" anchor="ctr" bIns="121875" lIns="121875" spcFirstLastPara="1" rIns="121875" wrap="square" tIns="121875">
            <a:noAutofit/>
          </a:bodyPr>
          <a:lstStyle>
            <a:lvl1pPr lvl="0" rtl="0">
              <a:lnSpc>
                <a:spcPct val="100000"/>
              </a:lnSpc>
              <a:spcBef>
                <a:spcPts val="0"/>
              </a:spcBef>
              <a:spcAft>
                <a:spcPts val="0"/>
              </a:spcAft>
              <a:buSzPts val="1900"/>
              <a:buNone/>
              <a:defRPr sz="1900"/>
            </a:lvl1pPr>
            <a:lvl2pPr lvl="1" rtl="0">
              <a:lnSpc>
                <a:spcPct val="100000"/>
              </a:lnSpc>
              <a:spcBef>
                <a:spcPts val="0"/>
              </a:spcBef>
              <a:spcAft>
                <a:spcPts val="0"/>
              </a:spcAft>
              <a:buSzPts val="1900"/>
              <a:buNone/>
              <a:defRPr/>
            </a:lvl2pPr>
            <a:lvl3pPr lvl="2" rtl="0">
              <a:lnSpc>
                <a:spcPct val="100000"/>
              </a:lnSpc>
              <a:spcBef>
                <a:spcPts val="0"/>
              </a:spcBef>
              <a:spcAft>
                <a:spcPts val="0"/>
              </a:spcAft>
              <a:buSzPts val="1900"/>
              <a:buNone/>
              <a:defRPr/>
            </a:lvl3pPr>
            <a:lvl4pPr lvl="3" rtl="0">
              <a:lnSpc>
                <a:spcPct val="100000"/>
              </a:lnSpc>
              <a:spcBef>
                <a:spcPts val="0"/>
              </a:spcBef>
              <a:spcAft>
                <a:spcPts val="0"/>
              </a:spcAft>
              <a:buSzPts val="1900"/>
              <a:buNone/>
              <a:defRPr/>
            </a:lvl4pPr>
            <a:lvl5pPr lvl="4" rtl="0">
              <a:lnSpc>
                <a:spcPct val="100000"/>
              </a:lnSpc>
              <a:spcBef>
                <a:spcPts val="0"/>
              </a:spcBef>
              <a:spcAft>
                <a:spcPts val="0"/>
              </a:spcAft>
              <a:buSzPts val="1900"/>
              <a:buNone/>
              <a:defRPr/>
            </a:lvl5pPr>
            <a:lvl6pPr lvl="5" rtl="0">
              <a:lnSpc>
                <a:spcPct val="100000"/>
              </a:lnSpc>
              <a:spcBef>
                <a:spcPts val="0"/>
              </a:spcBef>
              <a:spcAft>
                <a:spcPts val="0"/>
              </a:spcAft>
              <a:buSzPts val="1900"/>
              <a:buNone/>
              <a:defRPr/>
            </a:lvl6pPr>
            <a:lvl7pPr lvl="6" rtl="0">
              <a:lnSpc>
                <a:spcPct val="100000"/>
              </a:lnSpc>
              <a:spcBef>
                <a:spcPts val="0"/>
              </a:spcBef>
              <a:spcAft>
                <a:spcPts val="0"/>
              </a:spcAft>
              <a:buSzPts val="1900"/>
              <a:buNone/>
              <a:defRPr/>
            </a:lvl7pPr>
            <a:lvl8pPr lvl="7" rtl="0">
              <a:lnSpc>
                <a:spcPct val="100000"/>
              </a:lnSpc>
              <a:spcBef>
                <a:spcPts val="0"/>
              </a:spcBef>
              <a:spcAft>
                <a:spcPts val="0"/>
              </a:spcAft>
              <a:buSzPts val="1900"/>
              <a:buNone/>
              <a:defRPr/>
            </a:lvl8pPr>
            <a:lvl9pPr lvl="8" rtl="0">
              <a:lnSpc>
                <a:spcPct val="100000"/>
              </a:lnSpc>
              <a:spcBef>
                <a:spcPts val="0"/>
              </a:spcBef>
              <a:spcAft>
                <a:spcPts val="0"/>
              </a:spcAft>
              <a:buSzPts val="1900"/>
              <a:buNone/>
              <a:defRPr/>
            </a:lvl9pPr>
          </a:lstStyle>
          <a:p/>
        </p:txBody>
      </p:sp>
      <p:cxnSp>
        <p:nvCxnSpPr>
          <p:cNvPr id="479" name="Google Shape;479;g293c0e7a3dc_0_1519"/>
          <p:cNvCxnSpPr>
            <a:stCxn id="480" idx="2"/>
            <a:endCxn id="481" idx="2"/>
          </p:cNvCxnSpPr>
          <p:nvPr/>
        </p:nvCxnSpPr>
        <p:spPr>
          <a:xfrm flipH="1" rot="-5400000">
            <a:off x="6664646" y="1586371"/>
            <a:ext cx="5974200" cy="3628500"/>
          </a:xfrm>
          <a:prstGeom prst="bentConnector3">
            <a:avLst>
              <a:gd fmla="val 18674" name="adj1"/>
            </a:avLst>
          </a:prstGeom>
          <a:noFill/>
          <a:ln cap="flat" cmpd="sng" w="9525">
            <a:solidFill>
              <a:schemeClr val="dk1"/>
            </a:solidFill>
            <a:prstDash val="solid"/>
            <a:round/>
            <a:headEnd len="med" w="med" type="none"/>
            <a:tailEnd len="med" w="med" type="none"/>
          </a:ln>
        </p:spPr>
      </p:cxnSp>
      <p:sp>
        <p:nvSpPr>
          <p:cNvPr id="480" name="Google Shape;480;g293c0e7a3dc_0_1519"/>
          <p:cNvSpPr/>
          <p:nvPr/>
        </p:nvSpPr>
        <p:spPr>
          <a:xfrm>
            <a:off x="7451396" y="-8879"/>
            <a:ext cx="772200" cy="4224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481" name="Google Shape;481;g293c0e7a3dc_0_1519"/>
          <p:cNvSpPr/>
          <p:nvPr/>
        </p:nvSpPr>
        <p:spPr>
          <a:xfrm flipH="1" rot="10800000">
            <a:off x="11200407" y="6387674"/>
            <a:ext cx="531000" cy="4635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482" name="Google Shape;482;g293c0e7a3dc_0_1519"/>
          <p:cNvCxnSpPr>
            <a:stCxn id="483" idx="2"/>
            <a:endCxn id="484" idx="2"/>
          </p:cNvCxnSpPr>
          <p:nvPr/>
        </p:nvCxnSpPr>
        <p:spPr>
          <a:xfrm flipH="1" rot="-5400000">
            <a:off x="4757702" y="3467718"/>
            <a:ext cx="95700" cy="5868000"/>
          </a:xfrm>
          <a:prstGeom prst="bentConnector3">
            <a:avLst>
              <a:gd fmla="val -332113" name="adj1"/>
            </a:avLst>
          </a:prstGeom>
          <a:noFill/>
          <a:ln cap="flat" cmpd="sng" w="9525">
            <a:solidFill>
              <a:schemeClr val="dk2"/>
            </a:solidFill>
            <a:prstDash val="solid"/>
            <a:round/>
            <a:headEnd len="med" w="med" type="none"/>
            <a:tailEnd len="med" w="med" type="none"/>
          </a:ln>
        </p:spPr>
      </p:cxnSp>
      <p:sp>
        <p:nvSpPr>
          <p:cNvPr id="483" name="Google Shape;483;g293c0e7a3dc_0_1519"/>
          <p:cNvSpPr/>
          <p:nvPr/>
        </p:nvSpPr>
        <p:spPr>
          <a:xfrm rot="10800000">
            <a:off x="1495802" y="6353868"/>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484" name="Google Shape;484;g293c0e7a3dc_0_1519"/>
          <p:cNvSpPr/>
          <p:nvPr/>
        </p:nvSpPr>
        <p:spPr>
          <a:xfrm flipH="1" rot="10800000">
            <a:off x="7524503" y="6449433"/>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bg>
      <p:bgPr>
        <a:blipFill>
          <a:blip r:embed="rId2">
            <a:alphaModFix/>
          </a:blip>
          <a:stretch>
            <a:fillRect/>
          </a:stretch>
        </a:blipFill>
      </p:bgPr>
    </p:bg>
    <p:spTree>
      <p:nvGrpSpPr>
        <p:cNvPr id="485" name="Shape 485"/>
        <p:cNvGrpSpPr/>
        <p:nvPr/>
      </p:nvGrpSpPr>
      <p:grpSpPr>
        <a:xfrm>
          <a:off x="0" y="0"/>
          <a:ext cx="0" cy="0"/>
          <a:chOff x="0" y="0"/>
          <a:chExt cx="0" cy="0"/>
        </a:xfrm>
      </p:grpSpPr>
      <p:sp>
        <p:nvSpPr>
          <p:cNvPr id="486" name="Google Shape;486;g293c0e7a3dc_0_1539"/>
          <p:cNvSpPr txBox="1"/>
          <p:nvPr>
            <p:ph hasCustomPrompt="1" type="title"/>
          </p:nvPr>
        </p:nvSpPr>
        <p:spPr>
          <a:xfrm>
            <a:off x="2786274" y="839867"/>
            <a:ext cx="6616200" cy="1104300"/>
          </a:xfrm>
          <a:prstGeom prst="rect">
            <a:avLst/>
          </a:prstGeom>
          <a:ln cap="flat" cmpd="sng" w="9525">
            <a:solidFill>
              <a:schemeClr val="dk1"/>
            </a:solidFill>
            <a:prstDash val="solid"/>
            <a:round/>
            <a:headEnd len="sm" w="sm" type="none"/>
            <a:tailEnd len="sm" w="sm" type="none"/>
          </a:ln>
        </p:spPr>
        <p:txBody>
          <a:bodyPr anchorCtr="0" anchor="ctr" bIns="121875" lIns="121875" spcFirstLastPara="1" rIns="121875" wrap="square" tIns="121875">
            <a:noAutofit/>
          </a:bodyPr>
          <a:lstStyle>
            <a:lvl1pPr lvl="0" rtl="0" algn="ctr">
              <a:spcBef>
                <a:spcPts val="0"/>
              </a:spcBef>
              <a:spcAft>
                <a:spcPts val="0"/>
              </a:spcAft>
              <a:buSzPts val="8300"/>
              <a:buNone/>
              <a:defRPr sz="6400"/>
            </a:lvl1pPr>
            <a:lvl2pPr lvl="1" rtl="0" algn="ctr">
              <a:spcBef>
                <a:spcPts val="0"/>
              </a:spcBef>
              <a:spcAft>
                <a:spcPts val="0"/>
              </a:spcAft>
              <a:buSzPts val="8300"/>
              <a:buNone/>
              <a:defRPr sz="8300"/>
            </a:lvl2pPr>
            <a:lvl3pPr lvl="2" rtl="0" algn="ctr">
              <a:spcBef>
                <a:spcPts val="0"/>
              </a:spcBef>
              <a:spcAft>
                <a:spcPts val="0"/>
              </a:spcAft>
              <a:buSzPts val="8300"/>
              <a:buNone/>
              <a:defRPr sz="8300"/>
            </a:lvl3pPr>
            <a:lvl4pPr lvl="3" rtl="0" algn="ctr">
              <a:spcBef>
                <a:spcPts val="0"/>
              </a:spcBef>
              <a:spcAft>
                <a:spcPts val="0"/>
              </a:spcAft>
              <a:buSzPts val="8300"/>
              <a:buNone/>
              <a:defRPr sz="8300"/>
            </a:lvl4pPr>
            <a:lvl5pPr lvl="4" rtl="0" algn="ctr">
              <a:spcBef>
                <a:spcPts val="0"/>
              </a:spcBef>
              <a:spcAft>
                <a:spcPts val="0"/>
              </a:spcAft>
              <a:buSzPts val="8300"/>
              <a:buNone/>
              <a:defRPr sz="8300"/>
            </a:lvl5pPr>
            <a:lvl6pPr lvl="5" rtl="0" algn="ctr">
              <a:spcBef>
                <a:spcPts val="0"/>
              </a:spcBef>
              <a:spcAft>
                <a:spcPts val="0"/>
              </a:spcAft>
              <a:buSzPts val="8300"/>
              <a:buNone/>
              <a:defRPr sz="8300"/>
            </a:lvl6pPr>
            <a:lvl7pPr lvl="6" rtl="0" algn="ctr">
              <a:spcBef>
                <a:spcPts val="0"/>
              </a:spcBef>
              <a:spcAft>
                <a:spcPts val="0"/>
              </a:spcAft>
              <a:buSzPts val="8300"/>
              <a:buNone/>
              <a:defRPr sz="8300"/>
            </a:lvl7pPr>
            <a:lvl8pPr lvl="7" rtl="0" algn="ctr">
              <a:spcBef>
                <a:spcPts val="0"/>
              </a:spcBef>
              <a:spcAft>
                <a:spcPts val="0"/>
              </a:spcAft>
              <a:buSzPts val="8300"/>
              <a:buNone/>
              <a:defRPr sz="8300"/>
            </a:lvl8pPr>
            <a:lvl9pPr lvl="8" rtl="0" algn="ctr">
              <a:spcBef>
                <a:spcPts val="0"/>
              </a:spcBef>
              <a:spcAft>
                <a:spcPts val="0"/>
              </a:spcAft>
              <a:buSzPts val="8300"/>
              <a:buNone/>
              <a:defRPr sz="8300"/>
            </a:lvl9pPr>
          </a:lstStyle>
          <a:p>
            <a:r>
              <a:t>xx%</a:t>
            </a:r>
          </a:p>
        </p:txBody>
      </p:sp>
      <p:sp>
        <p:nvSpPr>
          <p:cNvPr id="487" name="Google Shape;487;g293c0e7a3dc_0_1539"/>
          <p:cNvSpPr txBox="1"/>
          <p:nvPr>
            <p:ph idx="1" type="subTitle"/>
          </p:nvPr>
        </p:nvSpPr>
        <p:spPr>
          <a:xfrm>
            <a:off x="2786274" y="2045868"/>
            <a:ext cx="6616200" cy="292500"/>
          </a:xfrm>
          <a:prstGeom prst="rect">
            <a:avLst/>
          </a:prstGeom>
        </p:spPr>
        <p:txBody>
          <a:bodyPr anchorCtr="0" anchor="ctr" bIns="121875" lIns="121875" spcFirstLastPara="1" rIns="121875" wrap="square" tIns="121875">
            <a:noAutofit/>
          </a:bodyPr>
          <a:lstStyle>
            <a:lvl1pPr lvl="0" rtl="0" algn="ctr">
              <a:lnSpc>
                <a:spcPct val="100000"/>
              </a:lnSpc>
              <a:spcBef>
                <a:spcPts val="0"/>
              </a:spcBef>
              <a:spcAft>
                <a:spcPts val="0"/>
              </a:spcAft>
              <a:buSzPts val="1900"/>
              <a:buNone/>
              <a:defRPr sz="1900"/>
            </a:lvl1pPr>
            <a:lvl2pPr lvl="1" rtl="0" algn="ctr">
              <a:lnSpc>
                <a:spcPct val="100000"/>
              </a:lnSpc>
              <a:spcBef>
                <a:spcPts val="0"/>
              </a:spcBef>
              <a:spcAft>
                <a:spcPts val="0"/>
              </a:spcAft>
              <a:buSzPts val="1900"/>
              <a:buNone/>
              <a:defRPr/>
            </a:lvl2pPr>
            <a:lvl3pPr lvl="2" rtl="0" algn="ctr">
              <a:lnSpc>
                <a:spcPct val="100000"/>
              </a:lnSpc>
              <a:spcBef>
                <a:spcPts val="0"/>
              </a:spcBef>
              <a:spcAft>
                <a:spcPts val="0"/>
              </a:spcAft>
              <a:buSzPts val="1900"/>
              <a:buNone/>
              <a:defRPr/>
            </a:lvl3pPr>
            <a:lvl4pPr lvl="3" rtl="0" algn="ctr">
              <a:lnSpc>
                <a:spcPct val="100000"/>
              </a:lnSpc>
              <a:spcBef>
                <a:spcPts val="0"/>
              </a:spcBef>
              <a:spcAft>
                <a:spcPts val="0"/>
              </a:spcAft>
              <a:buSzPts val="1900"/>
              <a:buNone/>
              <a:defRPr/>
            </a:lvl4pPr>
            <a:lvl5pPr lvl="4" rtl="0" algn="ctr">
              <a:lnSpc>
                <a:spcPct val="100000"/>
              </a:lnSpc>
              <a:spcBef>
                <a:spcPts val="0"/>
              </a:spcBef>
              <a:spcAft>
                <a:spcPts val="0"/>
              </a:spcAft>
              <a:buSzPts val="1900"/>
              <a:buNone/>
              <a:defRPr/>
            </a:lvl5pPr>
            <a:lvl6pPr lvl="5" rtl="0" algn="ctr">
              <a:lnSpc>
                <a:spcPct val="100000"/>
              </a:lnSpc>
              <a:spcBef>
                <a:spcPts val="0"/>
              </a:spcBef>
              <a:spcAft>
                <a:spcPts val="0"/>
              </a:spcAft>
              <a:buSzPts val="1900"/>
              <a:buNone/>
              <a:defRPr/>
            </a:lvl6pPr>
            <a:lvl7pPr lvl="6" rtl="0" algn="ctr">
              <a:lnSpc>
                <a:spcPct val="100000"/>
              </a:lnSpc>
              <a:spcBef>
                <a:spcPts val="0"/>
              </a:spcBef>
              <a:spcAft>
                <a:spcPts val="0"/>
              </a:spcAft>
              <a:buSzPts val="1900"/>
              <a:buNone/>
              <a:defRPr/>
            </a:lvl7pPr>
            <a:lvl8pPr lvl="7" rtl="0" algn="ctr">
              <a:lnSpc>
                <a:spcPct val="100000"/>
              </a:lnSpc>
              <a:spcBef>
                <a:spcPts val="0"/>
              </a:spcBef>
              <a:spcAft>
                <a:spcPts val="0"/>
              </a:spcAft>
              <a:buSzPts val="1900"/>
              <a:buNone/>
              <a:defRPr/>
            </a:lvl8pPr>
            <a:lvl9pPr lvl="8" rtl="0" algn="ctr">
              <a:lnSpc>
                <a:spcPct val="100000"/>
              </a:lnSpc>
              <a:spcBef>
                <a:spcPts val="0"/>
              </a:spcBef>
              <a:spcAft>
                <a:spcPts val="0"/>
              </a:spcAft>
              <a:buSzPts val="1900"/>
              <a:buNone/>
              <a:defRPr/>
            </a:lvl9pPr>
          </a:lstStyle>
          <a:p/>
        </p:txBody>
      </p:sp>
      <p:sp>
        <p:nvSpPr>
          <p:cNvPr id="488" name="Google Shape;488;g293c0e7a3dc_0_1539"/>
          <p:cNvSpPr txBox="1"/>
          <p:nvPr>
            <p:ph hasCustomPrompt="1" idx="2" type="title"/>
          </p:nvPr>
        </p:nvSpPr>
        <p:spPr>
          <a:xfrm>
            <a:off x="2786274" y="2679789"/>
            <a:ext cx="6616200" cy="1104300"/>
          </a:xfrm>
          <a:prstGeom prst="rect">
            <a:avLst/>
          </a:prstGeom>
          <a:ln cap="flat" cmpd="sng" w="9525">
            <a:solidFill>
              <a:schemeClr val="dk1"/>
            </a:solidFill>
            <a:prstDash val="solid"/>
            <a:round/>
            <a:headEnd len="sm" w="sm" type="none"/>
            <a:tailEnd len="sm" w="sm" type="none"/>
          </a:ln>
        </p:spPr>
        <p:txBody>
          <a:bodyPr anchorCtr="0" anchor="ctr" bIns="121875" lIns="121875" spcFirstLastPara="1" rIns="121875" wrap="square" tIns="121875">
            <a:noAutofit/>
          </a:bodyPr>
          <a:lstStyle>
            <a:lvl1pPr lvl="0" rtl="0" algn="ctr">
              <a:spcBef>
                <a:spcPts val="0"/>
              </a:spcBef>
              <a:spcAft>
                <a:spcPts val="0"/>
              </a:spcAft>
              <a:buSzPts val="8300"/>
              <a:buNone/>
              <a:defRPr sz="6400"/>
            </a:lvl1pPr>
            <a:lvl2pPr lvl="1" rtl="0" algn="ctr">
              <a:spcBef>
                <a:spcPts val="0"/>
              </a:spcBef>
              <a:spcAft>
                <a:spcPts val="0"/>
              </a:spcAft>
              <a:buSzPts val="8300"/>
              <a:buNone/>
              <a:defRPr sz="8300"/>
            </a:lvl2pPr>
            <a:lvl3pPr lvl="2" rtl="0" algn="ctr">
              <a:spcBef>
                <a:spcPts val="0"/>
              </a:spcBef>
              <a:spcAft>
                <a:spcPts val="0"/>
              </a:spcAft>
              <a:buSzPts val="8300"/>
              <a:buNone/>
              <a:defRPr sz="8300"/>
            </a:lvl3pPr>
            <a:lvl4pPr lvl="3" rtl="0" algn="ctr">
              <a:spcBef>
                <a:spcPts val="0"/>
              </a:spcBef>
              <a:spcAft>
                <a:spcPts val="0"/>
              </a:spcAft>
              <a:buSzPts val="8300"/>
              <a:buNone/>
              <a:defRPr sz="8300"/>
            </a:lvl4pPr>
            <a:lvl5pPr lvl="4" rtl="0" algn="ctr">
              <a:spcBef>
                <a:spcPts val="0"/>
              </a:spcBef>
              <a:spcAft>
                <a:spcPts val="0"/>
              </a:spcAft>
              <a:buSzPts val="8300"/>
              <a:buNone/>
              <a:defRPr sz="8300"/>
            </a:lvl5pPr>
            <a:lvl6pPr lvl="5" rtl="0" algn="ctr">
              <a:spcBef>
                <a:spcPts val="0"/>
              </a:spcBef>
              <a:spcAft>
                <a:spcPts val="0"/>
              </a:spcAft>
              <a:buSzPts val="8300"/>
              <a:buNone/>
              <a:defRPr sz="8300"/>
            </a:lvl6pPr>
            <a:lvl7pPr lvl="6" rtl="0" algn="ctr">
              <a:spcBef>
                <a:spcPts val="0"/>
              </a:spcBef>
              <a:spcAft>
                <a:spcPts val="0"/>
              </a:spcAft>
              <a:buSzPts val="8300"/>
              <a:buNone/>
              <a:defRPr sz="8300"/>
            </a:lvl7pPr>
            <a:lvl8pPr lvl="7" rtl="0" algn="ctr">
              <a:spcBef>
                <a:spcPts val="0"/>
              </a:spcBef>
              <a:spcAft>
                <a:spcPts val="0"/>
              </a:spcAft>
              <a:buSzPts val="8300"/>
              <a:buNone/>
              <a:defRPr sz="8300"/>
            </a:lvl8pPr>
            <a:lvl9pPr lvl="8" rtl="0" algn="ctr">
              <a:spcBef>
                <a:spcPts val="0"/>
              </a:spcBef>
              <a:spcAft>
                <a:spcPts val="0"/>
              </a:spcAft>
              <a:buSzPts val="8300"/>
              <a:buNone/>
              <a:defRPr sz="8300"/>
            </a:lvl9pPr>
          </a:lstStyle>
          <a:p>
            <a:r>
              <a:t>xx%</a:t>
            </a:r>
          </a:p>
        </p:txBody>
      </p:sp>
      <p:sp>
        <p:nvSpPr>
          <p:cNvPr id="489" name="Google Shape;489;g293c0e7a3dc_0_1539"/>
          <p:cNvSpPr txBox="1"/>
          <p:nvPr>
            <p:ph idx="3" type="subTitle"/>
          </p:nvPr>
        </p:nvSpPr>
        <p:spPr>
          <a:xfrm>
            <a:off x="2786274" y="3885796"/>
            <a:ext cx="6616200" cy="292500"/>
          </a:xfrm>
          <a:prstGeom prst="rect">
            <a:avLst/>
          </a:prstGeom>
        </p:spPr>
        <p:txBody>
          <a:bodyPr anchorCtr="0" anchor="ctr" bIns="121875" lIns="121875" spcFirstLastPara="1" rIns="121875" wrap="square" tIns="121875">
            <a:noAutofit/>
          </a:bodyPr>
          <a:lstStyle>
            <a:lvl1pPr lvl="0" rtl="0" algn="ctr">
              <a:lnSpc>
                <a:spcPct val="100000"/>
              </a:lnSpc>
              <a:spcBef>
                <a:spcPts val="0"/>
              </a:spcBef>
              <a:spcAft>
                <a:spcPts val="0"/>
              </a:spcAft>
              <a:buSzPts val="1900"/>
              <a:buNone/>
              <a:defRPr sz="1900"/>
            </a:lvl1pPr>
            <a:lvl2pPr lvl="1" rtl="0" algn="ctr">
              <a:lnSpc>
                <a:spcPct val="100000"/>
              </a:lnSpc>
              <a:spcBef>
                <a:spcPts val="0"/>
              </a:spcBef>
              <a:spcAft>
                <a:spcPts val="0"/>
              </a:spcAft>
              <a:buSzPts val="1900"/>
              <a:buNone/>
              <a:defRPr/>
            </a:lvl2pPr>
            <a:lvl3pPr lvl="2" rtl="0" algn="ctr">
              <a:lnSpc>
                <a:spcPct val="100000"/>
              </a:lnSpc>
              <a:spcBef>
                <a:spcPts val="0"/>
              </a:spcBef>
              <a:spcAft>
                <a:spcPts val="0"/>
              </a:spcAft>
              <a:buSzPts val="1900"/>
              <a:buNone/>
              <a:defRPr/>
            </a:lvl3pPr>
            <a:lvl4pPr lvl="3" rtl="0" algn="ctr">
              <a:lnSpc>
                <a:spcPct val="100000"/>
              </a:lnSpc>
              <a:spcBef>
                <a:spcPts val="0"/>
              </a:spcBef>
              <a:spcAft>
                <a:spcPts val="0"/>
              </a:spcAft>
              <a:buSzPts val="1900"/>
              <a:buNone/>
              <a:defRPr/>
            </a:lvl4pPr>
            <a:lvl5pPr lvl="4" rtl="0" algn="ctr">
              <a:lnSpc>
                <a:spcPct val="100000"/>
              </a:lnSpc>
              <a:spcBef>
                <a:spcPts val="0"/>
              </a:spcBef>
              <a:spcAft>
                <a:spcPts val="0"/>
              </a:spcAft>
              <a:buSzPts val="1900"/>
              <a:buNone/>
              <a:defRPr/>
            </a:lvl5pPr>
            <a:lvl6pPr lvl="5" rtl="0" algn="ctr">
              <a:lnSpc>
                <a:spcPct val="100000"/>
              </a:lnSpc>
              <a:spcBef>
                <a:spcPts val="0"/>
              </a:spcBef>
              <a:spcAft>
                <a:spcPts val="0"/>
              </a:spcAft>
              <a:buSzPts val="1900"/>
              <a:buNone/>
              <a:defRPr/>
            </a:lvl6pPr>
            <a:lvl7pPr lvl="6" rtl="0" algn="ctr">
              <a:lnSpc>
                <a:spcPct val="100000"/>
              </a:lnSpc>
              <a:spcBef>
                <a:spcPts val="0"/>
              </a:spcBef>
              <a:spcAft>
                <a:spcPts val="0"/>
              </a:spcAft>
              <a:buSzPts val="1900"/>
              <a:buNone/>
              <a:defRPr/>
            </a:lvl7pPr>
            <a:lvl8pPr lvl="7" rtl="0" algn="ctr">
              <a:lnSpc>
                <a:spcPct val="100000"/>
              </a:lnSpc>
              <a:spcBef>
                <a:spcPts val="0"/>
              </a:spcBef>
              <a:spcAft>
                <a:spcPts val="0"/>
              </a:spcAft>
              <a:buSzPts val="1900"/>
              <a:buNone/>
              <a:defRPr/>
            </a:lvl8pPr>
            <a:lvl9pPr lvl="8" rtl="0" algn="ctr">
              <a:lnSpc>
                <a:spcPct val="100000"/>
              </a:lnSpc>
              <a:spcBef>
                <a:spcPts val="0"/>
              </a:spcBef>
              <a:spcAft>
                <a:spcPts val="0"/>
              </a:spcAft>
              <a:buSzPts val="1900"/>
              <a:buNone/>
              <a:defRPr/>
            </a:lvl9pPr>
          </a:lstStyle>
          <a:p/>
        </p:txBody>
      </p:sp>
      <p:sp>
        <p:nvSpPr>
          <p:cNvPr id="490" name="Google Shape;490;g293c0e7a3dc_0_1539"/>
          <p:cNvSpPr txBox="1"/>
          <p:nvPr>
            <p:ph hasCustomPrompt="1" idx="4" type="title"/>
          </p:nvPr>
        </p:nvSpPr>
        <p:spPr>
          <a:xfrm>
            <a:off x="2786274" y="4519729"/>
            <a:ext cx="6616200" cy="1104300"/>
          </a:xfrm>
          <a:prstGeom prst="rect">
            <a:avLst/>
          </a:prstGeom>
          <a:ln cap="flat" cmpd="sng" w="9525">
            <a:solidFill>
              <a:schemeClr val="dk1"/>
            </a:solidFill>
            <a:prstDash val="solid"/>
            <a:round/>
            <a:headEnd len="sm" w="sm" type="none"/>
            <a:tailEnd len="sm" w="sm" type="none"/>
          </a:ln>
        </p:spPr>
        <p:txBody>
          <a:bodyPr anchorCtr="0" anchor="ctr" bIns="121875" lIns="121875" spcFirstLastPara="1" rIns="121875" wrap="square" tIns="121875">
            <a:noAutofit/>
          </a:bodyPr>
          <a:lstStyle>
            <a:lvl1pPr lvl="0" rtl="0" algn="ctr">
              <a:spcBef>
                <a:spcPts val="0"/>
              </a:spcBef>
              <a:spcAft>
                <a:spcPts val="0"/>
              </a:spcAft>
              <a:buSzPts val="8300"/>
              <a:buNone/>
              <a:defRPr sz="6400"/>
            </a:lvl1pPr>
            <a:lvl2pPr lvl="1" rtl="0" algn="ctr">
              <a:spcBef>
                <a:spcPts val="0"/>
              </a:spcBef>
              <a:spcAft>
                <a:spcPts val="0"/>
              </a:spcAft>
              <a:buSzPts val="8300"/>
              <a:buNone/>
              <a:defRPr sz="8300"/>
            </a:lvl2pPr>
            <a:lvl3pPr lvl="2" rtl="0" algn="ctr">
              <a:spcBef>
                <a:spcPts val="0"/>
              </a:spcBef>
              <a:spcAft>
                <a:spcPts val="0"/>
              </a:spcAft>
              <a:buSzPts val="8300"/>
              <a:buNone/>
              <a:defRPr sz="8300"/>
            </a:lvl3pPr>
            <a:lvl4pPr lvl="3" rtl="0" algn="ctr">
              <a:spcBef>
                <a:spcPts val="0"/>
              </a:spcBef>
              <a:spcAft>
                <a:spcPts val="0"/>
              </a:spcAft>
              <a:buSzPts val="8300"/>
              <a:buNone/>
              <a:defRPr sz="8300"/>
            </a:lvl4pPr>
            <a:lvl5pPr lvl="4" rtl="0" algn="ctr">
              <a:spcBef>
                <a:spcPts val="0"/>
              </a:spcBef>
              <a:spcAft>
                <a:spcPts val="0"/>
              </a:spcAft>
              <a:buSzPts val="8300"/>
              <a:buNone/>
              <a:defRPr sz="8300"/>
            </a:lvl5pPr>
            <a:lvl6pPr lvl="5" rtl="0" algn="ctr">
              <a:spcBef>
                <a:spcPts val="0"/>
              </a:spcBef>
              <a:spcAft>
                <a:spcPts val="0"/>
              </a:spcAft>
              <a:buSzPts val="8300"/>
              <a:buNone/>
              <a:defRPr sz="8300"/>
            </a:lvl6pPr>
            <a:lvl7pPr lvl="6" rtl="0" algn="ctr">
              <a:spcBef>
                <a:spcPts val="0"/>
              </a:spcBef>
              <a:spcAft>
                <a:spcPts val="0"/>
              </a:spcAft>
              <a:buSzPts val="8300"/>
              <a:buNone/>
              <a:defRPr sz="8300"/>
            </a:lvl7pPr>
            <a:lvl8pPr lvl="7" rtl="0" algn="ctr">
              <a:spcBef>
                <a:spcPts val="0"/>
              </a:spcBef>
              <a:spcAft>
                <a:spcPts val="0"/>
              </a:spcAft>
              <a:buSzPts val="8300"/>
              <a:buNone/>
              <a:defRPr sz="8300"/>
            </a:lvl8pPr>
            <a:lvl9pPr lvl="8" rtl="0" algn="ctr">
              <a:spcBef>
                <a:spcPts val="0"/>
              </a:spcBef>
              <a:spcAft>
                <a:spcPts val="0"/>
              </a:spcAft>
              <a:buSzPts val="8300"/>
              <a:buNone/>
              <a:defRPr sz="8300"/>
            </a:lvl9pPr>
          </a:lstStyle>
          <a:p>
            <a:r>
              <a:t>xx%</a:t>
            </a:r>
          </a:p>
        </p:txBody>
      </p:sp>
      <p:sp>
        <p:nvSpPr>
          <p:cNvPr id="491" name="Google Shape;491;g293c0e7a3dc_0_1539"/>
          <p:cNvSpPr txBox="1"/>
          <p:nvPr>
            <p:ph idx="5" type="subTitle"/>
          </p:nvPr>
        </p:nvSpPr>
        <p:spPr>
          <a:xfrm>
            <a:off x="2786274" y="5725734"/>
            <a:ext cx="6616200" cy="292500"/>
          </a:xfrm>
          <a:prstGeom prst="rect">
            <a:avLst/>
          </a:prstGeom>
        </p:spPr>
        <p:txBody>
          <a:bodyPr anchorCtr="0" anchor="ctr" bIns="121875" lIns="121875" spcFirstLastPara="1" rIns="121875" wrap="square" tIns="121875">
            <a:noAutofit/>
          </a:bodyPr>
          <a:lstStyle>
            <a:lvl1pPr lvl="0" rtl="0" algn="ctr">
              <a:lnSpc>
                <a:spcPct val="100000"/>
              </a:lnSpc>
              <a:spcBef>
                <a:spcPts val="0"/>
              </a:spcBef>
              <a:spcAft>
                <a:spcPts val="0"/>
              </a:spcAft>
              <a:buSzPts val="1900"/>
              <a:buNone/>
              <a:defRPr sz="1900"/>
            </a:lvl1pPr>
            <a:lvl2pPr lvl="1" rtl="0" algn="ctr">
              <a:lnSpc>
                <a:spcPct val="100000"/>
              </a:lnSpc>
              <a:spcBef>
                <a:spcPts val="0"/>
              </a:spcBef>
              <a:spcAft>
                <a:spcPts val="0"/>
              </a:spcAft>
              <a:buSzPts val="1900"/>
              <a:buNone/>
              <a:defRPr/>
            </a:lvl2pPr>
            <a:lvl3pPr lvl="2" rtl="0" algn="ctr">
              <a:lnSpc>
                <a:spcPct val="100000"/>
              </a:lnSpc>
              <a:spcBef>
                <a:spcPts val="0"/>
              </a:spcBef>
              <a:spcAft>
                <a:spcPts val="0"/>
              </a:spcAft>
              <a:buSzPts val="1900"/>
              <a:buNone/>
              <a:defRPr/>
            </a:lvl3pPr>
            <a:lvl4pPr lvl="3" rtl="0" algn="ctr">
              <a:lnSpc>
                <a:spcPct val="100000"/>
              </a:lnSpc>
              <a:spcBef>
                <a:spcPts val="0"/>
              </a:spcBef>
              <a:spcAft>
                <a:spcPts val="0"/>
              </a:spcAft>
              <a:buSzPts val="1900"/>
              <a:buNone/>
              <a:defRPr/>
            </a:lvl4pPr>
            <a:lvl5pPr lvl="4" rtl="0" algn="ctr">
              <a:lnSpc>
                <a:spcPct val="100000"/>
              </a:lnSpc>
              <a:spcBef>
                <a:spcPts val="0"/>
              </a:spcBef>
              <a:spcAft>
                <a:spcPts val="0"/>
              </a:spcAft>
              <a:buSzPts val="1900"/>
              <a:buNone/>
              <a:defRPr/>
            </a:lvl5pPr>
            <a:lvl6pPr lvl="5" rtl="0" algn="ctr">
              <a:lnSpc>
                <a:spcPct val="100000"/>
              </a:lnSpc>
              <a:spcBef>
                <a:spcPts val="0"/>
              </a:spcBef>
              <a:spcAft>
                <a:spcPts val="0"/>
              </a:spcAft>
              <a:buSzPts val="1900"/>
              <a:buNone/>
              <a:defRPr/>
            </a:lvl6pPr>
            <a:lvl7pPr lvl="6" rtl="0" algn="ctr">
              <a:lnSpc>
                <a:spcPct val="100000"/>
              </a:lnSpc>
              <a:spcBef>
                <a:spcPts val="0"/>
              </a:spcBef>
              <a:spcAft>
                <a:spcPts val="0"/>
              </a:spcAft>
              <a:buSzPts val="1900"/>
              <a:buNone/>
              <a:defRPr/>
            </a:lvl7pPr>
            <a:lvl8pPr lvl="7" rtl="0" algn="ctr">
              <a:lnSpc>
                <a:spcPct val="100000"/>
              </a:lnSpc>
              <a:spcBef>
                <a:spcPts val="0"/>
              </a:spcBef>
              <a:spcAft>
                <a:spcPts val="0"/>
              </a:spcAft>
              <a:buSzPts val="1900"/>
              <a:buNone/>
              <a:defRPr/>
            </a:lvl8pPr>
            <a:lvl9pPr lvl="8" rtl="0" algn="ctr">
              <a:lnSpc>
                <a:spcPct val="100000"/>
              </a:lnSpc>
              <a:spcBef>
                <a:spcPts val="0"/>
              </a:spcBef>
              <a:spcAft>
                <a:spcPts val="0"/>
              </a:spcAft>
              <a:buSzPts val="1900"/>
              <a:buNone/>
              <a:defRPr/>
            </a:lvl9pPr>
          </a:lstStyle>
          <a:p/>
        </p:txBody>
      </p:sp>
      <p:cxnSp>
        <p:nvCxnSpPr>
          <p:cNvPr id="492" name="Google Shape;492;g293c0e7a3dc_0_1539"/>
          <p:cNvCxnSpPr>
            <a:stCxn id="493" idx="2"/>
            <a:endCxn id="494" idx="2"/>
          </p:cNvCxnSpPr>
          <p:nvPr/>
        </p:nvCxnSpPr>
        <p:spPr>
          <a:xfrm flipH="1" rot="10800000">
            <a:off x="11292319" y="965697"/>
            <a:ext cx="16800" cy="3455400"/>
          </a:xfrm>
          <a:prstGeom prst="bentConnector3">
            <a:avLst>
              <a:gd fmla="val -2627006" name="adj1"/>
            </a:avLst>
          </a:prstGeom>
          <a:noFill/>
          <a:ln cap="flat" cmpd="sng" w="9525">
            <a:solidFill>
              <a:schemeClr val="dk1"/>
            </a:solidFill>
            <a:prstDash val="solid"/>
            <a:round/>
            <a:headEnd len="med" w="med" type="none"/>
            <a:tailEnd len="med" w="med" type="none"/>
          </a:ln>
        </p:spPr>
      </p:cxnSp>
      <p:sp>
        <p:nvSpPr>
          <p:cNvPr id="493" name="Google Shape;493;g293c0e7a3dc_0_1539"/>
          <p:cNvSpPr/>
          <p:nvPr/>
        </p:nvSpPr>
        <p:spPr>
          <a:xfrm rot="5400000">
            <a:off x="11117269" y="4209897"/>
            <a:ext cx="772500" cy="4224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494" name="Google Shape;494;g293c0e7a3dc_0_1539"/>
          <p:cNvSpPr/>
          <p:nvPr/>
        </p:nvSpPr>
        <p:spPr>
          <a:xfrm flipH="1" rot="5400000">
            <a:off x="11275334" y="733900"/>
            <a:ext cx="531300" cy="4635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495" name="Google Shape;495;g293c0e7a3dc_0_1539"/>
          <p:cNvCxnSpPr>
            <a:stCxn id="496" idx="2"/>
            <a:endCxn id="497" idx="2"/>
          </p:cNvCxnSpPr>
          <p:nvPr/>
        </p:nvCxnSpPr>
        <p:spPr>
          <a:xfrm rot="10800000">
            <a:off x="572172" y="1945563"/>
            <a:ext cx="6900" cy="2806200"/>
          </a:xfrm>
          <a:prstGeom prst="bentConnector3">
            <a:avLst>
              <a:gd fmla="val -7746079" name="adj1"/>
            </a:avLst>
          </a:prstGeom>
          <a:noFill/>
          <a:ln cap="flat" cmpd="sng" w="9525">
            <a:solidFill>
              <a:schemeClr val="dk1"/>
            </a:solidFill>
            <a:prstDash val="solid"/>
            <a:round/>
            <a:headEnd len="med" w="med" type="none"/>
            <a:tailEnd len="med" w="med" type="none"/>
          </a:ln>
        </p:spPr>
      </p:cxnSp>
      <p:sp>
        <p:nvSpPr>
          <p:cNvPr id="496" name="Google Shape;496;g293c0e7a3dc_0_1539"/>
          <p:cNvSpPr/>
          <p:nvPr/>
        </p:nvSpPr>
        <p:spPr>
          <a:xfrm rot="-5400000">
            <a:off x="32322" y="4580763"/>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497" name="Google Shape;497;g293c0e7a3dc_0_1539"/>
          <p:cNvSpPr/>
          <p:nvPr/>
        </p:nvSpPr>
        <p:spPr>
          <a:xfrm flipH="1" rot="-5400000">
            <a:off x="131736" y="1719826"/>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cxnSp>
        <p:nvCxnSpPr>
          <p:cNvPr id="498" name="Google Shape;498;g293c0e7a3dc_0_1539"/>
          <p:cNvCxnSpPr>
            <a:stCxn id="499" idx="2"/>
            <a:endCxn id="500" idx="2"/>
          </p:cNvCxnSpPr>
          <p:nvPr/>
        </p:nvCxnSpPr>
        <p:spPr>
          <a:xfrm>
            <a:off x="551819" y="965739"/>
            <a:ext cx="1095000" cy="5475600"/>
          </a:xfrm>
          <a:prstGeom prst="bentConnector2">
            <a:avLst/>
          </a:prstGeom>
          <a:noFill/>
          <a:ln cap="flat" cmpd="sng" w="9525">
            <a:solidFill>
              <a:schemeClr val="dk2"/>
            </a:solidFill>
            <a:prstDash val="solid"/>
            <a:round/>
            <a:headEnd len="med" w="med" type="none"/>
            <a:tailEnd len="med" w="med" type="none"/>
          </a:ln>
        </p:spPr>
      </p:cxnSp>
      <p:sp>
        <p:nvSpPr>
          <p:cNvPr id="499" name="Google Shape;499;g293c0e7a3dc_0_1539"/>
          <p:cNvSpPr/>
          <p:nvPr/>
        </p:nvSpPr>
        <p:spPr>
          <a:xfrm rot="-5400000">
            <a:off x="5069" y="794739"/>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500" name="Google Shape;500;g293c0e7a3dc_0_1539"/>
          <p:cNvSpPr/>
          <p:nvPr/>
        </p:nvSpPr>
        <p:spPr>
          <a:xfrm flipH="1" rot="10800000">
            <a:off x="1431791" y="6441430"/>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BLANK_1_1_1_1_1_1_3">
    <p:bg>
      <p:bgPr>
        <a:blipFill>
          <a:blip r:embed="rId2">
            <a:alphaModFix/>
          </a:blip>
          <a:stretch>
            <a:fillRect/>
          </a:stretch>
        </a:blipFill>
      </p:bgPr>
    </p:bg>
    <p:spTree>
      <p:nvGrpSpPr>
        <p:cNvPr id="501" name="Shape 501"/>
        <p:cNvGrpSpPr/>
        <p:nvPr/>
      </p:nvGrpSpPr>
      <p:grpSpPr>
        <a:xfrm>
          <a:off x="0" y="0"/>
          <a:ext cx="0" cy="0"/>
          <a:chOff x="0" y="0"/>
          <a:chExt cx="0" cy="0"/>
        </a:xfrm>
      </p:grpSpPr>
      <p:sp>
        <p:nvSpPr>
          <p:cNvPr id="502" name="Google Shape;502;g293c0e7a3dc_0_1555"/>
          <p:cNvSpPr txBox="1"/>
          <p:nvPr>
            <p:ph hasCustomPrompt="1" type="title"/>
          </p:nvPr>
        </p:nvSpPr>
        <p:spPr>
          <a:xfrm>
            <a:off x="1265970" y="1930406"/>
            <a:ext cx="2712000" cy="507300"/>
          </a:xfrm>
          <a:prstGeom prst="rect">
            <a:avLst/>
          </a:prstGeom>
          <a:ln cap="flat" cmpd="sng" w="9525">
            <a:solidFill>
              <a:schemeClr val="dk1"/>
            </a:solidFill>
            <a:prstDash val="solid"/>
            <a:round/>
            <a:headEnd len="sm" w="sm" type="none"/>
            <a:tailEnd len="sm" w="sm" type="none"/>
          </a:ln>
        </p:spPr>
        <p:txBody>
          <a:bodyPr anchorCtr="0" anchor="ctr" bIns="121875" lIns="121875" spcFirstLastPara="1" rIns="121875" wrap="square" tIns="121875">
            <a:noAutofit/>
          </a:bodyPr>
          <a:lstStyle>
            <a:lvl1pPr lvl="0" rtl="0" algn="ctr">
              <a:spcBef>
                <a:spcPts val="0"/>
              </a:spcBef>
              <a:spcAft>
                <a:spcPts val="0"/>
              </a:spcAft>
              <a:buSzPts val="2900"/>
              <a:buNone/>
              <a:defRPr sz="2900"/>
            </a:lvl1pPr>
            <a:lvl2pPr lvl="1" rtl="0" algn="ctr">
              <a:spcBef>
                <a:spcPts val="0"/>
              </a:spcBef>
              <a:spcAft>
                <a:spcPts val="0"/>
              </a:spcAft>
              <a:buSzPts val="2900"/>
              <a:buNone/>
              <a:defRPr sz="2900"/>
            </a:lvl2pPr>
            <a:lvl3pPr lvl="2" rtl="0" algn="ctr">
              <a:spcBef>
                <a:spcPts val="0"/>
              </a:spcBef>
              <a:spcAft>
                <a:spcPts val="0"/>
              </a:spcAft>
              <a:buSzPts val="2900"/>
              <a:buNone/>
              <a:defRPr sz="2900"/>
            </a:lvl3pPr>
            <a:lvl4pPr lvl="3" rtl="0" algn="ctr">
              <a:spcBef>
                <a:spcPts val="0"/>
              </a:spcBef>
              <a:spcAft>
                <a:spcPts val="0"/>
              </a:spcAft>
              <a:buSzPts val="2900"/>
              <a:buNone/>
              <a:defRPr sz="2900"/>
            </a:lvl4pPr>
            <a:lvl5pPr lvl="4" rtl="0" algn="ctr">
              <a:spcBef>
                <a:spcPts val="0"/>
              </a:spcBef>
              <a:spcAft>
                <a:spcPts val="0"/>
              </a:spcAft>
              <a:buSzPts val="2900"/>
              <a:buNone/>
              <a:defRPr sz="2900"/>
            </a:lvl5pPr>
            <a:lvl6pPr lvl="5" rtl="0" algn="ctr">
              <a:spcBef>
                <a:spcPts val="0"/>
              </a:spcBef>
              <a:spcAft>
                <a:spcPts val="0"/>
              </a:spcAft>
              <a:buSzPts val="2900"/>
              <a:buNone/>
              <a:defRPr sz="2900"/>
            </a:lvl6pPr>
            <a:lvl7pPr lvl="6" rtl="0" algn="ctr">
              <a:spcBef>
                <a:spcPts val="0"/>
              </a:spcBef>
              <a:spcAft>
                <a:spcPts val="0"/>
              </a:spcAft>
              <a:buSzPts val="2900"/>
              <a:buNone/>
              <a:defRPr sz="2900"/>
            </a:lvl7pPr>
            <a:lvl8pPr lvl="7" rtl="0" algn="ctr">
              <a:spcBef>
                <a:spcPts val="0"/>
              </a:spcBef>
              <a:spcAft>
                <a:spcPts val="0"/>
              </a:spcAft>
              <a:buSzPts val="2900"/>
              <a:buNone/>
              <a:defRPr sz="2900"/>
            </a:lvl8pPr>
            <a:lvl9pPr lvl="8" rtl="0" algn="ctr">
              <a:spcBef>
                <a:spcPts val="0"/>
              </a:spcBef>
              <a:spcAft>
                <a:spcPts val="0"/>
              </a:spcAft>
              <a:buSzPts val="2900"/>
              <a:buNone/>
              <a:defRPr sz="2900"/>
            </a:lvl9pPr>
          </a:lstStyle>
          <a:p>
            <a:r>
              <a:t>xx%</a:t>
            </a:r>
          </a:p>
        </p:txBody>
      </p:sp>
      <p:sp>
        <p:nvSpPr>
          <p:cNvPr id="503" name="Google Shape;503;g293c0e7a3dc_0_1555"/>
          <p:cNvSpPr txBox="1"/>
          <p:nvPr>
            <p:ph idx="1" type="subTitle"/>
          </p:nvPr>
        </p:nvSpPr>
        <p:spPr>
          <a:xfrm>
            <a:off x="1265954" y="4972963"/>
            <a:ext cx="2712000" cy="575100"/>
          </a:xfrm>
          <a:prstGeom prst="rect">
            <a:avLst/>
          </a:prstGeom>
        </p:spPr>
        <p:txBody>
          <a:bodyPr anchorCtr="0" anchor="ctr" bIns="121875" lIns="121875" spcFirstLastPara="1" rIns="121875" wrap="square" tIns="121875">
            <a:noAutofit/>
          </a:bodyPr>
          <a:lstStyle>
            <a:lvl1pPr lvl="0" rtl="0" algn="ctr">
              <a:lnSpc>
                <a:spcPct val="100000"/>
              </a:lnSpc>
              <a:spcBef>
                <a:spcPts val="0"/>
              </a:spcBef>
              <a:spcAft>
                <a:spcPts val="0"/>
              </a:spcAft>
              <a:buSzPts val="1900"/>
              <a:buNone/>
              <a:defRPr sz="1900"/>
            </a:lvl1pPr>
            <a:lvl2pPr lvl="1" rtl="0" algn="ctr">
              <a:lnSpc>
                <a:spcPct val="100000"/>
              </a:lnSpc>
              <a:spcBef>
                <a:spcPts val="0"/>
              </a:spcBef>
              <a:spcAft>
                <a:spcPts val="0"/>
              </a:spcAft>
              <a:buSzPts val="1900"/>
              <a:buNone/>
              <a:defRPr/>
            </a:lvl2pPr>
            <a:lvl3pPr lvl="2" rtl="0" algn="ctr">
              <a:lnSpc>
                <a:spcPct val="100000"/>
              </a:lnSpc>
              <a:spcBef>
                <a:spcPts val="0"/>
              </a:spcBef>
              <a:spcAft>
                <a:spcPts val="0"/>
              </a:spcAft>
              <a:buSzPts val="1900"/>
              <a:buNone/>
              <a:defRPr/>
            </a:lvl3pPr>
            <a:lvl4pPr lvl="3" rtl="0" algn="ctr">
              <a:lnSpc>
                <a:spcPct val="100000"/>
              </a:lnSpc>
              <a:spcBef>
                <a:spcPts val="0"/>
              </a:spcBef>
              <a:spcAft>
                <a:spcPts val="0"/>
              </a:spcAft>
              <a:buSzPts val="1900"/>
              <a:buNone/>
              <a:defRPr/>
            </a:lvl4pPr>
            <a:lvl5pPr lvl="4" rtl="0" algn="ctr">
              <a:lnSpc>
                <a:spcPct val="100000"/>
              </a:lnSpc>
              <a:spcBef>
                <a:spcPts val="0"/>
              </a:spcBef>
              <a:spcAft>
                <a:spcPts val="0"/>
              </a:spcAft>
              <a:buSzPts val="1900"/>
              <a:buNone/>
              <a:defRPr/>
            </a:lvl5pPr>
            <a:lvl6pPr lvl="5" rtl="0" algn="ctr">
              <a:lnSpc>
                <a:spcPct val="100000"/>
              </a:lnSpc>
              <a:spcBef>
                <a:spcPts val="0"/>
              </a:spcBef>
              <a:spcAft>
                <a:spcPts val="0"/>
              </a:spcAft>
              <a:buSzPts val="1900"/>
              <a:buNone/>
              <a:defRPr/>
            </a:lvl6pPr>
            <a:lvl7pPr lvl="6" rtl="0" algn="ctr">
              <a:lnSpc>
                <a:spcPct val="100000"/>
              </a:lnSpc>
              <a:spcBef>
                <a:spcPts val="0"/>
              </a:spcBef>
              <a:spcAft>
                <a:spcPts val="0"/>
              </a:spcAft>
              <a:buSzPts val="1900"/>
              <a:buNone/>
              <a:defRPr/>
            </a:lvl7pPr>
            <a:lvl8pPr lvl="7" rtl="0" algn="ctr">
              <a:lnSpc>
                <a:spcPct val="100000"/>
              </a:lnSpc>
              <a:spcBef>
                <a:spcPts val="0"/>
              </a:spcBef>
              <a:spcAft>
                <a:spcPts val="0"/>
              </a:spcAft>
              <a:buSzPts val="1900"/>
              <a:buNone/>
              <a:defRPr/>
            </a:lvl8pPr>
            <a:lvl9pPr lvl="8" rtl="0" algn="ctr">
              <a:lnSpc>
                <a:spcPct val="100000"/>
              </a:lnSpc>
              <a:spcBef>
                <a:spcPts val="0"/>
              </a:spcBef>
              <a:spcAft>
                <a:spcPts val="0"/>
              </a:spcAft>
              <a:buSzPts val="1900"/>
              <a:buNone/>
              <a:defRPr/>
            </a:lvl9pPr>
          </a:lstStyle>
          <a:p/>
        </p:txBody>
      </p:sp>
      <p:sp>
        <p:nvSpPr>
          <p:cNvPr id="504" name="Google Shape;504;g293c0e7a3dc_0_1555"/>
          <p:cNvSpPr txBox="1"/>
          <p:nvPr>
            <p:ph hasCustomPrompt="1" idx="2" type="title"/>
          </p:nvPr>
        </p:nvSpPr>
        <p:spPr>
          <a:xfrm>
            <a:off x="4738382" y="1930401"/>
            <a:ext cx="2712000" cy="507300"/>
          </a:xfrm>
          <a:prstGeom prst="rect">
            <a:avLst/>
          </a:prstGeom>
          <a:ln cap="flat" cmpd="sng" w="9525">
            <a:solidFill>
              <a:schemeClr val="dk1"/>
            </a:solidFill>
            <a:prstDash val="solid"/>
            <a:round/>
            <a:headEnd len="sm" w="sm" type="none"/>
            <a:tailEnd len="sm" w="sm" type="none"/>
          </a:ln>
        </p:spPr>
        <p:txBody>
          <a:bodyPr anchorCtr="0" anchor="ctr" bIns="121875" lIns="121875" spcFirstLastPara="1" rIns="121875" wrap="square" tIns="121875">
            <a:noAutofit/>
          </a:bodyPr>
          <a:lstStyle>
            <a:lvl1pPr lvl="0" rtl="0" algn="ctr">
              <a:spcBef>
                <a:spcPts val="0"/>
              </a:spcBef>
              <a:spcAft>
                <a:spcPts val="0"/>
              </a:spcAft>
              <a:buSzPts val="2900"/>
              <a:buNone/>
              <a:defRPr sz="2900"/>
            </a:lvl1pPr>
            <a:lvl2pPr lvl="1" rtl="0" algn="ctr">
              <a:spcBef>
                <a:spcPts val="0"/>
              </a:spcBef>
              <a:spcAft>
                <a:spcPts val="0"/>
              </a:spcAft>
              <a:buSzPts val="2900"/>
              <a:buNone/>
              <a:defRPr sz="2900"/>
            </a:lvl2pPr>
            <a:lvl3pPr lvl="2" rtl="0" algn="ctr">
              <a:spcBef>
                <a:spcPts val="0"/>
              </a:spcBef>
              <a:spcAft>
                <a:spcPts val="0"/>
              </a:spcAft>
              <a:buSzPts val="2900"/>
              <a:buNone/>
              <a:defRPr sz="2900"/>
            </a:lvl3pPr>
            <a:lvl4pPr lvl="3" rtl="0" algn="ctr">
              <a:spcBef>
                <a:spcPts val="0"/>
              </a:spcBef>
              <a:spcAft>
                <a:spcPts val="0"/>
              </a:spcAft>
              <a:buSzPts val="2900"/>
              <a:buNone/>
              <a:defRPr sz="2900"/>
            </a:lvl4pPr>
            <a:lvl5pPr lvl="4" rtl="0" algn="ctr">
              <a:spcBef>
                <a:spcPts val="0"/>
              </a:spcBef>
              <a:spcAft>
                <a:spcPts val="0"/>
              </a:spcAft>
              <a:buSzPts val="2900"/>
              <a:buNone/>
              <a:defRPr sz="2900"/>
            </a:lvl5pPr>
            <a:lvl6pPr lvl="5" rtl="0" algn="ctr">
              <a:spcBef>
                <a:spcPts val="0"/>
              </a:spcBef>
              <a:spcAft>
                <a:spcPts val="0"/>
              </a:spcAft>
              <a:buSzPts val="2900"/>
              <a:buNone/>
              <a:defRPr sz="2900"/>
            </a:lvl6pPr>
            <a:lvl7pPr lvl="6" rtl="0" algn="ctr">
              <a:spcBef>
                <a:spcPts val="0"/>
              </a:spcBef>
              <a:spcAft>
                <a:spcPts val="0"/>
              </a:spcAft>
              <a:buSzPts val="2900"/>
              <a:buNone/>
              <a:defRPr sz="2900"/>
            </a:lvl7pPr>
            <a:lvl8pPr lvl="7" rtl="0" algn="ctr">
              <a:spcBef>
                <a:spcPts val="0"/>
              </a:spcBef>
              <a:spcAft>
                <a:spcPts val="0"/>
              </a:spcAft>
              <a:buSzPts val="2900"/>
              <a:buNone/>
              <a:defRPr sz="2900"/>
            </a:lvl8pPr>
            <a:lvl9pPr lvl="8" rtl="0" algn="ctr">
              <a:spcBef>
                <a:spcPts val="0"/>
              </a:spcBef>
              <a:spcAft>
                <a:spcPts val="0"/>
              </a:spcAft>
              <a:buSzPts val="2900"/>
              <a:buNone/>
              <a:defRPr sz="2900"/>
            </a:lvl9pPr>
          </a:lstStyle>
          <a:p>
            <a:r>
              <a:t>xx%</a:t>
            </a:r>
          </a:p>
        </p:txBody>
      </p:sp>
      <p:sp>
        <p:nvSpPr>
          <p:cNvPr id="505" name="Google Shape;505;g293c0e7a3dc_0_1555"/>
          <p:cNvSpPr txBox="1"/>
          <p:nvPr>
            <p:ph idx="3" type="subTitle"/>
          </p:nvPr>
        </p:nvSpPr>
        <p:spPr>
          <a:xfrm>
            <a:off x="4738368" y="4972953"/>
            <a:ext cx="2712000" cy="575100"/>
          </a:xfrm>
          <a:prstGeom prst="rect">
            <a:avLst/>
          </a:prstGeom>
        </p:spPr>
        <p:txBody>
          <a:bodyPr anchorCtr="0" anchor="ctr" bIns="121875" lIns="121875" spcFirstLastPara="1" rIns="121875" wrap="square" tIns="121875">
            <a:noAutofit/>
          </a:bodyPr>
          <a:lstStyle>
            <a:lvl1pPr lvl="0" rtl="0" algn="ctr">
              <a:lnSpc>
                <a:spcPct val="100000"/>
              </a:lnSpc>
              <a:spcBef>
                <a:spcPts val="0"/>
              </a:spcBef>
              <a:spcAft>
                <a:spcPts val="0"/>
              </a:spcAft>
              <a:buSzPts val="1900"/>
              <a:buNone/>
              <a:defRPr sz="1900"/>
            </a:lvl1pPr>
            <a:lvl2pPr lvl="1" rtl="0" algn="ctr">
              <a:lnSpc>
                <a:spcPct val="100000"/>
              </a:lnSpc>
              <a:spcBef>
                <a:spcPts val="0"/>
              </a:spcBef>
              <a:spcAft>
                <a:spcPts val="0"/>
              </a:spcAft>
              <a:buSzPts val="1900"/>
              <a:buNone/>
              <a:defRPr/>
            </a:lvl2pPr>
            <a:lvl3pPr lvl="2" rtl="0" algn="ctr">
              <a:lnSpc>
                <a:spcPct val="100000"/>
              </a:lnSpc>
              <a:spcBef>
                <a:spcPts val="0"/>
              </a:spcBef>
              <a:spcAft>
                <a:spcPts val="0"/>
              </a:spcAft>
              <a:buSzPts val="1900"/>
              <a:buNone/>
              <a:defRPr/>
            </a:lvl3pPr>
            <a:lvl4pPr lvl="3" rtl="0" algn="ctr">
              <a:lnSpc>
                <a:spcPct val="100000"/>
              </a:lnSpc>
              <a:spcBef>
                <a:spcPts val="0"/>
              </a:spcBef>
              <a:spcAft>
                <a:spcPts val="0"/>
              </a:spcAft>
              <a:buSzPts val="1900"/>
              <a:buNone/>
              <a:defRPr/>
            </a:lvl4pPr>
            <a:lvl5pPr lvl="4" rtl="0" algn="ctr">
              <a:lnSpc>
                <a:spcPct val="100000"/>
              </a:lnSpc>
              <a:spcBef>
                <a:spcPts val="0"/>
              </a:spcBef>
              <a:spcAft>
                <a:spcPts val="0"/>
              </a:spcAft>
              <a:buSzPts val="1900"/>
              <a:buNone/>
              <a:defRPr/>
            </a:lvl5pPr>
            <a:lvl6pPr lvl="5" rtl="0" algn="ctr">
              <a:lnSpc>
                <a:spcPct val="100000"/>
              </a:lnSpc>
              <a:spcBef>
                <a:spcPts val="0"/>
              </a:spcBef>
              <a:spcAft>
                <a:spcPts val="0"/>
              </a:spcAft>
              <a:buSzPts val="1900"/>
              <a:buNone/>
              <a:defRPr/>
            </a:lvl6pPr>
            <a:lvl7pPr lvl="6" rtl="0" algn="ctr">
              <a:lnSpc>
                <a:spcPct val="100000"/>
              </a:lnSpc>
              <a:spcBef>
                <a:spcPts val="0"/>
              </a:spcBef>
              <a:spcAft>
                <a:spcPts val="0"/>
              </a:spcAft>
              <a:buSzPts val="1900"/>
              <a:buNone/>
              <a:defRPr/>
            </a:lvl7pPr>
            <a:lvl8pPr lvl="7" rtl="0" algn="ctr">
              <a:lnSpc>
                <a:spcPct val="100000"/>
              </a:lnSpc>
              <a:spcBef>
                <a:spcPts val="0"/>
              </a:spcBef>
              <a:spcAft>
                <a:spcPts val="0"/>
              </a:spcAft>
              <a:buSzPts val="1900"/>
              <a:buNone/>
              <a:defRPr/>
            </a:lvl8pPr>
            <a:lvl9pPr lvl="8" rtl="0" algn="ctr">
              <a:lnSpc>
                <a:spcPct val="100000"/>
              </a:lnSpc>
              <a:spcBef>
                <a:spcPts val="0"/>
              </a:spcBef>
              <a:spcAft>
                <a:spcPts val="0"/>
              </a:spcAft>
              <a:buSzPts val="1900"/>
              <a:buNone/>
              <a:defRPr/>
            </a:lvl9pPr>
          </a:lstStyle>
          <a:p/>
        </p:txBody>
      </p:sp>
      <p:sp>
        <p:nvSpPr>
          <p:cNvPr id="506" name="Google Shape;506;g293c0e7a3dc_0_1555"/>
          <p:cNvSpPr txBox="1"/>
          <p:nvPr>
            <p:ph hasCustomPrompt="1" idx="4" type="title"/>
          </p:nvPr>
        </p:nvSpPr>
        <p:spPr>
          <a:xfrm>
            <a:off x="8210761" y="1930404"/>
            <a:ext cx="2712000" cy="507300"/>
          </a:xfrm>
          <a:prstGeom prst="rect">
            <a:avLst/>
          </a:prstGeom>
          <a:ln cap="flat" cmpd="sng" w="9525">
            <a:solidFill>
              <a:schemeClr val="dk1"/>
            </a:solidFill>
            <a:prstDash val="solid"/>
            <a:round/>
            <a:headEnd len="sm" w="sm" type="none"/>
            <a:tailEnd len="sm" w="sm" type="none"/>
          </a:ln>
        </p:spPr>
        <p:txBody>
          <a:bodyPr anchorCtr="0" anchor="ctr" bIns="121875" lIns="121875" spcFirstLastPara="1" rIns="121875" wrap="square" tIns="121875">
            <a:noAutofit/>
          </a:bodyPr>
          <a:lstStyle>
            <a:lvl1pPr lvl="0" rtl="0" algn="ctr">
              <a:spcBef>
                <a:spcPts val="0"/>
              </a:spcBef>
              <a:spcAft>
                <a:spcPts val="0"/>
              </a:spcAft>
              <a:buSzPts val="2900"/>
              <a:buNone/>
              <a:defRPr sz="2900"/>
            </a:lvl1pPr>
            <a:lvl2pPr lvl="1" rtl="0" algn="ctr">
              <a:spcBef>
                <a:spcPts val="0"/>
              </a:spcBef>
              <a:spcAft>
                <a:spcPts val="0"/>
              </a:spcAft>
              <a:buSzPts val="2900"/>
              <a:buNone/>
              <a:defRPr sz="2900"/>
            </a:lvl2pPr>
            <a:lvl3pPr lvl="2" rtl="0" algn="ctr">
              <a:spcBef>
                <a:spcPts val="0"/>
              </a:spcBef>
              <a:spcAft>
                <a:spcPts val="0"/>
              </a:spcAft>
              <a:buSzPts val="2900"/>
              <a:buNone/>
              <a:defRPr sz="2900"/>
            </a:lvl3pPr>
            <a:lvl4pPr lvl="3" rtl="0" algn="ctr">
              <a:spcBef>
                <a:spcPts val="0"/>
              </a:spcBef>
              <a:spcAft>
                <a:spcPts val="0"/>
              </a:spcAft>
              <a:buSzPts val="2900"/>
              <a:buNone/>
              <a:defRPr sz="2900"/>
            </a:lvl4pPr>
            <a:lvl5pPr lvl="4" rtl="0" algn="ctr">
              <a:spcBef>
                <a:spcPts val="0"/>
              </a:spcBef>
              <a:spcAft>
                <a:spcPts val="0"/>
              </a:spcAft>
              <a:buSzPts val="2900"/>
              <a:buNone/>
              <a:defRPr sz="2900"/>
            </a:lvl5pPr>
            <a:lvl6pPr lvl="5" rtl="0" algn="ctr">
              <a:spcBef>
                <a:spcPts val="0"/>
              </a:spcBef>
              <a:spcAft>
                <a:spcPts val="0"/>
              </a:spcAft>
              <a:buSzPts val="2900"/>
              <a:buNone/>
              <a:defRPr sz="2900"/>
            </a:lvl6pPr>
            <a:lvl7pPr lvl="6" rtl="0" algn="ctr">
              <a:spcBef>
                <a:spcPts val="0"/>
              </a:spcBef>
              <a:spcAft>
                <a:spcPts val="0"/>
              </a:spcAft>
              <a:buSzPts val="2900"/>
              <a:buNone/>
              <a:defRPr sz="2900"/>
            </a:lvl7pPr>
            <a:lvl8pPr lvl="7" rtl="0" algn="ctr">
              <a:spcBef>
                <a:spcPts val="0"/>
              </a:spcBef>
              <a:spcAft>
                <a:spcPts val="0"/>
              </a:spcAft>
              <a:buSzPts val="2900"/>
              <a:buNone/>
              <a:defRPr sz="2900"/>
            </a:lvl8pPr>
            <a:lvl9pPr lvl="8" rtl="0" algn="ctr">
              <a:spcBef>
                <a:spcPts val="0"/>
              </a:spcBef>
              <a:spcAft>
                <a:spcPts val="0"/>
              </a:spcAft>
              <a:buSzPts val="2900"/>
              <a:buNone/>
              <a:defRPr sz="2900"/>
            </a:lvl9pPr>
          </a:lstStyle>
          <a:p>
            <a:r>
              <a:t>xx%</a:t>
            </a:r>
          </a:p>
        </p:txBody>
      </p:sp>
      <p:sp>
        <p:nvSpPr>
          <p:cNvPr id="507" name="Google Shape;507;g293c0e7a3dc_0_1555"/>
          <p:cNvSpPr txBox="1"/>
          <p:nvPr>
            <p:ph idx="5" type="subTitle"/>
          </p:nvPr>
        </p:nvSpPr>
        <p:spPr>
          <a:xfrm>
            <a:off x="8210749" y="4972961"/>
            <a:ext cx="2712000" cy="575100"/>
          </a:xfrm>
          <a:prstGeom prst="rect">
            <a:avLst/>
          </a:prstGeom>
        </p:spPr>
        <p:txBody>
          <a:bodyPr anchorCtr="0" anchor="ctr" bIns="121875" lIns="121875" spcFirstLastPara="1" rIns="121875" wrap="square" tIns="121875">
            <a:noAutofit/>
          </a:bodyPr>
          <a:lstStyle>
            <a:lvl1pPr lvl="0" rtl="0" algn="ctr">
              <a:lnSpc>
                <a:spcPct val="100000"/>
              </a:lnSpc>
              <a:spcBef>
                <a:spcPts val="0"/>
              </a:spcBef>
              <a:spcAft>
                <a:spcPts val="0"/>
              </a:spcAft>
              <a:buSzPts val="1900"/>
              <a:buNone/>
              <a:defRPr sz="1900"/>
            </a:lvl1pPr>
            <a:lvl2pPr lvl="1" rtl="0" algn="ctr">
              <a:lnSpc>
                <a:spcPct val="100000"/>
              </a:lnSpc>
              <a:spcBef>
                <a:spcPts val="0"/>
              </a:spcBef>
              <a:spcAft>
                <a:spcPts val="0"/>
              </a:spcAft>
              <a:buSzPts val="1900"/>
              <a:buNone/>
              <a:defRPr/>
            </a:lvl2pPr>
            <a:lvl3pPr lvl="2" rtl="0" algn="ctr">
              <a:lnSpc>
                <a:spcPct val="100000"/>
              </a:lnSpc>
              <a:spcBef>
                <a:spcPts val="0"/>
              </a:spcBef>
              <a:spcAft>
                <a:spcPts val="0"/>
              </a:spcAft>
              <a:buSzPts val="1900"/>
              <a:buNone/>
              <a:defRPr/>
            </a:lvl3pPr>
            <a:lvl4pPr lvl="3" rtl="0" algn="ctr">
              <a:lnSpc>
                <a:spcPct val="100000"/>
              </a:lnSpc>
              <a:spcBef>
                <a:spcPts val="0"/>
              </a:spcBef>
              <a:spcAft>
                <a:spcPts val="0"/>
              </a:spcAft>
              <a:buSzPts val="1900"/>
              <a:buNone/>
              <a:defRPr/>
            </a:lvl4pPr>
            <a:lvl5pPr lvl="4" rtl="0" algn="ctr">
              <a:lnSpc>
                <a:spcPct val="100000"/>
              </a:lnSpc>
              <a:spcBef>
                <a:spcPts val="0"/>
              </a:spcBef>
              <a:spcAft>
                <a:spcPts val="0"/>
              </a:spcAft>
              <a:buSzPts val="1900"/>
              <a:buNone/>
              <a:defRPr/>
            </a:lvl5pPr>
            <a:lvl6pPr lvl="5" rtl="0" algn="ctr">
              <a:lnSpc>
                <a:spcPct val="100000"/>
              </a:lnSpc>
              <a:spcBef>
                <a:spcPts val="0"/>
              </a:spcBef>
              <a:spcAft>
                <a:spcPts val="0"/>
              </a:spcAft>
              <a:buSzPts val="1900"/>
              <a:buNone/>
              <a:defRPr/>
            </a:lvl6pPr>
            <a:lvl7pPr lvl="6" rtl="0" algn="ctr">
              <a:lnSpc>
                <a:spcPct val="100000"/>
              </a:lnSpc>
              <a:spcBef>
                <a:spcPts val="0"/>
              </a:spcBef>
              <a:spcAft>
                <a:spcPts val="0"/>
              </a:spcAft>
              <a:buSzPts val="1900"/>
              <a:buNone/>
              <a:defRPr/>
            </a:lvl7pPr>
            <a:lvl8pPr lvl="7" rtl="0" algn="ctr">
              <a:lnSpc>
                <a:spcPct val="100000"/>
              </a:lnSpc>
              <a:spcBef>
                <a:spcPts val="0"/>
              </a:spcBef>
              <a:spcAft>
                <a:spcPts val="0"/>
              </a:spcAft>
              <a:buSzPts val="1900"/>
              <a:buNone/>
              <a:defRPr/>
            </a:lvl8pPr>
            <a:lvl9pPr lvl="8" rtl="0" algn="ctr">
              <a:lnSpc>
                <a:spcPct val="100000"/>
              </a:lnSpc>
              <a:spcBef>
                <a:spcPts val="0"/>
              </a:spcBef>
              <a:spcAft>
                <a:spcPts val="0"/>
              </a:spcAft>
              <a:buSzPts val="1900"/>
              <a:buNone/>
              <a:defRPr/>
            </a:lvl9pPr>
          </a:lstStyle>
          <a:p/>
        </p:txBody>
      </p:sp>
      <p:sp>
        <p:nvSpPr>
          <p:cNvPr id="508" name="Google Shape;508;g293c0e7a3dc_0_1555"/>
          <p:cNvSpPr txBox="1"/>
          <p:nvPr>
            <p:ph idx="6" type="title"/>
          </p:nvPr>
        </p:nvSpPr>
        <p:spPr>
          <a:xfrm>
            <a:off x="1270936" y="694967"/>
            <a:ext cx="10269300" cy="763500"/>
          </a:xfrm>
          <a:prstGeom prst="rect">
            <a:avLst/>
          </a:prstGeom>
        </p:spPr>
        <p:txBody>
          <a:bodyPr anchorCtr="0" anchor="ctr" bIns="121875" lIns="121875" spcFirstLastPara="1" rIns="121875" wrap="square" tIns="121875">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cxnSp>
        <p:nvCxnSpPr>
          <p:cNvPr id="509" name="Google Shape;509;g293c0e7a3dc_0_1555"/>
          <p:cNvCxnSpPr>
            <a:stCxn id="510" idx="2"/>
            <a:endCxn id="511" idx="2"/>
          </p:cNvCxnSpPr>
          <p:nvPr/>
        </p:nvCxnSpPr>
        <p:spPr>
          <a:xfrm flipH="1" rot="-5400000">
            <a:off x="9846882" y="-985733"/>
            <a:ext cx="47700" cy="2805600"/>
          </a:xfrm>
          <a:prstGeom prst="bentConnector3">
            <a:avLst>
              <a:gd fmla="val 1468522" name="adj1"/>
            </a:avLst>
          </a:prstGeom>
          <a:noFill/>
          <a:ln cap="flat" cmpd="sng" w="9525">
            <a:solidFill>
              <a:schemeClr val="dk1"/>
            </a:solidFill>
            <a:prstDash val="solid"/>
            <a:round/>
            <a:headEnd len="med" w="med" type="none"/>
            <a:tailEnd len="med" w="med" type="none"/>
          </a:ln>
        </p:spPr>
      </p:cxnSp>
      <p:sp>
        <p:nvSpPr>
          <p:cNvPr id="510" name="Google Shape;510;g293c0e7a3dc_0_1555"/>
          <p:cNvSpPr/>
          <p:nvPr/>
        </p:nvSpPr>
        <p:spPr>
          <a:xfrm>
            <a:off x="8092182" y="51217"/>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511" name="Google Shape;511;g293c0e7a3dc_0_1555"/>
          <p:cNvSpPr/>
          <p:nvPr/>
        </p:nvSpPr>
        <p:spPr>
          <a:xfrm flipH="1">
            <a:off x="11058435" y="-10188"/>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sp>
        <p:nvSpPr>
          <p:cNvPr id="512" name="Google Shape;512;g293c0e7a3dc_0_1555"/>
          <p:cNvSpPr txBox="1"/>
          <p:nvPr>
            <p:ph idx="7" type="title"/>
          </p:nvPr>
        </p:nvSpPr>
        <p:spPr>
          <a:xfrm>
            <a:off x="1265970" y="4500098"/>
            <a:ext cx="2712000" cy="384000"/>
          </a:xfrm>
          <a:prstGeom prst="rect">
            <a:avLst/>
          </a:prstGeom>
        </p:spPr>
        <p:txBody>
          <a:bodyPr anchorCtr="0" anchor="ctr" bIns="121875" lIns="121875" spcFirstLastPara="1" rIns="121875" wrap="square" tIns="121875">
            <a:noAutofit/>
          </a:bodyPr>
          <a:lstStyle>
            <a:lvl1pPr lvl="0" rtl="0" algn="ctr">
              <a:spcBef>
                <a:spcPts val="0"/>
              </a:spcBef>
              <a:spcAft>
                <a:spcPts val="0"/>
              </a:spcAft>
              <a:buSzPts val="2400"/>
              <a:buNone/>
              <a:defRPr sz="29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513" name="Google Shape;513;g293c0e7a3dc_0_1555"/>
          <p:cNvSpPr txBox="1"/>
          <p:nvPr>
            <p:ph idx="8" type="title"/>
          </p:nvPr>
        </p:nvSpPr>
        <p:spPr>
          <a:xfrm>
            <a:off x="4733367" y="4500098"/>
            <a:ext cx="2712000" cy="384000"/>
          </a:xfrm>
          <a:prstGeom prst="rect">
            <a:avLst/>
          </a:prstGeom>
        </p:spPr>
        <p:txBody>
          <a:bodyPr anchorCtr="0" anchor="ctr" bIns="121875" lIns="121875" spcFirstLastPara="1" rIns="121875" wrap="square" tIns="121875">
            <a:noAutofit/>
          </a:bodyPr>
          <a:lstStyle>
            <a:lvl1pPr lvl="0" rtl="0" algn="ctr">
              <a:spcBef>
                <a:spcPts val="0"/>
              </a:spcBef>
              <a:spcAft>
                <a:spcPts val="0"/>
              </a:spcAft>
              <a:buSzPts val="2400"/>
              <a:buNone/>
              <a:defRPr sz="29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514" name="Google Shape;514;g293c0e7a3dc_0_1555"/>
          <p:cNvSpPr txBox="1"/>
          <p:nvPr>
            <p:ph idx="9" type="title"/>
          </p:nvPr>
        </p:nvSpPr>
        <p:spPr>
          <a:xfrm>
            <a:off x="8210761" y="4500098"/>
            <a:ext cx="2712000" cy="384000"/>
          </a:xfrm>
          <a:prstGeom prst="rect">
            <a:avLst/>
          </a:prstGeom>
        </p:spPr>
        <p:txBody>
          <a:bodyPr anchorCtr="0" anchor="ctr" bIns="121875" lIns="121875" spcFirstLastPara="1" rIns="121875" wrap="square" tIns="121875">
            <a:noAutofit/>
          </a:bodyPr>
          <a:lstStyle>
            <a:lvl1pPr lvl="0" rtl="0" algn="ctr">
              <a:spcBef>
                <a:spcPts val="0"/>
              </a:spcBef>
              <a:spcAft>
                <a:spcPts val="0"/>
              </a:spcAft>
              <a:buSzPts val="2400"/>
              <a:buNone/>
              <a:defRPr sz="29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cxnSp>
        <p:nvCxnSpPr>
          <p:cNvPr id="515" name="Google Shape;515;g293c0e7a3dc_0_1555"/>
          <p:cNvCxnSpPr>
            <a:stCxn id="516" idx="2"/>
            <a:endCxn id="517" idx="2"/>
          </p:cNvCxnSpPr>
          <p:nvPr/>
        </p:nvCxnSpPr>
        <p:spPr>
          <a:xfrm>
            <a:off x="912526" y="5865606"/>
            <a:ext cx="2092200" cy="500700"/>
          </a:xfrm>
          <a:prstGeom prst="bentConnector2">
            <a:avLst/>
          </a:prstGeom>
          <a:noFill/>
          <a:ln cap="flat" cmpd="sng" w="9525">
            <a:solidFill>
              <a:schemeClr val="dk2"/>
            </a:solidFill>
            <a:prstDash val="solid"/>
            <a:round/>
            <a:headEnd len="med" w="med" type="none"/>
            <a:tailEnd len="med" w="med" type="none"/>
          </a:ln>
        </p:spPr>
      </p:cxnSp>
      <p:sp>
        <p:nvSpPr>
          <p:cNvPr id="516" name="Google Shape;516;g293c0e7a3dc_0_1555"/>
          <p:cNvSpPr/>
          <p:nvPr/>
        </p:nvSpPr>
        <p:spPr>
          <a:xfrm rot="-5400000">
            <a:off x="365776" y="5694606"/>
            <a:ext cx="751500" cy="3420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517" name="Google Shape;517;g293c0e7a3dc_0_1555"/>
          <p:cNvSpPr/>
          <p:nvPr/>
        </p:nvSpPr>
        <p:spPr>
          <a:xfrm flipH="1" rot="10800000">
            <a:off x="2789904" y="6366183"/>
            <a:ext cx="429900" cy="4512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bg>
      <p:bgPr>
        <a:blipFill>
          <a:blip r:embed="rId2">
            <a:alphaModFix/>
          </a:blip>
          <a:stretch>
            <a:fillRect/>
          </a:stretch>
        </a:blipFill>
      </p:bgPr>
    </p:bg>
    <p:spTree>
      <p:nvGrpSpPr>
        <p:cNvPr id="518" name="Shape 518"/>
        <p:cNvGrpSpPr/>
        <p:nvPr/>
      </p:nvGrpSpPr>
      <p:grpSpPr>
        <a:xfrm>
          <a:off x="0" y="0"/>
          <a:ext cx="0" cy="0"/>
          <a:chOff x="0" y="0"/>
          <a:chExt cx="0" cy="0"/>
        </a:xfrm>
      </p:grpSpPr>
      <p:sp>
        <p:nvSpPr>
          <p:cNvPr id="519" name="Google Shape;519;g293c0e7a3dc_0_1572"/>
          <p:cNvSpPr txBox="1"/>
          <p:nvPr>
            <p:ph type="ctrTitle"/>
          </p:nvPr>
        </p:nvSpPr>
        <p:spPr>
          <a:xfrm>
            <a:off x="1270936" y="893100"/>
            <a:ext cx="3999000" cy="1330500"/>
          </a:xfrm>
          <a:prstGeom prst="rect">
            <a:avLst/>
          </a:prstGeom>
          <a:ln cap="flat" cmpd="sng" w="9525">
            <a:solidFill>
              <a:schemeClr val="dk2"/>
            </a:solidFill>
            <a:prstDash val="solid"/>
            <a:round/>
            <a:headEnd len="sm" w="sm" type="none"/>
            <a:tailEnd len="sm" w="sm" type="none"/>
          </a:ln>
        </p:spPr>
        <p:txBody>
          <a:bodyPr anchorCtr="0" anchor="ctr" bIns="121875" lIns="121875" spcFirstLastPara="1" rIns="121875" wrap="square" tIns="121875">
            <a:noAutofit/>
          </a:bodyPr>
          <a:lstStyle>
            <a:lvl1pPr lvl="0" rtl="0">
              <a:spcBef>
                <a:spcPts val="0"/>
              </a:spcBef>
              <a:spcAft>
                <a:spcPts val="0"/>
              </a:spcAft>
              <a:buClr>
                <a:schemeClr val="lt1"/>
              </a:buClr>
              <a:buSzPts val="6900"/>
              <a:buNone/>
              <a:defRPr sz="9600">
                <a:solidFill>
                  <a:schemeClr val="lt1"/>
                </a:solidFill>
              </a:defRPr>
            </a:lvl1pPr>
            <a:lvl2pPr lvl="1" rtl="0" algn="ctr">
              <a:spcBef>
                <a:spcPts val="0"/>
              </a:spcBef>
              <a:spcAft>
                <a:spcPts val="0"/>
              </a:spcAft>
              <a:buClr>
                <a:schemeClr val="lt1"/>
              </a:buClr>
              <a:buSzPts val="6900"/>
              <a:buNone/>
              <a:defRPr sz="6900">
                <a:solidFill>
                  <a:schemeClr val="lt1"/>
                </a:solidFill>
              </a:defRPr>
            </a:lvl2pPr>
            <a:lvl3pPr lvl="2" rtl="0" algn="ctr">
              <a:spcBef>
                <a:spcPts val="0"/>
              </a:spcBef>
              <a:spcAft>
                <a:spcPts val="0"/>
              </a:spcAft>
              <a:buClr>
                <a:schemeClr val="lt1"/>
              </a:buClr>
              <a:buSzPts val="6900"/>
              <a:buNone/>
              <a:defRPr sz="6900">
                <a:solidFill>
                  <a:schemeClr val="lt1"/>
                </a:solidFill>
              </a:defRPr>
            </a:lvl3pPr>
            <a:lvl4pPr lvl="3" rtl="0" algn="ctr">
              <a:spcBef>
                <a:spcPts val="0"/>
              </a:spcBef>
              <a:spcAft>
                <a:spcPts val="0"/>
              </a:spcAft>
              <a:buClr>
                <a:schemeClr val="lt1"/>
              </a:buClr>
              <a:buSzPts val="6900"/>
              <a:buNone/>
              <a:defRPr sz="6900">
                <a:solidFill>
                  <a:schemeClr val="lt1"/>
                </a:solidFill>
              </a:defRPr>
            </a:lvl4pPr>
            <a:lvl5pPr lvl="4" rtl="0" algn="ctr">
              <a:spcBef>
                <a:spcPts val="0"/>
              </a:spcBef>
              <a:spcAft>
                <a:spcPts val="0"/>
              </a:spcAft>
              <a:buClr>
                <a:schemeClr val="lt1"/>
              </a:buClr>
              <a:buSzPts val="6900"/>
              <a:buNone/>
              <a:defRPr sz="6900">
                <a:solidFill>
                  <a:schemeClr val="lt1"/>
                </a:solidFill>
              </a:defRPr>
            </a:lvl5pPr>
            <a:lvl6pPr lvl="5" rtl="0" algn="ctr">
              <a:spcBef>
                <a:spcPts val="0"/>
              </a:spcBef>
              <a:spcAft>
                <a:spcPts val="0"/>
              </a:spcAft>
              <a:buClr>
                <a:schemeClr val="lt1"/>
              </a:buClr>
              <a:buSzPts val="6900"/>
              <a:buNone/>
              <a:defRPr sz="6900">
                <a:solidFill>
                  <a:schemeClr val="lt1"/>
                </a:solidFill>
              </a:defRPr>
            </a:lvl6pPr>
            <a:lvl7pPr lvl="6" rtl="0" algn="ctr">
              <a:spcBef>
                <a:spcPts val="0"/>
              </a:spcBef>
              <a:spcAft>
                <a:spcPts val="0"/>
              </a:spcAft>
              <a:buClr>
                <a:schemeClr val="lt1"/>
              </a:buClr>
              <a:buSzPts val="6900"/>
              <a:buNone/>
              <a:defRPr sz="6900">
                <a:solidFill>
                  <a:schemeClr val="lt1"/>
                </a:solidFill>
              </a:defRPr>
            </a:lvl7pPr>
            <a:lvl8pPr lvl="7" rtl="0" algn="ctr">
              <a:spcBef>
                <a:spcPts val="0"/>
              </a:spcBef>
              <a:spcAft>
                <a:spcPts val="0"/>
              </a:spcAft>
              <a:buClr>
                <a:schemeClr val="lt1"/>
              </a:buClr>
              <a:buSzPts val="6900"/>
              <a:buNone/>
              <a:defRPr sz="6900">
                <a:solidFill>
                  <a:schemeClr val="lt1"/>
                </a:solidFill>
              </a:defRPr>
            </a:lvl8pPr>
            <a:lvl9pPr lvl="8" rtl="0" algn="ctr">
              <a:spcBef>
                <a:spcPts val="0"/>
              </a:spcBef>
              <a:spcAft>
                <a:spcPts val="0"/>
              </a:spcAft>
              <a:buClr>
                <a:schemeClr val="lt1"/>
              </a:buClr>
              <a:buSzPts val="6900"/>
              <a:buNone/>
              <a:defRPr sz="6900">
                <a:solidFill>
                  <a:schemeClr val="lt1"/>
                </a:solidFill>
              </a:defRPr>
            </a:lvl9pPr>
          </a:lstStyle>
          <a:p/>
        </p:txBody>
      </p:sp>
      <p:sp>
        <p:nvSpPr>
          <p:cNvPr id="520" name="Google Shape;520;g293c0e7a3dc_0_1572"/>
          <p:cNvSpPr txBox="1"/>
          <p:nvPr>
            <p:ph idx="1" type="subTitle"/>
          </p:nvPr>
        </p:nvSpPr>
        <p:spPr>
          <a:xfrm>
            <a:off x="1270936" y="2891071"/>
            <a:ext cx="3821100" cy="986100"/>
          </a:xfrm>
          <a:prstGeom prst="rect">
            <a:avLst/>
          </a:prstGeom>
        </p:spPr>
        <p:txBody>
          <a:bodyPr anchorCtr="0" anchor="ctr" bIns="121875" lIns="121875" spcFirstLastPara="1" rIns="121875" wrap="square" tIns="121875">
            <a:noAutofit/>
          </a:bodyPr>
          <a:lstStyle>
            <a:lvl1pPr lvl="0" rtl="0">
              <a:lnSpc>
                <a:spcPct val="100000"/>
              </a:lnSpc>
              <a:spcBef>
                <a:spcPts val="0"/>
              </a:spcBef>
              <a:spcAft>
                <a:spcPts val="0"/>
              </a:spcAft>
              <a:buClr>
                <a:schemeClr val="lt1"/>
              </a:buClr>
              <a:buSzPts val="1900"/>
              <a:buNone/>
              <a:defRPr>
                <a:solidFill>
                  <a:schemeClr val="lt1"/>
                </a:solidFill>
              </a:defRPr>
            </a:lvl1pPr>
            <a:lvl2pPr lvl="1" rtl="0" algn="ctr">
              <a:lnSpc>
                <a:spcPct val="100000"/>
              </a:lnSpc>
              <a:spcBef>
                <a:spcPts val="0"/>
              </a:spcBef>
              <a:spcAft>
                <a:spcPts val="0"/>
              </a:spcAft>
              <a:buClr>
                <a:schemeClr val="lt1"/>
              </a:buClr>
              <a:buSzPts val="2400"/>
              <a:buNone/>
              <a:defRPr sz="2400">
                <a:solidFill>
                  <a:schemeClr val="lt1"/>
                </a:solidFill>
              </a:defRPr>
            </a:lvl2pPr>
            <a:lvl3pPr lvl="2" rtl="0" algn="ctr">
              <a:lnSpc>
                <a:spcPct val="100000"/>
              </a:lnSpc>
              <a:spcBef>
                <a:spcPts val="0"/>
              </a:spcBef>
              <a:spcAft>
                <a:spcPts val="0"/>
              </a:spcAft>
              <a:buClr>
                <a:schemeClr val="lt1"/>
              </a:buClr>
              <a:buSzPts val="2400"/>
              <a:buNone/>
              <a:defRPr sz="2400">
                <a:solidFill>
                  <a:schemeClr val="lt1"/>
                </a:solidFill>
              </a:defRPr>
            </a:lvl3pPr>
            <a:lvl4pPr lvl="3" rtl="0" algn="ctr">
              <a:lnSpc>
                <a:spcPct val="100000"/>
              </a:lnSpc>
              <a:spcBef>
                <a:spcPts val="0"/>
              </a:spcBef>
              <a:spcAft>
                <a:spcPts val="0"/>
              </a:spcAft>
              <a:buClr>
                <a:schemeClr val="lt1"/>
              </a:buClr>
              <a:buSzPts val="2400"/>
              <a:buNone/>
              <a:defRPr sz="2400">
                <a:solidFill>
                  <a:schemeClr val="lt1"/>
                </a:solidFill>
              </a:defRPr>
            </a:lvl4pPr>
            <a:lvl5pPr lvl="4" rtl="0" algn="ctr">
              <a:lnSpc>
                <a:spcPct val="100000"/>
              </a:lnSpc>
              <a:spcBef>
                <a:spcPts val="0"/>
              </a:spcBef>
              <a:spcAft>
                <a:spcPts val="0"/>
              </a:spcAft>
              <a:buClr>
                <a:schemeClr val="lt1"/>
              </a:buClr>
              <a:buSzPts val="2400"/>
              <a:buNone/>
              <a:defRPr sz="2400">
                <a:solidFill>
                  <a:schemeClr val="lt1"/>
                </a:solidFill>
              </a:defRPr>
            </a:lvl5pPr>
            <a:lvl6pPr lvl="5" rtl="0" algn="ctr">
              <a:lnSpc>
                <a:spcPct val="100000"/>
              </a:lnSpc>
              <a:spcBef>
                <a:spcPts val="0"/>
              </a:spcBef>
              <a:spcAft>
                <a:spcPts val="0"/>
              </a:spcAft>
              <a:buClr>
                <a:schemeClr val="lt1"/>
              </a:buClr>
              <a:buSzPts val="2400"/>
              <a:buNone/>
              <a:defRPr sz="2400">
                <a:solidFill>
                  <a:schemeClr val="lt1"/>
                </a:solidFill>
              </a:defRPr>
            </a:lvl6pPr>
            <a:lvl7pPr lvl="6" rtl="0" algn="ctr">
              <a:lnSpc>
                <a:spcPct val="100000"/>
              </a:lnSpc>
              <a:spcBef>
                <a:spcPts val="0"/>
              </a:spcBef>
              <a:spcAft>
                <a:spcPts val="0"/>
              </a:spcAft>
              <a:buClr>
                <a:schemeClr val="lt1"/>
              </a:buClr>
              <a:buSzPts val="2400"/>
              <a:buNone/>
              <a:defRPr sz="2400">
                <a:solidFill>
                  <a:schemeClr val="lt1"/>
                </a:solidFill>
              </a:defRPr>
            </a:lvl7pPr>
            <a:lvl8pPr lvl="7" rtl="0" algn="ctr">
              <a:lnSpc>
                <a:spcPct val="100000"/>
              </a:lnSpc>
              <a:spcBef>
                <a:spcPts val="0"/>
              </a:spcBef>
              <a:spcAft>
                <a:spcPts val="0"/>
              </a:spcAft>
              <a:buClr>
                <a:schemeClr val="lt1"/>
              </a:buClr>
              <a:buSzPts val="2400"/>
              <a:buNone/>
              <a:defRPr sz="2400">
                <a:solidFill>
                  <a:schemeClr val="lt1"/>
                </a:solidFill>
              </a:defRPr>
            </a:lvl8pPr>
            <a:lvl9pPr lvl="8" rtl="0" algn="ctr">
              <a:lnSpc>
                <a:spcPct val="100000"/>
              </a:lnSpc>
              <a:spcBef>
                <a:spcPts val="0"/>
              </a:spcBef>
              <a:spcAft>
                <a:spcPts val="0"/>
              </a:spcAft>
              <a:buClr>
                <a:schemeClr val="lt1"/>
              </a:buClr>
              <a:buSzPts val="2400"/>
              <a:buNone/>
              <a:defRPr sz="2400">
                <a:solidFill>
                  <a:schemeClr val="lt1"/>
                </a:solidFill>
              </a:defRPr>
            </a:lvl9pPr>
          </a:lstStyle>
          <a:p/>
        </p:txBody>
      </p:sp>
      <p:sp>
        <p:nvSpPr>
          <p:cNvPr id="521" name="Google Shape;521;g293c0e7a3dc_0_1572"/>
          <p:cNvSpPr txBox="1"/>
          <p:nvPr>
            <p:ph idx="2" type="title"/>
          </p:nvPr>
        </p:nvSpPr>
        <p:spPr>
          <a:xfrm>
            <a:off x="1270936" y="2459902"/>
            <a:ext cx="3821100" cy="384000"/>
          </a:xfrm>
          <a:prstGeom prst="rect">
            <a:avLst/>
          </a:prstGeom>
        </p:spPr>
        <p:txBody>
          <a:bodyPr anchorCtr="0" anchor="ctr" bIns="121875" lIns="121875" spcFirstLastPara="1" rIns="121875" wrap="square" tIns="121875">
            <a:noAutofit/>
          </a:bodyPr>
          <a:lstStyle>
            <a:lvl1pPr lvl="0" rtl="0">
              <a:spcBef>
                <a:spcPts val="0"/>
              </a:spcBef>
              <a:spcAft>
                <a:spcPts val="0"/>
              </a:spcAft>
              <a:buClr>
                <a:schemeClr val="lt1"/>
              </a:buClr>
              <a:buSzPts val="2400"/>
              <a:buNone/>
              <a:defRPr sz="2900">
                <a:solidFill>
                  <a:schemeClr val="lt1"/>
                </a:solidFill>
              </a:defRPr>
            </a:lvl1pPr>
            <a:lvl2pPr lvl="1" rtl="0" algn="ctr">
              <a:spcBef>
                <a:spcPts val="0"/>
              </a:spcBef>
              <a:spcAft>
                <a:spcPts val="0"/>
              </a:spcAft>
              <a:buClr>
                <a:schemeClr val="lt1"/>
              </a:buClr>
              <a:buSzPts val="2400"/>
              <a:buNone/>
              <a:defRPr sz="2400">
                <a:solidFill>
                  <a:schemeClr val="lt1"/>
                </a:solidFill>
              </a:defRPr>
            </a:lvl2pPr>
            <a:lvl3pPr lvl="2" rtl="0" algn="ctr">
              <a:spcBef>
                <a:spcPts val="0"/>
              </a:spcBef>
              <a:spcAft>
                <a:spcPts val="0"/>
              </a:spcAft>
              <a:buClr>
                <a:schemeClr val="lt1"/>
              </a:buClr>
              <a:buSzPts val="2400"/>
              <a:buNone/>
              <a:defRPr sz="2400">
                <a:solidFill>
                  <a:schemeClr val="lt1"/>
                </a:solidFill>
              </a:defRPr>
            </a:lvl3pPr>
            <a:lvl4pPr lvl="3" rtl="0" algn="ctr">
              <a:spcBef>
                <a:spcPts val="0"/>
              </a:spcBef>
              <a:spcAft>
                <a:spcPts val="0"/>
              </a:spcAft>
              <a:buClr>
                <a:schemeClr val="lt1"/>
              </a:buClr>
              <a:buSzPts val="2400"/>
              <a:buNone/>
              <a:defRPr sz="2400">
                <a:solidFill>
                  <a:schemeClr val="lt1"/>
                </a:solidFill>
              </a:defRPr>
            </a:lvl4pPr>
            <a:lvl5pPr lvl="4" rtl="0" algn="ctr">
              <a:spcBef>
                <a:spcPts val="0"/>
              </a:spcBef>
              <a:spcAft>
                <a:spcPts val="0"/>
              </a:spcAft>
              <a:buClr>
                <a:schemeClr val="lt1"/>
              </a:buClr>
              <a:buSzPts val="2400"/>
              <a:buNone/>
              <a:defRPr sz="2400">
                <a:solidFill>
                  <a:schemeClr val="lt1"/>
                </a:solidFill>
              </a:defRPr>
            </a:lvl5pPr>
            <a:lvl6pPr lvl="5" rtl="0" algn="ctr">
              <a:spcBef>
                <a:spcPts val="0"/>
              </a:spcBef>
              <a:spcAft>
                <a:spcPts val="0"/>
              </a:spcAft>
              <a:buClr>
                <a:schemeClr val="lt1"/>
              </a:buClr>
              <a:buSzPts val="2400"/>
              <a:buNone/>
              <a:defRPr sz="2400">
                <a:solidFill>
                  <a:schemeClr val="lt1"/>
                </a:solidFill>
              </a:defRPr>
            </a:lvl6pPr>
            <a:lvl7pPr lvl="6" rtl="0" algn="ctr">
              <a:spcBef>
                <a:spcPts val="0"/>
              </a:spcBef>
              <a:spcAft>
                <a:spcPts val="0"/>
              </a:spcAft>
              <a:buClr>
                <a:schemeClr val="lt1"/>
              </a:buClr>
              <a:buSzPts val="2400"/>
              <a:buNone/>
              <a:defRPr sz="2400">
                <a:solidFill>
                  <a:schemeClr val="lt1"/>
                </a:solidFill>
              </a:defRPr>
            </a:lvl7pPr>
            <a:lvl8pPr lvl="7" rtl="0" algn="ctr">
              <a:spcBef>
                <a:spcPts val="0"/>
              </a:spcBef>
              <a:spcAft>
                <a:spcPts val="0"/>
              </a:spcAft>
              <a:buClr>
                <a:schemeClr val="lt1"/>
              </a:buClr>
              <a:buSzPts val="2400"/>
              <a:buNone/>
              <a:defRPr sz="2400">
                <a:solidFill>
                  <a:schemeClr val="lt1"/>
                </a:solidFill>
              </a:defRPr>
            </a:lvl8pPr>
            <a:lvl9pPr lvl="8" rtl="0" algn="ctr">
              <a:spcBef>
                <a:spcPts val="0"/>
              </a:spcBef>
              <a:spcAft>
                <a:spcPts val="0"/>
              </a:spcAft>
              <a:buClr>
                <a:schemeClr val="lt1"/>
              </a:buClr>
              <a:buSzPts val="2400"/>
              <a:buNone/>
              <a:defRPr sz="2400">
                <a:solidFill>
                  <a:schemeClr val="lt1"/>
                </a:solidFill>
              </a:defRPr>
            </a:lvl9pPr>
          </a:lstStyle>
          <a:p/>
        </p:txBody>
      </p:sp>
      <p:sp>
        <p:nvSpPr>
          <p:cNvPr id="522" name="Google Shape;522;g293c0e7a3dc_0_1572"/>
          <p:cNvSpPr txBox="1"/>
          <p:nvPr/>
        </p:nvSpPr>
        <p:spPr>
          <a:xfrm>
            <a:off x="1270936" y="4762333"/>
            <a:ext cx="5151900" cy="877200"/>
          </a:xfrm>
          <a:prstGeom prst="rect">
            <a:avLst/>
          </a:prstGeom>
          <a:noFill/>
          <a:ln>
            <a:noFill/>
          </a:ln>
        </p:spPr>
        <p:txBody>
          <a:bodyPr anchorCtr="0" anchor="ctr" bIns="121875" lIns="121875" spcFirstLastPara="1" rIns="121875" wrap="square" tIns="121875">
            <a:noAutofit/>
          </a:bodyPr>
          <a:lstStyle/>
          <a:p>
            <a:pPr indent="0" lvl="0" marL="0" rtl="0" algn="l">
              <a:lnSpc>
                <a:spcPct val="100000"/>
              </a:lnSpc>
              <a:spcBef>
                <a:spcPts val="0"/>
              </a:spcBef>
              <a:spcAft>
                <a:spcPts val="0"/>
              </a:spcAft>
              <a:buNone/>
            </a:pPr>
            <a:r>
              <a:rPr lang="en-US" sz="1500">
                <a:solidFill>
                  <a:schemeClr val="lt1"/>
                </a:solidFill>
                <a:latin typeface="Open Sans"/>
                <a:ea typeface="Open Sans"/>
                <a:cs typeface="Open Sans"/>
                <a:sym typeface="Open Sans"/>
              </a:rPr>
              <a:t>CREDITS: This presentation template was created by </a:t>
            </a:r>
            <a:r>
              <a:rPr b="1" lang="en-US" sz="1500">
                <a:solidFill>
                  <a:schemeClr val="lt1"/>
                </a:solidFill>
                <a:uFill>
                  <a:noFill/>
                </a:uFill>
                <a:latin typeface="Open Sans"/>
                <a:ea typeface="Open Sans"/>
                <a:cs typeface="Open Sans"/>
                <a:sym typeface="Open Sans"/>
                <a:hlinkClick r:id="rId3">
                  <a:extLst>
                    <a:ext uri="{A12FA001-AC4F-418D-AE19-62706E023703}">
                      <ahyp:hlinkClr val="tx"/>
                    </a:ext>
                  </a:extLst>
                </a:hlinkClick>
              </a:rPr>
              <a:t>Slidesgo</a:t>
            </a:r>
            <a:r>
              <a:rPr lang="en-US" sz="1500">
                <a:solidFill>
                  <a:schemeClr val="lt1"/>
                </a:solidFill>
                <a:latin typeface="Open Sans"/>
                <a:ea typeface="Open Sans"/>
                <a:cs typeface="Open Sans"/>
                <a:sym typeface="Open Sans"/>
              </a:rPr>
              <a:t>, including icons by </a:t>
            </a:r>
            <a:r>
              <a:rPr b="1" lang="en-US" sz="1500">
                <a:solidFill>
                  <a:schemeClr val="lt1"/>
                </a:solidFill>
                <a:uFill>
                  <a:noFill/>
                </a:uFill>
                <a:latin typeface="Open Sans"/>
                <a:ea typeface="Open Sans"/>
                <a:cs typeface="Open Sans"/>
                <a:sym typeface="Open Sans"/>
                <a:hlinkClick r:id="rId4">
                  <a:extLst>
                    <a:ext uri="{A12FA001-AC4F-418D-AE19-62706E023703}">
                      <ahyp:hlinkClr val="tx"/>
                    </a:ext>
                  </a:extLst>
                </a:hlinkClick>
              </a:rPr>
              <a:t>Flaticon</a:t>
            </a:r>
            <a:r>
              <a:rPr lang="en-US" sz="1500">
                <a:solidFill>
                  <a:schemeClr val="lt1"/>
                </a:solidFill>
                <a:latin typeface="Open Sans"/>
                <a:ea typeface="Open Sans"/>
                <a:cs typeface="Open Sans"/>
                <a:sym typeface="Open Sans"/>
              </a:rPr>
              <a:t> and infographics &amp; images by </a:t>
            </a:r>
            <a:r>
              <a:rPr b="1" lang="en-US" sz="1500">
                <a:solidFill>
                  <a:schemeClr val="lt1"/>
                </a:solidFill>
                <a:uFill>
                  <a:noFill/>
                </a:uFill>
                <a:latin typeface="Open Sans"/>
                <a:ea typeface="Open Sans"/>
                <a:cs typeface="Open Sans"/>
                <a:sym typeface="Open Sans"/>
                <a:hlinkClick r:id="rId5">
                  <a:extLst>
                    <a:ext uri="{A12FA001-AC4F-418D-AE19-62706E023703}">
                      <ahyp:hlinkClr val="tx"/>
                    </a:ext>
                  </a:extLst>
                </a:hlinkClick>
              </a:rPr>
              <a:t>Freepik</a:t>
            </a:r>
            <a:endParaRPr b="1" sz="1500">
              <a:solidFill>
                <a:schemeClr val="lt1"/>
              </a:solidFill>
              <a:latin typeface="Open Sans"/>
              <a:ea typeface="Open Sans"/>
              <a:cs typeface="Open Sans"/>
              <a:sym typeface="Open Sans"/>
            </a:endParaRPr>
          </a:p>
        </p:txBody>
      </p:sp>
      <p:cxnSp>
        <p:nvCxnSpPr>
          <p:cNvPr id="523" name="Google Shape;523;g293c0e7a3dc_0_1572"/>
          <p:cNvCxnSpPr>
            <a:stCxn id="524" idx="2"/>
            <a:endCxn id="525" idx="2"/>
          </p:cNvCxnSpPr>
          <p:nvPr/>
        </p:nvCxnSpPr>
        <p:spPr>
          <a:xfrm flipH="1" rot="5400000">
            <a:off x="6141444" y="1723887"/>
            <a:ext cx="6009600" cy="3400200"/>
          </a:xfrm>
          <a:prstGeom prst="bentConnector3">
            <a:avLst>
              <a:gd fmla="val 49999" name="adj1"/>
            </a:avLst>
          </a:prstGeom>
          <a:noFill/>
          <a:ln cap="flat" cmpd="sng" w="9525">
            <a:solidFill>
              <a:schemeClr val="dk2"/>
            </a:solidFill>
            <a:prstDash val="solid"/>
            <a:round/>
            <a:headEnd len="med" w="med" type="none"/>
            <a:tailEnd len="med" w="med" type="none"/>
          </a:ln>
        </p:spPr>
      </p:cxnSp>
      <p:sp>
        <p:nvSpPr>
          <p:cNvPr id="524" name="Google Shape;524;g293c0e7a3dc_0_1572"/>
          <p:cNvSpPr/>
          <p:nvPr/>
        </p:nvSpPr>
        <p:spPr>
          <a:xfrm rot="10800000">
            <a:off x="10460244" y="6428787"/>
            <a:ext cx="772200" cy="4224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525" name="Google Shape;525;g293c0e7a3dc_0_1572"/>
          <p:cNvSpPr/>
          <p:nvPr/>
        </p:nvSpPr>
        <p:spPr>
          <a:xfrm flipH="1">
            <a:off x="7180759" y="-44300"/>
            <a:ext cx="531000" cy="463500"/>
          </a:xfrm>
          <a:prstGeom prst="rect">
            <a:avLst/>
          </a:prstGeom>
          <a:no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sz="190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bg>
      <p:bgPr>
        <a:blipFill>
          <a:blip r:embed="rId2">
            <a:alphaModFix/>
          </a:blip>
          <a:stretch>
            <a:fillRect/>
          </a:stretch>
        </a:blipFill>
      </p:bgPr>
    </p:bg>
    <p:spTree>
      <p:nvGrpSpPr>
        <p:cNvPr id="526" name="Shape 526"/>
        <p:cNvGrpSpPr/>
        <p:nvPr/>
      </p:nvGrpSpPr>
      <p:grpSpPr>
        <a:xfrm>
          <a:off x="0" y="0"/>
          <a:ext cx="0" cy="0"/>
          <a:chOff x="0" y="0"/>
          <a:chExt cx="0" cy="0"/>
        </a:xfrm>
      </p:grpSpPr>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bg>
      <p:bgPr>
        <a:blipFill>
          <a:blip r:embed="rId2">
            <a:alphaModFix/>
          </a:blip>
          <a:stretch>
            <a:fillRect/>
          </a:stretch>
        </a:blipFill>
      </p:bgPr>
    </p:bg>
    <p:spTree>
      <p:nvGrpSpPr>
        <p:cNvPr id="527" name="Shape 527"/>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21" Type="http://schemas.openxmlformats.org/officeDocument/2006/relationships/theme" Target="../theme/theme1.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4.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9.xml"/><Relationship Id="rId22" Type="http://schemas.openxmlformats.org/officeDocument/2006/relationships/slideLayout" Target="../slideLayouts/slideLayout41.xml"/><Relationship Id="rId21" Type="http://schemas.openxmlformats.org/officeDocument/2006/relationships/slideLayout" Target="../slideLayouts/slideLayout40.xml"/><Relationship Id="rId24" Type="http://schemas.openxmlformats.org/officeDocument/2006/relationships/slideLayout" Target="../slideLayouts/slideLayout43.xml"/><Relationship Id="rId23" Type="http://schemas.openxmlformats.org/officeDocument/2006/relationships/slideLayout" Target="../slideLayouts/slideLayout42.xml"/><Relationship Id="rId1" Type="http://schemas.openxmlformats.org/officeDocument/2006/relationships/slideLayout" Target="../slideLayouts/slideLayout20.xml"/><Relationship Id="rId2" Type="http://schemas.openxmlformats.org/officeDocument/2006/relationships/slideLayout" Target="../slideLayouts/slideLayout21.xml"/><Relationship Id="rId3" Type="http://schemas.openxmlformats.org/officeDocument/2006/relationships/slideLayout" Target="../slideLayouts/slideLayout22.xml"/><Relationship Id="rId4" Type="http://schemas.openxmlformats.org/officeDocument/2006/relationships/slideLayout" Target="../slideLayouts/slideLayout23.xml"/><Relationship Id="rId9" Type="http://schemas.openxmlformats.org/officeDocument/2006/relationships/slideLayout" Target="../slideLayouts/slideLayout28.xml"/><Relationship Id="rId26" Type="http://schemas.openxmlformats.org/officeDocument/2006/relationships/slideLayout" Target="../slideLayouts/slideLayout45.xml"/><Relationship Id="rId25" Type="http://schemas.openxmlformats.org/officeDocument/2006/relationships/slideLayout" Target="../slideLayouts/slideLayout44.xml"/><Relationship Id="rId28" Type="http://schemas.openxmlformats.org/officeDocument/2006/relationships/slideLayout" Target="../slideLayouts/slideLayout47.xml"/><Relationship Id="rId27" Type="http://schemas.openxmlformats.org/officeDocument/2006/relationships/slideLayout" Target="../slideLayouts/slideLayout46.xml"/><Relationship Id="rId5" Type="http://schemas.openxmlformats.org/officeDocument/2006/relationships/slideLayout" Target="../slideLayouts/slideLayout24.xml"/><Relationship Id="rId6" Type="http://schemas.openxmlformats.org/officeDocument/2006/relationships/slideLayout" Target="../slideLayouts/slideLayout25.xml"/><Relationship Id="rId29" Type="http://schemas.openxmlformats.org/officeDocument/2006/relationships/slideLayout" Target="../slideLayouts/slideLayout48.xml"/><Relationship Id="rId7" Type="http://schemas.openxmlformats.org/officeDocument/2006/relationships/slideLayout" Target="../slideLayouts/slideLayout26.xml"/><Relationship Id="rId8" Type="http://schemas.openxmlformats.org/officeDocument/2006/relationships/slideLayout" Target="../slideLayouts/slideLayout27.xml"/><Relationship Id="rId31" Type="http://schemas.openxmlformats.org/officeDocument/2006/relationships/slideLayout" Target="../slideLayouts/slideLayout50.xml"/><Relationship Id="rId30" Type="http://schemas.openxmlformats.org/officeDocument/2006/relationships/slideLayout" Target="../slideLayouts/slideLayout49.xml"/><Relationship Id="rId11" Type="http://schemas.openxmlformats.org/officeDocument/2006/relationships/slideLayout" Target="../slideLayouts/slideLayout30.xml"/><Relationship Id="rId33" Type="http://schemas.openxmlformats.org/officeDocument/2006/relationships/theme" Target="../theme/theme2.xml"/><Relationship Id="rId10" Type="http://schemas.openxmlformats.org/officeDocument/2006/relationships/slideLayout" Target="../slideLayouts/slideLayout29.xml"/><Relationship Id="rId32" Type="http://schemas.openxmlformats.org/officeDocument/2006/relationships/slideLayout" Target="../slideLayouts/slideLayout51.xml"/><Relationship Id="rId13" Type="http://schemas.openxmlformats.org/officeDocument/2006/relationships/slideLayout" Target="../slideLayouts/slideLayout32.xml"/><Relationship Id="rId12" Type="http://schemas.openxmlformats.org/officeDocument/2006/relationships/slideLayout" Target="../slideLayouts/slideLayout31.xml"/><Relationship Id="rId15" Type="http://schemas.openxmlformats.org/officeDocument/2006/relationships/slideLayout" Target="../slideLayouts/slideLayout34.xml"/><Relationship Id="rId14" Type="http://schemas.openxmlformats.org/officeDocument/2006/relationships/slideLayout" Target="../slideLayouts/slideLayout33.xml"/><Relationship Id="rId17" Type="http://schemas.openxmlformats.org/officeDocument/2006/relationships/slideLayout" Target="../slideLayouts/slideLayout36.xml"/><Relationship Id="rId16" Type="http://schemas.openxmlformats.org/officeDocument/2006/relationships/slideLayout" Target="../slideLayouts/slideLayout35.xml"/><Relationship Id="rId19" Type="http://schemas.openxmlformats.org/officeDocument/2006/relationships/slideLayout" Target="../slideLayouts/slideLayout38.xml"/><Relationship Id="rId18"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69"/>
          <p:cNvSpPr/>
          <p:nvPr/>
        </p:nvSpPr>
        <p:spPr>
          <a:xfrm rot="-5400000">
            <a:off x="5849977" y="519152"/>
            <a:ext cx="488870" cy="12188825"/>
          </a:xfrm>
          <a:prstGeom prst="rect">
            <a:avLst/>
          </a:prstGeom>
          <a:solidFill>
            <a:srgbClr val="465562">
              <a:alpha val="89803"/>
            </a:srgbClr>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1" name="Google Shape;11;p69"/>
          <p:cNvSpPr/>
          <p:nvPr/>
        </p:nvSpPr>
        <p:spPr>
          <a:xfrm>
            <a:off x="250291" y="0"/>
            <a:ext cx="250291" cy="6858000"/>
          </a:xfrm>
          <a:prstGeom prst="rect">
            <a:avLst/>
          </a:prstGeom>
          <a:solidFill>
            <a:schemeClr val="accent1"/>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2" name="Google Shape;12;p69"/>
          <p:cNvSpPr/>
          <p:nvPr/>
        </p:nvSpPr>
        <p:spPr>
          <a:xfrm>
            <a:off x="0" y="0"/>
            <a:ext cx="250291" cy="6858000"/>
          </a:xfrm>
          <a:prstGeom prst="rect">
            <a:avLst/>
          </a:prstGeom>
          <a:solidFill>
            <a:srgbClr val="6A8093">
              <a:alpha val="87450"/>
            </a:srgbClr>
          </a:solidFill>
          <a:ln>
            <a:noFill/>
          </a:ln>
        </p:spPr>
        <p:txBody>
          <a:bodyPr anchorCtr="0" anchor="ctr" bIns="60925" lIns="121875" spcFirstLastPara="1" rIns="121875" wrap="square" tIns="60925">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cxnSp>
        <p:nvCxnSpPr>
          <p:cNvPr id="13" name="Google Shape;13;p69"/>
          <p:cNvCxnSpPr/>
          <p:nvPr/>
        </p:nvCxnSpPr>
        <p:spPr>
          <a:xfrm>
            <a:off x="617143" y="736219"/>
            <a:ext cx="609441" cy="0"/>
          </a:xfrm>
          <a:prstGeom prst="straightConnector1">
            <a:avLst/>
          </a:prstGeom>
          <a:noFill/>
          <a:ln cap="flat" cmpd="sng" w="19050">
            <a:solidFill>
              <a:schemeClr val="lt1"/>
            </a:solidFill>
            <a:prstDash val="solid"/>
            <a:miter lim="800000"/>
            <a:headEnd len="sm" w="sm" type="none"/>
            <a:tailEnd len="sm" w="sm" type="none"/>
          </a:ln>
        </p:spPr>
      </p:cxnSp>
      <p:cxnSp>
        <p:nvCxnSpPr>
          <p:cNvPr id="14" name="Google Shape;14;p69"/>
          <p:cNvCxnSpPr/>
          <p:nvPr/>
        </p:nvCxnSpPr>
        <p:spPr>
          <a:xfrm>
            <a:off x="617143" y="1345819"/>
            <a:ext cx="609441" cy="0"/>
          </a:xfrm>
          <a:prstGeom prst="straightConnector1">
            <a:avLst/>
          </a:prstGeom>
          <a:noFill/>
          <a:ln cap="flat" cmpd="sng" w="19050">
            <a:solidFill>
              <a:schemeClr val="lt1"/>
            </a:solidFill>
            <a:prstDash val="solid"/>
            <a:miter lim="800000"/>
            <a:headEnd len="sm" w="sm" type="none"/>
            <a:tailEnd len="sm" w="sm" type="none"/>
          </a:ln>
        </p:spPr>
      </p:cxnSp>
      <p:cxnSp>
        <p:nvCxnSpPr>
          <p:cNvPr id="15" name="Google Shape;15;p69"/>
          <p:cNvCxnSpPr/>
          <p:nvPr/>
        </p:nvCxnSpPr>
        <p:spPr>
          <a:xfrm>
            <a:off x="250291" y="0"/>
            <a:ext cx="0" cy="6858000"/>
          </a:xfrm>
          <a:prstGeom prst="straightConnector1">
            <a:avLst/>
          </a:prstGeom>
          <a:noFill/>
          <a:ln cap="flat" cmpd="sng" w="19050">
            <a:solidFill>
              <a:schemeClr val="lt1"/>
            </a:solidFill>
            <a:prstDash val="solid"/>
            <a:miter lim="800000"/>
            <a:headEnd len="sm" w="sm" type="none"/>
            <a:tailEnd len="sm" w="sm" type="none"/>
          </a:ln>
        </p:spPr>
      </p:cxnSp>
      <p:sp>
        <p:nvSpPr>
          <p:cNvPr id="16" name="Google Shape;16;p69"/>
          <p:cNvSpPr txBox="1"/>
          <p:nvPr>
            <p:ph type="title"/>
          </p:nvPr>
        </p:nvSpPr>
        <p:spPr>
          <a:xfrm>
            <a:off x="1593436" y="177800"/>
            <a:ext cx="9782801" cy="123983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43F49"/>
              </a:buClr>
              <a:buSzPts val="3600"/>
              <a:buFont typeface="Arial"/>
              <a:buNone/>
              <a:defRPr b="0" i="0" sz="3600" u="none" cap="none" strike="noStrike">
                <a:solidFill>
                  <a:srgbClr val="343F49"/>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 name="Google Shape;17;p69"/>
          <p:cNvSpPr txBox="1"/>
          <p:nvPr>
            <p:ph idx="1" type="body"/>
          </p:nvPr>
        </p:nvSpPr>
        <p:spPr>
          <a:xfrm>
            <a:off x="1593436" y="1600200"/>
            <a:ext cx="9782801" cy="4572000"/>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4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6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6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8" name="Google Shape;18;p69"/>
          <p:cNvSpPr txBox="1"/>
          <p:nvPr>
            <p:ph idx="10" type="dt"/>
          </p:nvPr>
        </p:nvSpPr>
        <p:spPr>
          <a:xfrm>
            <a:off x="5180250" y="6356351"/>
            <a:ext cx="1218883"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 name="Google Shape;19;p69"/>
          <p:cNvSpPr txBox="1"/>
          <p:nvPr>
            <p:ph idx="11" type="ftr"/>
          </p:nvPr>
        </p:nvSpPr>
        <p:spPr>
          <a:xfrm>
            <a:off x="6595933" y="6356351"/>
            <a:ext cx="3974065"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 name="Google Shape;20;p69"/>
          <p:cNvSpPr txBox="1"/>
          <p:nvPr>
            <p:ph idx="12" type="sldNum"/>
          </p:nvPr>
        </p:nvSpPr>
        <p:spPr>
          <a:xfrm>
            <a:off x="10766796" y="6356351"/>
            <a:ext cx="609441"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dk1"/>
                </a:solidFill>
                <a:latin typeface="Arial"/>
                <a:ea typeface="Arial"/>
                <a:cs typeface="Arial"/>
                <a:sym typeface="Arial"/>
              </a:defRPr>
            </a:lvl1pPr>
            <a:lvl2pPr indent="0" lvl="1" marL="0" marR="0" rtl="0" algn="r">
              <a:spcBef>
                <a:spcPts val="0"/>
              </a:spcBef>
              <a:buNone/>
              <a:defRPr b="0" i="0" sz="1200" u="none" cap="none" strike="noStrike">
                <a:solidFill>
                  <a:schemeClr val="dk1"/>
                </a:solidFill>
                <a:latin typeface="Arial"/>
                <a:ea typeface="Arial"/>
                <a:cs typeface="Arial"/>
                <a:sym typeface="Arial"/>
              </a:defRPr>
            </a:lvl2pPr>
            <a:lvl3pPr indent="0" lvl="2" marL="0" marR="0" rtl="0" algn="r">
              <a:spcBef>
                <a:spcPts val="0"/>
              </a:spcBef>
              <a:buNone/>
              <a:defRPr b="0" i="0" sz="1200" u="none" cap="none" strike="noStrike">
                <a:solidFill>
                  <a:schemeClr val="dk1"/>
                </a:solidFill>
                <a:latin typeface="Arial"/>
                <a:ea typeface="Arial"/>
                <a:cs typeface="Arial"/>
                <a:sym typeface="Arial"/>
              </a:defRPr>
            </a:lvl3pPr>
            <a:lvl4pPr indent="0" lvl="3" marL="0" marR="0" rtl="0" algn="r">
              <a:spcBef>
                <a:spcPts val="0"/>
              </a:spcBef>
              <a:buNone/>
              <a:defRPr b="0" i="0" sz="1200" u="none" cap="none" strike="noStrike">
                <a:solidFill>
                  <a:schemeClr val="dk1"/>
                </a:solidFill>
                <a:latin typeface="Arial"/>
                <a:ea typeface="Arial"/>
                <a:cs typeface="Arial"/>
                <a:sym typeface="Arial"/>
              </a:defRPr>
            </a:lvl4pPr>
            <a:lvl5pPr indent="0" lvl="4" marL="0" marR="0" rtl="0" algn="r">
              <a:spcBef>
                <a:spcPts val="0"/>
              </a:spcBef>
              <a:buNone/>
              <a:defRPr b="0" i="0" sz="1200" u="none" cap="none" strike="noStrike">
                <a:solidFill>
                  <a:schemeClr val="dk1"/>
                </a:solidFill>
                <a:latin typeface="Arial"/>
                <a:ea typeface="Arial"/>
                <a:cs typeface="Arial"/>
                <a:sym typeface="Arial"/>
              </a:defRPr>
            </a:lvl5pPr>
            <a:lvl6pPr indent="0" lvl="5" marL="0" marR="0" rtl="0" algn="r">
              <a:spcBef>
                <a:spcPts val="0"/>
              </a:spcBef>
              <a:buNone/>
              <a:defRPr b="0" i="0" sz="1200" u="none" cap="none" strike="noStrike">
                <a:solidFill>
                  <a:schemeClr val="dk1"/>
                </a:solidFill>
                <a:latin typeface="Arial"/>
                <a:ea typeface="Arial"/>
                <a:cs typeface="Arial"/>
                <a:sym typeface="Arial"/>
              </a:defRPr>
            </a:lvl6pPr>
            <a:lvl7pPr indent="0" lvl="6" marL="0" marR="0" rtl="0" algn="r">
              <a:spcBef>
                <a:spcPts val="0"/>
              </a:spcBef>
              <a:buNone/>
              <a:defRPr b="0" i="0" sz="1200" u="none" cap="none" strike="noStrike">
                <a:solidFill>
                  <a:schemeClr val="dk1"/>
                </a:solidFill>
                <a:latin typeface="Arial"/>
                <a:ea typeface="Arial"/>
                <a:cs typeface="Arial"/>
                <a:sym typeface="Arial"/>
              </a:defRPr>
            </a:lvl7pPr>
            <a:lvl8pPr indent="0" lvl="7" marL="0" marR="0" rtl="0" algn="r">
              <a:spcBef>
                <a:spcPts val="0"/>
              </a:spcBef>
              <a:buNone/>
              <a:defRPr b="0" i="0" sz="1200" u="none" cap="none" strike="noStrike">
                <a:solidFill>
                  <a:schemeClr val="dk1"/>
                </a:solidFill>
                <a:latin typeface="Arial"/>
                <a:ea typeface="Arial"/>
                <a:cs typeface="Arial"/>
                <a:sym typeface="Arial"/>
              </a:defRPr>
            </a:lvl8pPr>
            <a:lvl9pPr indent="0" lvl="8" marL="0" marR="0" rt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21" name="Google Shape;21;p69"/>
          <p:cNvPicPr preferRelativeResize="0"/>
          <p:nvPr/>
        </p:nvPicPr>
        <p:blipFill rotWithShape="1">
          <a:blip r:embed="rId1">
            <a:alphaModFix/>
          </a:blip>
          <a:srcRect b="0" l="0" r="0" t="0"/>
          <a:stretch/>
        </p:blipFill>
        <p:spPr>
          <a:xfrm>
            <a:off x="10569998" y="6019800"/>
            <a:ext cx="1766583" cy="1326234"/>
          </a:xfrm>
          <a:prstGeom prst="rect">
            <a:avLst/>
          </a:prstGeom>
          <a:noFill/>
          <a:ln>
            <a:noFill/>
          </a:ln>
        </p:spPr>
      </p:pic>
      <p:cxnSp>
        <p:nvCxnSpPr>
          <p:cNvPr id="22" name="Google Shape;22;p69"/>
          <p:cNvCxnSpPr/>
          <p:nvPr/>
        </p:nvCxnSpPr>
        <p:spPr>
          <a:xfrm>
            <a:off x="-1" y="6354579"/>
            <a:ext cx="1828324" cy="0"/>
          </a:xfrm>
          <a:prstGeom prst="straightConnector1">
            <a:avLst/>
          </a:prstGeom>
          <a:noFill/>
          <a:ln cap="flat" cmpd="sng" w="19050">
            <a:solidFill>
              <a:schemeClr val="lt1"/>
            </a:solidFill>
            <a:prstDash val="solid"/>
            <a:miter lim="800000"/>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mc:AlternateContent>
    <mc:Choice Requires="p14">
      <p:transition spd="slow" p14:dur="7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3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noFill/>
      </p:bgPr>
    </p:bg>
    <p:spTree>
      <p:nvGrpSpPr>
        <p:cNvPr id="184" name="Shape 184"/>
        <p:cNvGrpSpPr/>
        <p:nvPr/>
      </p:nvGrpSpPr>
      <p:grpSpPr>
        <a:xfrm>
          <a:off x="0" y="0"/>
          <a:ext cx="0" cy="0"/>
          <a:chOff x="0" y="0"/>
          <a:chExt cx="0" cy="0"/>
        </a:xfrm>
      </p:grpSpPr>
      <p:sp>
        <p:nvSpPr>
          <p:cNvPr id="185" name="Google Shape;185;g293c0e7a3dc_0_1238"/>
          <p:cNvSpPr txBox="1"/>
          <p:nvPr>
            <p:ph type="title"/>
          </p:nvPr>
        </p:nvSpPr>
        <p:spPr>
          <a:xfrm>
            <a:off x="415492" y="593367"/>
            <a:ext cx="11357700" cy="763500"/>
          </a:xfrm>
          <a:prstGeom prst="rect">
            <a:avLst/>
          </a:prstGeom>
          <a:noFill/>
          <a:ln>
            <a:noFill/>
          </a:ln>
        </p:spPr>
        <p:txBody>
          <a:bodyPr anchorCtr="0" anchor="t" bIns="121875" lIns="121875" spcFirstLastPara="1" rIns="121875" wrap="square" tIns="121875">
            <a:noAutofit/>
          </a:bodyPr>
          <a:lstStyle>
            <a:lvl1pPr lvl="0" rtl="0">
              <a:spcBef>
                <a:spcPts val="0"/>
              </a:spcBef>
              <a:spcAft>
                <a:spcPts val="0"/>
              </a:spcAft>
              <a:buClr>
                <a:schemeClr val="dk1"/>
              </a:buClr>
              <a:buSzPts val="4000"/>
              <a:buFont typeface="Bebas Neue"/>
              <a:buNone/>
              <a:defRPr b="1" sz="4000">
                <a:solidFill>
                  <a:schemeClr val="dk1"/>
                </a:solidFill>
                <a:latin typeface="Bebas Neue"/>
                <a:ea typeface="Bebas Neue"/>
                <a:cs typeface="Bebas Neue"/>
                <a:sym typeface="Bebas Neue"/>
              </a:defRPr>
            </a:lvl1pPr>
            <a:lvl2pPr lvl="1" rtl="0">
              <a:spcBef>
                <a:spcPts val="0"/>
              </a:spcBef>
              <a:spcAft>
                <a:spcPts val="0"/>
              </a:spcAft>
              <a:buClr>
                <a:schemeClr val="dk1"/>
              </a:buClr>
              <a:buSzPts val="4000"/>
              <a:buFont typeface="Bebas Neue"/>
              <a:buNone/>
              <a:defRPr b="1" sz="4000">
                <a:solidFill>
                  <a:schemeClr val="dk1"/>
                </a:solidFill>
                <a:latin typeface="Bebas Neue"/>
                <a:ea typeface="Bebas Neue"/>
                <a:cs typeface="Bebas Neue"/>
                <a:sym typeface="Bebas Neue"/>
              </a:defRPr>
            </a:lvl2pPr>
            <a:lvl3pPr lvl="2" rtl="0">
              <a:spcBef>
                <a:spcPts val="0"/>
              </a:spcBef>
              <a:spcAft>
                <a:spcPts val="0"/>
              </a:spcAft>
              <a:buClr>
                <a:schemeClr val="dk1"/>
              </a:buClr>
              <a:buSzPts val="4000"/>
              <a:buFont typeface="Bebas Neue"/>
              <a:buNone/>
              <a:defRPr b="1" sz="4000">
                <a:solidFill>
                  <a:schemeClr val="dk1"/>
                </a:solidFill>
                <a:latin typeface="Bebas Neue"/>
                <a:ea typeface="Bebas Neue"/>
                <a:cs typeface="Bebas Neue"/>
                <a:sym typeface="Bebas Neue"/>
              </a:defRPr>
            </a:lvl3pPr>
            <a:lvl4pPr lvl="3" rtl="0">
              <a:spcBef>
                <a:spcPts val="0"/>
              </a:spcBef>
              <a:spcAft>
                <a:spcPts val="0"/>
              </a:spcAft>
              <a:buClr>
                <a:schemeClr val="dk1"/>
              </a:buClr>
              <a:buSzPts val="4000"/>
              <a:buFont typeface="Bebas Neue"/>
              <a:buNone/>
              <a:defRPr b="1" sz="4000">
                <a:solidFill>
                  <a:schemeClr val="dk1"/>
                </a:solidFill>
                <a:latin typeface="Bebas Neue"/>
                <a:ea typeface="Bebas Neue"/>
                <a:cs typeface="Bebas Neue"/>
                <a:sym typeface="Bebas Neue"/>
              </a:defRPr>
            </a:lvl4pPr>
            <a:lvl5pPr lvl="4" rtl="0">
              <a:spcBef>
                <a:spcPts val="0"/>
              </a:spcBef>
              <a:spcAft>
                <a:spcPts val="0"/>
              </a:spcAft>
              <a:buClr>
                <a:schemeClr val="dk1"/>
              </a:buClr>
              <a:buSzPts val="4000"/>
              <a:buFont typeface="Bebas Neue"/>
              <a:buNone/>
              <a:defRPr b="1" sz="4000">
                <a:solidFill>
                  <a:schemeClr val="dk1"/>
                </a:solidFill>
                <a:latin typeface="Bebas Neue"/>
                <a:ea typeface="Bebas Neue"/>
                <a:cs typeface="Bebas Neue"/>
                <a:sym typeface="Bebas Neue"/>
              </a:defRPr>
            </a:lvl5pPr>
            <a:lvl6pPr lvl="5" rtl="0">
              <a:spcBef>
                <a:spcPts val="0"/>
              </a:spcBef>
              <a:spcAft>
                <a:spcPts val="0"/>
              </a:spcAft>
              <a:buClr>
                <a:schemeClr val="dk1"/>
              </a:buClr>
              <a:buSzPts val="4000"/>
              <a:buFont typeface="Bebas Neue"/>
              <a:buNone/>
              <a:defRPr b="1" sz="4000">
                <a:solidFill>
                  <a:schemeClr val="dk1"/>
                </a:solidFill>
                <a:latin typeface="Bebas Neue"/>
                <a:ea typeface="Bebas Neue"/>
                <a:cs typeface="Bebas Neue"/>
                <a:sym typeface="Bebas Neue"/>
              </a:defRPr>
            </a:lvl6pPr>
            <a:lvl7pPr lvl="6" rtl="0">
              <a:spcBef>
                <a:spcPts val="0"/>
              </a:spcBef>
              <a:spcAft>
                <a:spcPts val="0"/>
              </a:spcAft>
              <a:buClr>
                <a:schemeClr val="dk1"/>
              </a:buClr>
              <a:buSzPts val="4000"/>
              <a:buFont typeface="Bebas Neue"/>
              <a:buNone/>
              <a:defRPr b="1" sz="4000">
                <a:solidFill>
                  <a:schemeClr val="dk1"/>
                </a:solidFill>
                <a:latin typeface="Bebas Neue"/>
                <a:ea typeface="Bebas Neue"/>
                <a:cs typeface="Bebas Neue"/>
                <a:sym typeface="Bebas Neue"/>
              </a:defRPr>
            </a:lvl7pPr>
            <a:lvl8pPr lvl="7" rtl="0">
              <a:spcBef>
                <a:spcPts val="0"/>
              </a:spcBef>
              <a:spcAft>
                <a:spcPts val="0"/>
              </a:spcAft>
              <a:buClr>
                <a:schemeClr val="dk1"/>
              </a:buClr>
              <a:buSzPts val="4000"/>
              <a:buFont typeface="Bebas Neue"/>
              <a:buNone/>
              <a:defRPr b="1" sz="4000">
                <a:solidFill>
                  <a:schemeClr val="dk1"/>
                </a:solidFill>
                <a:latin typeface="Bebas Neue"/>
                <a:ea typeface="Bebas Neue"/>
                <a:cs typeface="Bebas Neue"/>
                <a:sym typeface="Bebas Neue"/>
              </a:defRPr>
            </a:lvl8pPr>
            <a:lvl9pPr lvl="8" rtl="0">
              <a:spcBef>
                <a:spcPts val="0"/>
              </a:spcBef>
              <a:spcAft>
                <a:spcPts val="0"/>
              </a:spcAft>
              <a:buClr>
                <a:schemeClr val="dk1"/>
              </a:buClr>
              <a:buSzPts val="4000"/>
              <a:buFont typeface="Bebas Neue"/>
              <a:buNone/>
              <a:defRPr b="1" sz="4000">
                <a:solidFill>
                  <a:schemeClr val="dk1"/>
                </a:solidFill>
                <a:latin typeface="Bebas Neue"/>
                <a:ea typeface="Bebas Neue"/>
                <a:cs typeface="Bebas Neue"/>
                <a:sym typeface="Bebas Neue"/>
              </a:defRPr>
            </a:lvl9pPr>
          </a:lstStyle>
          <a:p/>
        </p:txBody>
      </p:sp>
      <p:sp>
        <p:nvSpPr>
          <p:cNvPr id="186" name="Google Shape;186;g293c0e7a3dc_0_1238"/>
          <p:cNvSpPr txBox="1"/>
          <p:nvPr>
            <p:ph idx="1" type="body"/>
          </p:nvPr>
        </p:nvSpPr>
        <p:spPr>
          <a:xfrm>
            <a:off x="415492" y="1536633"/>
            <a:ext cx="11357700" cy="4555200"/>
          </a:xfrm>
          <a:prstGeom prst="rect">
            <a:avLst/>
          </a:prstGeom>
          <a:noFill/>
          <a:ln>
            <a:noFill/>
          </a:ln>
        </p:spPr>
        <p:txBody>
          <a:bodyPr anchorCtr="0" anchor="t" bIns="121875" lIns="121875" spcFirstLastPara="1" rIns="121875" wrap="square" tIns="121875">
            <a:noAutofit/>
          </a:bodyPr>
          <a:lstStyle>
            <a:lvl1pPr indent="-349250" lvl="0" marL="457200" rtl="0">
              <a:lnSpc>
                <a:spcPct val="100000"/>
              </a:lnSpc>
              <a:spcBef>
                <a:spcPts val="0"/>
              </a:spcBef>
              <a:spcAft>
                <a:spcPts val="0"/>
              </a:spcAft>
              <a:buClr>
                <a:schemeClr val="dk1"/>
              </a:buClr>
              <a:buSzPts val="1900"/>
              <a:buFont typeface="Open Sans"/>
              <a:buChar char="●"/>
              <a:defRPr sz="1900">
                <a:solidFill>
                  <a:schemeClr val="dk1"/>
                </a:solidFill>
                <a:latin typeface="Open Sans"/>
                <a:ea typeface="Open Sans"/>
                <a:cs typeface="Open Sans"/>
                <a:sym typeface="Open Sans"/>
              </a:defRPr>
            </a:lvl1pPr>
            <a:lvl2pPr indent="-349250" lvl="1" marL="914400" rtl="0">
              <a:lnSpc>
                <a:spcPct val="100000"/>
              </a:lnSpc>
              <a:spcBef>
                <a:spcPts val="0"/>
              </a:spcBef>
              <a:spcAft>
                <a:spcPts val="0"/>
              </a:spcAft>
              <a:buClr>
                <a:schemeClr val="dk1"/>
              </a:buClr>
              <a:buSzPts val="1900"/>
              <a:buFont typeface="Open Sans"/>
              <a:buChar char="○"/>
              <a:defRPr sz="1900">
                <a:solidFill>
                  <a:schemeClr val="dk1"/>
                </a:solidFill>
                <a:latin typeface="Open Sans"/>
                <a:ea typeface="Open Sans"/>
                <a:cs typeface="Open Sans"/>
                <a:sym typeface="Open Sans"/>
              </a:defRPr>
            </a:lvl2pPr>
            <a:lvl3pPr indent="-349250" lvl="2" marL="1371600" rtl="0">
              <a:lnSpc>
                <a:spcPct val="100000"/>
              </a:lnSpc>
              <a:spcBef>
                <a:spcPts val="0"/>
              </a:spcBef>
              <a:spcAft>
                <a:spcPts val="0"/>
              </a:spcAft>
              <a:buClr>
                <a:schemeClr val="dk1"/>
              </a:buClr>
              <a:buSzPts val="1900"/>
              <a:buFont typeface="Open Sans"/>
              <a:buChar char="■"/>
              <a:defRPr sz="1900">
                <a:solidFill>
                  <a:schemeClr val="dk1"/>
                </a:solidFill>
                <a:latin typeface="Open Sans"/>
                <a:ea typeface="Open Sans"/>
                <a:cs typeface="Open Sans"/>
                <a:sym typeface="Open Sans"/>
              </a:defRPr>
            </a:lvl3pPr>
            <a:lvl4pPr indent="-349250" lvl="3" marL="1828800" rtl="0">
              <a:lnSpc>
                <a:spcPct val="100000"/>
              </a:lnSpc>
              <a:spcBef>
                <a:spcPts val="0"/>
              </a:spcBef>
              <a:spcAft>
                <a:spcPts val="0"/>
              </a:spcAft>
              <a:buClr>
                <a:schemeClr val="dk1"/>
              </a:buClr>
              <a:buSzPts val="1900"/>
              <a:buFont typeface="Open Sans"/>
              <a:buChar char="●"/>
              <a:defRPr sz="1900">
                <a:solidFill>
                  <a:schemeClr val="dk1"/>
                </a:solidFill>
                <a:latin typeface="Open Sans"/>
                <a:ea typeface="Open Sans"/>
                <a:cs typeface="Open Sans"/>
                <a:sym typeface="Open Sans"/>
              </a:defRPr>
            </a:lvl4pPr>
            <a:lvl5pPr indent="-349250" lvl="4" marL="2286000" rtl="0">
              <a:lnSpc>
                <a:spcPct val="100000"/>
              </a:lnSpc>
              <a:spcBef>
                <a:spcPts val="0"/>
              </a:spcBef>
              <a:spcAft>
                <a:spcPts val="0"/>
              </a:spcAft>
              <a:buClr>
                <a:schemeClr val="dk1"/>
              </a:buClr>
              <a:buSzPts val="1900"/>
              <a:buFont typeface="Open Sans"/>
              <a:buChar char="○"/>
              <a:defRPr sz="1900">
                <a:solidFill>
                  <a:schemeClr val="dk1"/>
                </a:solidFill>
                <a:latin typeface="Open Sans"/>
                <a:ea typeface="Open Sans"/>
                <a:cs typeface="Open Sans"/>
                <a:sym typeface="Open Sans"/>
              </a:defRPr>
            </a:lvl5pPr>
            <a:lvl6pPr indent="-349250" lvl="5" marL="2743200" rtl="0">
              <a:lnSpc>
                <a:spcPct val="100000"/>
              </a:lnSpc>
              <a:spcBef>
                <a:spcPts val="0"/>
              </a:spcBef>
              <a:spcAft>
                <a:spcPts val="0"/>
              </a:spcAft>
              <a:buClr>
                <a:schemeClr val="dk1"/>
              </a:buClr>
              <a:buSzPts val="1900"/>
              <a:buFont typeface="Open Sans"/>
              <a:buChar char="■"/>
              <a:defRPr sz="1900">
                <a:solidFill>
                  <a:schemeClr val="dk1"/>
                </a:solidFill>
                <a:latin typeface="Open Sans"/>
                <a:ea typeface="Open Sans"/>
                <a:cs typeface="Open Sans"/>
                <a:sym typeface="Open Sans"/>
              </a:defRPr>
            </a:lvl6pPr>
            <a:lvl7pPr indent="-349250" lvl="6" marL="3200400" rtl="0">
              <a:lnSpc>
                <a:spcPct val="100000"/>
              </a:lnSpc>
              <a:spcBef>
                <a:spcPts val="0"/>
              </a:spcBef>
              <a:spcAft>
                <a:spcPts val="0"/>
              </a:spcAft>
              <a:buClr>
                <a:schemeClr val="dk1"/>
              </a:buClr>
              <a:buSzPts val="1900"/>
              <a:buFont typeface="Open Sans"/>
              <a:buChar char="●"/>
              <a:defRPr sz="1900">
                <a:solidFill>
                  <a:schemeClr val="dk1"/>
                </a:solidFill>
                <a:latin typeface="Open Sans"/>
                <a:ea typeface="Open Sans"/>
                <a:cs typeface="Open Sans"/>
                <a:sym typeface="Open Sans"/>
              </a:defRPr>
            </a:lvl7pPr>
            <a:lvl8pPr indent="-349250" lvl="7" marL="3657600" rtl="0">
              <a:lnSpc>
                <a:spcPct val="100000"/>
              </a:lnSpc>
              <a:spcBef>
                <a:spcPts val="0"/>
              </a:spcBef>
              <a:spcAft>
                <a:spcPts val="0"/>
              </a:spcAft>
              <a:buClr>
                <a:schemeClr val="dk1"/>
              </a:buClr>
              <a:buSzPts val="1900"/>
              <a:buFont typeface="Open Sans"/>
              <a:buChar char="○"/>
              <a:defRPr sz="1900">
                <a:solidFill>
                  <a:schemeClr val="dk1"/>
                </a:solidFill>
                <a:latin typeface="Open Sans"/>
                <a:ea typeface="Open Sans"/>
                <a:cs typeface="Open Sans"/>
                <a:sym typeface="Open Sans"/>
              </a:defRPr>
            </a:lvl8pPr>
            <a:lvl9pPr indent="-349250" lvl="8" marL="4114800" rtl="0">
              <a:lnSpc>
                <a:spcPct val="100000"/>
              </a:lnSpc>
              <a:spcBef>
                <a:spcPts val="0"/>
              </a:spcBef>
              <a:spcAft>
                <a:spcPts val="0"/>
              </a:spcAft>
              <a:buClr>
                <a:schemeClr val="dk1"/>
              </a:buClr>
              <a:buSzPts val="1900"/>
              <a:buFont typeface="Open Sans"/>
              <a:buChar char="■"/>
              <a:defRPr sz="1900">
                <a:solidFill>
                  <a:schemeClr val="dk1"/>
                </a:solidFill>
                <a:latin typeface="Open Sans"/>
                <a:ea typeface="Open Sans"/>
                <a:cs typeface="Open Sans"/>
                <a:sym typeface="Open Sans"/>
              </a:defRPr>
            </a:lvl9pPr>
          </a:lstStyle>
          <a:p/>
        </p:txBody>
      </p:sp>
    </p:spTree>
  </p:cSld>
  <p:clrMap accent1="accent1" accent2="accent2" accent3="accent3" accent4="accent4" accent5="accent5" accent6="accent6" bg1="lt1" bg2="dk2" tx1="dk1" tx2="lt2" folHlink="folHlink" hlink="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 id="2147483686" r:id="rId18"/>
    <p:sldLayoutId id="2147483687" r:id="rId19"/>
    <p:sldLayoutId id="2147483688" r:id="rId20"/>
    <p:sldLayoutId id="2147483689" r:id="rId21"/>
    <p:sldLayoutId id="2147483690" r:id="rId22"/>
    <p:sldLayoutId id="2147483691" r:id="rId23"/>
    <p:sldLayoutId id="2147483692" r:id="rId24"/>
    <p:sldLayoutId id="2147483693" r:id="rId25"/>
    <p:sldLayoutId id="2147483694" r:id="rId26"/>
    <p:sldLayoutId id="2147483695" r:id="rId27"/>
    <p:sldLayoutId id="2147483696" r:id="rId28"/>
    <p:sldLayoutId id="2147483697" r:id="rId29"/>
    <p:sldLayoutId id="2147483698" r:id="rId30"/>
    <p:sldLayoutId id="2147483699" r:id="rId31"/>
    <p:sldLayoutId id="2147483700" r:id="rId3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hyperlink" Target="mailto:LGriswold@nea.org" TargetMode="External"/><Relationship Id="rId4" Type="http://schemas.openxmlformats.org/officeDocument/2006/relationships/hyperlink" Target="https://www.nea.org/UD-Org-Support" TargetMode="External"/><Relationship Id="rId9" Type="http://schemas.openxmlformats.org/officeDocument/2006/relationships/image" Target="../media/image56.jpg"/><Relationship Id="rId5" Type="http://schemas.openxmlformats.org/officeDocument/2006/relationships/hyperlink" Target="mailto:Melissa.Dan@floridaea.org" TargetMode="External"/><Relationship Id="rId6" Type="http://schemas.openxmlformats.org/officeDocument/2006/relationships/hyperlink" Target="mailto:lytiek@weac.org" TargetMode="External"/><Relationship Id="rId7" Type="http://schemas.openxmlformats.org/officeDocument/2006/relationships/image" Target="../media/image25.jpg"/><Relationship Id="rId8" Type="http://schemas.openxmlformats.org/officeDocument/2006/relationships/image" Target="../media/image2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2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2.png"/><Relationship Id="rId4" Type="http://schemas.openxmlformats.org/officeDocument/2006/relationships/image" Target="../media/image30.png"/><Relationship Id="rId5" Type="http://schemas.openxmlformats.org/officeDocument/2006/relationships/image" Target="../media/image2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s://drive.google.com/file/d/1gtLMM2Pym3dia0wSgq2ymUfTvPbp2aF5/view" TargetMode="External"/><Relationship Id="rId4" Type="http://schemas.openxmlformats.org/officeDocument/2006/relationships/hyperlink" Target="https://drive.google.com/file/d/1gtLMM2Pym3dia0wSgq2ymUfTvPbp2aF5/view" TargetMode="External"/><Relationship Id="rId5" Type="http://schemas.openxmlformats.org/officeDocument/2006/relationships/image" Target="../media/image3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3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35.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1.xml"/><Relationship Id="rId3" Type="http://schemas.openxmlformats.org/officeDocument/2006/relationships/image" Target="../media/image4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34.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4.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4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43.png"/><Relationship Id="rId4" Type="http://schemas.openxmlformats.org/officeDocument/2006/relationships/image" Target="../media/image45.png"/><Relationship Id="rId5" Type="http://schemas.openxmlformats.org/officeDocument/2006/relationships/image" Target="../media/image41.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hyperlink" Target="mailto:LGriswold@nea.org" TargetMode="External"/><Relationship Id="rId4" Type="http://schemas.openxmlformats.org/officeDocument/2006/relationships/hyperlink" Target="https://www.nea.org/UD-Org-Support" TargetMode="External"/><Relationship Id="rId9" Type="http://schemas.openxmlformats.org/officeDocument/2006/relationships/image" Target="../media/image56.jpg"/><Relationship Id="rId5" Type="http://schemas.openxmlformats.org/officeDocument/2006/relationships/hyperlink" Target="mailto:Melissa.Dan@floridaea.org" TargetMode="External"/><Relationship Id="rId6" Type="http://schemas.openxmlformats.org/officeDocument/2006/relationships/hyperlink" Target="mailto:lytiek@weac.org" TargetMode="External"/><Relationship Id="rId7" Type="http://schemas.openxmlformats.org/officeDocument/2006/relationships/image" Target="../media/image25.jpg"/><Relationship Id="rId8" Type="http://schemas.openxmlformats.org/officeDocument/2006/relationships/image" Target="../media/image2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hyperlink" Target="https://docs.google.com/document/d/1w2xWPL-Awg_eusCEO5ukGsyzUDSFQO8m/edit?usp=sharing&amp;ouid=100024743257039220001&amp;rtpof=true&amp;sd=true" TargetMode="External"/><Relationship Id="rId4" Type="http://schemas.openxmlformats.org/officeDocument/2006/relationships/hyperlink" Target="https://drive.google.com/file/d/1gtLMM2Pym3dia0wSgq2ymUfTvPbp2aF5/view?usp=sharin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g293598cb7a5_1_256"/>
          <p:cNvSpPr txBox="1"/>
          <p:nvPr>
            <p:ph type="title"/>
          </p:nvPr>
        </p:nvSpPr>
        <p:spPr>
          <a:xfrm>
            <a:off x="1159575" y="1412675"/>
            <a:ext cx="9869700" cy="20976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rgbClr val="343F49"/>
              </a:buClr>
              <a:buSzPts val="5400"/>
              <a:buFont typeface="Arial"/>
              <a:buNone/>
            </a:pPr>
            <a:r>
              <a:rPr b="1" lang="en-US" sz="7000">
                <a:solidFill>
                  <a:srgbClr val="233987"/>
                </a:solidFill>
              </a:rPr>
              <a:t>Foundations for </a:t>
            </a:r>
            <a:br>
              <a:rPr b="1" lang="en-US" sz="7000">
                <a:solidFill>
                  <a:srgbClr val="233987"/>
                </a:solidFill>
              </a:rPr>
            </a:br>
            <a:r>
              <a:rPr b="1" lang="en-US" sz="7000">
                <a:solidFill>
                  <a:srgbClr val="233987"/>
                </a:solidFill>
              </a:rPr>
              <a:t>Winning Campaigns</a:t>
            </a:r>
            <a:endParaRPr b="1">
              <a:solidFill>
                <a:srgbClr val="233987"/>
              </a:solidFill>
            </a:endParaRPr>
          </a:p>
        </p:txBody>
      </p:sp>
      <p:sp>
        <p:nvSpPr>
          <p:cNvPr id="533" name="Google Shape;533;g293598cb7a5_1_256"/>
          <p:cNvSpPr txBox="1"/>
          <p:nvPr>
            <p:ph idx="4294967295" type="subTitle"/>
          </p:nvPr>
        </p:nvSpPr>
        <p:spPr>
          <a:xfrm>
            <a:off x="2582613" y="4041825"/>
            <a:ext cx="7023600" cy="1548300"/>
          </a:xfrm>
          <a:prstGeom prst="rect">
            <a:avLst/>
          </a:prstGeom>
          <a:solidFill>
            <a:srgbClr val="D99694"/>
          </a:solid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None/>
            </a:pPr>
            <a:r>
              <a:rPr lang="en-US" sz="2500">
                <a:solidFill>
                  <a:schemeClr val="dk2"/>
                </a:solidFill>
                <a:latin typeface="Roboto Medium"/>
                <a:ea typeface="Roboto Medium"/>
                <a:cs typeface="Roboto Medium"/>
                <a:sym typeface="Roboto Medium"/>
              </a:rPr>
              <a:t>In the chat: </a:t>
            </a:r>
            <a:endParaRPr sz="2500">
              <a:solidFill>
                <a:schemeClr val="dk2"/>
              </a:solidFill>
              <a:latin typeface="Roboto Medium"/>
              <a:ea typeface="Roboto Medium"/>
              <a:cs typeface="Roboto Medium"/>
              <a:sym typeface="Roboto Medium"/>
            </a:endParaRPr>
          </a:p>
          <a:p>
            <a:pPr indent="-387350" lvl="0" marL="457200" rtl="0" algn="l">
              <a:lnSpc>
                <a:spcPct val="90000"/>
              </a:lnSpc>
              <a:spcBef>
                <a:spcPts val="600"/>
              </a:spcBef>
              <a:spcAft>
                <a:spcPts val="0"/>
              </a:spcAft>
              <a:buClr>
                <a:schemeClr val="dk2"/>
              </a:buClr>
              <a:buSzPts val="2500"/>
              <a:buFont typeface="Roboto Medium"/>
              <a:buChar char="›"/>
            </a:pPr>
            <a:r>
              <a:rPr lang="en-US" sz="2500">
                <a:solidFill>
                  <a:schemeClr val="dk2"/>
                </a:solidFill>
                <a:latin typeface="Roboto Medium"/>
                <a:ea typeface="Roboto Medium"/>
                <a:cs typeface="Roboto Medium"/>
                <a:sym typeface="Roboto Medium"/>
              </a:rPr>
              <a:t>Name, Required Pronoun, State</a:t>
            </a:r>
            <a:endParaRPr sz="2500">
              <a:solidFill>
                <a:schemeClr val="dk2"/>
              </a:solidFill>
              <a:latin typeface="Roboto Medium"/>
              <a:ea typeface="Roboto Medium"/>
              <a:cs typeface="Roboto Medium"/>
              <a:sym typeface="Roboto Medium"/>
            </a:endParaRPr>
          </a:p>
          <a:p>
            <a:pPr indent="-387350" lvl="0" marL="457200" rtl="0" algn="l">
              <a:lnSpc>
                <a:spcPct val="90000"/>
              </a:lnSpc>
              <a:spcBef>
                <a:spcPts val="0"/>
              </a:spcBef>
              <a:spcAft>
                <a:spcPts val="0"/>
              </a:spcAft>
              <a:buClr>
                <a:schemeClr val="dk2"/>
              </a:buClr>
              <a:buSzPts val="2500"/>
              <a:buFont typeface="Roboto Medium"/>
              <a:buChar char="›"/>
            </a:pPr>
            <a:r>
              <a:rPr lang="en-US" sz="2500">
                <a:solidFill>
                  <a:schemeClr val="dk2"/>
                </a:solidFill>
                <a:latin typeface="Roboto Medium"/>
                <a:ea typeface="Roboto Medium"/>
                <a:cs typeface="Roboto Medium"/>
                <a:sym typeface="Roboto Medium"/>
              </a:rPr>
              <a:t>What is a win that you are most proud of?</a:t>
            </a:r>
            <a:endParaRPr sz="2500">
              <a:solidFill>
                <a:schemeClr val="dk2"/>
              </a:solidFill>
              <a:latin typeface="Roboto Medium"/>
              <a:ea typeface="Roboto Medium"/>
              <a:cs typeface="Roboto Medium"/>
              <a:sym typeface="Roboto Medium"/>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g293598cb7a5_1_537"/>
          <p:cNvSpPr txBox="1"/>
          <p:nvPr>
            <p:ph type="title"/>
          </p:nvPr>
        </p:nvSpPr>
        <p:spPr>
          <a:xfrm>
            <a:off x="736179" y="445813"/>
            <a:ext cx="10969800" cy="1143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US" sz="4000">
                <a:solidFill>
                  <a:srgbClr val="233987"/>
                </a:solidFill>
                <a:latin typeface="Roboto"/>
                <a:ea typeface="Roboto"/>
                <a:cs typeface="Roboto"/>
                <a:sym typeface="Roboto"/>
              </a:rPr>
              <a:t>Honoring This Space</a:t>
            </a:r>
            <a:endParaRPr b="1" sz="4000">
              <a:solidFill>
                <a:srgbClr val="233987"/>
              </a:solidFill>
              <a:latin typeface="Roboto"/>
              <a:ea typeface="Roboto"/>
              <a:cs typeface="Roboto"/>
              <a:sym typeface="Roboto"/>
            </a:endParaRPr>
          </a:p>
        </p:txBody>
      </p:sp>
      <p:sp>
        <p:nvSpPr>
          <p:cNvPr id="540" name="Google Shape;540;g293598cb7a5_1_537"/>
          <p:cNvSpPr txBox="1"/>
          <p:nvPr/>
        </p:nvSpPr>
        <p:spPr>
          <a:xfrm>
            <a:off x="736175" y="1588825"/>
            <a:ext cx="11290800" cy="3946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US" sz="2900">
                <a:solidFill>
                  <a:schemeClr val="dk2"/>
                </a:solidFill>
                <a:latin typeface="Calibri"/>
                <a:ea typeface="Calibri"/>
                <a:cs typeface="Calibri"/>
                <a:sym typeface="Calibri"/>
              </a:rPr>
              <a:t>We begin by acknowledging that through a history of colonization and brutality, w</a:t>
            </a:r>
            <a:r>
              <a:rPr lang="en-US" sz="2900">
                <a:solidFill>
                  <a:schemeClr val="dk2"/>
                </a:solidFill>
              </a:rPr>
              <a:t>e are all connecting from lands inhabited by indigenous peoples past and present.</a:t>
            </a:r>
            <a:r>
              <a:rPr lang="en-US" sz="2900">
                <a:solidFill>
                  <a:schemeClr val="dk2"/>
                </a:solidFill>
                <a:latin typeface="Calibri"/>
                <a:ea typeface="Calibri"/>
                <a:cs typeface="Calibri"/>
                <a:sym typeface="Calibri"/>
              </a:rPr>
              <a:t> ​</a:t>
            </a:r>
            <a:endParaRPr sz="2900">
              <a:solidFill>
                <a:schemeClr val="dk2"/>
              </a:solidFill>
              <a:latin typeface="Calibri"/>
              <a:ea typeface="Calibri"/>
              <a:cs typeface="Calibri"/>
              <a:sym typeface="Calibri"/>
            </a:endParaRPr>
          </a:p>
          <a:p>
            <a:pPr indent="0" lvl="0" marL="0" rtl="0" algn="l">
              <a:lnSpc>
                <a:spcPct val="115000"/>
              </a:lnSpc>
              <a:spcBef>
                <a:spcPts val="0"/>
              </a:spcBef>
              <a:spcAft>
                <a:spcPts val="0"/>
              </a:spcAft>
              <a:buNone/>
            </a:pPr>
            <a:r>
              <a:rPr lang="en-US" sz="2900">
                <a:solidFill>
                  <a:schemeClr val="dk2"/>
                </a:solidFill>
                <a:latin typeface="Calibri"/>
                <a:ea typeface="Calibri"/>
                <a:cs typeface="Calibri"/>
                <a:sym typeface="Calibri"/>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endParaRPr b="1" sz="2900">
              <a:solidFill>
                <a:schemeClr val="dk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g293675128b9_2_1"/>
          <p:cNvSpPr txBox="1"/>
          <p:nvPr>
            <p:ph type="title"/>
          </p:nvPr>
        </p:nvSpPr>
        <p:spPr>
          <a:xfrm>
            <a:off x="871275" y="623150"/>
            <a:ext cx="2668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sz="7000">
                <a:solidFill>
                  <a:srgbClr val="233987"/>
                </a:solidFill>
                <a:latin typeface="Bebas Neue"/>
                <a:ea typeface="Bebas Neue"/>
                <a:cs typeface="Bebas Neue"/>
                <a:sym typeface="Bebas Neue"/>
              </a:rPr>
              <a:t>Agenda</a:t>
            </a:r>
            <a:endParaRPr sz="7000">
              <a:solidFill>
                <a:srgbClr val="233987"/>
              </a:solidFill>
              <a:latin typeface="Bebas Neue"/>
              <a:ea typeface="Bebas Neue"/>
              <a:cs typeface="Bebas Neue"/>
              <a:sym typeface="Bebas Neue"/>
            </a:endParaRPr>
          </a:p>
        </p:txBody>
      </p:sp>
      <p:sp>
        <p:nvSpPr>
          <p:cNvPr id="547" name="Google Shape;547;g293675128b9_2_1"/>
          <p:cNvSpPr txBox="1"/>
          <p:nvPr>
            <p:ph type="title"/>
          </p:nvPr>
        </p:nvSpPr>
        <p:spPr>
          <a:xfrm>
            <a:off x="938825" y="1924200"/>
            <a:ext cx="5641800" cy="2825400"/>
          </a:xfrm>
          <a:prstGeom prst="rect">
            <a:avLst/>
          </a:prstGeom>
        </p:spPr>
        <p:txBody>
          <a:bodyPr anchorCtr="0" anchor="ctr" bIns="45700" lIns="91425" spcFirstLastPara="1" rIns="91425" wrap="square" tIns="45700">
            <a:noAutofit/>
          </a:bodyPr>
          <a:lstStyle/>
          <a:p>
            <a:pPr indent="-387350" lvl="0" marL="457200" rtl="0" algn="l">
              <a:spcBef>
                <a:spcPts val="0"/>
              </a:spcBef>
              <a:spcAft>
                <a:spcPts val="0"/>
              </a:spcAft>
              <a:buSzPts val="2500"/>
              <a:buFont typeface="Roboto Medium"/>
              <a:buChar char="●"/>
            </a:pPr>
            <a:r>
              <a:rPr lang="en-US" sz="2500">
                <a:latin typeface="Roboto Medium"/>
                <a:ea typeface="Roboto Medium"/>
                <a:cs typeface="Roboto Medium"/>
                <a:sym typeface="Roboto Medium"/>
              </a:rPr>
              <a:t>Intro (5)</a:t>
            </a:r>
            <a:endParaRPr sz="2500">
              <a:latin typeface="Roboto Medium"/>
              <a:ea typeface="Roboto Medium"/>
              <a:cs typeface="Roboto Medium"/>
              <a:sym typeface="Roboto Medium"/>
            </a:endParaRPr>
          </a:p>
          <a:p>
            <a:pPr indent="-387350" lvl="0" marL="457200" rtl="0" algn="l">
              <a:spcBef>
                <a:spcPts val="0"/>
              </a:spcBef>
              <a:spcAft>
                <a:spcPts val="0"/>
              </a:spcAft>
              <a:buSzPts val="2500"/>
              <a:buFont typeface="Roboto Medium"/>
              <a:buChar char="●"/>
            </a:pPr>
            <a:r>
              <a:rPr lang="en-US" sz="2500">
                <a:latin typeface="Roboto Medium"/>
                <a:ea typeface="Roboto Medium"/>
                <a:cs typeface="Roboto Medium"/>
                <a:sym typeface="Roboto Medium"/>
              </a:rPr>
              <a:t>Breaking the Cycle of </a:t>
            </a:r>
            <a:r>
              <a:rPr lang="en-US" sz="2500">
                <a:latin typeface="Roboto Medium"/>
                <a:ea typeface="Roboto Medium"/>
                <a:cs typeface="Roboto Medium"/>
                <a:sym typeface="Roboto Medium"/>
              </a:rPr>
              <a:t>Service (30) </a:t>
            </a:r>
            <a:endParaRPr sz="2500">
              <a:latin typeface="Roboto Medium"/>
              <a:ea typeface="Roboto Medium"/>
              <a:cs typeface="Roboto Medium"/>
              <a:sym typeface="Roboto Medium"/>
            </a:endParaRPr>
          </a:p>
          <a:p>
            <a:pPr indent="-387350" lvl="0" marL="457200" rtl="0" algn="l">
              <a:spcBef>
                <a:spcPts val="0"/>
              </a:spcBef>
              <a:spcAft>
                <a:spcPts val="0"/>
              </a:spcAft>
              <a:buSzPts val="2500"/>
              <a:buFont typeface="Roboto Medium"/>
              <a:buChar char="●"/>
            </a:pPr>
            <a:r>
              <a:rPr lang="en-US" sz="2500">
                <a:latin typeface="Roboto Medium"/>
                <a:ea typeface="Roboto Medium"/>
                <a:cs typeface="Roboto Medium"/>
                <a:sym typeface="Roboto Medium"/>
              </a:rPr>
              <a:t>Understanding and communicating the </a:t>
            </a:r>
            <a:r>
              <a:rPr i="1" lang="en-US" sz="2500">
                <a:latin typeface="Roboto Medium"/>
                <a:ea typeface="Roboto Medium"/>
                <a:cs typeface="Roboto Medium"/>
                <a:sym typeface="Roboto Medium"/>
              </a:rPr>
              <a:t>why </a:t>
            </a:r>
            <a:r>
              <a:rPr lang="en-US" sz="2500">
                <a:latin typeface="Roboto Medium"/>
                <a:ea typeface="Roboto Medium"/>
                <a:cs typeface="Roboto Medium"/>
                <a:sym typeface="Roboto Medium"/>
              </a:rPr>
              <a:t>of campaigns (20)</a:t>
            </a:r>
            <a:endParaRPr sz="2500">
              <a:latin typeface="Roboto Medium"/>
              <a:ea typeface="Roboto Medium"/>
              <a:cs typeface="Roboto Medium"/>
              <a:sym typeface="Roboto Medium"/>
            </a:endParaRPr>
          </a:p>
          <a:p>
            <a:pPr indent="-387350" lvl="0" marL="457200" rtl="0" algn="l">
              <a:spcBef>
                <a:spcPts val="0"/>
              </a:spcBef>
              <a:spcAft>
                <a:spcPts val="0"/>
              </a:spcAft>
              <a:buSzPts val="2500"/>
              <a:buFont typeface="Roboto Medium"/>
              <a:buChar char="●"/>
            </a:pPr>
            <a:r>
              <a:rPr lang="en-US" sz="2500">
                <a:latin typeface="Roboto Medium"/>
                <a:ea typeface="Roboto Medium"/>
                <a:cs typeface="Roboto Medium"/>
                <a:sym typeface="Roboto Medium"/>
              </a:rPr>
              <a:t>Campaign Anatomy (30)</a:t>
            </a:r>
            <a:endParaRPr sz="2500">
              <a:latin typeface="Roboto Medium"/>
              <a:ea typeface="Roboto Medium"/>
              <a:cs typeface="Roboto Medium"/>
              <a:sym typeface="Roboto Medium"/>
            </a:endParaRPr>
          </a:p>
          <a:p>
            <a:pPr indent="-387350" lvl="0" marL="457200" rtl="0" algn="l">
              <a:spcBef>
                <a:spcPts val="0"/>
              </a:spcBef>
              <a:spcAft>
                <a:spcPts val="0"/>
              </a:spcAft>
              <a:buSzPts val="2500"/>
              <a:buFont typeface="Roboto Medium"/>
              <a:buChar char="●"/>
            </a:pPr>
            <a:r>
              <a:rPr lang="en-US" sz="2500">
                <a:latin typeface="Roboto Medium"/>
                <a:ea typeface="Roboto Medium"/>
                <a:cs typeface="Roboto Medium"/>
                <a:sym typeface="Roboto Medium"/>
              </a:rPr>
              <a:t>Closing (5)</a:t>
            </a:r>
            <a:endParaRPr sz="2500">
              <a:latin typeface="Roboto Medium"/>
              <a:ea typeface="Roboto Medium"/>
              <a:cs typeface="Roboto Medium"/>
              <a:sym typeface="Roboto Medium"/>
            </a:endParaRPr>
          </a:p>
        </p:txBody>
      </p:sp>
      <p:sp>
        <p:nvSpPr>
          <p:cNvPr id="548" name="Google Shape;548;g293675128b9_2_1"/>
          <p:cNvSpPr txBox="1"/>
          <p:nvPr/>
        </p:nvSpPr>
        <p:spPr>
          <a:xfrm>
            <a:off x="7162900" y="1924200"/>
            <a:ext cx="4865100" cy="2825400"/>
          </a:xfrm>
          <a:prstGeom prst="rect">
            <a:avLst/>
          </a:prstGeom>
          <a:solidFill>
            <a:srgbClr val="EAD1DC"/>
          </a:solidFill>
          <a:ln cap="flat" cmpd="sng" w="76200">
            <a:solidFill>
              <a:srgbClr val="351C75"/>
            </a:solidFill>
            <a:prstDash val="solid"/>
            <a:round/>
            <a:headEnd len="sm" w="sm" type="none"/>
            <a:tailEnd len="sm" w="sm" type="none"/>
          </a:ln>
        </p:spPr>
        <p:txBody>
          <a:bodyPr anchorCtr="0" anchor="t" bIns="91425" lIns="457200" spcFirstLastPara="1" rIns="274300" wrap="square" tIns="548625">
            <a:noAutofit/>
          </a:bodyPr>
          <a:lstStyle/>
          <a:p>
            <a:pPr indent="0" lvl="0" marL="0" rtl="0" algn="l">
              <a:spcBef>
                <a:spcPts val="0"/>
              </a:spcBef>
              <a:spcAft>
                <a:spcPts val="0"/>
              </a:spcAft>
              <a:buNone/>
            </a:pPr>
            <a:r>
              <a:rPr lang="en-US" sz="2600">
                <a:latin typeface="Roboto Medium"/>
                <a:ea typeface="Roboto Medium"/>
                <a:cs typeface="Roboto Medium"/>
                <a:sym typeface="Roboto Medium"/>
              </a:rPr>
              <a:t>For </a:t>
            </a:r>
            <a:r>
              <a:rPr b="1" lang="en-US" sz="2600">
                <a:latin typeface="Roboto"/>
                <a:ea typeface="Roboto"/>
                <a:cs typeface="Roboto"/>
                <a:sym typeface="Roboto"/>
              </a:rPr>
              <a:t>each topic</a:t>
            </a:r>
            <a:r>
              <a:rPr lang="en-US" sz="2600">
                <a:latin typeface="Roboto Medium"/>
                <a:ea typeface="Roboto Medium"/>
                <a:cs typeface="Roboto Medium"/>
                <a:sym typeface="Roboto Medium"/>
              </a:rPr>
              <a:t> there will be an </a:t>
            </a:r>
            <a:r>
              <a:rPr b="1" lang="en-US" sz="2600">
                <a:latin typeface="Roboto"/>
                <a:ea typeface="Roboto"/>
                <a:cs typeface="Roboto"/>
                <a:sym typeface="Roboto"/>
              </a:rPr>
              <a:t>interactive presentation</a:t>
            </a:r>
            <a:r>
              <a:rPr lang="en-US" sz="2600">
                <a:latin typeface="Roboto Medium"/>
                <a:ea typeface="Roboto Medium"/>
                <a:cs typeface="Roboto Medium"/>
                <a:sym typeface="Roboto Medium"/>
              </a:rPr>
              <a:t> and </a:t>
            </a:r>
            <a:r>
              <a:rPr b="1" lang="en-US" sz="2600">
                <a:latin typeface="Roboto"/>
                <a:ea typeface="Roboto"/>
                <a:cs typeface="Roboto"/>
                <a:sym typeface="Roboto"/>
              </a:rPr>
              <a:t>small group breakout discussion (10-15mins)</a:t>
            </a:r>
            <a:endParaRPr b="1" sz="2600">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g293598cb7a5_1_545"/>
          <p:cNvSpPr txBox="1"/>
          <p:nvPr>
            <p:ph type="title"/>
          </p:nvPr>
        </p:nvSpPr>
        <p:spPr>
          <a:xfrm>
            <a:off x="736175" y="141025"/>
            <a:ext cx="10969800" cy="2047200"/>
          </a:xfrm>
          <a:prstGeom prst="rect">
            <a:avLst/>
          </a:prstGeom>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b="1" lang="en-US" sz="7000">
                <a:solidFill>
                  <a:srgbClr val="233987"/>
                </a:solidFill>
                <a:latin typeface="Roboto"/>
                <a:ea typeface="Roboto"/>
                <a:cs typeface="Roboto"/>
                <a:sym typeface="Roboto"/>
              </a:rPr>
              <a:t>Welcome!</a:t>
            </a:r>
            <a:endParaRPr b="1" sz="7000">
              <a:solidFill>
                <a:srgbClr val="233987"/>
              </a:solidFill>
              <a:latin typeface="Roboto"/>
              <a:ea typeface="Roboto"/>
              <a:cs typeface="Roboto"/>
              <a:sym typeface="Roboto"/>
            </a:endParaRPr>
          </a:p>
          <a:p>
            <a:pPr indent="0" lvl="0" marL="0" rtl="0" algn="l">
              <a:lnSpc>
                <a:spcPct val="115000"/>
              </a:lnSpc>
              <a:spcBef>
                <a:spcPts val="0"/>
              </a:spcBef>
              <a:spcAft>
                <a:spcPts val="0"/>
              </a:spcAft>
              <a:buNone/>
            </a:pPr>
            <a:r>
              <a:rPr b="1" lang="en-US" sz="2500">
                <a:latin typeface="Roboto"/>
                <a:ea typeface="Roboto"/>
                <a:cs typeface="Roboto"/>
                <a:sym typeface="Roboto"/>
              </a:rPr>
              <a:t>Today’s Facilitators</a:t>
            </a:r>
            <a:endParaRPr b="1" sz="2500">
              <a:latin typeface="Roboto"/>
              <a:ea typeface="Roboto"/>
              <a:cs typeface="Roboto"/>
              <a:sym typeface="Roboto"/>
            </a:endParaRPr>
          </a:p>
        </p:txBody>
      </p:sp>
      <p:sp>
        <p:nvSpPr>
          <p:cNvPr id="555" name="Google Shape;555;g293598cb7a5_1_545"/>
          <p:cNvSpPr/>
          <p:nvPr/>
        </p:nvSpPr>
        <p:spPr>
          <a:xfrm>
            <a:off x="2049014" y="2111435"/>
            <a:ext cx="2707944" cy="3698110"/>
          </a:xfrm>
          <a:prstGeom prst="rect">
            <a:avLst/>
          </a:prstGeom>
          <a:solidFill>
            <a:srgbClr val="233987"/>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556" name="Google Shape;556;g293598cb7a5_1_545"/>
          <p:cNvSpPr/>
          <p:nvPr/>
        </p:nvSpPr>
        <p:spPr>
          <a:xfrm>
            <a:off x="4907406" y="2111435"/>
            <a:ext cx="2707944" cy="3698110"/>
          </a:xfrm>
          <a:prstGeom prst="rect">
            <a:avLst/>
          </a:prstGeom>
          <a:solidFill>
            <a:srgbClr val="233987"/>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grpSp>
        <p:nvGrpSpPr>
          <p:cNvPr id="557" name="Google Shape;557;g293598cb7a5_1_545"/>
          <p:cNvGrpSpPr/>
          <p:nvPr/>
        </p:nvGrpSpPr>
        <p:grpSpPr>
          <a:xfrm>
            <a:off x="7761400" y="2111435"/>
            <a:ext cx="2731551" cy="3698110"/>
            <a:chOff x="1175353" y="283725"/>
            <a:chExt cx="2048100" cy="4076400"/>
          </a:xfrm>
        </p:grpSpPr>
        <p:sp>
          <p:nvSpPr>
            <p:cNvPr id="558" name="Google Shape;558;g293598cb7a5_1_545"/>
            <p:cNvSpPr/>
            <p:nvPr/>
          </p:nvSpPr>
          <p:spPr>
            <a:xfrm>
              <a:off x="1178650" y="283725"/>
              <a:ext cx="2030400" cy="4076400"/>
            </a:xfrm>
            <a:prstGeom prst="rect">
              <a:avLst/>
            </a:prstGeom>
            <a:solidFill>
              <a:srgbClr val="233987"/>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559" name="Google Shape;559;g293598cb7a5_1_545"/>
            <p:cNvSpPr/>
            <p:nvPr/>
          </p:nvSpPr>
          <p:spPr>
            <a:xfrm>
              <a:off x="1175353" y="425744"/>
              <a:ext cx="2048100" cy="2115600"/>
            </a:xfrm>
            <a:prstGeom prst="rect">
              <a:avLst/>
            </a:prstGeom>
            <a:solidFill>
              <a:srgbClr val="FFFFFF"/>
            </a:solidFill>
            <a:ln cap="flat" cmpd="sng" w="19050">
              <a:solidFill>
                <a:srgbClr val="0D5DDF"/>
              </a:solidFill>
              <a:prstDash val="solid"/>
              <a:round/>
              <a:headEnd len="sm" w="sm" type="none"/>
              <a:tailEnd len="sm" w="sm" type="none"/>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560" name="Google Shape;560;g293598cb7a5_1_545"/>
            <p:cNvSpPr/>
            <p:nvPr/>
          </p:nvSpPr>
          <p:spPr>
            <a:xfrm rot="5400000">
              <a:off x="2025399" y="2480658"/>
              <a:ext cx="330300" cy="278100"/>
            </a:xfrm>
            <a:prstGeom prst="rightArrow">
              <a:avLst>
                <a:gd fmla="val 34239" name="adj1"/>
                <a:gd fmla="val 57035" name="adj2"/>
              </a:avLst>
            </a:prstGeom>
            <a:solidFill>
              <a:srgbClr val="FFFFFF"/>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grpSp>
      <p:grpSp>
        <p:nvGrpSpPr>
          <p:cNvPr id="561" name="Google Shape;561;g293598cb7a5_1_545"/>
          <p:cNvGrpSpPr/>
          <p:nvPr/>
        </p:nvGrpSpPr>
        <p:grpSpPr>
          <a:xfrm>
            <a:off x="2029800" y="2264425"/>
            <a:ext cx="2731551" cy="2140188"/>
            <a:chOff x="1175353" y="425744"/>
            <a:chExt cx="2048100" cy="2359114"/>
          </a:xfrm>
        </p:grpSpPr>
        <p:sp>
          <p:nvSpPr>
            <p:cNvPr id="562" name="Google Shape;562;g293598cb7a5_1_545"/>
            <p:cNvSpPr/>
            <p:nvPr/>
          </p:nvSpPr>
          <p:spPr>
            <a:xfrm>
              <a:off x="1175353" y="425744"/>
              <a:ext cx="2048100" cy="2115600"/>
            </a:xfrm>
            <a:prstGeom prst="rect">
              <a:avLst/>
            </a:prstGeom>
            <a:solidFill>
              <a:srgbClr val="FFFFFF"/>
            </a:solidFill>
            <a:ln cap="flat" cmpd="sng" w="19050">
              <a:solidFill>
                <a:srgbClr val="0D5DDF"/>
              </a:solidFill>
              <a:prstDash val="solid"/>
              <a:round/>
              <a:headEnd len="sm" w="sm" type="none"/>
              <a:tailEnd len="sm" w="sm" type="none"/>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563" name="Google Shape;563;g293598cb7a5_1_545"/>
            <p:cNvSpPr/>
            <p:nvPr/>
          </p:nvSpPr>
          <p:spPr>
            <a:xfrm rot="5400000">
              <a:off x="2025399" y="2480658"/>
              <a:ext cx="330300" cy="278100"/>
            </a:xfrm>
            <a:prstGeom prst="rightArrow">
              <a:avLst>
                <a:gd fmla="val 34239" name="adj1"/>
                <a:gd fmla="val 57035" name="adj2"/>
              </a:avLst>
            </a:prstGeom>
            <a:solidFill>
              <a:srgbClr val="FFFFFF"/>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grpSp>
      <p:grpSp>
        <p:nvGrpSpPr>
          <p:cNvPr id="564" name="Google Shape;564;g293598cb7a5_1_545"/>
          <p:cNvGrpSpPr/>
          <p:nvPr/>
        </p:nvGrpSpPr>
        <p:grpSpPr>
          <a:xfrm>
            <a:off x="4893400" y="2264425"/>
            <a:ext cx="2731551" cy="3540526"/>
            <a:chOff x="1175353" y="425744"/>
            <a:chExt cx="2048100" cy="3902696"/>
          </a:xfrm>
        </p:grpSpPr>
        <p:sp>
          <p:nvSpPr>
            <p:cNvPr id="565" name="Google Shape;565;g293598cb7a5_1_545"/>
            <p:cNvSpPr/>
            <p:nvPr/>
          </p:nvSpPr>
          <p:spPr>
            <a:xfrm>
              <a:off x="1175353" y="425744"/>
              <a:ext cx="2048100" cy="2115600"/>
            </a:xfrm>
            <a:prstGeom prst="rect">
              <a:avLst/>
            </a:prstGeom>
            <a:solidFill>
              <a:srgbClr val="FFFFFF"/>
            </a:solidFill>
            <a:ln cap="flat" cmpd="sng" w="19050">
              <a:solidFill>
                <a:srgbClr val="0D5DDF"/>
              </a:solidFill>
              <a:prstDash val="solid"/>
              <a:round/>
              <a:headEnd len="sm" w="sm" type="none"/>
              <a:tailEnd len="sm" w="sm" type="none"/>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566" name="Google Shape;566;g293598cb7a5_1_545"/>
            <p:cNvSpPr/>
            <p:nvPr/>
          </p:nvSpPr>
          <p:spPr>
            <a:xfrm rot="5400000">
              <a:off x="2025399" y="2480658"/>
              <a:ext cx="330300" cy="278100"/>
            </a:xfrm>
            <a:prstGeom prst="rightArrow">
              <a:avLst>
                <a:gd fmla="val 34239" name="adj1"/>
                <a:gd fmla="val 57035" name="adj2"/>
              </a:avLst>
            </a:prstGeom>
            <a:solidFill>
              <a:srgbClr val="FFFFFF"/>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567" name="Google Shape;567;g293598cb7a5_1_545"/>
            <p:cNvSpPr/>
            <p:nvPr/>
          </p:nvSpPr>
          <p:spPr>
            <a:xfrm>
              <a:off x="1175353" y="2696440"/>
              <a:ext cx="2030400" cy="1632000"/>
            </a:xfrm>
            <a:prstGeom prst="rect">
              <a:avLst/>
            </a:prstGeom>
            <a:noFill/>
            <a:ln>
              <a:noFill/>
            </a:ln>
          </p:spPr>
          <p:txBody>
            <a:bodyPr anchorCtr="0" anchor="t" bIns="121875" lIns="121875" spcFirstLastPara="1" rIns="121875" wrap="square" tIns="121875">
              <a:noAutofit/>
            </a:bodyPr>
            <a:lstStyle/>
            <a:p>
              <a:pPr indent="0" lvl="0" marL="0" rtl="0" algn="ctr">
                <a:lnSpc>
                  <a:spcPct val="200000"/>
                </a:lnSpc>
                <a:spcBef>
                  <a:spcPts val="0"/>
                </a:spcBef>
                <a:spcAft>
                  <a:spcPts val="0"/>
                </a:spcAft>
                <a:buNone/>
              </a:pPr>
              <a:r>
                <a:rPr b="1" lang="en-US" sz="1200">
                  <a:solidFill>
                    <a:schemeClr val="lt1"/>
                  </a:solidFill>
                  <a:latin typeface="Roboto"/>
                  <a:ea typeface="Roboto"/>
                  <a:cs typeface="Roboto"/>
                  <a:sym typeface="Roboto"/>
                </a:rPr>
                <a:t>Lucy Griswold, she/her</a:t>
              </a:r>
              <a:endParaRPr b="1" sz="1200">
                <a:solidFill>
                  <a:schemeClr val="lt1"/>
                </a:solidFill>
                <a:latin typeface="Roboto"/>
                <a:ea typeface="Roboto"/>
                <a:cs typeface="Roboto"/>
                <a:sym typeface="Roboto"/>
              </a:endParaRPr>
            </a:p>
            <a:p>
              <a:pPr indent="0" lvl="0" marL="0" rtl="0" algn="ctr">
                <a:lnSpc>
                  <a:spcPct val="200000"/>
                </a:lnSpc>
                <a:spcBef>
                  <a:spcPts val="0"/>
                </a:spcBef>
                <a:spcAft>
                  <a:spcPts val="0"/>
                </a:spcAft>
                <a:buNone/>
              </a:pPr>
              <a:r>
                <a:rPr b="1" lang="en-US" sz="1200">
                  <a:solidFill>
                    <a:schemeClr val="lt1"/>
                  </a:solidFill>
                  <a:latin typeface="Roboto"/>
                  <a:ea typeface="Roboto"/>
                  <a:cs typeface="Roboto"/>
                  <a:sym typeface="Roboto"/>
                </a:rPr>
                <a:t>Senior Program &amp; Policy Specialist, NEA Leadership Development Team</a:t>
              </a:r>
              <a:endParaRPr b="1" sz="1200">
                <a:solidFill>
                  <a:schemeClr val="lt1"/>
                </a:solidFill>
                <a:latin typeface="Roboto"/>
                <a:ea typeface="Roboto"/>
                <a:cs typeface="Roboto"/>
                <a:sym typeface="Roboto"/>
              </a:endParaRPr>
            </a:p>
            <a:p>
              <a:pPr indent="0" lvl="0" marL="0" rtl="0" algn="ctr">
                <a:lnSpc>
                  <a:spcPct val="200000"/>
                </a:lnSpc>
                <a:spcBef>
                  <a:spcPts val="0"/>
                </a:spcBef>
                <a:spcAft>
                  <a:spcPts val="0"/>
                </a:spcAft>
                <a:buNone/>
              </a:pPr>
              <a:r>
                <a:rPr b="1" lang="en-US" sz="1200" u="sng">
                  <a:solidFill>
                    <a:schemeClr val="hlink"/>
                  </a:solidFill>
                  <a:latin typeface="Roboto"/>
                  <a:ea typeface="Roboto"/>
                  <a:cs typeface="Roboto"/>
                  <a:sym typeface="Roboto"/>
                  <a:hlinkClick r:id="rId3"/>
                </a:rPr>
                <a:t>LGriswold@nea.org</a:t>
              </a:r>
              <a:r>
                <a:rPr b="1" lang="en-US" sz="1200">
                  <a:solidFill>
                    <a:srgbClr val="FFFFFF"/>
                  </a:solidFill>
                  <a:latin typeface="Roboto"/>
                  <a:ea typeface="Roboto"/>
                  <a:cs typeface="Roboto"/>
                  <a:sym typeface="Roboto"/>
                </a:rPr>
                <a:t> </a:t>
              </a:r>
              <a:endParaRPr b="1" sz="1200">
                <a:solidFill>
                  <a:srgbClr val="FFFFFF"/>
                </a:solidFill>
                <a:latin typeface="Roboto"/>
                <a:ea typeface="Roboto"/>
                <a:cs typeface="Roboto"/>
                <a:sym typeface="Roboto"/>
              </a:endParaRPr>
            </a:p>
          </p:txBody>
        </p:sp>
      </p:grpSp>
      <p:sp>
        <p:nvSpPr>
          <p:cNvPr id="568" name="Google Shape;568;g293598cb7a5_1_545"/>
          <p:cNvSpPr txBox="1"/>
          <p:nvPr/>
        </p:nvSpPr>
        <p:spPr>
          <a:xfrm>
            <a:off x="6389950" y="1119475"/>
            <a:ext cx="5672100" cy="76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000"/>
              <a:t>Series of Online and Face to Face Sessions:</a:t>
            </a:r>
            <a:endParaRPr b="1" sz="2000"/>
          </a:p>
          <a:p>
            <a:pPr indent="0" lvl="0" marL="0" rtl="0" algn="ctr">
              <a:spcBef>
                <a:spcPts val="0"/>
              </a:spcBef>
              <a:spcAft>
                <a:spcPts val="0"/>
              </a:spcAft>
              <a:buNone/>
            </a:pPr>
            <a:r>
              <a:rPr lang="en-US" sz="2000" u="sng">
                <a:solidFill>
                  <a:srgbClr val="0033CC"/>
                </a:solidFill>
                <a:hlinkClick r:id="rId4">
                  <a:extLst>
                    <a:ext uri="{A12FA001-AC4F-418D-AE19-62706E023703}">
                      <ahyp:hlinkClr val="tx"/>
                    </a:ext>
                  </a:extLst>
                </a:hlinkClick>
              </a:rPr>
              <a:t>https://www.nea.org/UD-Org-Support</a:t>
            </a:r>
            <a:r>
              <a:rPr lang="en-US" sz="2000">
                <a:solidFill>
                  <a:srgbClr val="0033CC"/>
                </a:solidFill>
              </a:rPr>
              <a:t> </a:t>
            </a:r>
            <a:endParaRPr sz="2000">
              <a:solidFill>
                <a:srgbClr val="0033CC"/>
              </a:solidFill>
            </a:endParaRPr>
          </a:p>
        </p:txBody>
      </p:sp>
      <p:sp>
        <p:nvSpPr>
          <p:cNvPr id="569" name="Google Shape;569;g293598cb7a5_1_545"/>
          <p:cNvSpPr/>
          <p:nvPr/>
        </p:nvSpPr>
        <p:spPr>
          <a:xfrm>
            <a:off x="2049150" y="4344750"/>
            <a:ext cx="2707800" cy="1469400"/>
          </a:xfrm>
          <a:prstGeom prst="rect">
            <a:avLst/>
          </a:prstGeom>
          <a:noFill/>
          <a:ln>
            <a:noFill/>
          </a:ln>
        </p:spPr>
        <p:txBody>
          <a:bodyPr anchorCtr="0" anchor="t" bIns="121875" lIns="121875" spcFirstLastPara="1" rIns="121875" wrap="square" tIns="121875">
            <a:noAutofit/>
          </a:bodyPr>
          <a:lstStyle/>
          <a:p>
            <a:pPr indent="0" lvl="0" marL="0" rtl="0" algn="ctr">
              <a:lnSpc>
                <a:spcPct val="200000"/>
              </a:lnSpc>
              <a:spcBef>
                <a:spcPts val="0"/>
              </a:spcBef>
              <a:spcAft>
                <a:spcPts val="0"/>
              </a:spcAft>
              <a:buNone/>
            </a:pPr>
            <a:r>
              <a:rPr b="1" lang="en-US" sz="1200">
                <a:solidFill>
                  <a:schemeClr val="lt1"/>
                </a:solidFill>
                <a:latin typeface="Roboto"/>
                <a:ea typeface="Roboto"/>
                <a:cs typeface="Roboto"/>
                <a:sym typeface="Roboto"/>
              </a:rPr>
              <a:t>Melissa Dan, she/her</a:t>
            </a:r>
            <a:endParaRPr b="1" sz="1200">
              <a:solidFill>
                <a:schemeClr val="lt1"/>
              </a:solidFill>
              <a:latin typeface="Roboto"/>
              <a:ea typeface="Roboto"/>
              <a:cs typeface="Roboto"/>
              <a:sym typeface="Roboto"/>
            </a:endParaRPr>
          </a:p>
          <a:p>
            <a:pPr indent="0" lvl="0" marL="0" rtl="0" algn="ctr">
              <a:lnSpc>
                <a:spcPct val="200000"/>
              </a:lnSpc>
              <a:spcBef>
                <a:spcPts val="0"/>
              </a:spcBef>
              <a:spcAft>
                <a:spcPts val="0"/>
              </a:spcAft>
              <a:buNone/>
            </a:pPr>
            <a:r>
              <a:rPr b="1" lang="en-US" sz="1200">
                <a:solidFill>
                  <a:schemeClr val="lt1"/>
                </a:solidFill>
                <a:latin typeface="Roboto"/>
                <a:ea typeface="Roboto"/>
                <a:cs typeface="Roboto"/>
                <a:sym typeface="Roboto"/>
              </a:rPr>
              <a:t>Palm Beach County Classroom</a:t>
            </a:r>
            <a:endParaRPr b="1" sz="1200">
              <a:solidFill>
                <a:schemeClr val="lt1"/>
              </a:solidFill>
              <a:latin typeface="Roboto"/>
              <a:ea typeface="Roboto"/>
              <a:cs typeface="Roboto"/>
              <a:sym typeface="Roboto"/>
            </a:endParaRPr>
          </a:p>
          <a:p>
            <a:pPr indent="0" lvl="0" marL="0" rtl="0" algn="ctr">
              <a:lnSpc>
                <a:spcPct val="200000"/>
              </a:lnSpc>
              <a:spcBef>
                <a:spcPts val="0"/>
              </a:spcBef>
              <a:spcAft>
                <a:spcPts val="0"/>
              </a:spcAft>
              <a:buNone/>
            </a:pPr>
            <a:r>
              <a:rPr b="1" lang="en-US" sz="1200">
                <a:solidFill>
                  <a:schemeClr val="lt1"/>
                </a:solidFill>
                <a:latin typeface="Roboto"/>
                <a:ea typeface="Roboto"/>
                <a:cs typeface="Roboto"/>
                <a:sym typeface="Roboto"/>
              </a:rPr>
              <a:t>Teacher’s Association</a:t>
            </a:r>
            <a:endParaRPr b="1" sz="1200">
              <a:solidFill>
                <a:schemeClr val="lt1"/>
              </a:solidFill>
              <a:latin typeface="Roboto"/>
              <a:ea typeface="Roboto"/>
              <a:cs typeface="Roboto"/>
              <a:sym typeface="Roboto"/>
            </a:endParaRPr>
          </a:p>
          <a:p>
            <a:pPr indent="0" lvl="0" marL="0" rtl="0" algn="ctr">
              <a:lnSpc>
                <a:spcPct val="200000"/>
              </a:lnSpc>
              <a:spcBef>
                <a:spcPts val="0"/>
              </a:spcBef>
              <a:spcAft>
                <a:spcPts val="0"/>
              </a:spcAft>
              <a:buNone/>
            </a:pPr>
            <a:r>
              <a:rPr b="1" lang="en-US" sz="1200" u="sng">
                <a:solidFill>
                  <a:schemeClr val="hlink"/>
                </a:solidFill>
                <a:latin typeface="Roboto"/>
                <a:ea typeface="Roboto"/>
                <a:cs typeface="Roboto"/>
                <a:sym typeface="Roboto"/>
                <a:hlinkClick r:id="rId5"/>
              </a:rPr>
              <a:t>Melissa.Dan@floridaea.org</a:t>
            </a:r>
            <a:r>
              <a:rPr b="1" lang="en-US" sz="1200">
                <a:solidFill>
                  <a:schemeClr val="lt1"/>
                </a:solidFill>
                <a:latin typeface="Roboto"/>
                <a:ea typeface="Roboto"/>
                <a:cs typeface="Roboto"/>
                <a:sym typeface="Roboto"/>
              </a:rPr>
              <a:t> </a:t>
            </a:r>
            <a:endParaRPr b="1" sz="1200">
              <a:solidFill>
                <a:srgbClr val="FFFFFF"/>
              </a:solidFill>
              <a:latin typeface="Roboto"/>
              <a:ea typeface="Roboto"/>
              <a:cs typeface="Roboto"/>
              <a:sym typeface="Roboto"/>
            </a:endParaRPr>
          </a:p>
        </p:txBody>
      </p:sp>
      <p:sp>
        <p:nvSpPr>
          <p:cNvPr id="570" name="Google Shape;570;g293598cb7a5_1_545"/>
          <p:cNvSpPr/>
          <p:nvPr/>
        </p:nvSpPr>
        <p:spPr>
          <a:xfrm>
            <a:off x="7785150" y="4404625"/>
            <a:ext cx="2707800" cy="1409400"/>
          </a:xfrm>
          <a:prstGeom prst="rect">
            <a:avLst/>
          </a:prstGeom>
          <a:noFill/>
          <a:ln>
            <a:noFill/>
          </a:ln>
        </p:spPr>
        <p:txBody>
          <a:bodyPr anchorCtr="0" anchor="t" bIns="121875" lIns="121875" spcFirstLastPara="1" rIns="121875" wrap="square" tIns="121875">
            <a:noAutofit/>
          </a:bodyPr>
          <a:lstStyle/>
          <a:p>
            <a:pPr indent="0" lvl="0" marL="0" rtl="0" algn="ctr">
              <a:lnSpc>
                <a:spcPct val="200000"/>
              </a:lnSpc>
              <a:spcBef>
                <a:spcPts val="0"/>
              </a:spcBef>
              <a:spcAft>
                <a:spcPts val="0"/>
              </a:spcAft>
              <a:buNone/>
            </a:pPr>
            <a:r>
              <a:rPr b="1" lang="en-US" sz="1200">
                <a:solidFill>
                  <a:schemeClr val="lt1"/>
                </a:solidFill>
                <a:latin typeface="Roboto"/>
                <a:ea typeface="Roboto"/>
                <a:cs typeface="Roboto"/>
                <a:sym typeface="Roboto"/>
              </a:rPr>
              <a:t>Kristin Lytie, she/her</a:t>
            </a:r>
            <a:endParaRPr b="1" sz="1200">
              <a:solidFill>
                <a:schemeClr val="lt1"/>
              </a:solidFill>
              <a:latin typeface="Roboto"/>
              <a:ea typeface="Roboto"/>
              <a:cs typeface="Roboto"/>
              <a:sym typeface="Roboto"/>
            </a:endParaRPr>
          </a:p>
          <a:p>
            <a:pPr indent="0" lvl="0" marL="0" rtl="0" algn="ctr">
              <a:lnSpc>
                <a:spcPct val="200000"/>
              </a:lnSpc>
              <a:spcBef>
                <a:spcPts val="0"/>
              </a:spcBef>
              <a:spcAft>
                <a:spcPts val="0"/>
              </a:spcAft>
              <a:buNone/>
            </a:pPr>
            <a:r>
              <a:rPr b="1" lang="en-US" sz="1200">
                <a:solidFill>
                  <a:schemeClr val="lt1"/>
                </a:solidFill>
                <a:latin typeface="Roboto"/>
                <a:ea typeface="Roboto"/>
                <a:cs typeface="Roboto"/>
                <a:sym typeface="Roboto"/>
              </a:rPr>
              <a:t>Organizing Director </a:t>
            </a:r>
            <a:endParaRPr b="1" sz="1200">
              <a:solidFill>
                <a:schemeClr val="lt1"/>
              </a:solidFill>
              <a:latin typeface="Roboto"/>
              <a:ea typeface="Roboto"/>
              <a:cs typeface="Roboto"/>
              <a:sym typeface="Roboto"/>
            </a:endParaRPr>
          </a:p>
          <a:p>
            <a:pPr indent="0" lvl="0" marL="0" rtl="0" algn="ctr">
              <a:lnSpc>
                <a:spcPct val="200000"/>
              </a:lnSpc>
              <a:spcBef>
                <a:spcPts val="0"/>
              </a:spcBef>
              <a:spcAft>
                <a:spcPts val="0"/>
              </a:spcAft>
              <a:buNone/>
            </a:pPr>
            <a:r>
              <a:rPr b="1" lang="en-US" sz="1200">
                <a:solidFill>
                  <a:schemeClr val="lt1"/>
                </a:solidFill>
                <a:latin typeface="Roboto"/>
                <a:ea typeface="Roboto"/>
                <a:cs typeface="Roboto"/>
                <a:sym typeface="Roboto"/>
              </a:rPr>
              <a:t>Wisconsin Education Association</a:t>
            </a:r>
            <a:endParaRPr b="1" sz="1200">
              <a:solidFill>
                <a:schemeClr val="lt1"/>
              </a:solidFill>
              <a:latin typeface="Roboto"/>
              <a:ea typeface="Roboto"/>
              <a:cs typeface="Roboto"/>
              <a:sym typeface="Roboto"/>
            </a:endParaRPr>
          </a:p>
          <a:p>
            <a:pPr indent="0" lvl="0" marL="0" rtl="0" algn="ctr">
              <a:lnSpc>
                <a:spcPct val="200000"/>
              </a:lnSpc>
              <a:spcBef>
                <a:spcPts val="0"/>
              </a:spcBef>
              <a:spcAft>
                <a:spcPts val="0"/>
              </a:spcAft>
              <a:buNone/>
            </a:pPr>
            <a:r>
              <a:rPr b="1" lang="en-US" sz="1200" u="sng">
                <a:solidFill>
                  <a:schemeClr val="hlink"/>
                </a:solidFill>
                <a:latin typeface="Roboto"/>
                <a:ea typeface="Roboto"/>
                <a:cs typeface="Roboto"/>
                <a:sym typeface="Roboto"/>
                <a:hlinkClick r:id="rId6"/>
              </a:rPr>
              <a:t>lytiek@weac.org</a:t>
            </a:r>
            <a:r>
              <a:rPr b="1" lang="en-US" sz="1200">
                <a:solidFill>
                  <a:srgbClr val="FFFFFF"/>
                </a:solidFill>
                <a:latin typeface="Roboto"/>
                <a:ea typeface="Roboto"/>
                <a:cs typeface="Roboto"/>
                <a:sym typeface="Roboto"/>
              </a:rPr>
              <a:t> </a:t>
            </a:r>
            <a:endParaRPr b="1" sz="1200">
              <a:solidFill>
                <a:srgbClr val="FFFFFF"/>
              </a:solidFill>
              <a:latin typeface="Roboto"/>
              <a:ea typeface="Roboto"/>
              <a:cs typeface="Roboto"/>
              <a:sym typeface="Roboto"/>
            </a:endParaRPr>
          </a:p>
        </p:txBody>
      </p:sp>
      <p:pic>
        <p:nvPicPr>
          <p:cNvPr id="571" name="Google Shape;571;g293598cb7a5_1_545"/>
          <p:cNvPicPr preferRelativeResize="0"/>
          <p:nvPr/>
        </p:nvPicPr>
        <p:blipFill rotWithShape="1">
          <a:blip r:embed="rId7">
            <a:alphaModFix/>
          </a:blip>
          <a:srcRect b="54893" l="22413" r="24196" t="14092"/>
          <a:stretch/>
        </p:blipFill>
        <p:spPr>
          <a:xfrm>
            <a:off x="2457400" y="2264425"/>
            <a:ext cx="1882375" cy="1907352"/>
          </a:xfrm>
          <a:prstGeom prst="rect">
            <a:avLst/>
          </a:prstGeom>
          <a:noFill/>
          <a:ln>
            <a:noFill/>
          </a:ln>
        </p:spPr>
      </p:pic>
      <p:pic>
        <p:nvPicPr>
          <p:cNvPr id="572" name="Google Shape;572;g293598cb7a5_1_545"/>
          <p:cNvPicPr preferRelativeResize="0"/>
          <p:nvPr/>
        </p:nvPicPr>
        <p:blipFill rotWithShape="1">
          <a:blip r:embed="rId8">
            <a:alphaModFix/>
          </a:blip>
          <a:srcRect b="8975" l="0" r="0" t="0"/>
          <a:stretch/>
        </p:blipFill>
        <p:spPr>
          <a:xfrm>
            <a:off x="5401925" y="2264425"/>
            <a:ext cx="1714500" cy="1929700"/>
          </a:xfrm>
          <a:prstGeom prst="rect">
            <a:avLst/>
          </a:prstGeom>
          <a:noFill/>
          <a:ln>
            <a:noFill/>
          </a:ln>
        </p:spPr>
      </p:pic>
      <p:pic>
        <p:nvPicPr>
          <p:cNvPr id="573" name="Google Shape;573;g293598cb7a5_1_545"/>
          <p:cNvPicPr preferRelativeResize="0"/>
          <p:nvPr/>
        </p:nvPicPr>
        <p:blipFill rotWithShape="1">
          <a:blip r:embed="rId9">
            <a:alphaModFix/>
          </a:blip>
          <a:srcRect b="36275" l="20161" r="24962" t="26230"/>
          <a:stretch/>
        </p:blipFill>
        <p:spPr>
          <a:xfrm>
            <a:off x="8178575" y="2229700"/>
            <a:ext cx="1882376" cy="192970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g293598cb7a5_1_551"/>
          <p:cNvSpPr txBox="1"/>
          <p:nvPr>
            <p:ph type="title"/>
          </p:nvPr>
        </p:nvSpPr>
        <p:spPr>
          <a:xfrm>
            <a:off x="736179" y="445813"/>
            <a:ext cx="10969800" cy="1143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US" sz="4000">
                <a:solidFill>
                  <a:srgbClr val="233987"/>
                </a:solidFill>
                <a:latin typeface="Roboto"/>
                <a:ea typeface="Roboto"/>
                <a:cs typeface="Roboto"/>
                <a:sym typeface="Roboto"/>
              </a:rPr>
              <a:t>Community Agreements</a:t>
            </a:r>
            <a:endParaRPr b="1" sz="4000">
              <a:solidFill>
                <a:srgbClr val="233987"/>
              </a:solidFill>
              <a:latin typeface="Roboto"/>
              <a:ea typeface="Roboto"/>
              <a:cs typeface="Roboto"/>
              <a:sym typeface="Roboto"/>
            </a:endParaRPr>
          </a:p>
        </p:txBody>
      </p:sp>
      <p:sp>
        <p:nvSpPr>
          <p:cNvPr id="580" name="Google Shape;580;g293598cb7a5_1_551"/>
          <p:cNvSpPr txBox="1"/>
          <p:nvPr/>
        </p:nvSpPr>
        <p:spPr>
          <a:xfrm>
            <a:off x="1292225" y="1446875"/>
            <a:ext cx="10413600" cy="4510500"/>
          </a:xfrm>
          <a:prstGeom prst="rect">
            <a:avLst/>
          </a:prstGeom>
          <a:noFill/>
          <a:ln>
            <a:noFill/>
          </a:ln>
        </p:spPr>
        <p:txBody>
          <a:bodyPr anchorCtr="0" anchor="t" bIns="91425" lIns="91425" spcFirstLastPara="1" rIns="91425" wrap="square" tIns="91425">
            <a:noAutofit/>
          </a:bodyPr>
          <a:lstStyle/>
          <a:p>
            <a:pPr indent="-406400" lvl="0" marL="457200" rtl="0" algn="l">
              <a:lnSpc>
                <a:spcPct val="100000"/>
              </a:lnSpc>
              <a:spcBef>
                <a:spcPts val="1400"/>
              </a:spcBef>
              <a:spcAft>
                <a:spcPts val="0"/>
              </a:spcAft>
              <a:buClr>
                <a:schemeClr val="dk2"/>
              </a:buClr>
              <a:buSzPts val="2800"/>
              <a:buChar char="›"/>
            </a:pPr>
            <a:r>
              <a:rPr lang="en-US" sz="2800">
                <a:solidFill>
                  <a:schemeClr val="dk2"/>
                </a:solidFill>
              </a:rPr>
              <a:t>Turing on your Camera</a:t>
            </a:r>
            <a:endParaRPr sz="2800">
              <a:solidFill>
                <a:schemeClr val="dk2"/>
              </a:solidFill>
            </a:endParaRPr>
          </a:p>
          <a:p>
            <a:pPr indent="-406400" lvl="0" marL="457200" rtl="0" algn="l">
              <a:lnSpc>
                <a:spcPct val="100000"/>
              </a:lnSpc>
              <a:spcBef>
                <a:spcPts val="0"/>
              </a:spcBef>
              <a:spcAft>
                <a:spcPts val="0"/>
              </a:spcAft>
              <a:buClr>
                <a:schemeClr val="dk2"/>
              </a:buClr>
              <a:buSzPts val="2800"/>
              <a:buChar char="›"/>
            </a:pPr>
            <a:r>
              <a:rPr lang="en-US" sz="2800">
                <a:solidFill>
                  <a:schemeClr val="dk2"/>
                </a:solidFill>
              </a:rPr>
              <a:t>Raising your hand OR unmuting to speak </a:t>
            </a:r>
            <a:endParaRPr sz="2800">
              <a:solidFill>
                <a:schemeClr val="dk2"/>
              </a:solidFill>
            </a:endParaRPr>
          </a:p>
          <a:p>
            <a:pPr indent="-406400" lvl="0" marL="457200" rtl="0" algn="l">
              <a:lnSpc>
                <a:spcPct val="100000"/>
              </a:lnSpc>
              <a:spcBef>
                <a:spcPts val="0"/>
              </a:spcBef>
              <a:spcAft>
                <a:spcPts val="0"/>
              </a:spcAft>
              <a:buClr>
                <a:schemeClr val="dk2"/>
              </a:buClr>
              <a:buSzPts val="2800"/>
              <a:buChar char="›"/>
            </a:pPr>
            <a:r>
              <a:rPr lang="en-US" sz="2800">
                <a:solidFill>
                  <a:schemeClr val="dk2"/>
                </a:solidFill>
              </a:rPr>
              <a:t>Asking questions as they </a:t>
            </a:r>
            <a:r>
              <a:rPr lang="en-US" sz="2800">
                <a:solidFill>
                  <a:schemeClr val="dk2"/>
                </a:solidFill>
              </a:rPr>
              <a:t>arise</a:t>
            </a:r>
            <a:endParaRPr sz="2800">
              <a:solidFill>
                <a:schemeClr val="dk2"/>
              </a:solidFill>
            </a:endParaRPr>
          </a:p>
          <a:p>
            <a:pPr indent="-406400" lvl="0" marL="457200" rtl="0" algn="l">
              <a:lnSpc>
                <a:spcPct val="100000"/>
              </a:lnSpc>
              <a:spcBef>
                <a:spcPts val="0"/>
              </a:spcBef>
              <a:spcAft>
                <a:spcPts val="0"/>
              </a:spcAft>
              <a:buClr>
                <a:schemeClr val="dk2"/>
              </a:buClr>
              <a:buSzPts val="2800"/>
              <a:buChar char="›"/>
            </a:pPr>
            <a:r>
              <a:rPr lang="en-US" sz="2800">
                <a:solidFill>
                  <a:schemeClr val="dk2"/>
                </a:solidFill>
              </a:rPr>
              <a:t>Knowing </a:t>
            </a:r>
            <a:r>
              <a:rPr i="1" lang="en-US" sz="2800">
                <a:solidFill>
                  <a:schemeClr val="dk2"/>
                </a:solidFill>
              </a:rPr>
              <a:t>You get out what you put in</a:t>
            </a:r>
            <a:endParaRPr i="1" sz="2800">
              <a:solidFill>
                <a:schemeClr val="dk2"/>
              </a:solidFill>
            </a:endParaRPr>
          </a:p>
          <a:p>
            <a:pPr indent="-406400" lvl="0" marL="457200" rtl="0" algn="l">
              <a:lnSpc>
                <a:spcPct val="100000"/>
              </a:lnSpc>
              <a:spcBef>
                <a:spcPts val="0"/>
              </a:spcBef>
              <a:spcAft>
                <a:spcPts val="0"/>
              </a:spcAft>
              <a:buClr>
                <a:schemeClr val="dk2"/>
              </a:buClr>
              <a:buSzPts val="2800"/>
              <a:buChar char="›"/>
            </a:pPr>
            <a:r>
              <a:rPr lang="en-US" sz="2800">
                <a:solidFill>
                  <a:schemeClr val="dk2"/>
                </a:solidFill>
              </a:rPr>
              <a:t>Using Self-Awareness and Self-Knowledge</a:t>
            </a:r>
            <a:endParaRPr sz="2800">
              <a:solidFill>
                <a:schemeClr val="dk2"/>
              </a:solidFill>
            </a:endParaRPr>
          </a:p>
          <a:p>
            <a:pPr indent="-406400" lvl="0" marL="457200" rtl="0" algn="l">
              <a:lnSpc>
                <a:spcPct val="100000"/>
              </a:lnSpc>
              <a:spcBef>
                <a:spcPts val="0"/>
              </a:spcBef>
              <a:spcAft>
                <a:spcPts val="0"/>
              </a:spcAft>
              <a:buClr>
                <a:schemeClr val="dk2"/>
              </a:buClr>
              <a:buSzPts val="2800"/>
              <a:buChar char="›"/>
            </a:pPr>
            <a:r>
              <a:rPr lang="en-US" sz="2800">
                <a:solidFill>
                  <a:schemeClr val="dk2"/>
                </a:solidFill>
              </a:rPr>
              <a:t>Listening for Understanding</a:t>
            </a:r>
            <a:endParaRPr sz="2800">
              <a:solidFill>
                <a:schemeClr val="dk2"/>
              </a:solidFill>
            </a:endParaRPr>
          </a:p>
          <a:p>
            <a:pPr indent="-406400" lvl="0" marL="457200" rtl="0" algn="l">
              <a:lnSpc>
                <a:spcPct val="100000"/>
              </a:lnSpc>
              <a:spcBef>
                <a:spcPts val="0"/>
              </a:spcBef>
              <a:spcAft>
                <a:spcPts val="0"/>
              </a:spcAft>
              <a:buClr>
                <a:schemeClr val="dk2"/>
              </a:buClr>
              <a:buSzPts val="2800"/>
              <a:buChar char="›"/>
            </a:pPr>
            <a:r>
              <a:rPr lang="en-US" sz="2800">
                <a:solidFill>
                  <a:schemeClr val="dk2"/>
                </a:solidFill>
              </a:rPr>
              <a:t>Saying “I” - tell your truth</a:t>
            </a:r>
            <a:endParaRPr sz="2800">
              <a:solidFill>
                <a:schemeClr val="dk2"/>
              </a:solidFill>
            </a:endParaRPr>
          </a:p>
          <a:p>
            <a:pPr indent="-406400" lvl="0" marL="457200" rtl="0" algn="l">
              <a:lnSpc>
                <a:spcPct val="100000"/>
              </a:lnSpc>
              <a:spcBef>
                <a:spcPts val="0"/>
              </a:spcBef>
              <a:spcAft>
                <a:spcPts val="0"/>
              </a:spcAft>
              <a:buClr>
                <a:schemeClr val="dk2"/>
              </a:buClr>
              <a:buSzPts val="2800"/>
              <a:buChar char="›"/>
            </a:pPr>
            <a:r>
              <a:rPr lang="en-US" sz="2800">
                <a:solidFill>
                  <a:schemeClr val="dk2"/>
                </a:solidFill>
              </a:rPr>
              <a:t>Seeking Discomfort</a:t>
            </a:r>
            <a:endParaRPr sz="2800">
              <a:solidFill>
                <a:schemeClr val="dk2"/>
              </a:solidFill>
            </a:endParaRPr>
          </a:p>
          <a:p>
            <a:pPr indent="-406400" lvl="0" marL="457200" rtl="0" algn="l">
              <a:lnSpc>
                <a:spcPct val="100000"/>
              </a:lnSpc>
              <a:spcBef>
                <a:spcPts val="0"/>
              </a:spcBef>
              <a:spcAft>
                <a:spcPts val="0"/>
              </a:spcAft>
              <a:buClr>
                <a:schemeClr val="dk2"/>
              </a:buClr>
              <a:buSzPts val="2800"/>
              <a:buChar char="›"/>
            </a:pPr>
            <a:r>
              <a:rPr lang="en-US" sz="2800">
                <a:solidFill>
                  <a:schemeClr val="dk2"/>
                </a:solidFill>
              </a:rPr>
              <a:t>Expecting Non-Resolution and Non-Closure</a:t>
            </a:r>
            <a:endParaRPr sz="2800">
              <a:solidFill>
                <a:schemeClr val="dk2"/>
              </a:solidFill>
            </a:endParaRPr>
          </a:p>
          <a:p>
            <a:pPr indent="0" lvl="0" marL="0" rtl="0" algn="r">
              <a:lnSpc>
                <a:spcPct val="100000"/>
              </a:lnSpc>
              <a:spcBef>
                <a:spcPts val="1400"/>
              </a:spcBef>
              <a:spcAft>
                <a:spcPts val="0"/>
              </a:spcAft>
              <a:buNone/>
            </a:pPr>
            <a:r>
              <a:rPr lang="en-US" sz="1500">
                <a:solidFill>
                  <a:schemeClr val="dk2"/>
                </a:solidFill>
              </a:rPr>
              <a:t>*Adapted from “Embracing equity and inclusion”, Annie E. Casey Foundation</a:t>
            </a:r>
            <a:endParaRPr sz="1500">
              <a:solidFill>
                <a:schemeClr val="dk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g293598cb7a5_1_512"/>
          <p:cNvSpPr txBox="1"/>
          <p:nvPr>
            <p:ph type="title"/>
          </p:nvPr>
        </p:nvSpPr>
        <p:spPr>
          <a:xfrm>
            <a:off x="812188" y="2045200"/>
            <a:ext cx="10969800" cy="17502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US" sz="6400">
                <a:solidFill>
                  <a:srgbClr val="233987"/>
                </a:solidFill>
                <a:latin typeface="Roboto"/>
                <a:ea typeface="Roboto"/>
                <a:cs typeface="Roboto"/>
                <a:sym typeface="Roboto"/>
              </a:rPr>
              <a:t>Breaking the Cycle of Service</a:t>
            </a:r>
            <a:endParaRPr sz="2800">
              <a:solidFill>
                <a:srgbClr val="233987"/>
              </a:solidFill>
              <a:latin typeface="Roboto"/>
              <a:ea typeface="Roboto"/>
              <a:cs typeface="Roboto"/>
              <a:sym typeface="Roboto"/>
            </a:endParaRPr>
          </a:p>
        </p:txBody>
      </p:sp>
      <p:sp>
        <p:nvSpPr>
          <p:cNvPr id="587" name="Google Shape;587;g293598cb7a5_1_512"/>
          <p:cNvSpPr txBox="1"/>
          <p:nvPr/>
        </p:nvSpPr>
        <p:spPr>
          <a:xfrm>
            <a:off x="812200" y="3795400"/>
            <a:ext cx="10969800" cy="1983000"/>
          </a:xfrm>
          <a:prstGeom prst="rect">
            <a:avLst/>
          </a:prstGeom>
          <a:solidFill>
            <a:schemeClr val="lt2"/>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700">
                <a:solidFill>
                  <a:srgbClr val="351C75"/>
                </a:solidFill>
                <a:latin typeface="Calibri"/>
                <a:ea typeface="Calibri"/>
                <a:cs typeface="Calibri"/>
                <a:sym typeface="Calibri"/>
              </a:rPr>
              <a:t>Organizers understand </a:t>
            </a:r>
            <a:r>
              <a:rPr lang="en-US" sz="1700">
                <a:solidFill>
                  <a:srgbClr val="351C75"/>
                </a:solidFill>
                <a:latin typeface="Calibri"/>
                <a:ea typeface="Calibri"/>
                <a:cs typeface="Calibri"/>
                <a:sym typeface="Calibri"/>
              </a:rPr>
              <a:t>the</a:t>
            </a:r>
            <a:r>
              <a:rPr lang="en-US" sz="1700">
                <a:solidFill>
                  <a:srgbClr val="351C75"/>
                </a:solidFill>
                <a:latin typeface="Calibri"/>
                <a:ea typeface="Calibri"/>
                <a:cs typeface="Calibri"/>
                <a:sym typeface="Calibri"/>
              </a:rPr>
              <a:t> basics of recruitment and engagement via organizing conversations. Today we will focus on</a:t>
            </a:r>
            <a:r>
              <a:rPr lang="en-US" sz="1700">
                <a:solidFill>
                  <a:srgbClr val="351C75"/>
                </a:solidFill>
                <a:latin typeface="Calibri"/>
                <a:ea typeface="Calibri"/>
                <a:cs typeface="Calibri"/>
                <a:sym typeface="Calibri"/>
              </a:rPr>
              <a:t>: </a:t>
            </a:r>
            <a:endParaRPr sz="1700">
              <a:solidFill>
                <a:srgbClr val="351C75"/>
              </a:solidFill>
              <a:latin typeface="Calibri"/>
              <a:ea typeface="Calibri"/>
              <a:cs typeface="Calibri"/>
              <a:sym typeface="Calibri"/>
            </a:endParaRPr>
          </a:p>
          <a:p>
            <a:pPr indent="0" lvl="0" marL="0" rtl="0" algn="l">
              <a:spcBef>
                <a:spcPts val="0"/>
              </a:spcBef>
              <a:spcAft>
                <a:spcPts val="0"/>
              </a:spcAft>
              <a:buNone/>
            </a:pPr>
            <a:r>
              <a:t/>
            </a:r>
            <a:endParaRPr sz="900">
              <a:solidFill>
                <a:srgbClr val="351C75"/>
              </a:solidFill>
              <a:latin typeface="Calibri"/>
              <a:ea typeface="Calibri"/>
              <a:cs typeface="Calibri"/>
              <a:sym typeface="Calibri"/>
            </a:endParaRPr>
          </a:p>
          <a:p>
            <a:pPr indent="0" lvl="0" marL="0" rtl="0" algn="l">
              <a:spcBef>
                <a:spcPts val="0"/>
              </a:spcBef>
              <a:spcAft>
                <a:spcPts val="0"/>
              </a:spcAft>
              <a:buNone/>
            </a:pPr>
            <a:r>
              <a:rPr i="1" lang="en-US" sz="2000">
                <a:solidFill>
                  <a:srgbClr val="351C75"/>
                </a:solidFill>
                <a:latin typeface="Calibri"/>
                <a:ea typeface="Calibri"/>
                <a:cs typeface="Calibri"/>
                <a:sym typeface="Calibri"/>
              </a:rPr>
              <a:t>Moving away from the episodic mobilization of the already engaged to the deeper work of moving people to “our” side and having members take ownership of their union while we as staff provide support and coach members through the process. </a:t>
            </a:r>
            <a:endParaRPr i="1" sz="2000">
              <a:solidFill>
                <a:srgbClr val="351C75"/>
              </a:solidFill>
              <a:latin typeface="Calibri"/>
              <a:ea typeface="Calibri"/>
              <a:cs typeface="Calibri"/>
              <a:sym typeface="Calibri"/>
            </a:endParaRPr>
          </a:p>
          <a:p>
            <a:pPr indent="0" lvl="0" marL="0" rtl="0" algn="l">
              <a:spcBef>
                <a:spcPts val="0"/>
              </a:spcBef>
              <a:spcAft>
                <a:spcPts val="0"/>
              </a:spcAft>
              <a:buNone/>
            </a:pPr>
            <a:r>
              <a:t/>
            </a:r>
            <a:endParaRPr sz="900">
              <a:solidFill>
                <a:srgbClr val="351C75"/>
              </a:solidFill>
              <a:latin typeface="Calibri"/>
              <a:ea typeface="Calibri"/>
              <a:cs typeface="Calibri"/>
              <a:sym typeface="Calibri"/>
            </a:endParaRPr>
          </a:p>
          <a:p>
            <a:pPr indent="0" lvl="0" marL="0" rtl="0" algn="l">
              <a:spcBef>
                <a:spcPts val="0"/>
              </a:spcBef>
              <a:spcAft>
                <a:spcPts val="0"/>
              </a:spcAft>
              <a:buClr>
                <a:schemeClr val="dk2"/>
              </a:buClr>
              <a:buSzPts val="1100"/>
              <a:buFont typeface="Arial"/>
              <a:buNone/>
            </a:pPr>
            <a:r>
              <a:rPr b="1" lang="en-US" sz="2200">
                <a:solidFill>
                  <a:srgbClr val="233987"/>
                </a:solidFill>
                <a:latin typeface="Calibri"/>
                <a:ea typeface="Calibri"/>
                <a:cs typeface="Calibri"/>
                <a:sym typeface="Calibri"/>
              </a:rPr>
              <a:t>Drop in the chat: What is your title/role as staff? </a:t>
            </a:r>
            <a:endParaRPr b="1" i="1" sz="2900">
              <a:solidFill>
                <a:srgbClr val="233987"/>
              </a:solidFill>
              <a:latin typeface="Calibri"/>
              <a:ea typeface="Calibri"/>
              <a:cs typeface="Calibri"/>
              <a:sym typeface="Calibri"/>
            </a:endParaRPr>
          </a:p>
        </p:txBody>
      </p:sp>
      <p:pic>
        <p:nvPicPr>
          <p:cNvPr id="588" name="Google Shape;588;g293598cb7a5_1_512"/>
          <p:cNvPicPr preferRelativeResize="0"/>
          <p:nvPr/>
        </p:nvPicPr>
        <p:blipFill>
          <a:blip r:embed="rId3">
            <a:alphaModFix/>
          </a:blip>
          <a:stretch>
            <a:fillRect/>
          </a:stretch>
        </p:blipFill>
        <p:spPr>
          <a:xfrm>
            <a:off x="2295150" y="562600"/>
            <a:ext cx="1993908" cy="1635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pic>
        <p:nvPicPr>
          <p:cNvPr descr="A black and white sheet of paper with text&#10;&#10;Description automatically generated" id="593" name="Google Shape;593;g293598cb7a5_1_292"/>
          <p:cNvPicPr preferRelativeResize="0"/>
          <p:nvPr/>
        </p:nvPicPr>
        <p:blipFill rotWithShape="1">
          <a:blip r:embed="rId3">
            <a:alphaModFix/>
          </a:blip>
          <a:srcRect b="1497" l="0" r="0" t="0"/>
          <a:stretch/>
        </p:blipFill>
        <p:spPr>
          <a:xfrm>
            <a:off x="3232941" y="0"/>
            <a:ext cx="5722941" cy="6371511"/>
          </a:xfrm>
          <a:prstGeom prst="rect">
            <a:avLst/>
          </a:prstGeom>
          <a:noFill/>
          <a:ln>
            <a:noFill/>
          </a:ln>
        </p:spPr>
      </p:pic>
      <p:pic>
        <p:nvPicPr>
          <p:cNvPr descr="How to Structure Teams for Organising - The Commons" id="594" name="Google Shape;594;g293598cb7a5_1_292"/>
          <p:cNvPicPr preferRelativeResize="0"/>
          <p:nvPr/>
        </p:nvPicPr>
        <p:blipFill rotWithShape="1">
          <a:blip r:embed="rId4">
            <a:alphaModFix/>
          </a:blip>
          <a:srcRect b="0" l="0" r="0" t="0"/>
          <a:stretch/>
        </p:blipFill>
        <p:spPr>
          <a:xfrm>
            <a:off x="9061051" y="2362562"/>
            <a:ext cx="2598007" cy="2555331"/>
          </a:xfrm>
          <a:prstGeom prst="rect">
            <a:avLst/>
          </a:prstGeom>
          <a:noFill/>
          <a:ln>
            <a:noFill/>
          </a:ln>
        </p:spPr>
      </p:pic>
      <p:pic>
        <p:nvPicPr>
          <p:cNvPr descr="Team Leader Speaker Workforce Concept 3d Stock Illustration 136549226 |  Shutterstock" id="595" name="Google Shape;595;g293598cb7a5_1_292"/>
          <p:cNvPicPr preferRelativeResize="0"/>
          <p:nvPr/>
        </p:nvPicPr>
        <p:blipFill rotWithShape="1">
          <a:blip r:embed="rId5">
            <a:alphaModFix/>
          </a:blip>
          <a:srcRect b="7140" l="16029" r="9103" t="0"/>
          <a:stretch/>
        </p:blipFill>
        <p:spPr>
          <a:xfrm>
            <a:off x="542428" y="2212611"/>
            <a:ext cx="2703135" cy="2705282"/>
          </a:xfrm>
          <a:prstGeom prst="rect">
            <a:avLst/>
          </a:prstGeom>
          <a:noFill/>
          <a:ln>
            <a:noFill/>
          </a:ln>
        </p:spPr>
      </p:pic>
      <p:sp>
        <p:nvSpPr>
          <p:cNvPr id="596" name="Google Shape;596;g293598cb7a5_1_292"/>
          <p:cNvSpPr txBox="1"/>
          <p:nvPr/>
        </p:nvSpPr>
        <p:spPr>
          <a:xfrm>
            <a:off x="848099" y="1532351"/>
            <a:ext cx="2079300" cy="554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3000" u="none" cap="none" strike="noStrike">
                <a:solidFill>
                  <a:srgbClr val="0033CC"/>
                </a:solidFill>
                <a:latin typeface="Arial"/>
                <a:ea typeface="Arial"/>
                <a:cs typeface="Arial"/>
                <a:sym typeface="Arial"/>
              </a:rPr>
              <a:t>Service</a:t>
            </a:r>
            <a:endParaRPr/>
          </a:p>
        </p:txBody>
      </p:sp>
      <p:sp>
        <p:nvSpPr>
          <p:cNvPr id="597" name="Google Shape;597;g293598cb7a5_1_292"/>
          <p:cNvSpPr txBox="1"/>
          <p:nvPr/>
        </p:nvSpPr>
        <p:spPr>
          <a:xfrm>
            <a:off x="9261553" y="1532351"/>
            <a:ext cx="2196900" cy="554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3000" u="none" cap="none" strike="noStrike">
                <a:solidFill>
                  <a:srgbClr val="FF9900"/>
                </a:solidFill>
                <a:latin typeface="Arial"/>
                <a:ea typeface="Arial"/>
                <a:cs typeface="Arial"/>
                <a:sym typeface="Arial"/>
              </a:rPr>
              <a:t>Organizing</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sp>
        <p:nvSpPr>
          <p:cNvPr id="603" name="Google Shape;603;g293598cb7a5_1_300"/>
          <p:cNvSpPr txBox="1"/>
          <p:nvPr>
            <p:ph type="title"/>
          </p:nvPr>
        </p:nvSpPr>
        <p:spPr>
          <a:xfrm>
            <a:off x="2580386" y="358393"/>
            <a:ext cx="7028100" cy="8547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1800"/>
              <a:buNone/>
            </a:pPr>
            <a:r>
              <a:rPr b="1" lang="en-US" sz="4800"/>
              <a:t>Organizing Definition</a:t>
            </a:r>
            <a:endParaRPr/>
          </a:p>
        </p:txBody>
      </p:sp>
      <p:sp>
        <p:nvSpPr>
          <p:cNvPr id="604" name="Google Shape;604;g293598cb7a5_1_300"/>
          <p:cNvSpPr txBox="1"/>
          <p:nvPr>
            <p:ph idx="1" type="body"/>
          </p:nvPr>
        </p:nvSpPr>
        <p:spPr>
          <a:xfrm>
            <a:off x="1356395" y="1491397"/>
            <a:ext cx="9886500" cy="42468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1400"/>
              </a:spcBef>
              <a:spcAft>
                <a:spcPts val="0"/>
              </a:spcAft>
              <a:buSzPts val="1800"/>
              <a:buNone/>
            </a:pPr>
            <a:r>
              <a:rPr b="1" lang="en-US" sz="4000">
                <a:solidFill>
                  <a:srgbClr val="FF9900"/>
                </a:solidFill>
              </a:rPr>
              <a:t>Organizing</a:t>
            </a:r>
            <a:r>
              <a:rPr lang="en-US" sz="4000"/>
              <a:t> is identifying leaders and coordinating them into leadership teams, </a:t>
            </a:r>
            <a:r>
              <a:rPr b="1" lang="en-US" sz="4000">
                <a:solidFill>
                  <a:srgbClr val="009900"/>
                </a:solidFill>
              </a:rPr>
              <a:t>Building</a:t>
            </a:r>
            <a:r>
              <a:rPr lang="en-US" sz="4000"/>
              <a:t> community and commitment around common goals, </a:t>
            </a:r>
            <a:r>
              <a:rPr b="1" lang="en-US" sz="4000">
                <a:solidFill>
                  <a:srgbClr val="009900"/>
                </a:solidFill>
              </a:rPr>
              <a:t>Building</a:t>
            </a:r>
            <a:r>
              <a:rPr lang="en-US" sz="4000"/>
              <a:t> power from the resources of that community, </a:t>
            </a:r>
            <a:r>
              <a:rPr b="1" lang="en-US" sz="4000">
                <a:solidFill>
                  <a:srgbClr val="0033CC"/>
                </a:solidFill>
              </a:rPr>
              <a:t>Using</a:t>
            </a:r>
            <a:r>
              <a:rPr lang="en-US" sz="4000"/>
              <a:t> that power strategically to make concrete change in the world.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grpSp>
        <p:nvGrpSpPr>
          <p:cNvPr id="609" name="Google Shape;609;g293598cb7a5_1_306"/>
          <p:cNvGrpSpPr/>
          <p:nvPr/>
        </p:nvGrpSpPr>
        <p:grpSpPr>
          <a:xfrm>
            <a:off x="1073020" y="1010286"/>
            <a:ext cx="10383666" cy="5150935"/>
            <a:chOff x="0" y="2580"/>
            <a:chExt cx="10383666" cy="5150935"/>
          </a:xfrm>
        </p:grpSpPr>
        <p:sp>
          <p:nvSpPr>
            <p:cNvPr id="610" name="Google Shape;610;g293598cb7a5_1_306"/>
            <p:cNvSpPr/>
            <p:nvPr/>
          </p:nvSpPr>
          <p:spPr>
            <a:xfrm rot="5400000">
              <a:off x="6564366" y="-2699597"/>
              <a:ext cx="993000" cy="6645600"/>
            </a:xfrm>
            <a:prstGeom prst="round2SameRect">
              <a:avLst>
                <a:gd fmla="val 16667" name="adj1"/>
                <a:gd fmla="val 0" name="adj2"/>
              </a:avLst>
            </a:prstGeom>
            <a:solidFill>
              <a:srgbClr val="F6DFCF">
                <a:alpha val="89800"/>
              </a:srgbClr>
            </a:solidFill>
            <a:ln cap="flat" cmpd="sng" w="25400">
              <a:solidFill>
                <a:srgbClr val="F6DFCF">
                  <a:alpha val="898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g293598cb7a5_1_306"/>
            <p:cNvSpPr txBox="1"/>
            <p:nvPr/>
          </p:nvSpPr>
          <p:spPr>
            <a:xfrm>
              <a:off x="3738120" y="175175"/>
              <a:ext cx="6597000" cy="896100"/>
            </a:xfrm>
            <a:prstGeom prst="rect">
              <a:avLst/>
            </a:prstGeom>
            <a:noFill/>
            <a:ln>
              <a:noFill/>
            </a:ln>
          </p:spPr>
          <p:txBody>
            <a:bodyPr anchorCtr="0" anchor="ctr" bIns="47625" lIns="95250" spcFirstLastPara="1" rIns="95250" wrap="square" tIns="47625">
              <a:noAutofit/>
            </a:bodyPr>
            <a:lstStyle/>
            <a:p>
              <a:pPr indent="-228600" lvl="1" marL="228600" marR="0" rtl="0" algn="l">
                <a:lnSpc>
                  <a:spcPct val="90000"/>
                </a:lnSpc>
                <a:spcBef>
                  <a:spcPts val="0"/>
                </a:spcBef>
                <a:spcAft>
                  <a:spcPts val="0"/>
                </a:spcAft>
                <a:buClr>
                  <a:srgbClr val="000000"/>
                </a:buClr>
                <a:buSzPts val="2500"/>
                <a:buFont typeface="Arial"/>
                <a:buChar char="•"/>
              </a:pPr>
              <a:r>
                <a:rPr b="0" i="0" lang="en-US" sz="2500" u="none" cap="none" strike="noStrike">
                  <a:solidFill>
                    <a:srgbClr val="000000"/>
                  </a:solidFill>
                  <a:latin typeface="Arial"/>
                  <a:ea typeface="Arial"/>
                  <a:cs typeface="Arial"/>
                  <a:sym typeface="Arial"/>
                </a:rPr>
                <a:t>Members Lead</a:t>
              </a:r>
              <a:endParaRPr/>
            </a:p>
            <a:p>
              <a:pPr indent="-228600" lvl="1" marL="228600" marR="0" rtl="0" algn="l">
                <a:lnSpc>
                  <a:spcPct val="90000"/>
                </a:lnSpc>
                <a:spcBef>
                  <a:spcPts val="375"/>
                </a:spcBef>
                <a:spcAft>
                  <a:spcPts val="0"/>
                </a:spcAft>
                <a:buClr>
                  <a:srgbClr val="000000"/>
                </a:buClr>
                <a:buSzPts val="2500"/>
                <a:buFont typeface="Arial"/>
                <a:buChar char="•"/>
              </a:pPr>
              <a:r>
                <a:rPr b="0" i="0" lang="en-US" sz="2500" u="none" cap="none" strike="noStrike">
                  <a:solidFill>
                    <a:srgbClr val="000000"/>
                  </a:solidFill>
                  <a:latin typeface="Arial"/>
                  <a:ea typeface="Arial"/>
                  <a:cs typeface="Arial"/>
                  <a:sym typeface="Arial"/>
                </a:rPr>
                <a:t>Staff Advise and Coach</a:t>
              </a:r>
              <a:endParaRPr/>
            </a:p>
          </p:txBody>
        </p:sp>
        <p:sp>
          <p:nvSpPr>
            <p:cNvPr id="612" name="Google Shape;612;g293598cb7a5_1_306"/>
            <p:cNvSpPr/>
            <p:nvPr/>
          </p:nvSpPr>
          <p:spPr>
            <a:xfrm>
              <a:off x="0" y="2580"/>
              <a:ext cx="3738000" cy="1241100"/>
            </a:xfrm>
            <a:prstGeom prst="roundRect">
              <a:avLst>
                <a:gd fmla="val 16667" name="adj"/>
              </a:avLst>
            </a:prstGeom>
            <a:solidFill>
              <a:srgbClr val="E7A56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g293598cb7a5_1_306"/>
            <p:cNvSpPr txBox="1"/>
            <p:nvPr/>
          </p:nvSpPr>
          <p:spPr>
            <a:xfrm>
              <a:off x="60591" y="63171"/>
              <a:ext cx="3616800" cy="1119900"/>
            </a:xfrm>
            <a:prstGeom prst="rect">
              <a:avLst/>
            </a:prstGeom>
            <a:noFill/>
            <a:ln>
              <a:noFill/>
            </a:ln>
          </p:spPr>
          <p:txBody>
            <a:bodyPr anchorCtr="0" anchor="ctr" bIns="99050" lIns="198100" spcFirstLastPara="1" rIns="198100" wrap="square" tIns="99050">
              <a:noAutofit/>
            </a:bodyPr>
            <a:lstStyle/>
            <a:p>
              <a:pPr indent="0" lvl="0" marL="0" marR="0" rtl="0" algn="ctr">
                <a:lnSpc>
                  <a:spcPct val="90000"/>
                </a:lnSpc>
                <a:spcBef>
                  <a:spcPts val="0"/>
                </a:spcBef>
                <a:spcAft>
                  <a:spcPts val="0"/>
                </a:spcAft>
                <a:buClr>
                  <a:srgbClr val="000000"/>
                </a:buClr>
                <a:buSzPts val="5200"/>
                <a:buFont typeface="Arial"/>
                <a:buNone/>
              </a:pPr>
              <a:r>
                <a:rPr b="0" i="0" lang="en-US" sz="5200" u="none" cap="none" strike="noStrike">
                  <a:solidFill>
                    <a:schemeClr val="lt1"/>
                  </a:solidFill>
                  <a:latin typeface="Arial"/>
                  <a:ea typeface="Arial"/>
                  <a:cs typeface="Arial"/>
                  <a:sym typeface="Arial"/>
                </a:rPr>
                <a:t>Advanced</a:t>
              </a:r>
              <a:endParaRPr/>
            </a:p>
          </p:txBody>
        </p:sp>
        <p:sp>
          <p:nvSpPr>
            <p:cNvPr id="614" name="Google Shape;614;g293598cb7a5_1_306"/>
            <p:cNvSpPr/>
            <p:nvPr/>
          </p:nvSpPr>
          <p:spPr>
            <a:xfrm rot="5400000">
              <a:off x="6564366" y="-1396319"/>
              <a:ext cx="993000" cy="6645600"/>
            </a:xfrm>
            <a:prstGeom prst="round2SameRect">
              <a:avLst>
                <a:gd fmla="val 16667" name="adj1"/>
                <a:gd fmla="val 0" name="adj2"/>
              </a:avLst>
            </a:prstGeom>
            <a:solidFill>
              <a:srgbClr val="D3F0D6">
                <a:alpha val="89800"/>
              </a:srgbClr>
            </a:solidFill>
            <a:ln cap="flat" cmpd="sng" w="25400">
              <a:solidFill>
                <a:srgbClr val="D3F0D6">
                  <a:alpha val="898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g293598cb7a5_1_306"/>
            <p:cNvSpPr txBox="1"/>
            <p:nvPr/>
          </p:nvSpPr>
          <p:spPr>
            <a:xfrm>
              <a:off x="3738120" y="1478453"/>
              <a:ext cx="6597000" cy="896100"/>
            </a:xfrm>
            <a:prstGeom prst="rect">
              <a:avLst/>
            </a:prstGeom>
            <a:noFill/>
            <a:ln>
              <a:noFill/>
            </a:ln>
          </p:spPr>
          <p:txBody>
            <a:bodyPr anchorCtr="0" anchor="ctr" bIns="47625" lIns="95250" spcFirstLastPara="1" rIns="95250" wrap="square" tIns="47625">
              <a:noAutofit/>
            </a:bodyPr>
            <a:lstStyle/>
            <a:p>
              <a:pPr indent="-228600" lvl="1" marL="228600" marR="0" rtl="0" algn="l">
                <a:lnSpc>
                  <a:spcPct val="90000"/>
                </a:lnSpc>
                <a:spcBef>
                  <a:spcPts val="0"/>
                </a:spcBef>
                <a:spcAft>
                  <a:spcPts val="0"/>
                </a:spcAft>
                <a:buClr>
                  <a:srgbClr val="000000"/>
                </a:buClr>
                <a:buSzPts val="2500"/>
                <a:buFont typeface="Arial"/>
                <a:buChar char="•"/>
              </a:pPr>
              <a:r>
                <a:rPr b="0" i="0" lang="en-US" sz="2500" u="none" cap="none" strike="noStrike">
                  <a:solidFill>
                    <a:srgbClr val="000000"/>
                  </a:solidFill>
                  <a:latin typeface="Arial"/>
                  <a:ea typeface="Arial"/>
                  <a:cs typeface="Arial"/>
                  <a:sym typeface="Arial"/>
                </a:rPr>
                <a:t>Member and Staff Partners</a:t>
              </a:r>
              <a:endParaRPr/>
            </a:p>
            <a:p>
              <a:pPr indent="-228600" lvl="1" marL="228600" marR="0" rtl="0" algn="l">
                <a:lnSpc>
                  <a:spcPct val="90000"/>
                </a:lnSpc>
                <a:spcBef>
                  <a:spcPts val="375"/>
                </a:spcBef>
                <a:spcAft>
                  <a:spcPts val="0"/>
                </a:spcAft>
                <a:buClr>
                  <a:srgbClr val="000000"/>
                </a:buClr>
                <a:buSzPts val="2500"/>
                <a:buFont typeface="Arial"/>
                <a:buChar char="•"/>
              </a:pPr>
              <a:r>
                <a:rPr b="0" i="0" lang="en-US" sz="2500" u="none" cap="none" strike="noStrike">
                  <a:solidFill>
                    <a:srgbClr val="000000"/>
                  </a:solidFill>
                  <a:latin typeface="Arial"/>
                  <a:ea typeface="Arial"/>
                  <a:cs typeface="Arial"/>
                  <a:sym typeface="Arial"/>
                </a:rPr>
                <a:t>Staff Coach and Build Leader Capacity </a:t>
              </a:r>
              <a:endParaRPr/>
            </a:p>
          </p:txBody>
        </p:sp>
        <p:sp>
          <p:nvSpPr>
            <p:cNvPr id="616" name="Google Shape;616;g293598cb7a5_1_306"/>
            <p:cNvSpPr/>
            <p:nvPr/>
          </p:nvSpPr>
          <p:spPr>
            <a:xfrm>
              <a:off x="0" y="1305858"/>
              <a:ext cx="3738000" cy="1241100"/>
            </a:xfrm>
            <a:prstGeom prst="roundRect">
              <a:avLst>
                <a:gd fmla="val 16667" name="adj"/>
              </a:avLst>
            </a:prstGeom>
            <a:solidFill>
              <a:srgbClr val="75D88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g293598cb7a5_1_306"/>
            <p:cNvSpPr txBox="1"/>
            <p:nvPr/>
          </p:nvSpPr>
          <p:spPr>
            <a:xfrm>
              <a:off x="60591" y="1366449"/>
              <a:ext cx="3616800" cy="1119900"/>
            </a:xfrm>
            <a:prstGeom prst="rect">
              <a:avLst/>
            </a:prstGeom>
            <a:noFill/>
            <a:ln>
              <a:noFill/>
            </a:ln>
          </p:spPr>
          <p:txBody>
            <a:bodyPr anchorCtr="0" anchor="ctr" bIns="99050" lIns="198100" spcFirstLastPara="1" rIns="198100" wrap="square" tIns="99050">
              <a:noAutofit/>
            </a:bodyPr>
            <a:lstStyle/>
            <a:p>
              <a:pPr indent="0" lvl="0" marL="0" marR="0" rtl="0" algn="ctr">
                <a:lnSpc>
                  <a:spcPct val="90000"/>
                </a:lnSpc>
                <a:spcBef>
                  <a:spcPts val="0"/>
                </a:spcBef>
                <a:spcAft>
                  <a:spcPts val="0"/>
                </a:spcAft>
                <a:buClr>
                  <a:srgbClr val="000000"/>
                </a:buClr>
                <a:buSzPts val="5200"/>
                <a:buFont typeface="Arial"/>
                <a:buNone/>
              </a:pPr>
              <a:r>
                <a:rPr b="0" i="0" lang="en-US" sz="5200" u="none" cap="none" strike="noStrike">
                  <a:solidFill>
                    <a:schemeClr val="lt1"/>
                  </a:solidFill>
                  <a:latin typeface="Arial"/>
                  <a:ea typeface="Arial"/>
                  <a:cs typeface="Arial"/>
                  <a:sym typeface="Arial"/>
                </a:rPr>
                <a:t>Basic</a:t>
              </a:r>
              <a:endParaRPr/>
            </a:p>
          </p:txBody>
        </p:sp>
        <p:sp>
          <p:nvSpPr>
            <p:cNvPr id="618" name="Google Shape;618;g293598cb7a5_1_306"/>
            <p:cNvSpPr/>
            <p:nvPr/>
          </p:nvSpPr>
          <p:spPr>
            <a:xfrm rot="5400000">
              <a:off x="6564366" y="-93040"/>
              <a:ext cx="993000" cy="6645600"/>
            </a:xfrm>
            <a:prstGeom prst="round2SameRect">
              <a:avLst>
                <a:gd fmla="val 16667" name="adj1"/>
                <a:gd fmla="val 0" name="adj2"/>
              </a:avLst>
            </a:prstGeom>
            <a:solidFill>
              <a:srgbClr val="D8DCEB">
                <a:alpha val="89800"/>
              </a:srgbClr>
            </a:solidFill>
            <a:ln cap="flat" cmpd="sng" w="25400">
              <a:solidFill>
                <a:srgbClr val="D8DCEB">
                  <a:alpha val="898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g293598cb7a5_1_306"/>
            <p:cNvSpPr txBox="1"/>
            <p:nvPr/>
          </p:nvSpPr>
          <p:spPr>
            <a:xfrm>
              <a:off x="3738120" y="2781732"/>
              <a:ext cx="6597000" cy="896100"/>
            </a:xfrm>
            <a:prstGeom prst="rect">
              <a:avLst/>
            </a:prstGeom>
            <a:noFill/>
            <a:ln>
              <a:noFill/>
            </a:ln>
          </p:spPr>
          <p:txBody>
            <a:bodyPr anchorCtr="0" anchor="ctr" bIns="47625" lIns="95250" spcFirstLastPara="1" rIns="95250" wrap="square" tIns="47625">
              <a:noAutofit/>
            </a:bodyPr>
            <a:lstStyle/>
            <a:p>
              <a:pPr indent="-228600" lvl="1" marL="228600" marR="0" rtl="0" algn="l">
                <a:lnSpc>
                  <a:spcPct val="90000"/>
                </a:lnSpc>
                <a:spcBef>
                  <a:spcPts val="0"/>
                </a:spcBef>
                <a:spcAft>
                  <a:spcPts val="0"/>
                </a:spcAft>
                <a:buClr>
                  <a:srgbClr val="000000"/>
                </a:buClr>
                <a:buSzPts val="2500"/>
                <a:buFont typeface="Arial"/>
                <a:buChar char="•"/>
              </a:pPr>
              <a:r>
                <a:rPr b="0" i="0" lang="en-US" sz="2500" u="none" cap="none" strike="noStrike">
                  <a:solidFill>
                    <a:srgbClr val="000000"/>
                  </a:solidFill>
                  <a:latin typeface="Arial"/>
                  <a:ea typeface="Arial"/>
                  <a:cs typeface="Arial"/>
                  <a:sym typeface="Arial"/>
                </a:rPr>
                <a:t>Staff Lead</a:t>
              </a:r>
              <a:endParaRPr/>
            </a:p>
            <a:p>
              <a:pPr indent="-228600" lvl="1" marL="228600" marR="0" rtl="0" algn="l">
                <a:lnSpc>
                  <a:spcPct val="90000"/>
                </a:lnSpc>
                <a:spcBef>
                  <a:spcPts val="375"/>
                </a:spcBef>
                <a:spcAft>
                  <a:spcPts val="0"/>
                </a:spcAft>
                <a:buClr>
                  <a:srgbClr val="000000"/>
                </a:buClr>
                <a:buSzPts val="2500"/>
                <a:buFont typeface="Arial"/>
                <a:buChar char="•"/>
              </a:pPr>
              <a:r>
                <a:rPr b="0" i="0" lang="en-US" sz="2500" u="none" cap="none" strike="noStrike">
                  <a:solidFill>
                    <a:srgbClr val="000000"/>
                  </a:solidFill>
                  <a:latin typeface="Arial"/>
                  <a:ea typeface="Arial"/>
                  <a:cs typeface="Arial"/>
                  <a:sym typeface="Arial"/>
                </a:rPr>
                <a:t>Staff Focus on Engagement and Leader ID</a:t>
              </a:r>
              <a:endParaRPr/>
            </a:p>
          </p:txBody>
        </p:sp>
        <p:sp>
          <p:nvSpPr>
            <p:cNvPr id="620" name="Google Shape;620;g293598cb7a5_1_306"/>
            <p:cNvSpPr/>
            <p:nvPr/>
          </p:nvSpPr>
          <p:spPr>
            <a:xfrm>
              <a:off x="0" y="2609136"/>
              <a:ext cx="3738000" cy="1241100"/>
            </a:xfrm>
            <a:prstGeom prst="roundRect">
              <a:avLst>
                <a:gd fmla="val 16667" name="adj"/>
              </a:avLst>
            </a:prstGeom>
            <a:solidFill>
              <a:srgbClr val="8796C9"/>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g293598cb7a5_1_306"/>
            <p:cNvSpPr txBox="1"/>
            <p:nvPr/>
          </p:nvSpPr>
          <p:spPr>
            <a:xfrm>
              <a:off x="60591" y="2669727"/>
              <a:ext cx="3616800" cy="1119900"/>
            </a:xfrm>
            <a:prstGeom prst="rect">
              <a:avLst/>
            </a:prstGeom>
            <a:noFill/>
            <a:ln>
              <a:noFill/>
            </a:ln>
          </p:spPr>
          <p:txBody>
            <a:bodyPr anchorCtr="0" anchor="ctr" bIns="99050" lIns="198100" spcFirstLastPara="1" rIns="198100" wrap="square" tIns="99050">
              <a:noAutofit/>
            </a:bodyPr>
            <a:lstStyle/>
            <a:p>
              <a:pPr indent="0" lvl="0" marL="0" marR="0" rtl="0" algn="ctr">
                <a:lnSpc>
                  <a:spcPct val="90000"/>
                </a:lnSpc>
                <a:spcBef>
                  <a:spcPts val="0"/>
                </a:spcBef>
                <a:spcAft>
                  <a:spcPts val="0"/>
                </a:spcAft>
                <a:buClr>
                  <a:srgbClr val="000000"/>
                </a:buClr>
                <a:buSzPts val="5200"/>
                <a:buFont typeface="Arial"/>
                <a:buNone/>
              </a:pPr>
              <a:r>
                <a:rPr b="0" i="0" lang="en-US" sz="5200" u="none" cap="none" strike="noStrike">
                  <a:solidFill>
                    <a:schemeClr val="lt1"/>
                  </a:solidFill>
                  <a:latin typeface="Arial"/>
                  <a:ea typeface="Arial"/>
                  <a:cs typeface="Arial"/>
                  <a:sym typeface="Arial"/>
                </a:rPr>
                <a:t>Beginning</a:t>
              </a:r>
              <a:endParaRPr/>
            </a:p>
          </p:txBody>
        </p:sp>
        <p:sp>
          <p:nvSpPr>
            <p:cNvPr id="622" name="Google Shape;622;g293598cb7a5_1_306"/>
            <p:cNvSpPr/>
            <p:nvPr/>
          </p:nvSpPr>
          <p:spPr>
            <a:xfrm rot="5400000">
              <a:off x="6564366" y="1210236"/>
              <a:ext cx="993000" cy="6645600"/>
            </a:xfrm>
            <a:prstGeom prst="round2SameRect">
              <a:avLst>
                <a:gd fmla="val 16667" name="adj1"/>
                <a:gd fmla="val 0" name="adj2"/>
              </a:avLst>
            </a:prstGeom>
            <a:solidFill>
              <a:srgbClr val="E6DBE2">
                <a:alpha val="89800"/>
              </a:srgbClr>
            </a:solidFill>
            <a:ln cap="flat" cmpd="sng" w="25400">
              <a:solidFill>
                <a:srgbClr val="E6DBE2">
                  <a:alpha val="898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g293598cb7a5_1_306"/>
            <p:cNvSpPr txBox="1"/>
            <p:nvPr/>
          </p:nvSpPr>
          <p:spPr>
            <a:xfrm>
              <a:off x="3738120" y="4085010"/>
              <a:ext cx="6597000" cy="896100"/>
            </a:xfrm>
            <a:prstGeom prst="rect">
              <a:avLst/>
            </a:prstGeom>
            <a:noFill/>
            <a:ln>
              <a:noFill/>
            </a:ln>
          </p:spPr>
          <p:txBody>
            <a:bodyPr anchorCtr="0" anchor="ctr" bIns="47625" lIns="95250" spcFirstLastPara="1" rIns="95250" wrap="square" tIns="47625">
              <a:noAutofit/>
            </a:bodyPr>
            <a:lstStyle/>
            <a:p>
              <a:pPr indent="-228600" lvl="1" marL="228600" marR="0" rtl="0" algn="l">
                <a:lnSpc>
                  <a:spcPct val="90000"/>
                </a:lnSpc>
                <a:spcBef>
                  <a:spcPts val="0"/>
                </a:spcBef>
                <a:spcAft>
                  <a:spcPts val="0"/>
                </a:spcAft>
                <a:buClr>
                  <a:srgbClr val="000000"/>
                </a:buClr>
                <a:buSzPts val="2500"/>
                <a:buFont typeface="Arial"/>
                <a:buChar char="•"/>
              </a:pPr>
              <a:r>
                <a:rPr b="0" i="0" lang="en-US" sz="2500" u="none" cap="none" strike="noStrike">
                  <a:solidFill>
                    <a:srgbClr val="000000"/>
                  </a:solidFill>
                  <a:latin typeface="Arial"/>
                  <a:ea typeface="Arial"/>
                  <a:cs typeface="Arial"/>
                  <a:sym typeface="Arial"/>
                </a:rPr>
                <a:t>Staff Lead</a:t>
              </a:r>
              <a:endParaRPr/>
            </a:p>
            <a:p>
              <a:pPr indent="-228600" lvl="1" marL="228600" marR="0" rtl="0" algn="l">
                <a:lnSpc>
                  <a:spcPct val="90000"/>
                </a:lnSpc>
                <a:spcBef>
                  <a:spcPts val="375"/>
                </a:spcBef>
                <a:spcAft>
                  <a:spcPts val="0"/>
                </a:spcAft>
                <a:buClr>
                  <a:srgbClr val="000000"/>
                </a:buClr>
                <a:buSzPts val="2500"/>
                <a:buFont typeface="Arial"/>
                <a:buChar char="•"/>
              </a:pPr>
              <a:r>
                <a:rPr b="0" i="0" lang="en-US" sz="2500" u="none" cap="none" strike="noStrike">
                  <a:solidFill>
                    <a:srgbClr val="000000"/>
                  </a:solidFill>
                  <a:latin typeface="Arial"/>
                  <a:ea typeface="Arial"/>
                  <a:cs typeface="Arial"/>
                  <a:sym typeface="Arial"/>
                </a:rPr>
                <a:t>Focus on Recruitment and Engagement</a:t>
              </a:r>
              <a:endParaRPr/>
            </a:p>
          </p:txBody>
        </p:sp>
        <p:sp>
          <p:nvSpPr>
            <p:cNvPr id="624" name="Google Shape;624;g293598cb7a5_1_306"/>
            <p:cNvSpPr/>
            <p:nvPr/>
          </p:nvSpPr>
          <p:spPr>
            <a:xfrm>
              <a:off x="0" y="3912415"/>
              <a:ext cx="3738000" cy="1241100"/>
            </a:xfrm>
            <a:prstGeom prst="roundRect">
              <a:avLst>
                <a:gd fmla="val 16667" name="adj"/>
              </a:avLst>
            </a:prstGeom>
            <a:solidFill>
              <a:srgbClr val="BB98A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g293598cb7a5_1_306"/>
            <p:cNvSpPr txBox="1"/>
            <p:nvPr/>
          </p:nvSpPr>
          <p:spPr>
            <a:xfrm>
              <a:off x="60591" y="3973006"/>
              <a:ext cx="3616800" cy="1119900"/>
            </a:xfrm>
            <a:prstGeom prst="rect">
              <a:avLst/>
            </a:prstGeom>
            <a:noFill/>
            <a:ln>
              <a:noFill/>
            </a:ln>
          </p:spPr>
          <p:txBody>
            <a:bodyPr anchorCtr="0" anchor="ctr" bIns="99050" lIns="198100" spcFirstLastPara="1" rIns="198100" wrap="square" tIns="99050">
              <a:noAutofit/>
            </a:bodyPr>
            <a:lstStyle/>
            <a:p>
              <a:pPr indent="0" lvl="0" marL="0" marR="0" rtl="0" algn="ctr">
                <a:lnSpc>
                  <a:spcPct val="90000"/>
                </a:lnSpc>
                <a:spcBef>
                  <a:spcPts val="0"/>
                </a:spcBef>
                <a:spcAft>
                  <a:spcPts val="0"/>
                </a:spcAft>
                <a:buClr>
                  <a:srgbClr val="000000"/>
                </a:buClr>
                <a:buSzPts val="5200"/>
                <a:buFont typeface="Arial"/>
                <a:buNone/>
              </a:pPr>
              <a:r>
                <a:rPr b="0" i="0" lang="en-US" sz="5200" u="none" cap="none" strike="noStrike">
                  <a:solidFill>
                    <a:schemeClr val="lt1"/>
                  </a:solidFill>
                  <a:latin typeface="Arial"/>
                  <a:ea typeface="Arial"/>
                  <a:cs typeface="Arial"/>
                  <a:sym typeface="Arial"/>
                </a:rPr>
                <a:t>Survival</a:t>
              </a:r>
              <a:endParaRPr/>
            </a:p>
          </p:txBody>
        </p:sp>
      </p:grpSp>
      <p:sp>
        <p:nvSpPr>
          <p:cNvPr id="626" name="Google Shape;626;g293598cb7a5_1_306"/>
          <p:cNvSpPr txBox="1"/>
          <p:nvPr/>
        </p:nvSpPr>
        <p:spPr>
          <a:xfrm>
            <a:off x="1203011" y="118810"/>
            <a:ext cx="9782700" cy="736500"/>
          </a:xfrm>
          <a:prstGeom prst="rect">
            <a:avLst/>
          </a:prstGeom>
          <a:noFill/>
          <a:ln>
            <a:noFill/>
          </a:ln>
        </p:spPr>
        <p:txBody>
          <a:bodyPr anchorCtr="0" anchor="b" bIns="45700" lIns="91425" spcFirstLastPara="1" rIns="91425" wrap="square" tIns="45700">
            <a:normAutofit/>
          </a:bodyPr>
          <a:lstStyle/>
          <a:p>
            <a:pPr indent="0" lvl="0" marL="0" marR="0" rtl="0" algn="ctr">
              <a:lnSpc>
                <a:spcPct val="90000"/>
              </a:lnSpc>
              <a:spcBef>
                <a:spcPts val="0"/>
              </a:spcBef>
              <a:spcAft>
                <a:spcPts val="0"/>
              </a:spcAft>
              <a:buClr>
                <a:srgbClr val="343F49"/>
              </a:buClr>
              <a:buSzPts val="1800"/>
              <a:buFont typeface="Arial"/>
              <a:buNone/>
            </a:pPr>
            <a:r>
              <a:rPr b="1" i="0" lang="en-US" sz="3600" u="none" cap="none" strike="noStrike">
                <a:solidFill>
                  <a:srgbClr val="343F49"/>
                </a:solidFill>
                <a:latin typeface="Arial"/>
                <a:ea typeface="Arial"/>
                <a:cs typeface="Arial"/>
                <a:sym typeface="Arial"/>
              </a:rPr>
              <a:t>Levels of Organizing</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g293598cb7a5_1_327"/>
          <p:cNvSpPr txBox="1"/>
          <p:nvPr>
            <p:ph idx="1" type="body"/>
          </p:nvPr>
        </p:nvSpPr>
        <p:spPr>
          <a:xfrm>
            <a:off x="798475" y="1137750"/>
            <a:ext cx="5467800" cy="4734900"/>
          </a:xfrm>
          <a:prstGeom prst="rect">
            <a:avLst/>
          </a:prstGeom>
          <a:noFill/>
          <a:ln>
            <a:noFill/>
          </a:ln>
        </p:spPr>
        <p:txBody>
          <a:bodyPr anchorCtr="0" anchor="t" bIns="45700" lIns="91425" spcFirstLastPara="1" rIns="91425" wrap="square" tIns="45700">
            <a:noAutofit/>
          </a:bodyPr>
          <a:lstStyle/>
          <a:p>
            <a:pPr indent="-508000" lvl="0" marL="628650" rtl="0" algn="l">
              <a:lnSpc>
                <a:spcPct val="90000"/>
              </a:lnSpc>
              <a:spcBef>
                <a:spcPts val="1400"/>
              </a:spcBef>
              <a:spcAft>
                <a:spcPts val="0"/>
              </a:spcAft>
              <a:buSzPts val="1700"/>
              <a:buFont typeface="Arial"/>
              <a:buAutoNum type="arabicPeriod"/>
            </a:pPr>
            <a:r>
              <a:rPr lang="en-US" sz="2400">
                <a:solidFill>
                  <a:schemeClr val="dk2"/>
                </a:solidFill>
              </a:rPr>
              <a:t>Select one affiliate that you work with.</a:t>
            </a:r>
            <a:endParaRPr sz="2700"/>
          </a:p>
          <a:p>
            <a:pPr indent="-508000" lvl="0" marL="628650" rtl="0" algn="l">
              <a:lnSpc>
                <a:spcPct val="90000"/>
              </a:lnSpc>
              <a:spcBef>
                <a:spcPts val="1400"/>
              </a:spcBef>
              <a:spcAft>
                <a:spcPts val="0"/>
              </a:spcAft>
              <a:buSzPts val="1700"/>
              <a:buFont typeface="Arial"/>
              <a:buAutoNum type="arabicPeriod"/>
            </a:pPr>
            <a:r>
              <a:rPr lang="en-US" sz="2400">
                <a:solidFill>
                  <a:schemeClr val="dk2"/>
                </a:solidFill>
              </a:rPr>
              <a:t>Complete an assessment of the affiliate using the </a:t>
            </a:r>
            <a:r>
              <a:rPr lang="en-US" sz="2400" u="sng">
                <a:solidFill>
                  <a:schemeClr val="hlink"/>
                </a:solidFill>
                <a:hlinkClick r:id="rId3"/>
              </a:rPr>
              <a:t>Levels of Organizing Chart</a:t>
            </a:r>
            <a:r>
              <a:rPr lang="en-US" sz="2400">
                <a:solidFill>
                  <a:schemeClr val="dk2"/>
                </a:solidFill>
              </a:rPr>
              <a:t>.</a:t>
            </a:r>
            <a:endParaRPr sz="2700"/>
          </a:p>
          <a:p>
            <a:pPr indent="-508000" lvl="0" marL="628650" rtl="0" algn="l">
              <a:lnSpc>
                <a:spcPct val="90000"/>
              </a:lnSpc>
              <a:spcBef>
                <a:spcPts val="1400"/>
              </a:spcBef>
              <a:spcAft>
                <a:spcPts val="0"/>
              </a:spcAft>
              <a:buSzPts val="1700"/>
              <a:buFont typeface="Arial"/>
              <a:buAutoNum type="arabicPeriod"/>
            </a:pPr>
            <a:r>
              <a:rPr lang="en-US" sz="2400">
                <a:solidFill>
                  <a:schemeClr val="dk2"/>
                </a:solidFill>
              </a:rPr>
              <a:t>What are some ideas or activities that you would need to put in place to move the affiliate to the next level? </a:t>
            </a:r>
            <a:r>
              <a:rPr b="1" lang="en-US" sz="2400">
                <a:solidFill>
                  <a:schemeClr val="dk2"/>
                </a:solidFill>
              </a:rPr>
              <a:t>(document your ideas on slides 12 and 13)</a:t>
            </a:r>
            <a:endParaRPr b="1" sz="2700"/>
          </a:p>
          <a:p>
            <a:pPr indent="-508000" lvl="0" marL="628650" rtl="0" algn="l">
              <a:lnSpc>
                <a:spcPct val="90000"/>
              </a:lnSpc>
              <a:spcBef>
                <a:spcPts val="1400"/>
              </a:spcBef>
              <a:spcAft>
                <a:spcPts val="0"/>
              </a:spcAft>
              <a:buSzPts val="1700"/>
              <a:buFont typeface="Arial"/>
              <a:buAutoNum type="arabicPeriod"/>
            </a:pPr>
            <a:r>
              <a:rPr lang="en-US" sz="2400">
                <a:solidFill>
                  <a:schemeClr val="dk2"/>
                </a:solidFill>
              </a:rPr>
              <a:t>Select one person to share out from your group.</a:t>
            </a:r>
            <a:endParaRPr sz="2700"/>
          </a:p>
        </p:txBody>
      </p:sp>
      <p:sp>
        <p:nvSpPr>
          <p:cNvPr id="633" name="Google Shape;633;g293598cb7a5_1_327"/>
          <p:cNvSpPr txBox="1"/>
          <p:nvPr>
            <p:ph type="title"/>
          </p:nvPr>
        </p:nvSpPr>
        <p:spPr>
          <a:xfrm>
            <a:off x="1203011" y="118810"/>
            <a:ext cx="9782700" cy="7365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1800"/>
              <a:buNone/>
            </a:pPr>
            <a:r>
              <a:rPr b="1" lang="en-US"/>
              <a:t>Breakout Rooms (15 minutes)</a:t>
            </a:r>
            <a:endParaRPr/>
          </a:p>
        </p:txBody>
      </p:sp>
      <p:pic>
        <p:nvPicPr>
          <p:cNvPr descr="A table of text on a white surface&#10;&#10;Description automatically generated" id="634" name="Google Shape;634;g293598cb7a5_1_327">
            <a:hlinkClick r:id="rId4"/>
          </p:cNvPr>
          <p:cNvPicPr preferRelativeResize="0"/>
          <p:nvPr/>
        </p:nvPicPr>
        <p:blipFill rotWithShape="1">
          <a:blip r:embed="rId5">
            <a:alphaModFix/>
          </a:blip>
          <a:srcRect b="0" l="0" r="0" t="0"/>
          <a:stretch/>
        </p:blipFill>
        <p:spPr>
          <a:xfrm>
            <a:off x="6567475" y="1393563"/>
            <a:ext cx="5209776" cy="422327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grpSp>
        <p:nvGrpSpPr>
          <p:cNvPr id="639" name="Google Shape;639;g293598cb7a5_1_334"/>
          <p:cNvGrpSpPr/>
          <p:nvPr/>
        </p:nvGrpSpPr>
        <p:grpSpPr>
          <a:xfrm>
            <a:off x="1172091" y="1015420"/>
            <a:ext cx="3696000" cy="5236840"/>
            <a:chOff x="3285321" y="2623"/>
            <a:chExt cx="3696000" cy="5236840"/>
          </a:xfrm>
        </p:grpSpPr>
        <p:sp>
          <p:nvSpPr>
            <p:cNvPr id="640" name="Google Shape;640;g293598cb7a5_1_334"/>
            <p:cNvSpPr/>
            <p:nvPr/>
          </p:nvSpPr>
          <p:spPr>
            <a:xfrm>
              <a:off x="3285321" y="2623"/>
              <a:ext cx="3696000" cy="1261800"/>
            </a:xfrm>
            <a:prstGeom prst="roundRect">
              <a:avLst>
                <a:gd fmla="val 16667" name="adj"/>
              </a:avLst>
            </a:prstGeom>
            <a:solidFill>
              <a:srgbClr val="E7A56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g293598cb7a5_1_334"/>
            <p:cNvSpPr txBox="1"/>
            <p:nvPr/>
          </p:nvSpPr>
          <p:spPr>
            <a:xfrm>
              <a:off x="3346923" y="64225"/>
              <a:ext cx="3572700" cy="1138800"/>
            </a:xfrm>
            <a:prstGeom prst="rect">
              <a:avLst/>
            </a:prstGeom>
            <a:noFill/>
            <a:ln>
              <a:noFill/>
            </a:ln>
          </p:spPr>
          <p:txBody>
            <a:bodyPr anchorCtr="0" anchor="ctr" bIns="99050" lIns="198100" spcFirstLastPara="1" rIns="198100" wrap="square" tIns="99050">
              <a:noAutofit/>
            </a:bodyPr>
            <a:lstStyle/>
            <a:p>
              <a:pPr indent="0" lvl="0" marL="0" marR="0" rtl="0" algn="l">
                <a:lnSpc>
                  <a:spcPct val="90000"/>
                </a:lnSpc>
                <a:spcBef>
                  <a:spcPts val="0"/>
                </a:spcBef>
                <a:spcAft>
                  <a:spcPts val="0"/>
                </a:spcAft>
                <a:buClr>
                  <a:srgbClr val="000000"/>
                </a:buClr>
                <a:buSzPts val="5200"/>
                <a:buFont typeface="Arial"/>
                <a:buNone/>
              </a:pPr>
              <a:r>
                <a:rPr b="0" i="0" lang="en-US" sz="5200" u="none" cap="none" strike="noStrike">
                  <a:solidFill>
                    <a:schemeClr val="lt1"/>
                  </a:solidFill>
                  <a:latin typeface="Arial"/>
                  <a:ea typeface="Arial"/>
                  <a:cs typeface="Arial"/>
                  <a:sym typeface="Arial"/>
                </a:rPr>
                <a:t>Advanced</a:t>
              </a:r>
              <a:endParaRPr/>
            </a:p>
          </p:txBody>
        </p:sp>
        <p:sp>
          <p:nvSpPr>
            <p:cNvPr id="642" name="Google Shape;642;g293598cb7a5_1_334"/>
            <p:cNvSpPr/>
            <p:nvPr/>
          </p:nvSpPr>
          <p:spPr>
            <a:xfrm>
              <a:off x="3285321" y="1327636"/>
              <a:ext cx="3696000" cy="1261800"/>
            </a:xfrm>
            <a:prstGeom prst="roundRect">
              <a:avLst>
                <a:gd fmla="val 16667" name="adj"/>
              </a:avLst>
            </a:prstGeom>
            <a:solidFill>
              <a:srgbClr val="75D88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g293598cb7a5_1_334"/>
            <p:cNvSpPr txBox="1"/>
            <p:nvPr/>
          </p:nvSpPr>
          <p:spPr>
            <a:xfrm>
              <a:off x="3346923" y="1389238"/>
              <a:ext cx="3572700" cy="1138800"/>
            </a:xfrm>
            <a:prstGeom prst="rect">
              <a:avLst/>
            </a:prstGeom>
            <a:noFill/>
            <a:ln>
              <a:noFill/>
            </a:ln>
          </p:spPr>
          <p:txBody>
            <a:bodyPr anchorCtr="0" anchor="ctr" bIns="99050" lIns="198100" spcFirstLastPara="1" rIns="198100" wrap="square" tIns="99050">
              <a:noAutofit/>
            </a:bodyPr>
            <a:lstStyle/>
            <a:p>
              <a:pPr indent="0" lvl="0" marL="0" marR="0" rtl="0" algn="l">
                <a:lnSpc>
                  <a:spcPct val="90000"/>
                </a:lnSpc>
                <a:spcBef>
                  <a:spcPts val="0"/>
                </a:spcBef>
                <a:spcAft>
                  <a:spcPts val="0"/>
                </a:spcAft>
                <a:buClr>
                  <a:srgbClr val="000000"/>
                </a:buClr>
                <a:buSzPts val="5200"/>
                <a:buFont typeface="Arial"/>
                <a:buNone/>
              </a:pPr>
              <a:r>
                <a:rPr b="0" i="0" lang="en-US" sz="5200" u="none" cap="none" strike="noStrike">
                  <a:solidFill>
                    <a:schemeClr val="lt1"/>
                  </a:solidFill>
                  <a:latin typeface="Arial"/>
                  <a:ea typeface="Arial"/>
                  <a:cs typeface="Arial"/>
                  <a:sym typeface="Arial"/>
                </a:rPr>
                <a:t>Basic</a:t>
              </a:r>
              <a:endParaRPr/>
            </a:p>
          </p:txBody>
        </p:sp>
        <p:sp>
          <p:nvSpPr>
            <p:cNvPr id="644" name="Google Shape;644;g293598cb7a5_1_334"/>
            <p:cNvSpPr/>
            <p:nvPr/>
          </p:nvSpPr>
          <p:spPr>
            <a:xfrm>
              <a:off x="3285321" y="2652649"/>
              <a:ext cx="3696000" cy="1261800"/>
            </a:xfrm>
            <a:prstGeom prst="roundRect">
              <a:avLst>
                <a:gd fmla="val 16667" name="adj"/>
              </a:avLst>
            </a:prstGeom>
            <a:solidFill>
              <a:srgbClr val="8796C9"/>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g293598cb7a5_1_334"/>
            <p:cNvSpPr txBox="1"/>
            <p:nvPr/>
          </p:nvSpPr>
          <p:spPr>
            <a:xfrm>
              <a:off x="3346923" y="2714251"/>
              <a:ext cx="3572700" cy="1138800"/>
            </a:xfrm>
            <a:prstGeom prst="rect">
              <a:avLst/>
            </a:prstGeom>
            <a:noFill/>
            <a:ln>
              <a:noFill/>
            </a:ln>
          </p:spPr>
          <p:txBody>
            <a:bodyPr anchorCtr="0" anchor="ctr" bIns="99050" lIns="198100" spcFirstLastPara="1" rIns="198100" wrap="square" tIns="99050">
              <a:noAutofit/>
            </a:bodyPr>
            <a:lstStyle/>
            <a:p>
              <a:pPr indent="0" lvl="0" marL="0" marR="0" rtl="0" algn="l">
                <a:lnSpc>
                  <a:spcPct val="90000"/>
                </a:lnSpc>
                <a:spcBef>
                  <a:spcPts val="0"/>
                </a:spcBef>
                <a:spcAft>
                  <a:spcPts val="0"/>
                </a:spcAft>
                <a:buClr>
                  <a:srgbClr val="000000"/>
                </a:buClr>
                <a:buSzPts val="5200"/>
                <a:buFont typeface="Arial"/>
                <a:buNone/>
              </a:pPr>
              <a:r>
                <a:rPr b="0" i="0" lang="en-US" sz="5200" u="none" cap="none" strike="noStrike">
                  <a:solidFill>
                    <a:schemeClr val="lt1"/>
                  </a:solidFill>
                  <a:latin typeface="Arial"/>
                  <a:ea typeface="Arial"/>
                  <a:cs typeface="Arial"/>
                  <a:sym typeface="Arial"/>
                </a:rPr>
                <a:t>Beginning</a:t>
              </a:r>
              <a:endParaRPr/>
            </a:p>
          </p:txBody>
        </p:sp>
        <p:sp>
          <p:nvSpPr>
            <p:cNvPr id="646" name="Google Shape;646;g293598cb7a5_1_334"/>
            <p:cNvSpPr/>
            <p:nvPr/>
          </p:nvSpPr>
          <p:spPr>
            <a:xfrm>
              <a:off x="3285321" y="3977663"/>
              <a:ext cx="3696000" cy="1261800"/>
            </a:xfrm>
            <a:prstGeom prst="roundRect">
              <a:avLst>
                <a:gd fmla="val 16667" name="adj"/>
              </a:avLst>
            </a:prstGeom>
            <a:solidFill>
              <a:srgbClr val="BB98A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g293598cb7a5_1_334"/>
            <p:cNvSpPr txBox="1"/>
            <p:nvPr/>
          </p:nvSpPr>
          <p:spPr>
            <a:xfrm>
              <a:off x="3346923" y="4039265"/>
              <a:ext cx="3572700" cy="1138800"/>
            </a:xfrm>
            <a:prstGeom prst="rect">
              <a:avLst/>
            </a:prstGeom>
            <a:noFill/>
            <a:ln>
              <a:noFill/>
            </a:ln>
          </p:spPr>
          <p:txBody>
            <a:bodyPr anchorCtr="0" anchor="ctr" bIns="99050" lIns="198100" spcFirstLastPara="1" rIns="198100" wrap="square" tIns="99050">
              <a:noAutofit/>
            </a:bodyPr>
            <a:lstStyle/>
            <a:p>
              <a:pPr indent="0" lvl="0" marL="0" marR="0" rtl="0" algn="l">
                <a:lnSpc>
                  <a:spcPct val="90000"/>
                </a:lnSpc>
                <a:spcBef>
                  <a:spcPts val="0"/>
                </a:spcBef>
                <a:spcAft>
                  <a:spcPts val="0"/>
                </a:spcAft>
                <a:buClr>
                  <a:srgbClr val="000000"/>
                </a:buClr>
                <a:buSzPts val="5200"/>
                <a:buFont typeface="Arial"/>
                <a:buNone/>
              </a:pPr>
              <a:r>
                <a:rPr b="0" i="0" lang="en-US" sz="5200" u="none" cap="none" strike="noStrike">
                  <a:solidFill>
                    <a:schemeClr val="lt1"/>
                  </a:solidFill>
                  <a:latin typeface="Arial"/>
                  <a:ea typeface="Arial"/>
                  <a:cs typeface="Arial"/>
                  <a:sym typeface="Arial"/>
                </a:rPr>
                <a:t>Survival</a:t>
              </a:r>
              <a:endParaRPr/>
            </a:p>
          </p:txBody>
        </p:sp>
      </p:grpSp>
      <p:sp>
        <p:nvSpPr>
          <p:cNvPr id="648" name="Google Shape;648;g293598cb7a5_1_334"/>
          <p:cNvSpPr txBox="1"/>
          <p:nvPr/>
        </p:nvSpPr>
        <p:spPr>
          <a:xfrm>
            <a:off x="5199513" y="1721507"/>
            <a:ext cx="6271800" cy="3824700"/>
          </a:xfrm>
          <a:prstGeom prst="rect">
            <a:avLst/>
          </a:prstGeom>
          <a:noFill/>
          <a:ln>
            <a:noFill/>
          </a:ln>
        </p:spPr>
        <p:txBody>
          <a:bodyPr anchorCtr="0" anchor="t" bIns="45700" lIns="91425" spcFirstLastPara="1" rIns="91425" wrap="square" tIns="45700">
            <a:noAutofit/>
          </a:bodyPr>
          <a:lstStyle/>
          <a:p>
            <a:pPr indent="-742950" lvl="0" marL="742950" marR="0" rtl="0" algn="l">
              <a:lnSpc>
                <a:spcPct val="100000"/>
              </a:lnSpc>
              <a:spcBef>
                <a:spcPts val="0"/>
              </a:spcBef>
              <a:spcAft>
                <a:spcPts val="0"/>
              </a:spcAft>
              <a:buClr>
                <a:srgbClr val="000000"/>
              </a:buClr>
              <a:buSzPts val="4000"/>
              <a:buFont typeface="Arial"/>
              <a:buAutoNum type="arabicPeriod"/>
            </a:pPr>
            <a:r>
              <a:rPr b="0" i="0" lang="en-US" sz="4000" u="none" cap="none" strike="noStrike">
                <a:solidFill>
                  <a:schemeClr val="dk1"/>
                </a:solidFill>
                <a:latin typeface="Arial"/>
                <a:ea typeface="Arial"/>
                <a:cs typeface="Arial"/>
                <a:sym typeface="Arial"/>
              </a:rPr>
              <a:t>Where did you place your affiliate?</a:t>
            </a:r>
            <a:endParaRPr/>
          </a:p>
          <a:p>
            <a:pPr indent="-742950" lvl="0" marL="742950" marR="0" rtl="0" algn="l">
              <a:lnSpc>
                <a:spcPct val="90000"/>
              </a:lnSpc>
              <a:spcBef>
                <a:spcPts val="1400"/>
              </a:spcBef>
              <a:spcAft>
                <a:spcPts val="0"/>
              </a:spcAft>
              <a:buClr>
                <a:srgbClr val="000000"/>
              </a:buClr>
              <a:buSzPts val="4000"/>
              <a:buFont typeface="Arial"/>
              <a:buAutoNum type="arabicPeriod"/>
            </a:pPr>
            <a:r>
              <a:rPr b="0" i="0" lang="en-US" sz="4000" u="none" cap="none" strike="noStrike">
                <a:solidFill>
                  <a:schemeClr val="dk1"/>
                </a:solidFill>
                <a:latin typeface="Arial"/>
                <a:ea typeface="Arial"/>
                <a:cs typeface="Arial"/>
                <a:sym typeface="Arial"/>
              </a:rPr>
              <a:t>What are some ideas you discussed to move your work to the next level? </a:t>
            </a:r>
            <a:endParaRPr/>
          </a:p>
          <a:p>
            <a:pPr indent="-260350" lvl="0" marL="514350" marR="0" rtl="0" algn="l">
              <a:lnSpc>
                <a:spcPct val="90000"/>
              </a:lnSpc>
              <a:spcBef>
                <a:spcPts val="1400"/>
              </a:spcBef>
              <a:spcAft>
                <a:spcPts val="0"/>
              </a:spcAft>
              <a:buClr>
                <a:srgbClr val="000000"/>
              </a:buClr>
              <a:buSzPts val="4000"/>
              <a:buFont typeface="Arial"/>
              <a:buNone/>
            </a:pPr>
            <a:r>
              <a:t/>
            </a:r>
            <a:endParaRPr b="0" i="0" sz="4000" u="none" cap="none" strike="noStrike">
              <a:solidFill>
                <a:schemeClr val="dk1"/>
              </a:solidFill>
              <a:latin typeface="Arial"/>
              <a:ea typeface="Arial"/>
              <a:cs typeface="Arial"/>
              <a:sym typeface="Arial"/>
            </a:endParaRPr>
          </a:p>
        </p:txBody>
      </p:sp>
      <p:sp>
        <p:nvSpPr>
          <p:cNvPr id="649" name="Google Shape;649;g293598cb7a5_1_334"/>
          <p:cNvSpPr txBox="1"/>
          <p:nvPr/>
        </p:nvSpPr>
        <p:spPr>
          <a:xfrm>
            <a:off x="1203011" y="118810"/>
            <a:ext cx="9782700" cy="736500"/>
          </a:xfrm>
          <a:prstGeom prst="rect">
            <a:avLst/>
          </a:prstGeom>
          <a:noFill/>
          <a:ln>
            <a:noFill/>
          </a:ln>
        </p:spPr>
        <p:txBody>
          <a:bodyPr anchorCtr="0" anchor="b" bIns="45700" lIns="91425" spcFirstLastPara="1" rIns="91425" wrap="square" tIns="45700">
            <a:normAutofit/>
          </a:bodyPr>
          <a:lstStyle/>
          <a:p>
            <a:pPr indent="0" lvl="0" marL="0" marR="0" rtl="0" algn="ctr">
              <a:lnSpc>
                <a:spcPct val="90000"/>
              </a:lnSpc>
              <a:spcBef>
                <a:spcPts val="0"/>
              </a:spcBef>
              <a:spcAft>
                <a:spcPts val="0"/>
              </a:spcAft>
              <a:buClr>
                <a:srgbClr val="343F49"/>
              </a:buClr>
              <a:buSzPts val="1800"/>
              <a:buFont typeface="Arial"/>
              <a:buNone/>
            </a:pPr>
            <a:r>
              <a:rPr b="1" i="0" lang="en-US" sz="3600" u="none" cap="none" strike="noStrike">
                <a:solidFill>
                  <a:srgbClr val="343F49"/>
                </a:solidFill>
                <a:latin typeface="Arial"/>
                <a:ea typeface="Arial"/>
                <a:cs typeface="Arial"/>
                <a:sym typeface="Arial"/>
              </a:rPr>
              <a:t>Debrief: Group Share Out</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g25cf8436e22_0_0"/>
          <p:cNvSpPr/>
          <p:nvPr/>
        </p:nvSpPr>
        <p:spPr>
          <a:xfrm>
            <a:off x="753100" y="535063"/>
            <a:ext cx="21408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1200"/>
              <a:t>Basic structure for leadership. Role descriptions. </a:t>
            </a:r>
            <a:endParaRPr sz="1200"/>
          </a:p>
        </p:txBody>
      </p:sp>
      <p:sp>
        <p:nvSpPr>
          <p:cNvPr id="656" name="Google Shape;656;g25cf8436e22_0_0"/>
          <p:cNvSpPr/>
          <p:nvPr/>
        </p:nvSpPr>
        <p:spPr>
          <a:xfrm>
            <a:off x="753100" y="2489841"/>
            <a:ext cx="21408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1200"/>
              <a:t>Informational meetings</a:t>
            </a:r>
            <a:endParaRPr sz="1200"/>
          </a:p>
        </p:txBody>
      </p:sp>
      <p:sp>
        <p:nvSpPr>
          <p:cNvPr id="657" name="Google Shape;657;g25cf8436e22_0_0"/>
          <p:cNvSpPr/>
          <p:nvPr/>
        </p:nvSpPr>
        <p:spPr>
          <a:xfrm>
            <a:off x="753100" y="4444620"/>
            <a:ext cx="21408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
        <p:nvSpPr>
          <p:cNvPr id="658" name="Google Shape;658;g25cf8436e22_0_0"/>
          <p:cNvSpPr/>
          <p:nvPr/>
        </p:nvSpPr>
        <p:spPr>
          <a:xfrm>
            <a:off x="3047067" y="540475"/>
            <a:ext cx="21408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1200"/>
              <a:t>Convincing leaders to hold a monthly meeting. 	</a:t>
            </a:r>
            <a:endParaRPr sz="1200"/>
          </a:p>
        </p:txBody>
      </p:sp>
      <p:sp>
        <p:nvSpPr>
          <p:cNvPr id="659" name="Google Shape;659;g25cf8436e22_0_0"/>
          <p:cNvSpPr/>
          <p:nvPr/>
        </p:nvSpPr>
        <p:spPr>
          <a:xfrm>
            <a:off x="3047067" y="2495254"/>
            <a:ext cx="21408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1200"/>
              <a:t>Realizing that they are workers with a staff/management </a:t>
            </a:r>
            <a:r>
              <a:rPr lang="en-US" sz="1200"/>
              <a:t>relationship</a:t>
            </a:r>
            <a:r>
              <a:rPr lang="en-US" sz="1200"/>
              <a:t> to navigate</a:t>
            </a:r>
            <a:endParaRPr sz="1200"/>
          </a:p>
        </p:txBody>
      </p:sp>
      <p:sp>
        <p:nvSpPr>
          <p:cNvPr id="660" name="Google Shape;660;g25cf8436e22_0_0"/>
          <p:cNvSpPr/>
          <p:nvPr/>
        </p:nvSpPr>
        <p:spPr>
          <a:xfrm>
            <a:off x="3047067" y="4450033"/>
            <a:ext cx="21408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
        <p:nvSpPr>
          <p:cNvPr id="661" name="Google Shape;661;g25cf8436e22_0_0"/>
          <p:cNvSpPr/>
          <p:nvPr/>
        </p:nvSpPr>
        <p:spPr>
          <a:xfrm>
            <a:off x="5341034" y="535050"/>
            <a:ext cx="21408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1200"/>
              <a:t>Getting to the “now what.”</a:t>
            </a:r>
            <a:endParaRPr sz="1200"/>
          </a:p>
        </p:txBody>
      </p:sp>
      <p:sp>
        <p:nvSpPr>
          <p:cNvPr id="662" name="Google Shape;662;g25cf8436e22_0_0"/>
          <p:cNvSpPr/>
          <p:nvPr/>
        </p:nvSpPr>
        <p:spPr>
          <a:xfrm>
            <a:off x="5341034" y="2489829"/>
            <a:ext cx="21408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1200"/>
              <a:t>Say “you are the union” and act like it. </a:t>
            </a:r>
            <a:endParaRPr sz="1200"/>
          </a:p>
        </p:txBody>
      </p:sp>
      <p:sp>
        <p:nvSpPr>
          <p:cNvPr id="663" name="Google Shape;663;g25cf8436e22_0_0"/>
          <p:cNvSpPr/>
          <p:nvPr/>
        </p:nvSpPr>
        <p:spPr>
          <a:xfrm>
            <a:off x="5341034" y="4444608"/>
            <a:ext cx="21408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
        <p:nvSpPr>
          <p:cNvPr id="664" name="Google Shape;664;g25cf8436e22_0_0"/>
          <p:cNvSpPr/>
          <p:nvPr/>
        </p:nvSpPr>
        <p:spPr>
          <a:xfrm>
            <a:off x="7566225" y="535050"/>
            <a:ext cx="21408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1200"/>
              <a:t>Letting the new people get involved.</a:t>
            </a:r>
            <a:endParaRPr sz="1200"/>
          </a:p>
        </p:txBody>
      </p:sp>
      <p:sp>
        <p:nvSpPr>
          <p:cNvPr id="665" name="Google Shape;665;g25cf8436e22_0_0"/>
          <p:cNvSpPr/>
          <p:nvPr/>
        </p:nvSpPr>
        <p:spPr>
          <a:xfrm>
            <a:off x="7566225" y="2489829"/>
            <a:ext cx="21408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1200"/>
              <a:t>poke holes in the idea that labor/management are in a mutual or partnering professional dynamic. Point out that they don’t listen/partner/</a:t>
            </a:r>
            <a:r>
              <a:rPr lang="en-US" sz="1200"/>
              <a:t>collaborate</a:t>
            </a:r>
            <a:endParaRPr sz="1200"/>
          </a:p>
        </p:txBody>
      </p:sp>
      <p:sp>
        <p:nvSpPr>
          <p:cNvPr id="666" name="Google Shape;666;g25cf8436e22_0_0"/>
          <p:cNvSpPr/>
          <p:nvPr/>
        </p:nvSpPr>
        <p:spPr>
          <a:xfrm>
            <a:off x="7566225" y="4444608"/>
            <a:ext cx="21408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
        <p:nvSpPr>
          <p:cNvPr id="667" name="Google Shape;667;g25cf8436e22_0_0"/>
          <p:cNvSpPr txBox="1"/>
          <p:nvPr/>
        </p:nvSpPr>
        <p:spPr>
          <a:xfrm>
            <a:off x="574300" y="-44825"/>
            <a:ext cx="116145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2200">
                <a:solidFill>
                  <a:schemeClr val="dk2"/>
                </a:solidFill>
                <a:latin typeface="Roboto"/>
                <a:ea typeface="Roboto"/>
                <a:cs typeface="Roboto"/>
                <a:sym typeface="Roboto"/>
              </a:rPr>
              <a:t>Ideas to move up along the levels of organizing </a:t>
            </a:r>
            <a:r>
              <a:rPr b="1" lang="en-US" sz="2200">
                <a:solidFill>
                  <a:schemeClr val="dk2"/>
                </a:solidFill>
                <a:latin typeface="Roboto"/>
                <a:ea typeface="Roboto"/>
                <a:cs typeface="Roboto"/>
                <a:sym typeface="Roboto"/>
              </a:rPr>
              <a:t>continuum</a:t>
            </a:r>
            <a:endParaRPr sz="2400"/>
          </a:p>
        </p:txBody>
      </p:sp>
      <p:sp>
        <p:nvSpPr>
          <p:cNvPr id="668" name="Google Shape;668;g25cf8436e22_0_0"/>
          <p:cNvSpPr/>
          <p:nvPr/>
        </p:nvSpPr>
        <p:spPr>
          <a:xfrm>
            <a:off x="9791425" y="540475"/>
            <a:ext cx="21408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1200"/>
              <a:t>Upholding their contract.</a:t>
            </a:r>
            <a:endParaRPr sz="1200"/>
          </a:p>
        </p:txBody>
      </p:sp>
      <p:sp>
        <p:nvSpPr>
          <p:cNvPr id="669" name="Google Shape;669;g25cf8436e22_0_0"/>
          <p:cNvSpPr/>
          <p:nvPr/>
        </p:nvSpPr>
        <p:spPr>
          <a:xfrm>
            <a:off x="9791425" y="2495254"/>
            <a:ext cx="21408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
        <p:nvSpPr>
          <p:cNvPr id="670" name="Google Shape;670;g25cf8436e22_0_0"/>
          <p:cNvSpPr/>
          <p:nvPr/>
        </p:nvSpPr>
        <p:spPr>
          <a:xfrm>
            <a:off x="9791425" y="4450033"/>
            <a:ext cx="21408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g25d0e023cc1_0_0"/>
          <p:cNvSpPr/>
          <p:nvPr/>
        </p:nvSpPr>
        <p:spPr>
          <a:xfrm>
            <a:off x="753100" y="535063"/>
            <a:ext cx="21408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
        <p:nvSpPr>
          <p:cNvPr id="677" name="Google Shape;677;g25d0e023cc1_0_0"/>
          <p:cNvSpPr/>
          <p:nvPr/>
        </p:nvSpPr>
        <p:spPr>
          <a:xfrm>
            <a:off x="753100" y="2489841"/>
            <a:ext cx="21408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
        <p:nvSpPr>
          <p:cNvPr id="678" name="Google Shape;678;g25d0e023cc1_0_0"/>
          <p:cNvSpPr/>
          <p:nvPr/>
        </p:nvSpPr>
        <p:spPr>
          <a:xfrm>
            <a:off x="753100" y="4444620"/>
            <a:ext cx="21408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
        <p:nvSpPr>
          <p:cNvPr id="679" name="Google Shape;679;g25d0e023cc1_0_0"/>
          <p:cNvSpPr/>
          <p:nvPr/>
        </p:nvSpPr>
        <p:spPr>
          <a:xfrm>
            <a:off x="3047067" y="540475"/>
            <a:ext cx="21408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
        <p:nvSpPr>
          <p:cNvPr id="680" name="Google Shape;680;g25d0e023cc1_0_0"/>
          <p:cNvSpPr/>
          <p:nvPr/>
        </p:nvSpPr>
        <p:spPr>
          <a:xfrm>
            <a:off x="3047067" y="2495254"/>
            <a:ext cx="21408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
        <p:nvSpPr>
          <p:cNvPr id="681" name="Google Shape;681;g25d0e023cc1_0_0"/>
          <p:cNvSpPr/>
          <p:nvPr/>
        </p:nvSpPr>
        <p:spPr>
          <a:xfrm>
            <a:off x="3047067" y="4450033"/>
            <a:ext cx="21408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
        <p:nvSpPr>
          <p:cNvPr id="682" name="Google Shape;682;g25d0e023cc1_0_0"/>
          <p:cNvSpPr/>
          <p:nvPr/>
        </p:nvSpPr>
        <p:spPr>
          <a:xfrm>
            <a:off x="5341034" y="535050"/>
            <a:ext cx="21408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
        <p:nvSpPr>
          <p:cNvPr id="683" name="Google Shape;683;g25d0e023cc1_0_0"/>
          <p:cNvSpPr/>
          <p:nvPr/>
        </p:nvSpPr>
        <p:spPr>
          <a:xfrm>
            <a:off x="5341034" y="2489829"/>
            <a:ext cx="21408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
        <p:nvSpPr>
          <p:cNvPr id="684" name="Google Shape;684;g25d0e023cc1_0_0"/>
          <p:cNvSpPr/>
          <p:nvPr/>
        </p:nvSpPr>
        <p:spPr>
          <a:xfrm>
            <a:off x="5341034" y="4444608"/>
            <a:ext cx="21408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
        <p:nvSpPr>
          <p:cNvPr id="685" name="Google Shape;685;g25d0e023cc1_0_0"/>
          <p:cNvSpPr/>
          <p:nvPr/>
        </p:nvSpPr>
        <p:spPr>
          <a:xfrm>
            <a:off x="7566225" y="535050"/>
            <a:ext cx="21408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
        <p:nvSpPr>
          <p:cNvPr id="686" name="Google Shape;686;g25d0e023cc1_0_0"/>
          <p:cNvSpPr/>
          <p:nvPr/>
        </p:nvSpPr>
        <p:spPr>
          <a:xfrm>
            <a:off x="7566225" y="2489829"/>
            <a:ext cx="21408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
        <p:nvSpPr>
          <p:cNvPr id="687" name="Google Shape;687;g25d0e023cc1_0_0"/>
          <p:cNvSpPr/>
          <p:nvPr/>
        </p:nvSpPr>
        <p:spPr>
          <a:xfrm>
            <a:off x="7566225" y="4444608"/>
            <a:ext cx="21408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
        <p:nvSpPr>
          <p:cNvPr id="688" name="Google Shape;688;g25d0e023cc1_0_0"/>
          <p:cNvSpPr txBox="1"/>
          <p:nvPr/>
        </p:nvSpPr>
        <p:spPr>
          <a:xfrm>
            <a:off x="574300" y="-44825"/>
            <a:ext cx="116145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2200">
                <a:solidFill>
                  <a:schemeClr val="dk2"/>
                </a:solidFill>
                <a:latin typeface="Roboto"/>
                <a:ea typeface="Roboto"/>
                <a:cs typeface="Roboto"/>
                <a:sym typeface="Roboto"/>
              </a:rPr>
              <a:t>Ideas to move up along the levels of organizing continuum</a:t>
            </a:r>
            <a:endParaRPr sz="2400"/>
          </a:p>
        </p:txBody>
      </p:sp>
      <p:sp>
        <p:nvSpPr>
          <p:cNvPr id="689" name="Google Shape;689;g25d0e023cc1_0_0"/>
          <p:cNvSpPr/>
          <p:nvPr/>
        </p:nvSpPr>
        <p:spPr>
          <a:xfrm>
            <a:off x="9791425" y="540475"/>
            <a:ext cx="21408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
        <p:nvSpPr>
          <p:cNvPr id="690" name="Google Shape;690;g25d0e023cc1_0_0"/>
          <p:cNvSpPr/>
          <p:nvPr/>
        </p:nvSpPr>
        <p:spPr>
          <a:xfrm>
            <a:off x="9791425" y="2495254"/>
            <a:ext cx="21408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
        <p:nvSpPr>
          <p:cNvPr id="691" name="Google Shape;691;g25d0e023cc1_0_0"/>
          <p:cNvSpPr/>
          <p:nvPr/>
        </p:nvSpPr>
        <p:spPr>
          <a:xfrm>
            <a:off x="9791425" y="4450033"/>
            <a:ext cx="21408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g293598cb7a5_1_369"/>
          <p:cNvSpPr txBox="1"/>
          <p:nvPr>
            <p:ph idx="4294967295" type="body"/>
          </p:nvPr>
        </p:nvSpPr>
        <p:spPr>
          <a:xfrm>
            <a:off x="4886375" y="1472713"/>
            <a:ext cx="6770400" cy="3915300"/>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1400"/>
              </a:spcBef>
              <a:spcAft>
                <a:spcPts val="0"/>
              </a:spcAft>
              <a:buClr>
                <a:schemeClr val="dk2"/>
              </a:buClr>
              <a:buSzPts val="1800"/>
              <a:buFont typeface="Noto Sans Symbols"/>
              <a:buChar char="▪"/>
            </a:pPr>
            <a:r>
              <a:rPr lang="en-US" sz="3000">
                <a:solidFill>
                  <a:schemeClr val="dk2"/>
                </a:solidFill>
              </a:rPr>
              <a:t>People grow when they have to stretch.  When the </a:t>
            </a:r>
            <a:r>
              <a:rPr b="1" lang="en-US" sz="3000" u="sng">
                <a:solidFill>
                  <a:schemeClr val="dk2"/>
                </a:solidFill>
                <a:highlight>
                  <a:srgbClr val="FFFF00"/>
                </a:highlight>
              </a:rPr>
              <a:t>union staff step back</a:t>
            </a:r>
            <a:r>
              <a:rPr lang="en-US" sz="3000">
                <a:solidFill>
                  <a:schemeClr val="dk2"/>
                </a:solidFill>
              </a:rPr>
              <a:t>, members can step forward.   </a:t>
            </a:r>
            <a:endParaRPr>
              <a:solidFill>
                <a:schemeClr val="dk2"/>
              </a:solidFill>
            </a:endParaRPr>
          </a:p>
          <a:p>
            <a:pPr indent="-342900" lvl="0" marL="457200" rtl="0" algn="l">
              <a:lnSpc>
                <a:spcPct val="90000"/>
              </a:lnSpc>
              <a:spcBef>
                <a:spcPts val="1400"/>
              </a:spcBef>
              <a:spcAft>
                <a:spcPts val="0"/>
              </a:spcAft>
              <a:buClr>
                <a:schemeClr val="dk2"/>
              </a:buClr>
              <a:buSzPts val="1800"/>
              <a:buFont typeface="Noto Sans Symbols"/>
              <a:buChar char="▪"/>
            </a:pPr>
            <a:r>
              <a:rPr lang="en-US" sz="3000">
                <a:solidFill>
                  <a:schemeClr val="dk2"/>
                </a:solidFill>
              </a:rPr>
              <a:t>Tasks have to be meaningful, and members need to own them.  </a:t>
            </a:r>
            <a:endParaRPr>
              <a:solidFill>
                <a:schemeClr val="dk2"/>
              </a:solidFill>
            </a:endParaRPr>
          </a:p>
          <a:p>
            <a:pPr indent="-342900" lvl="0" marL="457200" rtl="0" algn="l">
              <a:lnSpc>
                <a:spcPct val="90000"/>
              </a:lnSpc>
              <a:spcBef>
                <a:spcPts val="1400"/>
              </a:spcBef>
              <a:spcAft>
                <a:spcPts val="0"/>
              </a:spcAft>
              <a:buClr>
                <a:schemeClr val="dk2"/>
              </a:buClr>
              <a:buSzPts val="1800"/>
              <a:buFont typeface="Noto Sans Symbols"/>
              <a:buChar char="▪"/>
            </a:pPr>
            <a:r>
              <a:rPr lang="en-US" sz="3000">
                <a:solidFill>
                  <a:schemeClr val="dk2"/>
                </a:solidFill>
              </a:rPr>
              <a:t>Our job is to look for opportunities to increase ownership and leadership wherever possible. </a:t>
            </a:r>
            <a:endParaRPr>
              <a:solidFill>
                <a:schemeClr val="dk2"/>
              </a:solidFill>
            </a:endParaRPr>
          </a:p>
        </p:txBody>
      </p:sp>
      <p:sp>
        <p:nvSpPr>
          <p:cNvPr descr="data:image/jpg;base64,%20/9j/4AAQSkZJRgABAQEAYABgAAD/2wBDAAUDBAQEAwUEBAQFBQUGBwwIBwcHBw8LCwkMEQ8SEhEPERETFhwXExQaFRERGCEYGh0dHx8fExciJCIeJBweHx7/2wBDAQUFBQcGBw4ICA4eFBEUHh4eHh4eHh4eHh4eHh4eHh4eHh4eHh4eHh4eHh4eHh4eHh4eHh4eHh4eHh4eHh4eHh7/wAARCAGEAdw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KKACiiigAooooAKKKKACiiigAooooAKKKKACiiigAooooAKKKKACiiigAooooAKKKKACiiigAooooAKKKKACiiigAooooAKKKKACiiigAooooAKKKKAGClNQyTxRAl5BVCfXLOLPzA1hPEUofxJIyqV6dP4pGoOB60ws+4fu+PXNc9L4mUriKIj8azp9cvHY7DgelcNTOcNDbU4amb4eG2p2ckiqMmQCqk+p2kQJaUEiuNnvLmb/AFkhFVijnneTXm1c/l/y7h95wVc7l/y7idbPr9uo/d81m3PiKZlKQrtY9DWJtZR601mLDb933rgqZriqu0uU4Z5niaj+Kxt6PqdzLqKGVsjnPFddGq5D45xXnlrJ5MysG53CvQbZt0afSvYyPETqQkpu7PXyavOpCSkyaiiivePZCiiigAooooAKKKKACiiigAooooAKKKKACiiigAooooAKKKKACiiigAooooAKKKKACiiigAooooAKKKKAA0lDZ7UnzUBoOFFIuaWgAooooAKKKKAGnOaO3NDDnrxUEs8Ef3pAPxpNqOrYOSW5Nzng0Hp0NZ8usWURK+YCR71QufEcaf6tQa462Pw9LeX3HJUx1ClvI3hn0NI8qr1cCuRm8RXEjEKpAPSqFxdXc5z5xH4159TPaMfgVzhqZ1SXwK52smoWcYO6dSR1ANZ9zr1tGflUt9DXJB2zhixPc0MCw4IH1rz6meYh/AkjgqZ1Vl8Csb0niOdwREoH4VQn1e9f7xb8KoncRj7tNG4dPmrz6mPxFT4pM4KmMr1PikyUySHrI5+ppp5680UVx3bOW7DA9KKKKQgooopjCkI4paUUmA04xXbeH236fCc5IXmuHc8Cut8Hyl7aRP7pr28kny4lruj2MlqWrOJvUUUV9efUhRRRQAUUUUAFFFFABRRRQAUUUUAFFFFABRRRQAUUUUAFFFFABRRRQAUUUUAFFFFABRRRQA2UsF+XGc96j3jk8jFPlxs59ayta1zTdLgaW8mQED7gPzH8KqMZSdoowxGIo4em6laSjFdWXbm5it0aeWQJGB1J4rhPEfxD8mRodJjDuOCzjIrmPFfi+61xjDbq0NqD8o6E1yyq8RO5sk+nWvewWVRspV0fkfEnH1ac/YZc7L+bq/Q2tR8TazfPvkvJ4W9Echaqx6zq6MG/tK7I/wCuhrMZZjjLArnp3qUfd5r2o0acVZRPzirmGLnLmlUd/VnUaR431OwclZHuFON/mHOK9G8NeLLPWYlCsEmI5Q14jD8iyFcHpx61LZTTWlyLm1lKSDsDXFisupV9UrSPp8j4zx2WSUZS56fZ/oz6I3YIZmx9TUUl/bR53SD86830TxFeajaMs0xDodvWre+RvvSE/jX5rmGbywlWVHks0frlLiOniaUatGOjOvutfs4n2gsxx2qhdeIpG/1IA+tc9s74/OkY7e35V5FXN8VN6NIxqZtiJ+RpTavdSklpWU+iniqU8k03/LZ/zqJdp5/nTw2OlcFSvUqP32cM685/ExqptGG+Y+ppcD0pc55NFYmLDAooopCCiiigYUDiiindhcKKKKQgooooAKKKKAClXrSUE4FMaGKvzc10HhWTZebN2AVPFYZGBmrWjzGPVIwO9deAn7PERfmdeBnyYiPqd3zupRTA33TTx1r74+2FooooAKKKKACiiigAooooAKKKKACiiigAooooAKKKKACiiigAooooAD0puWpx6VCzqgy7gVMnYHZK7ZIenU5pBkDkmqc2pWcSktL0qjceIbVV/dZY/SueeLoU/ikc88XRgtZGu0hzgbs0SOylcEY75rlLjxJcYOxOKwvE3ia8t7QhJcO/vXLHNKVSrGnRi3Ju33nmYrPsLh6bnLZGz488XwaXavbWriS6YYGOcGvH9UvLy+uY5L6ZpHIzyelWLiRpJfOmYyTHnJrMtXe51CVpfuocCv0PCYGOHjZ6vufhefcRYjOqzqSdqa2RceT94FVjwtN/i3d/Wlbbkjbg56+1JXfdvc+X22DvnvRRRTEA46cUDhtw60UUgL+izSJfJhyFJ5HrXfLg7COmK83tZPLmQ/7Qr0O0fdZxP7CvzTjrDqNanWXVWP0Tgyu3RnTfTUmBOTznmikTv9aWvg3qz7MTA9KWiikIKKKKACiiigAooooAKKKKACiiigAooooAKKKKACiiigBadB8txG44IYc0ygNtIb0NVF2aZUZcskz0C1bzIUbrxUy53Gs7QJDLYK1aIPzY9q/QqFT2lOMu595Slz04sdRRRWxoFFFFABRRRQAUUUUAFFFFABTT1+9TqYc7jxRqAuWoG7vTHbH/AC0C1DJe28Y+aUEjrUSnGO7JlOMVeTLLH3poY57msq4161iOOtZs3iTdkRjHpXBVzTDU95XOSpmOHhvI6guw9PzpklxFGuWkX864m51bUJCdjkCqQmkbrIxrgqZ/D/l3Bs8+pncF8MTtZ9as485k5HtVCXxKm35I+a5hlkY9M/jSZPpXn1s7xMunKcFTN68tnY2Z/EN0+VjYrniqUl9eSDDzs1UtzbhUledUxdar8U2zhniq0/im2JJluSSTSooxRQh+YisErmGreoy4nighZ5AMAV51eXj3+ozSM5eLP7seldH4vvDDbSLnGRiuRsk8qyAP3lzmvs+BsOsRiquIktIKy9Zb/ckfF8XY1qlGiurLEpMaF2OcCs3Rblbi7uWQ/Lk/nVq5ZntJW7eW38q5DwhetDcSRseWev0+pPkmrnxtDDurRqProdszMVG45NNoLbsEUVre7OCV7hRRRQSFFFFAE9lD506L1+YV6Fax7II48cAdK4TQHA1iKNu4zXoG4Z47Cvy/jqs5YmnT6JH6TwbRSws592NTq31p1GMfjRXxDPrQooopAFFFFABRRRQAUUUUAFFFFABRRRQAUUUUAFFFFABRRRQAUjdKWg9KYHSeEJpGtpI2bOG4FdBH978K5TwnLtvDHnqM11kfPNfa5RU58JHyPsssqc+Gj5D6KKK9Q9ADSc0hNN3Y7gUAOO7HFJlifSoJr22h/wBZKBVObXLGM/JIH+lY1K9OmrykkYSxFKG8jTZiKRWbFc7deI9ufKUGs+bW7udt6naOmK82rnWFjond+Rw1M3w8NFqzsWnjT70gFU59Ws4pCrTDI7Vxs95O/LOar4Lneck+ua4Kue1P+XcPvOGpnr+xE6u68RIh/dJv/Gs2XXdQdmZJAinouOlYxwOpxTlPArz6ua4qe7t6HDUzOvPrYs3F9dynLSnNV/mJyzMSevNITSjpXBOrOfxSbOOdWct5NjSoPXNKFApaKgyshaQcUUUDuwoxRRQtNguwxRRRRcApOmSOuKU9Kax4P0pdARw3i6R5oJ95ztIxWRCTJZBx95vvVs64nnG4j9awdClDRmM9jX3nh1WjKFei97pn53xVCT5ZlvA8iSHGQVIxXml6z6ZrDbPlGeBXpbNtnY9RnFcp400YyTfa4RnucV+h105K54mVV406rjPZmjoOppPBiaQb62UUuNykEV5bDLcRvuDFSOMVv6Vr8sChZGyKVOv0ZtjMqak5U3udp8pGPukdTTT8xwhrFg8QWsmRIwHHrUjeIrGFTtO4/Wt/axPL+p1r25dTZ8sqAW5qGWRUjZjx6VgW2tXWoXyiFSI1+9WizFmKydKTndWXUqWEnTa5zZ8KKZ9ahkZtwAPPpXopULKQOmK4zwDZBXknxwDxXaN1LV+ScXYiNbMZRi9IxS+Z+m8M0PZYKOm7uAJNFIvSlr5d7nvBRRRSEFFFFABRRRQAUUUUAFB6UUUARq5aMOvO48D0p7OrMQhAx1HpXK/FXXn8JeB9S8QWkDTXMYCqB0UngHFeB/s+fGLxhrfxJt9E8RX0EtncRSMQIwDuHTmu+hgKlalKouh6VDLqlehKtH4V959T4I+fOV7CmCTOcqVHrSnO7avRaoeJ9b0/w1os+ranMiRwxlwhOC2O1cUISqS5Yo4oQdSXLFF1JPlLNwvY/wBaWJm24Y7jn71fMWnftPzT+LWF1p5j0tpSidOFz1r6V0i/s9V0231CxlWSCZA6kHuR0rrxGCq4dXmjoxOBrYVJ1FuW6KKK4jiCg8g0UoprcZY0OVo9RjYHBJwfpXepjHHSvO7d/LuFb0au+sJPMgjb1WvqMgqe5Kn2Po8jqXhKn2LFFFFfQnvHIXPiO6BIiCn8KpXOq3t2VaV9u0YAXiqbnbdMNvGaUtuJ4xivgq2NxE24ubsfE1MbXk2nNivJI4+Z2P40wKBS0VxPV3ZyNt7iFQaFUKMClopgIVFKOBRRSC4ECjtRRQAhUUtFFAgooooAKKKKACiiigAooooAD0puBtOeuOKdTSMuPQU7DOR1NRBds0gO1sg1ydxC2l6ltT/VSHIzXoHiW3HleeFzt61y+qWX2yyMmfnHSt8gzd5NmHtWrxdub06P5HzubYBYmm4fMrIW3EsVw3eh4gImEg3qwrLs7mSD/Q7vOTyGrSXzNm5WDLX71SrQrQU4STi9U1s0fmdejUozakctrHhpiDPZg5Lcg+lYVxpWoxEhoiR7CvSVxszuwfSqVwwDfwn60p0F0O/DZrVj7rVzz+LTLqRsCKRD6mtOy8PSEh5WOPSur++vCoMegqMOAcZxURoJbnRUzOtNWSsQ2Nv9lHlwoFJ6nFXIbaa8uEt4lyxPNNKyZUL8zHpiu48J6OLW1F7Mv709jXlZ1m1LK8O5byeiXW/+RvlOW1swxC7LVvyNbR7NbOwji24cD5qunpikRiw3EYzS1+N1qtSrUdSo/ee5+mwjGEVGCskAooorIoKKKKACiiigAooooAKKKKACiig9KAKGu6fa6to13plwgmE8TKUI7kcV8SeEbCTwR8eU0udvns7ryAp6kMRX1r48+JfhXwREF1O5We8wSYIWHmA18efFzx7b+MvGo8RaXZNYOpO9mUBy3Y5FfSZLSrcsoyXuyPq8io1+WUZL3ZI+zPHPxA8LeEY3m1O/jSbH/Hvv+cmvkf44/FfVvH+ofYrffb6XE37tRwWx6+tedatql9qd0bjULya5kP8AFK5apPD2kazrlwYNJsJ7x+n7pc4r1MHlNDCe9N3kevgMnw+E9+o7y79CixErNG6hcLjOK+xP2O9Wu9Q+GrWtxIZRbXLhWPZewrxLw78APG2uFGkjWwT+LzlINfUnwZ8CQ/D7wsulCTzpnYtIynjJrmzvGUKtHki7tHHxBjMPUoezvd3O4ooor5A+JCg9vrRQaAGzjbhl65ya7fw7L5uno3dRiuHY/M2enaup8GyH7O8ZPfNe3klTlxTj3R7GT1OWu13Oiooor68+qPMy7Mxc9ak681DFzuFSr0r4DG0/Z15I+Kx9L2WJnEWiiiuQ4go6k+1FBz0Vct796aTew0ML4TLYT3boKjS9s5NQbT0uYzdKATDu+YD6VwHxk+KOi+AtHljuJY7nVJlKwWykNg/7Y7D0r5H0P4k+J7P4gQeIptTnkuLicB135G0nAH4CvVweVzr03N6I9rB5NVxNJ1dopH37nDkHt270IxZAxBBPY1X06Y3lnbXXeSMMT+FWfxB968qS5ZOJ48otXTCiiikQFFFFABRRRQAUUUUAFFFFAAKBxRRTuMiuYRNC8ZAO4d65a8snsmb7zKT3rrvpUE8cc4KOuTWNWipq63MatLnWm5wGoadHfDcMIw6GsZ0v9Pl+X94n513moaU8ZLQjIz0FZdxbsvyyQn8q7co4hxuUNQg7x/le3/APn8blVKv8UdTnU1K3+9NHIHPtxUE1xbyHcrhfqa2prG1YZaMH2xUY0fT5D/q2J9AK+3peI2GcbVKMk/Kx4EuGmpe7IxPPhUj94T7KaVDNcSiO2t3Of4iK6K10KEyYjsz9StdRpWhx2wDttHtXNiePalWDjhKNvOX6I7sHwzzz/eS2Mfw14ZaAi+vGZiMbVHTmsf4lfF/w74H8T2Ph+/huJJ7ggExAbE5A5/OvSM8YAI29vWvkD9sTTWsvHVpf78teRs6kn7pXFeHg3LMcVfFScm11P0Ph/K8M6qw6Vl+p9d2l0l5ax3VuyNDIu5CO4p7SbUUsp3E4rzP9mjxCdf8AhVYW8jFrixURSue5616Ym5iRw4BzXl4ik6NRwMsTSVGrKD6Mf+IP0opSrKcsoG7kYpKyaa3MGrMKKKKQgooooAKKKKACiiigBH3IRnBB6EU2RiCVDLuYfLTVXzI2jL4HJPPK+9cHqnxb8D6X4kttAuL9HnlYp5ysCiEf3j2renQqVPgVzalRnVb5Fc+UP2hUvP8Ahb+tve7zh18r0I29q8+tre6uFk+z28k5Tl9i5AHqa+2vi38H9D+JBtdWgv3gvEB2SWxBSVT3Jqfw98JfDfhHwJf6XbW4u76a1k33DqC27acc19TRzqjSw8Y21WnzPscPntGjhoJr3lpY8b+APwV0nxfpMWv63dN9njIzHE3U9cGvpfw94Z0Lw/CkWk6TaW6jCiSOMBz9TXif7Hd3PZxa/wCF7yZjPDdFliY9FA9K+iI2RQQFJ/DpXj5riKzrOlKT5d0eJnOIrPEyhKT5VsKdxGNzAe1A4oorx7HiXYUUUUCCg80UUAIVBGK2/CczLfNHxjZWLVzR5fJvlPrxXXgans8RGXmdWDnyV4y8zuEcnOafk1FEeR7ipa+/v1PuOzPMFOyUr1qwBgVBONs/41MDnNfH55S5cRzdz5nPafLiObuLQSB178D60U0t8+0Lk4zn0rx4q7PESIr6f7HbvcTGNYoxukJPRa+ePi3+0Xa2hm0zwhGZpsmN55QVMZ9Vr3nxFp8euaLeaS0jRNcRmMSjtXz74B/Zymh8S3N54rlWSyjlLwR5Debz39K9PLY4OzqVnt0PYytYJJ1cQ9uh856xeanrWrf2jrst1Nc3DgGWcEEgntmvqn4f/s8eFbW3stXvLy4vJnRZfLdRtB6157+19osGla7pLWVutvbHasaIOm0CvpX4VXjX3gHSrlmBJhAzn04r1Mxx85YWnUou0WetmuPqPCU6lL3U+x0kcUccCQRKI40UKFHpTwABgcCiivl27nyLbbuwooopCCiiigAooooAKKKKACiiigAooooARhkYzil424wM+tFFC0dxptCBcd80yWGKT/WRq31qSim9dxFT+zbPdu8lfyp6WVqv3YEB9cVYoqFCK2QuWPYYqbD8vHtTp1DAY4+lKPvCmltymrSsV0sDHKru4x0NeC/tleH4r3wfba8sY32DCMNjqGPevTvHXxC8NeDpIrfXbho3lz5YVc5x1ryn4m/GL4e+J/B974dWS6vJJxuSMQEjK8ivVy+jXhWhWjF2W78j2Mro4mFWNWMG4rqZH7E+rSiPWNIYuyvIGQdcAL29q9M+NvxR0nwP4ZuLWC9ik1mYGOOOJgxXI6n0NfM37Pja1eePDo2i6tPo0lzDIfPUYdB6YNfQ1j8B/CrSG8168m1jUM5mnnX5mNd2YU8PTxfta0t+h6mY08NTx3tK8tHrZGT+yh8RdT8Vwaho+u3b3V5GzTRSMckLx8v0r3ZSzblwN4GcVxvgD4b+HPBuo3OpaPCsTzoRjGODXZRsXDMvDkV4+LnTqVnKmrJnz+OqUqlbmpqyfQVBI0ij5Ag++SeQKTzFLELkgdTSEcFWQEMMMa8F/aA+NV94P8Qp4d0C1ieWIBpnLY4I4qcLhp4qXJTWpOFwlTFT9nSWp74SQPmxn0pSy44yf8a+WPCn7TuoxyiPXNCt5EUf64OSx/CvQvhx8edB8WeKU0UJ9nedSwLAgLj3NdNbKcVSTlKOh14jJ8VQV5R0PYRIRw4wc9qedyt82NvY5pkElvPG/wBnuIpgPvlWBpjswikbAby4y0Q/vHtXn8rvZI83kafLbU8Z+K/x0HgzxxZ6JbafDdWJ2/a7hyQ0fOCBjjIr2DRtSt9W0+1vrNt0FzEsik+hFfLXxH+HOv6h4A17xJqUZ+2R6xLcEZyRbY4Fet/su60de+GFqzSfPaytDjPIVQMV6+LwtKOGjOmtYuzPaxuDorCxnS3i7Ms/tI+J7nwr8O702E5t9QvF8uKdD8wx/wDWr4a3NK73E4MjyHcznqW7k19b/tnsg8H6QWPzi4fHvwK+YrrTb7S/DcGtXNmRa6mSlsxHQr1Ne1kUYQw6m92fQcPqnTwqm922j6L/AGQPHV3qEM/hDUbou9uM2bM3zFepFfRIQY8o8bx8wr4I+BOrPofxX0jUFfaMsj88HdxX30cyfc+8QD+leNnWHVCveKsnqeDn+GjQxXPBWufKekXcngb9qu+PmFbbUHeNQ3AO4gV9VnoF3Y5zkd6+VP2v7GbSfHOh+ILWMjy4xI7j++GzX0X8N9bi8QeCNI1cSB3ntkMns2KWYw56NOt3ViM1g6lCjiF2szo6KKK8U8IKKKKACiiigApUkMUqSLyQ2aSg1UW00xptO6O+s28yCGT1QGpyxz0rN8PT+bp6/wCzxWix5r9CoVFOlGR95SqKdOMjze9XEu73pyLgbvWptTj2gmoIW3IPavEz+neMZ9jzM/p81KFQfSEHIw2B3HrS0V8ufLDXUM3omPu+/rRGQLj958wxgU6kfaqlz1FOL9641KzufPv7aWjS3nhnSdbgUo9hM5dx6HAFdd+y7qJuvg7pSs/mSRtIHJP+0cV0Xxo0Y698NNWsAm5pIsrx0xzXkv7Fer+bpGt6JI2DayKI1P1Oa9qL9rl3L/Kz3eb22UuK3i7n0Ypy5XGB60pof5V460i9BXidEeFLcWiiikSFFFFABRRRQAUUUUAFFFFABRRRQAUUUUAFFFFABRQaTNAAeopqrg/Lzt5OelJIGZcKu719q8V/aj+Jmp+DdNtdJ0Kbybq7yGkAyV4row2HliKqpxOrCYWeKqKnEzf2nPhn4l8Yazpt9oK/aBkrMNwHkg45HrXTfCz4J+GfB9jDNcwJqeqlMSTyDBTPbFeBfDf47+NNG1qH+2r839kXAkUqBgHvX2LoeqWeqabbarp7CaK4UMpB6+tetj1isJSjRk7R6M9fMPrmDoxoydo90fHPiAy+Cf2j55FhCwtfqiAHACEjmvtON4bgxzQ4IdQyyDvXyP8AtlWLaX8QtP1O3XAmjMm4f3ga+hfglri658M9JuvM3zRwqknPOaeaR9thqddL1Lzde2wtLEJdLM7cjOQ3LZ60oGB8vBpF+6DS14Tlrc+cvrcT5eQzcEcCvhD4+xyN8Y9UgmcoxMa7vY9K+8AMkkrwo4r48/a/0Iaf8QbXVwNv9osig/7uK9rIqihifkz6Dh2t7PEO/VMrTfs6+MBBb3OmS/aoZUDKxIBwRmpfE3wj1D4c+BLrxjfXh+3QusKxAYxv4zmvq7wRcST+GtOlLZJgQfkBXF/tP6d/anwa1WEIWZZ4pOD6HNbUc0xE60aUnpezNqGc4mdeNGT0vZngf7L/AIy1qL4lQ6bf61JLp80LBo5DwXPSvsdoWC5JC7T8gHNfmpp9xc2d0l5YymGaA70YH0r75+DWt3Gv/DnSb+6k8y5aFRI3+1irz/B8klUjsacSYJU5RrRWj0Om1nTY9U0y6sbjDRXEJjlXHBzXz/8Ass3E2lePPFng918qK2d5YeeoL4x+VfRYdlzGeXNfOepSDwj+1VaIq+XFq0UcZPYkkmvNwL56dSl3X4o8vL/fpVaPeN/mja/bA099X0LwzZRZSR71hkc54FSftCeD7SP4BW8NnCFfTIUeIBe7Y3V2/wAStNXVfE/g6GRd0S30hb/vmt/xhp8ereF9R0t1DI0DAA+w/wDrVpTxbhCil0/zNKeNdKFFJ7O/4n546DM9rq+nzBsMlzHk/wDAhX6PaDcC60u0uh1liU/TivzfeN7fU5I5FKvDcEkH2avvz4S6h/aXw00TUlbcZIOfzr1OIleFOaPX4nj7lOqjj/2stA/tb4YTTQpuuLa5SQvjkIMkiuS/Yx8Ufa9IvvDc8m945DPESeVUDGBXunizTl1fwnqunsoY3FrIqj3Ir4g+Fuq3PgH4vQwlykcd0LW4ycfLnmubAQWJwM6D3Tujky6H1vAVKPW9z71ifcW8z5cdPendv5VFHLDdxw3ULBoZVDIR3BqRSw4fpnivn2tWux821ZtPoLRRRUkBRRRQAUUUdjTW4zovB8mbd4fVic10QXNcj4Um23bJ6rXYBuK+1yip7TCRv0PsMrqe0wyXY4fWY/kK1lWxwpHoa39aj61gqNrH61ea0vaYZrsb5nS9phHHsTDmgU1G5p1fDnxHQKZNztX1PNPoK96QeRHJGJknikw8flldmPUV8w/A6OPwl+0BrPhh3A+0uXXt2Lf1r6hRfLzJnr1r5p+K9rB4a/aV0PxKrbEvyVfnjIUCvXyyTk50ujT+89rKnzqpQ/mi/vPpRn3IrY49KkIwcVFF80cZ/hIBqVvvHFeSeL0EooopCCiiigApu9dwXPzHtTj0pIlbyMIAEHr1/OnpYqKu7CoQ27JwRQvzD0pka4XgHBpc7eKBIVjtpcjjtmk4Y+1MLYBDevFC8wexIM46c56UisrfxVxnxX+IelfDvw6mpaivmyysVjhBwzV5v8P/ANonSvEGuw6TqOlTWAu22xySOML712UsDWq0nUitDupZfiK1P2tON0e879zNsUsB0PrTL66t7K3a4upVigXGZGOBmnh0UDvHtBXHcGvCv2xr2W38D2tjDPLBFM+4srkE4NRhMOq9WNK+rM8JhvrFeNLa7Pc7W5huoUmt5FljcZDKaUy4k8thhu3vXgH7OHi2w0H4U3F74o1XyLOKdI4pZnJ69K9z0LWtN17TFvdI1CC9h/vR9qrFYSdCco2vbqVi8HPD1JR6J7l7EhQkxkEdq8p+Lfxs0X4f6pBpr2T6jcuA0qRvt8tT3Nerq/IYZK9Ca+MvjR4A8Y6l431/WpLOSSztYmnEm3hkB4AroyzDUa9a1V6WOrKcNQr1rVnZWPrfwd4gtfEehW2r2HMFyoOM5wcdK+WP2uRcXnxOt7GJTJmNTFGOudvNek/saX0918PntpHYvHcvhD/CO1P/AOEdt/FH7TOq3l0gkttHs42VT0LMpBrrw0YYTFzfSKb/AMjswcY4PHTl9mF3+X+Z8hSbTK3lfKF4dT619TfsfeMzeaVN4Tu3Int+bTcc5Xq1fP3xV8NTeEfH19YvC8UIlZ42YcMG5/rXffsgaPf3PxWj1W3ST+z7eGRZ37ZI4r3cxUMTgnN7bo+izOMMVgHO+m56L+2lpRn8JWWr45tZFhIxyNxqp+xZr27TdT0Cdi8ol82MZ6IB0r1P47aEmv8Awx1OxiXeIB9pU9fuAmvlb9mfxENC+KVlcO22O8T7Ky9ssRXkYP8A2jLZU97Hi4NfW8qnT6xPugMGAIGOKKNpRiO2eKK+be58qwTcZdu7CmvCv2xdDjv/AATbas0eW0uXeW9QxFe5NuO8D+EZrk/jDov9vfDTWtMZcm4hG32K8/0rrwFT2eIgzswFX2VeEvP8BnwU1CPUPhho97G27fHjP04rV8e6YNS8IarYOwO+2dgfcKcV5r+yRqAuvhfFp27LWMrow9PmNew3A8yDyn6OpU/Q08W/ZYmT7MvF3o4uUtrM/NMwTW00trNkPExUivsf9kDU1vPh3PanrbzhBz7da+ZfjJYx6Z8VPEFlGoWOO6IUe2K9X/Yo14ReI9S8OyvtWWNrhM+owK+rzaHtsAnHyZ9jnEPb5epx8mfVbKcFt3zDv614J+1jbf2Xd+FfGVvEWntb4CZh2UDrXvjcof8AZGa4b476GmvfCfWrXZun+zloPUNXymAqKniYt7f5nx2XVVTxEW9mbBlj1GPw3fr82UWUN7sgroAodCrLgsGB9814x+z54lk1bwDoFreSZu7e6ktyD1wgwK9pZvnDHjFTi4SpT5X/AFqTiqboz5Wv6uz8/vjhpv8AY/xR1yzhX5VkGAOOozX09+ydrCX/AMLo9PzvfT2ETc+uTXjP7XWnCx+I/wDaEa4N6uT74AFdB+xRraQ6xq3h5m/eXp89Rnsi19NjI+3y1SW6S/4J9Vj4/WcpUlukv+CfVWNrLjpjp618MftJ6HJoPxOvGX92b3ddIQOmTX3MxHlYX7y180/tq6QrWem+JWTBRltCcfjXk5JVUMWk9meLw/W9ni1F7M9I/Zq8TL4m+G9qzt++sSIHUnJbaPvV6Wrs5PGdvNfIn7HHi5dK8a3OgXcm23vYv3AJ6yE19I/FfxcPBXgq/wBccBLlFZbaM9ZG9qyzHCcmMdOP2jPM8G4Yx04/aZgeKfjX4O8P+JBo91dKQCBLMDxGfcV6FpOo2eq2Md9YTrNbSruikXo1fm5qE7399cahIWd7iVpJCxzjJzivr/8AY/utRm+H5hut5s4nP2Vm78ndXXmWURw2GjVT1W/mdmaZJDCYWNVPXr5+h7fRRRXzx8yFAGfwooJwKBp6lnQZfJ1FSeQTXdLyoPrzXn9s3lzo/vXdWkvmW6N7V9PkE7wnT87n0eQz92VMxNZjyCa5qcbXrrtXT5DXKXy7ZRXv1YqVOS8j6GceanKL7EcfLVJUanFSmvzyUeVuJ+eSi4ycRKTnPtS0VBIg3ZO4grXz5+2Fo8jWOha9CwQWE/znuQWFfQled/tEaKdd+Feq20akyxgSIfoc13ZfV9niIN/1fQ78rq+yxcJef5nX+Er+PUvDVjeRnKyQrj8BWnux2IrzP9mrUm1D4O6NIz7pkVlfnphiK9LX95IXZlGFI2+orDE0/Z1JR7N/mZYmkoVpR82KjBj8vI9aUHLlcHHY+tZV3r2i6bqUGk3WoQQ3dwm6GNmwWGcdK04uAYeeTu3elZuPK7yWhhyNct+o4MuOTtbup603zEyAzBSxwue9eVfGv4uaf8PJF0+3X7XqsihtnUKp6E1k/Az41Dx1qMukaxbx212ObbC43H0rqjgK7outy6HbHLq8qDr8uiPW/FmsQ+HtBu9VulYxwRljj17V8San8avHMviRtVXUVVRKcRgEJtB4GPpX1/8AGPZJ8NNWj5djH83tX5+SyJ5jqygAuc/nXuZFhqNWnNtXd0e/w7hqNSnUlJXZ94fBb4iW3xA8LrekiO/t8JMnTJPcCuh8eeJ7Pwn4cuNcvYZJoYTjYh+ZuO1fJ/7JGsXFl8UE0xWxbXcLs4PTIHFfV3xG0K31/wAD6jplwpyLZ3j93AOK83H4SFDGcrXunl5ngoYbGqFvddv+CZnwm+ImlfEPR59Q061ntPJl8popmBbOOvFdqwUqMqSc4FfL37Ht4dP8Qax4amytyhZmQ+o4r6P8S6kuh+Hb/V5uUtLcy/lWGPw0aWIcILTS3zOfMMIqOLdKktHa3zPEvGmgx/Ff43JpkjMdD0WFJZ+eJGzgqPevFP2jtNtdB+LNxY6Wn2aC2hgMQTgg+tfVXwP0N9K8MT6jcKGutWu5LvefveU/Kivm39sG28n4tyTjpLbxfoK9rLK/NiPZX0UbfM93Kq7eKdBP3VGx9W/DDWDr/gTTNQmHLRBCf90YrxT9tyVY9M0O1j3bGWQncfQ16B+yzei8+DOmtIfmR5FP/fVeZ/tvsC+gwswXckmK4sFTUcy5bdWcGX0lDM3C2ib/AAueVX2mandfCa2vbeGZrGMqJVHK5z1xUfwd+JWq+A9ajKXDS6U7fvEY5wK9/wD2UILPUvhZeabqFvHdwBhGylc4yDzXiX7RPw4/4QXxKDYgtp1/mSM9k5xtr26WIpVq1TC1F5r7ke9Sr0a+IqYSquun3I+0fDmrWuv6Ja6vp7hre7iDjBz1q5d29veWklhdxq8MylJAByR6V4T+xxr9xeeFbrRbqXc1pNiFc9EAr3mbjJXl+wr5PGUJYerKHY+NxlF4SvKHVM8O/Zzsbjw1488VeHZ2XdG7XEIA4CM/yiu+8F2ccfj/AMQX6xlXmijVs98GsnWUt9C+NmmaoQIxr6rY46DcoJNbXgm6M2t62WGJFbb+AJrpxU3O9RdUv8mdmLm6l6q2aX6X/Iu+NPAfhrxdhdesVlkGDvjwG/Or/hfw3pHhmx+x6LaR28RxuO0bm+prVVtzFu+BTq4JVqjXI3oebOvUa5ObQp6zb/atI1C3+UCa3eMDHquK/PmSFfDHxMEZPy6ffqTj2Oa/RHrIqn7p618CfHzTzY/FfxBGowJrhnSvd4eqXnOn3R9Fw3U5pVKXdH3Z4d1FdT8P6fqIORcQLIPxrRPAU/3jivK/2ZdfXXvhbaRtIDNp5Fuwzz8or1KM/IWPbpXhYim6NWUH0Z4GKpeyxEqclsDEkBVwOeahvPntJ4ZBuQxMMAexqZVG3OeaavzIwbuCKiLs0zCLs1c+dv2T5P7L8WeMPD7scJcK0Q9iSTX0Xc4QFjztGa+XPCF5/wAI9+1reaYzeXb3Wd/YZ2ZFfTVzIfsU7H+GNv5V6OZxftVL+dI9XN4t1ozf20j4r/ae0uS1+In9pYxHqCNMDj3xzXN/BXXDoHxH0m6AbE9wluxB7MRXuP7VWhi6+GOk+IYo8zQukLEDnBNfMUFw1pfW9xFw9vIJFx6ivqcBKOIwTj2Vj6/LZrFYDkfTQ/SyMiXa8bAoep9RUV/bpc2U9s+GDqQPSuf+GOsx674B0rUoJA7Nbos3PRsc10yKBgg/d5avh5xcJ8r3R+f1IunNx6o+Kfhpq2o+GvjvZ6TPOFsU1KVmj6cNmvtIt5mFUHkbs+1fE37R1rJ4b+N8t1ajYCI5UI9Tya+xvCuox6j4dsNQjYMJYEBPuFGa9rOI8yp1l1PczqPPClXXVa+v9M+dP23LFo77w/fKPleOUH25FeVfs/69F4Z+KGlX08oQSK0BJPGXwK97/bQ02SfwTZ6p/BZttY+hY18nWkiW9zDOxIMUiygj/ZOa9jLIqvgfZvazR72URjiMt9k+zR+ljsvlr5fzFiPmHQ15j+0xoq678Kr1CufsLG5P/ARXWfDDVv7Z+Huhaqx3G4tVYmtfWNNh1bS77S5sGC7haN8+hr5OlL2FeLfR2Z8ZSbw2Ji77OzPzm8O6pLpOtWOrWrES2cgkBX27V1/xX+Jut/EG6tBdM0NjAoEcXTLgck+orP8Aij4L1DwX4surS+gaKydz9mkxhSueKq+BvCmqeN9dj0fRrd5V3DzpkHyRj1PpX3cpYecVinbTqfoblhpxWJk1odH8D/hvefETxGouFaHSYWH2mZRhWA7A+tfbXhjRbHQNKh0rToFhtIBiMAfmTVD4f+EtO8H+EbXQ9OjRQi5nkxyzHrz9a6CMHlyeDwBXx2Z494qpp8K2Phc3zCWMq2T91bD6KKK8o8gKRucD1paD1FDuAkn3BjqprrtDulk06NsEY45rkW6GtXS7rybQR57mvVyvEqhWcvKx6eW4j2FWT7m/qi7lOK5HVo2SVSa7O/X5TXL6zHuG70r7U+0hujKT51G31qWoLdsEip/evgswh7PEzR8NmFP2eImvMKKKK4jhCquq2y3ml3dvIoZHhdSPcg4q1SA8leuetNOzKi2mmjxX9ltX0+DxJ4XmP73SrpVI7YbLcV7MrMVMgQZ6DPpXlfhK1XQfjprtn9xdcIuIx7IvNetErnb7V3Y981XmXVJ/h/md+YPmq+0XVX+9K54L+1Bo5tdW8L+N4XkWWyvYoJFTps3ZJNe26VeJqWmWl5GQFnjD5HfIrB+K2hx+IPh9rFiUDTLaSNB7SY4rlfhn4qitfgY+oXUmbjQrb7NMCefMRea0k/b4aHdafIuS+sYamlvHT5f8OfP/AMVlXx1+0NFpMeGR3W0dk6jBNM1PTF+Gvx/0y1gdxHZ+VJk9G3AitD9mWCPxB8a9Q1aT52VzeIT23N/9et79tTSjZ69pPiKFdsly4hLD/ZFfQqtyYiOHb05dvM+oVblxMMNJ6ONrebPbPjTdrH8JtavkyGe2jYfjiviz4e+FZPF2r3FqjENGjyk9uATX1n8XL5bv9na5u1bKtZQqT7jAryn9jfSY72/1+eVAxhhKD/gSkVyZdL6tg6klupM4srqPCYGtNbps82+CN8un/FDTp2dkXeYzjrycV99SATAKw+Xg/hX556tZy+G/if8AYwShtdRTd7AsDX6DaVeQ3WmQXMbB0mjDIw6HisuIEpuFTo0ZcSRUpU6q2aPlDw7ef8Ij+1HqJnXyo7+7eOIDgEMwxX0R8U/32jwaTOcxarOLf5fQjvXzt+03G2i/G3w/qW3YoEdwzDuQ9fQV3cf8JDqXh9V+ZVt47/P1rLGq/sq6/l/Gxjj1zexr/wB38UjrNMtfsek2Nsm3bbxLCMeijAr5O/bNs3XxnaXbY2yIFH4CvrnneB/DjH418wftvW2yXQroD/WSOp/AVhk8v9sj5owySb+vxb6/5HYfsf3kc/w2NmN37qRifxauT/bit/OuvDz9FEcn8xVv9iO9Euna3YE8w7GA+pNXv20rMyeGNN1DH+oJUn6mu2H7vN3fv+Z3RtRzrXq/zX/BM/8AYlvyuj67YhiWFymATxjHNd5+1L4aj174ZzyrxNZyCdHHXaoJIrxf9jXUvJ+IdxpJbC3MLyY9SFr6i8f2qXXgTXLWUZxp8pGfUKayx96OZqXexhmXNh81U13R8o/sea19h+I01tLI3lXNsQoJ/jJGK+y0KlS+PnBxX55/Ce8m0r4kaC8bFP8ATo45P93PNfoSsivGJE+6zZH0oz2ly14y7oriSko4mM+6PN/j8kdnoen+JpA2/RJzdJt6gkYrL+AviCHX9a1qeNi+YI3x7nmux+MmnLq/wu12025Z7Yhfrmvn79i3UmsfFmt6bPJueZFjQMe6k1jQpqpgJd1+V7mOGpxrZdN9Y/lufVydzTqbGTg5p1eNe+p4A3OJlr4r/axtWtvil5mNpmiLj35r7Vfao39+gr5S/ba0th4j0rWlXEf2fymPuTXs5HUUMSrnu8O1FDGJPqZv7Hvif+yvGlxo95KVtbyI+WufvSk19gFlXK/mO4r83/C2rvoniTS9aSQqbO4WQgegr7m8UfELS/D/AMO4vGF3cQs89oHiiDAl2IzjFdee4OXtoyitGdnEOCksRGUF8X5mJ8QPjZ4V8H+Kk0DUEu5rhcM7QAFQD0r0Lw/rOna5plvqmm3CTW0wyCpzj2Nfnd4i1K41nXbvWLqZpZbiVpF3HJAJyFH0r6s/Y4h1aPwZL9vhkSykY/ZxICDnPNZ4/KYYbCqSfvdSM0ySnhMLGSfvdTz/APaUtp/Dfxu07xDbsENxKmGHcDANfUX22C68PJeQuGjmjXB9civFv2y/Dn2zwvZ+I4/l/s5trEf7RAFXPgl4wttR+D1ja3F0DfWk0cTAtyctUYhfWMHSqR+zoTXh7fBUKq1abT/r+tzvfiNoUWsfCy/01owfLtmlQEfxKDivgGWGSKQiQbWjbbID2r9L54o2jFvMoaKRNrj618UftBfDXVvDvi+9v7Czkm066kMy7FJ257V1ZDiYwlKjJm/DmMjByo1HvqvU9G/Yv8UvNFqHhWSR3ZAblMngL0xX0kOAVX+IYOa+Pf2S9N1qP4jS3kdlNBAbTaxZCoPNfYvDEgffArzs7hGOKlKL0Z5+ewjHFvke58j/ALaMEUfjayuG2ozxqvzcdBXr37LHiC31r4W20LTiS4tGZZFzk9eK67xL8P8Aw74i12DVPEFrHqAi6JMuR0rS8MeFfD3h3zhoOmwWMT/wxLgU62OpVMHGhbVCr4+lVwUcPb3k7oo/E/wvH4z8C6locindKoZP95eRXxAnw28YHxInh+TRLsSecI2mMR8vBPXNfoLECi7xK+6k2CR/M2rv9cc1GBzSeCg4RV7k5bm08DBxSvcxPAmgv4c8GaToJZGaythE5XoT7VtxiVExwef0qSivNnNzk5PrqeTObnJye7MjxB4b0TXrcwavpdrfqRwZ0DFPpTPC/hfQ/Dds0Oi6Xa2JJ+Z4EClx6Gtqin7WfLy307Fe2qcvLfQYELLtc457d6dt+bcSc+naloqL6GdwooopCCg9KKKYCEcD1o+cdDxS0UraWH1ud7eplTiud1ZNsZDdT0rprkfKawdWj3L+FfpR+hxZyS/LKwNWh90fSq8y7Zz9asA5FfIZ9TtiedbM+Zz+ny4nnWzQUUUV4h4IUwh1kyuDu6U+kc7Rn8qa7jPMfiRG2mfEzwx4jOEigjkglYernAr0x2DEMuc8V5/8frSSTwGl1AP9IgvoHBHZQ4Jrt9GvYdS0q2v4cGOaMMDXXU1owl20/M7a2tCEl00/yLmxXf5gCh6j1r5p8aW6+FrLxx4Y8xlN+s2pov8ADtbjH1r6UZsdK+ef2wrKaz0yDXLUYNwBaSkf3etb5XJe29nLaR1ZPLmrqj/N+mpz/wCxLpLfb9U1p1AjaHyY275B6V6d+1FoCa58MZ77yy8un5kiAHOax/2N9PSP4ZSXW3DyXki59hivZdasY77SLjT50DxyoQVP0rbHYhwx8qnWL/Kxtj8VKnmMqv8AK7fdY+btK1qTWv2PtTS4ctcW3yyDuBv4rR/Yos2TQNaviB+9eMe+BmvPPBs9zpOj+PfB9223zSDBGf8AeJ4r1b9jGPb4L1DP/PQD9TXoY2Hs8NWj0buvnZno46Lp4StHpJp/fZ/oeKftQaXPp3xd1O4VVSO7cSRkH0Ar6a/Zv1tdZ+EumRGQyz2UQimLf3uteRftraOYdZ0XVkX5XidZT754q1+xVro36p4Zml+d38+ME/wqKrEr6xlsJL7NvwRWLi8VlUKi3j+mhoftr6QzeG9O15UJZJFgLdwDk133wKvY9U0HSr9ZN7waVHbuT7VofH7SE174WapCY97WytOv1Ary79jLU5rrTtQ06ZyWtwWAP93ivPhJ1csut4M4Iv2+V3X2D6QY/Ip7Zz+FfOP7b3lrpPhwydTcSYx9K+i0Yxx+cwyvQCvl39ti/wDMu9FsFP72J2dl9ARxWWTxbxkWc2R642m/X8ij+xPdiPxZq1rux5qJx64zXpv7X1v5vwnuXC5Mc0fPp81eKfsjyvD8UYIN2A4bPvwa+lvjxpv9p/CzVrIrvbiTp/d5rux7VPM4y7npZmvZ5rCT8j44+DmuDw78SdJvmdlDyCElf9ogV95eJQtxoWrAEbfsjhvoVr83oJ2huIbqI8pIJEPoVPFfavhjx1b658BbvWpLlVuYdPeCYFuTMV4rrzzD81SnWS9Tq4gwznVp1YrRtJ/ofIUEgtPHYkh4WG+BH4Gv0J8OOs/hnTZ+pkt0Y/lX5y2kklxqsMzczSSAt7tmv0T8G7v+EQ0ZG6/Yo8/XFY8Qe7Gnfcy4miowpt7lzWIEudKurNhkyRH+VfD3wY1j+wfjhbyM5SA38scv0ywFfdvl+ZJt6BlwT+Ffnn8RLebRPiJqSWr7JIroyZHu2awyKPtY1aXdWObh6PtY1qT2asfoVGweNW/vAGnVy3wo8TW3i7wJput255kjEbj3Xg11NeDUg4TcX0PnKsJU5uMt0JIoKFu/avJP2pvDL+IPhbLLbRq13ZSCdv8ArmoycV62+Rhu3Q1V1Swh1LT7zTp1BS5gaHB9xWmFrexrRn2NsJXdCvCouh+aoUSRqu0HcM+59qv3utahqFjDY6hqVzPbW/EUDcrHitr4l+FbrwV4yvtNuoX8suxgYr8oXPBzWRouk6nrmr2+laPaGe7uGC5Xkc+p7V+h+0p1IKs9j9NhVpTpqs7WXc7r9nr4ey+PfGKfaEKabZESTMOhFfb9jZ21jZw6fZQpbwRDaioOOO9ch8E/BVt4C8HQ6XsBvphvnfHOT1FdqFZEJHOK+JzXHPE1mk9EfAZxj3ia1ou6RgfETw5b+LPB1/olwSVuEJUY/iHI/Wvkb4S+GPE2m/FePwvcW11EI5vMn+U+WdpyDnpX2zsJjyp2nsaijt7db37SlvH9oKkNJjmowuOlh6M6LjdSIwOZSwsJ0mrp7epOwbJXggjr71DfWlrf2ogvrWK4X0cZqZRhQKWuDnak2up5kZyVmtClp+m2OnE/2fp8FsSNpKDGRV0YX7o5PU0UVLk27t3G5ybu3cT7/DooHtSRAr7ewp1FD1J63BRt96YqlXLLzmn0UJtbBdhRRRSEFFFFABRRRQAUUUUAFFFFABRRRQB6JOMpWNqKYjO6tuT7tZeoLuWv0o/Q1ucVeLic/WiLofrVjU49shPvVaA5U/Wvn8+p/uoy7fqeRxBTvRhLt+pJRRRXyp8rZWCmv8xA/KnUxwWB29VotdCSvoY3jqza+8JarEE3sLZ2Qe4U4rm/gHevdfCvRoZH3XVtCY7hT1Vtx4/Ku7VPMSS3m+7IhU/iMV5L8Crz7B438c+E5Gx9n1ANbL/sBea7qd6uHlFbrX9Dvop1cNOPaz+7T9T10bchT1NedftE6Suq/CvVy0e5rOFrgZ7YFeiqucTZzt6isnxzaLq/hLVbHH+utmGPXiscLPkrRl5oxwtT2VaMut00cJ+y8tuvwfsntmDAykt/vYGa9OGc5due49q+eP2O9eaK51/wdcSf8ec8kkYP+9jFfRL/AH0PvzW+YU3TxEr9f1OjNKbp4qTfXX7z4y/actbnw18Y7u+sRshuIUwB0Ylea9g/Y+Vf+EClYfxvl/rk1xv7beltHc6Nq6r/AKxmVz7AcV1H7Gt0k/gu+jVv+PdlDD6k17OIl7TK0z3MVP2uURl2a/Avfthaebz4ZyXUce6aCePb7LnmvnD4Da+vhv4kaZeyTGMSsLdj/vECvr7462K3/wANdVhYZwocfgDXwQrSQol1bt+8hcMD7g5rfJEq2ClTZ05DatgalN92vvP0pvbaHUrCe04e3uIijHtgivln4GXT+Ffj5rWgy/uYp5HghB6EbuK96+CfiNPEvw00q8WQPcQ26xz/AO/ivnv9qXTb3wt8TLPxDor+QbiJTuHaXJJNebl9P95Vwr+0jysrpfvauDf2kfR3i34keEvDIePUdTjElvktGvzZPpxXxP8AFvxtc+PPG91rUoMaHEcCdto6H8q5e9uby9vJ7m8upJriVyzFmPU96LS1nubqKwjiaS5kYCKNRk5PevosDltPBN1Wz6XL8pp4H33vbV9Eeu/sh2E138TkuYQXjtAS7emQa+x9Ws0vtPvLCZQRPA6D6kECvM/2dfh0vgDwnHcX0ezV78brg+3Vf516j828IT845B9a+WzTEe2xClD7J8jm+MjXxbnD7P6H5zeMtEl8MeJtS0G6jZHtpioyOx54qGw1rUrXRLjR4L10tJpA7oO5x1r7C/aF+FUXjbSv7a0iJYddgQlgB/rR3FfHV5o+qafq39mX1hPDfBtoj2E819VgcdRxdNJ7rofY5bmFHF0optXXRk/gq2N14v0ezCl2mvUQDHUE1+imkWr2ljaW7rt8mJUI9MV8y/s4fB7Vl1pPFHiOD7PHD80ETDlj1DV9SRv853dDXz+e4qnVqRhF3sfM8Q4unWqxpxd0hX+aQxhtu4YzXyL+0t8K9Us/FMet6Sj3SX7hZAo+7719bnlg2cc8/SmvDC0fl3ESTjOU3DpXm4LGTwlRzieTgcbUwtRyicr8HvC6+EfAGnaQF2sqb2Hu3NdfTUZ2+ZuOwX0p1clSo6knJ9TmrVHVqOb6gPvbT90jrTFVuGIwycL70+ipvpYzvpY5vxf4N8PeLYBDr2kxXQByCTgg+tR+C/AHhDweWOg6HFaysMtLncSfxrqKK2+s1eXl5tDZYmso8vM7DI12u428dQfenlmGAFyD1oorExWgh/ulcqvSm7eN6DY560+ii7C4ijaoGc+9LRRSAKKKKBBRRRQAUUUUAFFFFABRRRQAUUUUAFFFFABRRRQAUUUUAejt0qjdrxzV5qrXYyB9K/Sj9CTsclrcZ5IFY9qdqsG4Oa6LWl+U1zZGJa8/NaXtcK121OfMYe1wsl8/uLPUZFA6Ukf3TQnSvhuiZ8N2FpEJDtxS0iEK5I60DW4SfM5Powr5k1/xEvg79qJroyiO31BjHKexZsAV9OGRi4UYH4V8S/tTu6/FmWSNts0LbkPuOlexk0FVqyh3R7uRU/a1Z07Xuj7UilTcdrgq/wB3HenmNZHW3br/ABj/AGa+X/Bn7TFro/huy03WtDury5hiEbSxsBk+te4/DX4geH/HVis2l3CpeKu54C2WUehrnxOX18PeUlojixGV4jDNucdEfLnhLUpPB/7RNzsfZb3OqOkp7BCxNfaYeOS3WeNgyOAwI9DXwj+0NYXOk/FPUQQ8Up/0hCDjqTX2T8LtXGreAdHu4zv3QJG8nUAhRmu/OKfNSpV+jjqepnVLnpUq6WjjY81/bFt4rn4dQS43Swsdv4kV5l+xprVza+NLnw+MmC8Xc/sVGRX1D4s8K6N4o8PT6LrUDz2knUo2G69jXH/DT4Q+G/AOqvqljI8twThCWJIBrLD46nHASoz3McPj6SwEsPP4jsPiBZ/bvB2qW0a75WtZCqjvhTX51rbywGSGQFXViJEPVT6V+mHCuxZQR0AI6ivnr4tfs8p4j8Rz654X1CGwmupM3cMgJG8/xAdhWuSY+lhW1U2f6GuQZjTwjlGrsx/7EbXB8G6vFIx8v7d8ueg+Wr/7YHht9Q8EW+qRfNLaXG6Rh/zzAr0L4SeCbXwD4MTR4pkuJi4kuZE6PJjkj2qb4taR/bnw01yx6ytauYv97Fc8sXF4/wBrDucs8XH+0VWhtc+NPhp8K9f8f2yX2msIYRKUeUjIAFfVPwj+Dnh7wIi3ZjS91hx89y4yo9gp6V45+xxrU2n+LNS8L3Uu1NmI1J/5abuf5V9YIpUYP3ga6c4xddVfZ3tH8zsz7HYhVnRvaO/qNPL79hz3X0o2E7gTz2alkOJVx3606vn29T5p6Mao2ZONxIwfpVU6TphmWb+z7QyL0Z4VJ/OrlFNSa2GpNbCBVXKxqFB5OBxmklX92dvLAcU6ihu7uybjcBlVWUkMMH2pskfQoTlegqSikFwA79+9JkZxmnDvUbbM5agB5oyKaNr/AHMtj36U8K38RGKLBZiUU7ZtXKsqr3zVW4vLSH/XXUa0+VlcjLGRRWf/AGxpo4W9jPtSHV4P+WamT/do5WLlZoMyr1OKXIxntWW+qzKN0Olzyk+hFRrqt5IedHuFPpmnyMfIzXVgxwpzSnjNZE15qUsZEVm1pN/B5g+9Xk/xg+IPjXwJB9onNsA33VMYJNbUcNOrLlW5tSws6rtE9u3LjrSr833ea+RtH/ao1xb2MXuli4iIAZEUAk+1fU3hu+XVfD9rqSW8tst5CsuxzyCwzWmKwNXC29p1NMRgamH+M06KB0FFcRxBRRRQAUUUUAFFFFABRRRQAUUUUAFFFFABRRRQB6OaimHFTVHMua/Sj9COe1lDtPGa5e4G2b5hiux1VflNcnqy/MDWdaPNTlHyLkuanKPdCJ93PahelIG/cLSqMCvzyceSTj2Pz2pHlk49haYXXLDpgZJ9qfXCfHbVbnSvhfrE+nl1vdqrGydQCeaqjTdSagupVCl7apGnfd2HeLPit4J8M2Mryaxa3N4nS3jfLE18YfFDxdL418a3euGIRQOx8pCPmA965S4eeaYyXEjPMSSzOck1e0fSdQ1a5FrpVjcXlw5ACxLu2/WvucHl1PBq+t7as/QcvyqjgU5X1sUgQkhPDHHf1r0T9nLVLzS/ilpsdsXCXkixTAdME8mun0v9m7xhNoX9pXF5ZRXTDcluxIb6EV3vwE+CWreG/EB13xI8O6MbkVOxzUYzMsM6MlzXZONzPCSoSSldnY/E34K6H468af2/qF1NH+6WEosmM4rtfh54S0/wT4Wj8O6bJcS2qytIDK+5gT710SbXmLRjIxkZ9adXxs8VVnT9m37p8LUxVWdJU3L3RjKTIpOfl6Y6fjTiFUk7NxFLRXPe7uzmuH3mYsOnSmYBjJ2sCD26mn0UJjuR7Rv8zaeVxgUTxpMBC4/dsu0571IelI/3B+Y+tC0bYXPhNZrrwJ8emupmNrHFqTytu4Hlljg/SvuezuFurC2vEIPnxrJx6EZBr41/bA0x7H4ntdAHy57SPB9+tfS3wI1weIvhlpt9uy8aCA+20AV9Dmi9rhqVfrazPpc4j7bC0sR1aszulGRkjmik+bilr54+ZEZgoyTgUo5GRzQRkdAfrUcpGFZMjsRQHQfkbtuecZxS1Qv9U0/S4y2sX9raZ5Uu204rBk+IfhCOQx2Gt2mpXJOBbwShnz9K0jSm1e2hoqUmr20OtyKMisnSdWbVVLiwurRgM4mXGR7Vf2yVm1Z2IcbEpxkHcBUU95HGOIzIfQU+Jcg76UQIGzRcdzMkvriZsQWU0bdiRxTTb+IJ/wDW3dqsfoqkNWzgDpSU7iuYn/CPwzv5k93dh+mFlIBq3b6LZRHHzyEDnec1eZSWPOBjH41HJKsEbGSaOGNBuklkOAF+tON27FRbeg02lnGB/o8AHbKCnLbwYysaAewrifEnxQ8J6bJ9ktZn1u+JwLawYO/4Crukf8JNr9ul1qHlWFi3KQKCtwo/2q1dGajzS0XmaOjJayOla6trdiFmQOOq5qKTU5ZPlitpCf7wHFOtLGztoli2tKV/jflj+NW0wg/dpisr9mZ/M5rVdN8Uakj28eoW1vaS/e3A+Yo9j2rgdT/Z58L61M02sa1r13zkrJeFhn2zXsvXrRW1PE1KfwuxpDETpv3HY8h0D9nX4baPqkGpW9vqMskBDKk025SR6ivWIoxHGkYQLHEB5apwAOwqaiprYirWa9pK9iamIqVXebuFFFFYGIUUUUAFFFFABRRRQAUUUjDIxQMUc0pGBk9KjCMO9D7gvWi/kO3cfkUCo15oLBOTxVJcztHUFG7stSSioXuFHeojdLXTDA4iesYnTHBV5q8YM9ToNFFffn25l6qvymuR1pTt6V2moLlTXLazGcH6UdUa090Y6N+5Ue9WG7fSoIBwamzmvg8xp+zxM15nw+ZU+TFT9QrJ8W6Nb65oF3pd0uBcIQjL1Bx3rWorjjJxkpLdHHCbg+aO58YR/s9+MJPFDafJ5P2DzCftGfm219N/DH4c6F4E0yJLG3SW62/vJ3Ubya7SivQxOaV8RFRk9Eeli84xOKiozei7DTyxZxknv3FNRUY7TJKwz/F0qSivOPLTBBtbjgA9qU9aSihsAooopCCiiigAPSmS8Q8ckc0+mY4en0YPZnzZ+25py/2domqBDvkm8tjjsFqx+xfrjPpGoaCz5Fv+8VfTca6D9sWza6+HVrMoyLeUufyrxL9lbXW0v4q2lluwmpARN+AJr6ilH2+VSj2PsaEfrGUSj1R9s+ZkhcU6kPDD6mlr5dnx73EYgdc9e1NBLOflAXdmn0UmFzyr41/Ci8+IGs2V5DrU9paxqEljWTGRnnArofAnwz8G+DbSKOw0mG6uxjddzxgyZ9jXaUV0vF1eT2adkdDxVTk5E9BBuDnOCmOD3pdwoornMLjW5IxT8cdaSikK4i55zS0UUCEbAUnkk8CsDx1oUniPwjf6Il1JbS3MRQSxnBGfeugorSFRwalHcqMnCSlE89+E/wAKfDvgG0SSOM3+p53PdzgGRfoa9AblzIoO49z1P1p1FOrWnVlzSeppUrTqO8mNjGF5HNO57YoorO7e5kFFFFIQUUUUAFJkeooDetNO3POKFrsNa7D6M0Yx3pjOo/hNNq24npuPpcH0qLeAOwppuAP46uFOc/hizWFGc/hi2TUZqs9yv8PNQm4kLYUV3UsqxNXZHfRyjE1eli+TjrTHkQKcsB+NVMTyetKLKVm56V6NLIG/jmelS4f/AOfkyRplHRiajNyzHG01PFYNnpVqHT2ZsYr0qWTYaG6uehSybCU9bXM0yTN93IpBFOx+bcRW7FpjelWodNYHpXfDD0qfwxR3wpUqa9yKRz8Niz9VNWRpXH3TXRw2BHarQs8DpWybWxoqslszapD1paQ9RQYEFyuVrnNcQY/CumuPu1ga0mW/CgpM5ZeCadEcr+NJOMSmnR8LXyWfU+WtGXdHzWf07VozXVDqKKK8I8AKKKKACiiigAooooAKKKKACiiigApD9z8aU9KEHFNDseb/ALSFqtz8HNckYZMEBcV8VeCNWbw/4m07Wk+9ayhhj34/rX3N8c0Enwl8TIehsz/MV+f4+QlR0BBr6/Ifews4vv8AofbcNLmws4vu1+B+l2nTfaLK2uP+esKP+ag1ZrjPgrrP9v8Awz0fUs5yhj/754rs6+UrQ9nUlDsfHV6fs6kodmFFFFZGIUUUUAFFFFABRRRQAUUUUAFFFITTGLRTTtJ6Uhz24osFuw+ioxnPXNPGBRbzHyi0VE2A5JYCo3udvTmuinhK9X4YM6KeDrVPhgyzmiqHnS7iVXrQZro+tejTyLEy+Ky+Z6dPIMTLdpFzep/iH50xtvtVVLdyc4PNWY7Z8dDXfTyGkvjlc76fD9FfHK5F55HvSecx4wa0I9Mb+7VmPTG4+WvSo5ZhqPwx+/U9KjluEo/DH79THEcjdj+VKLNmI610centnpVmPTzxxXbGCj8KOtOMdlb0Oci00g881bj08MQoXk+1dHFp6g1bjs1XBHWq1e4pVJPqc3FpbrVuHT2DDK8Vvi35p6Q7Tu9KCOdvcyIrJf7v6VZjs1U52/pWkBT1FBN2Uorcf3f0qwkCjtU1FAiPylHajaPSpKKACiiigBk33DWPqaZQn2rZas/Ulz+VA46nEXwxKabF9yrmsryaz7UYj/E18/n0OalGfbQ8nPafNRjPtoT0U0cnNONfLdD5IKKKKQBRRRQAUUUUAFFFFABRRRQAU5elNop3Gmch8ZoDc/DDxDAvV7Qj9a/Pt02s6t1UkV+k+uabHrGj3WlynalzGUJr86fE2m3Ol6/qenXULQSQ3EgCt/d3HBr6vhurG04P1PsuFqi5Zw6n11+yFffaPhbBY5/49ZHP5mvaK8I/Y0tpE8CTXUkbKsj4jc9HwTXu9eDmSSxU7dz53NlbFz9QooorhPOCikbOOKF3CmOzFopkrNgZpBzRp3HYkopinbSPMq9TVRpzn8KuOMJS2RJRVZrpc8U03Ga7KWW4mp9mx3UsrxNXaOhaJwaXj1FUWdm9aQ27yetejRyGq/jkelR4eqP45WLMs6xvtqJrlD2pYrF8c5NWYrFv7tejTyPDx+LU9GnkeGh8epS+0PnCA47UhjuZPukitqDT2Kj5f0q1Fp7Y+7XoUsHQpfBBHdTw2Ho/w4I5xLWbOGJNWorAsOc10kOm9CRzV2GwUDoK6bs39ozmotPOANv6Vbi0wkfdroltccYFSLbUrEc/kYkemrx8tWY9OXHStlYeBwKeIqYuczY7Vf7v6VZS2XH3au49hRigm7KscK56VOI19KkooC5H5QpVTBBp9FAgoNFFABRRRQAUUUUAFFFFABRRRQA1qqXgyPwq7Ve7GT+FAI4/WV5NZMfyqfrXSaynB4rmpR+9K1wZpDnws/IwzGHPhJrsrkkZ+WnIcrRj93ihelfCvZI+F6IWiiikIKKKKACiiigAooooAKKKTOaAFopuBup5z3p8rK5WNZiqlh2rzf4jfBnwf471FNSvoHhvON8kb7Q49MCvRiydC1KCqj5a1oV5UZqUHqa4evOjPmg9TK8I6HpfhrRYdF0eHyLKAYjQ8nPc5rXqPzueduPpTHuFFWqNas72bZUaFevK9m2yeiqX2o5wq80jSTP0BrtpZNiZ7qx6FLIsVPWSsi67YHDYqF59vVs1W8mdz827FSx2b98mvSpZAl/El9x6FLh+H2539Aa6Vu2cU03EnRVq3FYsxPy1ai05v7tehTynC0/s3fmehSyrCUvs3fmZAaZz83HpUiWryetbsOnN/dH5VdgscY+UflXdCjTh8MUjtjGEPgikc0mnsPvVZi03NdMLLkfKPyqzDaY/hH5VoX7R9/8AI5qLSwO1XYNPUdq6JLcAfdH5VILcf3R+VJq+5nKV9zEjsUx92rMVimPu1qpGFGNop2PamlYm5npbKvy4qzHbr6VZAGOgpaAuQfZx2pRERU1FAiMYqQdKKKAG7hS5FLRQAUUUUAFFFFABRRRQAUUUUAFFFFABRRRQAUUUUAFFFFABUcq5FSVHLnNAGBrSjBrlrji6Ndlqa5U5Fcpqa7ZicY4qKkVKLTNUlNcr6kIPzsvtTl6UxP73rT0+7X53OLjOUezPzucXGTT6Ni0Umabxnqam1ybXH0UzJ7frQCc0+Vj5WPooFRDcCSTxQld2BRbJaKha5Vari6YHhSa66WX4mr8MDto5bia3wxL1NyGHFVGvJGGNnX2qONJv7zV6NPIKz/iNI9Gnw/Xf8RpFtgR82enNM+0cUqQyMMc81Ilg/pXfSyGhHWTbPQo5Bho6ybZXaYHgAZpD5jdM1pQ6cdw+Srsdhz9wflXp08Dh6fwwR6UMHhqXwQRz4tpXOMmp4bB8/NXRw6f8w+UCrkWnc8gV0pW2R0e0srJHMppwPCjLVag06Qfw108ViqHcFH5VMLb/AGRT16mbm76nPwWHPzLxircVgvpWzHAFOSoxUqxr/dFFktiXK/QyorJV7VZitV9BWgqr/dFKAPQUCuyulquOlOEKr2qeigRGka+lP2gUtFACAiloxRQAUYoooAKKKKACiiigAooooAKKKKACiiigAooooAKKKKACiiigAooooAKKKKACiiigAooooAKDRRQBmamnymuS1pcOT7V2d+uVPFctq8O6U8cYoW5pBmLA2U/GrHQ4qtIPLbA4FMaVyeGNfJ4nKa9WvKUVZM+axWUV6uIk4qyZc25qNpY1JU4yKqH7Q33ZGp6W0jAFsknqa2p5A3/EZtS4ee9SRI00f96mfauyrmpkssjlM1ai0/gHyxXoU8lwsNWrnfTybCU9Wm2ZTSXTfdU0qLcOfmzW/HYsB92rMVgM8xivRp0adJWhFI74U6VJWhBI55LJmHNWo7En+GulisUx/qxVhLRQfuCtfUtzOcj03P8ABVuPTFz0rfS29qnFuvZRSsTzowotNUEHFXY7NPStRYcHoMVJ5a9lFMTkUFs0AzipIrZfSrm0elKFA7UE3IRAoHHWl8oipqKAuRxqQ3PSpKKKBARQBRRQAUUUUAFFFFABRRRQAUUUUAFFFFABRRRQAUUUUAFFFFABRRRQAUUUUAFFFFABRRRQAUUUUAFFFFABRRRQAUUUUAFFFFABSE/NS0Y5oAhuU3LWPfW4bNbjc9aqzwhn4XjFAJnH3Nhuc4FRpph3dK6w2if3KelnHjlKVn3NefzOdg04dxVyPT1wOK2hapjhKmWGNVA20WIcvMyI9OXHSrCWajjArSCgdqcI167eaYcxUjtE9BUotlHarAAooFchEainBVqTApMD0oEGBjpRuFLSbV9KAFoowKKACiiigAooooAKKKKACiiigAooooAKKKKACiiigAooooAKKKKACiiigAooooAKKKKACiiigAooooAKKKKACiiigAooooAKKKKACiiigAooooAKKKKACiiigBrUoHFFFACFR6UqjiiigBaQ9aKKACloooAKKKKACiiigAooooAKKKKACiiigAooooAKKKKACiiigAooooAKKKKACiiigAooooAKKKKACiiigAooooAKKKKACiiigAooooAKKKKACiiigAooooAKKKKACiiigAooooA//9k=" id="698" name="Google Shape;698;g293598cb7a5_1_369"/>
          <p:cNvSpPr/>
          <p:nvPr/>
        </p:nvSpPr>
        <p:spPr>
          <a:xfrm>
            <a:off x="1742620" y="-143532"/>
            <a:ext cx="304800" cy="304800"/>
          </a:xfrm>
          <a:prstGeom prst="rect">
            <a:avLst/>
          </a:prstGeom>
          <a:noFill/>
          <a:ln>
            <a:noFill/>
          </a:ln>
        </p:spPr>
        <p:txBody>
          <a:bodyPr anchorCtr="0" anchor="t" bIns="45700" lIns="91400" spcFirstLastPara="1" rIns="91400" wrap="square" tIns="45700">
            <a:noAutofit/>
          </a:bodyPr>
          <a:lstStyle/>
          <a:p>
            <a:pPr indent="0" lvl="0" marL="0" marR="0" rtl="0" algn="l">
              <a:lnSpc>
                <a:spcPct val="100000"/>
              </a:lnSpc>
              <a:spcBef>
                <a:spcPts val="0"/>
              </a:spcBef>
              <a:spcAft>
                <a:spcPts val="0"/>
              </a:spcAft>
              <a:buNone/>
            </a:pPr>
            <a:r>
              <a:t/>
            </a:r>
            <a:endParaRPr b="0" i="0" sz="1799" u="none" cap="none" strike="noStrike">
              <a:solidFill>
                <a:srgbClr val="000000"/>
              </a:solidFill>
              <a:latin typeface="Arial"/>
              <a:ea typeface="Arial"/>
              <a:cs typeface="Arial"/>
              <a:sym typeface="Arial"/>
            </a:endParaRPr>
          </a:p>
        </p:txBody>
      </p:sp>
      <p:sp>
        <p:nvSpPr>
          <p:cNvPr descr="data:image/jpg;base64,%20/9j/4AAQSkZJRgABAQEAYABgAAD/2wBDAAUDBAQEAwUEBAQFBQUGBwwIBwcHBw8LCwkMEQ8SEhEPERETFhwXExQaFRERGCEYGh0dHx8fExciJCIeJBweHx7/2wBDAQUFBQcGBw4ICA4eFBEUHh4eHh4eHh4eHh4eHh4eHh4eHh4eHh4eHh4eHh4eHh4eHh4eHh4eHh4eHh4eHh4eHh7/wAARCAGEAdw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KKACiiigAooooAKKKKACiiigAooooAKKKKACiiigAooooAKKKKACiiigAooooAKKKKACiiigAooooAKKKKACiiigAooooAKKKKACiiigAooooAKKKKAGClNQyTxRAl5BVCfXLOLPzA1hPEUofxJIyqV6dP4pGoOB60ws+4fu+PXNc9L4mUriKIj8azp9cvHY7DgelcNTOcNDbU4amb4eG2p2ckiqMmQCqk+p2kQJaUEiuNnvLmb/AFkhFVijnneTXm1c/l/y7h95wVc7l/y7idbPr9uo/d81m3PiKZlKQrtY9DWJtZR601mLDb933rgqZriqu0uU4Z5niaj+Kxt6PqdzLqKGVsjnPFddGq5D45xXnlrJ5MysG53CvQbZt0afSvYyPETqQkpu7PXyavOpCSkyaiiivePZCiiigAooooAKKKKACiiigAooooAKKKKACiiigAooooAKKKKACiiigAooooAKKKKACiiigAooooAKKKKAA0lDZ7UnzUBoOFFIuaWgAooooAKKKKAGnOaO3NDDnrxUEs8Ef3pAPxpNqOrYOSW5Nzng0Hp0NZ8usWURK+YCR71QufEcaf6tQa462Pw9LeX3HJUx1ClvI3hn0NI8qr1cCuRm8RXEjEKpAPSqFxdXc5z5xH4159TPaMfgVzhqZ1SXwK52smoWcYO6dSR1ANZ9zr1tGflUt9DXJB2zhixPc0MCw4IH1rz6meYh/AkjgqZ1Vl8Csb0niOdwREoH4VQn1e9f7xb8KoncRj7tNG4dPmrz6mPxFT4pM4KmMr1PikyUySHrI5+ppp5680UVx3bOW7DA9KKKKQgooopjCkI4paUUmA04xXbeH236fCc5IXmuHc8Cut8Hyl7aRP7pr28kny4lruj2MlqWrOJvUUUV9efUhRRRQAUUUUAFFFFABRRRQAUUUUAFFFFABRRRQAUUUUAFFFFABRRRQAUUUUAFFFFABRRRQA2UsF+XGc96j3jk8jFPlxs59ayta1zTdLgaW8mQED7gPzH8KqMZSdoowxGIo4em6laSjFdWXbm5it0aeWQJGB1J4rhPEfxD8mRodJjDuOCzjIrmPFfi+61xjDbq0NqD8o6E1yyq8RO5sk+nWvewWVRspV0fkfEnH1ac/YZc7L+bq/Q2tR8TazfPvkvJ4W9Echaqx6zq6MG/tK7I/wCuhrMZZjjLArnp3qUfd5r2o0acVZRPzirmGLnLmlUd/VnUaR431OwclZHuFON/mHOK9G8NeLLPWYlCsEmI5Q14jD8iyFcHpx61LZTTWlyLm1lKSDsDXFisupV9UrSPp8j4zx2WSUZS56fZ/oz6I3YIZmx9TUUl/bR53SD86830TxFeajaMs0xDodvWre+RvvSE/jX5rmGbywlWVHks0frlLiOniaUatGOjOvutfs4n2gsxx2qhdeIpG/1IA+tc9s74/OkY7e35V5FXN8VN6NIxqZtiJ+RpTavdSklpWU+iniqU8k03/LZ/zqJdp5/nTw2OlcFSvUqP32cM685/ExqptGG+Y+ppcD0pc55NFYmLDAooopCCiiigYUDiiindhcKKKKQgooooAKKKKAClXrSUE4FMaGKvzc10HhWTZebN2AVPFYZGBmrWjzGPVIwO9deAn7PERfmdeBnyYiPqd3zupRTA33TTx1r74+2FooooAKKKKACiiigAooooAKKKKACiiigAooooAKKKKACiiigAooooAD0puWpx6VCzqgy7gVMnYHZK7ZIenU5pBkDkmqc2pWcSktL0qjceIbVV/dZY/SueeLoU/ikc88XRgtZGu0hzgbs0SOylcEY75rlLjxJcYOxOKwvE3ia8t7QhJcO/vXLHNKVSrGnRi3Ju33nmYrPsLh6bnLZGz488XwaXavbWriS6YYGOcGvH9UvLy+uY5L6ZpHIzyelWLiRpJfOmYyTHnJrMtXe51CVpfuocCv0PCYGOHjZ6vufhefcRYjOqzqSdqa2RceT94FVjwtN/i3d/Wlbbkjbg56+1JXfdvc+X22DvnvRRRTEA46cUDhtw60UUgL+izSJfJhyFJ5HrXfLg7COmK83tZPLmQ/7Qr0O0fdZxP7CvzTjrDqNanWXVWP0Tgyu3RnTfTUmBOTznmikTv9aWvg3qz7MTA9KWiikIKKKKACiiigAooooAKKKKACiiigAooooAKKKKACiiigBadB8txG44IYc0ygNtIb0NVF2aZUZcskz0C1bzIUbrxUy53Gs7QJDLYK1aIPzY9q/QqFT2lOMu595Slz04sdRRRWxoFFFFABRRRQAUUUUAFFFFABTT1+9TqYc7jxRqAuWoG7vTHbH/AC0C1DJe28Y+aUEjrUSnGO7JlOMVeTLLH3poY57msq4161iOOtZs3iTdkRjHpXBVzTDU95XOSpmOHhvI6guw9PzpklxFGuWkX864m51bUJCdjkCqQmkbrIxrgqZ/D/l3Bs8+pncF8MTtZ9as485k5HtVCXxKm35I+a5hlkY9M/jSZPpXn1s7xMunKcFTN68tnY2Z/EN0+VjYrniqUl9eSDDzs1UtzbhUledUxdar8U2zhniq0/im2JJluSSTSooxRQh+YisErmGreoy4nighZ5AMAV51eXj3+ozSM5eLP7seldH4vvDDbSLnGRiuRsk8qyAP3lzmvs+BsOsRiquIktIKy9Zb/ckfF8XY1qlGiurLEpMaF2OcCs3Rblbi7uWQ/Lk/nVq5ZntJW7eW38q5DwhetDcSRseWev0+pPkmrnxtDDurRqProdszMVG45NNoLbsEUVre7OCV7hRRRQSFFFFAE9lD506L1+YV6Fax7II48cAdK4TQHA1iKNu4zXoG4Z47Cvy/jqs5YmnT6JH6TwbRSws592NTq31p1GMfjRXxDPrQooopAFFFFABRRRQAUUUUAFFFFABRRRQAUUUUAFFFFABRRRQAUjdKWg9KYHSeEJpGtpI2bOG4FdBH978K5TwnLtvDHnqM11kfPNfa5RU58JHyPsssqc+Gj5D6KKK9Q9ADSc0hNN3Y7gUAOO7HFJlifSoJr22h/wBZKBVObXLGM/JIH+lY1K9OmrykkYSxFKG8jTZiKRWbFc7deI9ufKUGs+bW7udt6naOmK82rnWFjond+Rw1M3w8NFqzsWnjT70gFU59Ws4pCrTDI7Vxs95O/LOar4Lneck+ua4Kue1P+XcPvOGpnr+xE6u68RIh/dJv/Gs2XXdQdmZJAinouOlYxwOpxTlPArz6ua4qe7t6HDUzOvPrYs3F9dynLSnNV/mJyzMSevNITSjpXBOrOfxSbOOdWct5NjSoPXNKFApaKgyshaQcUUUDuwoxRRQtNguwxRRRRcApOmSOuKU9Kax4P0pdARw3i6R5oJ95ztIxWRCTJZBx95vvVs64nnG4j9awdClDRmM9jX3nh1WjKFei97pn53xVCT5ZlvA8iSHGQVIxXml6z6ZrDbPlGeBXpbNtnY9RnFcp400YyTfa4RnucV+h105K54mVV406rjPZmjoOppPBiaQb62UUuNykEV5bDLcRvuDFSOMVv6Vr8sChZGyKVOv0ZtjMqak5U3udp8pGPukdTTT8xwhrFg8QWsmRIwHHrUjeIrGFTtO4/Wt/axPL+p1r25dTZ8sqAW5qGWRUjZjx6VgW2tXWoXyiFSI1+9WizFmKydKTndWXUqWEnTa5zZ8KKZ9ahkZtwAPPpXopULKQOmK4zwDZBXknxwDxXaN1LV+ScXYiNbMZRi9IxS+Z+m8M0PZYKOm7uAJNFIvSlr5d7nvBRRRSEFFFFABRRRQAUUUUAFB6UUUARq5aMOvO48D0p7OrMQhAx1HpXK/FXXn8JeB9S8QWkDTXMYCqB0UngHFeB/s+fGLxhrfxJt9E8RX0EtncRSMQIwDuHTmu+hgKlalKouh6VDLqlehKtH4V959T4I+fOV7CmCTOcqVHrSnO7avRaoeJ9b0/w1os+ranMiRwxlwhOC2O1cUISqS5Yo4oQdSXLFF1JPlLNwvY/wBaWJm24Y7jn71fMWnftPzT+LWF1p5j0tpSidOFz1r6V0i/s9V0231CxlWSCZA6kHuR0rrxGCq4dXmjoxOBrYVJ1FuW6KKK4jiCg8g0UoprcZY0OVo9RjYHBJwfpXepjHHSvO7d/LuFb0au+sJPMgjb1WvqMgqe5Kn2Po8jqXhKn2LFFFFfQnvHIXPiO6BIiCn8KpXOq3t2VaV9u0YAXiqbnbdMNvGaUtuJ4xivgq2NxE24ubsfE1MbXk2nNivJI4+Z2P40wKBS0VxPV3ZyNt7iFQaFUKMClopgIVFKOBRRSC4ECjtRRQAhUUtFFAgooooAKKKKACiiigAooooAD0puBtOeuOKdTSMuPQU7DOR1NRBds0gO1sg1ydxC2l6ltT/VSHIzXoHiW3HleeFzt61y+qWX2yyMmfnHSt8gzd5NmHtWrxdub06P5HzubYBYmm4fMrIW3EsVw3eh4gImEg3qwrLs7mSD/Q7vOTyGrSXzNm5WDLX71SrQrQU4STi9U1s0fmdejUozakctrHhpiDPZg5Lcg+lYVxpWoxEhoiR7CvSVxszuwfSqVwwDfwn60p0F0O/DZrVj7rVzz+LTLqRsCKRD6mtOy8PSEh5WOPSur++vCoMegqMOAcZxURoJbnRUzOtNWSsQ2Nv9lHlwoFJ6nFXIbaa8uEt4lyxPNNKyZUL8zHpiu48J6OLW1F7Mv709jXlZ1m1LK8O5byeiXW/+RvlOW1swxC7LVvyNbR7NbOwji24cD5qunpikRiw3EYzS1+N1qtSrUdSo/ee5+mwjGEVGCskAooorIoKKKKACiiigAooooAKKKKACiig9KAKGu6fa6to13plwgmE8TKUI7kcV8SeEbCTwR8eU0udvns7ryAp6kMRX1r48+JfhXwREF1O5We8wSYIWHmA18efFzx7b+MvGo8RaXZNYOpO9mUBy3Y5FfSZLSrcsoyXuyPq8io1+WUZL3ZI+zPHPxA8LeEY3m1O/jSbH/Hvv+cmvkf44/FfVvH+ofYrffb6XE37tRwWx6+tedatql9qd0bjULya5kP8AFK5apPD2kazrlwYNJsJ7x+n7pc4r1MHlNDCe9N3kevgMnw+E9+o7y79CixErNG6hcLjOK+xP2O9Wu9Q+GrWtxIZRbXLhWPZewrxLw78APG2uFGkjWwT+LzlINfUnwZ8CQ/D7wsulCTzpnYtIynjJrmzvGUKtHki7tHHxBjMPUoezvd3O4ooor5A+JCg9vrRQaAGzjbhl65ya7fw7L5uno3dRiuHY/M2enaup8GyH7O8ZPfNe3klTlxTj3R7GT1OWu13Oiooor68+qPMy7Mxc9ak681DFzuFSr0r4DG0/Z15I+Kx9L2WJnEWiiiuQ4go6k+1FBz0Vct796aTew0ML4TLYT3boKjS9s5NQbT0uYzdKATDu+YD6VwHxk+KOi+AtHljuJY7nVJlKwWykNg/7Y7D0r5H0P4k+J7P4gQeIptTnkuLicB135G0nAH4CvVweVzr03N6I9rB5NVxNJ1dopH37nDkHt270IxZAxBBPY1X06Y3lnbXXeSMMT+FWfxB968qS5ZOJ48otXTCiiikQFFFFABRRRQAUUUUAFFFFAAKBxRRTuMiuYRNC8ZAO4d65a8snsmb7zKT3rrvpUE8cc4KOuTWNWipq63MatLnWm5wGoadHfDcMIw6GsZ0v9Pl+X94n513moaU8ZLQjIz0FZdxbsvyyQn8q7co4hxuUNQg7x/le3/APn8blVKv8UdTnU1K3+9NHIHPtxUE1xbyHcrhfqa2prG1YZaMH2xUY0fT5D/q2J9AK+3peI2GcbVKMk/Kx4EuGmpe7IxPPhUj94T7KaVDNcSiO2t3Of4iK6K10KEyYjsz9StdRpWhx2wDttHtXNiePalWDjhKNvOX6I7sHwzzz/eS2Mfw14ZaAi+vGZiMbVHTmsf4lfF/w74H8T2Ph+/huJJ7ggExAbE5A5/OvSM8YAI29vWvkD9sTTWsvHVpf78teRs6kn7pXFeHg3LMcVfFScm11P0Ph/K8M6qw6Vl+p9d2l0l5ax3VuyNDIu5CO4p7SbUUsp3E4rzP9mjxCdf8AhVYW8jFrixURSue5616Ym5iRw4BzXl4ik6NRwMsTSVGrKD6Mf+IP0opSrKcsoG7kYpKyaa3MGrMKKKKQgooooAKKKKACiiigBH3IRnBB6EU2RiCVDLuYfLTVXzI2jL4HJPPK+9cHqnxb8D6X4kttAuL9HnlYp5ysCiEf3j2renQqVPgVzalRnVb5Fc+UP2hUvP8Ahb+tve7zh18r0I29q8+tre6uFk+z28k5Tl9i5AHqa+2vi38H9D+JBtdWgv3gvEB2SWxBSVT3Jqfw98JfDfhHwJf6XbW4u76a1k33DqC27acc19TRzqjSw8Y21WnzPscPntGjhoJr3lpY8b+APwV0nxfpMWv63dN9njIzHE3U9cGvpfw94Z0Lw/CkWk6TaW6jCiSOMBz9TXif7Hd3PZxa/wCF7yZjPDdFliY9FA9K+iI2RQQFJ/DpXj5riKzrOlKT5d0eJnOIrPEyhKT5VsKdxGNzAe1A4oorx7HiXYUUUUCCg80UUAIVBGK2/CczLfNHxjZWLVzR5fJvlPrxXXgans8RGXmdWDnyV4y8zuEcnOafk1FEeR7ipa+/v1PuOzPMFOyUr1qwBgVBONs/41MDnNfH55S5cRzdz5nPafLiObuLQSB178D60U0t8+0Lk4zn0rx4q7PESIr6f7HbvcTGNYoxukJPRa+ePi3+0Xa2hm0zwhGZpsmN55QVMZ9Vr3nxFp8euaLeaS0jRNcRmMSjtXz74B/Zymh8S3N54rlWSyjlLwR5Debz39K9PLY4OzqVnt0PYytYJJ1cQ9uh856xeanrWrf2jrst1Nc3DgGWcEEgntmvqn4f/s8eFbW3stXvLy4vJnRZfLdRtB6157+19osGla7pLWVutvbHasaIOm0CvpX4VXjX3gHSrlmBJhAzn04r1Mxx85YWnUou0WetmuPqPCU6lL3U+x0kcUccCQRKI40UKFHpTwABgcCiivl27nyLbbuwooopCCiiigAooooAKKKKACiiigAooooARhkYzil424wM+tFFC0dxptCBcd80yWGKT/WRq31qSim9dxFT+zbPdu8lfyp6WVqv3YEB9cVYoqFCK2QuWPYYqbD8vHtTp1DAY4+lKPvCmltymrSsV0sDHKru4x0NeC/tleH4r3wfba8sY32DCMNjqGPevTvHXxC8NeDpIrfXbho3lz5YVc5x1ryn4m/GL4e+J/B974dWS6vJJxuSMQEjK8ivVy+jXhWhWjF2W78j2Mro4mFWNWMG4rqZH7E+rSiPWNIYuyvIGQdcAL29q9M+NvxR0nwP4ZuLWC9ik1mYGOOOJgxXI6n0NfM37Pja1eePDo2i6tPo0lzDIfPUYdB6YNfQ1j8B/CrSG8168m1jUM5mnnX5mNd2YU8PTxfta0t+h6mY08NTx3tK8tHrZGT+yh8RdT8Vwaho+u3b3V5GzTRSMckLx8v0r3ZSzblwN4GcVxvgD4b+HPBuo3OpaPCsTzoRjGODXZRsXDMvDkV4+LnTqVnKmrJnz+OqUqlbmpqyfQVBI0ij5Ag++SeQKTzFLELkgdTSEcFWQEMMMa8F/aA+NV94P8Qp4d0C1ieWIBpnLY4I4qcLhp4qXJTWpOFwlTFT9nSWp74SQPmxn0pSy44yf8a+WPCn7TuoxyiPXNCt5EUf64OSx/CvQvhx8edB8WeKU0UJ9nedSwLAgLj3NdNbKcVSTlKOh14jJ8VQV5R0PYRIRw4wc9qedyt82NvY5pkElvPG/wBnuIpgPvlWBpjswikbAby4y0Q/vHtXn8rvZI83kafLbU8Z+K/x0HgzxxZ6JbafDdWJ2/a7hyQ0fOCBjjIr2DRtSt9W0+1vrNt0FzEsik+hFfLXxH+HOv6h4A17xJqUZ+2R6xLcEZyRbY4Fet/su60de+GFqzSfPaytDjPIVQMV6+LwtKOGjOmtYuzPaxuDorCxnS3i7Ms/tI+J7nwr8O702E5t9QvF8uKdD8wx/wDWr4a3NK73E4MjyHcznqW7k19b/tnsg8H6QWPzi4fHvwK+YrrTb7S/DcGtXNmRa6mSlsxHQr1Ne1kUYQw6m92fQcPqnTwqm922j6L/AGQPHV3qEM/hDUbou9uM2bM3zFepFfRIQY8o8bx8wr4I+BOrPofxX0jUFfaMsj88HdxX30cyfc+8QD+leNnWHVCveKsnqeDn+GjQxXPBWufKekXcngb9qu+PmFbbUHeNQ3AO4gV9VnoF3Y5zkd6+VP2v7GbSfHOh+ILWMjy4xI7j++GzX0X8N9bi8QeCNI1cSB3ntkMns2KWYw56NOt3ViM1g6lCjiF2szo6KKK8U8IKKKKACiiigApUkMUqSLyQ2aSg1UW00xptO6O+s28yCGT1QGpyxz0rN8PT+bp6/wCzxWix5r9CoVFOlGR95SqKdOMjze9XEu73pyLgbvWptTj2gmoIW3IPavEz+neMZ9jzM/p81KFQfSEHIw2B3HrS0V8ufLDXUM3omPu+/rRGQLj958wxgU6kfaqlz1FOL9641KzufPv7aWjS3nhnSdbgUo9hM5dx6HAFdd+y7qJuvg7pSs/mSRtIHJP+0cV0Xxo0Y698NNWsAm5pIsrx0xzXkv7Fer+bpGt6JI2DayKI1P1Oa9qL9rl3L/Kz3eb22UuK3i7n0Ypy5XGB60pof5V460i9BXidEeFLcWiiikSFFFFABRRRQAUUUUAFFFFABRRRQAUUUUAFFFFABRQaTNAAeopqrg/Lzt5OelJIGZcKu719q8V/aj+Jmp+DdNtdJ0Kbybq7yGkAyV4row2HliKqpxOrCYWeKqKnEzf2nPhn4l8Yazpt9oK/aBkrMNwHkg45HrXTfCz4J+GfB9jDNcwJqeqlMSTyDBTPbFeBfDf47+NNG1qH+2r839kXAkUqBgHvX2LoeqWeqabbarp7CaK4UMpB6+tetj1isJSjRk7R6M9fMPrmDoxoydo90fHPiAy+Cf2j55FhCwtfqiAHACEjmvtON4bgxzQ4IdQyyDvXyP8AtlWLaX8QtP1O3XAmjMm4f3ga+hfglri658M9JuvM3zRwqknPOaeaR9thqddL1Lzde2wtLEJdLM7cjOQ3LZ60oGB8vBpF+6DS14Tlrc+cvrcT5eQzcEcCvhD4+xyN8Y9UgmcoxMa7vY9K+8AMkkrwo4r48/a/0Iaf8QbXVwNv9osig/7uK9rIqihifkz6Dh2t7PEO/VMrTfs6+MBBb3OmS/aoZUDKxIBwRmpfE3wj1D4c+BLrxjfXh+3QusKxAYxv4zmvq7wRcST+GtOlLZJgQfkBXF/tP6d/anwa1WEIWZZ4pOD6HNbUc0xE60aUnpezNqGc4mdeNGT0vZngf7L/AIy1qL4lQ6bf61JLp80LBo5DwXPSvsdoWC5JC7T8gHNfmpp9xc2d0l5YymGaA70YH0r75+DWt3Gv/DnSb+6k8y5aFRI3+1irz/B8klUjsacSYJU5RrRWj0Om1nTY9U0y6sbjDRXEJjlXHBzXz/8Ass3E2lePPFng918qK2d5YeeoL4x+VfRYdlzGeXNfOepSDwj+1VaIq+XFq0UcZPYkkmvNwL56dSl3X4o8vL/fpVaPeN/mja/bA099X0LwzZRZSR71hkc54FSftCeD7SP4BW8NnCFfTIUeIBe7Y3V2/wAStNXVfE/g6GRd0S30hb/vmt/xhp8ereF9R0t1DI0DAA+w/wDrVpTxbhCil0/zNKeNdKFFJ7O/4n546DM9rq+nzBsMlzHk/wDAhX6PaDcC60u0uh1liU/TivzfeN7fU5I5FKvDcEkH2avvz4S6h/aXw00TUlbcZIOfzr1OIleFOaPX4nj7lOqjj/2stA/tb4YTTQpuuLa5SQvjkIMkiuS/Yx8Ufa9IvvDc8m945DPESeVUDGBXunizTl1fwnqunsoY3FrIqj3Ir4g+Fuq3PgH4vQwlykcd0LW4ycfLnmubAQWJwM6D3Tujky6H1vAVKPW9z71ifcW8z5cdPendv5VFHLDdxw3ULBoZVDIR3BqRSw4fpnivn2tWux821ZtPoLRRRUkBRRRQAUUUdjTW4zovB8mbd4fVic10QXNcj4Um23bJ6rXYBuK+1yip7TCRv0PsMrqe0wyXY4fWY/kK1lWxwpHoa39aj61gqNrH61ea0vaYZrsb5nS9phHHsTDmgU1G5p1fDnxHQKZNztX1PNPoK96QeRHJGJknikw8flldmPUV8w/A6OPwl+0BrPhh3A+0uXXt2Lf1r6hRfLzJnr1r5p+K9rB4a/aV0PxKrbEvyVfnjIUCvXyyTk50ujT+89rKnzqpQ/mi/vPpRn3IrY49KkIwcVFF80cZ/hIBqVvvHFeSeL0EooopCCiiigApu9dwXPzHtTj0pIlbyMIAEHr1/OnpYqKu7CoQ27JwRQvzD0pka4XgHBpc7eKBIVjtpcjjtmk4Y+1MLYBDevFC8wexIM46c56UisrfxVxnxX+IelfDvw6mpaivmyysVjhBwzV5v8P/ANonSvEGuw6TqOlTWAu22xySOML712UsDWq0nUitDupZfiK1P2tON0e879zNsUsB0PrTL66t7K3a4upVigXGZGOBmnh0UDvHtBXHcGvCv2xr2W38D2tjDPLBFM+4srkE4NRhMOq9WNK+rM8JhvrFeNLa7Pc7W5huoUmt5FljcZDKaUy4k8thhu3vXgH7OHi2w0H4U3F74o1XyLOKdI4pZnJ69K9z0LWtN17TFvdI1CC9h/vR9qrFYSdCco2vbqVi8HPD1JR6J7l7EhQkxkEdq8p+Lfxs0X4f6pBpr2T6jcuA0qRvt8tT3Nerq/IYZK9Ca+MvjR4A8Y6l431/WpLOSSztYmnEm3hkB4AroyzDUa9a1V6WOrKcNQr1rVnZWPrfwd4gtfEehW2r2HMFyoOM5wcdK+WP2uRcXnxOt7GJTJmNTFGOudvNek/saX0918PntpHYvHcvhD/CO1P/AOEdt/FH7TOq3l0gkttHs42VT0LMpBrrw0YYTFzfSKb/AMjswcY4PHTl9mF3+X+Z8hSbTK3lfKF4dT619TfsfeMzeaVN4Tu3Int+bTcc5Xq1fP3xV8NTeEfH19YvC8UIlZ42YcMG5/rXffsgaPf3PxWj1W3ST+z7eGRZ37ZI4r3cxUMTgnN7bo+izOMMVgHO+m56L+2lpRn8JWWr45tZFhIxyNxqp+xZr27TdT0Cdi8ol82MZ6IB0r1P47aEmv8Awx1OxiXeIB9pU9fuAmvlb9mfxENC+KVlcO22O8T7Ky9ssRXkYP8A2jLZU97Hi4NfW8qnT6xPugMGAIGOKKNpRiO2eKK+be58qwTcZdu7CmvCv2xdDjv/AATbas0eW0uXeW9QxFe5NuO8D+EZrk/jDov9vfDTWtMZcm4hG32K8/0rrwFT2eIgzswFX2VeEvP8BnwU1CPUPhho97G27fHjP04rV8e6YNS8IarYOwO+2dgfcKcV5r+yRqAuvhfFp27LWMrow9PmNew3A8yDyn6OpU/Q08W/ZYmT7MvF3o4uUtrM/NMwTW00trNkPExUivsf9kDU1vPh3PanrbzhBz7da+ZfjJYx6Z8VPEFlGoWOO6IUe2K9X/Yo14ReI9S8OyvtWWNrhM+owK+rzaHtsAnHyZ9jnEPb5epx8mfVbKcFt3zDv614J+1jbf2Xd+FfGVvEWntb4CZh2UDrXvjcof8AZGa4b476GmvfCfWrXZun+zloPUNXymAqKniYt7f5nx2XVVTxEW9mbBlj1GPw3fr82UWUN7sgroAodCrLgsGB9814x+z54lk1bwDoFreSZu7e6ktyD1wgwK9pZvnDHjFTi4SpT5X/AFqTiqboz5Wv6uz8/vjhpv8AY/xR1yzhX5VkGAOOozX09+ydrCX/AMLo9PzvfT2ETc+uTXjP7XWnCx+I/wDaEa4N6uT74AFdB+xRraQ6xq3h5m/eXp89Rnsi19NjI+3y1SW6S/4J9Vj4/WcpUlukv+CfVWNrLjpjp618MftJ6HJoPxOvGX92b3ddIQOmTX3MxHlYX7y180/tq6QrWem+JWTBRltCcfjXk5JVUMWk9meLw/W9ni1F7M9I/Zq8TL4m+G9qzt++sSIHUnJbaPvV6Wrs5PGdvNfIn7HHi5dK8a3OgXcm23vYv3AJ6yE19I/FfxcPBXgq/wBccBLlFZbaM9ZG9qyzHCcmMdOP2jPM8G4Yx04/aZgeKfjX4O8P+JBo91dKQCBLMDxGfcV6FpOo2eq2Md9YTrNbSruikXo1fm5qE7399cahIWd7iVpJCxzjJzivr/8AY/utRm+H5hut5s4nP2Vm78ndXXmWURw2GjVT1W/mdmaZJDCYWNVPXr5+h7fRRRXzx8yFAGfwooJwKBp6lnQZfJ1FSeQTXdLyoPrzXn9s3lzo/vXdWkvmW6N7V9PkE7wnT87n0eQz92VMxNZjyCa5qcbXrrtXT5DXKXy7ZRXv1YqVOS8j6GceanKL7EcfLVJUanFSmvzyUeVuJ+eSi4ycRKTnPtS0VBIg3ZO4grXz5+2Fo8jWOha9CwQWE/znuQWFfQled/tEaKdd+Feq20akyxgSIfoc13ZfV9niIN/1fQ78rq+yxcJef5nX+Er+PUvDVjeRnKyQrj8BWnux2IrzP9mrUm1D4O6NIz7pkVlfnphiK9LX95IXZlGFI2+orDE0/Z1JR7N/mZYmkoVpR82KjBj8vI9aUHLlcHHY+tZV3r2i6bqUGk3WoQQ3dwm6GNmwWGcdK04uAYeeTu3elZuPK7yWhhyNct+o4MuOTtbup603zEyAzBSxwue9eVfGv4uaf8PJF0+3X7XqsihtnUKp6E1k/Az41Dx1qMukaxbx212ObbC43H0rqjgK7outy6HbHLq8qDr8uiPW/FmsQ+HtBu9VulYxwRljj17V8San8avHMviRtVXUVVRKcRgEJtB4GPpX1/8AGPZJ8NNWj5djH83tX5+SyJ5jqygAuc/nXuZFhqNWnNtXd0e/w7hqNSnUlJXZ94fBb4iW3xA8LrekiO/t8JMnTJPcCuh8eeJ7Pwn4cuNcvYZJoYTjYh+ZuO1fJ/7JGsXFl8UE0xWxbXcLs4PTIHFfV3xG0K31/wAD6jplwpyLZ3j93AOK83H4SFDGcrXunl5ngoYbGqFvddv+CZnwm+ImlfEPR59Q061ntPJl8popmBbOOvFdqwUqMqSc4FfL37Ht4dP8Qax4amytyhZmQ+o4r6P8S6kuh+Hb/V5uUtLcy/lWGPw0aWIcILTS3zOfMMIqOLdKktHa3zPEvGmgx/Ff43JpkjMdD0WFJZ+eJGzgqPevFP2jtNtdB+LNxY6Wn2aC2hgMQTgg+tfVXwP0N9K8MT6jcKGutWu5LvefveU/Kivm39sG28n4tyTjpLbxfoK9rLK/NiPZX0UbfM93Kq7eKdBP3VGx9W/DDWDr/gTTNQmHLRBCf90YrxT9tyVY9M0O1j3bGWQncfQ16B+yzei8+DOmtIfmR5FP/fVeZ/tvsC+gwswXckmK4sFTUcy5bdWcGX0lDM3C2ib/AAueVX2mandfCa2vbeGZrGMqJVHK5z1xUfwd+JWq+A9ajKXDS6U7fvEY5wK9/wD2UILPUvhZeabqFvHdwBhGylc4yDzXiX7RPw4/4QXxKDYgtp1/mSM9k5xtr26WIpVq1TC1F5r7ke9Sr0a+IqYSquun3I+0fDmrWuv6Ja6vp7hre7iDjBz1q5d29veWklhdxq8MylJAByR6V4T+xxr9xeeFbrRbqXc1pNiFc9EAr3mbjJXl+wr5PGUJYerKHY+NxlF4SvKHVM8O/Zzsbjw1488VeHZ2XdG7XEIA4CM/yiu+8F2ccfj/AMQX6xlXmijVs98GsnWUt9C+NmmaoQIxr6rY46DcoJNbXgm6M2t62WGJFbb+AJrpxU3O9RdUv8mdmLm6l6q2aX6X/Iu+NPAfhrxdhdesVlkGDvjwG/Or/hfw3pHhmx+x6LaR28RxuO0bm+prVVtzFu+BTq4JVqjXI3oebOvUa5ObQp6zb/atI1C3+UCa3eMDHquK/PmSFfDHxMEZPy6ffqTj2Oa/RHrIqn7p618CfHzTzY/FfxBGowJrhnSvd4eqXnOn3R9Fw3U5pVKXdH3Z4d1FdT8P6fqIORcQLIPxrRPAU/3jivK/2ZdfXXvhbaRtIDNp5Fuwzz8or1KM/IWPbpXhYim6NWUH0Z4GKpeyxEqclsDEkBVwOeahvPntJ4ZBuQxMMAexqZVG3OeaavzIwbuCKiLs0zCLs1c+dv2T5P7L8WeMPD7scJcK0Q9iSTX0Xc4QFjztGa+XPCF5/wAI9+1reaYzeXb3Wd/YZ2ZFfTVzIfsU7H+GNv5V6OZxftVL+dI9XN4t1ozf20j4r/ae0uS1+In9pYxHqCNMDj3xzXN/BXXDoHxH0m6AbE9wluxB7MRXuP7VWhi6+GOk+IYo8zQukLEDnBNfMUFw1pfW9xFw9vIJFx6ivqcBKOIwTj2Vj6/LZrFYDkfTQ/SyMiXa8bAoep9RUV/bpc2U9s+GDqQPSuf+GOsx674B0rUoJA7Nbos3PRsc10yKBgg/d5avh5xcJ8r3R+f1IunNx6o+Kfhpq2o+GvjvZ6TPOFsU1KVmj6cNmvtIt5mFUHkbs+1fE37R1rJ4b+N8t1ajYCI5UI9Tya+xvCuox6j4dsNQjYMJYEBPuFGa9rOI8yp1l1PczqPPClXXVa+v9M+dP23LFo77w/fKPleOUH25FeVfs/69F4Z+KGlX08oQSK0BJPGXwK97/bQ02SfwTZ6p/BZttY+hY18nWkiW9zDOxIMUiygj/ZOa9jLIqvgfZvazR72URjiMt9k+zR+ljsvlr5fzFiPmHQ15j+0xoq678Kr1CufsLG5P/ARXWfDDVv7Z+Huhaqx3G4tVYmtfWNNh1bS77S5sGC7haN8+hr5OlL2FeLfR2Z8ZSbw2Ji77OzPzm8O6pLpOtWOrWrES2cgkBX27V1/xX+Jut/EG6tBdM0NjAoEcXTLgck+orP8Aij4L1DwX4surS+gaKydz9mkxhSueKq+BvCmqeN9dj0fRrd5V3DzpkHyRj1PpX3cpYecVinbTqfoblhpxWJk1odH8D/hvefETxGouFaHSYWH2mZRhWA7A+tfbXhjRbHQNKh0rToFhtIBiMAfmTVD4f+EtO8H+EbXQ9OjRQi5nkxyzHrz9a6CMHlyeDwBXx2Z494qpp8K2Phc3zCWMq2T91bD6KKK8o8gKRucD1paD1FDuAkn3BjqprrtDulk06NsEY45rkW6GtXS7rybQR57mvVyvEqhWcvKx6eW4j2FWT7m/qi7lOK5HVo2SVSa7O/X5TXL6zHuG70r7U+0hujKT51G31qWoLdsEip/evgswh7PEzR8NmFP2eImvMKKKK4jhCquq2y3ml3dvIoZHhdSPcg4q1SA8leuetNOzKi2mmjxX9ltX0+DxJ4XmP73SrpVI7YbLcV7MrMVMgQZ6DPpXlfhK1XQfjprtn9xdcIuIx7IvNetErnb7V3Y981XmXVJ/h/md+YPmq+0XVX+9K54L+1Bo5tdW8L+N4XkWWyvYoJFTps3ZJNe26VeJqWmWl5GQFnjD5HfIrB+K2hx+IPh9rFiUDTLaSNB7SY4rlfhn4qitfgY+oXUmbjQrb7NMCefMRea0k/b4aHdafIuS+sYamlvHT5f8OfP/AMVlXx1+0NFpMeGR3W0dk6jBNM1PTF+Gvx/0y1gdxHZ+VJk9G3AitD9mWCPxB8a9Q1aT52VzeIT23N/9et79tTSjZ69pPiKFdsly4hLD/ZFfQqtyYiOHb05dvM+oVblxMMNJ6ONrebPbPjTdrH8JtavkyGe2jYfjiviz4e+FZPF2r3FqjENGjyk9uATX1n8XL5bv9na5u1bKtZQqT7jAryn9jfSY72/1+eVAxhhKD/gSkVyZdL6tg6klupM4srqPCYGtNbps82+CN8un/FDTp2dkXeYzjrycV99SATAKw+Xg/hX556tZy+G/if8AYwShtdRTd7AsDX6DaVeQ3WmQXMbB0mjDIw6HisuIEpuFTo0ZcSRUpU6q2aPlDw7ef8Ij+1HqJnXyo7+7eOIDgEMwxX0R8U/32jwaTOcxarOLf5fQjvXzt+03G2i/G3w/qW3YoEdwzDuQ9fQV3cf8JDqXh9V+ZVt47/P1rLGq/sq6/l/Gxjj1zexr/wB38UjrNMtfsek2Nsm3bbxLCMeijAr5O/bNs3XxnaXbY2yIFH4CvrnneB/DjH418wftvW2yXQroD/WSOp/AVhk8v9sj5owySb+vxb6/5HYfsf3kc/w2NmN37qRifxauT/bit/OuvDz9FEcn8xVv9iO9Euna3YE8w7GA+pNXv20rMyeGNN1DH+oJUn6mu2H7vN3fv+Z3RtRzrXq/zX/BM/8AYlvyuj67YhiWFymATxjHNd5+1L4aj174ZzyrxNZyCdHHXaoJIrxf9jXUvJ+IdxpJbC3MLyY9SFr6i8f2qXXgTXLWUZxp8pGfUKayx96OZqXexhmXNh81U13R8o/sea19h+I01tLI3lXNsQoJ/jJGK+y0KlS+PnBxX55/Ce8m0r4kaC8bFP8ATo45P93PNfoSsivGJE+6zZH0oz2ly14y7oriSko4mM+6PN/j8kdnoen+JpA2/RJzdJt6gkYrL+AviCHX9a1qeNi+YI3x7nmux+MmnLq/wu12025Z7Yhfrmvn79i3UmsfFmt6bPJueZFjQMe6k1jQpqpgJd1+V7mOGpxrZdN9Y/lufVydzTqbGTg5p1eNe+p4A3OJlr4r/axtWtvil5mNpmiLj35r7Vfao39+gr5S/ba0th4j0rWlXEf2fymPuTXs5HUUMSrnu8O1FDGJPqZv7Hvif+yvGlxo95KVtbyI+WufvSk19gFlXK/mO4r83/C2rvoniTS9aSQqbO4WQgegr7m8UfELS/D/AMO4vGF3cQs89oHiiDAl2IzjFdee4OXtoyitGdnEOCksRGUF8X5mJ8QPjZ4V8H+Kk0DUEu5rhcM7QAFQD0r0Lw/rOna5plvqmm3CTW0wyCpzj2Nfnd4i1K41nXbvWLqZpZbiVpF3HJAJyFH0r6s/Y4h1aPwZL9vhkSykY/ZxICDnPNZ4/KYYbCqSfvdSM0ySnhMLGSfvdTz/APaUtp/Dfxu07xDbsENxKmGHcDANfUX22C68PJeQuGjmjXB9civFv2y/Dn2zwvZ+I4/l/s5trEf7RAFXPgl4wttR+D1ja3F0DfWk0cTAtyctUYhfWMHSqR+zoTXh7fBUKq1abT/r+tzvfiNoUWsfCy/01owfLtmlQEfxKDivgGWGSKQiQbWjbbID2r9L54o2jFvMoaKRNrj618UftBfDXVvDvi+9v7Czkm066kMy7FJ257V1ZDiYwlKjJm/DmMjByo1HvqvU9G/Yv8UvNFqHhWSR3ZAblMngL0xX0kOAVX+IYOa+Pf2S9N1qP4jS3kdlNBAbTaxZCoPNfYvDEgffArzs7hGOKlKL0Z5+ewjHFvke58j/ALaMEUfjayuG2ozxqvzcdBXr37LHiC31r4W20LTiS4tGZZFzk9eK67xL8P8Aw74i12DVPEFrHqAi6JMuR0rS8MeFfD3h3zhoOmwWMT/wxLgU62OpVMHGhbVCr4+lVwUcPb3k7oo/E/wvH4z8C6locindKoZP95eRXxAnw28YHxInh+TRLsSecI2mMR8vBPXNfoLECi7xK+6k2CR/M2rv9cc1GBzSeCg4RV7k5bm08DBxSvcxPAmgv4c8GaToJZGaythE5XoT7VtxiVExwef0qSivNnNzk5PrqeTObnJye7MjxB4b0TXrcwavpdrfqRwZ0DFPpTPC/hfQ/Dds0Oi6Xa2JJ+Z4EClx6Gtqin7WfLy307Fe2qcvLfQYELLtc457d6dt+bcSc+naloqL6GdwooopCCg9KKKYCEcD1o+cdDxS0UraWH1ud7eplTiud1ZNsZDdT0rprkfKawdWj3L+FfpR+hxZyS/LKwNWh90fSq8y7Zz9asA5FfIZ9TtiedbM+Zz+ny4nnWzQUUUV4h4IUwh1kyuDu6U+kc7Rn8qa7jPMfiRG2mfEzwx4jOEigjkglYernAr0x2DEMuc8V5/8frSSTwGl1AP9IgvoHBHZQ4Jrt9GvYdS0q2v4cGOaMMDXXU1owl20/M7a2tCEl00/yLmxXf5gCh6j1r5p8aW6+FrLxx4Y8xlN+s2pov8ADtbjH1r6UZsdK+ef2wrKaz0yDXLUYNwBaSkf3etb5XJe29nLaR1ZPLmrqj/N+mpz/wCxLpLfb9U1p1AjaHyY275B6V6d+1FoCa58MZ77yy8un5kiAHOax/2N9PSP4ZSXW3DyXki59hivZdasY77SLjT50DxyoQVP0rbHYhwx8qnWL/Kxtj8VKnmMqv8AK7fdY+btK1qTWv2PtTS4ctcW3yyDuBv4rR/Yos2TQNaviB+9eMe+BmvPPBs9zpOj+PfB9223zSDBGf8AeJ4r1b9jGPb4L1DP/PQD9TXoY2Hs8NWj0buvnZno46Lp4StHpJp/fZ/oeKftQaXPp3xd1O4VVSO7cSRkH0Ar6a/Zv1tdZ+EumRGQyz2UQimLf3uteRftraOYdZ0XVkX5XidZT754q1+xVro36p4Zml+d38+ME/wqKrEr6xlsJL7NvwRWLi8VlUKi3j+mhoftr6QzeG9O15UJZJFgLdwDk133wKvY9U0HSr9ZN7waVHbuT7VofH7SE174WapCY97WytOv1Ary79jLU5rrTtQ06ZyWtwWAP93ivPhJ1csut4M4Iv2+V3X2D6QY/Ip7Zz+FfOP7b3lrpPhwydTcSYx9K+i0Yxx+cwyvQCvl39ti/wDMu9FsFP72J2dl9ARxWWTxbxkWc2R642m/X8ij+xPdiPxZq1rux5qJx64zXpv7X1v5vwnuXC5Mc0fPp81eKfsjyvD8UYIN2A4bPvwa+lvjxpv9p/CzVrIrvbiTp/d5rux7VPM4y7npZmvZ5rCT8j44+DmuDw78SdJvmdlDyCElf9ogV95eJQtxoWrAEbfsjhvoVr83oJ2huIbqI8pIJEPoVPFfavhjx1b658BbvWpLlVuYdPeCYFuTMV4rrzzD81SnWS9Tq4gwznVp1YrRtJ/ofIUEgtPHYkh4WG+BH4Gv0J8OOs/hnTZ+pkt0Y/lX5y2kklxqsMzczSSAt7tmv0T8G7v+EQ0ZG6/Yo8/XFY8Qe7Gnfcy4miowpt7lzWIEudKurNhkyRH+VfD3wY1j+wfjhbyM5SA38scv0ywFfdvl+ZJt6BlwT+Ffnn8RLebRPiJqSWr7JIroyZHu2awyKPtY1aXdWObh6PtY1qT2asfoVGweNW/vAGnVy3wo8TW3i7wJput255kjEbj3Xg11NeDUg4TcX0PnKsJU5uMt0JIoKFu/avJP2pvDL+IPhbLLbRq13ZSCdv8ArmoycV62+Rhu3Q1V1Swh1LT7zTp1BS5gaHB9xWmFrexrRn2NsJXdCvCouh+aoUSRqu0HcM+59qv3utahqFjDY6hqVzPbW/EUDcrHitr4l+FbrwV4yvtNuoX8suxgYr8oXPBzWRouk6nrmr2+laPaGe7uGC5Xkc+p7V+h+0p1IKs9j9NhVpTpqs7WXc7r9nr4ey+PfGKfaEKabZESTMOhFfb9jZ21jZw6fZQpbwRDaioOOO9ch8E/BVt4C8HQ6XsBvphvnfHOT1FdqFZEJHOK+JzXHPE1mk9EfAZxj3ia1ou6RgfETw5b+LPB1/olwSVuEJUY/iHI/Wvkb4S+GPE2m/FePwvcW11EI5vMn+U+WdpyDnpX2zsJjyp2nsaijt7db37SlvH9oKkNJjmowuOlh6M6LjdSIwOZSwsJ0mrp7epOwbJXggjr71DfWlrf2ogvrWK4X0cZqZRhQKWuDnak2up5kZyVmtClp+m2OnE/2fp8FsSNpKDGRV0YX7o5PU0UVLk27t3G5ybu3cT7/DooHtSRAr7ewp1FD1J63BRt96YqlXLLzmn0UJtbBdhRRRSEFFFFABRRRQAUUUUAFFFFABRRRQB6JOMpWNqKYjO6tuT7tZeoLuWv0o/Q1ucVeLic/WiLofrVjU49shPvVaA5U/Wvn8+p/uoy7fqeRxBTvRhLt+pJRRRXyp8rZWCmv8xA/KnUxwWB29VotdCSvoY3jqza+8JarEE3sLZ2Qe4U4rm/gHevdfCvRoZH3XVtCY7hT1Vtx4/Ku7VPMSS3m+7IhU/iMV5L8Crz7B438c+E5Gx9n1ANbL/sBea7qd6uHlFbrX9Dvop1cNOPaz+7T9T10bchT1NedftE6Suq/CvVy0e5rOFrgZ7YFeiqucTZzt6isnxzaLq/hLVbHH+utmGPXiscLPkrRl5oxwtT2VaMut00cJ+y8tuvwfsntmDAykt/vYGa9OGc5due49q+eP2O9eaK51/wdcSf8ec8kkYP+9jFfRL/AH0PvzW+YU3TxEr9f1OjNKbp4qTfXX7z4y/actbnw18Y7u+sRshuIUwB0Ylea9g/Y+Vf+EClYfxvl/rk1xv7beltHc6Nq6r/AKxmVz7AcV1H7Gt0k/gu+jVv+PdlDD6k17OIl7TK0z3MVP2uURl2a/Avfthaebz4ZyXUce6aCePb7LnmvnD4Da+vhv4kaZeyTGMSsLdj/vECvr7462K3/wANdVhYZwocfgDXwQrSQol1bt+8hcMD7g5rfJEq2ClTZ05DatgalN92vvP0pvbaHUrCe04e3uIijHtgivln4GXT+Ffj5rWgy/uYp5HghB6EbuK96+CfiNPEvw00q8WQPcQ26xz/AO/ivnv9qXTb3wt8TLPxDor+QbiJTuHaXJJNebl9P95Vwr+0jysrpfvauDf2kfR3i34keEvDIePUdTjElvktGvzZPpxXxP8AFvxtc+PPG91rUoMaHEcCdto6H8q5e9uby9vJ7m8upJriVyzFmPU96LS1nubqKwjiaS5kYCKNRk5PevosDltPBN1Wz6XL8pp4H33vbV9Eeu/sh2E138TkuYQXjtAS7emQa+x9Ws0vtPvLCZQRPA6D6kECvM/2dfh0vgDwnHcX0ezV78brg+3Vf516j828IT845B9a+WzTEe2xClD7J8jm+MjXxbnD7P6H5zeMtEl8MeJtS0G6jZHtpioyOx54qGw1rUrXRLjR4L10tJpA7oO5x1r7C/aF+FUXjbSv7a0iJYddgQlgB/rR3FfHV5o+qafq39mX1hPDfBtoj2E819VgcdRxdNJ7rofY5bmFHF0optXXRk/gq2N14v0ezCl2mvUQDHUE1+imkWr2ljaW7rt8mJUI9MV8y/s4fB7Vl1pPFHiOD7PHD80ETDlj1DV9SRv853dDXz+e4qnVqRhF3sfM8Q4unWqxpxd0hX+aQxhtu4YzXyL+0t8K9Us/FMet6Sj3SX7hZAo+7719bnlg2cc8/SmvDC0fl3ESTjOU3DpXm4LGTwlRzieTgcbUwtRyicr8HvC6+EfAGnaQF2sqb2Hu3NdfTUZ2+ZuOwX0p1clSo6knJ9TmrVHVqOb6gPvbT90jrTFVuGIwycL70+ipvpYzvpY5vxf4N8PeLYBDr2kxXQByCTgg+tR+C/AHhDweWOg6HFaysMtLncSfxrqKK2+s1eXl5tDZYmso8vM7DI12u428dQfenlmGAFyD1oorExWgh/ulcqvSm7eN6DY560+ii7C4ijaoGc+9LRRSAKKKKBBRRRQAUUUUAFFFFABRRRQAUUUUAFFFFABRRRQAUUUUAejt0qjdrxzV5qrXYyB9K/Sj9CTsclrcZ5IFY9qdqsG4Oa6LWl+U1zZGJa8/NaXtcK121OfMYe1wsl8/uLPUZFA6Ukf3TQnSvhuiZ8N2FpEJDtxS0iEK5I60DW4SfM5Powr5k1/xEvg79qJroyiO31BjHKexZsAV9OGRi4UYH4V8S/tTu6/FmWSNts0LbkPuOlexk0FVqyh3R7uRU/a1Z07Xuj7UilTcdrgq/wB3HenmNZHW3br/ABj/AGa+X/Bn7TFro/huy03WtDury5hiEbSxsBk+te4/DX4geH/HVis2l3CpeKu54C2WUehrnxOX18PeUlojixGV4jDNucdEfLnhLUpPB/7RNzsfZb3OqOkp7BCxNfaYeOS3WeNgyOAwI9DXwj+0NYXOk/FPUQQ8Up/0hCDjqTX2T8LtXGreAdHu4zv3QJG8nUAhRmu/OKfNSpV+jjqepnVLnpUq6WjjY81/bFt4rn4dQS43Swsdv4kV5l+xprVza+NLnw+MmC8Xc/sVGRX1D4s8K6N4o8PT6LrUDz2knUo2G69jXH/DT4Q+G/AOqvqljI8twThCWJIBrLD46nHASoz3McPj6SwEsPP4jsPiBZ/bvB2qW0a75WtZCqjvhTX51rbywGSGQFXViJEPVT6V+mHCuxZQR0AI6ivnr4tfs8p4j8Rz654X1CGwmupM3cMgJG8/xAdhWuSY+lhW1U2f6GuQZjTwjlGrsx/7EbXB8G6vFIx8v7d8ueg+Wr/7YHht9Q8EW+qRfNLaXG6Rh/zzAr0L4SeCbXwD4MTR4pkuJi4kuZE6PJjkj2qb4taR/bnw01yx6ytauYv97Fc8sXF4/wBrDucs8XH+0VWhtc+NPhp8K9f8f2yX2msIYRKUeUjIAFfVPwj+Dnh7wIi3ZjS91hx89y4yo9gp6V45+xxrU2n+LNS8L3Uu1NmI1J/5abuf5V9YIpUYP3ga6c4xddVfZ3tH8zsz7HYhVnRvaO/qNPL79hz3X0o2E7gTz2alkOJVx3606vn29T5p6Mao2ZONxIwfpVU6TphmWb+z7QyL0Z4VJ/OrlFNSa2GpNbCBVXKxqFB5OBxmklX92dvLAcU6ihu7uybjcBlVWUkMMH2pskfQoTlegqSikFwA79+9JkZxmnDvUbbM5agB5oyKaNr/AHMtj36U8K38RGKLBZiUU7ZtXKsqr3zVW4vLSH/XXUa0+VlcjLGRRWf/AGxpo4W9jPtSHV4P+WamT/do5WLlZoMyr1OKXIxntWW+qzKN0Olzyk+hFRrqt5IedHuFPpmnyMfIzXVgxwpzSnjNZE15qUsZEVm1pN/B5g+9Xk/xg+IPjXwJB9onNsA33VMYJNbUcNOrLlW5tSws6rtE9u3LjrSr833ea+RtH/ao1xb2MXuli4iIAZEUAk+1fU3hu+XVfD9rqSW8tst5CsuxzyCwzWmKwNXC29p1NMRgamH+M06KB0FFcRxBRRRQAUUUUAFFFFABRRRQAUUUUAFFFFABRRRQB6OaimHFTVHMua/Sj9COe1lDtPGa5e4G2b5hiux1VflNcnqy/MDWdaPNTlHyLkuanKPdCJ93PahelIG/cLSqMCvzyceSTj2Pz2pHlk49haYXXLDpgZJ9qfXCfHbVbnSvhfrE+nl1vdqrGydQCeaqjTdSagupVCl7apGnfd2HeLPit4J8M2Mryaxa3N4nS3jfLE18YfFDxdL418a3euGIRQOx8pCPmA965S4eeaYyXEjPMSSzOck1e0fSdQ1a5FrpVjcXlw5ACxLu2/WvucHl1PBq+t7as/QcvyqjgU5X1sUgQkhPDHHf1r0T9nLVLzS/ilpsdsXCXkixTAdME8mun0v9m7xhNoX9pXF5ZRXTDcluxIb6EV3vwE+CWreG/EB13xI8O6MbkVOxzUYzMsM6MlzXZONzPCSoSSldnY/E34K6H468af2/qF1NH+6WEosmM4rtfh54S0/wT4Wj8O6bJcS2qytIDK+5gT710SbXmLRjIxkZ9adXxs8VVnT9m37p8LUxVWdJU3L3RjKTIpOfl6Y6fjTiFUk7NxFLRXPe7uzmuH3mYsOnSmYBjJ2sCD26mn0UJjuR7Rv8zaeVxgUTxpMBC4/dsu0571IelI/3B+Y+tC0bYXPhNZrrwJ8emupmNrHFqTytu4Hlljg/SvuezuFurC2vEIPnxrJx6EZBr41/bA0x7H4ntdAHy57SPB9+tfS3wI1weIvhlpt9uy8aCA+20AV9Dmi9rhqVfrazPpc4j7bC0sR1aszulGRkjmik+bilr54+ZEZgoyTgUo5GRzQRkdAfrUcpGFZMjsRQHQfkbtuecZxS1Qv9U0/S4y2sX9raZ5Uu204rBk+IfhCOQx2Gt2mpXJOBbwShnz9K0jSm1e2hoqUmr20OtyKMisnSdWbVVLiwurRgM4mXGR7Vf2yVm1Z2IcbEpxkHcBUU95HGOIzIfQU+Jcg76UQIGzRcdzMkvriZsQWU0bdiRxTTb+IJ/wDW3dqsfoqkNWzgDpSU7iuYn/CPwzv5k93dh+mFlIBq3b6LZRHHzyEDnec1eZSWPOBjH41HJKsEbGSaOGNBuklkOAF+tON27FRbeg02lnGB/o8AHbKCnLbwYysaAewrifEnxQ8J6bJ9ktZn1u+JwLawYO/4Crukf8JNr9ul1qHlWFi3KQKCtwo/2q1dGajzS0XmaOjJayOla6trdiFmQOOq5qKTU5ZPlitpCf7wHFOtLGztoli2tKV/jflj+NW0wg/dpisr9mZ/M5rVdN8Uakj28eoW1vaS/e3A+Yo9j2rgdT/Z58L61M02sa1r13zkrJeFhn2zXsvXrRW1PE1KfwuxpDETpv3HY8h0D9nX4baPqkGpW9vqMskBDKk025SR6ivWIoxHGkYQLHEB5apwAOwqaiprYirWa9pK9iamIqVXebuFFFFYGIUUUUAFFFFABRRRQAUUUjDIxQMUc0pGBk9KjCMO9D7gvWi/kO3cfkUCo15oLBOTxVJcztHUFG7stSSioXuFHeojdLXTDA4iesYnTHBV5q8YM9ToNFFffn25l6qvymuR1pTt6V2moLlTXLazGcH6UdUa090Y6N+5Ue9WG7fSoIBwamzmvg8xp+zxM15nw+ZU+TFT9QrJ8W6Nb65oF3pd0uBcIQjL1Bx3rWorjjJxkpLdHHCbg+aO58YR/s9+MJPFDafJ5P2DzCftGfm219N/DH4c6F4E0yJLG3SW62/vJ3Ubya7SivQxOaV8RFRk9Eeli84xOKiozei7DTyxZxknv3FNRUY7TJKwz/F0qSivOPLTBBtbjgA9qU9aSihsAooopCCiiigAPSmS8Q8ckc0+mY4en0YPZnzZ+25py/2domqBDvkm8tjjsFqx+xfrjPpGoaCz5Fv+8VfTca6D9sWza6+HVrMoyLeUufyrxL9lbXW0v4q2lluwmpARN+AJr6ilH2+VSj2PsaEfrGUSj1R9s+ZkhcU6kPDD6mlr5dnx73EYgdc9e1NBLOflAXdmn0UmFzyr41/Ci8+IGs2V5DrU9paxqEljWTGRnnArofAnwz8G+DbSKOw0mG6uxjddzxgyZ9jXaUV0vF1eT2adkdDxVTk5E9BBuDnOCmOD3pdwoornMLjW5IxT8cdaSikK4i55zS0UUCEbAUnkk8CsDx1oUniPwjf6Il1JbS3MRQSxnBGfeugorSFRwalHcqMnCSlE89+E/wAKfDvgG0SSOM3+p53PdzgGRfoa9AblzIoO49z1P1p1FOrWnVlzSeppUrTqO8mNjGF5HNO57YoorO7e5kFFFFIQUUUUAFJkeooDetNO3POKFrsNa7D6M0Yx3pjOo/hNNq24npuPpcH0qLeAOwppuAP46uFOc/hizWFGc/hi2TUZqs9yv8PNQm4kLYUV3UsqxNXZHfRyjE1eli+TjrTHkQKcsB+NVMTyetKLKVm56V6NLIG/jmelS4f/AOfkyRplHRiajNyzHG01PFYNnpVqHT2ZsYr0qWTYaG6uehSybCU9bXM0yTN93IpBFOx+bcRW7FpjelWodNYHpXfDD0qfwxR3wpUqa9yKRz8Niz9VNWRpXH3TXRw2BHarQs8DpWybWxoqslszapD1paQ9RQYEFyuVrnNcQY/CumuPu1ga0mW/CgpM5ZeCadEcr+NJOMSmnR8LXyWfU+WtGXdHzWf07VozXVDqKKK8I8AKKKKACiiigAooooAKKKKACiiigApD9z8aU9KEHFNDseb/ALSFqtz8HNckYZMEBcV8VeCNWbw/4m07Wk+9ayhhj34/rX3N8c0Enwl8TIehsz/MV+f4+QlR0BBr6/Ifews4vv8AofbcNLmws4vu1+B+l2nTfaLK2uP+esKP+ag1ZrjPgrrP9v8Awz0fUs5yhj/754rs6+UrQ9nUlDsfHV6fs6kodmFFFFZGIUUUUAFFFFABRRRQAUUUUAFFFITTGLRTTtJ6Uhz24osFuw+ioxnPXNPGBRbzHyi0VE2A5JYCo3udvTmuinhK9X4YM6KeDrVPhgyzmiqHnS7iVXrQZro+tejTyLEy+Ky+Z6dPIMTLdpFzep/iH50xtvtVVLdyc4PNWY7Z8dDXfTyGkvjlc76fD9FfHK5F55HvSecx4wa0I9Mb+7VmPTG4+WvSo5ZhqPwx+/U9KjluEo/DH79THEcjdj+VKLNmI610centnpVmPTzxxXbGCj8KOtOMdlb0Oci00g881bj08MQoXk+1dHFp6g1bjs1XBHWq1e4pVJPqc3FpbrVuHT2DDK8Vvi35p6Q7Tu9KCOdvcyIrJf7v6VZjs1U52/pWkBT1FBN2Uorcf3f0qwkCjtU1FAiPylHajaPSpKKACiiigBk33DWPqaZQn2rZas/Ulz+VA46nEXwxKabF9yrmsryaz7UYj/E18/n0OalGfbQ8nPafNRjPtoT0U0cnNONfLdD5IKKKKQBRRRQAUUUUAFFFFABRRRQAU5elNop3Gmch8ZoDc/DDxDAvV7Qj9a/Pt02s6t1UkV+k+uabHrGj3WlynalzGUJr86fE2m3Ol6/qenXULQSQ3EgCt/d3HBr6vhurG04P1PsuFqi5Zw6n11+yFffaPhbBY5/49ZHP5mvaK8I/Y0tpE8CTXUkbKsj4jc9HwTXu9eDmSSxU7dz53NlbFz9QooorhPOCikbOOKF3CmOzFopkrNgZpBzRp3HYkopinbSPMq9TVRpzn8KuOMJS2RJRVZrpc8U03Ga7KWW4mp9mx3UsrxNXaOhaJwaXj1FUWdm9aQ27yetejRyGq/jkelR4eqP45WLMs6xvtqJrlD2pYrF8c5NWYrFv7tejTyPDx+LU9GnkeGh8epS+0PnCA47UhjuZPukitqDT2Kj5f0q1Fp7Y+7XoUsHQpfBBHdTw2Ho/w4I5xLWbOGJNWorAsOc10kOm9CRzV2GwUDoK6bs39ozmotPOANv6Vbi0wkfdroltccYFSLbUrEc/kYkemrx8tWY9OXHStlYeBwKeIqYuczY7Vf7v6VZS2XH3au49hRigm7KscK56VOI19KkooC5H5QpVTBBp9FAgoNFFABRRRQAUUUUAFFFFABRRRQA1qqXgyPwq7Ve7GT+FAI4/WV5NZMfyqfrXSaynB4rmpR+9K1wZpDnws/IwzGHPhJrsrkkZ+WnIcrRj93ihelfCvZI+F6IWiiikIKKKKACiiigAooooAKKKTOaAFopuBup5z3p8rK5WNZiqlh2rzf4jfBnwf471FNSvoHhvON8kb7Q49MCvRiydC1KCqj5a1oV5UZqUHqa4evOjPmg9TK8I6HpfhrRYdF0eHyLKAYjQ8nPc5rXqPzueduPpTHuFFWqNas72bZUaFevK9m2yeiqX2o5wq80jSTP0BrtpZNiZ7qx6FLIsVPWSsi67YHDYqF59vVs1W8mdz827FSx2b98mvSpZAl/El9x6FLh+H2539Aa6Vu2cU03EnRVq3FYsxPy1ai05v7tehTynC0/s3fmehSyrCUvs3fmZAaZz83HpUiWryetbsOnN/dH5VdgscY+UflXdCjTh8MUjtjGEPgikc0mnsPvVZi03NdMLLkfKPyqzDaY/hH5VoX7R9/8AI5qLSwO1XYNPUdq6JLcAfdH5VILcf3R+VJq+5nKV9zEjsUx92rMVimPu1qpGFGNop2PamlYm5npbKvy4qzHbr6VZAGOgpaAuQfZx2pRERU1FAiMYqQdKKKAG7hS5FLRQAUUUUAFFFFABRRRQAUUUUAFFFFABRRRQAUUUUAFFFFABUcq5FSVHLnNAGBrSjBrlrji6Ndlqa5U5Fcpqa7ZicY4qKkVKLTNUlNcr6kIPzsvtTl6UxP73rT0+7X53OLjOUezPzucXGTT6Ni0Umabxnqam1ybXH0UzJ7frQCc0+Vj5WPooFRDcCSTxQld2BRbJaKha5Vari6YHhSa66WX4mr8MDto5bia3wxL1NyGHFVGvJGGNnX2qONJv7zV6NPIKz/iNI9Gnw/Xf8RpFtgR82enNM+0cUqQyMMc81Ilg/pXfSyGhHWTbPQo5Bho6ybZXaYHgAZpD5jdM1pQ6cdw+Srsdhz9wflXp08Dh6fwwR6UMHhqXwQRz4tpXOMmp4bB8/NXRw6f8w+UCrkWnc8gV0pW2R0e0srJHMppwPCjLVag06Qfw108ViqHcFH5VMLb/AGRT16mbm76nPwWHPzLxircVgvpWzHAFOSoxUqxr/dFFktiXK/QyorJV7VZitV9BWgqr/dFKAPQUCuyulquOlOEKr2qeigRGka+lP2gUtFACAiloxRQAUYoooAKKKKACiiigAooooAKKKKACiiigAooooAKKKKACiiigAooooAKKKKACiiigAooooAKDRRQBmamnymuS1pcOT7V2d+uVPFctq8O6U8cYoW5pBmLA2U/GrHQ4qtIPLbA4FMaVyeGNfJ4nKa9WvKUVZM+axWUV6uIk4qyZc25qNpY1JU4yKqH7Q33ZGp6W0jAFsknqa2p5A3/EZtS4ee9SRI00f96mfauyrmpkssjlM1ai0/gHyxXoU8lwsNWrnfTybCU9Wm2ZTSXTfdU0qLcOfmzW/HYsB92rMVgM8xivRp0adJWhFI74U6VJWhBI55LJmHNWo7En+GulisUx/qxVhLRQfuCtfUtzOcj03P8ABVuPTFz0rfS29qnFuvZRSsTzowotNUEHFXY7NPStRYcHoMVJ5a9lFMTkUFs0AzipIrZfSrm0elKFA7UE3IRAoHHWl8oipqKAuRxqQ3PSpKKKBARQBRRQAUUUUAFFFFABRRRQAUUUUAFFFFABRRRQAUUUUAFFFFABRRRQAUUUUAFFFFABRRRQAUUUUAFFFFABRRRQAUUUUAFFFFABSE/NS0Y5oAhuU3LWPfW4bNbjc9aqzwhn4XjFAJnH3Nhuc4FRpph3dK6w2if3KelnHjlKVn3NefzOdg04dxVyPT1wOK2hapjhKmWGNVA20WIcvMyI9OXHSrCWajjArSCgdqcI167eaYcxUjtE9BUotlHarAAooFchEainBVqTApMD0oEGBjpRuFLSbV9KAFoowKKACiiigAooooAKKKKACiiigAooooAKKKKACiiigAooooAKKKKACiiigAooooAKKKKACiiigAooooAKKKKACiiigAooooAKKKKACiiigAooooAKKKKACiiigBrUoHFFFACFR6UqjiiigBaQ9aKKACloooAKKKKACiiigAooooAKKKKACiiigAooooAKKKKACiiigAooooAKKKKACiiigAooooAKKKKACiiigAooooAKKKKACiiigAooooAKKKKACiiigAooooAKKKKACiiigAooooA//9k=" id="699" name="Google Shape;699;g293598cb7a5_1_369"/>
          <p:cNvSpPr/>
          <p:nvPr/>
        </p:nvSpPr>
        <p:spPr>
          <a:xfrm>
            <a:off x="1894981" y="8829"/>
            <a:ext cx="304800" cy="304800"/>
          </a:xfrm>
          <a:prstGeom prst="rect">
            <a:avLst/>
          </a:prstGeom>
          <a:noFill/>
          <a:ln>
            <a:noFill/>
          </a:ln>
        </p:spPr>
        <p:txBody>
          <a:bodyPr anchorCtr="0" anchor="t" bIns="45700" lIns="91400" spcFirstLastPara="1" rIns="91400" wrap="square" tIns="45700">
            <a:noAutofit/>
          </a:bodyPr>
          <a:lstStyle/>
          <a:p>
            <a:pPr indent="0" lvl="0" marL="0" marR="0" rtl="0" algn="l">
              <a:lnSpc>
                <a:spcPct val="100000"/>
              </a:lnSpc>
              <a:spcBef>
                <a:spcPts val="0"/>
              </a:spcBef>
              <a:spcAft>
                <a:spcPts val="0"/>
              </a:spcAft>
              <a:buNone/>
            </a:pPr>
            <a:r>
              <a:t/>
            </a:r>
            <a:endParaRPr b="0" i="0" sz="1799" u="none" cap="none" strike="noStrike">
              <a:solidFill>
                <a:srgbClr val="000000"/>
              </a:solidFill>
              <a:latin typeface="Arial"/>
              <a:ea typeface="Arial"/>
              <a:cs typeface="Arial"/>
              <a:sym typeface="Arial"/>
            </a:endParaRPr>
          </a:p>
        </p:txBody>
      </p:sp>
      <p:sp>
        <p:nvSpPr>
          <p:cNvPr id="700" name="Google Shape;700;g293598cb7a5_1_369"/>
          <p:cNvSpPr txBox="1"/>
          <p:nvPr>
            <p:ph type="title"/>
          </p:nvPr>
        </p:nvSpPr>
        <p:spPr>
          <a:xfrm>
            <a:off x="736179" y="445813"/>
            <a:ext cx="10969800" cy="1143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US" sz="4000">
                <a:solidFill>
                  <a:srgbClr val="233987"/>
                </a:solidFill>
                <a:latin typeface="Roboto"/>
                <a:ea typeface="Roboto"/>
                <a:cs typeface="Roboto"/>
                <a:sym typeface="Roboto"/>
              </a:rPr>
              <a:t>Reminders…</a:t>
            </a:r>
            <a:endParaRPr b="1" sz="4000">
              <a:solidFill>
                <a:srgbClr val="233987"/>
              </a:solidFill>
              <a:latin typeface="Roboto"/>
              <a:ea typeface="Roboto"/>
              <a:cs typeface="Roboto"/>
              <a:sym typeface="Roboto"/>
            </a:endParaRPr>
          </a:p>
        </p:txBody>
      </p:sp>
      <p:pic>
        <p:nvPicPr>
          <p:cNvPr id="701" name="Google Shape;701;g293598cb7a5_1_369"/>
          <p:cNvPicPr preferRelativeResize="0"/>
          <p:nvPr/>
        </p:nvPicPr>
        <p:blipFill rotWithShape="1">
          <a:blip r:embed="rId3">
            <a:alphaModFix/>
          </a:blip>
          <a:srcRect b="3896" l="8213" r="7198" t="4427"/>
          <a:stretch/>
        </p:blipFill>
        <p:spPr>
          <a:xfrm>
            <a:off x="812375" y="1852450"/>
            <a:ext cx="3632500" cy="315310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g293598cb7a5_1_522"/>
          <p:cNvSpPr txBox="1"/>
          <p:nvPr>
            <p:ph type="title"/>
          </p:nvPr>
        </p:nvSpPr>
        <p:spPr>
          <a:xfrm>
            <a:off x="736179" y="445813"/>
            <a:ext cx="10969800" cy="1143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US" sz="4000">
                <a:solidFill>
                  <a:srgbClr val="233987"/>
                </a:solidFill>
                <a:latin typeface="Roboto"/>
                <a:ea typeface="Roboto"/>
                <a:cs typeface="Roboto"/>
                <a:sym typeface="Roboto"/>
              </a:rPr>
              <a:t>Key Takeaways </a:t>
            </a:r>
            <a:endParaRPr b="1" sz="4000">
              <a:solidFill>
                <a:srgbClr val="233987"/>
              </a:solidFill>
              <a:latin typeface="Roboto"/>
              <a:ea typeface="Roboto"/>
              <a:cs typeface="Roboto"/>
              <a:sym typeface="Roboto"/>
            </a:endParaRPr>
          </a:p>
        </p:txBody>
      </p:sp>
      <p:sp>
        <p:nvSpPr>
          <p:cNvPr id="708" name="Google Shape;708;g293598cb7a5_1_522"/>
          <p:cNvSpPr txBox="1"/>
          <p:nvPr/>
        </p:nvSpPr>
        <p:spPr>
          <a:xfrm>
            <a:off x="736175" y="1751675"/>
            <a:ext cx="11290800" cy="2399700"/>
          </a:xfrm>
          <a:prstGeom prst="rect">
            <a:avLst/>
          </a:prstGeom>
          <a:noFill/>
          <a:ln>
            <a:noFill/>
          </a:ln>
        </p:spPr>
        <p:txBody>
          <a:bodyPr anchorCtr="0" anchor="t" bIns="91425" lIns="91425" spcFirstLastPara="1" rIns="91425" wrap="square" tIns="91425">
            <a:noAutofit/>
          </a:bodyPr>
          <a:lstStyle/>
          <a:p>
            <a:pPr indent="-419100" lvl="0" marL="457200" rtl="0" algn="l">
              <a:lnSpc>
                <a:spcPct val="90000"/>
              </a:lnSpc>
              <a:spcBef>
                <a:spcPts val="0"/>
              </a:spcBef>
              <a:spcAft>
                <a:spcPts val="0"/>
              </a:spcAft>
              <a:buClr>
                <a:schemeClr val="dk2"/>
              </a:buClr>
              <a:buSzPts val="3000"/>
              <a:buChar char="●"/>
            </a:pPr>
            <a:r>
              <a:rPr b="1" lang="en-US" sz="3000">
                <a:solidFill>
                  <a:schemeClr val="dk2"/>
                </a:solidFill>
              </a:rPr>
              <a:t>Organizing</a:t>
            </a:r>
            <a:r>
              <a:rPr lang="en-US" sz="3000">
                <a:solidFill>
                  <a:schemeClr val="dk2"/>
                </a:solidFill>
              </a:rPr>
              <a:t> should be the </a:t>
            </a:r>
            <a:r>
              <a:rPr b="1" lang="en-US" sz="3000">
                <a:solidFill>
                  <a:schemeClr val="dk2"/>
                </a:solidFill>
              </a:rPr>
              <a:t>foundation</a:t>
            </a:r>
            <a:r>
              <a:rPr lang="en-US" sz="3000">
                <a:solidFill>
                  <a:schemeClr val="dk2"/>
                </a:solidFill>
              </a:rPr>
              <a:t> of an issue campaign.</a:t>
            </a:r>
            <a:endParaRPr sz="3000">
              <a:solidFill>
                <a:schemeClr val="dk2"/>
              </a:solidFill>
            </a:endParaRPr>
          </a:p>
          <a:p>
            <a:pPr indent="-419100" lvl="0" marL="457200" rtl="0" algn="l">
              <a:lnSpc>
                <a:spcPct val="90000"/>
              </a:lnSpc>
              <a:spcBef>
                <a:spcPts val="1400"/>
              </a:spcBef>
              <a:spcAft>
                <a:spcPts val="0"/>
              </a:spcAft>
              <a:buClr>
                <a:schemeClr val="dk2"/>
              </a:buClr>
              <a:buSzPts val="3000"/>
              <a:buChar char="●"/>
            </a:pPr>
            <a:r>
              <a:rPr lang="en-US" sz="3000">
                <a:solidFill>
                  <a:schemeClr val="dk2"/>
                </a:solidFill>
              </a:rPr>
              <a:t>To move across these theories requires a </a:t>
            </a:r>
            <a:r>
              <a:rPr b="1" lang="en-US" sz="3000">
                <a:solidFill>
                  <a:schemeClr val="dk2"/>
                </a:solidFill>
              </a:rPr>
              <a:t>shift in ownership</a:t>
            </a:r>
            <a:r>
              <a:rPr lang="en-US" sz="3000">
                <a:solidFill>
                  <a:schemeClr val="dk2"/>
                </a:solidFill>
              </a:rPr>
              <a:t> and leadership from staff to workers.  </a:t>
            </a:r>
            <a:endParaRPr sz="3000">
              <a:solidFill>
                <a:schemeClr val="dk2"/>
              </a:solidFill>
            </a:endParaRPr>
          </a:p>
          <a:p>
            <a:pPr indent="-419100" lvl="0" marL="457200" rtl="0" algn="l">
              <a:lnSpc>
                <a:spcPct val="90000"/>
              </a:lnSpc>
              <a:spcBef>
                <a:spcPts val="1400"/>
              </a:spcBef>
              <a:spcAft>
                <a:spcPts val="0"/>
              </a:spcAft>
              <a:buClr>
                <a:schemeClr val="dk2"/>
              </a:buClr>
              <a:buSzPts val="3000"/>
              <a:buChar char="●"/>
            </a:pPr>
            <a:r>
              <a:rPr lang="en-US" sz="3000">
                <a:solidFill>
                  <a:schemeClr val="dk2"/>
                </a:solidFill>
              </a:rPr>
              <a:t>This involves </a:t>
            </a:r>
            <a:r>
              <a:rPr b="1" lang="en-US" sz="3000">
                <a:solidFill>
                  <a:schemeClr val="dk2"/>
                </a:solidFill>
              </a:rPr>
              <a:t>risk</a:t>
            </a:r>
            <a:r>
              <a:rPr lang="en-US" sz="3000">
                <a:solidFill>
                  <a:schemeClr val="dk2"/>
                </a:solidFill>
              </a:rPr>
              <a:t> and requires some level of </a:t>
            </a:r>
            <a:r>
              <a:rPr b="1" lang="en-US" sz="3000">
                <a:solidFill>
                  <a:schemeClr val="dk2"/>
                </a:solidFill>
              </a:rPr>
              <a:t>trust</a:t>
            </a:r>
            <a:r>
              <a:rPr lang="en-US" sz="3000">
                <a:solidFill>
                  <a:schemeClr val="dk2"/>
                </a:solidFill>
              </a:rPr>
              <a:t>.  </a:t>
            </a:r>
            <a:endParaRPr sz="3000">
              <a:solidFill>
                <a:schemeClr val="dk2"/>
              </a:solidFill>
            </a:endParaRPr>
          </a:p>
        </p:txBody>
      </p:sp>
      <p:pic>
        <p:nvPicPr>
          <p:cNvPr id="709" name="Google Shape;709;g293598cb7a5_1_522"/>
          <p:cNvPicPr preferRelativeResize="0"/>
          <p:nvPr/>
        </p:nvPicPr>
        <p:blipFill>
          <a:blip r:embed="rId3">
            <a:alphaModFix/>
          </a:blip>
          <a:stretch>
            <a:fillRect/>
          </a:stretch>
        </p:blipFill>
        <p:spPr>
          <a:xfrm>
            <a:off x="7549500" y="4034250"/>
            <a:ext cx="2263025" cy="1697275"/>
          </a:xfrm>
          <a:prstGeom prst="rect">
            <a:avLst/>
          </a:prstGeom>
          <a:noFill/>
          <a:ln>
            <a:noFill/>
          </a:ln>
        </p:spPr>
      </p:pic>
      <p:pic>
        <p:nvPicPr>
          <p:cNvPr id="710" name="Google Shape;710;g293598cb7a5_1_522"/>
          <p:cNvPicPr preferRelativeResize="0"/>
          <p:nvPr/>
        </p:nvPicPr>
        <p:blipFill>
          <a:blip r:embed="rId4">
            <a:alphaModFix/>
          </a:blip>
          <a:stretch>
            <a:fillRect/>
          </a:stretch>
        </p:blipFill>
        <p:spPr>
          <a:xfrm>
            <a:off x="2217925" y="3964949"/>
            <a:ext cx="3221452" cy="176657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 name="Shape 715"/>
        <p:cNvGrpSpPr/>
        <p:nvPr/>
      </p:nvGrpSpPr>
      <p:grpSpPr>
        <a:xfrm>
          <a:off x="0" y="0"/>
          <a:ext cx="0" cy="0"/>
          <a:chOff x="0" y="0"/>
          <a:chExt cx="0" cy="0"/>
        </a:xfrm>
      </p:grpSpPr>
      <p:sp>
        <p:nvSpPr>
          <p:cNvPr id="716" name="Google Shape;716;g29047ca2cd1_0_0"/>
          <p:cNvSpPr txBox="1"/>
          <p:nvPr>
            <p:ph type="title"/>
          </p:nvPr>
        </p:nvSpPr>
        <p:spPr>
          <a:xfrm>
            <a:off x="609500" y="673900"/>
            <a:ext cx="10969800" cy="31467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US" sz="7000">
                <a:latin typeface="Roboto"/>
                <a:ea typeface="Roboto"/>
                <a:cs typeface="Roboto"/>
                <a:sym typeface="Roboto"/>
              </a:rPr>
              <a:t>Why campaigns?</a:t>
            </a:r>
            <a:endParaRPr b="1" sz="7000">
              <a:latin typeface="Roboto"/>
              <a:ea typeface="Roboto"/>
              <a:cs typeface="Roboto"/>
              <a:sym typeface="Roboto"/>
            </a:endParaRPr>
          </a:p>
          <a:p>
            <a:pPr indent="0" lvl="0" marL="0" rtl="0" algn="ctr">
              <a:spcBef>
                <a:spcPts val="0"/>
              </a:spcBef>
              <a:spcAft>
                <a:spcPts val="0"/>
              </a:spcAft>
              <a:buNone/>
            </a:pPr>
            <a:r>
              <a:t/>
            </a:r>
            <a:endParaRPr>
              <a:latin typeface="Roboto"/>
              <a:ea typeface="Roboto"/>
              <a:cs typeface="Roboto"/>
              <a:sym typeface="Roboto"/>
            </a:endParaRPr>
          </a:p>
          <a:p>
            <a:pPr indent="0" lvl="0" marL="0" rtl="0" algn="ctr">
              <a:spcBef>
                <a:spcPts val="0"/>
              </a:spcBef>
              <a:spcAft>
                <a:spcPts val="0"/>
              </a:spcAft>
              <a:buNone/>
            </a:pPr>
            <a:r>
              <a:rPr lang="en-US" sz="3400">
                <a:latin typeface="Roboto"/>
                <a:ea typeface="Roboto"/>
                <a:cs typeface="Roboto"/>
                <a:sym typeface="Roboto"/>
              </a:rPr>
              <a:t>Use the chat or the sticky notes on the slide following this one to share your </a:t>
            </a:r>
            <a:r>
              <a:rPr lang="en-US" sz="3400">
                <a:latin typeface="Roboto"/>
                <a:ea typeface="Roboto"/>
                <a:cs typeface="Roboto"/>
                <a:sym typeface="Roboto"/>
              </a:rPr>
              <a:t>response to the question above.</a:t>
            </a:r>
            <a:endParaRPr sz="3400">
              <a:latin typeface="Roboto"/>
              <a:ea typeface="Roboto"/>
              <a:cs typeface="Roboto"/>
              <a:sym typeface="Roboto"/>
            </a:endParaRPr>
          </a:p>
        </p:txBody>
      </p:sp>
      <p:sp>
        <p:nvSpPr>
          <p:cNvPr id="717" name="Google Shape;717;g29047ca2cd1_0_0"/>
          <p:cNvSpPr txBox="1"/>
          <p:nvPr/>
        </p:nvSpPr>
        <p:spPr>
          <a:xfrm>
            <a:off x="812200" y="3972500"/>
            <a:ext cx="10969800" cy="1815900"/>
          </a:xfrm>
          <a:prstGeom prst="rect">
            <a:avLst/>
          </a:prstGeom>
          <a:solidFill>
            <a:schemeClr val="lt2"/>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700">
                <a:solidFill>
                  <a:srgbClr val="351C75"/>
                </a:solidFill>
                <a:latin typeface="Calibri"/>
                <a:ea typeface="Calibri"/>
                <a:cs typeface="Calibri"/>
                <a:sym typeface="Calibri"/>
              </a:rPr>
              <a:t>More on this later, but by CAMPAIGNS we mean: </a:t>
            </a:r>
            <a:endParaRPr sz="1700">
              <a:solidFill>
                <a:srgbClr val="351C75"/>
              </a:solidFill>
              <a:latin typeface="Calibri"/>
              <a:ea typeface="Calibri"/>
              <a:cs typeface="Calibri"/>
              <a:sym typeface="Calibri"/>
            </a:endParaRPr>
          </a:p>
          <a:p>
            <a:pPr indent="0" lvl="0" marL="0" rtl="0" algn="l">
              <a:spcBef>
                <a:spcPts val="0"/>
              </a:spcBef>
              <a:spcAft>
                <a:spcPts val="0"/>
              </a:spcAft>
              <a:buNone/>
            </a:pPr>
            <a:r>
              <a:t/>
            </a:r>
            <a:endParaRPr sz="700">
              <a:solidFill>
                <a:srgbClr val="351C75"/>
              </a:solidFill>
              <a:latin typeface="Calibri"/>
              <a:ea typeface="Calibri"/>
              <a:cs typeface="Calibri"/>
              <a:sym typeface="Calibri"/>
            </a:endParaRPr>
          </a:p>
          <a:p>
            <a:pPr indent="0" lvl="0" marL="0" rtl="0" algn="l">
              <a:spcBef>
                <a:spcPts val="0"/>
              </a:spcBef>
              <a:spcAft>
                <a:spcPts val="0"/>
              </a:spcAft>
              <a:buNone/>
            </a:pPr>
            <a:r>
              <a:rPr i="1" lang="en-US" sz="2200">
                <a:solidFill>
                  <a:srgbClr val="351C75"/>
                </a:solidFill>
                <a:latin typeface="Calibri"/>
                <a:ea typeface="Calibri"/>
                <a:cs typeface="Calibri"/>
                <a:sym typeface="Calibri"/>
              </a:rPr>
              <a:t>An issue campaign is an </a:t>
            </a:r>
            <a:r>
              <a:rPr b="1" i="1" lang="en-US" sz="2200">
                <a:solidFill>
                  <a:srgbClr val="351C75"/>
                </a:solidFill>
                <a:latin typeface="Calibri"/>
                <a:ea typeface="Calibri"/>
                <a:cs typeface="Calibri"/>
                <a:sym typeface="Calibri"/>
              </a:rPr>
              <a:t>action plan </a:t>
            </a:r>
            <a:r>
              <a:rPr i="1" lang="en-US" sz="2200">
                <a:solidFill>
                  <a:srgbClr val="351C75"/>
                </a:solidFill>
                <a:latin typeface="Calibri"/>
                <a:ea typeface="Calibri"/>
                <a:cs typeface="Calibri"/>
                <a:sym typeface="Calibri"/>
              </a:rPr>
              <a:t>with a beginning, middle, and end, working towards a specific </a:t>
            </a:r>
            <a:r>
              <a:rPr b="1" i="1" lang="en-US" sz="2200">
                <a:solidFill>
                  <a:srgbClr val="351C75"/>
                </a:solidFill>
                <a:latin typeface="Calibri"/>
                <a:ea typeface="Calibri"/>
                <a:cs typeface="Calibri"/>
                <a:sym typeface="Calibri"/>
              </a:rPr>
              <a:t>demand </a:t>
            </a:r>
            <a:r>
              <a:rPr i="1" lang="en-US" sz="2200">
                <a:solidFill>
                  <a:srgbClr val="351C75"/>
                </a:solidFill>
                <a:latin typeface="Calibri"/>
                <a:ea typeface="Calibri"/>
                <a:cs typeface="Calibri"/>
                <a:sym typeface="Calibri"/>
              </a:rPr>
              <a:t>that we want to win. A campaign has a </a:t>
            </a:r>
            <a:r>
              <a:rPr b="1" i="1" lang="en-US" sz="2200">
                <a:solidFill>
                  <a:srgbClr val="351C75"/>
                </a:solidFill>
                <a:latin typeface="Calibri"/>
                <a:ea typeface="Calibri"/>
                <a:cs typeface="Calibri"/>
                <a:sym typeface="Calibri"/>
              </a:rPr>
              <a:t>target</a:t>
            </a:r>
            <a:r>
              <a:rPr i="1" lang="en-US" sz="2200">
                <a:solidFill>
                  <a:srgbClr val="351C75"/>
                </a:solidFill>
                <a:latin typeface="Calibri"/>
                <a:ea typeface="Calibri"/>
                <a:cs typeface="Calibri"/>
                <a:sym typeface="Calibri"/>
              </a:rPr>
              <a:t>, someone who can give us what we want. It usually involves a series of </a:t>
            </a:r>
            <a:r>
              <a:rPr b="1" i="1" lang="en-US" sz="2200">
                <a:solidFill>
                  <a:srgbClr val="351C75"/>
                </a:solidFill>
                <a:latin typeface="Calibri"/>
                <a:ea typeface="Calibri"/>
                <a:cs typeface="Calibri"/>
                <a:sym typeface="Calibri"/>
              </a:rPr>
              <a:t>escalating actions </a:t>
            </a:r>
            <a:r>
              <a:rPr i="1" lang="en-US" sz="2200">
                <a:solidFill>
                  <a:srgbClr val="351C75"/>
                </a:solidFill>
                <a:latin typeface="Calibri"/>
                <a:ea typeface="Calibri"/>
                <a:cs typeface="Calibri"/>
                <a:sym typeface="Calibri"/>
              </a:rPr>
              <a:t>(or </a:t>
            </a:r>
            <a:r>
              <a:rPr b="1" i="1" lang="en-US" sz="2200">
                <a:solidFill>
                  <a:srgbClr val="351C75"/>
                </a:solidFill>
                <a:latin typeface="Calibri"/>
                <a:ea typeface="Calibri"/>
                <a:cs typeface="Calibri"/>
                <a:sym typeface="Calibri"/>
              </a:rPr>
              <a:t>tactics</a:t>
            </a:r>
            <a:r>
              <a:rPr i="1" lang="en-US" sz="2200">
                <a:solidFill>
                  <a:srgbClr val="351C75"/>
                </a:solidFill>
                <a:latin typeface="Calibri"/>
                <a:ea typeface="Calibri"/>
                <a:cs typeface="Calibri"/>
                <a:sym typeface="Calibri"/>
              </a:rPr>
              <a:t>), which means that we progressively turn up the heat.</a:t>
            </a:r>
            <a:endParaRPr sz="2300">
              <a:solidFill>
                <a:srgbClr val="351C75"/>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2" name="Shape 722"/>
        <p:cNvGrpSpPr/>
        <p:nvPr/>
      </p:nvGrpSpPr>
      <p:grpSpPr>
        <a:xfrm>
          <a:off x="0" y="0"/>
          <a:ext cx="0" cy="0"/>
          <a:chOff x="0" y="0"/>
          <a:chExt cx="0" cy="0"/>
        </a:xfrm>
      </p:grpSpPr>
      <p:sp>
        <p:nvSpPr>
          <p:cNvPr id="723" name="Google Shape;723;g29047ca2cd1_0_5"/>
          <p:cNvSpPr/>
          <p:nvPr/>
        </p:nvSpPr>
        <p:spPr>
          <a:xfrm>
            <a:off x="753100" y="535050"/>
            <a:ext cx="23649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
        <p:nvSpPr>
          <p:cNvPr id="724" name="Google Shape;724;g29047ca2cd1_0_5"/>
          <p:cNvSpPr/>
          <p:nvPr/>
        </p:nvSpPr>
        <p:spPr>
          <a:xfrm>
            <a:off x="753100" y="2489837"/>
            <a:ext cx="23649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
        <p:nvSpPr>
          <p:cNvPr id="725" name="Google Shape;725;g29047ca2cd1_0_5"/>
          <p:cNvSpPr/>
          <p:nvPr/>
        </p:nvSpPr>
        <p:spPr>
          <a:xfrm>
            <a:off x="753100" y="4444624"/>
            <a:ext cx="23649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
        <p:nvSpPr>
          <p:cNvPr id="726" name="Google Shape;726;g29047ca2cd1_0_5"/>
          <p:cNvSpPr/>
          <p:nvPr/>
        </p:nvSpPr>
        <p:spPr>
          <a:xfrm>
            <a:off x="3287200" y="540463"/>
            <a:ext cx="23649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
        <p:nvSpPr>
          <p:cNvPr id="727" name="Google Shape;727;g29047ca2cd1_0_5"/>
          <p:cNvSpPr/>
          <p:nvPr/>
        </p:nvSpPr>
        <p:spPr>
          <a:xfrm>
            <a:off x="3287200" y="2495249"/>
            <a:ext cx="23649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
        <p:nvSpPr>
          <p:cNvPr id="728" name="Google Shape;728;g29047ca2cd1_0_5"/>
          <p:cNvSpPr/>
          <p:nvPr/>
        </p:nvSpPr>
        <p:spPr>
          <a:xfrm>
            <a:off x="3287200" y="4450036"/>
            <a:ext cx="23649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
        <p:nvSpPr>
          <p:cNvPr id="729" name="Google Shape;729;g29047ca2cd1_0_5"/>
          <p:cNvSpPr/>
          <p:nvPr/>
        </p:nvSpPr>
        <p:spPr>
          <a:xfrm>
            <a:off x="5821300" y="535038"/>
            <a:ext cx="23649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
        <p:nvSpPr>
          <p:cNvPr id="730" name="Google Shape;730;g29047ca2cd1_0_5"/>
          <p:cNvSpPr/>
          <p:nvPr/>
        </p:nvSpPr>
        <p:spPr>
          <a:xfrm>
            <a:off x="5821300" y="2489824"/>
            <a:ext cx="23649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
        <p:nvSpPr>
          <p:cNvPr id="731" name="Google Shape;731;g29047ca2cd1_0_5"/>
          <p:cNvSpPr/>
          <p:nvPr/>
        </p:nvSpPr>
        <p:spPr>
          <a:xfrm>
            <a:off x="5821300" y="4444611"/>
            <a:ext cx="23649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
        <p:nvSpPr>
          <p:cNvPr id="732" name="Google Shape;732;g29047ca2cd1_0_5"/>
          <p:cNvSpPr/>
          <p:nvPr/>
        </p:nvSpPr>
        <p:spPr>
          <a:xfrm>
            <a:off x="8279425" y="535038"/>
            <a:ext cx="23649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
        <p:nvSpPr>
          <p:cNvPr id="733" name="Google Shape;733;g29047ca2cd1_0_5"/>
          <p:cNvSpPr/>
          <p:nvPr/>
        </p:nvSpPr>
        <p:spPr>
          <a:xfrm>
            <a:off x="8279425" y="2489824"/>
            <a:ext cx="23649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
        <p:nvSpPr>
          <p:cNvPr id="734" name="Google Shape;734;g29047ca2cd1_0_5"/>
          <p:cNvSpPr/>
          <p:nvPr/>
        </p:nvSpPr>
        <p:spPr>
          <a:xfrm>
            <a:off x="8279425" y="4444611"/>
            <a:ext cx="2364900" cy="1867500"/>
          </a:xfrm>
          <a:prstGeom prst="snip1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sp>
        <p:nvSpPr>
          <p:cNvPr id="735" name="Google Shape;735;g29047ca2cd1_0_5"/>
          <p:cNvSpPr txBox="1"/>
          <p:nvPr/>
        </p:nvSpPr>
        <p:spPr>
          <a:xfrm>
            <a:off x="574300" y="-44825"/>
            <a:ext cx="116145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000">
                <a:solidFill>
                  <a:schemeClr val="dk2"/>
                </a:solidFill>
                <a:latin typeface="Roboto"/>
                <a:ea typeface="Roboto"/>
                <a:cs typeface="Roboto"/>
                <a:sym typeface="Roboto"/>
              </a:rPr>
              <a:t>Why campaigns? Select a blank shape below and begin typing to add your </a:t>
            </a:r>
            <a:r>
              <a:rPr b="1" lang="en-US" sz="2000">
                <a:solidFill>
                  <a:schemeClr val="dk2"/>
                </a:solidFill>
                <a:latin typeface="Roboto"/>
                <a:ea typeface="Roboto"/>
                <a:cs typeface="Roboto"/>
                <a:sym typeface="Roboto"/>
              </a:rPr>
              <a:t>response</a:t>
            </a:r>
            <a:r>
              <a:rPr b="1" lang="en-US" sz="2000">
                <a:solidFill>
                  <a:schemeClr val="dk2"/>
                </a:solidFill>
                <a:latin typeface="Roboto"/>
                <a:ea typeface="Roboto"/>
                <a:cs typeface="Roboto"/>
                <a:sym typeface="Roboto"/>
              </a:rPr>
              <a:t> </a:t>
            </a:r>
            <a:endParaRPr sz="2000"/>
          </a:p>
        </p:txBody>
      </p:sp>
      <p:sp>
        <p:nvSpPr>
          <p:cNvPr id="736" name="Google Shape;736;g29047ca2cd1_0_5"/>
          <p:cNvSpPr/>
          <p:nvPr/>
        </p:nvSpPr>
        <p:spPr>
          <a:xfrm>
            <a:off x="10820500" y="2021525"/>
            <a:ext cx="286200" cy="278700"/>
          </a:xfrm>
          <a:prstGeom prst="heart">
            <a:avLst/>
          </a:prstGeom>
          <a:solidFill>
            <a:srgbClr val="115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37" name="Google Shape;737;g29047ca2cd1_0_5"/>
          <p:cNvSpPr/>
          <p:nvPr/>
        </p:nvSpPr>
        <p:spPr>
          <a:xfrm>
            <a:off x="11196363" y="2173925"/>
            <a:ext cx="286200" cy="278700"/>
          </a:xfrm>
          <a:prstGeom prst="heart">
            <a:avLst/>
          </a:prstGeom>
          <a:solidFill>
            <a:srgbClr val="115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38" name="Google Shape;738;g29047ca2cd1_0_5"/>
          <p:cNvSpPr/>
          <p:nvPr/>
        </p:nvSpPr>
        <p:spPr>
          <a:xfrm>
            <a:off x="11108800" y="2563175"/>
            <a:ext cx="286200" cy="278700"/>
          </a:xfrm>
          <a:prstGeom prst="heart">
            <a:avLst/>
          </a:prstGeom>
          <a:solidFill>
            <a:srgbClr val="115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39" name="Google Shape;739;g29047ca2cd1_0_5"/>
          <p:cNvSpPr/>
          <p:nvPr/>
        </p:nvSpPr>
        <p:spPr>
          <a:xfrm>
            <a:off x="11572225" y="2399100"/>
            <a:ext cx="286200" cy="278700"/>
          </a:xfrm>
          <a:prstGeom prst="heart">
            <a:avLst/>
          </a:prstGeom>
          <a:solidFill>
            <a:srgbClr val="115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0" name="Google Shape;740;g29047ca2cd1_0_5"/>
          <p:cNvSpPr/>
          <p:nvPr/>
        </p:nvSpPr>
        <p:spPr>
          <a:xfrm>
            <a:off x="11283925" y="2952425"/>
            <a:ext cx="286200" cy="278700"/>
          </a:xfrm>
          <a:prstGeom prst="heart">
            <a:avLst/>
          </a:prstGeom>
          <a:solidFill>
            <a:srgbClr val="115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1" name="Google Shape;741;g29047ca2cd1_0_5"/>
          <p:cNvSpPr/>
          <p:nvPr/>
        </p:nvSpPr>
        <p:spPr>
          <a:xfrm>
            <a:off x="10820500" y="2952425"/>
            <a:ext cx="286200" cy="278700"/>
          </a:xfrm>
          <a:prstGeom prst="heart">
            <a:avLst/>
          </a:prstGeom>
          <a:solidFill>
            <a:srgbClr val="115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2" name="Google Shape;742;g29047ca2cd1_0_5"/>
          <p:cNvSpPr/>
          <p:nvPr/>
        </p:nvSpPr>
        <p:spPr>
          <a:xfrm>
            <a:off x="10817388" y="2508275"/>
            <a:ext cx="286200" cy="278700"/>
          </a:xfrm>
          <a:prstGeom prst="heart">
            <a:avLst/>
          </a:prstGeom>
          <a:solidFill>
            <a:srgbClr val="115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3" name="Google Shape;743;g29047ca2cd1_0_5"/>
          <p:cNvSpPr/>
          <p:nvPr/>
        </p:nvSpPr>
        <p:spPr>
          <a:xfrm>
            <a:off x="10644325" y="-23150"/>
            <a:ext cx="1544400" cy="1867500"/>
          </a:xfrm>
          <a:prstGeom prst="heart">
            <a:avLst/>
          </a:prstGeom>
          <a:solidFill>
            <a:schemeClr val="lt2"/>
          </a:solidFill>
          <a:ln cap="flat" cmpd="sng" w="76200">
            <a:solidFill>
              <a:srgbClr val="C0504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100"/>
          </a:p>
          <a:p>
            <a:pPr indent="0" lvl="0" marL="0" rtl="0" algn="ctr">
              <a:spcBef>
                <a:spcPts val="0"/>
              </a:spcBef>
              <a:spcAft>
                <a:spcPts val="0"/>
              </a:spcAft>
              <a:buNone/>
            </a:pPr>
            <a:r>
              <a:rPr lang="en-US" sz="1100"/>
              <a:t>click and drag a </a:t>
            </a:r>
            <a:r>
              <a:rPr b="1" lang="en-US" sz="1100"/>
              <a:t>heart </a:t>
            </a:r>
            <a:r>
              <a:rPr lang="en-US" sz="1100"/>
              <a:t>below to show support</a:t>
            </a:r>
            <a:endParaRPr sz="1100"/>
          </a:p>
        </p:txBody>
      </p:sp>
      <p:sp>
        <p:nvSpPr>
          <p:cNvPr id="744" name="Google Shape;744;g29047ca2cd1_0_5"/>
          <p:cNvSpPr/>
          <p:nvPr/>
        </p:nvSpPr>
        <p:spPr>
          <a:xfrm>
            <a:off x="11699300" y="1934950"/>
            <a:ext cx="286200" cy="278700"/>
          </a:xfrm>
          <a:prstGeom prst="heart">
            <a:avLst/>
          </a:prstGeom>
          <a:solidFill>
            <a:srgbClr val="115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5" name="Google Shape;745;g29047ca2cd1_0_5"/>
          <p:cNvSpPr/>
          <p:nvPr/>
        </p:nvSpPr>
        <p:spPr>
          <a:xfrm>
            <a:off x="11747350" y="2863250"/>
            <a:ext cx="286200" cy="278700"/>
          </a:xfrm>
          <a:prstGeom prst="heart">
            <a:avLst/>
          </a:prstGeom>
          <a:solidFill>
            <a:srgbClr val="115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6" name="Google Shape;746;g29047ca2cd1_0_5"/>
          <p:cNvSpPr/>
          <p:nvPr/>
        </p:nvSpPr>
        <p:spPr>
          <a:xfrm>
            <a:off x="10995625" y="3388025"/>
            <a:ext cx="286200" cy="278700"/>
          </a:xfrm>
          <a:prstGeom prst="heart">
            <a:avLst/>
          </a:prstGeom>
          <a:solidFill>
            <a:srgbClr val="115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7" name="Google Shape;747;g29047ca2cd1_0_5"/>
          <p:cNvSpPr/>
          <p:nvPr/>
        </p:nvSpPr>
        <p:spPr>
          <a:xfrm>
            <a:off x="11484650" y="3388025"/>
            <a:ext cx="286200" cy="278700"/>
          </a:xfrm>
          <a:prstGeom prst="heart">
            <a:avLst/>
          </a:prstGeom>
          <a:solidFill>
            <a:srgbClr val="115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8" name="Google Shape;748;g29047ca2cd1_0_5"/>
          <p:cNvSpPr/>
          <p:nvPr/>
        </p:nvSpPr>
        <p:spPr>
          <a:xfrm>
            <a:off x="11810225" y="3700825"/>
            <a:ext cx="286200" cy="278700"/>
          </a:xfrm>
          <a:prstGeom prst="heart">
            <a:avLst/>
          </a:prstGeom>
          <a:solidFill>
            <a:srgbClr val="115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9" name="Google Shape;749;g29047ca2cd1_0_5"/>
          <p:cNvSpPr/>
          <p:nvPr/>
        </p:nvSpPr>
        <p:spPr>
          <a:xfrm>
            <a:off x="11329175" y="3823625"/>
            <a:ext cx="286200" cy="278700"/>
          </a:xfrm>
          <a:prstGeom prst="heart">
            <a:avLst/>
          </a:prstGeom>
          <a:solidFill>
            <a:srgbClr val="115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0" name="Google Shape;750;g29047ca2cd1_0_5"/>
          <p:cNvSpPr/>
          <p:nvPr/>
        </p:nvSpPr>
        <p:spPr>
          <a:xfrm>
            <a:off x="10843125" y="3769575"/>
            <a:ext cx="286200" cy="278700"/>
          </a:xfrm>
          <a:prstGeom prst="heart">
            <a:avLst/>
          </a:prstGeom>
          <a:solidFill>
            <a:srgbClr val="115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1" name="Google Shape;751;g29047ca2cd1_0_5"/>
          <p:cNvSpPr/>
          <p:nvPr/>
        </p:nvSpPr>
        <p:spPr>
          <a:xfrm>
            <a:off x="10893650" y="4131400"/>
            <a:ext cx="286200" cy="278700"/>
          </a:xfrm>
          <a:prstGeom prst="heart">
            <a:avLst/>
          </a:prstGeom>
          <a:solidFill>
            <a:srgbClr val="115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2" name="Google Shape;752;g29047ca2cd1_0_5"/>
          <p:cNvSpPr/>
          <p:nvPr/>
        </p:nvSpPr>
        <p:spPr>
          <a:xfrm>
            <a:off x="11269513" y="4283800"/>
            <a:ext cx="286200" cy="278700"/>
          </a:xfrm>
          <a:prstGeom prst="heart">
            <a:avLst/>
          </a:prstGeom>
          <a:solidFill>
            <a:srgbClr val="115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3" name="Google Shape;753;g29047ca2cd1_0_5"/>
          <p:cNvSpPr/>
          <p:nvPr/>
        </p:nvSpPr>
        <p:spPr>
          <a:xfrm>
            <a:off x="11181950" y="4673050"/>
            <a:ext cx="286200" cy="278700"/>
          </a:xfrm>
          <a:prstGeom prst="heart">
            <a:avLst/>
          </a:prstGeom>
          <a:solidFill>
            <a:srgbClr val="115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4" name="Google Shape;754;g29047ca2cd1_0_5"/>
          <p:cNvSpPr/>
          <p:nvPr/>
        </p:nvSpPr>
        <p:spPr>
          <a:xfrm>
            <a:off x="11645375" y="4508975"/>
            <a:ext cx="286200" cy="278700"/>
          </a:xfrm>
          <a:prstGeom prst="heart">
            <a:avLst/>
          </a:prstGeom>
          <a:solidFill>
            <a:srgbClr val="115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5" name="Google Shape;755;g29047ca2cd1_0_5"/>
          <p:cNvSpPr/>
          <p:nvPr/>
        </p:nvSpPr>
        <p:spPr>
          <a:xfrm>
            <a:off x="11357075" y="5062300"/>
            <a:ext cx="286200" cy="278700"/>
          </a:xfrm>
          <a:prstGeom prst="heart">
            <a:avLst/>
          </a:prstGeom>
          <a:solidFill>
            <a:srgbClr val="115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6" name="Google Shape;756;g29047ca2cd1_0_5"/>
          <p:cNvSpPr/>
          <p:nvPr/>
        </p:nvSpPr>
        <p:spPr>
          <a:xfrm>
            <a:off x="10893650" y="5062300"/>
            <a:ext cx="286200" cy="278700"/>
          </a:xfrm>
          <a:prstGeom prst="heart">
            <a:avLst/>
          </a:prstGeom>
          <a:solidFill>
            <a:srgbClr val="115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7" name="Google Shape;757;g29047ca2cd1_0_5"/>
          <p:cNvSpPr/>
          <p:nvPr/>
        </p:nvSpPr>
        <p:spPr>
          <a:xfrm>
            <a:off x="10890538" y="4618150"/>
            <a:ext cx="286200" cy="278700"/>
          </a:xfrm>
          <a:prstGeom prst="heart">
            <a:avLst/>
          </a:prstGeom>
          <a:solidFill>
            <a:srgbClr val="115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8" name="Google Shape;758;g29047ca2cd1_0_5"/>
          <p:cNvSpPr/>
          <p:nvPr/>
        </p:nvSpPr>
        <p:spPr>
          <a:xfrm>
            <a:off x="11772450" y="4044825"/>
            <a:ext cx="286200" cy="278700"/>
          </a:xfrm>
          <a:prstGeom prst="heart">
            <a:avLst/>
          </a:prstGeom>
          <a:solidFill>
            <a:srgbClr val="115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9" name="Google Shape;759;g29047ca2cd1_0_5"/>
          <p:cNvSpPr/>
          <p:nvPr/>
        </p:nvSpPr>
        <p:spPr>
          <a:xfrm>
            <a:off x="11820500" y="4973125"/>
            <a:ext cx="286200" cy="278700"/>
          </a:xfrm>
          <a:prstGeom prst="heart">
            <a:avLst/>
          </a:prstGeom>
          <a:solidFill>
            <a:srgbClr val="115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60" name="Google Shape;760;g29047ca2cd1_0_5"/>
          <p:cNvSpPr/>
          <p:nvPr/>
        </p:nvSpPr>
        <p:spPr>
          <a:xfrm>
            <a:off x="11068775" y="5497900"/>
            <a:ext cx="286200" cy="278700"/>
          </a:xfrm>
          <a:prstGeom prst="heart">
            <a:avLst/>
          </a:prstGeom>
          <a:solidFill>
            <a:srgbClr val="115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61" name="Google Shape;761;g29047ca2cd1_0_5"/>
          <p:cNvSpPr/>
          <p:nvPr/>
        </p:nvSpPr>
        <p:spPr>
          <a:xfrm>
            <a:off x="11557800" y="5497900"/>
            <a:ext cx="286200" cy="278700"/>
          </a:xfrm>
          <a:prstGeom prst="heart">
            <a:avLst/>
          </a:prstGeom>
          <a:solidFill>
            <a:srgbClr val="115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62" name="Google Shape;762;g29047ca2cd1_0_5"/>
          <p:cNvSpPr/>
          <p:nvPr/>
        </p:nvSpPr>
        <p:spPr>
          <a:xfrm>
            <a:off x="11883375" y="5810700"/>
            <a:ext cx="286200" cy="278700"/>
          </a:xfrm>
          <a:prstGeom prst="heart">
            <a:avLst/>
          </a:prstGeom>
          <a:solidFill>
            <a:srgbClr val="115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63" name="Google Shape;763;g29047ca2cd1_0_5"/>
          <p:cNvSpPr/>
          <p:nvPr/>
        </p:nvSpPr>
        <p:spPr>
          <a:xfrm>
            <a:off x="11402325" y="5933500"/>
            <a:ext cx="286200" cy="278700"/>
          </a:xfrm>
          <a:prstGeom prst="heart">
            <a:avLst/>
          </a:prstGeom>
          <a:solidFill>
            <a:srgbClr val="115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64" name="Google Shape;764;g29047ca2cd1_0_5"/>
          <p:cNvSpPr/>
          <p:nvPr/>
        </p:nvSpPr>
        <p:spPr>
          <a:xfrm>
            <a:off x="10916275" y="5879450"/>
            <a:ext cx="286200" cy="278700"/>
          </a:xfrm>
          <a:prstGeom prst="heart">
            <a:avLst/>
          </a:prstGeom>
          <a:solidFill>
            <a:srgbClr val="115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g29047ca2cd1_0_144"/>
          <p:cNvSpPr txBox="1"/>
          <p:nvPr>
            <p:ph type="title"/>
          </p:nvPr>
        </p:nvSpPr>
        <p:spPr>
          <a:xfrm>
            <a:off x="736179" y="445813"/>
            <a:ext cx="10969800" cy="1143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a:latin typeface="Roboto Medium"/>
                <a:ea typeface="Roboto Medium"/>
                <a:cs typeface="Roboto Medium"/>
                <a:sym typeface="Roboto Medium"/>
              </a:rPr>
              <a:t>Key Takeaways </a:t>
            </a:r>
            <a:endParaRPr>
              <a:latin typeface="Roboto Medium"/>
              <a:ea typeface="Roboto Medium"/>
              <a:cs typeface="Roboto Medium"/>
              <a:sym typeface="Roboto Medium"/>
            </a:endParaRPr>
          </a:p>
        </p:txBody>
      </p:sp>
      <p:sp>
        <p:nvSpPr>
          <p:cNvPr id="771" name="Google Shape;771;g29047ca2cd1_0_144"/>
          <p:cNvSpPr txBox="1"/>
          <p:nvPr/>
        </p:nvSpPr>
        <p:spPr>
          <a:xfrm>
            <a:off x="1192275" y="1649900"/>
            <a:ext cx="10455900" cy="21369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b="1" lang="en-US" sz="2000"/>
              <a:t>Campaigns help us assess and build our power </a:t>
            </a:r>
            <a:endParaRPr b="1" sz="2000"/>
          </a:p>
          <a:p>
            <a:pPr indent="-355600" lvl="0" marL="457200" rtl="0" algn="l">
              <a:lnSpc>
                <a:spcPct val="115000"/>
              </a:lnSpc>
              <a:spcBef>
                <a:spcPts val="0"/>
              </a:spcBef>
              <a:spcAft>
                <a:spcPts val="0"/>
              </a:spcAft>
              <a:buClr>
                <a:schemeClr val="dk2"/>
              </a:buClr>
              <a:buSzPts val="2000"/>
              <a:buChar char="●"/>
            </a:pPr>
            <a:r>
              <a:rPr b="1" lang="en-US" sz="2000">
                <a:solidFill>
                  <a:schemeClr val="dk2"/>
                </a:solidFill>
              </a:rPr>
              <a:t>Strengthen our organization:</a:t>
            </a:r>
            <a:r>
              <a:rPr lang="en-US" sz="2000">
                <a:solidFill>
                  <a:schemeClr val="dk2"/>
                </a:solidFill>
              </a:rPr>
              <a:t> campaigns attract and engage new members/supporters and increases our community’s capacity to work together to make change.</a:t>
            </a:r>
            <a:endParaRPr sz="2000">
              <a:solidFill>
                <a:schemeClr val="dk2"/>
              </a:solidFill>
            </a:endParaRPr>
          </a:p>
          <a:p>
            <a:pPr indent="-355600" lvl="0" marL="457200" rtl="0" algn="l">
              <a:lnSpc>
                <a:spcPct val="115000"/>
              </a:lnSpc>
              <a:spcBef>
                <a:spcPts val="0"/>
              </a:spcBef>
              <a:spcAft>
                <a:spcPts val="0"/>
              </a:spcAft>
              <a:buClr>
                <a:schemeClr val="dk2"/>
              </a:buClr>
              <a:buSzPts val="2000"/>
              <a:buChar char="●"/>
            </a:pPr>
            <a:r>
              <a:rPr b="1" lang="en-US" sz="2000">
                <a:solidFill>
                  <a:schemeClr val="dk2"/>
                </a:solidFill>
              </a:rPr>
              <a:t>Develop individuals</a:t>
            </a:r>
            <a:r>
              <a:rPr lang="en-US" sz="2000">
                <a:solidFill>
                  <a:schemeClr val="dk2"/>
                </a:solidFill>
              </a:rPr>
              <a:t>: campaigns builds the leadership, skills, and capacity of our membership and supporters </a:t>
            </a:r>
            <a:endParaRPr sz="2000">
              <a:solidFill>
                <a:schemeClr val="dk2"/>
              </a:solidFill>
            </a:endParaRPr>
          </a:p>
          <a:p>
            <a:pPr indent="0" lvl="0" marL="0" rtl="0" algn="l">
              <a:lnSpc>
                <a:spcPct val="115000"/>
              </a:lnSpc>
              <a:spcBef>
                <a:spcPts val="0"/>
              </a:spcBef>
              <a:spcAft>
                <a:spcPts val="0"/>
              </a:spcAft>
              <a:buNone/>
            </a:pPr>
            <a:r>
              <a:t/>
            </a:r>
            <a:endParaRPr sz="2000">
              <a:solidFill>
                <a:schemeClr val="dk2"/>
              </a:solidFill>
            </a:endParaRPr>
          </a:p>
          <a:p>
            <a:pPr indent="0" lvl="0" marL="0" rtl="0" algn="l">
              <a:lnSpc>
                <a:spcPct val="115000"/>
              </a:lnSpc>
              <a:spcBef>
                <a:spcPts val="0"/>
              </a:spcBef>
              <a:spcAft>
                <a:spcPts val="0"/>
              </a:spcAft>
              <a:buNone/>
            </a:pPr>
            <a:r>
              <a:t/>
            </a:r>
            <a:endParaRPr sz="2000">
              <a:solidFill>
                <a:schemeClr val="dk2"/>
              </a:solidFill>
            </a:endParaRPr>
          </a:p>
        </p:txBody>
      </p:sp>
      <p:sp>
        <p:nvSpPr>
          <p:cNvPr id="772" name="Google Shape;772;g29047ca2cd1_0_144"/>
          <p:cNvSpPr txBox="1"/>
          <p:nvPr/>
        </p:nvSpPr>
        <p:spPr>
          <a:xfrm>
            <a:off x="736175" y="3944200"/>
            <a:ext cx="10795200" cy="1736100"/>
          </a:xfrm>
          <a:prstGeom prst="rect">
            <a:avLst/>
          </a:prstGeom>
          <a:solidFill>
            <a:srgbClr val="674EA7"/>
          </a:solidFill>
          <a:ln>
            <a:noFill/>
          </a:ln>
        </p:spPr>
        <p:txBody>
          <a:bodyPr anchorCtr="0" anchor="t" bIns="91425" lIns="91425" spcFirstLastPara="1" rIns="91425" wrap="square" tIns="91425">
            <a:spAutoFit/>
          </a:bodyPr>
          <a:lstStyle/>
          <a:p>
            <a:pPr indent="-246380" lvl="0" marL="246380" rtl="0" algn="l">
              <a:lnSpc>
                <a:spcPct val="90000"/>
              </a:lnSpc>
              <a:spcBef>
                <a:spcPts val="1400"/>
              </a:spcBef>
              <a:spcAft>
                <a:spcPts val="0"/>
              </a:spcAft>
              <a:buClr>
                <a:schemeClr val="lt1"/>
              </a:buClr>
              <a:buSzPts val="2800"/>
              <a:buChar char="›"/>
            </a:pPr>
            <a:r>
              <a:rPr b="1" lang="en-US" sz="2800">
                <a:solidFill>
                  <a:schemeClr val="lt1"/>
                </a:solidFill>
              </a:rPr>
              <a:t>To measure success</a:t>
            </a:r>
            <a:r>
              <a:rPr lang="en-US" sz="2800">
                <a:solidFill>
                  <a:schemeClr val="lt1"/>
                </a:solidFill>
              </a:rPr>
              <a:t>, we consider both</a:t>
            </a:r>
            <a:r>
              <a:rPr lang="en-US" sz="2800">
                <a:solidFill>
                  <a:schemeClr val="lt1"/>
                </a:solidFill>
              </a:rPr>
              <a:t> </a:t>
            </a:r>
            <a:r>
              <a:rPr b="1" lang="en-US" sz="2800">
                <a:solidFill>
                  <a:schemeClr val="lt1"/>
                </a:solidFill>
              </a:rPr>
              <a:t>Strength </a:t>
            </a:r>
            <a:r>
              <a:rPr lang="en-US" sz="2800">
                <a:solidFill>
                  <a:schemeClr val="lt1"/>
                </a:solidFill>
              </a:rPr>
              <a:t>(did we win what we wanted?) and </a:t>
            </a:r>
            <a:r>
              <a:rPr b="1" lang="en-US" sz="2800">
                <a:solidFill>
                  <a:schemeClr val="lt1"/>
                </a:solidFill>
              </a:rPr>
              <a:t>Growth </a:t>
            </a:r>
            <a:r>
              <a:rPr lang="en-US" sz="2800">
                <a:solidFill>
                  <a:schemeClr val="lt1"/>
                </a:solidFill>
              </a:rPr>
              <a:t>(did we grow our grow our numbers, develop our people, deepen our relationships, and expand our capacity to work together?)</a:t>
            </a:r>
            <a:endParaRPr>
              <a:solidFill>
                <a:schemeClr val="lt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g28b2c30c7e2_0_379"/>
          <p:cNvSpPr/>
          <p:nvPr/>
        </p:nvSpPr>
        <p:spPr>
          <a:xfrm>
            <a:off x="1319690" y="2421633"/>
            <a:ext cx="4368600" cy="2976300"/>
          </a:xfrm>
          <a:prstGeom prst="wedgeRoundRectCallout">
            <a:avLst>
              <a:gd fmla="val -20833" name="adj1"/>
              <a:gd fmla="val 62500"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778" name="Google Shape;778;g28b2c30c7e2_0_379"/>
          <p:cNvSpPr txBox="1"/>
          <p:nvPr>
            <p:ph type="title"/>
          </p:nvPr>
        </p:nvSpPr>
        <p:spPr>
          <a:xfrm>
            <a:off x="932286" y="915092"/>
            <a:ext cx="9958200" cy="7635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US"/>
              <a:t>Leader recruitment</a:t>
            </a:r>
            <a:endParaRPr b="1"/>
          </a:p>
        </p:txBody>
      </p:sp>
      <p:sp>
        <p:nvSpPr>
          <p:cNvPr id="779" name="Google Shape;779;g28b2c30c7e2_0_379"/>
          <p:cNvSpPr txBox="1"/>
          <p:nvPr>
            <p:ph idx="2" type="title"/>
          </p:nvPr>
        </p:nvSpPr>
        <p:spPr>
          <a:xfrm>
            <a:off x="1458104" y="1877067"/>
            <a:ext cx="3761400" cy="3840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None/>
            </a:pPr>
            <a:r>
              <a:rPr lang="en-US"/>
              <a:t>Without a campaign...</a:t>
            </a:r>
            <a:endParaRPr/>
          </a:p>
        </p:txBody>
      </p:sp>
      <p:sp>
        <p:nvSpPr>
          <p:cNvPr id="780" name="Google Shape;780;g28b2c30c7e2_0_379"/>
          <p:cNvSpPr txBox="1"/>
          <p:nvPr>
            <p:ph idx="1" type="subTitle"/>
          </p:nvPr>
        </p:nvSpPr>
        <p:spPr>
          <a:xfrm>
            <a:off x="1544031" y="2510633"/>
            <a:ext cx="3761400" cy="2584800"/>
          </a:xfrm>
          <a:prstGeom prst="rect">
            <a:avLst/>
          </a:prstGeom>
        </p:spPr>
        <p:txBody>
          <a:bodyPr anchorCtr="0" anchor="ctr" bIns="45700" lIns="91425" spcFirstLastPara="1" rIns="91425" wrap="square" tIns="45700">
            <a:normAutofit/>
          </a:bodyPr>
          <a:lstStyle/>
          <a:p>
            <a:pPr indent="0" lvl="0" marL="0" rtl="0" algn="l">
              <a:spcBef>
                <a:spcPts val="1400"/>
              </a:spcBef>
              <a:spcAft>
                <a:spcPts val="0"/>
              </a:spcAft>
              <a:buNone/>
            </a:pPr>
            <a:r>
              <a:rPr lang="en-US"/>
              <a:t>“Will you serve as a</a:t>
            </a:r>
            <a:r>
              <a:rPr b="1" lang="en-US"/>
              <a:t> building rep</a:t>
            </a:r>
            <a:r>
              <a:rPr lang="en-US"/>
              <a:t>?  Your site needs someone to attend the monthly meetings and get distribute materials at the worksite.”</a:t>
            </a:r>
            <a:endParaRPr/>
          </a:p>
        </p:txBody>
      </p:sp>
      <p:sp>
        <p:nvSpPr>
          <p:cNvPr id="781" name="Google Shape;781;g28b2c30c7e2_0_379"/>
          <p:cNvSpPr txBox="1"/>
          <p:nvPr>
            <p:ph idx="3" type="title"/>
          </p:nvPr>
        </p:nvSpPr>
        <p:spPr>
          <a:xfrm>
            <a:off x="6745893" y="1877067"/>
            <a:ext cx="3761400" cy="3840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None/>
            </a:pPr>
            <a:r>
              <a:rPr lang="en-US"/>
              <a:t>With a campaign...</a:t>
            </a:r>
            <a:endParaRPr/>
          </a:p>
        </p:txBody>
      </p:sp>
      <p:sp>
        <p:nvSpPr>
          <p:cNvPr id="782" name="Google Shape;782;g28b2c30c7e2_0_379"/>
          <p:cNvSpPr txBox="1"/>
          <p:nvPr>
            <p:ph idx="4" type="subTitle"/>
          </p:nvPr>
        </p:nvSpPr>
        <p:spPr>
          <a:xfrm>
            <a:off x="6745909" y="2510633"/>
            <a:ext cx="3761400" cy="2584800"/>
          </a:xfrm>
          <a:prstGeom prst="rect">
            <a:avLst/>
          </a:prstGeom>
        </p:spPr>
        <p:txBody>
          <a:bodyPr anchorCtr="0" anchor="ctr" bIns="45700" lIns="91425" spcFirstLastPara="1" rIns="91425" wrap="square" tIns="45700">
            <a:normAutofit/>
          </a:bodyPr>
          <a:lstStyle/>
          <a:p>
            <a:pPr indent="0" lvl="0" marL="0" rtl="0" algn="l">
              <a:spcBef>
                <a:spcPts val="1400"/>
              </a:spcBef>
              <a:spcAft>
                <a:spcPts val="0"/>
              </a:spcAft>
              <a:buNone/>
            </a:pPr>
            <a:r>
              <a:rPr lang="en-US"/>
              <a:t>“ </a:t>
            </a:r>
            <a:endParaRPr/>
          </a:p>
        </p:txBody>
      </p:sp>
      <p:sp>
        <p:nvSpPr>
          <p:cNvPr id="783" name="Google Shape;783;g28b2c30c7e2_0_379"/>
          <p:cNvSpPr/>
          <p:nvPr/>
        </p:nvSpPr>
        <p:spPr>
          <a:xfrm>
            <a:off x="6521568" y="2421633"/>
            <a:ext cx="4510500" cy="2976300"/>
          </a:xfrm>
          <a:prstGeom prst="wedgeRoundRectCallout">
            <a:avLst>
              <a:gd fmla="val -20833" name="adj1"/>
              <a:gd fmla="val 62500"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784" name="Google Shape;784;g28b2c30c7e2_0_379"/>
          <p:cNvSpPr txBox="1"/>
          <p:nvPr>
            <p:ph idx="1" type="subTitle"/>
          </p:nvPr>
        </p:nvSpPr>
        <p:spPr>
          <a:xfrm>
            <a:off x="6828954" y="2610733"/>
            <a:ext cx="3761400" cy="2584800"/>
          </a:xfrm>
          <a:prstGeom prst="rect">
            <a:avLst/>
          </a:prstGeom>
        </p:spPr>
        <p:txBody>
          <a:bodyPr anchorCtr="0" anchor="ctr" bIns="45700" lIns="91425" spcFirstLastPara="1" rIns="91425" wrap="square" tIns="45700">
            <a:normAutofit lnSpcReduction="20000"/>
          </a:bodyPr>
          <a:lstStyle/>
          <a:p>
            <a:pPr indent="0" lvl="0" marL="0" rtl="0" algn="l">
              <a:spcBef>
                <a:spcPts val="1400"/>
              </a:spcBef>
              <a:spcAft>
                <a:spcPts val="0"/>
              </a:spcAft>
              <a:buNone/>
            </a:pPr>
            <a:r>
              <a:rPr lang="en-US"/>
              <a:t>“All of us can serve students better when students have the resources they need to be successful. We want a school nurse, social worker, and trauma-informed therapist at every school site. </a:t>
            </a:r>
            <a:r>
              <a:rPr b="1" lang="en-US"/>
              <a:t>Are you willing to talk with three of your coworkers about this plan</a:t>
            </a:r>
            <a:r>
              <a:rPr lang="en-US"/>
              <a:t>?”</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sp>
        <p:nvSpPr>
          <p:cNvPr id="789" name="Google Shape;789;g28b2c30c7e2_0_390"/>
          <p:cNvSpPr/>
          <p:nvPr/>
        </p:nvSpPr>
        <p:spPr>
          <a:xfrm>
            <a:off x="1319690" y="2421633"/>
            <a:ext cx="4368600" cy="2976300"/>
          </a:xfrm>
          <a:prstGeom prst="wedgeRoundRectCallout">
            <a:avLst>
              <a:gd fmla="val -20833" name="adj1"/>
              <a:gd fmla="val 62500"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790" name="Google Shape;790;g28b2c30c7e2_0_390"/>
          <p:cNvSpPr txBox="1"/>
          <p:nvPr>
            <p:ph type="title"/>
          </p:nvPr>
        </p:nvSpPr>
        <p:spPr>
          <a:xfrm>
            <a:off x="972286" y="1113567"/>
            <a:ext cx="9958200" cy="7635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US"/>
              <a:t>Potential Member recruitment</a:t>
            </a:r>
            <a:endParaRPr b="1"/>
          </a:p>
        </p:txBody>
      </p:sp>
      <p:sp>
        <p:nvSpPr>
          <p:cNvPr id="791" name="Google Shape;791;g28b2c30c7e2_0_390"/>
          <p:cNvSpPr txBox="1"/>
          <p:nvPr>
            <p:ph idx="2" type="title"/>
          </p:nvPr>
        </p:nvSpPr>
        <p:spPr>
          <a:xfrm>
            <a:off x="1458104" y="1877067"/>
            <a:ext cx="3761400" cy="3840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None/>
            </a:pPr>
            <a:r>
              <a:rPr lang="en-US"/>
              <a:t>Without a campaign...</a:t>
            </a:r>
            <a:endParaRPr/>
          </a:p>
        </p:txBody>
      </p:sp>
      <p:sp>
        <p:nvSpPr>
          <p:cNvPr id="792" name="Google Shape;792;g28b2c30c7e2_0_390"/>
          <p:cNvSpPr txBox="1"/>
          <p:nvPr>
            <p:ph idx="1" type="subTitle"/>
          </p:nvPr>
        </p:nvSpPr>
        <p:spPr>
          <a:xfrm>
            <a:off x="1544031" y="2510633"/>
            <a:ext cx="3903300" cy="2584800"/>
          </a:xfrm>
          <a:prstGeom prst="rect">
            <a:avLst/>
          </a:prstGeom>
        </p:spPr>
        <p:txBody>
          <a:bodyPr anchorCtr="0" anchor="ctr" bIns="45700" lIns="91425" spcFirstLastPara="1" rIns="91425" wrap="square" tIns="45700">
            <a:normAutofit/>
          </a:bodyPr>
          <a:lstStyle/>
          <a:p>
            <a:pPr indent="0" lvl="0" marL="0" rtl="0" algn="l">
              <a:spcBef>
                <a:spcPts val="1400"/>
              </a:spcBef>
              <a:spcAft>
                <a:spcPts val="0"/>
              </a:spcAft>
              <a:buNone/>
            </a:pPr>
            <a:r>
              <a:rPr lang="en-US"/>
              <a:t>“Will you join our </a:t>
            </a:r>
            <a:r>
              <a:rPr b="1" lang="en-US"/>
              <a:t>organization</a:t>
            </a:r>
            <a:r>
              <a:rPr lang="en-US"/>
              <a:t>?  We offer legal representation, member benefits, and fight for improvements to the contract.”</a:t>
            </a:r>
            <a:endParaRPr/>
          </a:p>
        </p:txBody>
      </p:sp>
      <p:sp>
        <p:nvSpPr>
          <p:cNvPr id="793" name="Google Shape;793;g28b2c30c7e2_0_390"/>
          <p:cNvSpPr txBox="1"/>
          <p:nvPr>
            <p:ph idx="3" type="title"/>
          </p:nvPr>
        </p:nvSpPr>
        <p:spPr>
          <a:xfrm>
            <a:off x="6745893" y="1877067"/>
            <a:ext cx="3761400" cy="3840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None/>
            </a:pPr>
            <a:r>
              <a:rPr lang="en-US"/>
              <a:t>With a campaign...</a:t>
            </a:r>
            <a:endParaRPr/>
          </a:p>
        </p:txBody>
      </p:sp>
      <p:sp>
        <p:nvSpPr>
          <p:cNvPr id="794" name="Google Shape;794;g28b2c30c7e2_0_390"/>
          <p:cNvSpPr txBox="1"/>
          <p:nvPr>
            <p:ph idx="4" type="subTitle"/>
          </p:nvPr>
        </p:nvSpPr>
        <p:spPr>
          <a:xfrm>
            <a:off x="6745909" y="2510633"/>
            <a:ext cx="3761400" cy="2584800"/>
          </a:xfrm>
          <a:prstGeom prst="rect">
            <a:avLst/>
          </a:prstGeom>
        </p:spPr>
        <p:txBody>
          <a:bodyPr anchorCtr="0" anchor="ctr" bIns="45700" lIns="91425" spcFirstLastPara="1" rIns="91425" wrap="square" tIns="45700">
            <a:normAutofit/>
          </a:bodyPr>
          <a:lstStyle/>
          <a:p>
            <a:pPr indent="0" lvl="0" marL="0" rtl="0" algn="l">
              <a:spcBef>
                <a:spcPts val="1400"/>
              </a:spcBef>
              <a:spcAft>
                <a:spcPts val="0"/>
              </a:spcAft>
              <a:buNone/>
            </a:pPr>
            <a:r>
              <a:rPr lang="en-US"/>
              <a:t>“ </a:t>
            </a:r>
            <a:endParaRPr/>
          </a:p>
        </p:txBody>
      </p:sp>
      <p:sp>
        <p:nvSpPr>
          <p:cNvPr id="795" name="Google Shape;795;g28b2c30c7e2_0_390"/>
          <p:cNvSpPr/>
          <p:nvPr/>
        </p:nvSpPr>
        <p:spPr>
          <a:xfrm>
            <a:off x="6521568" y="2421633"/>
            <a:ext cx="4510500" cy="2976300"/>
          </a:xfrm>
          <a:prstGeom prst="wedgeRoundRectCallout">
            <a:avLst>
              <a:gd fmla="val -20833" name="adj1"/>
              <a:gd fmla="val 62500"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796" name="Google Shape;796;g28b2c30c7e2_0_390"/>
          <p:cNvSpPr txBox="1"/>
          <p:nvPr>
            <p:ph idx="1" type="subTitle"/>
          </p:nvPr>
        </p:nvSpPr>
        <p:spPr>
          <a:xfrm>
            <a:off x="6828954" y="2610733"/>
            <a:ext cx="3761400" cy="2584800"/>
          </a:xfrm>
          <a:prstGeom prst="rect">
            <a:avLst/>
          </a:prstGeom>
        </p:spPr>
        <p:txBody>
          <a:bodyPr anchorCtr="0" anchor="ctr" bIns="45700" lIns="91425" spcFirstLastPara="1" rIns="91425" wrap="square" tIns="45700">
            <a:normAutofit lnSpcReduction="10000"/>
          </a:bodyPr>
          <a:lstStyle/>
          <a:p>
            <a:pPr indent="0" lvl="0" marL="0" rtl="0" algn="l">
              <a:spcBef>
                <a:spcPts val="1400"/>
              </a:spcBef>
              <a:spcAft>
                <a:spcPts val="0"/>
              </a:spcAft>
              <a:buNone/>
            </a:pPr>
            <a:r>
              <a:rPr lang="en-US"/>
              <a:t>“We </a:t>
            </a:r>
            <a:r>
              <a:rPr b="1" lang="en-US"/>
              <a:t>need </a:t>
            </a:r>
            <a:r>
              <a:rPr b="1" lang="en-US"/>
              <a:t>your perspective </a:t>
            </a:r>
            <a:r>
              <a:rPr lang="en-US"/>
              <a:t>at our worksite member meeting tomorrow - we are </a:t>
            </a:r>
            <a:r>
              <a:rPr b="1" lang="en-US"/>
              <a:t>discussing our proposal </a:t>
            </a:r>
            <a:r>
              <a:rPr lang="en-US"/>
              <a:t>for how to spend the 200 million of remaining COVID relief funds and want to be sure your voice is heard. Will you join me and become a member right now?”</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0" name="Shape 800"/>
        <p:cNvGrpSpPr/>
        <p:nvPr/>
      </p:nvGrpSpPr>
      <p:grpSpPr>
        <a:xfrm>
          <a:off x="0" y="0"/>
          <a:ext cx="0" cy="0"/>
          <a:chOff x="0" y="0"/>
          <a:chExt cx="0" cy="0"/>
        </a:xfrm>
      </p:grpSpPr>
      <p:sp>
        <p:nvSpPr>
          <p:cNvPr id="801" name="Google Shape;801;g28b2c30c7e2_0_401"/>
          <p:cNvSpPr/>
          <p:nvPr/>
        </p:nvSpPr>
        <p:spPr>
          <a:xfrm>
            <a:off x="1319690" y="2421633"/>
            <a:ext cx="4368600" cy="2976300"/>
          </a:xfrm>
          <a:prstGeom prst="wedgeRoundRectCallout">
            <a:avLst>
              <a:gd fmla="val -20833" name="adj1"/>
              <a:gd fmla="val 62500"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802" name="Google Shape;802;g28b2c30c7e2_0_401"/>
          <p:cNvSpPr txBox="1"/>
          <p:nvPr>
            <p:ph type="title"/>
          </p:nvPr>
        </p:nvSpPr>
        <p:spPr>
          <a:xfrm>
            <a:off x="822211" y="953017"/>
            <a:ext cx="9958200" cy="7635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US"/>
              <a:t>Building worksite structure</a:t>
            </a:r>
            <a:endParaRPr b="1"/>
          </a:p>
        </p:txBody>
      </p:sp>
      <p:sp>
        <p:nvSpPr>
          <p:cNvPr id="803" name="Google Shape;803;g28b2c30c7e2_0_401"/>
          <p:cNvSpPr txBox="1"/>
          <p:nvPr>
            <p:ph idx="2" type="title"/>
          </p:nvPr>
        </p:nvSpPr>
        <p:spPr>
          <a:xfrm>
            <a:off x="1458104" y="1877067"/>
            <a:ext cx="3761400" cy="3840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None/>
            </a:pPr>
            <a:r>
              <a:rPr lang="en-US"/>
              <a:t>Without a campaign...</a:t>
            </a:r>
            <a:endParaRPr/>
          </a:p>
        </p:txBody>
      </p:sp>
      <p:sp>
        <p:nvSpPr>
          <p:cNvPr id="804" name="Google Shape;804;g28b2c30c7e2_0_401"/>
          <p:cNvSpPr txBox="1"/>
          <p:nvPr>
            <p:ph idx="1" type="subTitle"/>
          </p:nvPr>
        </p:nvSpPr>
        <p:spPr>
          <a:xfrm>
            <a:off x="1544031" y="2510633"/>
            <a:ext cx="3903300" cy="2584800"/>
          </a:xfrm>
          <a:prstGeom prst="rect">
            <a:avLst/>
          </a:prstGeom>
        </p:spPr>
        <p:txBody>
          <a:bodyPr anchorCtr="0" anchor="ctr" bIns="45700" lIns="91425" spcFirstLastPara="1" rIns="91425" wrap="square" tIns="45700">
            <a:normAutofit/>
          </a:bodyPr>
          <a:lstStyle/>
          <a:p>
            <a:pPr indent="0" lvl="0" marL="0" rtl="0" algn="l">
              <a:spcBef>
                <a:spcPts val="1400"/>
              </a:spcBef>
              <a:spcAft>
                <a:spcPts val="0"/>
              </a:spcAft>
              <a:buNone/>
            </a:pPr>
            <a:r>
              <a:rPr lang="en-US"/>
              <a:t>“Did you know our bylaws say we can have more one building representative for every 20 members?  </a:t>
            </a:r>
            <a:r>
              <a:rPr b="1" lang="en-US"/>
              <a:t>Would you like to be the second rep for your worksite?”</a:t>
            </a:r>
            <a:endParaRPr b="1"/>
          </a:p>
        </p:txBody>
      </p:sp>
      <p:sp>
        <p:nvSpPr>
          <p:cNvPr id="805" name="Google Shape;805;g28b2c30c7e2_0_401"/>
          <p:cNvSpPr txBox="1"/>
          <p:nvPr>
            <p:ph idx="3" type="title"/>
          </p:nvPr>
        </p:nvSpPr>
        <p:spPr>
          <a:xfrm>
            <a:off x="6745893" y="1877067"/>
            <a:ext cx="3761400" cy="3840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None/>
            </a:pPr>
            <a:r>
              <a:rPr lang="en-US"/>
              <a:t>With a campaign...</a:t>
            </a:r>
            <a:endParaRPr/>
          </a:p>
        </p:txBody>
      </p:sp>
      <p:sp>
        <p:nvSpPr>
          <p:cNvPr id="806" name="Google Shape;806;g28b2c30c7e2_0_401"/>
          <p:cNvSpPr txBox="1"/>
          <p:nvPr>
            <p:ph idx="4" type="subTitle"/>
          </p:nvPr>
        </p:nvSpPr>
        <p:spPr>
          <a:xfrm>
            <a:off x="6745909" y="2510633"/>
            <a:ext cx="3761400" cy="2584800"/>
          </a:xfrm>
          <a:prstGeom prst="rect">
            <a:avLst/>
          </a:prstGeom>
        </p:spPr>
        <p:txBody>
          <a:bodyPr anchorCtr="0" anchor="ctr" bIns="45700" lIns="91425" spcFirstLastPara="1" rIns="91425" wrap="square" tIns="45700">
            <a:normAutofit/>
          </a:bodyPr>
          <a:lstStyle/>
          <a:p>
            <a:pPr indent="0" lvl="0" marL="0" rtl="0" algn="l">
              <a:spcBef>
                <a:spcPts val="1400"/>
              </a:spcBef>
              <a:spcAft>
                <a:spcPts val="0"/>
              </a:spcAft>
              <a:buNone/>
            </a:pPr>
            <a:r>
              <a:rPr lang="en-US"/>
              <a:t>“ </a:t>
            </a:r>
            <a:endParaRPr/>
          </a:p>
        </p:txBody>
      </p:sp>
      <p:sp>
        <p:nvSpPr>
          <p:cNvPr id="807" name="Google Shape;807;g28b2c30c7e2_0_401"/>
          <p:cNvSpPr/>
          <p:nvPr/>
        </p:nvSpPr>
        <p:spPr>
          <a:xfrm>
            <a:off x="6521568" y="2421633"/>
            <a:ext cx="4510500" cy="2976300"/>
          </a:xfrm>
          <a:prstGeom prst="wedgeRoundRectCallout">
            <a:avLst>
              <a:gd fmla="val -20833" name="adj1"/>
              <a:gd fmla="val 62500"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808" name="Google Shape;808;g28b2c30c7e2_0_401"/>
          <p:cNvSpPr txBox="1"/>
          <p:nvPr>
            <p:ph idx="1" type="subTitle"/>
          </p:nvPr>
        </p:nvSpPr>
        <p:spPr>
          <a:xfrm>
            <a:off x="6828954" y="2610733"/>
            <a:ext cx="3761400" cy="2584800"/>
          </a:xfrm>
          <a:prstGeom prst="rect">
            <a:avLst/>
          </a:prstGeom>
        </p:spPr>
        <p:txBody>
          <a:bodyPr anchorCtr="0" anchor="ctr" bIns="45700" lIns="91425" spcFirstLastPara="1" rIns="91425" wrap="square" tIns="45700">
            <a:normAutofit lnSpcReduction="10000"/>
          </a:bodyPr>
          <a:lstStyle/>
          <a:p>
            <a:pPr indent="0" lvl="0" marL="0" rtl="0" algn="l">
              <a:spcBef>
                <a:spcPts val="1400"/>
              </a:spcBef>
              <a:spcAft>
                <a:spcPts val="0"/>
              </a:spcAft>
              <a:buNone/>
            </a:pPr>
            <a:r>
              <a:rPr lang="en-US"/>
              <a:t>“We need every member plugged into our</a:t>
            </a:r>
            <a:r>
              <a:rPr b="1" lang="en-US"/>
              <a:t> contract campaign</a:t>
            </a:r>
            <a:r>
              <a:rPr lang="en-US"/>
              <a:t> - As a member of our worksites </a:t>
            </a:r>
            <a:r>
              <a:rPr b="1" lang="en-US"/>
              <a:t>Contract Action Team</a:t>
            </a:r>
            <a:r>
              <a:rPr lang="en-US"/>
              <a:t> you will be responsible for communicating with and mobilizing 10-20 of our colleagues - can you step up and </a:t>
            </a:r>
            <a:r>
              <a:rPr lang="en-US"/>
              <a:t>join the CAT team? </a:t>
            </a:r>
            <a:endParaRPr/>
          </a:p>
        </p:txBody>
      </p:sp>
      <p:pic>
        <p:nvPicPr>
          <p:cNvPr id="809" name="Google Shape;809;g28b2c30c7e2_0_401"/>
          <p:cNvPicPr preferRelativeResize="0"/>
          <p:nvPr/>
        </p:nvPicPr>
        <p:blipFill>
          <a:blip r:embed="rId3">
            <a:alphaModFix/>
          </a:blip>
          <a:stretch>
            <a:fillRect/>
          </a:stretch>
        </p:blipFill>
        <p:spPr>
          <a:xfrm>
            <a:off x="9805875" y="186275"/>
            <a:ext cx="2035825" cy="2035825"/>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4" name="Shape 814"/>
        <p:cNvGrpSpPr/>
        <p:nvPr/>
      </p:nvGrpSpPr>
      <p:grpSpPr>
        <a:xfrm>
          <a:off x="0" y="0"/>
          <a:ext cx="0" cy="0"/>
          <a:chOff x="0" y="0"/>
          <a:chExt cx="0" cy="0"/>
        </a:xfrm>
      </p:grpSpPr>
      <p:sp>
        <p:nvSpPr>
          <p:cNvPr id="815" name="Google Shape;815;g29047ca2cd1_0_150"/>
          <p:cNvSpPr txBox="1"/>
          <p:nvPr>
            <p:ph type="title"/>
          </p:nvPr>
        </p:nvSpPr>
        <p:spPr>
          <a:xfrm>
            <a:off x="305320" y="2857500"/>
            <a:ext cx="46200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latin typeface="Archivo Black"/>
                <a:ea typeface="Archivo Black"/>
                <a:cs typeface="Archivo Black"/>
                <a:sym typeface="Archivo Black"/>
              </a:rPr>
              <a:t>In Breakouts </a:t>
            </a:r>
            <a:endParaRPr>
              <a:latin typeface="Archivo Black"/>
              <a:ea typeface="Archivo Black"/>
              <a:cs typeface="Archivo Black"/>
              <a:sym typeface="Archivo Black"/>
            </a:endParaRPr>
          </a:p>
          <a:p>
            <a:pPr indent="0" lvl="0" marL="0" rtl="0" algn="ctr">
              <a:spcBef>
                <a:spcPts val="0"/>
              </a:spcBef>
              <a:spcAft>
                <a:spcPts val="0"/>
              </a:spcAft>
              <a:buNone/>
            </a:pPr>
            <a:r>
              <a:rPr lang="en-US">
                <a:latin typeface="Archivo Black"/>
                <a:ea typeface="Archivo Black"/>
                <a:cs typeface="Archivo Black"/>
                <a:sym typeface="Archivo Black"/>
              </a:rPr>
              <a:t>10</a:t>
            </a:r>
            <a:endParaRPr>
              <a:latin typeface="Archivo Black"/>
              <a:ea typeface="Archivo Black"/>
              <a:cs typeface="Archivo Black"/>
              <a:sym typeface="Archivo Black"/>
            </a:endParaRPr>
          </a:p>
        </p:txBody>
      </p:sp>
      <p:sp>
        <p:nvSpPr>
          <p:cNvPr id="816" name="Google Shape;816;g29047ca2cd1_0_150"/>
          <p:cNvSpPr/>
          <p:nvPr/>
        </p:nvSpPr>
        <p:spPr>
          <a:xfrm>
            <a:off x="5043575" y="1199250"/>
            <a:ext cx="6782100" cy="4459500"/>
          </a:xfrm>
          <a:prstGeom prst="roundRect">
            <a:avLst>
              <a:gd fmla="val 16667" name="adj"/>
            </a:avLst>
          </a:prstGeom>
          <a:solidFill>
            <a:schemeClr val="accent4"/>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2000">
              <a:solidFill>
                <a:schemeClr val="dk2"/>
              </a:solidFill>
              <a:latin typeface="Roboto"/>
              <a:ea typeface="Roboto"/>
              <a:cs typeface="Roboto"/>
              <a:sym typeface="Roboto"/>
            </a:endParaRPr>
          </a:p>
          <a:p>
            <a:pPr indent="0" lvl="0" marL="0" rtl="0" algn="l">
              <a:lnSpc>
                <a:spcPct val="115000"/>
              </a:lnSpc>
              <a:spcBef>
                <a:spcPts val="0"/>
              </a:spcBef>
              <a:spcAft>
                <a:spcPts val="0"/>
              </a:spcAft>
              <a:buNone/>
            </a:pPr>
            <a:r>
              <a:t/>
            </a:r>
            <a:endParaRPr sz="2000">
              <a:solidFill>
                <a:schemeClr val="dk2"/>
              </a:solidFill>
              <a:latin typeface="Roboto"/>
              <a:ea typeface="Roboto"/>
              <a:cs typeface="Roboto"/>
              <a:sym typeface="Roboto"/>
            </a:endParaRPr>
          </a:p>
          <a:p>
            <a:pPr indent="-355600" lvl="0" marL="457200" rtl="0" algn="l">
              <a:lnSpc>
                <a:spcPct val="115000"/>
              </a:lnSpc>
              <a:spcBef>
                <a:spcPts val="0"/>
              </a:spcBef>
              <a:spcAft>
                <a:spcPts val="0"/>
              </a:spcAft>
              <a:buClr>
                <a:schemeClr val="dk2"/>
              </a:buClr>
              <a:buSzPts val="2000"/>
              <a:buFont typeface="Roboto"/>
              <a:buAutoNum type="arabicPeriod"/>
            </a:pPr>
            <a:r>
              <a:rPr lang="en-US" sz="2000">
                <a:solidFill>
                  <a:schemeClr val="dk2"/>
                </a:solidFill>
                <a:latin typeface="Roboto"/>
                <a:ea typeface="Roboto"/>
                <a:cs typeface="Roboto"/>
                <a:sym typeface="Roboto"/>
              </a:rPr>
              <a:t>What is the </a:t>
            </a:r>
            <a:r>
              <a:rPr b="1" lang="en-US" sz="2000">
                <a:solidFill>
                  <a:schemeClr val="dk2"/>
                </a:solidFill>
                <a:latin typeface="Roboto"/>
                <a:ea typeface="Roboto"/>
                <a:cs typeface="Roboto"/>
                <a:sym typeface="Roboto"/>
              </a:rPr>
              <a:t>pushback </a:t>
            </a:r>
            <a:r>
              <a:rPr lang="en-US" sz="2000">
                <a:solidFill>
                  <a:schemeClr val="dk2"/>
                </a:solidFill>
                <a:latin typeface="Roboto"/>
                <a:ea typeface="Roboto"/>
                <a:cs typeface="Roboto"/>
                <a:sym typeface="Roboto"/>
              </a:rPr>
              <a:t>to campaigns that you experience in your work? </a:t>
            </a:r>
            <a:endParaRPr sz="2000">
              <a:solidFill>
                <a:schemeClr val="dk2"/>
              </a:solidFill>
              <a:latin typeface="Roboto"/>
              <a:ea typeface="Roboto"/>
              <a:cs typeface="Roboto"/>
              <a:sym typeface="Roboto"/>
            </a:endParaRPr>
          </a:p>
          <a:p>
            <a:pPr indent="0" lvl="0" marL="0" rtl="0" algn="l">
              <a:lnSpc>
                <a:spcPct val="115000"/>
              </a:lnSpc>
              <a:spcBef>
                <a:spcPts val="0"/>
              </a:spcBef>
              <a:spcAft>
                <a:spcPts val="0"/>
              </a:spcAft>
              <a:buNone/>
            </a:pPr>
            <a:r>
              <a:t/>
            </a:r>
            <a:endParaRPr sz="2000">
              <a:solidFill>
                <a:schemeClr val="dk2"/>
              </a:solidFill>
              <a:latin typeface="Roboto"/>
              <a:ea typeface="Roboto"/>
              <a:cs typeface="Roboto"/>
              <a:sym typeface="Roboto"/>
            </a:endParaRPr>
          </a:p>
          <a:p>
            <a:pPr indent="-355600" lvl="0" marL="457200" rtl="0" algn="l">
              <a:lnSpc>
                <a:spcPct val="115000"/>
              </a:lnSpc>
              <a:spcBef>
                <a:spcPts val="0"/>
              </a:spcBef>
              <a:spcAft>
                <a:spcPts val="0"/>
              </a:spcAft>
              <a:buClr>
                <a:schemeClr val="dk2"/>
              </a:buClr>
              <a:buSzPts val="2000"/>
              <a:buFont typeface="Roboto"/>
              <a:buAutoNum type="arabicPeriod"/>
            </a:pPr>
            <a:r>
              <a:rPr lang="en-US" sz="2000">
                <a:solidFill>
                  <a:schemeClr val="dk2"/>
                </a:solidFill>
                <a:latin typeface="Roboto"/>
                <a:ea typeface="Roboto"/>
                <a:cs typeface="Roboto"/>
                <a:sym typeface="Roboto"/>
              </a:rPr>
              <a:t>What have you tried to </a:t>
            </a:r>
            <a:r>
              <a:rPr b="1" lang="en-US" sz="2000">
                <a:solidFill>
                  <a:schemeClr val="dk2"/>
                </a:solidFill>
                <a:latin typeface="Roboto"/>
                <a:ea typeface="Roboto"/>
                <a:cs typeface="Roboto"/>
                <a:sym typeface="Roboto"/>
              </a:rPr>
              <a:t>overcome </a:t>
            </a:r>
            <a:r>
              <a:rPr lang="en-US" sz="2000">
                <a:solidFill>
                  <a:schemeClr val="dk2"/>
                </a:solidFill>
                <a:latin typeface="Roboto"/>
                <a:ea typeface="Roboto"/>
                <a:cs typeface="Roboto"/>
                <a:sym typeface="Roboto"/>
              </a:rPr>
              <a:t>the pushback?</a:t>
            </a:r>
            <a:endParaRPr sz="2000">
              <a:solidFill>
                <a:schemeClr val="dk2"/>
              </a:solidFill>
              <a:latin typeface="Roboto"/>
              <a:ea typeface="Roboto"/>
              <a:cs typeface="Roboto"/>
              <a:sym typeface="Roboto"/>
            </a:endParaRPr>
          </a:p>
          <a:p>
            <a:pPr indent="0" lvl="0" marL="0" rtl="0" algn="l">
              <a:lnSpc>
                <a:spcPct val="115000"/>
              </a:lnSpc>
              <a:spcBef>
                <a:spcPts val="0"/>
              </a:spcBef>
              <a:spcAft>
                <a:spcPts val="0"/>
              </a:spcAft>
              <a:buNone/>
            </a:pPr>
            <a:r>
              <a:t/>
            </a:r>
            <a:endParaRPr sz="2000">
              <a:solidFill>
                <a:schemeClr val="dk2"/>
              </a:solidFill>
              <a:latin typeface="Roboto"/>
              <a:ea typeface="Roboto"/>
              <a:cs typeface="Roboto"/>
              <a:sym typeface="Roboto"/>
            </a:endParaRPr>
          </a:p>
          <a:p>
            <a:pPr indent="0" lvl="0" marL="0" rtl="0" algn="l">
              <a:lnSpc>
                <a:spcPct val="115000"/>
              </a:lnSpc>
              <a:spcBef>
                <a:spcPts val="0"/>
              </a:spcBef>
              <a:spcAft>
                <a:spcPts val="0"/>
              </a:spcAft>
              <a:buNone/>
            </a:pPr>
            <a:r>
              <a:rPr b="1" lang="en-US" sz="2000">
                <a:solidFill>
                  <a:schemeClr val="dk2"/>
                </a:solidFill>
                <a:latin typeface="Roboto"/>
                <a:ea typeface="Roboto"/>
                <a:cs typeface="Roboto"/>
                <a:sym typeface="Roboto"/>
              </a:rPr>
              <a:t>SHARE OUT</a:t>
            </a:r>
            <a:r>
              <a:rPr b="1" lang="en-US" sz="2000">
                <a:solidFill>
                  <a:schemeClr val="dk2"/>
                </a:solidFill>
                <a:latin typeface="Roboto"/>
                <a:ea typeface="Roboto"/>
                <a:cs typeface="Roboto"/>
                <a:sym typeface="Roboto"/>
              </a:rPr>
              <a:t>:</a:t>
            </a:r>
            <a:r>
              <a:rPr lang="en-US" sz="2000">
                <a:solidFill>
                  <a:schemeClr val="dk2"/>
                </a:solidFill>
                <a:latin typeface="Roboto"/>
                <a:ea typeface="Roboto"/>
                <a:cs typeface="Roboto"/>
                <a:sym typeface="Roboto"/>
              </a:rPr>
              <a:t> </a:t>
            </a:r>
            <a:r>
              <a:rPr lang="en-US" sz="2000">
                <a:solidFill>
                  <a:schemeClr val="dk2"/>
                </a:solidFill>
                <a:latin typeface="Roboto"/>
                <a:ea typeface="Roboto"/>
                <a:cs typeface="Roboto"/>
                <a:sym typeface="Roboto"/>
              </a:rPr>
              <a:t>determine who will do a 1 minute share out with the full group that captures a highlight of your conversation</a:t>
            </a:r>
            <a:r>
              <a:rPr lang="en-US" sz="2000">
                <a:solidFill>
                  <a:schemeClr val="dk2"/>
                </a:solidFill>
                <a:latin typeface="Roboto"/>
                <a:ea typeface="Roboto"/>
                <a:cs typeface="Roboto"/>
                <a:sym typeface="Roboto"/>
              </a:rPr>
              <a:t> </a:t>
            </a:r>
            <a:endParaRPr sz="2300">
              <a:latin typeface="Roboto"/>
              <a:ea typeface="Roboto"/>
              <a:cs typeface="Roboto"/>
              <a:sym typeface="Robot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0" name="Shape 820"/>
        <p:cNvGrpSpPr/>
        <p:nvPr/>
      </p:nvGrpSpPr>
      <p:grpSpPr>
        <a:xfrm>
          <a:off x="0" y="0"/>
          <a:ext cx="0" cy="0"/>
          <a:chOff x="0" y="0"/>
          <a:chExt cx="0" cy="0"/>
        </a:xfrm>
      </p:grpSpPr>
      <p:sp>
        <p:nvSpPr>
          <p:cNvPr id="821" name="Google Shape;821;g28b2c30c7e2_0_0"/>
          <p:cNvSpPr txBox="1"/>
          <p:nvPr>
            <p:ph type="title"/>
          </p:nvPr>
        </p:nvSpPr>
        <p:spPr>
          <a:xfrm>
            <a:off x="1052114" y="1022900"/>
            <a:ext cx="9416700" cy="23268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US" sz="5000"/>
              <a:t>Lasting power is the goal</a:t>
            </a:r>
            <a:endParaRPr b="1" sz="5000"/>
          </a:p>
        </p:txBody>
      </p:sp>
      <p:sp>
        <p:nvSpPr>
          <p:cNvPr id="822" name="Google Shape;822;g28b2c30c7e2_0_0"/>
          <p:cNvSpPr txBox="1"/>
          <p:nvPr>
            <p:ph idx="1" type="subTitle"/>
          </p:nvPr>
        </p:nvSpPr>
        <p:spPr>
          <a:xfrm>
            <a:off x="601810" y="3387233"/>
            <a:ext cx="10945800" cy="27156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45700" lIns="91425" spcFirstLastPara="1" rIns="91425" wrap="square" tIns="45700">
            <a:normAutofit/>
          </a:bodyPr>
          <a:lstStyle/>
          <a:p>
            <a:pPr indent="0" lvl="0" marL="127000" rtl="0" algn="l">
              <a:spcBef>
                <a:spcPts val="1400"/>
              </a:spcBef>
              <a:spcAft>
                <a:spcPts val="0"/>
              </a:spcAft>
              <a:buNone/>
            </a:pPr>
            <a:r>
              <a:rPr b="1" lang="en-US"/>
              <a:t>Lasting power is the goal, not just a one-time win. </a:t>
            </a:r>
            <a:r>
              <a:rPr lang="en-US"/>
              <a:t>Campaigns should help us shift power in the workplace and develop more member-leaders, not just for one action, but for the long term. Campaigns are also an opportunity to build a permanent structure in the workplace—with strong leaders—and a solid </a:t>
            </a:r>
            <a:r>
              <a:rPr b="1" lang="en-US"/>
              <a:t>member-to-member network</a:t>
            </a:r>
            <a:r>
              <a:rPr lang="en-US"/>
              <a:t> that can mobilize members for action. </a:t>
            </a:r>
            <a:endParaRPr/>
          </a:p>
        </p:txBody>
      </p:sp>
      <p:grpSp>
        <p:nvGrpSpPr>
          <p:cNvPr id="823" name="Google Shape;823;g28b2c30c7e2_0_0"/>
          <p:cNvGrpSpPr/>
          <p:nvPr/>
        </p:nvGrpSpPr>
        <p:grpSpPr>
          <a:xfrm>
            <a:off x="8982796" y="1317009"/>
            <a:ext cx="1534210" cy="1586167"/>
            <a:chOff x="7976174" y="2925108"/>
            <a:chExt cx="334666" cy="334634"/>
          </a:xfrm>
        </p:grpSpPr>
        <p:sp>
          <p:nvSpPr>
            <p:cNvPr id="824" name="Google Shape;824;g28b2c30c7e2_0_0"/>
            <p:cNvSpPr/>
            <p:nvPr/>
          </p:nvSpPr>
          <p:spPr>
            <a:xfrm>
              <a:off x="8003100" y="3064545"/>
              <a:ext cx="10630" cy="14068"/>
            </a:xfrm>
            <a:custGeom>
              <a:rect b="b" l="l" r="r" t="t"/>
              <a:pathLst>
                <a:path extrusionOk="0" h="442" w="334">
                  <a:moveTo>
                    <a:pt x="167" y="1"/>
                  </a:moveTo>
                  <a:cubicBezTo>
                    <a:pt x="72" y="1"/>
                    <a:pt x="0" y="72"/>
                    <a:pt x="0" y="167"/>
                  </a:cubicBezTo>
                  <a:lnTo>
                    <a:pt x="0" y="286"/>
                  </a:lnTo>
                  <a:cubicBezTo>
                    <a:pt x="0" y="370"/>
                    <a:pt x="72" y="441"/>
                    <a:pt x="167" y="441"/>
                  </a:cubicBezTo>
                  <a:cubicBezTo>
                    <a:pt x="250" y="441"/>
                    <a:pt x="322" y="370"/>
                    <a:pt x="322" y="286"/>
                  </a:cubicBezTo>
                  <a:lnTo>
                    <a:pt x="322" y="167"/>
                  </a:lnTo>
                  <a:cubicBezTo>
                    <a:pt x="334" y="72"/>
                    <a:pt x="250" y="1"/>
                    <a:pt x="167" y="1"/>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825" name="Google Shape;825;g28b2c30c7e2_0_0"/>
            <p:cNvSpPr/>
            <p:nvPr/>
          </p:nvSpPr>
          <p:spPr>
            <a:xfrm>
              <a:off x="8003100" y="3046371"/>
              <a:ext cx="10630" cy="14418"/>
            </a:xfrm>
            <a:custGeom>
              <a:rect b="b" l="l" r="r" t="t"/>
              <a:pathLst>
                <a:path extrusionOk="0" h="453" w="334">
                  <a:moveTo>
                    <a:pt x="167" y="0"/>
                  </a:moveTo>
                  <a:cubicBezTo>
                    <a:pt x="72" y="0"/>
                    <a:pt x="0" y="71"/>
                    <a:pt x="0" y="167"/>
                  </a:cubicBezTo>
                  <a:lnTo>
                    <a:pt x="0" y="286"/>
                  </a:lnTo>
                  <a:cubicBezTo>
                    <a:pt x="0" y="369"/>
                    <a:pt x="72" y="452"/>
                    <a:pt x="167" y="452"/>
                  </a:cubicBezTo>
                  <a:cubicBezTo>
                    <a:pt x="250" y="452"/>
                    <a:pt x="322" y="369"/>
                    <a:pt x="322" y="286"/>
                  </a:cubicBezTo>
                  <a:lnTo>
                    <a:pt x="322" y="167"/>
                  </a:lnTo>
                  <a:cubicBezTo>
                    <a:pt x="334" y="71"/>
                    <a:pt x="250" y="0"/>
                    <a:pt x="167" y="0"/>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826" name="Google Shape;826;g28b2c30c7e2_0_0"/>
            <p:cNvSpPr/>
            <p:nvPr/>
          </p:nvSpPr>
          <p:spPr>
            <a:xfrm>
              <a:off x="8272519" y="3105093"/>
              <a:ext cx="10630" cy="14418"/>
            </a:xfrm>
            <a:custGeom>
              <a:rect b="b" l="l" r="r" t="t"/>
              <a:pathLst>
                <a:path extrusionOk="0" h="453" w="334">
                  <a:moveTo>
                    <a:pt x="167" y="0"/>
                  </a:moveTo>
                  <a:cubicBezTo>
                    <a:pt x="84" y="0"/>
                    <a:pt x="1" y="72"/>
                    <a:pt x="1" y="167"/>
                  </a:cubicBezTo>
                  <a:lnTo>
                    <a:pt x="1" y="286"/>
                  </a:lnTo>
                  <a:cubicBezTo>
                    <a:pt x="1" y="370"/>
                    <a:pt x="84" y="453"/>
                    <a:pt x="167" y="453"/>
                  </a:cubicBezTo>
                  <a:cubicBezTo>
                    <a:pt x="263" y="453"/>
                    <a:pt x="334" y="370"/>
                    <a:pt x="334" y="286"/>
                  </a:cubicBezTo>
                  <a:lnTo>
                    <a:pt x="334" y="167"/>
                  </a:lnTo>
                  <a:cubicBezTo>
                    <a:pt x="334" y="72"/>
                    <a:pt x="263" y="0"/>
                    <a:pt x="167" y="0"/>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827" name="Google Shape;827;g28b2c30c7e2_0_0"/>
            <p:cNvSpPr/>
            <p:nvPr/>
          </p:nvSpPr>
          <p:spPr>
            <a:xfrm>
              <a:off x="8272519" y="3123266"/>
              <a:ext cx="10630" cy="14068"/>
            </a:xfrm>
            <a:custGeom>
              <a:rect b="b" l="l" r="r" t="t"/>
              <a:pathLst>
                <a:path extrusionOk="0" h="442" w="334">
                  <a:moveTo>
                    <a:pt x="167" y="1"/>
                  </a:moveTo>
                  <a:cubicBezTo>
                    <a:pt x="84" y="1"/>
                    <a:pt x="1" y="72"/>
                    <a:pt x="1" y="168"/>
                  </a:cubicBezTo>
                  <a:lnTo>
                    <a:pt x="1" y="287"/>
                  </a:lnTo>
                  <a:cubicBezTo>
                    <a:pt x="1" y="370"/>
                    <a:pt x="84" y="442"/>
                    <a:pt x="167" y="442"/>
                  </a:cubicBezTo>
                  <a:cubicBezTo>
                    <a:pt x="263" y="442"/>
                    <a:pt x="334" y="370"/>
                    <a:pt x="334" y="287"/>
                  </a:cubicBezTo>
                  <a:lnTo>
                    <a:pt x="334" y="168"/>
                  </a:lnTo>
                  <a:cubicBezTo>
                    <a:pt x="334" y="72"/>
                    <a:pt x="263" y="1"/>
                    <a:pt x="167" y="1"/>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828" name="Google Shape;828;g28b2c30c7e2_0_0"/>
            <p:cNvSpPr/>
            <p:nvPr/>
          </p:nvSpPr>
          <p:spPr>
            <a:xfrm>
              <a:off x="7976174" y="2925108"/>
              <a:ext cx="334666" cy="334634"/>
            </a:xfrm>
            <a:custGeom>
              <a:rect b="b" l="l" r="r" t="t"/>
              <a:pathLst>
                <a:path extrusionOk="0" h="10514" w="10515">
                  <a:moveTo>
                    <a:pt x="5109" y="655"/>
                  </a:moveTo>
                  <a:lnTo>
                    <a:pt x="5109" y="2762"/>
                  </a:lnTo>
                  <a:lnTo>
                    <a:pt x="4704" y="2762"/>
                  </a:lnTo>
                  <a:lnTo>
                    <a:pt x="4704" y="655"/>
                  </a:lnTo>
                  <a:close/>
                  <a:moveTo>
                    <a:pt x="7549" y="655"/>
                  </a:moveTo>
                  <a:lnTo>
                    <a:pt x="7549" y="738"/>
                  </a:lnTo>
                  <a:lnTo>
                    <a:pt x="7549" y="750"/>
                  </a:lnTo>
                  <a:lnTo>
                    <a:pt x="7549" y="1584"/>
                  </a:lnTo>
                  <a:lnTo>
                    <a:pt x="7549" y="1774"/>
                  </a:lnTo>
                  <a:cubicBezTo>
                    <a:pt x="7442" y="1667"/>
                    <a:pt x="7311" y="1572"/>
                    <a:pt x="7157" y="1536"/>
                  </a:cubicBezTo>
                  <a:cubicBezTo>
                    <a:pt x="7122" y="1527"/>
                    <a:pt x="7085" y="1523"/>
                    <a:pt x="7048" y="1523"/>
                  </a:cubicBezTo>
                  <a:cubicBezTo>
                    <a:pt x="6935" y="1523"/>
                    <a:pt x="6818" y="1565"/>
                    <a:pt x="6728" y="1655"/>
                  </a:cubicBezTo>
                  <a:cubicBezTo>
                    <a:pt x="6716" y="1667"/>
                    <a:pt x="6371" y="1965"/>
                    <a:pt x="6811" y="2584"/>
                  </a:cubicBezTo>
                  <a:cubicBezTo>
                    <a:pt x="6859" y="2643"/>
                    <a:pt x="6907" y="2691"/>
                    <a:pt x="6918" y="2762"/>
                  </a:cubicBezTo>
                  <a:lnTo>
                    <a:pt x="5430" y="2762"/>
                  </a:lnTo>
                  <a:lnTo>
                    <a:pt x="5430" y="655"/>
                  </a:lnTo>
                  <a:close/>
                  <a:moveTo>
                    <a:pt x="2359" y="523"/>
                  </a:moveTo>
                  <a:cubicBezTo>
                    <a:pt x="2823" y="523"/>
                    <a:pt x="3485" y="630"/>
                    <a:pt x="3620" y="833"/>
                  </a:cubicBezTo>
                  <a:cubicBezTo>
                    <a:pt x="3644" y="881"/>
                    <a:pt x="3704" y="917"/>
                    <a:pt x="3763" y="917"/>
                  </a:cubicBezTo>
                  <a:lnTo>
                    <a:pt x="4359" y="917"/>
                  </a:lnTo>
                  <a:lnTo>
                    <a:pt x="4359" y="2500"/>
                  </a:lnTo>
                  <a:lnTo>
                    <a:pt x="3954" y="2500"/>
                  </a:lnTo>
                  <a:cubicBezTo>
                    <a:pt x="3894" y="2500"/>
                    <a:pt x="3847" y="2536"/>
                    <a:pt x="3823" y="2560"/>
                  </a:cubicBezTo>
                  <a:cubicBezTo>
                    <a:pt x="3466" y="3024"/>
                    <a:pt x="3275" y="3072"/>
                    <a:pt x="3037" y="3119"/>
                  </a:cubicBezTo>
                  <a:cubicBezTo>
                    <a:pt x="2858" y="3143"/>
                    <a:pt x="2644" y="3191"/>
                    <a:pt x="2358" y="3381"/>
                  </a:cubicBezTo>
                  <a:cubicBezTo>
                    <a:pt x="2174" y="3515"/>
                    <a:pt x="2037" y="3549"/>
                    <a:pt x="1955" y="3549"/>
                  </a:cubicBezTo>
                  <a:cubicBezTo>
                    <a:pt x="1921" y="3549"/>
                    <a:pt x="1896" y="3543"/>
                    <a:pt x="1882" y="3536"/>
                  </a:cubicBezTo>
                  <a:cubicBezTo>
                    <a:pt x="1846" y="3477"/>
                    <a:pt x="1846" y="3417"/>
                    <a:pt x="1846" y="3381"/>
                  </a:cubicBezTo>
                  <a:cubicBezTo>
                    <a:pt x="1882" y="3203"/>
                    <a:pt x="2168" y="3000"/>
                    <a:pt x="2346" y="2905"/>
                  </a:cubicBezTo>
                  <a:cubicBezTo>
                    <a:pt x="2442" y="2858"/>
                    <a:pt x="2466" y="2762"/>
                    <a:pt x="2430" y="2679"/>
                  </a:cubicBezTo>
                  <a:cubicBezTo>
                    <a:pt x="2394" y="2619"/>
                    <a:pt x="2335" y="2596"/>
                    <a:pt x="2263" y="2596"/>
                  </a:cubicBezTo>
                  <a:lnTo>
                    <a:pt x="715" y="2596"/>
                  </a:lnTo>
                  <a:cubicBezTo>
                    <a:pt x="644" y="2596"/>
                    <a:pt x="584" y="2536"/>
                    <a:pt x="584" y="2465"/>
                  </a:cubicBezTo>
                  <a:lnTo>
                    <a:pt x="584" y="2441"/>
                  </a:lnTo>
                  <a:cubicBezTo>
                    <a:pt x="584" y="2369"/>
                    <a:pt x="644" y="2310"/>
                    <a:pt x="715" y="2310"/>
                  </a:cubicBezTo>
                  <a:lnTo>
                    <a:pt x="2132" y="2310"/>
                  </a:lnTo>
                  <a:cubicBezTo>
                    <a:pt x="2215" y="2310"/>
                    <a:pt x="2287" y="2238"/>
                    <a:pt x="2287" y="2143"/>
                  </a:cubicBezTo>
                  <a:cubicBezTo>
                    <a:pt x="2287" y="2060"/>
                    <a:pt x="2215" y="1988"/>
                    <a:pt x="2132" y="1988"/>
                  </a:cubicBezTo>
                  <a:lnTo>
                    <a:pt x="715" y="1988"/>
                  </a:lnTo>
                  <a:lnTo>
                    <a:pt x="441" y="2012"/>
                  </a:lnTo>
                  <a:cubicBezTo>
                    <a:pt x="370" y="2012"/>
                    <a:pt x="310" y="1953"/>
                    <a:pt x="310" y="1881"/>
                  </a:cubicBezTo>
                  <a:lnTo>
                    <a:pt x="310" y="1869"/>
                  </a:lnTo>
                  <a:cubicBezTo>
                    <a:pt x="310" y="1786"/>
                    <a:pt x="370" y="1726"/>
                    <a:pt x="441" y="1726"/>
                  </a:cubicBezTo>
                  <a:lnTo>
                    <a:pt x="2156" y="1726"/>
                  </a:lnTo>
                  <a:cubicBezTo>
                    <a:pt x="2251" y="1726"/>
                    <a:pt x="2323" y="1655"/>
                    <a:pt x="2323" y="1572"/>
                  </a:cubicBezTo>
                  <a:cubicBezTo>
                    <a:pt x="2323" y="1476"/>
                    <a:pt x="2251" y="1405"/>
                    <a:pt x="2156" y="1405"/>
                  </a:cubicBezTo>
                  <a:lnTo>
                    <a:pt x="691" y="1405"/>
                  </a:lnTo>
                  <a:cubicBezTo>
                    <a:pt x="632" y="1393"/>
                    <a:pt x="596" y="1345"/>
                    <a:pt x="596" y="1286"/>
                  </a:cubicBezTo>
                  <a:lnTo>
                    <a:pt x="596" y="1274"/>
                  </a:lnTo>
                  <a:cubicBezTo>
                    <a:pt x="596" y="1191"/>
                    <a:pt x="656" y="1131"/>
                    <a:pt x="727" y="1131"/>
                  </a:cubicBezTo>
                  <a:lnTo>
                    <a:pt x="2156" y="1131"/>
                  </a:lnTo>
                  <a:cubicBezTo>
                    <a:pt x="2239" y="1131"/>
                    <a:pt x="2323" y="1060"/>
                    <a:pt x="2323" y="976"/>
                  </a:cubicBezTo>
                  <a:cubicBezTo>
                    <a:pt x="2323" y="881"/>
                    <a:pt x="2239" y="810"/>
                    <a:pt x="2156" y="810"/>
                  </a:cubicBezTo>
                  <a:lnTo>
                    <a:pt x="1442" y="810"/>
                  </a:lnTo>
                  <a:cubicBezTo>
                    <a:pt x="1370" y="810"/>
                    <a:pt x="1311" y="750"/>
                    <a:pt x="1311" y="679"/>
                  </a:cubicBezTo>
                  <a:lnTo>
                    <a:pt x="1311" y="655"/>
                  </a:lnTo>
                  <a:cubicBezTo>
                    <a:pt x="1311" y="583"/>
                    <a:pt x="1370" y="524"/>
                    <a:pt x="1442" y="524"/>
                  </a:cubicBezTo>
                  <a:lnTo>
                    <a:pt x="2287" y="524"/>
                  </a:lnTo>
                  <a:cubicBezTo>
                    <a:pt x="2310" y="523"/>
                    <a:pt x="2334" y="523"/>
                    <a:pt x="2359" y="523"/>
                  </a:cubicBezTo>
                  <a:close/>
                  <a:moveTo>
                    <a:pt x="8633" y="310"/>
                  </a:moveTo>
                  <a:cubicBezTo>
                    <a:pt x="8704" y="310"/>
                    <a:pt x="8764" y="369"/>
                    <a:pt x="8764" y="452"/>
                  </a:cubicBezTo>
                  <a:lnTo>
                    <a:pt x="8764" y="691"/>
                  </a:lnTo>
                  <a:lnTo>
                    <a:pt x="8764" y="726"/>
                  </a:lnTo>
                  <a:lnTo>
                    <a:pt x="8764" y="1107"/>
                  </a:lnTo>
                  <a:lnTo>
                    <a:pt x="8764" y="1131"/>
                  </a:lnTo>
                  <a:lnTo>
                    <a:pt x="8764" y="2155"/>
                  </a:lnTo>
                  <a:cubicBezTo>
                    <a:pt x="8764" y="2250"/>
                    <a:pt x="8835" y="2322"/>
                    <a:pt x="8931" y="2322"/>
                  </a:cubicBezTo>
                  <a:cubicBezTo>
                    <a:pt x="9014" y="2322"/>
                    <a:pt x="9085" y="2250"/>
                    <a:pt x="9085" y="2155"/>
                  </a:cubicBezTo>
                  <a:lnTo>
                    <a:pt x="9085" y="1012"/>
                  </a:lnTo>
                  <a:lnTo>
                    <a:pt x="9085" y="988"/>
                  </a:lnTo>
                  <a:lnTo>
                    <a:pt x="9085" y="953"/>
                  </a:lnTo>
                  <a:lnTo>
                    <a:pt x="9085" y="702"/>
                  </a:lnTo>
                  <a:cubicBezTo>
                    <a:pt x="9109" y="643"/>
                    <a:pt x="9145" y="595"/>
                    <a:pt x="9204" y="595"/>
                  </a:cubicBezTo>
                  <a:lnTo>
                    <a:pt x="9228" y="595"/>
                  </a:lnTo>
                  <a:cubicBezTo>
                    <a:pt x="9300" y="595"/>
                    <a:pt x="9359" y="655"/>
                    <a:pt x="9359" y="726"/>
                  </a:cubicBezTo>
                  <a:lnTo>
                    <a:pt x="9359" y="1322"/>
                  </a:lnTo>
                  <a:lnTo>
                    <a:pt x="9359" y="1441"/>
                  </a:lnTo>
                  <a:lnTo>
                    <a:pt x="9359" y="2155"/>
                  </a:lnTo>
                  <a:cubicBezTo>
                    <a:pt x="9359" y="2250"/>
                    <a:pt x="9431" y="2322"/>
                    <a:pt x="9526" y="2322"/>
                  </a:cubicBezTo>
                  <a:cubicBezTo>
                    <a:pt x="9609" y="2322"/>
                    <a:pt x="9681" y="2250"/>
                    <a:pt x="9681" y="2155"/>
                  </a:cubicBezTo>
                  <a:lnTo>
                    <a:pt x="9681" y="1441"/>
                  </a:lnTo>
                  <a:cubicBezTo>
                    <a:pt x="9681" y="1369"/>
                    <a:pt x="9740" y="1310"/>
                    <a:pt x="9824" y="1310"/>
                  </a:cubicBezTo>
                  <a:lnTo>
                    <a:pt x="9835" y="1310"/>
                  </a:lnTo>
                  <a:cubicBezTo>
                    <a:pt x="9907" y="1310"/>
                    <a:pt x="9966" y="1369"/>
                    <a:pt x="9966" y="1441"/>
                  </a:cubicBezTo>
                  <a:lnTo>
                    <a:pt x="9966" y="2298"/>
                  </a:lnTo>
                  <a:cubicBezTo>
                    <a:pt x="9978" y="2750"/>
                    <a:pt x="9883" y="3489"/>
                    <a:pt x="9657" y="3620"/>
                  </a:cubicBezTo>
                  <a:cubicBezTo>
                    <a:pt x="9609" y="3643"/>
                    <a:pt x="9585" y="3703"/>
                    <a:pt x="9585" y="3762"/>
                  </a:cubicBezTo>
                  <a:lnTo>
                    <a:pt x="9585" y="4358"/>
                  </a:lnTo>
                  <a:lnTo>
                    <a:pt x="7990" y="4358"/>
                  </a:lnTo>
                  <a:lnTo>
                    <a:pt x="7990" y="3965"/>
                  </a:lnTo>
                  <a:cubicBezTo>
                    <a:pt x="7990" y="3905"/>
                    <a:pt x="7954" y="3858"/>
                    <a:pt x="7930" y="3822"/>
                  </a:cubicBezTo>
                  <a:cubicBezTo>
                    <a:pt x="7466" y="3465"/>
                    <a:pt x="7419" y="3274"/>
                    <a:pt x="7383" y="3036"/>
                  </a:cubicBezTo>
                  <a:cubicBezTo>
                    <a:pt x="7347" y="2858"/>
                    <a:pt x="7299" y="2655"/>
                    <a:pt x="7109" y="2369"/>
                  </a:cubicBezTo>
                  <a:cubicBezTo>
                    <a:pt x="6918" y="2096"/>
                    <a:pt x="6930" y="1941"/>
                    <a:pt x="6966" y="1893"/>
                  </a:cubicBezTo>
                  <a:cubicBezTo>
                    <a:pt x="7026" y="1845"/>
                    <a:pt x="7085" y="1845"/>
                    <a:pt x="7109" y="1845"/>
                  </a:cubicBezTo>
                  <a:cubicBezTo>
                    <a:pt x="7288" y="1893"/>
                    <a:pt x="7502" y="2179"/>
                    <a:pt x="7585" y="2357"/>
                  </a:cubicBezTo>
                  <a:cubicBezTo>
                    <a:pt x="7603" y="2418"/>
                    <a:pt x="7658" y="2460"/>
                    <a:pt x="7718" y="2460"/>
                  </a:cubicBezTo>
                  <a:cubicBezTo>
                    <a:pt x="7741" y="2460"/>
                    <a:pt x="7765" y="2454"/>
                    <a:pt x="7788" y="2441"/>
                  </a:cubicBezTo>
                  <a:cubicBezTo>
                    <a:pt x="7847" y="2417"/>
                    <a:pt x="7871" y="2357"/>
                    <a:pt x="7871" y="2286"/>
                  </a:cubicBezTo>
                  <a:lnTo>
                    <a:pt x="7871" y="2262"/>
                  </a:lnTo>
                  <a:lnTo>
                    <a:pt x="7871" y="1584"/>
                  </a:lnTo>
                  <a:lnTo>
                    <a:pt x="7871" y="750"/>
                  </a:lnTo>
                  <a:lnTo>
                    <a:pt x="7871" y="726"/>
                  </a:lnTo>
                  <a:cubicBezTo>
                    <a:pt x="7871" y="655"/>
                    <a:pt x="7930" y="595"/>
                    <a:pt x="8002" y="595"/>
                  </a:cubicBezTo>
                  <a:lnTo>
                    <a:pt x="8014" y="595"/>
                  </a:lnTo>
                  <a:cubicBezTo>
                    <a:pt x="8097" y="595"/>
                    <a:pt x="8157" y="655"/>
                    <a:pt x="8157" y="726"/>
                  </a:cubicBezTo>
                  <a:lnTo>
                    <a:pt x="8157" y="2143"/>
                  </a:lnTo>
                  <a:cubicBezTo>
                    <a:pt x="8157" y="2238"/>
                    <a:pt x="8228" y="2310"/>
                    <a:pt x="8311" y="2310"/>
                  </a:cubicBezTo>
                  <a:cubicBezTo>
                    <a:pt x="8407" y="2310"/>
                    <a:pt x="8478" y="2238"/>
                    <a:pt x="8478" y="2143"/>
                  </a:cubicBezTo>
                  <a:lnTo>
                    <a:pt x="8478" y="726"/>
                  </a:lnTo>
                  <a:lnTo>
                    <a:pt x="8478" y="452"/>
                  </a:lnTo>
                  <a:cubicBezTo>
                    <a:pt x="8478" y="369"/>
                    <a:pt x="8538" y="310"/>
                    <a:pt x="8609" y="310"/>
                  </a:cubicBezTo>
                  <a:close/>
                  <a:moveTo>
                    <a:pt x="1763" y="2941"/>
                  </a:moveTo>
                  <a:cubicBezTo>
                    <a:pt x="1668" y="3036"/>
                    <a:pt x="1561" y="3179"/>
                    <a:pt x="1537" y="3322"/>
                  </a:cubicBezTo>
                  <a:cubicBezTo>
                    <a:pt x="1501" y="3477"/>
                    <a:pt x="1537" y="3631"/>
                    <a:pt x="1656" y="3750"/>
                  </a:cubicBezTo>
                  <a:cubicBezTo>
                    <a:pt x="1668" y="3774"/>
                    <a:pt x="1763" y="3881"/>
                    <a:pt x="1989" y="3881"/>
                  </a:cubicBezTo>
                  <a:cubicBezTo>
                    <a:pt x="2144" y="3881"/>
                    <a:pt x="2335" y="3834"/>
                    <a:pt x="2573" y="3667"/>
                  </a:cubicBezTo>
                  <a:cubicBezTo>
                    <a:pt x="2632" y="3620"/>
                    <a:pt x="2692" y="3572"/>
                    <a:pt x="2751" y="3560"/>
                  </a:cubicBezTo>
                  <a:lnTo>
                    <a:pt x="2751" y="5048"/>
                  </a:lnTo>
                  <a:lnTo>
                    <a:pt x="656" y="5048"/>
                  </a:lnTo>
                  <a:lnTo>
                    <a:pt x="656" y="2941"/>
                  </a:lnTo>
                  <a:close/>
                  <a:moveTo>
                    <a:pt x="9824" y="4703"/>
                  </a:moveTo>
                  <a:lnTo>
                    <a:pt x="9824" y="5108"/>
                  </a:lnTo>
                  <a:lnTo>
                    <a:pt x="7728" y="5108"/>
                  </a:lnTo>
                  <a:lnTo>
                    <a:pt x="7728" y="4703"/>
                  </a:lnTo>
                  <a:close/>
                  <a:moveTo>
                    <a:pt x="2751" y="5370"/>
                  </a:moveTo>
                  <a:lnTo>
                    <a:pt x="2751" y="5775"/>
                  </a:lnTo>
                  <a:lnTo>
                    <a:pt x="656" y="5775"/>
                  </a:lnTo>
                  <a:lnTo>
                    <a:pt x="656" y="5370"/>
                  </a:lnTo>
                  <a:close/>
                  <a:moveTo>
                    <a:pt x="4359" y="2858"/>
                  </a:moveTo>
                  <a:lnTo>
                    <a:pt x="4359" y="2917"/>
                  </a:lnTo>
                  <a:cubicBezTo>
                    <a:pt x="4359" y="3012"/>
                    <a:pt x="4430" y="3084"/>
                    <a:pt x="4525" y="3084"/>
                  </a:cubicBezTo>
                  <a:lnTo>
                    <a:pt x="7014" y="3084"/>
                  </a:lnTo>
                  <a:lnTo>
                    <a:pt x="7014" y="3096"/>
                  </a:lnTo>
                  <a:cubicBezTo>
                    <a:pt x="7049" y="3369"/>
                    <a:pt x="7109" y="3655"/>
                    <a:pt x="7621" y="4048"/>
                  </a:cubicBezTo>
                  <a:lnTo>
                    <a:pt x="7621" y="4370"/>
                  </a:lnTo>
                  <a:lnTo>
                    <a:pt x="7561" y="4370"/>
                  </a:lnTo>
                  <a:cubicBezTo>
                    <a:pt x="7466" y="4370"/>
                    <a:pt x="7395" y="4441"/>
                    <a:pt x="7395" y="4524"/>
                  </a:cubicBezTo>
                  <a:lnTo>
                    <a:pt x="7395" y="7013"/>
                  </a:lnTo>
                  <a:lnTo>
                    <a:pt x="7383" y="7013"/>
                  </a:lnTo>
                  <a:cubicBezTo>
                    <a:pt x="7109" y="7060"/>
                    <a:pt x="6823" y="7120"/>
                    <a:pt x="6430" y="7620"/>
                  </a:cubicBezTo>
                  <a:lnTo>
                    <a:pt x="6121" y="7620"/>
                  </a:lnTo>
                  <a:lnTo>
                    <a:pt x="6121" y="7560"/>
                  </a:lnTo>
                  <a:cubicBezTo>
                    <a:pt x="6121" y="7477"/>
                    <a:pt x="6037" y="7406"/>
                    <a:pt x="5954" y="7406"/>
                  </a:cubicBezTo>
                  <a:lnTo>
                    <a:pt x="3466" y="7406"/>
                  </a:lnTo>
                  <a:lnTo>
                    <a:pt x="3466" y="7382"/>
                  </a:lnTo>
                  <a:cubicBezTo>
                    <a:pt x="3418" y="7120"/>
                    <a:pt x="3358" y="6834"/>
                    <a:pt x="2858" y="6429"/>
                  </a:cubicBezTo>
                  <a:lnTo>
                    <a:pt x="2858" y="6120"/>
                  </a:lnTo>
                  <a:lnTo>
                    <a:pt x="2918" y="6120"/>
                  </a:lnTo>
                  <a:cubicBezTo>
                    <a:pt x="3001" y="6120"/>
                    <a:pt x="3085" y="6048"/>
                    <a:pt x="3085" y="5953"/>
                  </a:cubicBezTo>
                  <a:lnTo>
                    <a:pt x="3085" y="3477"/>
                  </a:lnTo>
                  <a:lnTo>
                    <a:pt x="3097" y="3477"/>
                  </a:lnTo>
                  <a:cubicBezTo>
                    <a:pt x="3358" y="3429"/>
                    <a:pt x="3644" y="3369"/>
                    <a:pt x="4049" y="2858"/>
                  </a:cubicBezTo>
                  <a:close/>
                  <a:moveTo>
                    <a:pt x="5787" y="7727"/>
                  </a:moveTo>
                  <a:lnTo>
                    <a:pt x="5787" y="9823"/>
                  </a:lnTo>
                  <a:lnTo>
                    <a:pt x="5383" y="9823"/>
                  </a:lnTo>
                  <a:lnTo>
                    <a:pt x="5383" y="7727"/>
                  </a:lnTo>
                  <a:close/>
                  <a:moveTo>
                    <a:pt x="8490" y="6933"/>
                  </a:moveTo>
                  <a:cubicBezTo>
                    <a:pt x="8530" y="6933"/>
                    <a:pt x="8558" y="6942"/>
                    <a:pt x="8573" y="6953"/>
                  </a:cubicBezTo>
                  <a:cubicBezTo>
                    <a:pt x="8621" y="7013"/>
                    <a:pt x="8621" y="7072"/>
                    <a:pt x="8621" y="7108"/>
                  </a:cubicBezTo>
                  <a:cubicBezTo>
                    <a:pt x="8573" y="7287"/>
                    <a:pt x="8288" y="7489"/>
                    <a:pt x="8109" y="7584"/>
                  </a:cubicBezTo>
                  <a:cubicBezTo>
                    <a:pt x="8026" y="7620"/>
                    <a:pt x="7990" y="7727"/>
                    <a:pt x="8038" y="7799"/>
                  </a:cubicBezTo>
                  <a:cubicBezTo>
                    <a:pt x="8061" y="7858"/>
                    <a:pt x="8121" y="7894"/>
                    <a:pt x="8204" y="7894"/>
                  </a:cubicBezTo>
                  <a:lnTo>
                    <a:pt x="9740" y="7894"/>
                  </a:lnTo>
                  <a:cubicBezTo>
                    <a:pt x="9824" y="7894"/>
                    <a:pt x="9883" y="7953"/>
                    <a:pt x="9883" y="8025"/>
                  </a:cubicBezTo>
                  <a:lnTo>
                    <a:pt x="9883" y="8037"/>
                  </a:lnTo>
                  <a:cubicBezTo>
                    <a:pt x="9883" y="8120"/>
                    <a:pt x="9824" y="8180"/>
                    <a:pt x="9740" y="8180"/>
                  </a:cubicBezTo>
                  <a:lnTo>
                    <a:pt x="8335" y="8180"/>
                  </a:lnTo>
                  <a:cubicBezTo>
                    <a:pt x="8240" y="8180"/>
                    <a:pt x="8169" y="8251"/>
                    <a:pt x="8169" y="8334"/>
                  </a:cubicBezTo>
                  <a:cubicBezTo>
                    <a:pt x="8169" y="8430"/>
                    <a:pt x="8240" y="8501"/>
                    <a:pt x="8335" y="8501"/>
                  </a:cubicBezTo>
                  <a:lnTo>
                    <a:pt x="10026" y="8501"/>
                  </a:lnTo>
                  <a:cubicBezTo>
                    <a:pt x="10034" y="8500"/>
                    <a:pt x="10043" y="8499"/>
                    <a:pt x="10051" y="8499"/>
                  </a:cubicBezTo>
                  <a:cubicBezTo>
                    <a:pt x="10121" y="8499"/>
                    <a:pt x="10169" y="8545"/>
                    <a:pt x="10169" y="8620"/>
                  </a:cubicBezTo>
                  <a:cubicBezTo>
                    <a:pt x="10169" y="8692"/>
                    <a:pt x="10097" y="8751"/>
                    <a:pt x="10026" y="8751"/>
                  </a:cubicBezTo>
                  <a:lnTo>
                    <a:pt x="8311" y="8751"/>
                  </a:lnTo>
                  <a:cubicBezTo>
                    <a:pt x="8228" y="8751"/>
                    <a:pt x="8157" y="8834"/>
                    <a:pt x="8157" y="8918"/>
                  </a:cubicBezTo>
                  <a:cubicBezTo>
                    <a:pt x="8157" y="9013"/>
                    <a:pt x="8228" y="9084"/>
                    <a:pt x="8311" y="9084"/>
                  </a:cubicBezTo>
                  <a:lnTo>
                    <a:pt x="9776" y="9084"/>
                  </a:lnTo>
                  <a:cubicBezTo>
                    <a:pt x="9835" y="9096"/>
                    <a:pt x="9883" y="9144"/>
                    <a:pt x="9883" y="9204"/>
                  </a:cubicBezTo>
                  <a:lnTo>
                    <a:pt x="9883" y="9215"/>
                  </a:lnTo>
                  <a:cubicBezTo>
                    <a:pt x="9883" y="9287"/>
                    <a:pt x="9824" y="9346"/>
                    <a:pt x="9752" y="9346"/>
                  </a:cubicBezTo>
                  <a:lnTo>
                    <a:pt x="8323" y="9346"/>
                  </a:lnTo>
                  <a:cubicBezTo>
                    <a:pt x="8228" y="9346"/>
                    <a:pt x="8157" y="9430"/>
                    <a:pt x="8157" y="9513"/>
                  </a:cubicBezTo>
                  <a:cubicBezTo>
                    <a:pt x="8157" y="9608"/>
                    <a:pt x="8228" y="9680"/>
                    <a:pt x="8323" y="9680"/>
                  </a:cubicBezTo>
                  <a:lnTo>
                    <a:pt x="9038" y="9680"/>
                  </a:lnTo>
                  <a:cubicBezTo>
                    <a:pt x="9109" y="9680"/>
                    <a:pt x="9169" y="9739"/>
                    <a:pt x="9169" y="9811"/>
                  </a:cubicBezTo>
                  <a:lnTo>
                    <a:pt x="9169" y="9823"/>
                  </a:lnTo>
                  <a:cubicBezTo>
                    <a:pt x="9169" y="9906"/>
                    <a:pt x="9109" y="9966"/>
                    <a:pt x="9038" y="9966"/>
                  </a:cubicBezTo>
                  <a:lnTo>
                    <a:pt x="8181" y="9966"/>
                  </a:lnTo>
                  <a:cubicBezTo>
                    <a:pt x="8151" y="9967"/>
                    <a:pt x="8120" y="9967"/>
                    <a:pt x="8088" y="9967"/>
                  </a:cubicBezTo>
                  <a:cubicBezTo>
                    <a:pt x="7740" y="9967"/>
                    <a:pt x="7288" y="9907"/>
                    <a:pt x="7026" y="9787"/>
                  </a:cubicBezTo>
                  <a:lnTo>
                    <a:pt x="7014" y="9763"/>
                  </a:lnTo>
                  <a:cubicBezTo>
                    <a:pt x="6978" y="9727"/>
                    <a:pt x="6930" y="9704"/>
                    <a:pt x="6895" y="9704"/>
                  </a:cubicBezTo>
                  <a:cubicBezTo>
                    <a:pt x="6871" y="9692"/>
                    <a:pt x="6859" y="9680"/>
                    <a:pt x="6847" y="9644"/>
                  </a:cubicBezTo>
                  <a:cubicBezTo>
                    <a:pt x="6811" y="9608"/>
                    <a:pt x="6752" y="9573"/>
                    <a:pt x="6692" y="9573"/>
                  </a:cubicBezTo>
                  <a:lnTo>
                    <a:pt x="6097" y="9573"/>
                  </a:lnTo>
                  <a:lnTo>
                    <a:pt x="6097" y="7977"/>
                  </a:lnTo>
                  <a:lnTo>
                    <a:pt x="6502" y="7977"/>
                  </a:lnTo>
                  <a:cubicBezTo>
                    <a:pt x="6561" y="7977"/>
                    <a:pt x="6609" y="7953"/>
                    <a:pt x="6633" y="7918"/>
                  </a:cubicBezTo>
                  <a:cubicBezTo>
                    <a:pt x="6990" y="7453"/>
                    <a:pt x="7192" y="7418"/>
                    <a:pt x="7430" y="7370"/>
                  </a:cubicBezTo>
                  <a:cubicBezTo>
                    <a:pt x="7609" y="7334"/>
                    <a:pt x="7811" y="7299"/>
                    <a:pt x="8097" y="7108"/>
                  </a:cubicBezTo>
                  <a:cubicBezTo>
                    <a:pt x="8274" y="6972"/>
                    <a:pt x="8407" y="6933"/>
                    <a:pt x="8490" y="6933"/>
                  </a:cubicBezTo>
                  <a:close/>
                  <a:moveTo>
                    <a:pt x="2501" y="6132"/>
                  </a:moveTo>
                  <a:lnTo>
                    <a:pt x="2501" y="6537"/>
                  </a:lnTo>
                  <a:cubicBezTo>
                    <a:pt x="2501" y="6596"/>
                    <a:pt x="2525" y="6644"/>
                    <a:pt x="2561" y="6668"/>
                  </a:cubicBezTo>
                  <a:cubicBezTo>
                    <a:pt x="3025" y="7025"/>
                    <a:pt x="3061" y="7227"/>
                    <a:pt x="3108" y="7465"/>
                  </a:cubicBezTo>
                  <a:cubicBezTo>
                    <a:pt x="3120" y="7501"/>
                    <a:pt x="3120" y="7560"/>
                    <a:pt x="3144" y="7608"/>
                  </a:cubicBezTo>
                  <a:cubicBezTo>
                    <a:pt x="3168" y="7763"/>
                    <a:pt x="3228" y="7918"/>
                    <a:pt x="3382" y="8120"/>
                  </a:cubicBezTo>
                  <a:cubicBezTo>
                    <a:pt x="3597" y="8382"/>
                    <a:pt x="3585" y="8537"/>
                    <a:pt x="3561" y="8596"/>
                  </a:cubicBezTo>
                  <a:cubicBezTo>
                    <a:pt x="3501" y="8632"/>
                    <a:pt x="3442" y="8632"/>
                    <a:pt x="3406" y="8632"/>
                  </a:cubicBezTo>
                  <a:cubicBezTo>
                    <a:pt x="3228" y="8596"/>
                    <a:pt x="3025" y="8311"/>
                    <a:pt x="2930" y="8132"/>
                  </a:cubicBezTo>
                  <a:cubicBezTo>
                    <a:pt x="2896" y="8064"/>
                    <a:pt x="2838" y="8033"/>
                    <a:pt x="2778" y="8033"/>
                  </a:cubicBezTo>
                  <a:cubicBezTo>
                    <a:pt x="2753" y="8033"/>
                    <a:pt x="2728" y="8038"/>
                    <a:pt x="2704" y="8049"/>
                  </a:cubicBezTo>
                  <a:cubicBezTo>
                    <a:pt x="2644" y="8084"/>
                    <a:pt x="2620" y="8144"/>
                    <a:pt x="2620" y="8215"/>
                  </a:cubicBezTo>
                  <a:lnTo>
                    <a:pt x="2620" y="8239"/>
                  </a:lnTo>
                  <a:lnTo>
                    <a:pt x="2620" y="8918"/>
                  </a:lnTo>
                  <a:lnTo>
                    <a:pt x="2620" y="9751"/>
                  </a:lnTo>
                  <a:lnTo>
                    <a:pt x="2620" y="9763"/>
                  </a:lnTo>
                  <a:cubicBezTo>
                    <a:pt x="2620" y="9846"/>
                    <a:pt x="2561" y="9906"/>
                    <a:pt x="2489" y="9906"/>
                  </a:cubicBezTo>
                  <a:lnTo>
                    <a:pt x="2466" y="9906"/>
                  </a:lnTo>
                  <a:cubicBezTo>
                    <a:pt x="2394" y="9906"/>
                    <a:pt x="2335" y="9846"/>
                    <a:pt x="2335" y="9763"/>
                  </a:cubicBezTo>
                  <a:lnTo>
                    <a:pt x="2335" y="8358"/>
                  </a:lnTo>
                  <a:cubicBezTo>
                    <a:pt x="2335" y="8263"/>
                    <a:pt x="2263" y="8191"/>
                    <a:pt x="2168" y="8191"/>
                  </a:cubicBezTo>
                  <a:cubicBezTo>
                    <a:pt x="2085" y="8191"/>
                    <a:pt x="2013" y="8263"/>
                    <a:pt x="2013" y="8358"/>
                  </a:cubicBezTo>
                  <a:lnTo>
                    <a:pt x="2013" y="9763"/>
                  </a:lnTo>
                  <a:lnTo>
                    <a:pt x="2013" y="10049"/>
                  </a:lnTo>
                  <a:cubicBezTo>
                    <a:pt x="2013" y="10120"/>
                    <a:pt x="1954" y="10180"/>
                    <a:pt x="1870" y="10180"/>
                  </a:cubicBezTo>
                  <a:lnTo>
                    <a:pt x="1858" y="10180"/>
                  </a:lnTo>
                  <a:cubicBezTo>
                    <a:pt x="1787" y="10180"/>
                    <a:pt x="1727" y="10120"/>
                    <a:pt x="1727" y="10049"/>
                  </a:cubicBezTo>
                  <a:lnTo>
                    <a:pt x="1727" y="9811"/>
                  </a:lnTo>
                  <a:lnTo>
                    <a:pt x="1727" y="9763"/>
                  </a:lnTo>
                  <a:lnTo>
                    <a:pt x="1727" y="9394"/>
                  </a:lnTo>
                  <a:lnTo>
                    <a:pt x="1727" y="9370"/>
                  </a:lnTo>
                  <a:lnTo>
                    <a:pt x="1727" y="8334"/>
                  </a:lnTo>
                  <a:cubicBezTo>
                    <a:pt x="1727" y="8251"/>
                    <a:pt x="1656" y="8180"/>
                    <a:pt x="1561" y="8180"/>
                  </a:cubicBezTo>
                  <a:cubicBezTo>
                    <a:pt x="1477" y="8180"/>
                    <a:pt x="1394" y="8251"/>
                    <a:pt x="1394" y="8334"/>
                  </a:cubicBezTo>
                  <a:lnTo>
                    <a:pt x="1394" y="9489"/>
                  </a:lnTo>
                  <a:lnTo>
                    <a:pt x="1394" y="9513"/>
                  </a:lnTo>
                  <a:lnTo>
                    <a:pt x="1394" y="9549"/>
                  </a:lnTo>
                  <a:lnTo>
                    <a:pt x="1394" y="9799"/>
                  </a:lnTo>
                  <a:cubicBezTo>
                    <a:pt x="1382" y="9858"/>
                    <a:pt x="1334" y="9906"/>
                    <a:pt x="1275" y="9906"/>
                  </a:cubicBezTo>
                  <a:lnTo>
                    <a:pt x="1263" y="9906"/>
                  </a:lnTo>
                  <a:cubicBezTo>
                    <a:pt x="1192" y="9906"/>
                    <a:pt x="1132" y="9846"/>
                    <a:pt x="1132" y="9763"/>
                  </a:cubicBezTo>
                  <a:lnTo>
                    <a:pt x="1132" y="9168"/>
                  </a:lnTo>
                  <a:lnTo>
                    <a:pt x="1132" y="9049"/>
                  </a:lnTo>
                  <a:lnTo>
                    <a:pt x="1132" y="8334"/>
                  </a:lnTo>
                  <a:cubicBezTo>
                    <a:pt x="1132" y="8251"/>
                    <a:pt x="1061" y="8180"/>
                    <a:pt x="965" y="8180"/>
                  </a:cubicBezTo>
                  <a:cubicBezTo>
                    <a:pt x="882" y="8180"/>
                    <a:pt x="799" y="8251"/>
                    <a:pt x="799" y="8334"/>
                  </a:cubicBezTo>
                  <a:lnTo>
                    <a:pt x="799" y="9049"/>
                  </a:lnTo>
                  <a:cubicBezTo>
                    <a:pt x="799" y="9132"/>
                    <a:pt x="739" y="9192"/>
                    <a:pt x="668" y="9192"/>
                  </a:cubicBezTo>
                  <a:lnTo>
                    <a:pt x="656" y="9192"/>
                  </a:lnTo>
                  <a:cubicBezTo>
                    <a:pt x="584" y="9192"/>
                    <a:pt x="525" y="9132"/>
                    <a:pt x="525" y="9049"/>
                  </a:cubicBezTo>
                  <a:lnTo>
                    <a:pt x="525" y="8203"/>
                  </a:lnTo>
                  <a:cubicBezTo>
                    <a:pt x="501" y="7739"/>
                    <a:pt x="608" y="7013"/>
                    <a:pt x="834" y="6882"/>
                  </a:cubicBezTo>
                  <a:cubicBezTo>
                    <a:pt x="882" y="6846"/>
                    <a:pt x="906" y="6787"/>
                    <a:pt x="906" y="6727"/>
                  </a:cubicBezTo>
                  <a:lnTo>
                    <a:pt x="906" y="6132"/>
                  </a:lnTo>
                  <a:close/>
                  <a:moveTo>
                    <a:pt x="8621" y="0"/>
                  </a:moveTo>
                  <a:cubicBezTo>
                    <a:pt x="8407" y="0"/>
                    <a:pt x="8240" y="143"/>
                    <a:pt x="8181" y="321"/>
                  </a:cubicBezTo>
                  <a:cubicBezTo>
                    <a:pt x="8145" y="298"/>
                    <a:pt x="8085" y="286"/>
                    <a:pt x="8038" y="286"/>
                  </a:cubicBezTo>
                  <a:lnTo>
                    <a:pt x="8026" y="286"/>
                  </a:lnTo>
                  <a:cubicBezTo>
                    <a:pt x="7942" y="286"/>
                    <a:pt x="7859" y="298"/>
                    <a:pt x="7800" y="345"/>
                  </a:cubicBezTo>
                  <a:lnTo>
                    <a:pt x="4549" y="345"/>
                  </a:lnTo>
                  <a:cubicBezTo>
                    <a:pt x="4466" y="345"/>
                    <a:pt x="4394" y="417"/>
                    <a:pt x="4394" y="512"/>
                  </a:cubicBezTo>
                  <a:lnTo>
                    <a:pt x="4394" y="619"/>
                  </a:lnTo>
                  <a:lnTo>
                    <a:pt x="3870" y="619"/>
                  </a:lnTo>
                  <a:cubicBezTo>
                    <a:pt x="3704" y="441"/>
                    <a:pt x="3418" y="321"/>
                    <a:pt x="2977" y="262"/>
                  </a:cubicBezTo>
                  <a:cubicBezTo>
                    <a:pt x="2632" y="214"/>
                    <a:pt x="2335" y="214"/>
                    <a:pt x="2311" y="214"/>
                  </a:cubicBezTo>
                  <a:lnTo>
                    <a:pt x="1453" y="214"/>
                  </a:lnTo>
                  <a:cubicBezTo>
                    <a:pt x="1203" y="214"/>
                    <a:pt x="1001" y="417"/>
                    <a:pt x="1001" y="679"/>
                  </a:cubicBezTo>
                  <a:lnTo>
                    <a:pt x="1001" y="691"/>
                  </a:lnTo>
                  <a:cubicBezTo>
                    <a:pt x="1001" y="738"/>
                    <a:pt x="1001" y="774"/>
                    <a:pt x="1013" y="822"/>
                  </a:cubicBezTo>
                  <a:lnTo>
                    <a:pt x="739" y="822"/>
                  </a:lnTo>
                  <a:cubicBezTo>
                    <a:pt x="489" y="822"/>
                    <a:pt x="287" y="1036"/>
                    <a:pt x="287" y="1286"/>
                  </a:cubicBezTo>
                  <a:lnTo>
                    <a:pt x="287" y="1298"/>
                  </a:lnTo>
                  <a:cubicBezTo>
                    <a:pt x="287" y="1357"/>
                    <a:pt x="299" y="1405"/>
                    <a:pt x="310" y="1453"/>
                  </a:cubicBezTo>
                  <a:cubicBezTo>
                    <a:pt x="132" y="1512"/>
                    <a:pt x="1" y="1691"/>
                    <a:pt x="1" y="1881"/>
                  </a:cubicBezTo>
                  <a:lnTo>
                    <a:pt x="1" y="1893"/>
                  </a:lnTo>
                  <a:cubicBezTo>
                    <a:pt x="1" y="2107"/>
                    <a:pt x="132" y="2262"/>
                    <a:pt x="310" y="2322"/>
                  </a:cubicBezTo>
                  <a:cubicBezTo>
                    <a:pt x="299" y="2369"/>
                    <a:pt x="287" y="2429"/>
                    <a:pt x="287" y="2477"/>
                  </a:cubicBezTo>
                  <a:lnTo>
                    <a:pt x="287" y="2488"/>
                  </a:lnTo>
                  <a:cubicBezTo>
                    <a:pt x="287" y="2560"/>
                    <a:pt x="299" y="2655"/>
                    <a:pt x="346" y="2715"/>
                  </a:cubicBezTo>
                  <a:lnTo>
                    <a:pt x="346" y="5953"/>
                  </a:lnTo>
                  <a:cubicBezTo>
                    <a:pt x="346" y="6048"/>
                    <a:pt x="418" y="6120"/>
                    <a:pt x="501" y="6120"/>
                  </a:cubicBezTo>
                  <a:lnTo>
                    <a:pt x="608" y="6120"/>
                  </a:lnTo>
                  <a:lnTo>
                    <a:pt x="608" y="6644"/>
                  </a:lnTo>
                  <a:cubicBezTo>
                    <a:pt x="430" y="6810"/>
                    <a:pt x="310" y="7084"/>
                    <a:pt x="251" y="7537"/>
                  </a:cubicBezTo>
                  <a:cubicBezTo>
                    <a:pt x="203" y="7882"/>
                    <a:pt x="203" y="8180"/>
                    <a:pt x="203" y="8203"/>
                  </a:cubicBezTo>
                  <a:lnTo>
                    <a:pt x="203" y="9049"/>
                  </a:lnTo>
                  <a:cubicBezTo>
                    <a:pt x="203" y="9311"/>
                    <a:pt x="418" y="9513"/>
                    <a:pt x="668" y="9513"/>
                  </a:cubicBezTo>
                  <a:lnTo>
                    <a:pt x="680" y="9513"/>
                  </a:lnTo>
                  <a:cubicBezTo>
                    <a:pt x="727" y="9513"/>
                    <a:pt x="775" y="9513"/>
                    <a:pt x="822" y="9501"/>
                  </a:cubicBezTo>
                  <a:lnTo>
                    <a:pt x="822" y="9763"/>
                  </a:lnTo>
                  <a:cubicBezTo>
                    <a:pt x="822" y="10025"/>
                    <a:pt x="1025" y="10227"/>
                    <a:pt x="1275" y="10227"/>
                  </a:cubicBezTo>
                  <a:lnTo>
                    <a:pt x="1299" y="10227"/>
                  </a:lnTo>
                  <a:cubicBezTo>
                    <a:pt x="1358" y="10227"/>
                    <a:pt x="1394" y="10216"/>
                    <a:pt x="1442" y="10204"/>
                  </a:cubicBezTo>
                  <a:cubicBezTo>
                    <a:pt x="1501" y="10382"/>
                    <a:pt x="1680" y="10513"/>
                    <a:pt x="1870" y="10513"/>
                  </a:cubicBezTo>
                  <a:lnTo>
                    <a:pt x="1894" y="10513"/>
                  </a:lnTo>
                  <a:cubicBezTo>
                    <a:pt x="2096" y="10513"/>
                    <a:pt x="2263" y="10382"/>
                    <a:pt x="2323" y="10204"/>
                  </a:cubicBezTo>
                  <a:cubicBezTo>
                    <a:pt x="2370" y="10216"/>
                    <a:pt x="2430" y="10227"/>
                    <a:pt x="2466" y="10227"/>
                  </a:cubicBezTo>
                  <a:lnTo>
                    <a:pt x="2489" y="10227"/>
                  </a:lnTo>
                  <a:cubicBezTo>
                    <a:pt x="2561" y="10227"/>
                    <a:pt x="2644" y="10216"/>
                    <a:pt x="2704" y="10168"/>
                  </a:cubicBezTo>
                  <a:lnTo>
                    <a:pt x="3323" y="10168"/>
                  </a:lnTo>
                  <a:cubicBezTo>
                    <a:pt x="3406" y="10168"/>
                    <a:pt x="3478" y="10096"/>
                    <a:pt x="3478" y="10001"/>
                  </a:cubicBezTo>
                  <a:cubicBezTo>
                    <a:pt x="3478" y="9918"/>
                    <a:pt x="3406" y="9846"/>
                    <a:pt x="3323" y="9846"/>
                  </a:cubicBezTo>
                  <a:lnTo>
                    <a:pt x="2942" y="9846"/>
                  </a:lnTo>
                  <a:lnTo>
                    <a:pt x="2942" y="9763"/>
                  </a:lnTo>
                  <a:lnTo>
                    <a:pt x="2942" y="9751"/>
                  </a:lnTo>
                  <a:lnTo>
                    <a:pt x="2942" y="8918"/>
                  </a:lnTo>
                  <a:lnTo>
                    <a:pt x="2942" y="8727"/>
                  </a:lnTo>
                  <a:cubicBezTo>
                    <a:pt x="3049" y="8834"/>
                    <a:pt x="3180" y="8930"/>
                    <a:pt x="3335" y="8965"/>
                  </a:cubicBezTo>
                  <a:cubicBezTo>
                    <a:pt x="3358" y="8977"/>
                    <a:pt x="3406" y="8977"/>
                    <a:pt x="3442" y="8977"/>
                  </a:cubicBezTo>
                  <a:cubicBezTo>
                    <a:pt x="3561" y="8977"/>
                    <a:pt x="3656" y="8930"/>
                    <a:pt x="3763" y="8858"/>
                  </a:cubicBezTo>
                  <a:cubicBezTo>
                    <a:pt x="3775" y="8846"/>
                    <a:pt x="4120" y="8549"/>
                    <a:pt x="3680" y="7941"/>
                  </a:cubicBezTo>
                  <a:cubicBezTo>
                    <a:pt x="3632" y="7882"/>
                    <a:pt x="3585" y="7822"/>
                    <a:pt x="3573" y="7763"/>
                  </a:cubicBezTo>
                  <a:lnTo>
                    <a:pt x="5061" y="7763"/>
                  </a:lnTo>
                  <a:lnTo>
                    <a:pt x="5061" y="9858"/>
                  </a:lnTo>
                  <a:lnTo>
                    <a:pt x="3835" y="9858"/>
                  </a:lnTo>
                  <a:cubicBezTo>
                    <a:pt x="3751" y="9858"/>
                    <a:pt x="3680" y="9930"/>
                    <a:pt x="3680" y="10025"/>
                  </a:cubicBezTo>
                  <a:cubicBezTo>
                    <a:pt x="3680" y="10108"/>
                    <a:pt x="3751" y="10180"/>
                    <a:pt x="3835" y="10180"/>
                  </a:cubicBezTo>
                  <a:lnTo>
                    <a:pt x="5966" y="10180"/>
                  </a:lnTo>
                  <a:cubicBezTo>
                    <a:pt x="6061" y="10180"/>
                    <a:pt x="6133" y="10108"/>
                    <a:pt x="6133" y="10025"/>
                  </a:cubicBezTo>
                  <a:lnTo>
                    <a:pt x="6133" y="9918"/>
                  </a:lnTo>
                  <a:lnTo>
                    <a:pt x="6657" y="9918"/>
                  </a:lnTo>
                  <a:cubicBezTo>
                    <a:pt x="6811" y="10096"/>
                    <a:pt x="7097" y="10216"/>
                    <a:pt x="7549" y="10275"/>
                  </a:cubicBezTo>
                  <a:cubicBezTo>
                    <a:pt x="7811" y="10323"/>
                    <a:pt x="8061" y="10323"/>
                    <a:pt x="8169" y="10323"/>
                  </a:cubicBezTo>
                  <a:lnTo>
                    <a:pt x="9062" y="10323"/>
                  </a:lnTo>
                  <a:cubicBezTo>
                    <a:pt x="9312" y="10323"/>
                    <a:pt x="9526" y="10108"/>
                    <a:pt x="9526" y="9858"/>
                  </a:cubicBezTo>
                  <a:lnTo>
                    <a:pt x="9526" y="9846"/>
                  </a:lnTo>
                  <a:cubicBezTo>
                    <a:pt x="9526" y="9799"/>
                    <a:pt x="9526" y="9751"/>
                    <a:pt x="9514" y="9704"/>
                  </a:cubicBezTo>
                  <a:lnTo>
                    <a:pt x="9776" y="9704"/>
                  </a:lnTo>
                  <a:cubicBezTo>
                    <a:pt x="10026" y="9704"/>
                    <a:pt x="10240" y="9501"/>
                    <a:pt x="10240" y="9251"/>
                  </a:cubicBezTo>
                  <a:lnTo>
                    <a:pt x="10240" y="9227"/>
                  </a:lnTo>
                  <a:cubicBezTo>
                    <a:pt x="10240" y="9168"/>
                    <a:pt x="10228" y="9132"/>
                    <a:pt x="10205" y="9084"/>
                  </a:cubicBezTo>
                  <a:cubicBezTo>
                    <a:pt x="10383" y="9025"/>
                    <a:pt x="10514" y="8846"/>
                    <a:pt x="10514" y="8656"/>
                  </a:cubicBezTo>
                  <a:lnTo>
                    <a:pt x="10514" y="8632"/>
                  </a:lnTo>
                  <a:cubicBezTo>
                    <a:pt x="10502" y="8418"/>
                    <a:pt x="10371" y="8239"/>
                    <a:pt x="10193" y="8180"/>
                  </a:cubicBezTo>
                  <a:cubicBezTo>
                    <a:pt x="10205" y="8132"/>
                    <a:pt x="10228" y="8072"/>
                    <a:pt x="10228" y="8025"/>
                  </a:cubicBezTo>
                  <a:lnTo>
                    <a:pt x="10228" y="8013"/>
                  </a:lnTo>
                  <a:cubicBezTo>
                    <a:pt x="10228" y="7941"/>
                    <a:pt x="10205" y="7846"/>
                    <a:pt x="10169" y="7787"/>
                  </a:cubicBezTo>
                  <a:lnTo>
                    <a:pt x="10169" y="6263"/>
                  </a:lnTo>
                  <a:cubicBezTo>
                    <a:pt x="10169" y="6179"/>
                    <a:pt x="10086" y="6108"/>
                    <a:pt x="10002" y="6108"/>
                  </a:cubicBezTo>
                  <a:cubicBezTo>
                    <a:pt x="9907" y="6108"/>
                    <a:pt x="9835" y="6179"/>
                    <a:pt x="9835" y="6263"/>
                  </a:cubicBezTo>
                  <a:lnTo>
                    <a:pt x="9835" y="7560"/>
                  </a:lnTo>
                  <a:lnTo>
                    <a:pt x="8716" y="7560"/>
                  </a:lnTo>
                  <a:cubicBezTo>
                    <a:pt x="8823" y="7453"/>
                    <a:pt x="8931" y="7322"/>
                    <a:pt x="8954" y="7179"/>
                  </a:cubicBezTo>
                  <a:cubicBezTo>
                    <a:pt x="8990" y="7025"/>
                    <a:pt x="8954" y="6858"/>
                    <a:pt x="8835" y="6751"/>
                  </a:cubicBezTo>
                  <a:cubicBezTo>
                    <a:pt x="8828" y="6736"/>
                    <a:pt x="8715" y="6608"/>
                    <a:pt x="8492" y="6608"/>
                  </a:cubicBezTo>
                  <a:cubicBezTo>
                    <a:pt x="8347" y="6608"/>
                    <a:pt x="8157" y="6661"/>
                    <a:pt x="7919" y="6834"/>
                  </a:cubicBezTo>
                  <a:cubicBezTo>
                    <a:pt x="7859" y="6882"/>
                    <a:pt x="7800" y="6929"/>
                    <a:pt x="7740" y="6941"/>
                  </a:cubicBezTo>
                  <a:lnTo>
                    <a:pt x="7740" y="5453"/>
                  </a:lnTo>
                  <a:lnTo>
                    <a:pt x="9835" y="5453"/>
                  </a:lnTo>
                  <a:lnTo>
                    <a:pt x="9835" y="5703"/>
                  </a:lnTo>
                  <a:cubicBezTo>
                    <a:pt x="9835" y="5798"/>
                    <a:pt x="9907" y="5870"/>
                    <a:pt x="10002" y="5870"/>
                  </a:cubicBezTo>
                  <a:cubicBezTo>
                    <a:pt x="10086" y="5870"/>
                    <a:pt x="10169" y="5798"/>
                    <a:pt x="10169" y="5703"/>
                  </a:cubicBezTo>
                  <a:lnTo>
                    <a:pt x="10169" y="4560"/>
                  </a:lnTo>
                  <a:cubicBezTo>
                    <a:pt x="10169" y="4465"/>
                    <a:pt x="10086" y="4393"/>
                    <a:pt x="10002" y="4393"/>
                  </a:cubicBezTo>
                  <a:lnTo>
                    <a:pt x="9895" y="4393"/>
                  </a:lnTo>
                  <a:lnTo>
                    <a:pt x="9895" y="3870"/>
                  </a:lnTo>
                  <a:cubicBezTo>
                    <a:pt x="10074" y="3715"/>
                    <a:pt x="10193" y="3429"/>
                    <a:pt x="10252" y="2977"/>
                  </a:cubicBezTo>
                  <a:cubicBezTo>
                    <a:pt x="10300" y="2643"/>
                    <a:pt x="10300" y="2346"/>
                    <a:pt x="10300" y="2310"/>
                  </a:cubicBezTo>
                  <a:lnTo>
                    <a:pt x="10300" y="1464"/>
                  </a:lnTo>
                  <a:cubicBezTo>
                    <a:pt x="10300" y="1203"/>
                    <a:pt x="10086" y="1000"/>
                    <a:pt x="9835" y="1000"/>
                  </a:cubicBezTo>
                  <a:lnTo>
                    <a:pt x="9824" y="1000"/>
                  </a:lnTo>
                  <a:cubicBezTo>
                    <a:pt x="9776" y="1000"/>
                    <a:pt x="9728" y="1000"/>
                    <a:pt x="9693" y="1012"/>
                  </a:cubicBezTo>
                  <a:lnTo>
                    <a:pt x="9693" y="750"/>
                  </a:lnTo>
                  <a:cubicBezTo>
                    <a:pt x="9693" y="500"/>
                    <a:pt x="9478" y="286"/>
                    <a:pt x="9228" y="286"/>
                  </a:cubicBezTo>
                  <a:lnTo>
                    <a:pt x="9216" y="286"/>
                  </a:lnTo>
                  <a:cubicBezTo>
                    <a:pt x="9157" y="286"/>
                    <a:pt x="9109" y="298"/>
                    <a:pt x="9062" y="321"/>
                  </a:cubicBezTo>
                  <a:cubicBezTo>
                    <a:pt x="9002" y="143"/>
                    <a:pt x="8823" y="0"/>
                    <a:pt x="8633" y="0"/>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829" name="Google Shape;829;g28b2c30c7e2_0_0"/>
            <p:cNvSpPr/>
            <p:nvPr/>
          </p:nvSpPr>
          <p:spPr>
            <a:xfrm>
              <a:off x="8116024" y="3221804"/>
              <a:ext cx="14036" cy="10280"/>
            </a:xfrm>
            <a:custGeom>
              <a:rect b="b" l="l" r="r" t="t"/>
              <a:pathLst>
                <a:path extrusionOk="0" h="323" w="441">
                  <a:moveTo>
                    <a:pt x="155" y="1"/>
                  </a:moveTo>
                  <a:cubicBezTo>
                    <a:pt x="72" y="1"/>
                    <a:pt x="0" y="72"/>
                    <a:pt x="0" y="167"/>
                  </a:cubicBezTo>
                  <a:cubicBezTo>
                    <a:pt x="0" y="251"/>
                    <a:pt x="72" y="322"/>
                    <a:pt x="155" y="322"/>
                  </a:cubicBezTo>
                  <a:lnTo>
                    <a:pt x="274" y="322"/>
                  </a:lnTo>
                  <a:cubicBezTo>
                    <a:pt x="369" y="322"/>
                    <a:pt x="441" y="251"/>
                    <a:pt x="441" y="167"/>
                  </a:cubicBezTo>
                  <a:cubicBezTo>
                    <a:pt x="441" y="72"/>
                    <a:pt x="369" y="1"/>
                    <a:pt x="274" y="1"/>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830" name="Google Shape;830;g28b2c30c7e2_0_0"/>
            <p:cNvSpPr/>
            <p:nvPr/>
          </p:nvSpPr>
          <p:spPr>
            <a:xfrm>
              <a:off x="8097818" y="3221804"/>
              <a:ext cx="14068" cy="10280"/>
            </a:xfrm>
            <a:custGeom>
              <a:rect b="b" l="l" r="r" t="t"/>
              <a:pathLst>
                <a:path extrusionOk="0" h="323" w="442">
                  <a:moveTo>
                    <a:pt x="168" y="1"/>
                  </a:moveTo>
                  <a:cubicBezTo>
                    <a:pt x="72" y="1"/>
                    <a:pt x="1" y="72"/>
                    <a:pt x="1" y="167"/>
                  </a:cubicBezTo>
                  <a:cubicBezTo>
                    <a:pt x="1" y="251"/>
                    <a:pt x="72" y="322"/>
                    <a:pt x="168" y="322"/>
                  </a:cubicBezTo>
                  <a:lnTo>
                    <a:pt x="287" y="322"/>
                  </a:lnTo>
                  <a:cubicBezTo>
                    <a:pt x="370" y="322"/>
                    <a:pt x="441" y="251"/>
                    <a:pt x="441" y="167"/>
                  </a:cubicBezTo>
                  <a:cubicBezTo>
                    <a:pt x="441" y="72"/>
                    <a:pt x="370" y="1"/>
                    <a:pt x="287" y="1"/>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831" name="Google Shape;831;g28b2c30c7e2_0_0"/>
            <p:cNvSpPr/>
            <p:nvPr/>
          </p:nvSpPr>
          <p:spPr>
            <a:xfrm>
              <a:off x="8156190" y="2951621"/>
              <a:ext cx="14036" cy="10630"/>
            </a:xfrm>
            <a:custGeom>
              <a:rect b="b" l="l" r="r" t="t"/>
              <a:pathLst>
                <a:path extrusionOk="0" h="334" w="441">
                  <a:moveTo>
                    <a:pt x="167" y="0"/>
                  </a:moveTo>
                  <a:cubicBezTo>
                    <a:pt x="72" y="0"/>
                    <a:pt x="0" y="72"/>
                    <a:pt x="0" y="167"/>
                  </a:cubicBezTo>
                  <a:cubicBezTo>
                    <a:pt x="0" y="262"/>
                    <a:pt x="72" y="334"/>
                    <a:pt x="167" y="334"/>
                  </a:cubicBezTo>
                  <a:lnTo>
                    <a:pt x="286" y="334"/>
                  </a:lnTo>
                  <a:cubicBezTo>
                    <a:pt x="369" y="334"/>
                    <a:pt x="441" y="262"/>
                    <a:pt x="441" y="167"/>
                  </a:cubicBezTo>
                  <a:cubicBezTo>
                    <a:pt x="441" y="72"/>
                    <a:pt x="369" y="0"/>
                    <a:pt x="286" y="0"/>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832" name="Google Shape;832;g28b2c30c7e2_0_0"/>
            <p:cNvSpPr/>
            <p:nvPr/>
          </p:nvSpPr>
          <p:spPr>
            <a:xfrm>
              <a:off x="8173982" y="2952385"/>
              <a:ext cx="14450" cy="10248"/>
            </a:xfrm>
            <a:custGeom>
              <a:rect b="b" l="l" r="r" t="t"/>
              <a:pathLst>
                <a:path extrusionOk="0" h="322" w="454">
                  <a:moveTo>
                    <a:pt x="168" y="0"/>
                  </a:moveTo>
                  <a:cubicBezTo>
                    <a:pt x="84" y="0"/>
                    <a:pt x="1" y="72"/>
                    <a:pt x="1" y="155"/>
                  </a:cubicBezTo>
                  <a:cubicBezTo>
                    <a:pt x="1" y="250"/>
                    <a:pt x="84" y="322"/>
                    <a:pt x="168" y="322"/>
                  </a:cubicBezTo>
                  <a:lnTo>
                    <a:pt x="287" y="322"/>
                  </a:lnTo>
                  <a:cubicBezTo>
                    <a:pt x="382" y="322"/>
                    <a:pt x="453" y="250"/>
                    <a:pt x="453" y="155"/>
                  </a:cubicBezTo>
                  <a:cubicBezTo>
                    <a:pt x="453" y="72"/>
                    <a:pt x="382" y="0"/>
                    <a:pt x="287" y="0"/>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6" name="Shape 836"/>
        <p:cNvGrpSpPr/>
        <p:nvPr/>
      </p:nvGrpSpPr>
      <p:grpSpPr>
        <a:xfrm>
          <a:off x="0" y="0"/>
          <a:ext cx="0" cy="0"/>
          <a:chOff x="0" y="0"/>
          <a:chExt cx="0" cy="0"/>
        </a:xfrm>
      </p:grpSpPr>
      <p:sp>
        <p:nvSpPr>
          <p:cNvPr id="837" name="Google Shape;837;p29"/>
          <p:cNvSpPr txBox="1"/>
          <p:nvPr>
            <p:ph type="title"/>
          </p:nvPr>
        </p:nvSpPr>
        <p:spPr>
          <a:xfrm>
            <a:off x="609513" y="0"/>
            <a:ext cx="10969800" cy="11319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43F49"/>
              </a:buClr>
              <a:buSzPts val="3600"/>
              <a:buFont typeface="Arial"/>
              <a:buNone/>
            </a:pPr>
            <a:r>
              <a:rPr lang="en-US"/>
              <a:t>An Issue Campaign Defined: </a:t>
            </a:r>
            <a:endParaRPr/>
          </a:p>
        </p:txBody>
      </p:sp>
      <p:sp>
        <p:nvSpPr>
          <p:cNvPr id="838" name="Google Shape;838;p29"/>
          <p:cNvSpPr txBox="1"/>
          <p:nvPr>
            <p:ph idx="4294967295" type="body"/>
          </p:nvPr>
        </p:nvSpPr>
        <p:spPr>
          <a:xfrm>
            <a:off x="942961" y="1484050"/>
            <a:ext cx="9782700" cy="4572000"/>
          </a:xfrm>
          <a:prstGeom prst="rect">
            <a:avLst/>
          </a:prstGeom>
          <a:noFill/>
          <a:ln>
            <a:noFill/>
          </a:ln>
        </p:spPr>
        <p:txBody>
          <a:bodyPr anchorCtr="0" anchor="t" bIns="45700" lIns="91425" spcFirstLastPara="1" rIns="91425" wrap="square" tIns="45700">
            <a:noAutofit/>
          </a:bodyPr>
          <a:lstStyle/>
          <a:p>
            <a:pPr indent="0" lvl="0" marL="246888" rtl="0" algn="l">
              <a:lnSpc>
                <a:spcPct val="115000"/>
              </a:lnSpc>
              <a:spcBef>
                <a:spcPts val="0"/>
              </a:spcBef>
              <a:spcAft>
                <a:spcPts val="0"/>
              </a:spcAft>
              <a:buNone/>
            </a:pPr>
            <a:r>
              <a:rPr lang="en-US" sz="3000">
                <a:solidFill>
                  <a:schemeClr val="dk2"/>
                </a:solidFill>
              </a:rPr>
              <a:t>An issue campaign is an </a:t>
            </a:r>
            <a:r>
              <a:rPr b="1" lang="en-US" sz="3000">
                <a:solidFill>
                  <a:schemeClr val="dk2"/>
                </a:solidFill>
              </a:rPr>
              <a:t>action plan</a:t>
            </a:r>
            <a:r>
              <a:rPr lang="en-US" sz="3000">
                <a:solidFill>
                  <a:schemeClr val="dk2"/>
                </a:solidFill>
              </a:rPr>
              <a:t> with a beginning, middle, and end, working towards a </a:t>
            </a:r>
            <a:r>
              <a:rPr b="1" lang="en-US" sz="3000">
                <a:solidFill>
                  <a:schemeClr val="dk2"/>
                </a:solidFill>
              </a:rPr>
              <a:t>specific demand</a:t>
            </a:r>
            <a:r>
              <a:rPr lang="en-US" sz="3000">
                <a:solidFill>
                  <a:schemeClr val="dk2"/>
                </a:solidFill>
              </a:rPr>
              <a:t> that we want to win. A campaign has a </a:t>
            </a:r>
            <a:r>
              <a:rPr b="1" lang="en-US" sz="3000">
                <a:solidFill>
                  <a:schemeClr val="dk2"/>
                </a:solidFill>
              </a:rPr>
              <a:t>target</a:t>
            </a:r>
            <a:r>
              <a:rPr lang="en-US" sz="3000">
                <a:solidFill>
                  <a:schemeClr val="dk2"/>
                </a:solidFill>
              </a:rPr>
              <a:t>, someone who can give us what we want. It usually involves a series of </a:t>
            </a:r>
            <a:r>
              <a:rPr b="1" lang="en-US" sz="3000">
                <a:solidFill>
                  <a:schemeClr val="dk2"/>
                </a:solidFill>
              </a:rPr>
              <a:t>escalating actions (or tactics)</a:t>
            </a:r>
            <a:r>
              <a:rPr lang="en-US" sz="3000">
                <a:solidFill>
                  <a:schemeClr val="dk2"/>
                </a:solidFill>
              </a:rPr>
              <a:t>, which means that we progressively turn up the heat.</a:t>
            </a:r>
            <a:endParaRPr sz="3000">
              <a:solidFill>
                <a:schemeClr val="dk2"/>
              </a:solidFill>
            </a:endParaRPr>
          </a:p>
          <a:p>
            <a:pPr indent="0" lvl="0" marL="0" rtl="0" algn="l">
              <a:lnSpc>
                <a:spcPct val="90000"/>
              </a:lnSpc>
              <a:spcBef>
                <a:spcPts val="1400"/>
              </a:spcBef>
              <a:spcAft>
                <a:spcPts val="0"/>
              </a:spcAft>
              <a:buNone/>
            </a:pPr>
            <a:r>
              <a:t/>
            </a:r>
            <a:endParaRPr sz="2500"/>
          </a:p>
          <a:p>
            <a:pPr indent="-69088" lvl="0" marL="246888" rtl="0" algn="l">
              <a:lnSpc>
                <a:spcPct val="90000"/>
              </a:lnSpc>
              <a:spcBef>
                <a:spcPts val="1400"/>
              </a:spcBef>
              <a:spcAft>
                <a:spcPts val="0"/>
              </a:spcAft>
              <a:buClr>
                <a:schemeClr val="dk1"/>
              </a:buClr>
              <a:buSzPts val="2800"/>
              <a:buNone/>
            </a:pPr>
            <a:r>
              <a:t/>
            </a:r>
            <a:endParaRPr sz="2500"/>
          </a:p>
          <a:p>
            <a:pPr indent="-69088" lvl="0" marL="246888" rtl="0" algn="l">
              <a:lnSpc>
                <a:spcPct val="90000"/>
              </a:lnSpc>
              <a:spcBef>
                <a:spcPts val="1400"/>
              </a:spcBef>
              <a:spcAft>
                <a:spcPts val="0"/>
              </a:spcAft>
              <a:buClr>
                <a:schemeClr val="dk1"/>
              </a:buClr>
              <a:buSzPts val="2800"/>
              <a:buNone/>
            </a:pPr>
            <a:r>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sp>
        <p:nvSpPr>
          <p:cNvPr id="843" name="Google Shape;843;p37"/>
          <p:cNvSpPr txBox="1"/>
          <p:nvPr>
            <p:ph type="title"/>
          </p:nvPr>
        </p:nvSpPr>
        <p:spPr>
          <a:xfrm>
            <a:off x="406416" y="143588"/>
            <a:ext cx="10969800" cy="1143000"/>
          </a:xfrm>
          <a:prstGeom prst="rect">
            <a:avLst/>
          </a:prstGeom>
          <a:noFill/>
          <a:ln>
            <a:noFill/>
          </a:ln>
        </p:spPr>
        <p:txBody>
          <a:bodyPr anchorCtr="0" anchor="ctr" bIns="45675" lIns="91400" spcFirstLastPara="1" rIns="91400" wrap="square" tIns="45675">
            <a:normAutofit/>
          </a:bodyPr>
          <a:lstStyle/>
          <a:p>
            <a:pPr indent="0" lvl="0" marL="0" rtl="0" algn="l">
              <a:lnSpc>
                <a:spcPct val="90000"/>
              </a:lnSpc>
              <a:spcBef>
                <a:spcPts val="0"/>
              </a:spcBef>
              <a:spcAft>
                <a:spcPts val="0"/>
              </a:spcAft>
              <a:buClr>
                <a:schemeClr val="dk1"/>
              </a:buClr>
              <a:buSzPts val="4400"/>
              <a:buFont typeface="Arial"/>
              <a:buNone/>
            </a:pPr>
            <a:r>
              <a:rPr lang="en-US"/>
              <a:t>Anatomy of an Issue Campaign</a:t>
            </a:r>
            <a:endParaRPr/>
          </a:p>
        </p:txBody>
      </p:sp>
      <p:sp>
        <p:nvSpPr>
          <p:cNvPr id="844" name="Google Shape;844;p37"/>
          <p:cNvSpPr txBox="1"/>
          <p:nvPr>
            <p:ph idx="4294967295" type="body"/>
          </p:nvPr>
        </p:nvSpPr>
        <p:spPr>
          <a:xfrm>
            <a:off x="1598636" y="1286600"/>
            <a:ext cx="9782700" cy="4572000"/>
          </a:xfrm>
          <a:prstGeom prst="rect">
            <a:avLst/>
          </a:prstGeom>
          <a:noFill/>
          <a:ln>
            <a:noFill/>
          </a:ln>
        </p:spPr>
        <p:txBody>
          <a:bodyPr anchorCtr="0" anchor="t" bIns="45675" lIns="0" spcFirstLastPara="1" rIns="0" wrap="square" tIns="45675">
            <a:normAutofit lnSpcReduction="10000"/>
          </a:bodyPr>
          <a:lstStyle/>
          <a:p>
            <a:pPr indent="-717335" lvl="0" marL="717335" rtl="0" algn="l">
              <a:lnSpc>
                <a:spcPct val="90000"/>
              </a:lnSpc>
              <a:spcBef>
                <a:spcPts val="0"/>
              </a:spcBef>
              <a:spcAft>
                <a:spcPts val="0"/>
              </a:spcAft>
              <a:buClr>
                <a:schemeClr val="dk1"/>
              </a:buClr>
              <a:buSzPts val="4000"/>
              <a:buAutoNum type="arabicPeriod"/>
            </a:pPr>
            <a:r>
              <a:rPr lang="en-US" sz="3999"/>
              <a:t>Problem and Issue-</a:t>
            </a:r>
            <a:r>
              <a:rPr lang="en-US" sz="3999">
                <a:solidFill>
                  <a:srgbClr val="FF0000"/>
                </a:solidFill>
              </a:rPr>
              <a:t>what’s wrong?</a:t>
            </a:r>
            <a:endParaRPr sz="3999">
              <a:solidFill>
                <a:srgbClr val="FF0000"/>
              </a:solidFill>
            </a:endParaRPr>
          </a:p>
          <a:p>
            <a:pPr indent="-717335" lvl="0" marL="717335" rtl="0" algn="l">
              <a:lnSpc>
                <a:spcPct val="90000"/>
              </a:lnSpc>
              <a:spcBef>
                <a:spcPts val="1000"/>
              </a:spcBef>
              <a:spcAft>
                <a:spcPts val="0"/>
              </a:spcAft>
              <a:buClr>
                <a:schemeClr val="dk1"/>
              </a:buClr>
              <a:buSzPts val="4000"/>
              <a:buAutoNum type="arabicPeriod"/>
            </a:pPr>
            <a:r>
              <a:rPr lang="en-US" sz="3999"/>
              <a:t>Target-</a:t>
            </a:r>
            <a:r>
              <a:rPr lang="en-US" sz="3999">
                <a:solidFill>
                  <a:srgbClr val="FF0000"/>
                </a:solidFill>
              </a:rPr>
              <a:t>who is the decision maker?</a:t>
            </a:r>
            <a:endParaRPr sz="3999">
              <a:solidFill>
                <a:srgbClr val="FF0000"/>
              </a:solidFill>
            </a:endParaRPr>
          </a:p>
          <a:p>
            <a:pPr indent="-717335" lvl="0" marL="717335" rtl="0" algn="l">
              <a:lnSpc>
                <a:spcPct val="90000"/>
              </a:lnSpc>
              <a:spcBef>
                <a:spcPts val="1000"/>
              </a:spcBef>
              <a:spcAft>
                <a:spcPts val="0"/>
              </a:spcAft>
              <a:buClr>
                <a:schemeClr val="dk1"/>
              </a:buClr>
              <a:buSzPts val="4000"/>
              <a:buAutoNum type="arabicPeriod"/>
            </a:pPr>
            <a:r>
              <a:rPr lang="en-US" sz="3999"/>
              <a:t>Demand-</a:t>
            </a:r>
            <a:r>
              <a:rPr lang="en-US" sz="3999">
                <a:solidFill>
                  <a:srgbClr val="FF0000"/>
                </a:solidFill>
              </a:rPr>
              <a:t>what do we want?</a:t>
            </a:r>
            <a:r>
              <a:rPr lang="en-US" sz="3999"/>
              <a:t> </a:t>
            </a:r>
            <a:endParaRPr sz="3999"/>
          </a:p>
          <a:p>
            <a:pPr indent="-717335" lvl="0" marL="717335" rtl="0" algn="l">
              <a:lnSpc>
                <a:spcPct val="90000"/>
              </a:lnSpc>
              <a:spcBef>
                <a:spcPts val="1000"/>
              </a:spcBef>
              <a:spcAft>
                <a:spcPts val="0"/>
              </a:spcAft>
              <a:buClr>
                <a:schemeClr val="dk1"/>
              </a:buClr>
              <a:buSzPts val="4000"/>
              <a:buAutoNum type="arabicPeriod"/>
            </a:pPr>
            <a:r>
              <a:rPr lang="en-US" sz="3999"/>
              <a:t>Power Analysis-</a:t>
            </a:r>
            <a:r>
              <a:rPr lang="en-US" sz="3999">
                <a:solidFill>
                  <a:srgbClr val="FF0000"/>
                </a:solidFill>
              </a:rPr>
              <a:t>how do we make the decision maker fix it?</a:t>
            </a:r>
            <a:endParaRPr sz="3999">
              <a:solidFill>
                <a:srgbClr val="FF0000"/>
              </a:solidFill>
            </a:endParaRPr>
          </a:p>
          <a:p>
            <a:pPr indent="-717335" lvl="0" marL="717335" rtl="0" algn="l">
              <a:lnSpc>
                <a:spcPct val="90000"/>
              </a:lnSpc>
              <a:spcBef>
                <a:spcPts val="1000"/>
              </a:spcBef>
              <a:spcAft>
                <a:spcPts val="0"/>
              </a:spcAft>
              <a:buClr>
                <a:schemeClr val="dk1"/>
              </a:buClr>
              <a:buSzPts val="4000"/>
              <a:buAutoNum type="arabicPeriod"/>
            </a:pPr>
            <a:r>
              <a:rPr lang="en-US" sz="3999"/>
              <a:t>Strategy, Tactics and Escalation-</a:t>
            </a:r>
            <a:r>
              <a:rPr lang="en-US" sz="3999">
                <a:solidFill>
                  <a:srgbClr val="FF0000"/>
                </a:solidFill>
              </a:rPr>
              <a:t>the public pressure we put on the decision maker. </a:t>
            </a:r>
            <a:endParaRPr sz="3950">
              <a:solidFill>
                <a:srgbClr val="FF0000"/>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9" name="Shape 849"/>
        <p:cNvGrpSpPr/>
        <p:nvPr/>
      </p:nvGrpSpPr>
      <p:grpSpPr>
        <a:xfrm>
          <a:off x="0" y="0"/>
          <a:ext cx="0" cy="0"/>
          <a:chOff x="0" y="0"/>
          <a:chExt cx="0" cy="0"/>
        </a:xfrm>
      </p:grpSpPr>
      <p:sp>
        <p:nvSpPr>
          <p:cNvPr id="850" name="Google Shape;850;p42"/>
          <p:cNvSpPr txBox="1"/>
          <p:nvPr>
            <p:ph type="title"/>
          </p:nvPr>
        </p:nvSpPr>
        <p:spPr>
          <a:xfrm>
            <a:off x="-1736959" y="166838"/>
            <a:ext cx="10969800" cy="1143000"/>
          </a:xfrm>
          <a:prstGeom prst="rect">
            <a:avLst/>
          </a:prstGeom>
          <a:noFill/>
          <a:ln>
            <a:noFill/>
          </a:ln>
        </p:spPr>
        <p:txBody>
          <a:bodyPr anchorCtr="0" anchor="ctr" bIns="45675" lIns="91400" spcFirstLastPara="1" rIns="91400" wrap="square" tIns="45675">
            <a:normAutofit/>
          </a:bodyPr>
          <a:lstStyle/>
          <a:p>
            <a:pPr indent="0" lvl="0" marL="0" rtl="0" algn="ctr">
              <a:lnSpc>
                <a:spcPct val="100000"/>
              </a:lnSpc>
              <a:spcBef>
                <a:spcPts val="0"/>
              </a:spcBef>
              <a:spcAft>
                <a:spcPts val="0"/>
              </a:spcAft>
              <a:buClr>
                <a:schemeClr val="dk1"/>
              </a:buClr>
              <a:buSzPts val="1400"/>
              <a:buFont typeface="Arial"/>
              <a:buNone/>
            </a:pPr>
            <a:r>
              <a:rPr lang="en-US"/>
              <a:t>PROBLEM vs. ISSUE</a:t>
            </a:r>
            <a:endParaRPr/>
          </a:p>
        </p:txBody>
      </p:sp>
      <p:sp>
        <p:nvSpPr>
          <p:cNvPr id="851" name="Google Shape;851;p42"/>
          <p:cNvSpPr txBox="1"/>
          <p:nvPr>
            <p:ph idx="4294967295" type="dt"/>
          </p:nvPr>
        </p:nvSpPr>
        <p:spPr>
          <a:xfrm>
            <a:off x="5180250" y="6356351"/>
            <a:ext cx="1218883" cy="365125"/>
          </a:xfrm>
          <a:prstGeom prst="rect">
            <a:avLst/>
          </a:prstGeom>
          <a:noFill/>
          <a:ln>
            <a:noFill/>
          </a:ln>
        </p:spPr>
        <p:txBody>
          <a:bodyPr anchorCtr="0" anchor="t" bIns="45675" lIns="91400" spcFirstLastPara="1" rIns="91400" wrap="square" tIns="45675">
            <a:noAutofit/>
          </a:bodyPr>
          <a:lstStyle/>
          <a:p>
            <a:pPr indent="0" lvl="0" marL="38089" rtl="0" algn="l">
              <a:lnSpc>
                <a:spcPct val="90000"/>
              </a:lnSpc>
              <a:spcBef>
                <a:spcPts val="0"/>
              </a:spcBef>
              <a:spcAft>
                <a:spcPts val="0"/>
              </a:spcAft>
              <a:buNone/>
            </a:pPr>
            <a:r>
              <a:t/>
            </a:r>
            <a:endParaRPr sz="2999">
              <a:solidFill>
                <a:srgbClr val="404040"/>
              </a:solidFill>
            </a:endParaRPr>
          </a:p>
          <a:p>
            <a:pPr indent="-228530" lvl="0" marL="457063" rtl="0" algn="l">
              <a:lnSpc>
                <a:spcPct val="90000"/>
              </a:lnSpc>
              <a:spcBef>
                <a:spcPts val="0"/>
              </a:spcBef>
              <a:spcAft>
                <a:spcPts val="0"/>
              </a:spcAft>
              <a:buNone/>
            </a:pPr>
            <a:r>
              <a:t/>
            </a:r>
            <a:endParaRPr sz="2999">
              <a:solidFill>
                <a:srgbClr val="404040"/>
              </a:solidFill>
            </a:endParaRPr>
          </a:p>
          <a:p>
            <a:pPr indent="-228530" lvl="0" marL="457063" rtl="0" algn="l">
              <a:lnSpc>
                <a:spcPct val="90000"/>
              </a:lnSpc>
              <a:spcBef>
                <a:spcPts val="0"/>
              </a:spcBef>
              <a:spcAft>
                <a:spcPts val="0"/>
              </a:spcAft>
              <a:buNone/>
            </a:pPr>
            <a:r>
              <a:t/>
            </a:r>
            <a:endParaRPr sz="2999">
              <a:solidFill>
                <a:srgbClr val="404040"/>
              </a:solidFill>
            </a:endParaRPr>
          </a:p>
        </p:txBody>
      </p:sp>
      <p:pic>
        <p:nvPicPr>
          <p:cNvPr descr="Trivial Pursuit: 10 facts about the game" id="852" name="Google Shape;852;p42"/>
          <p:cNvPicPr preferRelativeResize="0"/>
          <p:nvPr/>
        </p:nvPicPr>
        <p:blipFill rotWithShape="1">
          <a:blip r:embed="rId3">
            <a:alphaModFix/>
          </a:blip>
          <a:srcRect b="0" l="6993" r="45183" t="19092"/>
          <a:stretch/>
        </p:blipFill>
        <p:spPr>
          <a:xfrm>
            <a:off x="532351" y="1883900"/>
            <a:ext cx="2774300" cy="2784500"/>
          </a:xfrm>
          <a:prstGeom prst="rect">
            <a:avLst/>
          </a:prstGeom>
          <a:noFill/>
          <a:ln>
            <a:noFill/>
          </a:ln>
        </p:spPr>
      </p:pic>
      <p:sp>
        <p:nvSpPr>
          <p:cNvPr id="853" name="Google Shape;853;p42"/>
          <p:cNvSpPr txBox="1"/>
          <p:nvPr/>
        </p:nvSpPr>
        <p:spPr>
          <a:xfrm>
            <a:off x="3633996" y="1248444"/>
            <a:ext cx="8229600" cy="4055400"/>
          </a:xfrm>
          <a:prstGeom prst="rect">
            <a:avLst/>
          </a:prstGeom>
          <a:noFill/>
          <a:ln>
            <a:noFill/>
          </a:ln>
        </p:spPr>
        <p:txBody>
          <a:bodyPr anchorCtr="0" anchor="t" bIns="45675" lIns="91400" spcFirstLastPara="1" rIns="91400" wrap="square" tIns="45675">
            <a:noAutofit/>
          </a:bodyPr>
          <a:lstStyle/>
          <a:p>
            <a:pPr indent="0" lvl="0" marL="0" marR="0" rtl="0" algn="l">
              <a:spcBef>
                <a:spcPts val="640"/>
              </a:spcBef>
              <a:spcAft>
                <a:spcPts val="0"/>
              </a:spcAft>
              <a:buNone/>
            </a:pPr>
            <a:r>
              <a:rPr lang="en-US" sz="2800">
                <a:solidFill>
                  <a:schemeClr val="dk1"/>
                </a:solidFill>
                <a:latin typeface="Calibri"/>
                <a:ea typeface="Calibri"/>
                <a:cs typeface="Calibri"/>
                <a:sym typeface="Calibri"/>
              </a:rPr>
              <a:t>A problem is the whole pie. Problems are vast, complex, and entrenched. </a:t>
            </a:r>
            <a:endParaRPr sz="2800">
              <a:solidFill>
                <a:schemeClr val="dk1"/>
              </a:solidFill>
              <a:latin typeface="Arial"/>
              <a:ea typeface="Arial"/>
              <a:cs typeface="Arial"/>
              <a:sym typeface="Arial"/>
            </a:endParaRPr>
          </a:p>
          <a:p>
            <a:pPr indent="0" lvl="0" marL="0" marR="0" rtl="0" algn="l">
              <a:spcBef>
                <a:spcPts val="640"/>
              </a:spcBef>
              <a:spcAft>
                <a:spcPts val="0"/>
              </a:spcAft>
              <a:buNone/>
            </a:pPr>
            <a:r>
              <a:t/>
            </a:r>
            <a:endParaRPr sz="2800">
              <a:solidFill>
                <a:schemeClr val="dk1"/>
              </a:solidFill>
              <a:latin typeface="Calibri"/>
              <a:ea typeface="Calibri"/>
              <a:cs typeface="Calibri"/>
              <a:sym typeface="Calibri"/>
            </a:endParaRPr>
          </a:p>
          <a:p>
            <a:pPr indent="0" lvl="0" marL="0" marR="0" rtl="0" algn="l">
              <a:spcBef>
                <a:spcPts val="640"/>
              </a:spcBef>
              <a:spcAft>
                <a:spcPts val="0"/>
              </a:spcAft>
              <a:buNone/>
            </a:pPr>
            <a:r>
              <a:rPr lang="en-US" sz="2800">
                <a:solidFill>
                  <a:schemeClr val="dk1"/>
                </a:solidFill>
                <a:latin typeface="Calibri"/>
                <a:ea typeface="Calibri"/>
                <a:cs typeface="Calibri"/>
                <a:sym typeface="Calibri"/>
              </a:rPr>
              <a:t>When we try to tackle a problem, we reinforce the hopelessness of the situation. We are trying to take on the full pie all at once. </a:t>
            </a:r>
            <a:endParaRPr sz="2800">
              <a:solidFill>
                <a:schemeClr val="dk1"/>
              </a:solidFill>
              <a:latin typeface="Arial"/>
              <a:ea typeface="Arial"/>
              <a:cs typeface="Arial"/>
              <a:sym typeface="Arial"/>
            </a:endParaRPr>
          </a:p>
          <a:p>
            <a:pPr indent="0" lvl="0" marL="0" marR="0" rtl="0" algn="l">
              <a:spcBef>
                <a:spcPts val="640"/>
              </a:spcBef>
              <a:spcAft>
                <a:spcPts val="0"/>
              </a:spcAft>
              <a:buNone/>
            </a:pPr>
            <a:r>
              <a:t/>
            </a:r>
            <a:endParaRPr sz="2800">
              <a:solidFill>
                <a:schemeClr val="dk1"/>
              </a:solidFill>
              <a:latin typeface="Calibri"/>
              <a:ea typeface="Calibri"/>
              <a:cs typeface="Calibri"/>
              <a:sym typeface="Calibri"/>
            </a:endParaRPr>
          </a:p>
          <a:p>
            <a:pPr indent="0" lvl="0" marL="0" marR="0" rtl="0" algn="l">
              <a:spcBef>
                <a:spcPts val="640"/>
              </a:spcBef>
              <a:spcAft>
                <a:spcPts val="0"/>
              </a:spcAft>
              <a:buNone/>
            </a:pPr>
            <a:r>
              <a:rPr lang="en-US" sz="2800">
                <a:solidFill>
                  <a:schemeClr val="dk1"/>
                </a:solidFill>
                <a:latin typeface="Calibri"/>
                <a:ea typeface="Calibri"/>
                <a:cs typeface="Calibri"/>
                <a:sym typeface="Calibri"/>
              </a:rPr>
              <a:t>Issues are the pieces of the pie. It’s a small chunk of the larger problem that we can make progress on, and in turn we are slowly taking on the full problem over time. </a:t>
            </a:r>
            <a:endParaRPr sz="2800">
              <a:solidFill>
                <a:schemeClr val="dk1"/>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7" name="Shape 857"/>
        <p:cNvGrpSpPr/>
        <p:nvPr/>
      </p:nvGrpSpPr>
      <p:grpSpPr>
        <a:xfrm>
          <a:off x="0" y="0"/>
          <a:ext cx="0" cy="0"/>
          <a:chOff x="0" y="0"/>
          <a:chExt cx="0" cy="0"/>
        </a:xfrm>
      </p:grpSpPr>
      <p:pic>
        <p:nvPicPr>
          <p:cNvPr descr="Trivial Pursuit: 10 facts about the game" id="858" name="Google Shape;858;p43"/>
          <p:cNvPicPr preferRelativeResize="0"/>
          <p:nvPr/>
        </p:nvPicPr>
        <p:blipFill rotWithShape="1">
          <a:blip r:embed="rId3">
            <a:alphaModFix/>
          </a:blip>
          <a:srcRect b="0" l="55991" r="10715" t="24621"/>
          <a:stretch/>
        </p:blipFill>
        <p:spPr>
          <a:xfrm>
            <a:off x="9891637" y="152812"/>
            <a:ext cx="2523964" cy="3450351"/>
          </a:xfrm>
          <a:prstGeom prst="rect">
            <a:avLst/>
          </a:prstGeom>
          <a:noFill/>
          <a:ln>
            <a:noFill/>
          </a:ln>
        </p:spPr>
      </p:pic>
      <p:sp>
        <p:nvSpPr>
          <p:cNvPr id="859" name="Google Shape;859;p43"/>
          <p:cNvSpPr txBox="1"/>
          <p:nvPr/>
        </p:nvSpPr>
        <p:spPr>
          <a:xfrm>
            <a:off x="855122" y="502800"/>
            <a:ext cx="11333700" cy="1200300"/>
          </a:xfrm>
          <a:prstGeom prst="rect">
            <a:avLst/>
          </a:prstGeom>
          <a:noFill/>
          <a:ln>
            <a:noFill/>
          </a:ln>
        </p:spPr>
        <p:txBody>
          <a:bodyPr anchorCtr="0" anchor="t" bIns="45675" lIns="91400" spcFirstLastPara="1" rIns="91400" wrap="square" tIns="45675">
            <a:spAutoFit/>
          </a:bodyPr>
          <a:lstStyle/>
          <a:p>
            <a:pPr indent="0" lvl="0" marL="38088" marR="0" rtl="0" algn="l">
              <a:lnSpc>
                <a:spcPct val="90000"/>
              </a:lnSpc>
              <a:spcBef>
                <a:spcPts val="0"/>
              </a:spcBef>
              <a:spcAft>
                <a:spcPts val="0"/>
              </a:spcAft>
              <a:buNone/>
            </a:pPr>
            <a:r>
              <a:rPr lang="en-US" sz="3999">
                <a:solidFill>
                  <a:srgbClr val="404040"/>
                </a:solidFill>
                <a:latin typeface="Calibri"/>
                <a:ea typeface="Calibri"/>
                <a:cs typeface="Calibri"/>
                <a:sym typeface="Calibri"/>
              </a:rPr>
              <a:t>An </a:t>
            </a:r>
            <a:r>
              <a:rPr b="1" i="1" lang="en-US" sz="3999">
                <a:solidFill>
                  <a:srgbClr val="404040"/>
                </a:solidFill>
                <a:latin typeface="Calibri"/>
                <a:ea typeface="Calibri"/>
                <a:cs typeface="Calibri"/>
                <a:sym typeface="Calibri"/>
              </a:rPr>
              <a:t>issue</a:t>
            </a:r>
            <a:r>
              <a:rPr lang="en-US" sz="3999">
                <a:solidFill>
                  <a:srgbClr val="404040"/>
                </a:solidFill>
                <a:latin typeface="Calibri"/>
                <a:ea typeface="Calibri"/>
                <a:cs typeface="Calibri"/>
                <a:sym typeface="Calibri"/>
              </a:rPr>
              <a:t> is a slice of the larger problem </a:t>
            </a:r>
            <a:endParaRPr sz="3999">
              <a:solidFill>
                <a:srgbClr val="404040"/>
              </a:solidFill>
              <a:latin typeface="Calibri"/>
              <a:ea typeface="Calibri"/>
              <a:cs typeface="Calibri"/>
              <a:sym typeface="Calibri"/>
            </a:endParaRPr>
          </a:p>
          <a:p>
            <a:pPr indent="0" lvl="0" marL="38088" marR="0" rtl="0" algn="l">
              <a:lnSpc>
                <a:spcPct val="90000"/>
              </a:lnSpc>
              <a:spcBef>
                <a:spcPts val="0"/>
              </a:spcBef>
              <a:spcAft>
                <a:spcPts val="0"/>
              </a:spcAft>
              <a:buNone/>
            </a:pPr>
            <a:r>
              <a:rPr lang="en-US" sz="3999">
                <a:solidFill>
                  <a:srgbClr val="404040"/>
                </a:solidFill>
                <a:latin typeface="Calibri"/>
                <a:ea typeface="Calibri"/>
                <a:cs typeface="Calibri"/>
                <a:sym typeface="Calibri"/>
              </a:rPr>
              <a:t>that is manageable and solvable.</a:t>
            </a:r>
            <a:endParaRPr sz="1800">
              <a:solidFill>
                <a:schemeClr val="dk1"/>
              </a:solidFill>
              <a:latin typeface="Arial"/>
              <a:ea typeface="Arial"/>
              <a:cs typeface="Arial"/>
              <a:sym typeface="Arial"/>
            </a:endParaRPr>
          </a:p>
        </p:txBody>
      </p:sp>
      <p:sp>
        <p:nvSpPr>
          <p:cNvPr id="860" name="Google Shape;860;p43"/>
          <p:cNvSpPr txBox="1"/>
          <p:nvPr/>
        </p:nvSpPr>
        <p:spPr>
          <a:xfrm>
            <a:off x="1256763" y="2088650"/>
            <a:ext cx="9675300" cy="3346200"/>
          </a:xfrm>
          <a:prstGeom prst="rect">
            <a:avLst/>
          </a:prstGeom>
          <a:noFill/>
          <a:ln>
            <a:noFill/>
          </a:ln>
        </p:spPr>
        <p:txBody>
          <a:bodyPr anchorCtr="0" anchor="t" bIns="91425" lIns="91425" spcFirstLastPara="1" rIns="91425" wrap="square" tIns="91425">
            <a:spAutoFit/>
          </a:bodyPr>
          <a:lstStyle/>
          <a:p>
            <a:pPr indent="-457062" lvl="0" marL="469759" rtl="0" algn="l">
              <a:lnSpc>
                <a:spcPct val="90000"/>
              </a:lnSpc>
              <a:spcBef>
                <a:spcPts val="1400"/>
              </a:spcBef>
              <a:spcAft>
                <a:spcPts val="0"/>
              </a:spcAft>
              <a:buClr>
                <a:srgbClr val="404040"/>
              </a:buClr>
              <a:buSzPts val="3400"/>
              <a:buFont typeface="Noto Sans Symbols"/>
              <a:buChar char="❑"/>
            </a:pPr>
            <a:r>
              <a:rPr lang="en-US" sz="3600">
                <a:solidFill>
                  <a:srgbClr val="404040"/>
                </a:solidFill>
              </a:rPr>
              <a:t>Widely felt and/or deeply felt.</a:t>
            </a:r>
            <a:endParaRPr sz="3600">
              <a:solidFill>
                <a:schemeClr val="dk1"/>
              </a:solidFill>
            </a:endParaRPr>
          </a:p>
          <a:p>
            <a:pPr indent="-444366" lvl="1" marL="685594" rtl="0" algn="l">
              <a:lnSpc>
                <a:spcPct val="90000"/>
              </a:lnSpc>
              <a:spcBef>
                <a:spcPts val="1200"/>
              </a:spcBef>
              <a:spcAft>
                <a:spcPts val="0"/>
              </a:spcAft>
              <a:buClr>
                <a:srgbClr val="404040"/>
              </a:buClr>
              <a:buSzPts val="3400"/>
              <a:buChar char="–"/>
            </a:pPr>
            <a:r>
              <a:rPr lang="en-US" sz="2800">
                <a:solidFill>
                  <a:srgbClr val="404040"/>
                </a:solidFill>
              </a:rPr>
              <a:t>The pain can be felt by just one, but the injustice </a:t>
            </a:r>
            <a:endParaRPr sz="2800">
              <a:solidFill>
                <a:srgbClr val="404040"/>
              </a:solidFill>
            </a:endParaRPr>
          </a:p>
          <a:p>
            <a:pPr indent="0" lvl="0" marL="612648" rtl="0" algn="l">
              <a:lnSpc>
                <a:spcPct val="90000"/>
              </a:lnSpc>
              <a:spcBef>
                <a:spcPts val="1200"/>
              </a:spcBef>
              <a:spcAft>
                <a:spcPts val="0"/>
              </a:spcAft>
              <a:buNone/>
            </a:pPr>
            <a:r>
              <a:rPr lang="en-US" sz="2800">
                <a:solidFill>
                  <a:srgbClr val="404040"/>
                </a:solidFill>
              </a:rPr>
              <a:t>  of that pain is shared by many.</a:t>
            </a:r>
            <a:endParaRPr sz="2800">
              <a:solidFill>
                <a:schemeClr val="dk1"/>
              </a:solidFill>
            </a:endParaRPr>
          </a:p>
          <a:p>
            <a:pPr indent="-457062" lvl="0" marL="469759" rtl="0" algn="l">
              <a:lnSpc>
                <a:spcPct val="90000"/>
              </a:lnSpc>
              <a:spcBef>
                <a:spcPts val="0"/>
              </a:spcBef>
              <a:spcAft>
                <a:spcPts val="0"/>
              </a:spcAft>
              <a:buClr>
                <a:srgbClr val="404040"/>
              </a:buClr>
              <a:buSzPts val="3400"/>
              <a:buFont typeface="Noto Sans Symbols"/>
              <a:buChar char="❑"/>
            </a:pPr>
            <a:r>
              <a:rPr lang="en-US" sz="3600">
                <a:solidFill>
                  <a:srgbClr val="404040"/>
                </a:solidFill>
              </a:rPr>
              <a:t>Winnable.</a:t>
            </a:r>
            <a:endParaRPr sz="3600">
              <a:solidFill>
                <a:srgbClr val="404040"/>
              </a:solidFill>
            </a:endParaRPr>
          </a:p>
          <a:p>
            <a:pPr indent="-457062" lvl="0" marL="469759" rtl="0" algn="l">
              <a:lnSpc>
                <a:spcPct val="90000"/>
              </a:lnSpc>
              <a:spcBef>
                <a:spcPts val="0"/>
              </a:spcBef>
              <a:spcAft>
                <a:spcPts val="0"/>
              </a:spcAft>
              <a:buClr>
                <a:srgbClr val="404040"/>
              </a:buClr>
              <a:buSzPts val="3400"/>
              <a:buFont typeface="Noto Sans Symbols"/>
              <a:buChar char="❑"/>
            </a:pPr>
            <a:r>
              <a:rPr lang="en-US" sz="3600">
                <a:solidFill>
                  <a:srgbClr val="404040"/>
                </a:solidFill>
              </a:rPr>
              <a:t>Builds their union and builds leaders.</a:t>
            </a:r>
            <a:endParaRPr sz="3600">
              <a:solidFill>
                <a:srgbClr val="404040"/>
              </a:solidFill>
            </a:endParaRPr>
          </a:p>
          <a:p>
            <a:pPr indent="-457062" lvl="0" marL="469759" rtl="0" algn="l">
              <a:lnSpc>
                <a:spcPct val="90000"/>
              </a:lnSpc>
              <a:spcBef>
                <a:spcPts val="0"/>
              </a:spcBef>
              <a:spcAft>
                <a:spcPts val="0"/>
              </a:spcAft>
              <a:buClr>
                <a:srgbClr val="404040"/>
              </a:buClr>
              <a:buSzPts val="3400"/>
              <a:buFont typeface="Noto Sans Symbols"/>
              <a:buChar char="❑"/>
            </a:pPr>
            <a:r>
              <a:rPr lang="en-US" sz="3600">
                <a:solidFill>
                  <a:srgbClr val="404040"/>
                </a:solidFill>
              </a:rPr>
              <a:t>Has a connection to students and the public.</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sp>
        <p:nvSpPr>
          <p:cNvPr id="865" name="Google Shape;865;p28"/>
          <p:cNvSpPr txBox="1"/>
          <p:nvPr>
            <p:ph type="title"/>
          </p:nvPr>
        </p:nvSpPr>
        <p:spPr>
          <a:xfrm>
            <a:off x="609516" y="457188"/>
            <a:ext cx="10969800" cy="1143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43F49"/>
              </a:buClr>
              <a:buSzPts val="3600"/>
              <a:buFont typeface="Arial"/>
              <a:buNone/>
            </a:pPr>
            <a:r>
              <a:rPr lang="en-US"/>
              <a:t>Is it an issue that we could build a campaign around? </a:t>
            </a:r>
            <a:endParaRPr/>
          </a:p>
        </p:txBody>
      </p:sp>
      <p:sp>
        <p:nvSpPr>
          <p:cNvPr id="866" name="Google Shape;866;p28"/>
          <p:cNvSpPr txBox="1"/>
          <p:nvPr>
            <p:ph idx="4294967295" type="body"/>
          </p:nvPr>
        </p:nvSpPr>
        <p:spPr>
          <a:xfrm>
            <a:off x="1480025" y="2286000"/>
            <a:ext cx="6024900" cy="3330600"/>
          </a:xfrm>
          <a:prstGeom prst="rect">
            <a:avLst/>
          </a:prstGeom>
          <a:solidFill>
            <a:schemeClr val="lt1"/>
          </a:solidFill>
          <a:ln>
            <a:noFill/>
          </a:ln>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sz="3000">
                <a:solidFill>
                  <a:schemeClr val="dk2"/>
                </a:solidFill>
                <a:highlight>
                  <a:schemeClr val="lt1"/>
                </a:highlight>
                <a:latin typeface="Calibri"/>
                <a:ea typeface="Calibri"/>
                <a:cs typeface="Calibri"/>
                <a:sym typeface="Calibri"/>
              </a:rPr>
              <a:t>Increasing funding to public schools  </a:t>
            </a:r>
            <a:endParaRPr sz="3000">
              <a:solidFill>
                <a:schemeClr val="dk2"/>
              </a:solidFill>
              <a:highlight>
                <a:schemeClr val="lt1"/>
              </a:highlight>
              <a:latin typeface="Calibri"/>
              <a:ea typeface="Calibri"/>
              <a:cs typeface="Calibri"/>
              <a:sym typeface="Calibri"/>
            </a:endParaRPr>
          </a:p>
          <a:p>
            <a:pPr indent="0" lvl="0" marL="0" rtl="0" algn="l">
              <a:lnSpc>
                <a:spcPct val="115000"/>
              </a:lnSpc>
              <a:spcBef>
                <a:spcPts val="0"/>
              </a:spcBef>
              <a:spcAft>
                <a:spcPts val="0"/>
              </a:spcAft>
              <a:buNone/>
            </a:pPr>
            <a:r>
              <a:t/>
            </a:r>
            <a:endParaRPr sz="3000">
              <a:solidFill>
                <a:schemeClr val="dk2"/>
              </a:solidFill>
              <a:highlight>
                <a:schemeClr val="lt1"/>
              </a:highlight>
              <a:latin typeface="Calibri"/>
              <a:ea typeface="Calibri"/>
              <a:cs typeface="Calibri"/>
              <a:sym typeface="Calibri"/>
            </a:endParaRPr>
          </a:p>
          <a:p>
            <a:pPr indent="0" lvl="0" marL="0" rtl="0" algn="l">
              <a:lnSpc>
                <a:spcPct val="115000"/>
              </a:lnSpc>
              <a:spcBef>
                <a:spcPts val="0"/>
              </a:spcBef>
              <a:spcAft>
                <a:spcPts val="0"/>
              </a:spcAft>
              <a:buNone/>
            </a:pPr>
            <a:r>
              <a:rPr lang="en-US" sz="3000">
                <a:solidFill>
                  <a:schemeClr val="dk2"/>
                </a:solidFill>
                <a:highlight>
                  <a:schemeClr val="lt1"/>
                </a:highlight>
                <a:latin typeface="Calibri"/>
                <a:ea typeface="Calibri"/>
                <a:cs typeface="Calibri"/>
                <a:sym typeface="Calibri"/>
              </a:rPr>
              <a:t>Bad morale in the school </a:t>
            </a:r>
            <a:endParaRPr sz="3000">
              <a:solidFill>
                <a:schemeClr val="dk2"/>
              </a:solidFill>
              <a:highlight>
                <a:schemeClr val="lt1"/>
              </a:highlight>
              <a:latin typeface="Calibri"/>
              <a:ea typeface="Calibri"/>
              <a:cs typeface="Calibri"/>
              <a:sym typeface="Calibri"/>
            </a:endParaRPr>
          </a:p>
          <a:p>
            <a:pPr indent="0" lvl="0" marL="0" rtl="0" algn="l">
              <a:lnSpc>
                <a:spcPct val="115000"/>
              </a:lnSpc>
              <a:spcBef>
                <a:spcPts val="0"/>
              </a:spcBef>
              <a:spcAft>
                <a:spcPts val="0"/>
              </a:spcAft>
              <a:buNone/>
            </a:pPr>
            <a:r>
              <a:t/>
            </a:r>
            <a:endParaRPr sz="3000">
              <a:solidFill>
                <a:schemeClr val="dk2"/>
              </a:solidFill>
              <a:highlight>
                <a:schemeClr val="lt1"/>
              </a:highlight>
              <a:latin typeface="Calibri"/>
              <a:ea typeface="Calibri"/>
              <a:cs typeface="Calibri"/>
              <a:sym typeface="Calibri"/>
            </a:endParaRPr>
          </a:p>
          <a:p>
            <a:pPr indent="0" lvl="0" marL="0" rtl="0" algn="l">
              <a:lnSpc>
                <a:spcPct val="115000"/>
              </a:lnSpc>
              <a:spcBef>
                <a:spcPts val="0"/>
              </a:spcBef>
              <a:spcAft>
                <a:spcPts val="0"/>
              </a:spcAft>
              <a:buNone/>
            </a:pPr>
            <a:r>
              <a:rPr lang="en-US" sz="3000">
                <a:solidFill>
                  <a:schemeClr val="dk2"/>
                </a:solidFill>
                <a:highlight>
                  <a:schemeClr val="lt1"/>
                </a:highlight>
                <a:latin typeface="Calibri"/>
                <a:ea typeface="Calibri"/>
                <a:cs typeface="Calibri"/>
                <a:sym typeface="Calibri"/>
              </a:rPr>
              <a:t>Removing mold in a classroom  </a:t>
            </a:r>
            <a:endParaRPr sz="3000">
              <a:solidFill>
                <a:schemeClr val="dk2"/>
              </a:solidFill>
              <a:highlight>
                <a:schemeClr val="lt1"/>
              </a:highlight>
              <a:latin typeface="Calibri"/>
              <a:ea typeface="Calibri"/>
              <a:cs typeface="Calibri"/>
              <a:sym typeface="Calibri"/>
            </a:endParaRPr>
          </a:p>
          <a:p>
            <a:pPr indent="0" lvl="0" marL="0" rtl="0" algn="l">
              <a:lnSpc>
                <a:spcPct val="90000"/>
              </a:lnSpc>
              <a:spcBef>
                <a:spcPts val="1400"/>
              </a:spcBef>
              <a:spcAft>
                <a:spcPts val="0"/>
              </a:spcAft>
              <a:buClr>
                <a:schemeClr val="dk1"/>
              </a:buClr>
              <a:buSzPts val="2800"/>
              <a:buNone/>
            </a:pPr>
            <a:r>
              <a:t/>
            </a:r>
            <a:endParaRPr/>
          </a:p>
        </p:txBody>
      </p:sp>
      <p:sp>
        <p:nvSpPr>
          <p:cNvPr id="867" name="Google Shape;867;p28"/>
          <p:cNvSpPr/>
          <p:nvPr/>
        </p:nvSpPr>
        <p:spPr>
          <a:xfrm>
            <a:off x="753213" y="3332200"/>
            <a:ext cx="845400" cy="601800"/>
          </a:xfrm>
          <a:prstGeom prst="mathMultiply">
            <a:avLst>
              <a:gd fmla="val 23520" name="adj1"/>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8" name="Google Shape;868;p28"/>
          <p:cNvSpPr/>
          <p:nvPr/>
        </p:nvSpPr>
        <p:spPr>
          <a:xfrm>
            <a:off x="753213" y="2286000"/>
            <a:ext cx="845400" cy="601800"/>
          </a:xfrm>
          <a:prstGeom prst="mathMultiply">
            <a:avLst>
              <a:gd fmla="val 23520" name="adj1"/>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869" name="Google Shape;869;p28"/>
          <p:cNvCxnSpPr/>
          <p:nvPr/>
        </p:nvCxnSpPr>
        <p:spPr>
          <a:xfrm flipH="1">
            <a:off x="1114575" y="4501225"/>
            <a:ext cx="277800" cy="367200"/>
          </a:xfrm>
          <a:prstGeom prst="straightConnector1">
            <a:avLst/>
          </a:prstGeom>
          <a:noFill/>
          <a:ln cap="flat" cmpd="sng" w="114300">
            <a:solidFill>
              <a:srgbClr val="009900"/>
            </a:solidFill>
            <a:prstDash val="solid"/>
            <a:round/>
            <a:headEnd len="med" w="med" type="none"/>
            <a:tailEnd len="med" w="med" type="none"/>
          </a:ln>
        </p:spPr>
      </p:cxnSp>
      <p:cxnSp>
        <p:nvCxnSpPr>
          <p:cNvPr id="870" name="Google Shape;870;p28"/>
          <p:cNvCxnSpPr/>
          <p:nvPr/>
        </p:nvCxnSpPr>
        <p:spPr>
          <a:xfrm rot="10800000">
            <a:off x="1010825" y="4704300"/>
            <a:ext cx="126300" cy="113400"/>
          </a:xfrm>
          <a:prstGeom prst="straightConnector1">
            <a:avLst/>
          </a:prstGeom>
          <a:noFill/>
          <a:ln cap="flat" cmpd="sng" w="114300">
            <a:solidFill>
              <a:srgbClr val="009900"/>
            </a:solidFill>
            <a:prstDash val="solid"/>
            <a:round/>
            <a:headEnd len="med" w="med" type="none"/>
            <a:tailEnd len="med" w="med" type="none"/>
          </a:ln>
        </p:spPr>
      </p:cxnSp>
    </p:spTree>
  </p:cSld>
  <p:clrMapOvr>
    <a:masterClrMapping/>
  </p:clrMapOvr>
  <mc:AlternateContent>
    <mc:Choice Requires="p14">
      <p:transition spd="slow" p14:dur="700">
        <p:fade/>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4" name="Shape 874"/>
        <p:cNvGrpSpPr/>
        <p:nvPr/>
      </p:nvGrpSpPr>
      <p:grpSpPr>
        <a:xfrm>
          <a:off x="0" y="0"/>
          <a:ext cx="0" cy="0"/>
          <a:chOff x="0" y="0"/>
          <a:chExt cx="0" cy="0"/>
        </a:xfrm>
      </p:grpSpPr>
      <p:pic>
        <p:nvPicPr>
          <p:cNvPr id="875" name="Google Shape;875;p32"/>
          <p:cNvPicPr preferRelativeResize="0"/>
          <p:nvPr/>
        </p:nvPicPr>
        <p:blipFill rotWithShape="1">
          <a:blip r:embed="rId3">
            <a:alphaModFix/>
          </a:blip>
          <a:srcRect b="23650" l="18631" r="0" t="8828"/>
          <a:stretch/>
        </p:blipFill>
        <p:spPr>
          <a:xfrm>
            <a:off x="531811" y="-112580"/>
            <a:ext cx="11657013" cy="6437180"/>
          </a:xfrm>
          <a:prstGeom prst="rect">
            <a:avLst/>
          </a:prstGeom>
          <a:noFill/>
          <a:ln>
            <a:noFill/>
          </a:ln>
        </p:spPr>
      </p:pic>
      <p:sp>
        <p:nvSpPr>
          <p:cNvPr id="876" name="Google Shape;876;p32"/>
          <p:cNvSpPr txBox="1"/>
          <p:nvPr>
            <p:ph type="title"/>
          </p:nvPr>
        </p:nvSpPr>
        <p:spPr>
          <a:xfrm>
            <a:off x="4265612" y="152400"/>
            <a:ext cx="7110600" cy="12651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43F49"/>
              </a:buClr>
              <a:buSzPts val="3600"/>
              <a:buFont typeface="Arial"/>
              <a:buNone/>
            </a:pPr>
            <a:r>
              <a:rPr b="1" lang="en-US"/>
              <a:t>Mini-Breakout - 5 minutes</a:t>
            </a:r>
            <a:endParaRPr b="1"/>
          </a:p>
        </p:txBody>
      </p:sp>
      <p:sp>
        <p:nvSpPr>
          <p:cNvPr id="877" name="Google Shape;877;p32"/>
          <p:cNvSpPr txBox="1"/>
          <p:nvPr>
            <p:ph idx="1" type="body"/>
          </p:nvPr>
        </p:nvSpPr>
        <p:spPr>
          <a:xfrm>
            <a:off x="4418012" y="1682616"/>
            <a:ext cx="6958225" cy="4489583"/>
          </a:xfrm>
          <a:prstGeom prst="rect">
            <a:avLst/>
          </a:prstGeom>
          <a:noFill/>
          <a:ln>
            <a:noFill/>
          </a:ln>
        </p:spPr>
        <p:txBody>
          <a:bodyPr anchorCtr="0" anchor="t" bIns="45700" lIns="91425" spcFirstLastPara="1" rIns="91425" wrap="square" tIns="45700">
            <a:normAutofit lnSpcReduction="10000"/>
          </a:bodyPr>
          <a:lstStyle/>
          <a:p>
            <a:pPr indent="-246888" lvl="0" marL="246888" rtl="0" algn="l">
              <a:lnSpc>
                <a:spcPct val="90000"/>
              </a:lnSpc>
              <a:spcBef>
                <a:spcPts val="0"/>
              </a:spcBef>
              <a:spcAft>
                <a:spcPts val="0"/>
              </a:spcAft>
              <a:buClr>
                <a:schemeClr val="dk1"/>
              </a:buClr>
              <a:buSzPts val="2800"/>
              <a:buChar char="›"/>
            </a:pPr>
            <a:r>
              <a:rPr lang="en-US"/>
              <a:t>In Your Breakouts </a:t>
            </a:r>
            <a:endParaRPr/>
          </a:p>
          <a:p>
            <a:pPr indent="0" lvl="0" marL="0" rtl="0" algn="l">
              <a:lnSpc>
                <a:spcPct val="90000"/>
              </a:lnSpc>
              <a:spcBef>
                <a:spcPts val="600"/>
              </a:spcBef>
              <a:spcAft>
                <a:spcPts val="0"/>
              </a:spcAft>
              <a:buNone/>
            </a:pPr>
            <a:r>
              <a:t/>
            </a:r>
            <a:endParaRPr sz="2800"/>
          </a:p>
          <a:p>
            <a:pPr indent="-246888" lvl="1" marL="612648" rtl="0" algn="l">
              <a:lnSpc>
                <a:spcPct val="90000"/>
              </a:lnSpc>
              <a:spcBef>
                <a:spcPts val="600"/>
              </a:spcBef>
              <a:spcAft>
                <a:spcPts val="0"/>
              </a:spcAft>
              <a:buSzPts val="2800"/>
              <a:buChar char="–"/>
            </a:pPr>
            <a:r>
              <a:rPr lang="en-US" sz="2800"/>
              <a:t>How have you moved </a:t>
            </a:r>
            <a:r>
              <a:rPr lang="en-US" sz="2800"/>
              <a:t>members</a:t>
            </a:r>
            <a:r>
              <a:rPr lang="en-US" sz="2800"/>
              <a:t> to think about </a:t>
            </a:r>
            <a:r>
              <a:rPr lang="en-US" sz="2800"/>
              <a:t>strategically</a:t>
            </a:r>
            <a:r>
              <a:rPr lang="en-US" sz="2800"/>
              <a:t> targeting an issue from a wide focussed problem?</a:t>
            </a:r>
            <a:endParaRPr sz="2800"/>
          </a:p>
          <a:p>
            <a:pPr indent="-246888" lvl="1" marL="612648" rtl="0" algn="l">
              <a:lnSpc>
                <a:spcPct val="90000"/>
              </a:lnSpc>
              <a:spcBef>
                <a:spcPts val="600"/>
              </a:spcBef>
              <a:spcAft>
                <a:spcPts val="0"/>
              </a:spcAft>
              <a:buSzPts val="2800"/>
              <a:buChar char="–"/>
            </a:pPr>
            <a:r>
              <a:rPr lang="en-US" sz="2800"/>
              <a:t>What activities have you led to help members build consensus around </a:t>
            </a:r>
            <a:r>
              <a:rPr lang="en-US" sz="2800"/>
              <a:t>identifying</a:t>
            </a:r>
            <a:r>
              <a:rPr lang="en-US" sz="2800"/>
              <a:t> an issue? </a:t>
            </a:r>
            <a:endParaRPr sz="2800"/>
          </a:p>
          <a:p>
            <a:pPr indent="-69088" lvl="1" marL="612648" rtl="0" algn="l">
              <a:lnSpc>
                <a:spcPct val="90000"/>
              </a:lnSpc>
              <a:spcBef>
                <a:spcPts val="600"/>
              </a:spcBef>
              <a:spcAft>
                <a:spcPts val="0"/>
              </a:spcAft>
              <a:buClr>
                <a:schemeClr val="dk1"/>
              </a:buClr>
              <a:buSzPts val="2800"/>
              <a:buNone/>
            </a:pPr>
            <a:r>
              <a:t/>
            </a:r>
            <a:endParaRPr sz="2800"/>
          </a:p>
          <a:p>
            <a:pPr indent="-246888" lvl="1" marL="612648" rtl="0" algn="l">
              <a:lnSpc>
                <a:spcPct val="90000"/>
              </a:lnSpc>
              <a:spcBef>
                <a:spcPts val="600"/>
              </a:spcBef>
              <a:spcAft>
                <a:spcPts val="0"/>
              </a:spcAft>
              <a:buClr>
                <a:schemeClr val="dk1"/>
              </a:buClr>
              <a:buSzPts val="2800"/>
              <a:buChar char="–"/>
            </a:pPr>
            <a:r>
              <a:rPr lang="en-US" sz="2800"/>
              <a:t>Report out </a:t>
            </a:r>
            <a:endParaRPr/>
          </a:p>
          <a:p>
            <a:pPr indent="0" lvl="1" marL="365760" rtl="0" algn="l">
              <a:lnSpc>
                <a:spcPct val="90000"/>
              </a:lnSpc>
              <a:spcBef>
                <a:spcPts val="600"/>
              </a:spcBef>
              <a:spcAft>
                <a:spcPts val="0"/>
              </a:spcAft>
              <a:buClr>
                <a:schemeClr val="dk1"/>
              </a:buClr>
              <a:buSzPts val="2400"/>
              <a:buNone/>
            </a:pPr>
            <a:r>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g293c0e7a3dc_0_744"/>
          <p:cNvSpPr txBox="1"/>
          <p:nvPr>
            <p:ph type="title"/>
          </p:nvPr>
        </p:nvSpPr>
        <p:spPr>
          <a:xfrm>
            <a:off x="-2870884" y="232288"/>
            <a:ext cx="10969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Tactics	</a:t>
            </a:r>
            <a:endParaRPr/>
          </a:p>
        </p:txBody>
      </p:sp>
      <p:sp>
        <p:nvSpPr>
          <p:cNvPr id="884" name="Google Shape;884;g293c0e7a3dc_0_744"/>
          <p:cNvSpPr txBox="1"/>
          <p:nvPr>
            <p:ph idx="4294967295" type="body"/>
          </p:nvPr>
        </p:nvSpPr>
        <p:spPr>
          <a:xfrm>
            <a:off x="1023724" y="1584400"/>
            <a:ext cx="10456500" cy="4572000"/>
          </a:xfrm>
          <a:prstGeom prst="rect">
            <a:avLst/>
          </a:prstGeom>
        </p:spPr>
        <p:txBody>
          <a:bodyPr anchorCtr="0" anchor="t" bIns="45700" lIns="91425" spcFirstLastPara="1" rIns="91425" wrap="square" tIns="45700">
            <a:normAutofit lnSpcReduction="10000"/>
          </a:bodyPr>
          <a:lstStyle/>
          <a:p>
            <a:pPr indent="0" lvl="0" marL="0" rtl="0" algn="l">
              <a:spcBef>
                <a:spcPts val="1400"/>
              </a:spcBef>
              <a:spcAft>
                <a:spcPts val="0"/>
              </a:spcAft>
              <a:buNone/>
            </a:pPr>
            <a:r>
              <a:rPr lang="en-US"/>
              <a:t>Are actions that make your demand visible in the workplace. </a:t>
            </a:r>
            <a:endParaRPr/>
          </a:p>
          <a:p>
            <a:pPr indent="0" lvl="0" marL="0" rtl="0" algn="l">
              <a:spcBef>
                <a:spcPts val="1400"/>
              </a:spcBef>
              <a:spcAft>
                <a:spcPts val="0"/>
              </a:spcAft>
              <a:buNone/>
            </a:pPr>
            <a:r>
              <a:t/>
            </a:r>
            <a:endParaRPr/>
          </a:p>
          <a:p>
            <a:pPr indent="0" lvl="0" marL="0" rtl="0" algn="l">
              <a:spcBef>
                <a:spcPts val="1400"/>
              </a:spcBef>
              <a:spcAft>
                <a:spcPts val="0"/>
              </a:spcAft>
              <a:buNone/>
            </a:pPr>
            <a:r>
              <a:rPr lang="en-US"/>
              <a:t>As a </a:t>
            </a:r>
            <a:r>
              <a:rPr lang="en-US"/>
              <a:t>campaign</a:t>
            </a:r>
            <a:r>
              <a:rPr lang="en-US"/>
              <a:t> progresses actions should increase:</a:t>
            </a:r>
            <a:endParaRPr/>
          </a:p>
          <a:p>
            <a:pPr indent="-406400" lvl="0" marL="457200" rtl="0" algn="l">
              <a:spcBef>
                <a:spcPts val="1400"/>
              </a:spcBef>
              <a:spcAft>
                <a:spcPts val="0"/>
              </a:spcAft>
              <a:buSzPts val="2800"/>
              <a:buChar char="›"/>
            </a:pPr>
            <a:r>
              <a:rPr lang="en-US"/>
              <a:t>Numbers of participants </a:t>
            </a:r>
            <a:endParaRPr/>
          </a:p>
          <a:p>
            <a:pPr indent="-406400" lvl="0" marL="457200" rtl="0" algn="l">
              <a:spcBef>
                <a:spcPts val="0"/>
              </a:spcBef>
              <a:spcAft>
                <a:spcPts val="0"/>
              </a:spcAft>
              <a:buSzPts val="2800"/>
              <a:buChar char="›"/>
            </a:pPr>
            <a:r>
              <a:rPr lang="en-US"/>
              <a:t>Risk taken </a:t>
            </a:r>
            <a:endParaRPr/>
          </a:p>
          <a:p>
            <a:pPr indent="-406400" lvl="0" marL="457200" rtl="0" algn="l">
              <a:spcBef>
                <a:spcPts val="0"/>
              </a:spcBef>
              <a:spcAft>
                <a:spcPts val="0"/>
              </a:spcAft>
              <a:buSzPts val="2800"/>
              <a:buChar char="›"/>
            </a:pPr>
            <a:r>
              <a:rPr lang="en-US"/>
              <a:t>Pressure on your decision maker </a:t>
            </a:r>
            <a:endParaRPr/>
          </a:p>
          <a:p>
            <a:pPr indent="0" lvl="0" marL="0" rtl="0" algn="l">
              <a:spcBef>
                <a:spcPts val="1400"/>
              </a:spcBef>
              <a:spcAft>
                <a:spcPts val="0"/>
              </a:spcAft>
              <a:buNone/>
            </a:pPr>
            <a:r>
              <a:t/>
            </a:r>
            <a:endParaRPr/>
          </a:p>
          <a:p>
            <a:pPr indent="0" lvl="0" marL="0" rtl="0" algn="l">
              <a:spcBef>
                <a:spcPts val="1400"/>
              </a:spcBef>
              <a:spcAft>
                <a:spcPts val="0"/>
              </a:spcAft>
              <a:buNone/>
            </a:pPr>
            <a:r>
              <a:rPr b="1" i="1" lang="en-US"/>
              <a:t>In the chat- what are some of your favorite tactics? </a:t>
            </a:r>
            <a:endParaRPr b="1" i="1"/>
          </a:p>
          <a:p>
            <a:pPr indent="0" lvl="0" marL="457200" rtl="0" algn="l">
              <a:spcBef>
                <a:spcPts val="1400"/>
              </a:spcBef>
              <a:spcAft>
                <a:spcPts val="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8" name="Shape 888"/>
        <p:cNvGrpSpPr/>
        <p:nvPr/>
      </p:nvGrpSpPr>
      <p:grpSpPr>
        <a:xfrm>
          <a:off x="0" y="0"/>
          <a:ext cx="0" cy="0"/>
          <a:chOff x="0" y="0"/>
          <a:chExt cx="0" cy="0"/>
        </a:xfrm>
      </p:grpSpPr>
      <p:sp>
        <p:nvSpPr>
          <p:cNvPr id="889" name="Google Shape;889;g293c0e7a3dc_0_1176"/>
          <p:cNvSpPr txBox="1"/>
          <p:nvPr/>
        </p:nvSpPr>
        <p:spPr>
          <a:xfrm>
            <a:off x="1397669" y="1662866"/>
            <a:ext cx="668700" cy="668700"/>
          </a:xfrm>
          <a:prstGeom prst="rect">
            <a:avLst/>
          </a:prstGeom>
          <a:noFill/>
          <a:ln cap="flat" cmpd="sng" w="9525">
            <a:solidFill>
              <a:schemeClr val="dk1"/>
            </a:solidFill>
            <a:prstDash val="solid"/>
            <a:round/>
            <a:headEnd len="sm" w="sm" type="none"/>
            <a:tailEnd len="sm" w="sm" type="none"/>
          </a:ln>
        </p:spPr>
        <p:txBody>
          <a:bodyPr anchorCtr="0" anchor="ctr" bIns="121875" lIns="121875" spcFirstLastPara="1" rIns="121875" wrap="square" tIns="121875">
            <a:noAutofit/>
          </a:bodyPr>
          <a:lstStyle/>
          <a:p>
            <a:pPr indent="0" lvl="0" marL="0" rtl="0" algn="ctr">
              <a:spcBef>
                <a:spcPts val="0"/>
              </a:spcBef>
              <a:spcAft>
                <a:spcPts val="0"/>
              </a:spcAft>
              <a:buNone/>
            </a:pPr>
            <a:r>
              <a:t/>
            </a:r>
            <a:endParaRPr b="1" sz="2900">
              <a:solidFill>
                <a:schemeClr val="dk1"/>
              </a:solidFill>
              <a:latin typeface="Bebas Neue"/>
              <a:ea typeface="Bebas Neue"/>
              <a:cs typeface="Bebas Neue"/>
              <a:sym typeface="Bebas Neue"/>
            </a:endParaRPr>
          </a:p>
        </p:txBody>
      </p:sp>
      <p:sp>
        <p:nvSpPr>
          <p:cNvPr id="890" name="Google Shape;890;g293c0e7a3dc_0_1176"/>
          <p:cNvSpPr txBox="1"/>
          <p:nvPr/>
        </p:nvSpPr>
        <p:spPr>
          <a:xfrm>
            <a:off x="4884061" y="1662866"/>
            <a:ext cx="668700" cy="668700"/>
          </a:xfrm>
          <a:prstGeom prst="rect">
            <a:avLst/>
          </a:prstGeom>
          <a:noFill/>
          <a:ln cap="flat" cmpd="sng" w="9525">
            <a:solidFill>
              <a:schemeClr val="dk1"/>
            </a:solidFill>
            <a:prstDash val="solid"/>
            <a:round/>
            <a:headEnd len="sm" w="sm" type="none"/>
            <a:tailEnd len="sm" w="sm" type="none"/>
          </a:ln>
        </p:spPr>
        <p:txBody>
          <a:bodyPr anchorCtr="0" anchor="ctr" bIns="121875" lIns="121875" spcFirstLastPara="1" rIns="121875" wrap="square" tIns="121875">
            <a:noAutofit/>
          </a:bodyPr>
          <a:lstStyle/>
          <a:p>
            <a:pPr indent="0" lvl="0" marL="0" rtl="0" algn="ctr">
              <a:spcBef>
                <a:spcPts val="0"/>
              </a:spcBef>
              <a:spcAft>
                <a:spcPts val="0"/>
              </a:spcAft>
              <a:buNone/>
            </a:pPr>
            <a:r>
              <a:t/>
            </a:r>
            <a:endParaRPr b="1" sz="2900">
              <a:solidFill>
                <a:schemeClr val="dk1"/>
              </a:solidFill>
              <a:latin typeface="Bebas Neue"/>
              <a:ea typeface="Bebas Neue"/>
              <a:cs typeface="Bebas Neue"/>
              <a:sym typeface="Bebas Neue"/>
            </a:endParaRPr>
          </a:p>
        </p:txBody>
      </p:sp>
      <p:sp>
        <p:nvSpPr>
          <p:cNvPr id="891" name="Google Shape;891;g293c0e7a3dc_0_1176"/>
          <p:cNvSpPr txBox="1"/>
          <p:nvPr/>
        </p:nvSpPr>
        <p:spPr>
          <a:xfrm>
            <a:off x="8681672" y="1662866"/>
            <a:ext cx="668700" cy="668700"/>
          </a:xfrm>
          <a:prstGeom prst="rect">
            <a:avLst/>
          </a:prstGeom>
          <a:noFill/>
          <a:ln cap="flat" cmpd="sng" w="9525">
            <a:solidFill>
              <a:schemeClr val="dk1"/>
            </a:solidFill>
            <a:prstDash val="solid"/>
            <a:round/>
            <a:headEnd len="sm" w="sm" type="none"/>
            <a:tailEnd len="sm" w="sm" type="none"/>
          </a:ln>
        </p:spPr>
        <p:txBody>
          <a:bodyPr anchorCtr="0" anchor="ctr" bIns="121875" lIns="121875" spcFirstLastPara="1" rIns="121875" wrap="square" tIns="121875">
            <a:noAutofit/>
          </a:bodyPr>
          <a:lstStyle/>
          <a:p>
            <a:pPr indent="0" lvl="0" marL="0" rtl="0" algn="ctr">
              <a:spcBef>
                <a:spcPts val="0"/>
              </a:spcBef>
              <a:spcAft>
                <a:spcPts val="0"/>
              </a:spcAft>
              <a:buNone/>
            </a:pPr>
            <a:r>
              <a:t/>
            </a:r>
            <a:endParaRPr b="1" sz="2900">
              <a:solidFill>
                <a:schemeClr val="dk1"/>
              </a:solidFill>
              <a:latin typeface="Bebas Neue"/>
              <a:ea typeface="Bebas Neue"/>
              <a:cs typeface="Bebas Neue"/>
              <a:sym typeface="Bebas Neue"/>
            </a:endParaRPr>
          </a:p>
        </p:txBody>
      </p:sp>
      <p:sp>
        <p:nvSpPr>
          <p:cNvPr id="892" name="Google Shape;892;g293c0e7a3dc_0_1176"/>
          <p:cNvSpPr txBox="1"/>
          <p:nvPr/>
        </p:nvSpPr>
        <p:spPr>
          <a:xfrm>
            <a:off x="4884061" y="4148066"/>
            <a:ext cx="668700" cy="668700"/>
          </a:xfrm>
          <a:prstGeom prst="rect">
            <a:avLst/>
          </a:prstGeom>
          <a:noFill/>
          <a:ln cap="flat" cmpd="sng" w="9525">
            <a:solidFill>
              <a:schemeClr val="dk1"/>
            </a:solidFill>
            <a:prstDash val="solid"/>
            <a:round/>
            <a:headEnd len="sm" w="sm" type="none"/>
            <a:tailEnd len="sm" w="sm" type="none"/>
          </a:ln>
        </p:spPr>
        <p:txBody>
          <a:bodyPr anchorCtr="0" anchor="ctr" bIns="121875" lIns="121875" spcFirstLastPara="1" rIns="121875" wrap="square" tIns="121875">
            <a:noAutofit/>
          </a:bodyPr>
          <a:lstStyle/>
          <a:p>
            <a:pPr indent="0" lvl="0" marL="0" rtl="0" algn="ctr">
              <a:spcBef>
                <a:spcPts val="0"/>
              </a:spcBef>
              <a:spcAft>
                <a:spcPts val="0"/>
              </a:spcAft>
              <a:buNone/>
            </a:pPr>
            <a:r>
              <a:t/>
            </a:r>
            <a:endParaRPr b="1" sz="2900">
              <a:solidFill>
                <a:schemeClr val="dk1"/>
              </a:solidFill>
              <a:latin typeface="Bebas Neue"/>
              <a:ea typeface="Bebas Neue"/>
              <a:cs typeface="Bebas Neue"/>
              <a:sym typeface="Bebas Neue"/>
            </a:endParaRPr>
          </a:p>
        </p:txBody>
      </p:sp>
      <p:sp>
        <p:nvSpPr>
          <p:cNvPr id="893" name="Google Shape;893;g293c0e7a3dc_0_1176"/>
          <p:cNvSpPr txBox="1"/>
          <p:nvPr/>
        </p:nvSpPr>
        <p:spPr>
          <a:xfrm>
            <a:off x="8320833" y="4148066"/>
            <a:ext cx="668700" cy="668700"/>
          </a:xfrm>
          <a:prstGeom prst="rect">
            <a:avLst/>
          </a:prstGeom>
          <a:noFill/>
          <a:ln cap="flat" cmpd="sng" w="9525">
            <a:solidFill>
              <a:schemeClr val="dk1"/>
            </a:solidFill>
            <a:prstDash val="solid"/>
            <a:round/>
            <a:headEnd len="sm" w="sm" type="none"/>
            <a:tailEnd len="sm" w="sm" type="none"/>
          </a:ln>
        </p:spPr>
        <p:txBody>
          <a:bodyPr anchorCtr="0" anchor="ctr" bIns="121875" lIns="121875" spcFirstLastPara="1" rIns="121875" wrap="square" tIns="121875">
            <a:noAutofit/>
          </a:bodyPr>
          <a:lstStyle/>
          <a:p>
            <a:pPr indent="0" lvl="0" marL="0" rtl="0" algn="ctr">
              <a:spcBef>
                <a:spcPts val="0"/>
              </a:spcBef>
              <a:spcAft>
                <a:spcPts val="0"/>
              </a:spcAft>
              <a:buNone/>
            </a:pPr>
            <a:r>
              <a:t/>
            </a:r>
            <a:endParaRPr b="1" sz="2900">
              <a:solidFill>
                <a:schemeClr val="dk1"/>
              </a:solidFill>
              <a:latin typeface="Bebas Neue"/>
              <a:ea typeface="Bebas Neue"/>
              <a:cs typeface="Bebas Neue"/>
              <a:sym typeface="Bebas Neue"/>
            </a:endParaRPr>
          </a:p>
        </p:txBody>
      </p:sp>
      <p:sp>
        <p:nvSpPr>
          <p:cNvPr id="894" name="Google Shape;894;g293c0e7a3dc_0_1176"/>
          <p:cNvSpPr txBox="1"/>
          <p:nvPr>
            <p:ph type="title"/>
          </p:nvPr>
        </p:nvSpPr>
        <p:spPr>
          <a:xfrm>
            <a:off x="1270936" y="694967"/>
            <a:ext cx="10269300" cy="763500"/>
          </a:xfrm>
          <a:prstGeom prst="rect">
            <a:avLst/>
          </a:prstGeom>
        </p:spPr>
        <p:txBody>
          <a:bodyPr anchorCtr="0" anchor="ctr" bIns="121875" lIns="121875" spcFirstLastPara="1" rIns="121875" wrap="square" tIns="121875">
            <a:noAutofit/>
          </a:bodyPr>
          <a:lstStyle/>
          <a:p>
            <a:pPr indent="0" lvl="0" marL="0" rtl="0" algn="l">
              <a:spcBef>
                <a:spcPts val="0"/>
              </a:spcBef>
              <a:spcAft>
                <a:spcPts val="0"/>
              </a:spcAft>
              <a:buNone/>
            </a:pPr>
            <a:r>
              <a:rPr lang="en-US"/>
              <a:t>Campaign mountain</a:t>
            </a:r>
            <a:endParaRPr/>
          </a:p>
        </p:txBody>
      </p:sp>
      <p:sp>
        <p:nvSpPr>
          <p:cNvPr id="895" name="Google Shape;895;g293c0e7a3dc_0_1176"/>
          <p:cNvSpPr txBox="1"/>
          <p:nvPr>
            <p:ph idx="2" type="title"/>
          </p:nvPr>
        </p:nvSpPr>
        <p:spPr>
          <a:xfrm>
            <a:off x="1262704" y="2256900"/>
            <a:ext cx="2671800" cy="668700"/>
          </a:xfrm>
          <a:prstGeom prst="rect">
            <a:avLst/>
          </a:prstGeom>
        </p:spPr>
        <p:txBody>
          <a:bodyPr anchorCtr="0" anchor="ctr" bIns="121875" lIns="121875" spcFirstLastPara="1" rIns="121875" wrap="square" tIns="121875">
            <a:noAutofit/>
          </a:bodyPr>
          <a:lstStyle/>
          <a:p>
            <a:pPr indent="0" lvl="0" marL="0" rtl="0" algn="l">
              <a:spcBef>
                <a:spcPts val="0"/>
              </a:spcBef>
              <a:spcAft>
                <a:spcPts val="0"/>
              </a:spcAft>
              <a:buNone/>
            </a:pPr>
            <a:r>
              <a:rPr lang="en-US"/>
              <a:t>Foundation</a:t>
            </a:r>
            <a:endParaRPr/>
          </a:p>
        </p:txBody>
      </p:sp>
      <p:sp>
        <p:nvSpPr>
          <p:cNvPr id="896" name="Google Shape;896;g293c0e7a3dc_0_1176"/>
          <p:cNvSpPr txBox="1"/>
          <p:nvPr>
            <p:ph idx="1" type="subTitle"/>
          </p:nvPr>
        </p:nvSpPr>
        <p:spPr>
          <a:xfrm>
            <a:off x="1262704" y="2925700"/>
            <a:ext cx="2999100" cy="2988000"/>
          </a:xfrm>
          <a:prstGeom prst="rect">
            <a:avLst/>
          </a:prstGeom>
          <a:noFill/>
          <a:ln cap="flat" cmpd="sng" w="28575">
            <a:solidFill>
              <a:schemeClr val="lt2"/>
            </a:solidFill>
            <a:prstDash val="solid"/>
            <a:round/>
            <a:headEnd len="sm" w="sm" type="none"/>
            <a:tailEnd len="sm" w="sm" type="none"/>
          </a:ln>
        </p:spPr>
        <p:txBody>
          <a:bodyPr anchorCtr="0" anchor="ctr" bIns="121875" lIns="121875" spcFirstLastPara="1" rIns="121875" wrap="square" tIns="121875">
            <a:noAutofit/>
          </a:bodyPr>
          <a:lstStyle/>
          <a:p>
            <a:pPr indent="0" lvl="0" marL="0" rtl="0" algn="l">
              <a:spcBef>
                <a:spcPts val="0"/>
              </a:spcBef>
              <a:spcAft>
                <a:spcPts val="0"/>
              </a:spcAft>
              <a:buNone/>
            </a:pPr>
            <a:r>
              <a:rPr lang="en-US"/>
              <a:t>The foundation is where we have </a:t>
            </a:r>
            <a:r>
              <a:rPr b="1" lang="en-US"/>
              <a:t>one-on-ones, identify issues and leaders</a:t>
            </a:r>
            <a:r>
              <a:rPr lang="en-US"/>
              <a:t>, and build the organization. It is also where the union </a:t>
            </a:r>
            <a:r>
              <a:rPr b="1" lang="en-US"/>
              <a:t>plans out the campaign, identifies targets, and makes a timeline for tactics</a:t>
            </a:r>
            <a:endParaRPr b="1"/>
          </a:p>
        </p:txBody>
      </p:sp>
      <p:sp>
        <p:nvSpPr>
          <p:cNvPr id="897" name="Google Shape;897;g293c0e7a3dc_0_1176"/>
          <p:cNvSpPr txBox="1"/>
          <p:nvPr>
            <p:ph idx="3" type="title"/>
          </p:nvPr>
        </p:nvSpPr>
        <p:spPr>
          <a:xfrm>
            <a:off x="4758560" y="2331667"/>
            <a:ext cx="2671800" cy="594000"/>
          </a:xfrm>
          <a:prstGeom prst="rect">
            <a:avLst/>
          </a:prstGeom>
        </p:spPr>
        <p:txBody>
          <a:bodyPr anchorCtr="0" anchor="ctr" bIns="121875" lIns="121875" spcFirstLastPara="1" rIns="121875" wrap="square" tIns="121875">
            <a:noAutofit/>
          </a:bodyPr>
          <a:lstStyle/>
          <a:p>
            <a:pPr indent="0" lvl="0" marL="0" rtl="0" algn="l">
              <a:spcBef>
                <a:spcPts val="0"/>
              </a:spcBef>
              <a:spcAft>
                <a:spcPts val="0"/>
              </a:spcAft>
              <a:buNone/>
            </a:pPr>
            <a:r>
              <a:rPr lang="en-US"/>
              <a:t>Kickoff</a:t>
            </a:r>
            <a:endParaRPr/>
          </a:p>
        </p:txBody>
      </p:sp>
      <p:sp>
        <p:nvSpPr>
          <p:cNvPr id="898" name="Google Shape;898;g293c0e7a3dc_0_1176"/>
          <p:cNvSpPr txBox="1"/>
          <p:nvPr>
            <p:ph idx="4" type="subTitle"/>
          </p:nvPr>
        </p:nvSpPr>
        <p:spPr>
          <a:xfrm>
            <a:off x="4758560" y="2925700"/>
            <a:ext cx="2671800" cy="987900"/>
          </a:xfrm>
          <a:prstGeom prst="rect">
            <a:avLst/>
          </a:prstGeom>
          <a:ln cap="flat" cmpd="sng" w="28575">
            <a:solidFill>
              <a:schemeClr val="lt2"/>
            </a:solidFill>
            <a:prstDash val="solid"/>
            <a:round/>
            <a:headEnd len="sm" w="sm" type="none"/>
            <a:tailEnd len="sm" w="sm" type="none"/>
          </a:ln>
        </p:spPr>
        <p:txBody>
          <a:bodyPr anchorCtr="0" anchor="ctr" bIns="121875" lIns="121875" spcFirstLastPara="1" rIns="121875" wrap="square" tIns="121875">
            <a:noAutofit/>
          </a:bodyPr>
          <a:lstStyle/>
          <a:p>
            <a:pPr indent="0" lvl="0" marL="0" rtl="0" algn="l">
              <a:spcBef>
                <a:spcPts val="0"/>
              </a:spcBef>
              <a:spcAft>
                <a:spcPts val="0"/>
              </a:spcAft>
              <a:buNone/>
            </a:pPr>
            <a:r>
              <a:rPr lang="en-US"/>
              <a:t>The kickoff is the public launch of the campaign.</a:t>
            </a:r>
            <a:endParaRPr/>
          </a:p>
        </p:txBody>
      </p:sp>
      <p:sp>
        <p:nvSpPr>
          <p:cNvPr id="899" name="Google Shape;899;g293c0e7a3dc_0_1176"/>
          <p:cNvSpPr txBox="1"/>
          <p:nvPr>
            <p:ph idx="9" type="title"/>
          </p:nvPr>
        </p:nvSpPr>
        <p:spPr>
          <a:xfrm>
            <a:off x="8560746" y="2541700"/>
            <a:ext cx="2671800" cy="384000"/>
          </a:xfrm>
          <a:prstGeom prst="rect">
            <a:avLst/>
          </a:prstGeom>
        </p:spPr>
        <p:txBody>
          <a:bodyPr anchorCtr="0" anchor="ctr" bIns="121875" lIns="121875" spcFirstLastPara="1" rIns="121875" wrap="square" tIns="121875">
            <a:noAutofit/>
          </a:bodyPr>
          <a:lstStyle/>
          <a:p>
            <a:pPr indent="0" lvl="0" marL="0" rtl="0" algn="l">
              <a:spcBef>
                <a:spcPts val="0"/>
              </a:spcBef>
              <a:spcAft>
                <a:spcPts val="0"/>
              </a:spcAft>
              <a:buNone/>
            </a:pPr>
            <a:r>
              <a:rPr lang="en-US"/>
              <a:t>Escalation </a:t>
            </a:r>
            <a:endParaRPr/>
          </a:p>
        </p:txBody>
      </p:sp>
      <p:sp>
        <p:nvSpPr>
          <p:cNvPr id="900" name="Google Shape;900;g293c0e7a3dc_0_1176"/>
          <p:cNvSpPr txBox="1"/>
          <p:nvPr>
            <p:ph idx="13" type="subTitle"/>
          </p:nvPr>
        </p:nvSpPr>
        <p:spPr>
          <a:xfrm>
            <a:off x="8560737" y="3004133"/>
            <a:ext cx="2671800" cy="987900"/>
          </a:xfrm>
          <a:prstGeom prst="rect">
            <a:avLst/>
          </a:prstGeom>
          <a:ln cap="flat" cmpd="sng" w="28575">
            <a:solidFill>
              <a:schemeClr val="lt2"/>
            </a:solidFill>
            <a:prstDash val="solid"/>
            <a:round/>
            <a:headEnd len="sm" w="sm" type="none"/>
            <a:tailEnd len="sm" w="sm" type="none"/>
          </a:ln>
        </p:spPr>
        <p:txBody>
          <a:bodyPr anchorCtr="0" anchor="ctr" bIns="121875" lIns="121875" spcFirstLastPara="1" rIns="121875" wrap="square" tIns="121875">
            <a:noAutofit/>
          </a:bodyPr>
          <a:lstStyle/>
          <a:p>
            <a:pPr indent="0" lvl="0" marL="0" rtl="0" algn="l">
              <a:spcBef>
                <a:spcPts val="0"/>
              </a:spcBef>
              <a:spcAft>
                <a:spcPts val="0"/>
              </a:spcAft>
              <a:buNone/>
            </a:pPr>
            <a:r>
              <a:rPr lang="en-US"/>
              <a:t>Members turn up the heat by making actions more intense.</a:t>
            </a:r>
            <a:endParaRPr/>
          </a:p>
        </p:txBody>
      </p:sp>
      <p:sp>
        <p:nvSpPr>
          <p:cNvPr id="901" name="Google Shape;901;g293c0e7a3dc_0_1176"/>
          <p:cNvSpPr txBox="1"/>
          <p:nvPr>
            <p:ph idx="7" type="title"/>
          </p:nvPr>
        </p:nvSpPr>
        <p:spPr>
          <a:xfrm>
            <a:off x="4720870" y="4650700"/>
            <a:ext cx="3318000" cy="842100"/>
          </a:xfrm>
          <a:prstGeom prst="rect">
            <a:avLst/>
          </a:prstGeom>
        </p:spPr>
        <p:txBody>
          <a:bodyPr anchorCtr="0" anchor="ctr" bIns="121875" lIns="121875" spcFirstLastPara="1" rIns="121875" wrap="square" tIns="121875">
            <a:noAutofit/>
          </a:bodyPr>
          <a:lstStyle/>
          <a:p>
            <a:pPr indent="0" lvl="0" marL="0" rtl="0" algn="l">
              <a:spcBef>
                <a:spcPts val="0"/>
              </a:spcBef>
              <a:spcAft>
                <a:spcPts val="0"/>
              </a:spcAft>
              <a:buNone/>
            </a:pPr>
            <a:r>
              <a:rPr lang="en-US"/>
              <a:t>Resolution and reset</a:t>
            </a:r>
            <a:endParaRPr/>
          </a:p>
        </p:txBody>
      </p:sp>
      <p:sp>
        <p:nvSpPr>
          <p:cNvPr id="902" name="Google Shape;902;g293c0e7a3dc_0_1176"/>
          <p:cNvSpPr txBox="1"/>
          <p:nvPr>
            <p:ph idx="8" type="subTitle"/>
          </p:nvPr>
        </p:nvSpPr>
        <p:spPr>
          <a:xfrm>
            <a:off x="4758560" y="5326533"/>
            <a:ext cx="2671800" cy="763500"/>
          </a:xfrm>
          <a:prstGeom prst="rect">
            <a:avLst/>
          </a:prstGeom>
          <a:ln cap="flat" cmpd="sng" w="28575">
            <a:solidFill>
              <a:schemeClr val="lt2"/>
            </a:solidFill>
            <a:prstDash val="solid"/>
            <a:round/>
            <a:headEnd len="sm" w="sm" type="none"/>
            <a:tailEnd len="sm" w="sm" type="none"/>
          </a:ln>
        </p:spPr>
        <p:txBody>
          <a:bodyPr anchorCtr="0" anchor="ctr" bIns="121875" lIns="121875" spcFirstLastPara="1" rIns="121875" wrap="square" tIns="121875">
            <a:noAutofit/>
          </a:bodyPr>
          <a:lstStyle/>
          <a:p>
            <a:pPr indent="0" lvl="0" marL="0" rtl="0" algn="l">
              <a:spcBef>
                <a:spcPts val="0"/>
              </a:spcBef>
              <a:spcAft>
                <a:spcPts val="0"/>
              </a:spcAft>
              <a:buNone/>
            </a:pPr>
            <a:r>
              <a:rPr lang="en-US"/>
              <a:t>Result, assess, continue building </a:t>
            </a:r>
            <a:endParaRPr/>
          </a:p>
        </p:txBody>
      </p:sp>
      <p:sp>
        <p:nvSpPr>
          <p:cNvPr id="903" name="Google Shape;903;g293c0e7a3dc_0_1176"/>
          <p:cNvSpPr txBox="1"/>
          <p:nvPr>
            <p:ph idx="14" type="title"/>
          </p:nvPr>
        </p:nvSpPr>
        <p:spPr>
          <a:xfrm>
            <a:off x="8222434" y="4879683"/>
            <a:ext cx="2671800" cy="384000"/>
          </a:xfrm>
          <a:prstGeom prst="rect">
            <a:avLst/>
          </a:prstGeom>
        </p:spPr>
        <p:txBody>
          <a:bodyPr anchorCtr="0" anchor="ctr" bIns="121875" lIns="121875" spcFirstLastPara="1" rIns="121875" wrap="square" tIns="121875">
            <a:noAutofit/>
          </a:bodyPr>
          <a:lstStyle/>
          <a:p>
            <a:pPr indent="0" lvl="0" marL="0" rtl="0" algn="l">
              <a:spcBef>
                <a:spcPts val="0"/>
              </a:spcBef>
              <a:spcAft>
                <a:spcPts val="0"/>
              </a:spcAft>
              <a:buNone/>
            </a:pPr>
            <a:r>
              <a:rPr lang="en-US"/>
              <a:t>Peak action</a:t>
            </a:r>
            <a:endParaRPr/>
          </a:p>
        </p:txBody>
      </p:sp>
      <p:sp>
        <p:nvSpPr>
          <p:cNvPr id="904" name="Google Shape;904;g293c0e7a3dc_0_1176"/>
          <p:cNvSpPr txBox="1"/>
          <p:nvPr>
            <p:ph idx="15" type="subTitle"/>
          </p:nvPr>
        </p:nvSpPr>
        <p:spPr>
          <a:xfrm>
            <a:off x="8222425" y="5326533"/>
            <a:ext cx="3318000" cy="1070700"/>
          </a:xfrm>
          <a:prstGeom prst="rect">
            <a:avLst/>
          </a:prstGeom>
          <a:ln cap="flat" cmpd="sng" w="28575">
            <a:solidFill>
              <a:schemeClr val="accent1"/>
            </a:solidFill>
            <a:prstDash val="solid"/>
            <a:round/>
            <a:headEnd len="sm" w="sm" type="none"/>
            <a:tailEnd len="sm" w="sm" type="none"/>
          </a:ln>
        </p:spPr>
        <p:txBody>
          <a:bodyPr anchorCtr="0" anchor="ctr" bIns="121875" lIns="121875" spcFirstLastPara="1" rIns="121875" wrap="square" tIns="121875">
            <a:noAutofit/>
          </a:bodyPr>
          <a:lstStyle/>
          <a:p>
            <a:pPr indent="0" lvl="0" marL="0" rtl="0" algn="l">
              <a:spcBef>
                <a:spcPts val="0"/>
              </a:spcBef>
              <a:spcAft>
                <a:spcPts val="0"/>
              </a:spcAft>
              <a:buNone/>
            </a:pPr>
            <a:r>
              <a:rPr lang="en-US"/>
              <a:t>Most intense action we are building towards— our most powerful weapon</a:t>
            </a:r>
            <a:endParaRPr/>
          </a:p>
        </p:txBody>
      </p:sp>
      <p:grpSp>
        <p:nvGrpSpPr>
          <p:cNvPr id="905" name="Google Shape;905;g293c0e7a3dc_0_1176"/>
          <p:cNvGrpSpPr/>
          <p:nvPr/>
        </p:nvGrpSpPr>
        <p:grpSpPr>
          <a:xfrm>
            <a:off x="4936772" y="1822008"/>
            <a:ext cx="563322" cy="413843"/>
            <a:chOff x="2278533" y="2937377"/>
            <a:chExt cx="346788" cy="254704"/>
          </a:xfrm>
        </p:grpSpPr>
        <p:sp>
          <p:nvSpPr>
            <p:cNvPr id="906" name="Google Shape;906;g293c0e7a3dc_0_1176"/>
            <p:cNvSpPr/>
            <p:nvPr/>
          </p:nvSpPr>
          <p:spPr>
            <a:xfrm>
              <a:off x="2317557" y="2958607"/>
              <a:ext cx="270619" cy="184200"/>
            </a:xfrm>
            <a:custGeom>
              <a:rect b="b" l="l" r="r" t="t"/>
              <a:pathLst>
                <a:path extrusionOk="0" h="5787" w="8502">
                  <a:moveTo>
                    <a:pt x="2691" y="1179"/>
                  </a:moveTo>
                  <a:cubicBezTo>
                    <a:pt x="2882" y="1179"/>
                    <a:pt x="3049" y="1346"/>
                    <a:pt x="3049" y="1536"/>
                  </a:cubicBezTo>
                  <a:lnTo>
                    <a:pt x="3049" y="1881"/>
                  </a:lnTo>
                  <a:cubicBezTo>
                    <a:pt x="3049" y="2167"/>
                    <a:pt x="2810" y="2405"/>
                    <a:pt x="2525" y="2405"/>
                  </a:cubicBezTo>
                  <a:cubicBezTo>
                    <a:pt x="2227" y="2405"/>
                    <a:pt x="1989" y="2167"/>
                    <a:pt x="1989" y="1881"/>
                  </a:cubicBezTo>
                  <a:lnTo>
                    <a:pt x="1989" y="1536"/>
                  </a:lnTo>
                  <a:cubicBezTo>
                    <a:pt x="1989" y="1346"/>
                    <a:pt x="2156" y="1179"/>
                    <a:pt x="2346" y="1179"/>
                  </a:cubicBezTo>
                  <a:close/>
                  <a:moveTo>
                    <a:pt x="6787" y="1036"/>
                  </a:moveTo>
                  <a:cubicBezTo>
                    <a:pt x="6894" y="1036"/>
                    <a:pt x="6966" y="1108"/>
                    <a:pt x="6966" y="1215"/>
                  </a:cubicBezTo>
                  <a:lnTo>
                    <a:pt x="6966" y="1715"/>
                  </a:lnTo>
                  <a:cubicBezTo>
                    <a:pt x="6966" y="1774"/>
                    <a:pt x="6930" y="1834"/>
                    <a:pt x="6871" y="1870"/>
                  </a:cubicBezTo>
                  <a:cubicBezTo>
                    <a:pt x="6835" y="1893"/>
                    <a:pt x="6799" y="1941"/>
                    <a:pt x="6799" y="2000"/>
                  </a:cubicBezTo>
                  <a:lnTo>
                    <a:pt x="6799" y="2251"/>
                  </a:lnTo>
                  <a:cubicBezTo>
                    <a:pt x="6799" y="2334"/>
                    <a:pt x="6847" y="2381"/>
                    <a:pt x="6918" y="2405"/>
                  </a:cubicBezTo>
                  <a:lnTo>
                    <a:pt x="7335" y="2512"/>
                  </a:lnTo>
                  <a:cubicBezTo>
                    <a:pt x="7406" y="2524"/>
                    <a:pt x="7466" y="2596"/>
                    <a:pt x="7466" y="2691"/>
                  </a:cubicBezTo>
                  <a:lnTo>
                    <a:pt x="7466" y="2727"/>
                  </a:lnTo>
                  <a:lnTo>
                    <a:pt x="5739" y="2727"/>
                  </a:lnTo>
                  <a:lnTo>
                    <a:pt x="5739" y="2691"/>
                  </a:lnTo>
                  <a:cubicBezTo>
                    <a:pt x="5739" y="2596"/>
                    <a:pt x="5799" y="2536"/>
                    <a:pt x="5870" y="2512"/>
                  </a:cubicBezTo>
                  <a:lnTo>
                    <a:pt x="6287" y="2405"/>
                  </a:lnTo>
                  <a:cubicBezTo>
                    <a:pt x="6370" y="2381"/>
                    <a:pt x="6406" y="2334"/>
                    <a:pt x="6406" y="2251"/>
                  </a:cubicBezTo>
                  <a:lnTo>
                    <a:pt x="6406" y="2000"/>
                  </a:lnTo>
                  <a:cubicBezTo>
                    <a:pt x="6430" y="1941"/>
                    <a:pt x="6394" y="1893"/>
                    <a:pt x="6359" y="1870"/>
                  </a:cubicBezTo>
                  <a:cubicBezTo>
                    <a:pt x="6299" y="1834"/>
                    <a:pt x="6263" y="1774"/>
                    <a:pt x="6263" y="1715"/>
                  </a:cubicBezTo>
                  <a:lnTo>
                    <a:pt x="6263" y="1215"/>
                  </a:lnTo>
                  <a:cubicBezTo>
                    <a:pt x="6263" y="1108"/>
                    <a:pt x="6335" y="1036"/>
                    <a:pt x="6442" y="1036"/>
                  </a:cubicBezTo>
                  <a:close/>
                  <a:moveTo>
                    <a:pt x="8144" y="334"/>
                  </a:moveTo>
                  <a:lnTo>
                    <a:pt x="8144" y="2751"/>
                  </a:lnTo>
                  <a:lnTo>
                    <a:pt x="7787" y="2751"/>
                  </a:lnTo>
                  <a:lnTo>
                    <a:pt x="7787" y="2703"/>
                  </a:lnTo>
                  <a:cubicBezTo>
                    <a:pt x="7787" y="2477"/>
                    <a:pt x="7633" y="2274"/>
                    <a:pt x="7406" y="2215"/>
                  </a:cubicBezTo>
                  <a:lnTo>
                    <a:pt x="7109" y="2131"/>
                  </a:lnTo>
                  <a:lnTo>
                    <a:pt x="7109" y="2096"/>
                  </a:lnTo>
                  <a:cubicBezTo>
                    <a:pt x="7216" y="2000"/>
                    <a:pt x="7275" y="1870"/>
                    <a:pt x="7275" y="1715"/>
                  </a:cubicBezTo>
                  <a:lnTo>
                    <a:pt x="7275" y="1215"/>
                  </a:lnTo>
                  <a:cubicBezTo>
                    <a:pt x="7275" y="929"/>
                    <a:pt x="7049" y="703"/>
                    <a:pt x="6775" y="703"/>
                  </a:cubicBezTo>
                  <a:lnTo>
                    <a:pt x="6430" y="703"/>
                  </a:lnTo>
                  <a:cubicBezTo>
                    <a:pt x="6144" y="703"/>
                    <a:pt x="5918" y="929"/>
                    <a:pt x="5918" y="1215"/>
                  </a:cubicBezTo>
                  <a:lnTo>
                    <a:pt x="5918" y="1715"/>
                  </a:lnTo>
                  <a:cubicBezTo>
                    <a:pt x="5918" y="1870"/>
                    <a:pt x="5978" y="2000"/>
                    <a:pt x="6085" y="2096"/>
                  </a:cubicBezTo>
                  <a:lnTo>
                    <a:pt x="6085" y="2131"/>
                  </a:lnTo>
                  <a:lnTo>
                    <a:pt x="5787" y="2215"/>
                  </a:lnTo>
                  <a:cubicBezTo>
                    <a:pt x="5561" y="2274"/>
                    <a:pt x="5418" y="2465"/>
                    <a:pt x="5418" y="2703"/>
                  </a:cubicBezTo>
                  <a:lnTo>
                    <a:pt x="5418" y="2751"/>
                  </a:lnTo>
                  <a:lnTo>
                    <a:pt x="5061" y="2751"/>
                  </a:lnTo>
                  <a:lnTo>
                    <a:pt x="5061" y="334"/>
                  </a:lnTo>
                  <a:close/>
                  <a:moveTo>
                    <a:pt x="2691" y="2715"/>
                  </a:moveTo>
                  <a:lnTo>
                    <a:pt x="2691" y="2786"/>
                  </a:lnTo>
                  <a:cubicBezTo>
                    <a:pt x="2703" y="2846"/>
                    <a:pt x="2727" y="2905"/>
                    <a:pt x="2751" y="2965"/>
                  </a:cubicBezTo>
                  <a:lnTo>
                    <a:pt x="2525" y="3191"/>
                  </a:lnTo>
                  <a:lnTo>
                    <a:pt x="2513" y="3191"/>
                  </a:lnTo>
                  <a:lnTo>
                    <a:pt x="2287" y="2965"/>
                  </a:lnTo>
                  <a:cubicBezTo>
                    <a:pt x="2322" y="2929"/>
                    <a:pt x="2334" y="2870"/>
                    <a:pt x="2334" y="2810"/>
                  </a:cubicBezTo>
                  <a:lnTo>
                    <a:pt x="2334" y="2715"/>
                  </a:lnTo>
                  <a:close/>
                  <a:moveTo>
                    <a:pt x="3037" y="3143"/>
                  </a:moveTo>
                  <a:lnTo>
                    <a:pt x="3346" y="3263"/>
                  </a:lnTo>
                  <a:cubicBezTo>
                    <a:pt x="3477" y="3310"/>
                    <a:pt x="3572" y="3441"/>
                    <a:pt x="3572" y="3596"/>
                  </a:cubicBezTo>
                  <a:lnTo>
                    <a:pt x="3572" y="4608"/>
                  </a:lnTo>
                  <a:cubicBezTo>
                    <a:pt x="3572" y="4715"/>
                    <a:pt x="3501" y="4787"/>
                    <a:pt x="3394" y="4787"/>
                  </a:cubicBezTo>
                  <a:lnTo>
                    <a:pt x="2691" y="4787"/>
                  </a:lnTo>
                  <a:lnTo>
                    <a:pt x="2691" y="4596"/>
                  </a:lnTo>
                  <a:lnTo>
                    <a:pt x="3049" y="4596"/>
                  </a:lnTo>
                  <a:cubicBezTo>
                    <a:pt x="3144" y="4596"/>
                    <a:pt x="3215" y="4513"/>
                    <a:pt x="3215" y="4429"/>
                  </a:cubicBezTo>
                  <a:lnTo>
                    <a:pt x="3215" y="3917"/>
                  </a:lnTo>
                  <a:cubicBezTo>
                    <a:pt x="3215" y="3834"/>
                    <a:pt x="3144" y="3763"/>
                    <a:pt x="3049" y="3763"/>
                  </a:cubicBezTo>
                  <a:cubicBezTo>
                    <a:pt x="2965" y="3763"/>
                    <a:pt x="2882" y="3834"/>
                    <a:pt x="2882" y="3917"/>
                  </a:cubicBezTo>
                  <a:lnTo>
                    <a:pt x="2882" y="4275"/>
                  </a:lnTo>
                  <a:lnTo>
                    <a:pt x="2191" y="4275"/>
                  </a:lnTo>
                  <a:lnTo>
                    <a:pt x="2191" y="3917"/>
                  </a:lnTo>
                  <a:cubicBezTo>
                    <a:pt x="2191" y="3834"/>
                    <a:pt x="2108" y="3763"/>
                    <a:pt x="2025" y="3763"/>
                  </a:cubicBezTo>
                  <a:cubicBezTo>
                    <a:pt x="1929" y="3763"/>
                    <a:pt x="1858" y="3834"/>
                    <a:pt x="1858" y="3917"/>
                  </a:cubicBezTo>
                  <a:lnTo>
                    <a:pt x="1858" y="4429"/>
                  </a:lnTo>
                  <a:cubicBezTo>
                    <a:pt x="1858" y="4513"/>
                    <a:pt x="1929" y="4596"/>
                    <a:pt x="2025" y="4596"/>
                  </a:cubicBezTo>
                  <a:lnTo>
                    <a:pt x="2382" y="4596"/>
                  </a:lnTo>
                  <a:lnTo>
                    <a:pt x="2382" y="4787"/>
                  </a:lnTo>
                  <a:lnTo>
                    <a:pt x="1679" y="4787"/>
                  </a:lnTo>
                  <a:cubicBezTo>
                    <a:pt x="1572" y="4787"/>
                    <a:pt x="1501" y="4715"/>
                    <a:pt x="1501" y="4608"/>
                  </a:cubicBezTo>
                  <a:lnTo>
                    <a:pt x="1501" y="3596"/>
                  </a:lnTo>
                  <a:lnTo>
                    <a:pt x="1489" y="3596"/>
                  </a:lnTo>
                  <a:cubicBezTo>
                    <a:pt x="1489" y="3441"/>
                    <a:pt x="1572" y="3310"/>
                    <a:pt x="1715" y="3263"/>
                  </a:cubicBezTo>
                  <a:lnTo>
                    <a:pt x="2025" y="3143"/>
                  </a:lnTo>
                  <a:lnTo>
                    <a:pt x="2287" y="3417"/>
                  </a:lnTo>
                  <a:cubicBezTo>
                    <a:pt x="2346" y="3477"/>
                    <a:pt x="2441" y="3501"/>
                    <a:pt x="2525" y="3501"/>
                  </a:cubicBezTo>
                  <a:cubicBezTo>
                    <a:pt x="2620" y="3501"/>
                    <a:pt x="2691" y="3477"/>
                    <a:pt x="2763" y="3417"/>
                  </a:cubicBezTo>
                  <a:lnTo>
                    <a:pt x="3037" y="3143"/>
                  </a:lnTo>
                  <a:close/>
                  <a:moveTo>
                    <a:pt x="4727" y="4763"/>
                  </a:moveTo>
                  <a:lnTo>
                    <a:pt x="4727" y="5465"/>
                  </a:lnTo>
                  <a:lnTo>
                    <a:pt x="298" y="5465"/>
                  </a:lnTo>
                  <a:lnTo>
                    <a:pt x="298" y="4763"/>
                  </a:lnTo>
                  <a:lnTo>
                    <a:pt x="1191" y="4763"/>
                  </a:lnTo>
                  <a:cubicBezTo>
                    <a:pt x="1251" y="4965"/>
                    <a:pt x="1441" y="5108"/>
                    <a:pt x="1667" y="5108"/>
                  </a:cubicBezTo>
                  <a:lnTo>
                    <a:pt x="3358" y="5108"/>
                  </a:lnTo>
                  <a:cubicBezTo>
                    <a:pt x="3584" y="5108"/>
                    <a:pt x="3763" y="4965"/>
                    <a:pt x="3834" y="4763"/>
                  </a:cubicBezTo>
                  <a:close/>
                  <a:moveTo>
                    <a:pt x="6763" y="3775"/>
                  </a:moveTo>
                  <a:cubicBezTo>
                    <a:pt x="6871" y="3775"/>
                    <a:pt x="6942" y="3846"/>
                    <a:pt x="6942" y="3953"/>
                  </a:cubicBezTo>
                  <a:lnTo>
                    <a:pt x="6942" y="4453"/>
                  </a:lnTo>
                  <a:cubicBezTo>
                    <a:pt x="6942" y="4513"/>
                    <a:pt x="6918" y="4572"/>
                    <a:pt x="6859" y="4608"/>
                  </a:cubicBezTo>
                  <a:cubicBezTo>
                    <a:pt x="6811" y="4632"/>
                    <a:pt x="6787" y="4679"/>
                    <a:pt x="6787" y="4739"/>
                  </a:cubicBezTo>
                  <a:lnTo>
                    <a:pt x="6787" y="4989"/>
                  </a:lnTo>
                  <a:cubicBezTo>
                    <a:pt x="6787" y="5060"/>
                    <a:pt x="6823" y="5120"/>
                    <a:pt x="6906" y="5144"/>
                  </a:cubicBezTo>
                  <a:lnTo>
                    <a:pt x="7323" y="5251"/>
                  </a:lnTo>
                  <a:cubicBezTo>
                    <a:pt x="7394" y="5263"/>
                    <a:pt x="7454" y="5334"/>
                    <a:pt x="7454" y="5429"/>
                  </a:cubicBezTo>
                  <a:lnTo>
                    <a:pt x="7454" y="5465"/>
                  </a:lnTo>
                  <a:lnTo>
                    <a:pt x="5739" y="5465"/>
                  </a:lnTo>
                  <a:lnTo>
                    <a:pt x="5739" y="5429"/>
                  </a:lnTo>
                  <a:cubicBezTo>
                    <a:pt x="5739" y="5334"/>
                    <a:pt x="5799" y="5275"/>
                    <a:pt x="5882" y="5251"/>
                  </a:cubicBezTo>
                  <a:lnTo>
                    <a:pt x="6287" y="5144"/>
                  </a:lnTo>
                  <a:cubicBezTo>
                    <a:pt x="6370" y="5120"/>
                    <a:pt x="6406" y="5060"/>
                    <a:pt x="6406" y="4989"/>
                  </a:cubicBezTo>
                  <a:lnTo>
                    <a:pt x="6406" y="4739"/>
                  </a:lnTo>
                  <a:cubicBezTo>
                    <a:pt x="6406" y="4679"/>
                    <a:pt x="6382" y="4632"/>
                    <a:pt x="6335" y="4608"/>
                  </a:cubicBezTo>
                  <a:cubicBezTo>
                    <a:pt x="6275" y="4572"/>
                    <a:pt x="6251" y="4513"/>
                    <a:pt x="6251" y="4453"/>
                  </a:cubicBezTo>
                  <a:lnTo>
                    <a:pt x="6251" y="3953"/>
                  </a:lnTo>
                  <a:cubicBezTo>
                    <a:pt x="6251" y="3846"/>
                    <a:pt x="6323" y="3775"/>
                    <a:pt x="6430" y="3775"/>
                  </a:cubicBezTo>
                  <a:close/>
                  <a:moveTo>
                    <a:pt x="8156" y="3060"/>
                  </a:moveTo>
                  <a:lnTo>
                    <a:pt x="8156" y="5465"/>
                  </a:lnTo>
                  <a:lnTo>
                    <a:pt x="7799" y="5465"/>
                  </a:lnTo>
                  <a:lnTo>
                    <a:pt x="7799" y="5429"/>
                  </a:lnTo>
                  <a:cubicBezTo>
                    <a:pt x="7799" y="5203"/>
                    <a:pt x="7644" y="4989"/>
                    <a:pt x="7430" y="4929"/>
                  </a:cubicBezTo>
                  <a:lnTo>
                    <a:pt x="7132" y="4858"/>
                  </a:lnTo>
                  <a:lnTo>
                    <a:pt x="7132" y="4810"/>
                  </a:lnTo>
                  <a:cubicBezTo>
                    <a:pt x="7228" y="4727"/>
                    <a:pt x="7287" y="4596"/>
                    <a:pt x="7287" y="4441"/>
                  </a:cubicBezTo>
                  <a:lnTo>
                    <a:pt x="7287" y="3941"/>
                  </a:lnTo>
                  <a:cubicBezTo>
                    <a:pt x="7287" y="3655"/>
                    <a:pt x="7073" y="3429"/>
                    <a:pt x="6787" y="3429"/>
                  </a:cubicBezTo>
                  <a:lnTo>
                    <a:pt x="6442" y="3429"/>
                  </a:lnTo>
                  <a:cubicBezTo>
                    <a:pt x="6156" y="3429"/>
                    <a:pt x="5942" y="3655"/>
                    <a:pt x="5942" y="3941"/>
                  </a:cubicBezTo>
                  <a:lnTo>
                    <a:pt x="5942" y="4441"/>
                  </a:lnTo>
                  <a:cubicBezTo>
                    <a:pt x="5942" y="4596"/>
                    <a:pt x="6001" y="4727"/>
                    <a:pt x="6097" y="4810"/>
                  </a:cubicBezTo>
                  <a:lnTo>
                    <a:pt x="6097" y="4858"/>
                  </a:lnTo>
                  <a:lnTo>
                    <a:pt x="5799" y="4929"/>
                  </a:lnTo>
                  <a:cubicBezTo>
                    <a:pt x="5585" y="4989"/>
                    <a:pt x="5430" y="5191"/>
                    <a:pt x="5430" y="5429"/>
                  </a:cubicBezTo>
                  <a:lnTo>
                    <a:pt x="5430" y="5465"/>
                  </a:lnTo>
                  <a:lnTo>
                    <a:pt x="5073" y="5465"/>
                  </a:lnTo>
                  <a:lnTo>
                    <a:pt x="5073" y="3060"/>
                  </a:lnTo>
                  <a:close/>
                  <a:moveTo>
                    <a:pt x="167" y="0"/>
                  </a:moveTo>
                  <a:cubicBezTo>
                    <a:pt x="72" y="0"/>
                    <a:pt x="1" y="84"/>
                    <a:pt x="1" y="167"/>
                  </a:cubicBezTo>
                  <a:lnTo>
                    <a:pt x="1" y="5620"/>
                  </a:lnTo>
                  <a:cubicBezTo>
                    <a:pt x="1" y="5703"/>
                    <a:pt x="72" y="5787"/>
                    <a:pt x="167" y="5787"/>
                  </a:cubicBezTo>
                  <a:lnTo>
                    <a:pt x="8335" y="5787"/>
                  </a:lnTo>
                  <a:cubicBezTo>
                    <a:pt x="8418" y="5787"/>
                    <a:pt x="8502" y="5703"/>
                    <a:pt x="8502" y="5620"/>
                  </a:cubicBezTo>
                  <a:lnTo>
                    <a:pt x="8502" y="167"/>
                  </a:lnTo>
                  <a:cubicBezTo>
                    <a:pt x="8466" y="84"/>
                    <a:pt x="8395" y="24"/>
                    <a:pt x="8311" y="24"/>
                  </a:cubicBezTo>
                  <a:lnTo>
                    <a:pt x="1334" y="24"/>
                  </a:lnTo>
                  <a:cubicBezTo>
                    <a:pt x="1251" y="24"/>
                    <a:pt x="1167" y="95"/>
                    <a:pt x="1167" y="191"/>
                  </a:cubicBezTo>
                  <a:cubicBezTo>
                    <a:pt x="1167" y="274"/>
                    <a:pt x="1251" y="346"/>
                    <a:pt x="1334" y="346"/>
                  </a:cubicBezTo>
                  <a:lnTo>
                    <a:pt x="4763" y="346"/>
                  </a:lnTo>
                  <a:lnTo>
                    <a:pt x="4763" y="4453"/>
                  </a:lnTo>
                  <a:lnTo>
                    <a:pt x="3882" y="4453"/>
                  </a:lnTo>
                  <a:lnTo>
                    <a:pt x="3882" y="3608"/>
                  </a:lnTo>
                  <a:cubicBezTo>
                    <a:pt x="3882" y="3346"/>
                    <a:pt x="3703" y="3084"/>
                    <a:pt x="3453" y="2977"/>
                  </a:cubicBezTo>
                  <a:lnTo>
                    <a:pt x="3037" y="2822"/>
                  </a:lnTo>
                  <a:lnTo>
                    <a:pt x="3037" y="2798"/>
                  </a:lnTo>
                  <a:lnTo>
                    <a:pt x="3037" y="2572"/>
                  </a:lnTo>
                  <a:cubicBezTo>
                    <a:pt x="3239" y="2417"/>
                    <a:pt x="3382" y="2167"/>
                    <a:pt x="3382" y="1893"/>
                  </a:cubicBezTo>
                  <a:lnTo>
                    <a:pt x="3382" y="1560"/>
                  </a:lnTo>
                  <a:cubicBezTo>
                    <a:pt x="3382" y="1179"/>
                    <a:pt x="3084" y="881"/>
                    <a:pt x="2703" y="881"/>
                  </a:cubicBezTo>
                  <a:lnTo>
                    <a:pt x="2370" y="881"/>
                  </a:lnTo>
                  <a:cubicBezTo>
                    <a:pt x="1989" y="881"/>
                    <a:pt x="1691" y="1179"/>
                    <a:pt x="1691" y="1560"/>
                  </a:cubicBezTo>
                  <a:lnTo>
                    <a:pt x="1691" y="1893"/>
                  </a:lnTo>
                  <a:cubicBezTo>
                    <a:pt x="1691" y="2179"/>
                    <a:pt x="1834" y="2417"/>
                    <a:pt x="2037" y="2572"/>
                  </a:cubicBezTo>
                  <a:lnTo>
                    <a:pt x="2037" y="2810"/>
                  </a:lnTo>
                  <a:lnTo>
                    <a:pt x="2037" y="2822"/>
                  </a:lnTo>
                  <a:lnTo>
                    <a:pt x="1620" y="2989"/>
                  </a:lnTo>
                  <a:cubicBezTo>
                    <a:pt x="1370" y="3084"/>
                    <a:pt x="1191" y="3346"/>
                    <a:pt x="1191" y="3608"/>
                  </a:cubicBezTo>
                  <a:lnTo>
                    <a:pt x="1191" y="4453"/>
                  </a:lnTo>
                  <a:lnTo>
                    <a:pt x="310" y="4453"/>
                  </a:lnTo>
                  <a:lnTo>
                    <a:pt x="310" y="334"/>
                  </a:lnTo>
                  <a:lnTo>
                    <a:pt x="667" y="334"/>
                  </a:lnTo>
                  <a:cubicBezTo>
                    <a:pt x="763" y="334"/>
                    <a:pt x="834" y="262"/>
                    <a:pt x="834" y="167"/>
                  </a:cubicBezTo>
                  <a:cubicBezTo>
                    <a:pt x="834" y="84"/>
                    <a:pt x="763" y="0"/>
                    <a:pt x="667" y="0"/>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907" name="Google Shape;907;g293c0e7a3dc_0_1176"/>
            <p:cNvSpPr/>
            <p:nvPr/>
          </p:nvSpPr>
          <p:spPr>
            <a:xfrm>
              <a:off x="2278533" y="2937377"/>
              <a:ext cx="346788" cy="254704"/>
            </a:xfrm>
            <a:custGeom>
              <a:rect b="b" l="l" r="r" t="t"/>
              <a:pathLst>
                <a:path extrusionOk="0" h="8002" w="10895">
                  <a:moveTo>
                    <a:pt x="9871" y="310"/>
                  </a:moveTo>
                  <a:cubicBezTo>
                    <a:pt x="9978" y="310"/>
                    <a:pt x="10049" y="393"/>
                    <a:pt x="10049" y="489"/>
                  </a:cubicBezTo>
                  <a:lnTo>
                    <a:pt x="10049" y="6799"/>
                  </a:lnTo>
                  <a:lnTo>
                    <a:pt x="9692" y="6799"/>
                  </a:lnTo>
                  <a:cubicBezTo>
                    <a:pt x="9609" y="6799"/>
                    <a:pt x="9525" y="6882"/>
                    <a:pt x="9525" y="6966"/>
                  </a:cubicBezTo>
                  <a:cubicBezTo>
                    <a:pt x="9525" y="7061"/>
                    <a:pt x="9609" y="7132"/>
                    <a:pt x="9692" y="7132"/>
                  </a:cubicBezTo>
                  <a:lnTo>
                    <a:pt x="10537" y="7132"/>
                  </a:lnTo>
                  <a:cubicBezTo>
                    <a:pt x="10537" y="7132"/>
                    <a:pt x="10561" y="7132"/>
                    <a:pt x="10561" y="7144"/>
                  </a:cubicBezTo>
                  <a:lnTo>
                    <a:pt x="10561" y="7490"/>
                  </a:lnTo>
                  <a:cubicBezTo>
                    <a:pt x="10573" y="7585"/>
                    <a:pt x="10478" y="7668"/>
                    <a:pt x="10394" y="7668"/>
                  </a:cubicBezTo>
                  <a:lnTo>
                    <a:pt x="512" y="7668"/>
                  </a:lnTo>
                  <a:cubicBezTo>
                    <a:pt x="405" y="7668"/>
                    <a:pt x="334" y="7597"/>
                    <a:pt x="334" y="7490"/>
                  </a:cubicBezTo>
                  <a:lnTo>
                    <a:pt x="334" y="7144"/>
                  </a:lnTo>
                  <a:cubicBezTo>
                    <a:pt x="334" y="7144"/>
                    <a:pt x="334" y="7132"/>
                    <a:pt x="346" y="7132"/>
                  </a:cubicBezTo>
                  <a:lnTo>
                    <a:pt x="9037" y="7132"/>
                  </a:lnTo>
                  <a:cubicBezTo>
                    <a:pt x="9132" y="7132"/>
                    <a:pt x="9204" y="7061"/>
                    <a:pt x="9204" y="6966"/>
                  </a:cubicBezTo>
                  <a:cubicBezTo>
                    <a:pt x="9204" y="6882"/>
                    <a:pt x="9132" y="6799"/>
                    <a:pt x="9037" y="6799"/>
                  </a:cubicBezTo>
                  <a:lnTo>
                    <a:pt x="858" y="6799"/>
                  </a:lnTo>
                  <a:lnTo>
                    <a:pt x="858" y="489"/>
                  </a:lnTo>
                  <a:cubicBezTo>
                    <a:pt x="858" y="393"/>
                    <a:pt x="929" y="310"/>
                    <a:pt x="1036" y="310"/>
                  </a:cubicBezTo>
                  <a:close/>
                  <a:moveTo>
                    <a:pt x="1012" y="0"/>
                  </a:moveTo>
                  <a:cubicBezTo>
                    <a:pt x="738" y="0"/>
                    <a:pt x="512" y="227"/>
                    <a:pt x="512" y="512"/>
                  </a:cubicBezTo>
                  <a:lnTo>
                    <a:pt x="512" y="6823"/>
                  </a:lnTo>
                  <a:lnTo>
                    <a:pt x="334" y="6823"/>
                  </a:lnTo>
                  <a:cubicBezTo>
                    <a:pt x="155" y="6823"/>
                    <a:pt x="0" y="6966"/>
                    <a:pt x="0" y="7144"/>
                  </a:cubicBezTo>
                  <a:lnTo>
                    <a:pt x="0" y="7490"/>
                  </a:lnTo>
                  <a:cubicBezTo>
                    <a:pt x="0" y="7775"/>
                    <a:pt x="226" y="8001"/>
                    <a:pt x="512" y="8001"/>
                  </a:cubicBezTo>
                  <a:lnTo>
                    <a:pt x="10394" y="8001"/>
                  </a:lnTo>
                  <a:cubicBezTo>
                    <a:pt x="10680" y="8001"/>
                    <a:pt x="10894" y="7775"/>
                    <a:pt x="10894" y="7490"/>
                  </a:cubicBezTo>
                  <a:lnTo>
                    <a:pt x="10894" y="7144"/>
                  </a:lnTo>
                  <a:cubicBezTo>
                    <a:pt x="10883" y="6966"/>
                    <a:pt x="10728" y="6823"/>
                    <a:pt x="10561" y="6823"/>
                  </a:cubicBezTo>
                  <a:lnTo>
                    <a:pt x="10383" y="6823"/>
                  </a:lnTo>
                  <a:lnTo>
                    <a:pt x="10383" y="512"/>
                  </a:lnTo>
                  <a:cubicBezTo>
                    <a:pt x="10383" y="227"/>
                    <a:pt x="10156" y="0"/>
                    <a:pt x="9871" y="0"/>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grpSp>
      <p:grpSp>
        <p:nvGrpSpPr>
          <p:cNvPr id="908" name="Google Shape;908;g293c0e7a3dc_0_1176"/>
          <p:cNvGrpSpPr/>
          <p:nvPr/>
        </p:nvGrpSpPr>
        <p:grpSpPr>
          <a:xfrm>
            <a:off x="8464454" y="4251416"/>
            <a:ext cx="381440" cy="461905"/>
            <a:chOff x="1836637" y="2891510"/>
            <a:chExt cx="286152" cy="346438"/>
          </a:xfrm>
        </p:grpSpPr>
        <p:sp>
          <p:nvSpPr>
            <p:cNvPr id="909" name="Google Shape;909;g293c0e7a3dc_0_1176"/>
            <p:cNvSpPr/>
            <p:nvPr/>
          </p:nvSpPr>
          <p:spPr>
            <a:xfrm>
              <a:off x="1836637" y="3059413"/>
              <a:ext cx="286152" cy="178534"/>
            </a:xfrm>
            <a:custGeom>
              <a:rect b="b" l="l" r="r" t="t"/>
              <a:pathLst>
                <a:path extrusionOk="0" h="5609" w="8990">
                  <a:moveTo>
                    <a:pt x="3072" y="322"/>
                  </a:moveTo>
                  <a:cubicBezTo>
                    <a:pt x="3156" y="322"/>
                    <a:pt x="3251" y="357"/>
                    <a:pt x="3322" y="429"/>
                  </a:cubicBezTo>
                  <a:cubicBezTo>
                    <a:pt x="3382" y="488"/>
                    <a:pt x="3430" y="572"/>
                    <a:pt x="3430" y="679"/>
                  </a:cubicBezTo>
                  <a:lnTo>
                    <a:pt x="3430" y="1108"/>
                  </a:lnTo>
                  <a:cubicBezTo>
                    <a:pt x="3406" y="1286"/>
                    <a:pt x="3311" y="1453"/>
                    <a:pt x="3144" y="1560"/>
                  </a:cubicBezTo>
                  <a:cubicBezTo>
                    <a:pt x="3096" y="1584"/>
                    <a:pt x="3072" y="1631"/>
                    <a:pt x="3072" y="1691"/>
                  </a:cubicBezTo>
                  <a:lnTo>
                    <a:pt x="3072" y="1870"/>
                  </a:lnTo>
                  <a:lnTo>
                    <a:pt x="2715" y="1870"/>
                  </a:lnTo>
                  <a:lnTo>
                    <a:pt x="2715" y="1691"/>
                  </a:lnTo>
                  <a:cubicBezTo>
                    <a:pt x="2715" y="1631"/>
                    <a:pt x="2679" y="1584"/>
                    <a:pt x="2632" y="1560"/>
                  </a:cubicBezTo>
                  <a:cubicBezTo>
                    <a:pt x="2477" y="1465"/>
                    <a:pt x="2370" y="1286"/>
                    <a:pt x="2370" y="1108"/>
                  </a:cubicBezTo>
                  <a:lnTo>
                    <a:pt x="2370" y="679"/>
                  </a:lnTo>
                  <a:cubicBezTo>
                    <a:pt x="2370" y="488"/>
                    <a:pt x="2537" y="322"/>
                    <a:pt x="2727" y="322"/>
                  </a:cubicBezTo>
                  <a:close/>
                  <a:moveTo>
                    <a:pt x="6132" y="322"/>
                  </a:moveTo>
                  <a:cubicBezTo>
                    <a:pt x="6228" y="322"/>
                    <a:pt x="6311" y="357"/>
                    <a:pt x="6382" y="429"/>
                  </a:cubicBezTo>
                  <a:cubicBezTo>
                    <a:pt x="6442" y="488"/>
                    <a:pt x="6489" y="572"/>
                    <a:pt x="6489" y="679"/>
                  </a:cubicBezTo>
                  <a:lnTo>
                    <a:pt x="6489" y="1108"/>
                  </a:lnTo>
                  <a:cubicBezTo>
                    <a:pt x="6478" y="1286"/>
                    <a:pt x="6370" y="1453"/>
                    <a:pt x="6204" y="1560"/>
                  </a:cubicBezTo>
                  <a:cubicBezTo>
                    <a:pt x="6168" y="1584"/>
                    <a:pt x="6132" y="1631"/>
                    <a:pt x="6132" y="1691"/>
                  </a:cubicBezTo>
                  <a:lnTo>
                    <a:pt x="6132" y="1870"/>
                  </a:lnTo>
                  <a:lnTo>
                    <a:pt x="5775" y="1870"/>
                  </a:lnTo>
                  <a:lnTo>
                    <a:pt x="5775" y="1691"/>
                  </a:lnTo>
                  <a:cubicBezTo>
                    <a:pt x="5775" y="1631"/>
                    <a:pt x="5751" y="1584"/>
                    <a:pt x="5704" y="1560"/>
                  </a:cubicBezTo>
                  <a:cubicBezTo>
                    <a:pt x="5537" y="1465"/>
                    <a:pt x="5430" y="1286"/>
                    <a:pt x="5430" y="1108"/>
                  </a:cubicBezTo>
                  <a:lnTo>
                    <a:pt x="5430" y="679"/>
                  </a:lnTo>
                  <a:cubicBezTo>
                    <a:pt x="5430" y="488"/>
                    <a:pt x="5597" y="322"/>
                    <a:pt x="5787" y="322"/>
                  </a:cubicBezTo>
                  <a:close/>
                  <a:moveTo>
                    <a:pt x="1536" y="2024"/>
                  </a:moveTo>
                  <a:cubicBezTo>
                    <a:pt x="1620" y="2024"/>
                    <a:pt x="1715" y="2048"/>
                    <a:pt x="1787" y="2120"/>
                  </a:cubicBezTo>
                  <a:cubicBezTo>
                    <a:pt x="1846" y="2179"/>
                    <a:pt x="1894" y="2274"/>
                    <a:pt x="1894" y="2382"/>
                  </a:cubicBezTo>
                  <a:lnTo>
                    <a:pt x="1894" y="2810"/>
                  </a:lnTo>
                  <a:lnTo>
                    <a:pt x="1882" y="2810"/>
                  </a:lnTo>
                  <a:cubicBezTo>
                    <a:pt x="1882" y="2989"/>
                    <a:pt x="1775" y="3167"/>
                    <a:pt x="1608" y="3251"/>
                  </a:cubicBezTo>
                  <a:cubicBezTo>
                    <a:pt x="1560" y="3286"/>
                    <a:pt x="1536" y="3334"/>
                    <a:pt x="1536" y="3382"/>
                  </a:cubicBezTo>
                  <a:lnTo>
                    <a:pt x="1536" y="3572"/>
                  </a:lnTo>
                  <a:lnTo>
                    <a:pt x="1179" y="3572"/>
                  </a:lnTo>
                  <a:lnTo>
                    <a:pt x="1179" y="3382"/>
                  </a:lnTo>
                  <a:cubicBezTo>
                    <a:pt x="1179" y="3334"/>
                    <a:pt x="1144" y="3286"/>
                    <a:pt x="1108" y="3251"/>
                  </a:cubicBezTo>
                  <a:cubicBezTo>
                    <a:pt x="941" y="3167"/>
                    <a:pt x="834" y="2989"/>
                    <a:pt x="834" y="2810"/>
                  </a:cubicBezTo>
                  <a:lnTo>
                    <a:pt x="834" y="2382"/>
                  </a:lnTo>
                  <a:cubicBezTo>
                    <a:pt x="834" y="2179"/>
                    <a:pt x="1001" y="2024"/>
                    <a:pt x="1191" y="2024"/>
                  </a:cubicBezTo>
                  <a:close/>
                  <a:moveTo>
                    <a:pt x="4596" y="2024"/>
                  </a:moveTo>
                  <a:cubicBezTo>
                    <a:pt x="4692" y="2024"/>
                    <a:pt x="4775" y="2048"/>
                    <a:pt x="4858" y="2120"/>
                  </a:cubicBezTo>
                  <a:cubicBezTo>
                    <a:pt x="4918" y="2179"/>
                    <a:pt x="4954" y="2274"/>
                    <a:pt x="4954" y="2382"/>
                  </a:cubicBezTo>
                  <a:lnTo>
                    <a:pt x="4954" y="2810"/>
                  </a:lnTo>
                  <a:cubicBezTo>
                    <a:pt x="4942" y="3001"/>
                    <a:pt x="4835" y="3167"/>
                    <a:pt x="4680" y="3251"/>
                  </a:cubicBezTo>
                  <a:cubicBezTo>
                    <a:pt x="4632" y="3286"/>
                    <a:pt x="4596" y="3334"/>
                    <a:pt x="4596" y="3382"/>
                  </a:cubicBezTo>
                  <a:lnTo>
                    <a:pt x="4596" y="3572"/>
                  </a:lnTo>
                  <a:lnTo>
                    <a:pt x="4239" y="3572"/>
                  </a:lnTo>
                  <a:lnTo>
                    <a:pt x="4239" y="3382"/>
                  </a:lnTo>
                  <a:cubicBezTo>
                    <a:pt x="4239" y="3334"/>
                    <a:pt x="4215" y="3286"/>
                    <a:pt x="4168" y="3251"/>
                  </a:cubicBezTo>
                  <a:cubicBezTo>
                    <a:pt x="4001" y="3167"/>
                    <a:pt x="3906" y="2989"/>
                    <a:pt x="3906" y="2810"/>
                  </a:cubicBezTo>
                  <a:lnTo>
                    <a:pt x="3906" y="2382"/>
                  </a:lnTo>
                  <a:cubicBezTo>
                    <a:pt x="3906" y="2179"/>
                    <a:pt x="4061" y="2024"/>
                    <a:pt x="4263" y="2024"/>
                  </a:cubicBezTo>
                  <a:close/>
                  <a:moveTo>
                    <a:pt x="7668" y="2024"/>
                  </a:moveTo>
                  <a:cubicBezTo>
                    <a:pt x="7752" y="2024"/>
                    <a:pt x="7847" y="2048"/>
                    <a:pt x="7918" y="2120"/>
                  </a:cubicBezTo>
                  <a:cubicBezTo>
                    <a:pt x="7978" y="2179"/>
                    <a:pt x="8025" y="2274"/>
                    <a:pt x="8025" y="2382"/>
                  </a:cubicBezTo>
                  <a:lnTo>
                    <a:pt x="8025" y="2810"/>
                  </a:lnTo>
                  <a:cubicBezTo>
                    <a:pt x="8013" y="3001"/>
                    <a:pt x="7906" y="3167"/>
                    <a:pt x="7740" y="3251"/>
                  </a:cubicBezTo>
                  <a:cubicBezTo>
                    <a:pt x="7692" y="3286"/>
                    <a:pt x="7668" y="3334"/>
                    <a:pt x="7668" y="3382"/>
                  </a:cubicBezTo>
                  <a:lnTo>
                    <a:pt x="7668" y="3572"/>
                  </a:lnTo>
                  <a:lnTo>
                    <a:pt x="7311" y="3572"/>
                  </a:lnTo>
                  <a:lnTo>
                    <a:pt x="7311" y="3382"/>
                  </a:lnTo>
                  <a:cubicBezTo>
                    <a:pt x="7311" y="3334"/>
                    <a:pt x="7275" y="3286"/>
                    <a:pt x="7240" y="3251"/>
                  </a:cubicBezTo>
                  <a:cubicBezTo>
                    <a:pt x="7073" y="3167"/>
                    <a:pt x="6966" y="2989"/>
                    <a:pt x="6966" y="2810"/>
                  </a:cubicBezTo>
                  <a:lnTo>
                    <a:pt x="6966" y="2382"/>
                  </a:lnTo>
                  <a:cubicBezTo>
                    <a:pt x="6966" y="2179"/>
                    <a:pt x="7132" y="2024"/>
                    <a:pt x="7323" y="2024"/>
                  </a:cubicBezTo>
                  <a:close/>
                  <a:moveTo>
                    <a:pt x="2715" y="0"/>
                  </a:moveTo>
                  <a:cubicBezTo>
                    <a:pt x="2334" y="0"/>
                    <a:pt x="2037" y="298"/>
                    <a:pt x="2037" y="667"/>
                  </a:cubicBezTo>
                  <a:lnTo>
                    <a:pt x="2037" y="1096"/>
                  </a:lnTo>
                  <a:cubicBezTo>
                    <a:pt x="2037" y="1370"/>
                    <a:pt x="2179" y="1620"/>
                    <a:pt x="2382" y="1762"/>
                  </a:cubicBezTo>
                  <a:lnTo>
                    <a:pt x="2382" y="1917"/>
                  </a:lnTo>
                  <a:lnTo>
                    <a:pt x="2096" y="2036"/>
                  </a:lnTo>
                  <a:cubicBezTo>
                    <a:pt x="2072" y="1989"/>
                    <a:pt x="2037" y="1941"/>
                    <a:pt x="2001" y="1905"/>
                  </a:cubicBezTo>
                  <a:cubicBezTo>
                    <a:pt x="1858" y="1786"/>
                    <a:pt x="1703" y="1703"/>
                    <a:pt x="1525" y="1703"/>
                  </a:cubicBezTo>
                  <a:lnTo>
                    <a:pt x="1179" y="1703"/>
                  </a:lnTo>
                  <a:cubicBezTo>
                    <a:pt x="810" y="1703"/>
                    <a:pt x="513" y="2001"/>
                    <a:pt x="513" y="2382"/>
                  </a:cubicBezTo>
                  <a:lnTo>
                    <a:pt x="513" y="2810"/>
                  </a:lnTo>
                  <a:cubicBezTo>
                    <a:pt x="513" y="3072"/>
                    <a:pt x="644" y="3334"/>
                    <a:pt x="846" y="3477"/>
                  </a:cubicBezTo>
                  <a:lnTo>
                    <a:pt x="846" y="3632"/>
                  </a:lnTo>
                  <a:lnTo>
                    <a:pt x="417" y="3810"/>
                  </a:lnTo>
                  <a:cubicBezTo>
                    <a:pt x="167" y="3906"/>
                    <a:pt x="1" y="4144"/>
                    <a:pt x="1" y="4429"/>
                  </a:cubicBezTo>
                  <a:lnTo>
                    <a:pt x="1" y="5441"/>
                  </a:lnTo>
                  <a:cubicBezTo>
                    <a:pt x="1" y="5537"/>
                    <a:pt x="72" y="5608"/>
                    <a:pt x="167" y="5608"/>
                  </a:cubicBezTo>
                  <a:cubicBezTo>
                    <a:pt x="251" y="5608"/>
                    <a:pt x="334" y="5537"/>
                    <a:pt x="334" y="5441"/>
                  </a:cubicBezTo>
                  <a:lnTo>
                    <a:pt x="334" y="4429"/>
                  </a:lnTo>
                  <a:cubicBezTo>
                    <a:pt x="334" y="4287"/>
                    <a:pt x="417" y="4167"/>
                    <a:pt x="548" y="4108"/>
                  </a:cubicBezTo>
                  <a:lnTo>
                    <a:pt x="1060" y="3906"/>
                  </a:lnTo>
                  <a:lnTo>
                    <a:pt x="1679" y="3906"/>
                  </a:lnTo>
                  <a:lnTo>
                    <a:pt x="2191" y="4108"/>
                  </a:lnTo>
                  <a:cubicBezTo>
                    <a:pt x="2322" y="4167"/>
                    <a:pt x="2418" y="4287"/>
                    <a:pt x="2418" y="4429"/>
                  </a:cubicBezTo>
                  <a:lnTo>
                    <a:pt x="2418" y="5441"/>
                  </a:lnTo>
                  <a:cubicBezTo>
                    <a:pt x="2418" y="5537"/>
                    <a:pt x="2489" y="5608"/>
                    <a:pt x="2572" y="5608"/>
                  </a:cubicBezTo>
                  <a:cubicBezTo>
                    <a:pt x="2668" y="5608"/>
                    <a:pt x="2739" y="5537"/>
                    <a:pt x="2739" y="5441"/>
                  </a:cubicBezTo>
                  <a:lnTo>
                    <a:pt x="2739" y="4429"/>
                  </a:lnTo>
                  <a:cubicBezTo>
                    <a:pt x="2739" y="4144"/>
                    <a:pt x="2572" y="3906"/>
                    <a:pt x="2322" y="3810"/>
                  </a:cubicBezTo>
                  <a:lnTo>
                    <a:pt x="1894" y="3632"/>
                  </a:lnTo>
                  <a:lnTo>
                    <a:pt x="1894" y="3477"/>
                  </a:lnTo>
                  <a:cubicBezTo>
                    <a:pt x="2096" y="3310"/>
                    <a:pt x="2239" y="3072"/>
                    <a:pt x="2239" y="2810"/>
                  </a:cubicBezTo>
                  <a:lnTo>
                    <a:pt x="2239" y="2382"/>
                  </a:lnTo>
                  <a:lnTo>
                    <a:pt x="2239" y="2346"/>
                  </a:lnTo>
                  <a:lnTo>
                    <a:pt x="2620" y="2191"/>
                  </a:lnTo>
                  <a:lnTo>
                    <a:pt x="3251" y="2191"/>
                  </a:lnTo>
                  <a:lnTo>
                    <a:pt x="3632" y="2346"/>
                  </a:lnTo>
                  <a:lnTo>
                    <a:pt x="3632" y="2382"/>
                  </a:lnTo>
                  <a:lnTo>
                    <a:pt x="3632" y="2810"/>
                  </a:lnTo>
                  <a:cubicBezTo>
                    <a:pt x="3632" y="3072"/>
                    <a:pt x="3763" y="3334"/>
                    <a:pt x="3977" y="3477"/>
                  </a:cubicBezTo>
                  <a:lnTo>
                    <a:pt x="3977" y="3632"/>
                  </a:lnTo>
                  <a:lnTo>
                    <a:pt x="3549" y="3810"/>
                  </a:lnTo>
                  <a:cubicBezTo>
                    <a:pt x="3287" y="3906"/>
                    <a:pt x="3132" y="4144"/>
                    <a:pt x="3132" y="4429"/>
                  </a:cubicBezTo>
                  <a:lnTo>
                    <a:pt x="3132" y="5441"/>
                  </a:lnTo>
                  <a:cubicBezTo>
                    <a:pt x="3132" y="5537"/>
                    <a:pt x="3203" y="5608"/>
                    <a:pt x="3287" y="5608"/>
                  </a:cubicBezTo>
                  <a:cubicBezTo>
                    <a:pt x="3382" y="5608"/>
                    <a:pt x="3453" y="5537"/>
                    <a:pt x="3453" y="5441"/>
                  </a:cubicBezTo>
                  <a:lnTo>
                    <a:pt x="3453" y="4429"/>
                  </a:lnTo>
                  <a:cubicBezTo>
                    <a:pt x="3453" y="4287"/>
                    <a:pt x="3549" y="4167"/>
                    <a:pt x="3680" y="4108"/>
                  </a:cubicBezTo>
                  <a:lnTo>
                    <a:pt x="4180" y="3906"/>
                  </a:lnTo>
                  <a:lnTo>
                    <a:pt x="4811" y="3906"/>
                  </a:lnTo>
                  <a:lnTo>
                    <a:pt x="5311" y="4108"/>
                  </a:lnTo>
                  <a:cubicBezTo>
                    <a:pt x="5454" y="4167"/>
                    <a:pt x="5537" y="4287"/>
                    <a:pt x="5537" y="4429"/>
                  </a:cubicBezTo>
                  <a:lnTo>
                    <a:pt x="5537" y="5441"/>
                  </a:lnTo>
                  <a:cubicBezTo>
                    <a:pt x="5537" y="5537"/>
                    <a:pt x="5608" y="5608"/>
                    <a:pt x="5704" y="5608"/>
                  </a:cubicBezTo>
                  <a:cubicBezTo>
                    <a:pt x="5787" y="5608"/>
                    <a:pt x="5870" y="5537"/>
                    <a:pt x="5870" y="5441"/>
                  </a:cubicBezTo>
                  <a:lnTo>
                    <a:pt x="5870" y="4429"/>
                  </a:lnTo>
                  <a:cubicBezTo>
                    <a:pt x="5870" y="4144"/>
                    <a:pt x="5704" y="3906"/>
                    <a:pt x="5454" y="3810"/>
                  </a:cubicBezTo>
                  <a:lnTo>
                    <a:pt x="5013" y="3632"/>
                  </a:lnTo>
                  <a:lnTo>
                    <a:pt x="5013" y="3477"/>
                  </a:lnTo>
                  <a:cubicBezTo>
                    <a:pt x="5227" y="3310"/>
                    <a:pt x="5358" y="3072"/>
                    <a:pt x="5358" y="2810"/>
                  </a:cubicBezTo>
                  <a:lnTo>
                    <a:pt x="5358" y="2382"/>
                  </a:lnTo>
                  <a:lnTo>
                    <a:pt x="5358" y="2346"/>
                  </a:lnTo>
                  <a:lnTo>
                    <a:pt x="5751" y="2191"/>
                  </a:lnTo>
                  <a:lnTo>
                    <a:pt x="6370" y="2191"/>
                  </a:lnTo>
                  <a:lnTo>
                    <a:pt x="6763" y="2346"/>
                  </a:lnTo>
                  <a:lnTo>
                    <a:pt x="6763" y="2382"/>
                  </a:lnTo>
                  <a:lnTo>
                    <a:pt x="6763" y="2810"/>
                  </a:lnTo>
                  <a:cubicBezTo>
                    <a:pt x="6763" y="3072"/>
                    <a:pt x="6894" y="3334"/>
                    <a:pt x="7097" y="3477"/>
                  </a:cubicBezTo>
                  <a:lnTo>
                    <a:pt x="7097" y="3632"/>
                  </a:lnTo>
                  <a:lnTo>
                    <a:pt x="6668" y="3810"/>
                  </a:lnTo>
                  <a:cubicBezTo>
                    <a:pt x="6418" y="3906"/>
                    <a:pt x="6251" y="4144"/>
                    <a:pt x="6251" y="4429"/>
                  </a:cubicBezTo>
                  <a:lnTo>
                    <a:pt x="6251" y="5441"/>
                  </a:lnTo>
                  <a:cubicBezTo>
                    <a:pt x="6251" y="5537"/>
                    <a:pt x="6323" y="5608"/>
                    <a:pt x="6418" y="5608"/>
                  </a:cubicBezTo>
                  <a:cubicBezTo>
                    <a:pt x="6501" y="5608"/>
                    <a:pt x="6585" y="5537"/>
                    <a:pt x="6585" y="5441"/>
                  </a:cubicBezTo>
                  <a:lnTo>
                    <a:pt x="6585" y="4429"/>
                  </a:lnTo>
                  <a:cubicBezTo>
                    <a:pt x="6585" y="4287"/>
                    <a:pt x="6668" y="4167"/>
                    <a:pt x="6799" y="4108"/>
                  </a:cubicBezTo>
                  <a:lnTo>
                    <a:pt x="7311" y="3906"/>
                  </a:lnTo>
                  <a:lnTo>
                    <a:pt x="7930" y="3906"/>
                  </a:lnTo>
                  <a:lnTo>
                    <a:pt x="8442" y="4108"/>
                  </a:lnTo>
                  <a:cubicBezTo>
                    <a:pt x="8573" y="4167"/>
                    <a:pt x="8668" y="4287"/>
                    <a:pt x="8668" y="4429"/>
                  </a:cubicBezTo>
                  <a:lnTo>
                    <a:pt x="8668" y="5441"/>
                  </a:lnTo>
                  <a:cubicBezTo>
                    <a:pt x="8668" y="5537"/>
                    <a:pt x="8740" y="5608"/>
                    <a:pt x="8823" y="5608"/>
                  </a:cubicBezTo>
                  <a:cubicBezTo>
                    <a:pt x="8918" y="5608"/>
                    <a:pt x="8990" y="5537"/>
                    <a:pt x="8990" y="5441"/>
                  </a:cubicBezTo>
                  <a:lnTo>
                    <a:pt x="8990" y="4429"/>
                  </a:lnTo>
                  <a:cubicBezTo>
                    <a:pt x="8823" y="4144"/>
                    <a:pt x="8668" y="3906"/>
                    <a:pt x="8406" y="3810"/>
                  </a:cubicBezTo>
                  <a:lnTo>
                    <a:pt x="7978" y="3632"/>
                  </a:lnTo>
                  <a:lnTo>
                    <a:pt x="7978" y="3477"/>
                  </a:lnTo>
                  <a:cubicBezTo>
                    <a:pt x="8192" y="3310"/>
                    <a:pt x="8323" y="3072"/>
                    <a:pt x="8323" y="2810"/>
                  </a:cubicBezTo>
                  <a:lnTo>
                    <a:pt x="8323" y="2382"/>
                  </a:lnTo>
                  <a:cubicBezTo>
                    <a:pt x="8323" y="2191"/>
                    <a:pt x="8252" y="2036"/>
                    <a:pt x="8133" y="1893"/>
                  </a:cubicBezTo>
                  <a:cubicBezTo>
                    <a:pt x="7990" y="1786"/>
                    <a:pt x="7835" y="1703"/>
                    <a:pt x="7656" y="1703"/>
                  </a:cubicBezTo>
                  <a:lnTo>
                    <a:pt x="7311" y="1703"/>
                  </a:lnTo>
                  <a:cubicBezTo>
                    <a:pt x="7073" y="1703"/>
                    <a:pt x="6847" y="1846"/>
                    <a:pt x="6728" y="2036"/>
                  </a:cubicBezTo>
                  <a:lnTo>
                    <a:pt x="6442" y="1917"/>
                  </a:lnTo>
                  <a:lnTo>
                    <a:pt x="6442" y="1762"/>
                  </a:lnTo>
                  <a:cubicBezTo>
                    <a:pt x="6656" y="1608"/>
                    <a:pt x="6787" y="1370"/>
                    <a:pt x="6787" y="1096"/>
                  </a:cubicBezTo>
                  <a:lnTo>
                    <a:pt x="6787" y="667"/>
                  </a:lnTo>
                  <a:cubicBezTo>
                    <a:pt x="6787" y="488"/>
                    <a:pt x="6716" y="322"/>
                    <a:pt x="6597" y="191"/>
                  </a:cubicBezTo>
                  <a:cubicBezTo>
                    <a:pt x="6466" y="72"/>
                    <a:pt x="6299" y="0"/>
                    <a:pt x="6120" y="0"/>
                  </a:cubicBezTo>
                  <a:lnTo>
                    <a:pt x="5775" y="0"/>
                  </a:lnTo>
                  <a:cubicBezTo>
                    <a:pt x="5406" y="0"/>
                    <a:pt x="5108" y="298"/>
                    <a:pt x="5108" y="667"/>
                  </a:cubicBezTo>
                  <a:lnTo>
                    <a:pt x="5108" y="1096"/>
                  </a:lnTo>
                  <a:cubicBezTo>
                    <a:pt x="5108" y="1370"/>
                    <a:pt x="5239" y="1620"/>
                    <a:pt x="5454" y="1762"/>
                  </a:cubicBezTo>
                  <a:lnTo>
                    <a:pt x="5454" y="1917"/>
                  </a:lnTo>
                  <a:lnTo>
                    <a:pt x="5168" y="2036"/>
                  </a:lnTo>
                  <a:cubicBezTo>
                    <a:pt x="5132" y="1989"/>
                    <a:pt x="5108" y="1941"/>
                    <a:pt x="5061" y="1905"/>
                  </a:cubicBezTo>
                  <a:cubicBezTo>
                    <a:pt x="4930" y="1786"/>
                    <a:pt x="4763" y="1703"/>
                    <a:pt x="4584" y="1703"/>
                  </a:cubicBezTo>
                  <a:lnTo>
                    <a:pt x="4239" y="1703"/>
                  </a:lnTo>
                  <a:cubicBezTo>
                    <a:pt x="4001" y="1703"/>
                    <a:pt x="3787" y="1846"/>
                    <a:pt x="3668" y="2036"/>
                  </a:cubicBezTo>
                  <a:lnTo>
                    <a:pt x="3382" y="1917"/>
                  </a:lnTo>
                  <a:lnTo>
                    <a:pt x="3382" y="1762"/>
                  </a:lnTo>
                  <a:cubicBezTo>
                    <a:pt x="3584" y="1608"/>
                    <a:pt x="3727" y="1370"/>
                    <a:pt x="3727" y="1096"/>
                  </a:cubicBezTo>
                  <a:lnTo>
                    <a:pt x="3727" y="667"/>
                  </a:lnTo>
                  <a:cubicBezTo>
                    <a:pt x="3727" y="488"/>
                    <a:pt x="3644" y="322"/>
                    <a:pt x="3525" y="191"/>
                  </a:cubicBezTo>
                  <a:cubicBezTo>
                    <a:pt x="3394" y="72"/>
                    <a:pt x="3227" y="0"/>
                    <a:pt x="3049" y="0"/>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910" name="Google Shape;910;g293c0e7a3dc_0_1176"/>
            <p:cNvSpPr/>
            <p:nvPr/>
          </p:nvSpPr>
          <p:spPr>
            <a:xfrm>
              <a:off x="1917740" y="2891510"/>
              <a:ext cx="119394" cy="161474"/>
            </a:xfrm>
            <a:custGeom>
              <a:rect b="b" l="l" r="r" t="t"/>
              <a:pathLst>
                <a:path extrusionOk="0" h="5073" w="3751">
                  <a:moveTo>
                    <a:pt x="2036" y="310"/>
                  </a:moveTo>
                  <a:cubicBezTo>
                    <a:pt x="2227" y="310"/>
                    <a:pt x="2394" y="477"/>
                    <a:pt x="2394" y="668"/>
                  </a:cubicBezTo>
                  <a:lnTo>
                    <a:pt x="2394" y="1013"/>
                  </a:lnTo>
                  <a:cubicBezTo>
                    <a:pt x="2394" y="1299"/>
                    <a:pt x="2156" y="1537"/>
                    <a:pt x="1870" y="1537"/>
                  </a:cubicBezTo>
                  <a:cubicBezTo>
                    <a:pt x="1596" y="1537"/>
                    <a:pt x="1334" y="1299"/>
                    <a:pt x="1334" y="1013"/>
                  </a:cubicBezTo>
                  <a:lnTo>
                    <a:pt x="1334" y="668"/>
                  </a:lnTo>
                  <a:cubicBezTo>
                    <a:pt x="1334" y="477"/>
                    <a:pt x="1501" y="310"/>
                    <a:pt x="1691" y="310"/>
                  </a:cubicBezTo>
                  <a:close/>
                  <a:moveTo>
                    <a:pt x="2036" y="1834"/>
                  </a:moveTo>
                  <a:lnTo>
                    <a:pt x="2036" y="1918"/>
                  </a:lnTo>
                  <a:cubicBezTo>
                    <a:pt x="2048" y="1977"/>
                    <a:pt x="2072" y="2037"/>
                    <a:pt x="2096" y="2084"/>
                  </a:cubicBezTo>
                  <a:lnTo>
                    <a:pt x="1870" y="2311"/>
                  </a:lnTo>
                  <a:lnTo>
                    <a:pt x="1858" y="2311"/>
                  </a:lnTo>
                  <a:lnTo>
                    <a:pt x="1632" y="2084"/>
                  </a:lnTo>
                  <a:cubicBezTo>
                    <a:pt x="1667" y="2037"/>
                    <a:pt x="1679" y="1977"/>
                    <a:pt x="1679" y="1918"/>
                  </a:cubicBezTo>
                  <a:lnTo>
                    <a:pt x="1679" y="1834"/>
                  </a:lnTo>
                  <a:cubicBezTo>
                    <a:pt x="1739" y="1846"/>
                    <a:pt x="1798" y="1846"/>
                    <a:pt x="1858" y="1846"/>
                  </a:cubicBezTo>
                  <a:cubicBezTo>
                    <a:pt x="1917" y="1846"/>
                    <a:pt x="1977" y="1846"/>
                    <a:pt x="2036" y="1834"/>
                  </a:cubicBezTo>
                  <a:close/>
                  <a:moveTo>
                    <a:pt x="2382" y="2275"/>
                  </a:moveTo>
                  <a:lnTo>
                    <a:pt x="2668" y="2406"/>
                  </a:lnTo>
                  <a:cubicBezTo>
                    <a:pt x="2715" y="2442"/>
                    <a:pt x="2763" y="2501"/>
                    <a:pt x="2763" y="2573"/>
                  </a:cubicBezTo>
                  <a:lnTo>
                    <a:pt x="2763" y="2894"/>
                  </a:lnTo>
                  <a:lnTo>
                    <a:pt x="1036" y="2894"/>
                  </a:lnTo>
                  <a:lnTo>
                    <a:pt x="1036" y="2573"/>
                  </a:lnTo>
                  <a:lnTo>
                    <a:pt x="1013" y="2573"/>
                  </a:lnTo>
                  <a:cubicBezTo>
                    <a:pt x="1013" y="2501"/>
                    <a:pt x="1060" y="2442"/>
                    <a:pt x="1120" y="2406"/>
                  </a:cubicBezTo>
                  <a:lnTo>
                    <a:pt x="1394" y="2275"/>
                  </a:lnTo>
                  <a:lnTo>
                    <a:pt x="1655" y="2537"/>
                  </a:lnTo>
                  <a:cubicBezTo>
                    <a:pt x="1703" y="2596"/>
                    <a:pt x="1798" y="2620"/>
                    <a:pt x="1894" y="2620"/>
                  </a:cubicBezTo>
                  <a:cubicBezTo>
                    <a:pt x="1977" y="2620"/>
                    <a:pt x="2048" y="2596"/>
                    <a:pt x="2132" y="2537"/>
                  </a:cubicBezTo>
                  <a:lnTo>
                    <a:pt x="2382" y="2275"/>
                  </a:lnTo>
                  <a:close/>
                  <a:moveTo>
                    <a:pt x="3299" y="3216"/>
                  </a:moveTo>
                  <a:lnTo>
                    <a:pt x="3120" y="3573"/>
                  </a:lnTo>
                  <a:lnTo>
                    <a:pt x="596" y="3573"/>
                  </a:lnTo>
                  <a:lnTo>
                    <a:pt x="417" y="3216"/>
                  </a:lnTo>
                  <a:close/>
                  <a:moveTo>
                    <a:pt x="1691" y="1"/>
                  </a:moveTo>
                  <a:cubicBezTo>
                    <a:pt x="1322" y="1"/>
                    <a:pt x="1024" y="298"/>
                    <a:pt x="1024" y="668"/>
                  </a:cubicBezTo>
                  <a:lnTo>
                    <a:pt x="1024" y="1013"/>
                  </a:lnTo>
                  <a:cubicBezTo>
                    <a:pt x="1024" y="1299"/>
                    <a:pt x="1155" y="1537"/>
                    <a:pt x="1370" y="1680"/>
                  </a:cubicBezTo>
                  <a:lnTo>
                    <a:pt x="1370" y="1918"/>
                  </a:lnTo>
                  <a:lnTo>
                    <a:pt x="1370" y="1942"/>
                  </a:lnTo>
                  <a:lnTo>
                    <a:pt x="965" y="2132"/>
                  </a:lnTo>
                  <a:cubicBezTo>
                    <a:pt x="798" y="2215"/>
                    <a:pt x="679" y="2382"/>
                    <a:pt x="679" y="2573"/>
                  </a:cubicBezTo>
                  <a:lnTo>
                    <a:pt x="679" y="2894"/>
                  </a:lnTo>
                  <a:lnTo>
                    <a:pt x="167" y="2894"/>
                  </a:lnTo>
                  <a:cubicBezTo>
                    <a:pt x="108" y="2894"/>
                    <a:pt x="60" y="2918"/>
                    <a:pt x="24" y="2965"/>
                  </a:cubicBezTo>
                  <a:cubicBezTo>
                    <a:pt x="1" y="3001"/>
                    <a:pt x="1" y="3073"/>
                    <a:pt x="24" y="3108"/>
                  </a:cubicBezTo>
                  <a:lnTo>
                    <a:pt x="370" y="3799"/>
                  </a:lnTo>
                  <a:cubicBezTo>
                    <a:pt x="405" y="3858"/>
                    <a:pt x="465" y="3882"/>
                    <a:pt x="524" y="3882"/>
                  </a:cubicBezTo>
                  <a:lnTo>
                    <a:pt x="703" y="3882"/>
                  </a:lnTo>
                  <a:lnTo>
                    <a:pt x="703" y="4918"/>
                  </a:lnTo>
                  <a:cubicBezTo>
                    <a:pt x="703" y="5001"/>
                    <a:pt x="774" y="5073"/>
                    <a:pt x="858" y="5073"/>
                  </a:cubicBezTo>
                  <a:cubicBezTo>
                    <a:pt x="953" y="5073"/>
                    <a:pt x="1024" y="5001"/>
                    <a:pt x="1024" y="4918"/>
                  </a:cubicBezTo>
                  <a:lnTo>
                    <a:pt x="1024" y="3882"/>
                  </a:lnTo>
                  <a:lnTo>
                    <a:pt x="2751" y="3882"/>
                  </a:lnTo>
                  <a:lnTo>
                    <a:pt x="2751" y="4918"/>
                  </a:lnTo>
                  <a:cubicBezTo>
                    <a:pt x="2751" y="5001"/>
                    <a:pt x="2822" y="5073"/>
                    <a:pt x="2918" y="5073"/>
                  </a:cubicBezTo>
                  <a:cubicBezTo>
                    <a:pt x="3001" y="5073"/>
                    <a:pt x="3084" y="5001"/>
                    <a:pt x="3084" y="4918"/>
                  </a:cubicBezTo>
                  <a:lnTo>
                    <a:pt x="3084" y="3882"/>
                  </a:lnTo>
                  <a:lnTo>
                    <a:pt x="3263" y="3882"/>
                  </a:lnTo>
                  <a:cubicBezTo>
                    <a:pt x="3322" y="3882"/>
                    <a:pt x="3382" y="3858"/>
                    <a:pt x="3406" y="3799"/>
                  </a:cubicBezTo>
                  <a:lnTo>
                    <a:pt x="3751" y="3108"/>
                  </a:lnTo>
                  <a:cubicBezTo>
                    <a:pt x="3739" y="3073"/>
                    <a:pt x="3739" y="3001"/>
                    <a:pt x="3703" y="2965"/>
                  </a:cubicBezTo>
                  <a:cubicBezTo>
                    <a:pt x="3680" y="2918"/>
                    <a:pt x="3632" y="2894"/>
                    <a:pt x="3572" y="2894"/>
                  </a:cubicBezTo>
                  <a:lnTo>
                    <a:pt x="3049" y="2894"/>
                  </a:lnTo>
                  <a:lnTo>
                    <a:pt x="3049" y="2573"/>
                  </a:lnTo>
                  <a:cubicBezTo>
                    <a:pt x="3049" y="2382"/>
                    <a:pt x="2941" y="2215"/>
                    <a:pt x="2763" y="2132"/>
                  </a:cubicBezTo>
                  <a:lnTo>
                    <a:pt x="2370" y="1942"/>
                  </a:lnTo>
                  <a:lnTo>
                    <a:pt x="2370" y="1918"/>
                  </a:lnTo>
                  <a:lnTo>
                    <a:pt x="2370" y="1680"/>
                  </a:lnTo>
                  <a:cubicBezTo>
                    <a:pt x="2572" y="1537"/>
                    <a:pt x="2703" y="1275"/>
                    <a:pt x="2703" y="1013"/>
                  </a:cubicBezTo>
                  <a:lnTo>
                    <a:pt x="2703" y="668"/>
                  </a:lnTo>
                  <a:cubicBezTo>
                    <a:pt x="2703" y="298"/>
                    <a:pt x="2406" y="1"/>
                    <a:pt x="2036" y="1"/>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911" name="Google Shape;911;g293c0e7a3dc_0_1176"/>
            <p:cNvSpPr/>
            <p:nvPr/>
          </p:nvSpPr>
          <p:spPr>
            <a:xfrm>
              <a:off x="1960933" y="3027201"/>
              <a:ext cx="32244" cy="10249"/>
            </a:xfrm>
            <a:custGeom>
              <a:rect b="b" l="l" r="r" t="t"/>
              <a:pathLst>
                <a:path extrusionOk="0" h="322" w="1013">
                  <a:moveTo>
                    <a:pt x="156" y="0"/>
                  </a:moveTo>
                  <a:cubicBezTo>
                    <a:pt x="72" y="0"/>
                    <a:pt x="1" y="72"/>
                    <a:pt x="1" y="155"/>
                  </a:cubicBezTo>
                  <a:cubicBezTo>
                    <a:pt x="1" y="250"/>
                    <a:pt x="72" y="322"/>
                    <a:pt x="156" y="322"/>
                  </a:cubicBezTo>
                  <a:lnTo>
                    <a:pt x="846" y="322"/>
                  </a:lnTo>
                  <a:cubicBezTo>
                    <a:pt x="930" y="322"/>
                    <a:pt x="1013" y="250"/>
                    <a:pt x="1013" y="155"/>
                  </a:cubicBezTo>
                  <a:cubicBezTo>
                    <a:pt x="1013" y="72"/>
                    <a:pt x="930" y="0"/>
                    <a:pt x="846" y="0"/>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grpSp>
      <p:grpSp>
        <p:nvGrpSpPr>
          <p:cNvPr id="912" name="Google Shape;912;g293c0e7a3dc_0_1176"/>
          <p:cNvGrpSpPr/>
          <p:nvPr/>
        </p:nvGrpSpPr>
        <p:grpSpPr>
          <a:xfrm>
            <a:off x="1509997" y="1786062"/>
            <a:ext cx="444066" cy="428039"/>
            <a:chOff x="2780301" y="1521896"/>
            <a:chExt cx="333133" cy="321037"/>
          </a:xfrm>
        </p:grpSpPr>
        <p:sp>
          <p:nvSpPr>
            <p:cNvPr id="913" name="Google Shape;913;g293c0e7a3dc_0_1176"/>
            <p:cNvSpPr/>
            <p:nvPr/>
          </p:nvSpPr>
          <p:spPr>
            <a:xfrm>
              <a:off x="3009573" y="1542745"/>
              <a:ext cx="72031" cy="9517"/>
            </a:xfrm>
            <a:custGeom>
              <a:rect b="b" l="l" r="r" t="t"/>
              <a:pathLst>
                <a:path extrusionOk="0" h="299" w="2263">
                  <a:moveTo>
                    <a:pt x="155" y="1"/>
                  </a:moveTo>
                  <a:cubicBezTo>
                    <a:pt x="60" y="1"/>
                    <a:pt x="0" y="84"/>
                    <a:pt x="0" y="155"/>
                  </a:cubicBezTo>
                  <a:cubicBezTo>
                    <a:pt x="0" y="227"/>
                    <a:pt x="72" y="298"/>
                    <a:pt x="155" y="298"/>
                  </a:cubicBezTo>
                  <a:lnTo>
                    <a:pt x="2120" y="298"/>
                  </a:lnTo>
                  <a:cubicBezTo>
                    <a:pt x="2203" y="298"/>
                    <a:pt x="2263" y="227"/>
                    <a:pt x="2263" y="155"/>
                  </a:cubicBezTo>
                  <a:cubicBezTo>
                    <a:pt x="2263" y="60"/>
                    <a:pt x="2203" y="1"/>
                    <a:pt x="2120" y="1"/>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914" name="Google Shape;914;g293c0e7a3dc_0_1176"/>
            <p:cNvSpPr/>
            <p:nvPr/>
          </p:nvSpPr>
          <p:spPr>
            <a:xfrm>
              <a:off x="2967876" y="1542745"/>
              <a:ext cx="30366" cy="9517"/>
            </a:xfrm>
            <a:custGeom>
              <a:rect b="b" l="l" r="r" t="t"/>
              <a:pathLst>
                <a:path extrusionOk="0" h="299" w="954">
                  <a:moveTo>
                    <a:pt x="156" y="1"/>
                  </a:moveTo>
                  <a:cubicBezTo>
                    <a:pt x="60" y="1"/>
                    <a:pt x="1" y="84"/>
                    <a:pt x="1" y="155"/>
                  </a:cubicBezTo>
                  <a:cubicBezTo>
                    <a:pt x="1" y="227"/>
                    <a:pt x="72" y="298"/>
                    <a:pt x="156" y="298"/>
                  </a:cubicBezTo>
                  <a:lnTo>
                    <a:pt x="810" y="298"/>
                  </a:lnTo>
                  <a:cubicBezTo>
                    <a:pt x="894" y="298"/>
                    <a:pt x="953" y="227"/>
                    <a:pt x="953" y="155"/>
                  </a:cubicBezTo>
                  <a:cubicBezTo>
                    <a:pt x="953" y="60"/>
                    <a:pt x="894" y="1"/>
                    <a:pt x="810" y="1"/>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915" name="Google Shape;915;g293c0e7a3dc_0_1176"/>
            <p:cNvSpPr/>
            <p:nvPr/>
          </p:nvSpPr>
          <p:spPr>
            <a:xfrm>
              <a:off x="3061870" y="1563594"/>
              <a:ext cx="19735" cy="9517"/>
            </a:xfrm>
            <a:custGeom>
              <a:rect b="b" l="l" r="r" t="t"/>
              <a:pathLst>
                <a:path extrusionOk="0" h="299" w="620">
                  <a:moveTo>
                    <a:pt x="143" y="0"/>
                  </a:moveTo>
                  <a:cubicBezTo>
                    <a:pt x="60" y="0"/>
                    <a:pt x="0" y="84"/>
                    <a:pt x="0" y="155"/>
                  </a:cubicBezTo>
                  <a:cubicBezTo>
                    <a:pt x="0" y="239"/>
                    <a:pt x="72" y="298"/>
                    <a:pt x="143" y="298"/>
                  </a:cubicBezTo>
                  <a:lnTo>
                    <a:pt x="477" y="298"/>
                  </a:lnTo>
                  <a:cubicBezTo>
                    <a:pt x="560" y="298"/>
                    <a:pt x="620" y="227"/>
                    <a:pt x="620" y="155"/>
                  </a:cubicBezTo>
                  <a:cubicBezTo>
                    <a:pt x="620" y="60"/>
                    <a:pt x="560" y="0"/>
                    <a:pt x="477" y="0"/>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916" name="Google Shape;916;g293c0e7a3dc_0_1176"/>
            <p:cNvSpPr/>
            <p:nvPr/>
          </p:nvSpPr>
          <p:spPr>
            <a:xfrm>
              <a:off x="2967876" y="1563594"/>
              <a:ext cx="82663" cy="9517"/>
            </a:xfrm>
            <a:custGeom>
              <a:rect b="b" l="l" r="r" t="t"/>
              <a:pathLst>
                <a:path extrusionOk="0" h="299" w="2597">
                  <a:moveTo>
                    <a:pt x="156" y="0"/>
                  </a:moveTo>
                  <a:cubicBezTo>
                    <a:pt x="60" y="0"/>
                    <a:pt x="1" y="84"/>
                    <a:pt x="1" y="155"/>
                  </a:cubicBezTo>
                  <a:cubicBezTo>
                    <a:pt x="1" y="239"/>
                    <a:pt x="72" y="298"/>
                    <a:pt x="156" y="298"/>
                  </a:cubicBezTo>
                  <a:lnTo>
                    <a:pt x="2442" y="298"/>
                  </a:lnTo>
                  <a:cubicBezTo>
                    <a:pt x="2537" y="298"/>
                    <a:pt x="2596" y="227"/>
                    <a:pt x="2596" y="155"/>
                  </a:cubicBezTo>
                  <a:cubicBezTo>
                    <a:pt x="2596" y="60"/>
                    <a:pt x="2537" y="0"/>
                    <a:pt x="2442" y="0"/>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917" name="Google Shape;917;g293c0e7a3dc_0_1176"/>
            <p:cNvSpPr/>
            <p:nvPr/>
          </p:nvSpPr>
          <p:spPr>
            <a:xfrm>
              <a:off x="2936809" y="1521896"/>
              <a:ext cx="176625" cy="96286"/>
            </a:xfrm>
            <a:custGeom>
              <a:rect b="b" l="l" r="r" t="t"/>
              <a:pathLst>
                <a:path extrusionOk="0" h="3025" w="5549">
                  <a:moveTo>
                    <a:pt x="4894" y="298"/>
                  </a:moveTo>
                  <a:cubicBezTo>
                    <a:pt x="5084" y="298"/>
                    <a:pt x="5227" y="453"/>
                    <a:pt x="5227" y="644"/>
                  </a:cubicBezTo>
                  <a:lnTo>
                    <a:pt x="5227" y="1620"/>
                  </a:lnTo>
                  <a:cubicBezTo>
                    <a:pt x="5227" y="1822"/>
                    <a:pt x="5084" y="1965"/>
                    <a:pt x="4894" y="1965"/>
                  </a:cubicBezTo>
                  <a:lnTo>
                    <a:pt x="4406" y="1965"/>
                  </a:lnTo>
                  <a:cubicBezTo>
                    <a:pt x="4358" y="1965"/>
                    <a:pt x="4310" y="1989"/>
                    <a:pt x="4287" y="2025"/>
                  </a:cubicBezTo>
                  <a:cubicBezTo>
                    <a:pt x="4251" y="2061"/>
                    <a:pt x="4239" y="2096"/>
                    <a:pt x="4251" y="2144"/>
                  </a:cubicBezTo>
                  <a:lnTo>
                    <a:pt x="4346" y="2727"/>
                  </a:lnTo>
                  <a:lnTo>
                    <a:pt x="4346" y="2739"/>
                  </a:lnTo>
                  <a:lnTo>
                    <a:pt x="4322" y="2739"/>
                  </a:lnTo>
                  <a:lnTo>
                    <a:pt x="3346" y="2001"/>
                  </a:lnTo>
                  <a:cubicBezTo>
                    <a:pt x="3310" y="1977"/>
                    <a:pt x="3287" y="1965"/>
                    <a:pt x="3251" y="1965"/>
                  </a:cubicBezTo>
                  <a:lnTo>
                    <a:pt x="631" y="1965"/>
                  </a:lnTo>
                  <a:cubicBezTo>
                    <a:pt x="441" y="1965"/>
                    <a:pt x="298" y="1822"/>
                    <a:pt x="298" y="1620"/>
                  </a:cubicBezTo>
                  <a:lnTo>
                    <a:pt x="298" y="644"/>
                  </a:lnTo>
                  <a:cubicBezTo>
                    <a:pt x="298" y="453"/>
                    <a:pt x="441" y="298"/>
                    <a:pt x="631" y="298"/>
                  </a:cubicBezTo>
                  <a:close/>
                  <a:moveTo>
                    <a:pt x="631" y="1"/>
                  </a:moveTo>
                  <a:cubicBezTo>
                    <a:pt x="274" y="1"/>
                    <a:pt x="0" y="286"/>
                    <a:pt x="0" y="644"/>
                  </a:cubicBezTo>
                  <a:lnTo>
                    <a:pt x="0" y="1632"/>
                  </a:lnTo>
                  <a:cubicBezTo>
                    <a:pt x="0" y="1989"/>
                    <a:pt x="274" y="2263"/>
                    <a:pt x="631" y="2263"/>
                  </a:cubicBezTo>
                  <a:lnTo>
                    <a:pt x="3203" y="2263"/>
                  </a:lnTo>
                  <a:lnTo>
                    <a:pt x="4144" y="2965"/>
                  </a:lnTo>
                  <a:cubicBezTo>
                    <a:pt x="4203" y="3013"/>
                    <a:pt x="4263" y="3025"/>
                    <a:pt x="4334" y="3025"/>
                  </a:cubicBezTo>
                  <a:cubicBezTo>
                    <a:pt x="4394" y="3025"/>
                    <a:pt x="4453" y="3013"/>
                    <a:pt x="4501" y="2977"/>
                  </a:cubicBezTo>
                  <a:cubicBezTo>
                    <a:pt x="4608" y="2906"/>
                    <a:pt x="4668" y="2787"/>
                    <a:pt x="4656" y="2656"/>
                  </a:cubicBezTo>
                  <a:lnTo>
                    <a:pt x="4596" y="2251"/>
                  </a:lnTo>
                  <a:lnTo>
                    <a:pt x="4906" y="2251"/>
                  </a:lnTo>
                  <a:cubicBezTo>
                    <a:pt x="5263" y="2251"/>
                    <a:pt x="5549" y="1965"/>
                    <a:pt x="5549" y="1608"/>
                  </a:cubicBezTo>
                  <a:lnTo>
                    <a:pt x="5549" y="632"/>
                  </a:lnTo>
                  <a:cubicBezTo>
                    <a:pt x="5525" y="286"/>
                    <a:pt x="5251" y="1"/>
                    <a:pt x="4894" y="1"/>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918" name="Google Shape;918;g293c0e7a3dc_0_1176"/>
            <p:cNvSpPr/>
            <p:nvPr/>
          </p:nvSpPr>
          <p:spPr>
            <a:xfrm>
              <a:off x="2811367" y="1767115"/>
              <a:ext cx="72413" cy="9485"/>
            </a:xfrm>
            <a:custGeom>
              <a:rect b="b" l="l" r="r" t="t"/>
              <a:pathLst>
                <a:path extrusionOk="0" h="298" w="2275">
                  <a:moveTo>
                    <a:pt x="155" y="0"/>
                  </a:moveTo>
                  <a:cubicBezTo>
                    <a:pt x="60" y="0"/>
                    <a:pt x="0" y="72"/>
                    <a:pt x="0" y="143"/>
                  </a:cubicBezTo>
                  <a:cubicBezTo>
                    <a:pt x="0" y="214"/>
                    <a:pt x="84" y="298"/>
                    <a:pt x="155" y="298"/>
                  </a:cubicBezTo>
                  <a:lnTo>
                    <a:pt x="2120" y="298"/>
                  </a:lnTo>
                  <a:cubicBezTo>
                    <a:pt x="2215" y="298"/>
                    <a:pt x="2275" y="214"/>
                    <a:pt x="2275" y="143"/>
                  </a:cubicBezTo>
                  <a:cubicBezTo>
                    <a:pt x="2275" y="72"/>
                    <a:pt x="2215" y="0"/>
                    <a:pt x="2120" y="0"/>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919" name="Google Shape;919;g293c0e7a3dc_0_1176"/>
            <p:cNvSpPr/>
            <p:nvPr/>
          </p:nvSpPr>
          <p:spPr>
            <a:xfrm>
              <a:off x="2894730" y="1767115"/>
              <a:ext cx="20117" cy="9485"/>
            </a:xfrm>
            <a:custGeom>
              <a:rect b="b" l="l" r="r" t="t"/>
              <a:pathLst>
                <a:path extrusionOk="0" h="298" w="632">
                  <a:moveTo>
                    <a:pt x="156" y="0"/>
                  </a:moveTo>
                  <a:cubicBezTo>
                    <a:pt x="60" y="0"/>
                    <a:pt x="1" y="72"/>
                    <a:pt x="1" y="143"/>
                  </a:cubicBezTo>
                  <a:cubicBezTo>
                    <a:pt x="1" y="214"/>
                    <a:pt x="84" y="298"/>
                    <a:pt x="156" y="298"/>
                  </a:cubicBezTo>
                  <a:lnTo>
                    <a:pt x="489" y="298"/>
                  </a:lnTo>
                  <a:cubicBezTo>
                    <a:pt x="572" y="298"/>
                    <a:pt x="632" y="214"/>
                    <a:pt x="632" y="143"/>
                  </a:cubicBezTo>
                  <a:cubicBezTo>
                    <a:pt x="632" y="72"/>
                    <a:pt x="572" y="0"/>
                    <a:pt x="489" y="0"/>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920" name="Google Shape;920;g293c0e7a3dc_0_1176"/>
            <p:cNvSpPr/>
            <p:nvPr/>
          </p:nvSpPr>
          <p:spPr>
            <a:xfrm>
              <a:off x="2811367" y="1787932"/>
              <a:ext cx="20117" cy="9517"/>
            </a:xfrm>
            <a:custGeom>
              <a:rect b="b" l="l" r="r" t="t"/>
              <a:pathLst>
                <a:path extrusionOk="0" h="299" w="632">
                  <a:moveTo>
                    <a:pt x="155" y="1"/>
                  </a:moveTo>
                  <a:cubicBezTo>
                    <a:pt x="60" y="1"/>
                    <a:pt x="0" y="72"/>
                    <a:pt x="0" y="144"/>
                  </a:cubicBezTo>
                  <a:cubicBezTo>
                    <a:pt x="0" y="239"/>
                    <a:pt x="84" y="299"/>
                    <a:pt x="155" y="299"/>
                  </a:cubicBezTo>
                  <a:lnTo>
                    <a:pt x="489" y="299"/>
                  </a:lnTo>
                  <a:cubicBezTo>
                    <a:pt x="572" y="299"/>
                    <a:pt x="631" y="215"/>
                    <a:pt x="631" y="144"/>
                  </a:cubicBezTo>
                  <a:cubicBezTo>
                    <a:pt x="631" y="60"/>
                    <a:pt x="572" y="1"/>
                    <a:pt x="489" y="1"/>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921" name="Google Shape;921;g293c0e7a3dc_0_1176"/>
            <p:cNvSpPr/>
            <p:nvPr/>
          </p:nvSpPr>
          <p:spPr>
            <a:xfrm>
              <a:off x="2842815" y="1787932"/>
              <a:ext cx="72031" cy="9517"/>
            </a:xfrm>
            <a:custGeom>
              <a:rect b="b" l="l" r="r" t="t"/>
              <a:pathLst>
                <a:path extrusionOk="0" h="299" w="2263">
                  <a:moveTo>
                    <a:pt x="144" y="1"/>
                  </a:moveTo>
                  <a:cubicBezTo>
                    <a:pt x="60" y="1"/>
                    <a:pt x="1" y="72"/>
                    <a:pt x="1" y="144"/>
                  </a:cubicBezTo>
                  <a:cubicBezTo>
                    <a:pt x="1" y="239"/>
                    <a:pt x="72" y="299"/>
                    <a:pt x="144" y="299"/>
                  </a:cubicBezTo>
                  <a:lnTo>
                    <a:pt x="2120" y="299"/>
                  </a:lnTo>
                  <a:cubicBezTo>
                    <a:pt x="2203" y="299"/>
                    <a:pt x="2263" y="215"/>
                    <a:pt x="2263" y="144"/>
                  </a:cubicBezTo>
                  <a:cubicBezTo>
                    <a:pt x="2263" y="60"/>
                    <a:pt x="2203" y="1"/>
                    <a:pt x="2120" y="1"/>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922" name="Google Shape;922;g293c0e7a3dc_0_1176"/>
            <p:cNvSpPr/>
            <p:nvPr/>
          </p:nvSpPr>
          <p:spPr>
            <a:xfrm>
              <a:off x="2780301" y="1746266"/>
              <a:ext cx="166375" cy="96668"/>
            </a:xfrm>
            <a:custGeom>
              <a:rect b="b" l="l" r="r" t="t"/>
              <a:pathLst>
                <a:path extrusionOk="0" h="3037" w="5227">
                  <a:moveTo>
                    <a:pt x="4572" y="286"/>
                  </a:moveTo>
                  <a:cubicBezTo>
                    <a:pt x="4763" y="286"/>
                    <a:pt x="4917" y="441"/>
                    <a:pt x="4917" y="631"/>
                  </a:cubicBezTo>
                  <a:lnTo>
                    <a:pt x="4917" y="1619"/>
                  </a:lnTo>
                  <a:cubicBezTo>
                    <a:pt x="4917" y="1810"/>
                    <a:pt x="4763" y="1965"/>
                    <a:pt x="4572" y="1965"/>
                  </a:cubicBezTo>
                  <a:lnTo>
                    <a:pt x="2274" y="1965"/>
                  </a:lnTo>
                  <a:cubicBezTo>
                    <a:pt x="2250" y="1965"/>
                    <a:pt x="2215" y="1977"/>
                    <a:pt x="2191" y="1989"/>
                  </a:cubicBezTo>
                  <a:lnTo>
                    <a:pt x="1203" y="2739"/>
                  </a:lnTo>
                  <a:lnTo>
                    <a:pt x="1191" y="2739"/>
                  </a:lnTo>
                  <a:lnTo>
                    <a:pt x="1191" y="2715"/>
                  </a:lnTo>
                  <a:lnTo>
                    <a:pt x="1286" y="2143"/>
                  </a:lnTo>
                  <a:cubicBezTo>
                    <a:pt x="1286" y="2096"/>
                    <a:pt x="1286" y="2048"/>
                    <a:pt x="1250" y="2012"/>
                  </a:cubicBezTo>
                  <a:cubicBezTo>
                    <a:pt x="1215" y="1989"/>
                    <a:pt x="1179" y="1965"/>
                    <a:pt x="1131" y="1965"/>
                  </a:cubicBezTo>
                  <a:lnTo>
                    <a:pt x="643" y="1965"/>
                  </a:lnTo>
                  <a:cubicBezTo>
                    <a:pt x="453" y="1965"/>
                    <a:pt x="298" y="1810"/>
                    <a:pt x="298" y="1619"/>
                  </a:cubicBezTo>
                  <a:lnTo>
                    <a:pt x="298" y="631"/>
                  </a:lnTo>
                  <a:cubicBezTo>
                    <a:pt x="298" y="441"/>
                    <a:pt x="453" y="286"/>
                    <a:pt x="643" y="286"/>
                  </a:cubicBezTo>
                  <a:close/>
                  <a:moveTo>
                    <a:pt x="643" y="0"/>
                  </a:moveTo>
                  <a:cubicBezTo>
                    <a:pt x="286" y="0"/>
                    <a:pt x="0" y="274"/>
                    <a:pt x="0" y="631"/>
                  </a:cubicBezTo>
                  <a:lnTo>
                    <a:pt x="0" y="1619"/>
                  </a:lnTo>
                  <a:cubicBezTo>
                    <a:pt x="0" y="1977"/>
                    <a:pt x="286" y="2262"/>
                    <a:pt x="643" y="2262"/>
                  </a:cubicBezTo>
                  <a:lnTo>
                    <a:pt x="953" y="2262"/>
                  </a:lnTo>
                  <a:lnTo>
                    <a:pt x="893" y="2655"/>
                  </a:lnTo>
                  <a:cubicBezTo>
                    <a:pt x="881" y="2798"/>
                    <a:pt x="929" y="2917"/>
                    <a:pt x="1048" y="2989"/>
                  </a:cubicBezTo>
                  <a:cubicBezTo>
                    <a:pt x="1084" y="3012"/>
                    <a:pt x="1143" y="3036"/>
                    <a:pt x="1203" y="3036"/>
                  </a:cubicBezTo>
                  <a:cubicBezTo>
                    <a:pt x="1262" y="3036"/>
                    <a:pt x="1346" y="3012"/>
                    <a:pt x="1405" y="2977"/>
                  </a:cubicBezTo>
                  <a:lnTo>
                    <a:pt x="2334" y="2274"/>
                  </a:lnTo>
                  <a:lnTo>
                    <a:pt x="4584" y="2274"/>
                  </a:lnTo>
                  <a:cubicBezTo>
                    <a:pt x="4941" y="2274"/>
                    <a:pt x="5227" y="1989"/>
                    <a:pt x="5227" y="1631"/>
                  </a:cubicBezTo>
                  <a:lnTo>
                    <a:pt x="5227" y="655"/>
                  </a:lnTo>
                  <a:cubicBezTo>
                    <a:pt x="5215" y="274"/>
                    <a:pt x="4929" y="0"/>
                    <a:pt x="4572" y="0"/>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923" name="Google Shape;923;g293c0e7a3dc_0_1176"/>
            <p:cNvSpPr/>
            <p:nvPr/>
          </p:nvSpPr>
          <p:spPr>
            <a:xfrm>
              <a:off x="3020172" y="1720102"/>
              <a:ext cx="61432" cy="9517"/>
            </a:xfrm>
            <a:custGeom>
              <a:rect b="b" l="l" r="r" t="t"/>
              <a:pathLst>
                <a:path extrusionOk="0" h="299" w="1930">
                  <a:moveTo>
                    <a:pt x="144" y="1"/>
                  </a:moveTo>
                  <a:cubicBezTo>
                    <a:pt x="60" y="1"/>
                    <a:pt x="1" y="72"/>
                    <a:pt x="1" y="144"/>
                  </a:cubicBezTo>
                  <a:cubicBezTo>
                    <a:pt x="1" y="239"/>
                    <a:pt x="72" y="298"/>
                    <a:pt x="144" y="298"/>
                  </a:cubicBezTo>
                  <a:lnTo>
                    <a:pt x="1787" y="298"/>
                  </a:lnTo>
                  <a:cubicBezTo>
                    <a:pt x="1870" y="298"/>
                    <a:pt x="1930" y="227"/>
                    <a:pt x="1930" y="144"/>
                  </a:cubicBezTo>
                  <a:cubicBezTo>
                    <a:pt x="1930" y="60"/>
                    <a:pt x="1870" y="1"/>
                    <a:pt x="1787" y="1"/>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924" name="Google Shape;924;g293c0e7a3dc_0_1176"/>
            <p:cNvSpPr/>
            <p:nvPr/>
          </p:nvSpPr>
          <p:spPr>
            <a:xfrm>
              <a:off x="2988724" y="1720102"/>
              <a:ext cx="19735" cy="9517"/>
            </a:xfrm>
            <a:custGeom>
              <a:rect b="b" l="l" r="r" t="t"/>
              <a:pathLst>
                <a:path extrusionOk="0" h="299" w="620">
                  <a:moveTo>
                    <a:pt x="143" y="1"/>
                  </a:moveTo>
                  <a:cubicBezTo>
                    <a:pt x="60" y="1"/>
                    <a:pt x="1" y="72"/>
                    <a:pt x="1" y="144"/>
                  </a:cubicBezTo>
                  <a:cubicBezTo>
                    <a:pt x="1" y="239"/>
                    <a:pt x="72" y="298"/>
                    <a:pt x="143" y="298"/>
                  </a:cubicBezTo>
                  <a:lnTo>
                    <a:pt x="477" y="298"/>
                  </a:lnTo>
                  <a:cubicBezTo>
                    <a:pt x="572" y="298"/>
                    <a:pt x="620" y="227"/>
                    <a:pt x="620" y="144"/>
                  </a:cubicBezTo>
                  <a:cubicBezTo>
                    <a:pt x="620" y="60"/>
                    <a:pt x="572" y="1"/>
                    <a:pt x="477" y="1"/>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925" name="Google Shape;925;g293c0e7a3dc_0_1176"/>
            <p:cNvSpPr/>
            <p:nvPr/>
          </p:nvSpPr>
          <p:spPr>
            <a:xfrm>
              <a:off x="2957658" y="1699253"/>
              <a:ext cx="155776" cy="75087"/>
            </a:xfrm>
            <a:custGeom>
              <a:rect b="b" l="l" r="r" t="t"/>
              <a:pathLst>
                <a:path extrusionOk="0" h="2359" w="4894">
                  <a:moveTo>
                    <a:pt x="4239" y="299"/>
                  </a:moveTo>
                  <a:cubicBezTo>
                    <a:pt x="4429" y="299"/>
                    <a:pt x="4572" y="441"/>
                    <a:pt x="4572" y="644"/>
                  </a:cubicBezTo>
                  <a:lnTo>
                    <a:pt x="4572" y="965"/>
                  </a:lnTo>
                  <a:cubicBezTo>
                    <a:pt x="4572" y="1156"/>
                    <a:pt x="4429" y="1311"/>
                    <a:pt x="4239" y="1311"/>
                  </a:cubicBezTo>
                  <a:lnTo>
                    <a:pt x="3751" y="1311"/>
                  </a:lnTo>
                  <a:cubicBezTo>
                    <a:pt x="3703" y="1311"/>
                    <a:pt x="3655" y="1322"/>
                    <a:pt x="3632" y="1370"/>
                  </a:cubicBezTo>
                  <a:cubicBezTo>
                    <a:pt x="3596" y="1394"/>
                    <a:pt x="3584" y="1442"/>
                    <a:pt x="3596" y="1489"/>
                  </a:cubicBezTo>
                  <a:lnTo>
                    <a:pt x="3691" y="2061"/>
                  </a:lnTo>
                  <a:lnTo>
                    <a:pt x="3691" y="2084"/>
                  </a:lnTo>
                  <a:cubicBezTo>
                    <a:pt x="3691" y="2088"/>
                    <a:pt x="3689" y="2090"/>
                    <a:pt x="3685" y="2090"/>
                  </a:cubicBezTo>
                  <a:cubicBezTo>
                    <a:pt x="3678" y="2090"/>
                    <a:pt x="3667" y="2084"/>
                    <a:pt x="3667" y="2084"/>
                  </a:cubicBezTo>
                  <a:lnTo>
                    <a:pt x="2691" y="1334"/>
                  </a:lnTo>
                  <a:cubicBezTo>
                    <a:pt x="2655" y="1322"/>
                    <a:pt x="2632" y="1311"/>
                    <a:pt x="2596" y="1311"/>
                  </a:cubicBezTo>
                  <a:lnTo>
                    <a:pt x="631" y="1311"/>
                  </a:lnTo>
                  <a:cubicBezTo>
                    <a:pt x="441" y="1311"/>
                    <a:pt x="298" y="1156"/>
                    <a:pt x="298" y="965"/>
                  </a:cubicBezTo>
                  <a:lnTo>
                    <a:pt x="298" y="644"/>
                  </a:lnTo>
                  <a:cubicBezTo>
                    <a:pt x="298" y="441"/>
                    <a:pt x="441" y="299"/>
                    <a:pt x="631" y="299"/>
                  </a:cubicBezTo>
                  <a:close/>
                  <a:moveTo>
                    <a:pt x="631" y="1"/>
                  </a:moveTo>
                  <a:cubicBezTo>
                    <a:pt x="274" y="1"/>
                    <a:pt x="0" y="275"/>
                    <a:pt x="0" y="644"/>
                  </a:cubicBezTo>
                  <a:lnTo>
                    <a:pt x="0" y="965"/>
                  </a:lnTo>
                  <a:cubicBezTo>
                    <a:pt x="0" y="1322"/>
                    <a:pt x="274" y="1608"/>
                    <a:pt x="631" y="1608"/>
                  </a:cubicBezTo>
                  <a:lnTo>
                    <a:pt x="2548" y="1608"/>
                  </a:lnTo>
                  <a:lnTo>
                    <a:pt x="3489" y="2299"/>
                  </a:lnTo>
                  <a:cubicBezTo>
                    <a:pt x="3548" y="2346"/>
                    <a:pt x="3608" y="2358"/>
                    <a:pt x="3679" y="2358"/>
                  </a:cubicBezTo>
                  <a:cubicBezTo>
                    <a:pt x="3739" y="2358"/>
                    <a:pt x="3798" y="2346"/>
                    <a:pt x="3846" y="2323"/>
                  </a:cubicBezTo>
                  <a:cubicBezTo>
                    <a:pt x="3953" y="2239"/>
                    <a:pt x="4013" y="2120"/>
                    <a:pt x="4001" y="1989"/>
                  </a:cubicBezTo>
                  <a:lnTo>
                    <a:pt x="3941" y="1584"/>
                  </a:lnTo>
                  <a:lnTo>
                    <a:pt x="4251" y="1584"/>
                  </a:lnTo>
                  <a:cubicBezTo>
                    <a:pt x="4608" y="1584"/>
                    <a:pt x="4894" y="1311"/>
                    <a:pt x="4894" y="953"/>
                  </a:cubicBezTo>
                  <a:lnTo>
                    <a:pt x="4894" y="620"/>
                  </a:lnTo>
                  <a:cubicBezTo>
                    <a:pt x="4870" y="287"/>
                    <a:pt x="4596" y="1"/>
                    <a:pt x="4239" y="1"/>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926" name="Google Shape;926;g293c0e7a3dc_0_1176"/>
            <p:cNvSpPr/>
            <p:nvPr/>
          </p:nvSpPr>
          <p:spPr>
            <a:xfrm>
              <a:off x="2811367" y="1626108"/>
              <a:ext cx="72413" cy="9517"/>
            </a:xfrm>
            <a:custGeom>
              <a:rect b="b" l="l" r="r" t="t"/>
              <a:pathLst>
                <a:path extrusionOk="0" h="299" w="2275">
                  <a:moveTo>
                    <a:pt x="155" y="1"/>
                  </a:moveTo>
                  <a:cubicBezTo>
                    <a:pt x="60" y="1"/>
                    <a:pt x="0" y="84"/>
                    <a:pt x="0" y="156"/>
                  </a:cubicBezTo>
                  <a:cubicBezTo>
                    <a:pt x="0" y="227"/>
                    <a:pt x="84" y="299"/>
                    <a:pt x="155" y="299"/>
                  </a:cubicBezTo>
                  <a:lnTo>
                    <a:pt x="2120" y="299"/>
                  </a:lnTo>
                  <a:cubicBezTo>
                    <a:pt x="2215" y="299"/>
                    <a:pt x="2275" y="227"/>
                    <a:pt x="2275" y="156"/>
                  </a:cubicBezTo>
                  <a:cubicBezTo>
                    <a:pt x="2275" y="60"/>
                    <a:pt x="2215" y="1"/>
                    <a:pt x="2120" y="1"/>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927" name="Google Shape;927;g293c0e7a3dc_0_1176"/>
            <p:cNvSpPr/>
            <p:nvPr/>
          </p:nvSpPr>
          <p:spPr>
            <a:xfrm>
              <a:off x="2895112" y="1626108"/>
              <a:ext cx="30366" cy="9517"/>
            </a:xfrm>
            <a:custGeom>
              <a:rect b="b" l="l" r="r" t="t"/>
              <a:pathLst>
                <a:path extrusionOk="0" h="299" w="954">
                  <a:moveTo>
                    <a:pt x="144" y="1"/>
                  </a:moveTo>
                  <a:cubicBezTo>
                    <a:pt x="60" y="1"/>
                    <a:pt x="1" y="84"/>
                    <a:pt x="1" y="156"/>
                  </a:cubicBezTo>
                  <a:cubicBezTo>
                    <a:pt x="1" y="227"/>
                    <a:pt x="72" y="299"/>
                    <a:pt x="144" y="299"/>
                  </a:cubicBezTo>
                  <a:lnTo>
                    <a:pt x="798" y="299"/>
                  </a:lnTo>
                  <a:cubicBezTo>
                    <a:pt x="894" y="299"/>
                    <a:pt x="953" y="227"/>
                    <a:pt x="953" y="156"/>
                  </a:cubicBezTo>
                  <a:cubicBezTo>
                    <a:pt x="953" y="60"/>
                    <a:pt x="882" y="1"/>
                    <a:pt x="798" y="1"/>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928" name="Google Shape;928;g293c0e7a3dc_0_1176"/>
            <p:cNvSpPr/>
            <p:nvPr/>
          </p:nvSpPr>
          <p:spPr>
            <a:xfrm>
              <a:off x="2811367" y="1667805"/>
              <a:ext cx="72413" cy="9517"/>
            </a:xfrm>
            <a:custGeom>
              <a:rect b="b" l="l" r="r" t="t"/>
              <a:pathLst>
                <a:path extrusionOk="0" h="299" w="2275">
                  <a:moveTo>
                    <a:pt x="155" y="1"/>
                  </a:moveTo>
                  <a:cubicBezTo>
                    <a:pt x="60" y="1"/>
                    <a:pt x="0" y="84"/>
                    <a:pt x="0" y="155"/>
                  </a:cubicBezTo>
                  <a:cubicBezTo>
                    <a:pt x="0" y="227"/>
                    <a:pt x="84" y="298"/>
                    <a:pt x="155" y="298"/>
                  </a:cubicBezTo>
                  <a:lnTo>
                    <a:pt x="2120" y="298"/>
                  </a:lnTo>
                  <a:cubicBezTo>
                    <a:pt x="2215" y="298"/>
                    <a:pt x="2275" y="227"/>
                    <a:pt x="2275" y="155"/>
                  </a:cubicBezTo>
                  <a:cubicBezTo>
                    <a:pt x="2275" y="60"/>
                    <a:pt x="2215" y="1"/>
                    <a:pt x="2120" y="1"/>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929" name="Google Shape;929;g293c0e7a3dc_0_1176"/>
            <p:cNvSpPr/>
            <p:nvPr/>
          </p:nvSpPr>
          <p:spPr>
            <a:xfrm>
              <a:off x="2895112" y="1667805"/>
              <a:ext cx="30366" cy="9517"/>
            </a:xfrm>
            <a:custGeom>
              <a:rect b="b" l="l" r="r" t="t"/>
              <a:pathLst>
                <a:path extrusionOk="0" h="299" w="954">
                  <a:moveTo>
                    <a:pt x="144" y="1"/>
                  </a:moveTo>
                  <a:cubicBezTo>
                    <a:pt x="60" y="1"/>
                    <a:pt x="1" y="84"/>
                    <a:pt x="1" y="155"/>
                  </a:cubicBezTo>
                  <a:cubicBezTo>
                    <a:pt x="1" y="227"/>
                    <a:pt x="72" y="298"/>
                    <a:pt x="144" y="298"/>
                  </a:cubicBezTo>
                  <a:lnTo>
                    <a:pt x="798" y="298"/>
                  </a:lnTo>
                  <a:cubicBezTo>
                    <a:pt x="894" y="298"/>
                    <a:pt x="953" y="227"/>
                    <a:pt x="953" y="155"/>
                  </a:cubicBezTo>
                  <a:cubicBezTo>
                    <a:pt x="953" y="60"/>
                    <a:pt x="882" y="1"/>
                    <a:pt x="798" y="1"/>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930" name="Google Shape;930;g293c0e7a3dc_0_1176"/>
            <p:cNvSpPr/>
            <p:nvPr/>
          </p:nvSpPr>
          <p:spPr>
            <a:xfrm>
              <a:off x="2811367" y="1646957"/>
              <a:ext cx="20117" cy="9517"/>
            </a:xfrm>
            <a:custGeom>
              <a:rect b="b" l="l" r="r" t="t"/>
              <a:pathLst>
                <a:path extrusionOk="0" h="299" w="632">
                  <a:moveTo>
                    <a:pt x="155" y="1"/>
                  </a:moveTo>
                  <a:cubicBezTo>
                    <a:pt x="60" y="1"/>
                    <a:pt x="0" y="72"/>
                    <a:pt x="0" y="156"/>
                  </a:cubicBezTo>
                  <a:cubicBezTo>
                    <a:pt x="0" y="239"/>
                    <a:pt x="84" y="298"/>
                    <a:pt x="155" y="298"/>
                  </a:cubicBezTo>
                  <a:lnTo>
                    <a:pt x="489" y="298"/>
                  </a:lnTo>
                  <a:cubicBezTo>
                    <a:pt x="572" y="298"/>
                    <a:pt x="631" y="227"/>
                    <a:pt x="631" y="156"/>
                  </a:cubicBezTo>
                  <a:cubicBezTo>
                    <a:pt x="631" y="60"/>
                    <a:pt x="572" y="1"/>
                    <a:pt x="489" y="1"/>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931" name="Google Shape;931;g293c0e7a3dc_0_1176"/>
            <p:cNvSpPr/>
            <p:nvPr/>
          </p:nvSpPr>
          <p:spPr>
            <a:xfrm>
              <a:off x="2842815" y="1646957"/>
              <a:ext cx="82663" cy="9517"/>
            </a:xfrm>
            <a:custGeom>
              <a:rect b="b" l="l" r="r" t="t"/>
              <a:pathLst>
                <a:path extrusionOk="0" h="299" w="2597">
                  <a:moveTo>
                    <a:pt x="155" y="1"/>
                  </a:moveTo>
                  <a:cubicBezTo>
                    <a:pt x="60" y="1"/>
                    <a:pt x="1" y="72"/>
                    <a:pt x="1" y="156"/>
                  </a:cubicBezTo>
                  <a:cubicBezTo>
                    <a:pt x="1" y="239"/>
                    <a:pt x="72" y="298"/>
                    <a:pt x="155" y="298"/>
                  </a:cubicBezTo>
                  <a:lnTo>
                    <a:pt x="2441" y="298"/>
                  </a:lnTo>
                  <a:cubicBezTo>
                    <a:pt x="2537" y="298"/>
                    <a:pt x="2596" y="227"/>
                    <a:pt x="2596" y="156"/>
                  </a:cubicBezTo>
                  <a:cubicBezTo>
                    <a:pt x="2596" y="60"/>
                    <a:pt x="2525" y="1"/>
                    <a:pt x="2441" y="1"/>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932" name="Google Shape;932;g293c0e7a3dc_0_1176"/>
            <p:cNvSpPr/>
            <p:nvPr/>
          </p:nvSpPr>
          <p:spPr>
            <a:xfrm>
              <a:off x="2780301" y="1605291"/>
              <a:ext cx="176625" cy="117516"/>
            </a:xfrm>
            <a:custGeom>
              <a:rect b="b" l="l" r="r" t="t"/>
              <a:pathLst>
                <a:path extrusionOk="0" h="3692" w="5549">
                  <a:moveTo>
                    <a:pt x="4894" y="298"/>
                  </a:moveTo>
                  <a:cubicBezTo>
                    <a:pt x="5084" y="298"/>
                    <a:pt x="5239" y="453"/>
                    <a:pt x="5239" y="643"/>
                  </a:cubicBezTo>
                  <a:lnTo>
                    <a:pt x="5239" y="2274"/>
                  </a:lnTo>
                  <a:cubicBezTo>
                    <a:pt x="5239" y="2477"/>
                    <a:pt x="5084" y="2619"/>
                    <a:pt x="4894" y="2619"/>
                  </a:cubicBezTo>
                  <a:lnTo>
                    <a:pt x="2274" y="2619"/>
                  </a:lnTo>
                  <a:cubicBezTo>
                    <a:pt x="2250" y="2619"/>
                    <a:pt x="2215" y="2643"/>
                    <a:pt x="2191" y="2655"/>
                  </a:cubicBezTo>
                  <a:lnTo>
                    <a:pt x="1203" y="3393"/>
                  </a:lnTo>
                  <a:lnTo>
                    <a:pt x="1191" y="3393"/>
                  </a:lnTo>
                  <a:lnTo>
                    <a:pt x="1191" y="3381"/>
                  </a:lnTo>
                  <a:lnTo>
                    <a:pt x="1274" y="2798"/>
                  </a:lnTo>
                  <a:cubicBezTo>
                    <a:pt x="1274" y="2750"/>
                    <a:pt x="1274" y="2715"/>
                    <a:pt x="1250" y="2679"/>
                  </a:cubicBezTo>
                  <a:cubicBezTo>
                    <a:pt x="1215" y="2655"/>
                    <a:pt x="1179" y="2619"/>
                    <a:pt x="1131" y="2619"/>
                  </a:cubicBezTo>
                  <a:lnTo>
                    <a:pt x="643" y="2619"/>
                  </a:lnTo>
                  <a:cubicBezTo>
                    <a:pt x="453" y="2619"/>
                    <a:pt x="298" y="2477"/>
                    <a:pt x="298" y="2274"/>
                  </a:cubicBezTo>
                  <a:lnTo>
                    <a:pt x="298" y="643"/>
                  </a:lnTo>
                  <a:cubicBezTo>
                    <a:pt x="298" y="453"/>
                    <a:pt x="453" y="298"/>
                    <a:pt x="643" y="298"/>
                  </a:cubicBezTo>
                  <a:close/>
                  <a:moveTo>
                    <a:pt x="643" y="0"/>
                  </a:moveTo>
                  <a:cubicBezTo>
                    <a:pt x="286" y="0"/>
                    <a:pt x="0" y="286"/>
                    <a:pt x="0" y="643"/>
                  </a:cubicBezTo>
                  <a:lnTo>
                    <a:pt x="0" y="2286"/>
                  </a:lnTo>
                  <a:cubicBezTo>
                    <a:pt x="0" y="2643"/>
                    <a:pt x="286" y="2917"/>
                    <a:pt x="643" y="2917"/>
                  </a:cubicBezTo>
                  <a:lnTo>
                    <a:pt x="953" y="2917"/>
                  </a:lnTo>
                  <a:lnTo>
                    <a:pt x="893" y="3322"/>
                  </a:lnTo>
                  <a:cubicBezTo>
                    <a:pt x="881" y="3453"/>
                    <a:pt x="929" y="3572"/>
                    <a:pt x="1048" y="3655"/>
                  </a:cubicBezTo>
                  <a:cubicBezTo>
                    <a:pt x="1084" y="3679"/>
                    <a:pt x="1143" y="3691"/>
                    <a:pt x="1203" y="3691"/>
                  </a:cubicBezTo>
                  <a:cubicBezTo>
                    <a:pt x="1262" y="3691"/>
                    <a:pt x="1346" y="3679"/>
                    <a:pt x="1405" y="3632"/>
                  </a:cubicBezTo>
                  <a:lnTo>
                    <a:pt x="2334" y="2941"/>
                  </a:lnTo>
                  <a:lnTo>
                    <a:pt x="4906" y="2941"/>
                  </a:lnTo>
                  <a:cubicBezTo>
                    <a:pt x="5263" y="2941"/>
                    <a:pt x="5548" y="2655"/>
                    <a:pt x="5548" y="2298"/>
                  </a:cubicBezTo>
                  <a:lnTo>
                    <a:pt x="5548" y="655"/>
                  </a:lnTo>
                  <a:cubicBezTo>
                    <a:pt x="5537" y="286"/>
                    <a:pt x="5251" y="0"/>
                    <a:pt x="4894" y="0"/>
                  </a:cubicBezTo>
                  <a:close/>
                </a:path>
              </a:pathLst>
            </a:custGeom>
            <a:solidFill>
              <a:schemeClr val="dk1"/>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grpSp>
      <p:sp>
        <p:nvSpPr>
          <p:cNvPr id="933" name="Google Shape;933;g293c0e7a3dc_0_1176"/>
          <p:cNvSpPr/>
          <p:nvPr/>
        </p:nvSpPr>
        <p:spPr>
          <a:xfrm>
            <a:off x="3454267" y="1857717"/>
            <a:ext cx="807900" cy="668700"/>
          </a:xfrm>
          <a:prstGeom prst="chevron">
            <a:avLst>
              <a:gd fmla="val 50000" name="adj"/>
            </a:avLst>
          </a:prstGeom>
          <a:solidFill>
            <a:schemeClr val="lt2"/>
          </a:solidFill>
          <a:ln cap="flat" cmpd="sng" w="9525">
            <a:solidFill>
              <a:schemeClr val="dk2"/>
            </a:solidFill>
            <a:prstDash val="solid"/>
            <a:round/>
            <a:headEnd len="sm" w="sm" type="none"/>
            <a:tailEnd len="sm" w="sm" type="none"/>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934" name="Google Shape;934;g293c0e7a3dc_0_1176"/>
          <p:cNvSpPr/>
          <p:nvPr/>
        </p:nvSpPr>
        <p:spPr>
          <a:xfrm>
            <a:off x="6939459" y="1896950"/>
            <a:ext cx="807900" cy="668700"/>
          </a:xfrm>
          <a:prstGeom prst="chevron">
            <a:avLst>
              <a:gd fmla="val 50000" name="adj"/>
            </a:avLst>
          </a:prstGeom>
          <a:solidFill>
            <a:schemeClr val="lt2"/>
          </a:solidFill>
          <a:ln cap="flat" cmpd="sng" w="9525">
            <a:solidFill>
              <a:schemeClr val="dk2"/>
            </a:solidFill>
            <a:prstDash val="solid"/>
            <a:round/>
            <a:headEnd len="sm" w="sm" type="none"/>
            <a:tailEnd len="sm" w="sm" type="none"/>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935" name="Google Shape;935;g293c0e7a3dc_0_1176"/>
          <p:cNvSpPr/>
          <p:nvPr/>
        </p:nvSpPr>
        <p:spPr>
          <a:xfrm rot="5400000">
            <a:off x="9805953" y="4078433"/>
            <a:ext cx="807900" cy="668700"/>
          </a:xfrm>
          <a:prstGeom prst="chevron">
            <a:avLst>
              <a:gd fmla="val 50000" name="adj"/>
            </a:avLst>
          </a:prstGeom>
          <a:solidFill>
            <a:schemeClr val="lt2"/>
          </a:solidFill>
          <a:ln cap="flat" cmpd="sng" w="9525">
            <a:solidFill>
              <a:schemeClr val="dk2"/>
            </a:solidFill>
            <a:prstDash val="solid"/>
            <a:round/>
            <a:headEnd len="sm" w="sm" type="none"/>
            <a:tailEnd len="sm" w="sm" type="none"/>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936" name="Google Shape;936;g293c0e7a3dc_0_1176"/>
          <p:cNvSpPr/>
          <p:nvPr/>
        </p:nvSpPr>
        <p:spPr>
          <a:xfrm rot="10800000">
            <a:off x="7095358" y="4008933"/>
            <a:ext cx="807900" cy="668700"/>
          </a:xfrm>
          <a:prstGeom prst="chevron">
            <a:avLst>
              <a:gd fmla="val 50000" name="adj"/>
            </a:avLst>
          </a:prstGeom>
          <a:solidFill>
            <a:schemeClr val="lt2"/>
          </a:solidFill>
          <a:ln cap="flat" cmpd="sng" w="9525">
            <a:solidFill>
              <a:schemeClr val="dk2"/>
            </a:solidFill>
            <a:prstDash val="solid"/>
            <a:round/>
            <a:headEnd len="sm" w="sm" type="none"/>
            <a:tailEnd len="sm" w="sm" type="none"/>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grpSp>
        <p:nvGrpSpPr>
          <p:cNvPr id="937" name="Google Shape;937;g293c0e7a3dc_0_1176"/>
          <p:cNvGrpSpPr/>
          <p:nvPr/>
        </p:nvGrpSpPr>
        <p:grpSpPr>
          <a:xfrm>
            <a:off x="8780638" y="1765420"/>
            <a:ext cx="470742" cy="469319"/>
            <a:chOff x="852385" y="1510916"/>
            <a:chExt cx="353145" cy="351998"/>
          </a:xfrm>
        </p:grpSpPr>
        <p:sp>
          <p:nvSpPr>
            <p:cNvPr id="938" name="Google Shape;938;g293c0e7a3dc_0_1176"/>
            <p:cNvSpPr/>
            <p:nvPr/>
          </p:nvSpPr>
          <p:spPr>
            <a:xfrm>
              <a:off x="852385" y="1510916"/>
              <a:ext cx="353145" cy="187785"/>
            </a:xfrm>
            <a:custGeom>
              <a:rect b="b" l="l" r="r" t="t"/>
              <a:pathLst>
                <a:path extrusionOk="0" h="5895" w="11086">
                  <a:moveTo>
                    <a:pt x="6145" y="334"/>
                  </a:moveTo>
                  <a:lnTo>
                    <a:pt x="6145" y="703"/>
                  </a:lnTo>
                  <a:lnTo>
                    <a:pt x="4942" y="703"/>
                  </a:lnTo>
                  <a:lnTo>
                    <a:pt x="4942" y="334"/>
                  </a:lnTo>
                  <a:close/>
                  <a:moveTo>
                    <a:pt x="10764" y="1025"/>
                  </a:moveTo>
                  <a:lnTo>
                    <a:pt x="10764" y="1596"/>
                  </a:lnTo>
                  <a:lnTo>
                    <a:pt x="346" y="1596"/>
                  </a:lnTo>
                  <a:lnTo>
                    <a:pt x="346" y="1025"/>
                  </a:lnTo>
                  <a:close/>
                  <a:moveTo>
                    <a:pt x="4775" y="1"/>
                  </a:moveTo>
                  <a:cubicBezTo>
                    <a:pt x="4692" y="1"/>
                    <a:pt x="4621" y="84"/>
                    <a:pt x="4621" y="167"/>
                  </a:cubicBezTo>
                  <a:lnTo>
                    <a:pt x="4621" y="703"/>
                  </a:lnTo>
                  <a:lnTo>
                    <a:pt x="168" y="703"/>
                  </a:lnTo>
                  <a:cubicBezTo>
                    <a:pt x="72" y="703"/>
                    <a:pt x="1" y="775"/>
                    <a:pt x="1" y="870"/>
                  </a:cubicBezTo>
                  <a:lnTo>
                    <a:pt x="1" y="1751"/>
                  </a:lnTo>
                  <a:cubicBezTo>
                    <a:pt x="1" y="1834"/>
                    <a:pt x="72" y="1906"/>
                    <a:pt x="168" y="1906"/>
                  </a:cubicBezTo>
                  <a:lnTo>
                    <a:pt x="656" y="1906"/>
                  </a:lnTo>
                  <a:lnTo>
                    <a:pt x="656" y="2620"/>
                  </a:lnTo>
                  <a:cubicBezTo>
                    <a:pt x="656" y="2715"/>
                    <a:pt x="727" y="2787"/>
                    <a:pt x="822" y="2787"/>
                  </a:cubicBezTo>
                  <a:cubicBezTo>
                    <a:pt x="906" y="2787"/>
                    <a:pt x="989" y="2715"/>
                    <a:pt x="989" y="2620"/>
                  </a:cubicBezTo>
                  <a:lnTo>
                    <a:pt x="989" y="1906"/>
                  </a:lnTo>
                  <a:lnTo>
                    <a:pt x="10109" y="1906"/>
                  </a:lnTo>
                  <a:lnTo>
                    <a:pt x="10109" y="5740"/>
                  </a:lnTo>
                  <a:cubicBezTo>
                    <a:pt x="10109" y="5823"/>
                    <a:pt x="10181" y="5894"/>
                    <a:pt x="10276" y="5894"/>
                  </a:cubicBezTo>
                  <a:cubicBezTo>
                    <a:pt x="10359" y="5894"/>
                    <a:pt x="10431" y="5823"/>
                    <a:pt x="10431" y="5740"/>
                  </a:cubicBezTo>
                  <a:lnTo>
                    <a:pt x="10431" y="1918"/>
                  </a:lnTo>
                  <a:lnTo>
                    <a:pt x="10931" y="1918"/>
                  </a:lnTo>
                  <a:cubicBezTo>
                    <a:pt x="11014" y="1918"/>
                    <a:pt x="11086" y="1846"/>
                    <a:pt x="11086" y="1763"/>
                  </a:cubicBezTo>
                  <a:lnTo>
                    <a:pt x="11086" y="882"/>
                  </a:lnTo>
                  <a:cubicBezTo>
                    <a:pt x="11086" y="775"/>
                    <a:pt x="11014" y="703"/>
                    <a:pt x="10931" y="703"/>
                  </a:cubicBezTo>
                  <a:lnTo>
                    <a:pt x="6478" y="703"/>
                  </a:lnTo>
                  <a:lnTo>
                    <a:pt x="6478" y="167"/>
                  </a:lnTo>
                  <a:cubicBezTo>
                    <a:pt x="6478" y="84"/>
                    <a:pt x="6406" y="1"/>
                    <a:pt x="6311" y="1"/>
                  </a:cubicBezTo>
                  <a:close/>
                </a:path>
              </a:pathLst>
            </a:custGeom>
            <a:solidFill>
              <a:srgbClr val="657E93"/>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939" name="Google Shape;939;g293c0e7a3dc_0_1176"/>
            <p:cNvSpPr/>
            <p:nvPr/>
          </p:nvSpPr>
          <p:spPr>
            <a:xfrm>
              <a:off x="852385" y="1609921"/>
              <a:ext cx="353145" cy="252992"/>
            </a:xfrm>
            <a:custGeom>
              <a:rect b="b" l="l" r="r" t="t"/>
              <a:pathLst>
                <a:path extrusionOk="0" h="7942" w="11086">
                  <a:moveTo>
                    <a:pt x="10764" y="4382"/>
                  </a:moveTo>
                  <a:lnTo>
                    <a:pt x="10764" y="4953"/>
                  </a:lnTo>
                  <a:lnTo>
                    <a:pt x="346" y="4953"/>
                  </a:lnTo>
                  <a:lnTo>
                    <a:pt x="346" y="4382"/>
                  </a:lnTo>
                  <a:close/>
                  <a:moveTo>
                    <a:pt x="6406" y="5275"/>
                  </a:moveTo>
                  <a:lnTo>
                    <a:pt x="6895" y="6168"/>
                  </a:lnTo>
                  <a:lnTo>
                    <a:pt x="4228" y="6168"/>
                  </a:lnTo>
                  <a:lnTo>
                    <a:pt x="4716" y="5275"/>
                  </a:lnTo>
                  <a:close/>
                  <a:moveTo>
                    <a:pt x="4335" y="5275"/>
                  </a:moveTo>
                  <a:lnTo>
                    <a:pt x="3049" y="7608"/>
                  </a:lnTo>
                  <a:lnTo>
                    <a:pt x="2573" y="7608"/>
                  </a:lnTo>
                  <a:lnTo>
                    <a:pt x="3859" y="5275"/>
                  </a:lnTo>
                  <a:close/>
                  <a:moveTo>
                    <a:pt x="7240" y="5275"/>
                  </a:moveTo>
                  <a:lnTo>
                    <a:pt x="8514" y="7608"/>
                  </a:lnTo>
                  <a:lnTo>
                    <a:pt x="8038" y="7608"/>
                  </a:lnTo>
                  <a:lnTo>
                    <a:pt x="6764" y="5275"/>
                  </a:lnTo>
                  <a:close/>
                  <a:moveTo>
                    <a:pt x="822" y="0"/>
                  </a:moveTo>
                  <a:cubicBezTo>
                    <a:pt x="727" y="0"/>
                    <a:pt x="656" y="84"/>
                    <a:pt x="656" y="167"/>
                  </a:cubicBezTo>
                  <a:lnTo>
                    <a:pt x="656" y="4072"/>
                  </a:lnTo>
                  <a:lnTo>
                    <a:pt x="168" y="4072"/>
                  </a:lnTo>
                  <a:cubicBezTo>
                    <a:pt x="72" y="4072"/>
                    <a:pt x="1" y="4144"/>
                    <a:pt x="1" y="4239"/>
                  </a:cubicBezTo>
                  <a:lnTo>
                    <a:pt x="1" y="5108"/>
                  </a:lnTo>
                  <a:cubicBezTo>
                    <a:pt x="1" y="5203"/>
                    <a:pt x="72" y="5275"/>
                    <a:pt x="168" y="5275"/>
                  </a:cubicBezTo>
                  <a:lnTo>
                    <a:pt x="3489" y="5275"/>
                  </a:lnTo>
                  <a:lnTo>
                    <a:pt x="2144" y="7704"/>
                  </a:lnTo>
                  <a:cubicBezTo>
                    <a:pt x="2120" y="7751"/>
                    <a:pt x="2120" y="7811"/>
                    <a:pt x="2144" y="7870"/>
                  </a:cubicBezTo>
                  <a:cubicBezTo>
                    <a:pt x="2180" y="7906"/>
                    <a:pt x="2239" y="7942"/>
                    <a:pt x="2275" y="7942"/>
                  </a:cubicBezTo>
                  <a:lnTo>
                    <a:pt x="3132" y="7942"/>
                  </a:lnTo>
                  <a:cubicBezTo>
                    <a:pt x="3192" y="7942"/>
                    <a:pt x="3251" y="7906"/>
                    <a:pt x="3275" y="7846"/>
                  </a:cubicBezTo>
                  <a:lnTo>
                    <a:pt x="3644" y="7168"/>
                  </a:lnTo>
                  <a:lnTo>
                    <a:pt x="4644" y="7168"/>
                  </a:lnTo>
                  <a:cubicBezTo>
                    <a:pt x="4728" y="7168"/>
                    <a:pt x="4811" y="7096"/>
                    <a:pt x="4811" y="7001"/>
                  </a:cubicBezTo>
                  <a:cubicBezTo>
                    <a:pt x="4811" y="6906"/>
                    <a:pt x="4728" y="6834"/>
                    <a:pt x="4644" y="6834"/>
                  </a:cubicBezTo>
                  <a:lnTo>
                    <a:pt x="3823" y="6834"/>
                  </a:lnTo>
                  <a:lnTo>
                    <a:pt x="4037" y="6465"/>
                  </a:lnTo>
                  <a:lnTo>
                    <a:pt x="7061" y="6465"/>
                  </a:lnTo>
                  <a:lnTo>
                    <a:pt x="7252" y="6834"/>
                  </a:lnTo>
                  <a:lnTo>
                    <a:pt x="5299" y="6834"/>
                  </a:lnTo>
                  <a:cubicBezTo>
                    <a:pt x="5216" y="6834"/>
                    <a:pt x="5133" y="6906"/>
                    <a:pt x="5133" y="7001"/>
                  </a:cubicBezTo>
                  <a:cubicBezTo>
                    <a:pt x="5133" y="7096"/>
                    <a:pt x="5216" y="7168"/>
                    <a:pt x="5299" y="7168"/>
                  </a:cubicBezTo>
                  <a:lnTo>
                    <a:pt x="7430" y="7168"/>
                  </a:lnTo>
                  <a:lnTo>
                    <a:pt x="7800" y="7846"/>
                  </a:lnTo>
                  <a:cubicBezTo>
                    <a:pt x="7835" y="7894"/>
                    <a:pt x="7895" y="7942"/>
                    <a:pt x="7954" y="7942"/>
                  </a:cubicBezTo>
                  <a:lnTo>
                    <a:pt x="8800" y="7942"/>
                  </a:lnTo>
                  <a:cubicBezTo>
                    <a:pt x="8859" y="7942"/>
                    <a:pt x="8907" y="7906"/>
                    <a:pt x="8931" y="7870"/>
                  </a:cubicBezTo>
                  <a:cubicBezTo>
                    <a:pt x="8966" y="7823"/>
                    <a:pt x="8966" y="7763"/>
                    <a:pt x="8931" y="7704"/>
                  </a:cubicBezTo>
                  <a:lnTo>
                    <a:pt x="7597" y="5275"/>
                  </a:lnTo>
                  <a:lnTo>
                    <a:pt x="10931" y="5275"/>
                  </a:lnTo>
                  <a:cubicBezTo>
                    <a:pt x="11014" y="5275"/>
                    <a:pt x="11086" y="5203"/>
                    <a:pt x="11086" y="5108"/>
                  </a:cubicBezTo>
                  <a:lnTo>
                    <a:pt x="11086" y="4239"/>
                  </a:lnTo>
                  <a:cubicBezTo>
                    <a:pt x="11086" y="4144"/>
                    <a:pt x="11014" y="4072"/>
                    <a:pt x="10931" y="4072"/>
                  </a:cubicBezTo>
                  <a:lnTo>
                    <a:pt x="10431" y="4072"/>
                  </a:lnTo>
                  <a:lnTo>
                    <a:pt x="10431" y="3263"/>
                  </a:lnTo>
                  <a:cubicBezTo>
                    <a:pt x="10431" y="3179"/>
                    <a:pt x="10359" y="3108"/>
                    <a:pt x="10276" y="3108"/>
                  </a:cubicBezTo>
                  <a:cubicBezTo>
                    <a:pt x="10181" y="3108"/>
                    <a:pt x="10109" y="3179"/>
                    <a:pt x="10109" y="3263"/>
                  </a:cubicBezTo>
                  <a:lnTo>
                    <a:pt x="10109" y="4072"/>
                  </a:lnTo>
                  <a:lnTo>
                    <a:pt x="989" y="4072"/>
                  </a:lnTo>
                  <a:lnTo>
                    <a:pt x="989" y="167"/>
                  </a:lnTo>
                  <a:cubicBezTo>
                    <a:pt x="989" y="84"/>
                    <a:pt x="906" y="0"/>
                    <a:pt x="822" y="0"/>
                  </a:cubicBezTo>
                  <a:close/>
                </a:path>
              </a:pathLst>
            </a:custGeom>
            <a:solidFill>
              <a:srgbClr val="657E93"/>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940" name="Google Shape;940;g293c0e7a3dc_0_1176"/>
            <p:cNvSpPr/>
            <p:nvPr/>
          </p:nvSpPr>
          <p:spPr>
            <a:xfrm>
              <a:off x="928264" y="1584501"/>
              <a:ext cx="198775" cy="140735"/>
            </a:xfrm>
            <a:custGeom>
              <a:rect b="b" l="l" r="r" t="t"/>
              <a:pathLst>
                <a:path extrusionOk="0" h="4418" w="6240">
                  <a:moveTo>
                    <a:pt x="5608" y="322"/>
                  </a:moveTo>
                  <a:cubicBezTo>
                    <a:pt x="5787" y="322"/>
                    <a:pt x="5929" y="465"/>
                    <a:pt x="5929" y="643"/>
                  </a:cubicBezTo>
                  <a:cubicBezTo>
                    <a:pt x="5929" y="798"/>
                    <a:pt x="5775" y="953"/>
                    <a:pt x="5608" y="953"/>
                  </a:cubicBezTo>
                  <a:cubicBezTo>
                    <a:pt x="5453" y="953"/>
                    <a:pt x="5298" y="822"/>
                    <a:pt x="5298" y="643"/>
                  </a:cubicBezTo>
                  <a:cubicBezTo>
                    <a:pt x="5298" y="477"/>
                    <a:pt x="5429" y="322"/>
                    <a:pt x="5608" y="322"/>
                  </a:cubicBezTo>
                  <a:close/>
                  <a:moveTo>
                    <a:pt x="2131" y="1334"/>
                  </a:moveTo>
                  <a:cubicBezTo>
                    <a:pt x="2310" y="1334"/>
                    <a:pt x="2441" y="1477"/>
                    <a:pt x="2441" y="1656"/>
                  </a:cubicBezTo>
                  <a:cubicBezTo>
                    <a:pt x="2441" y="1834"/>
                    <a:pt x="2310" y="1965"/>
                    <a:pt x="2131" y="1965"/>
                  </a:cubicBezTo>
                  <a:cubicBezTo>
                    <a:pt x="1965" y="1965"/>
                    <a:pt x="1822" y="1834"/>
                    <a:pt x="1822" y="1656"/>
                  </a:cubicBezTo>
                  <a:cubicBezTo>
                    <a:pt x="1822" y="1489"/>
                    <a:pt x="1953" y="1334"/>
                    <a:pt x="2131" y="1334"/>
                  </a:cubicBezTo>
                  <a:close/>
                  <a:moveTo>
                    <a:pt x="4036" y="2429"/>
                  </a:moveTo>
                  <a:cubicBezTo>
                    <a:pt x="4215" y="2429"/>
                    <a:pt x="4346" y="2560"/>
                    <a:pt x="4346" y="2739"/>
                  </a:cubicBezTo>
                  <a:cubicBezTo>
                    <a:pt x="4346" y="2918"/>
                    <a:pt x="4203" y="3049"/>
                    <a:pt x="4036" y="3049"/>
                  </a:cubicBezTo>
                  <a:cubicBezTo>
                    <a:pt x="3870" y="3049"/>
                    <a:pt x="3727" y="2918"/>
                    <a:pt x="3727" y="2739"/>
                  </a:cubicBezTo>
                  <a:cubicBezTo>
                    <a:pt x="3727" y="2572"/>
                    <a:pt x="3858" y="2429"/>
                    <a:pt x="4036" y="2429"/>
                  </a:cubicBezTo>
                  <a:close/>
                  <a:moveTo>
                    <a:pt x="595" y="3501"/>
                  </a:moveTo>
                  <a:cubicBezTo>
                    <a:pt x="774" y="3501"/>
                    <a:pt x="905" y="3632"/>
                    <a:pt x="905" y="3811"/>
                  </a:cubicBezTo>
                  <a:cubicBezTo>
                    <a:pt x="905" y="3989"/>
                    <a:pt x="762" y="4120"/>
                    <a:pt x="595" y="4120"/>
                  </a:cubicBezTo>
                  <a:cubicBezTo>
                    <a:pt x="429" y="4120"/>
                    <a:pt x="286" y="3989"/>
                    <a:pt x="286" y="3811"/>
                  </a:cubicBezTo>
                  <a:cubicBezTo>
                    <a:pt x="286" y="3644"/>
                    <a:pt x="417" y="3501"/>
                    <a:pt x="595" y="3501"/>
                  </a:cubicBezTo>
                  <a:close/>
                  <a:moveTo>
                    <a:pt x="5608" y="1"/>
                  </a:moveTo>
                  <a:cubicBezTo>
                    <a:pt x="5275" y="1"/>
                    <a:pt x="4989" y="286"/>
                    <a:pt x="4989" y="632"/>
                  </a:cubicBezTo>
                  <a:cubicBezTo>
                    <a:pt x="4989" y="786"/>
                    <a:pt x="5048" y="941"/>
                    <a:pt x="5156" y="1048"/>
                  </a:cubicBezTo>
                  <a:lnTo>
                    <a:pt x="4239" y="2132"/>
                  </a:lnTo>
                  <a:cubicBezTo>
                    <a:pt x="4179" y="2120"/>
                    <a:pt x="4108" y="2096"/>
                    <a:pt x="4048" y="2096"/>
                  </a:cubicBezTo>
                  <a:cubicBezTo>
                    <a:pt x="3858" y="2096"/>
                    <a:pt x="3679" y="2191"/>
                    <a:pt x="3560" y="2334"/>
                  </a:cubicBezTo>
                  <a:lnTo>
                    <a:pt x="2739" y="1882"/>
                  </a:lnTo>
                  <a:cubicBezTo>
                    <a:pt x="2774" y="1798"/>
                    <a:pt x="2786" y="1727"/>
                    <a:pt x="2786" y="1656"/>
                  </a:cubicBezTo>
                  <a:cubicBezTo>
                    <a:pt x="2786" y="1310"/>
                    <a:pt x="2500" y="1024"/>
                    <a:pt x="2155" y="1024"/>
                  </a:cubicBezTo>
                  <a:cubicBezTo>
                    <a:pt x="1822" y="1024"/>
                    <a:pt x="1536" y="1310"/>
                    <a:pt x="1536" y="1656"/>
                  </a:cubicBezTo>
                  <a:cubicBezTo>
                    <a:pt x="1536" y="1822"/>
                    <a:pt x="1596" y="1953"/>
                    <a:pt x="1703" y="2072"/>
                  </a:cubicBezTo>
                  <a:lnTo>
                    <a:pt x="834" y="3203"/>
                  </a:lnTo>
                  <a:cubicBezTo>
                    <a:pt x="774" y="3191"/>
                    <a:pt x="703" y="3168"/>
                    <a:pt x="631" y="3168"/>
                  </a:cubicBezTo>
                  <a:cubicBezTo>
                    <a:pt x="286" y="3168"/>
                    <a:pt x="0" y="3453"/>
                    <a:pt x="0" y="3799"/>
                  </a:cubicBezTo>
                  <a:cubicBezTo>
                    <a:pt x="0" y="4144"/>
                    <a:pt x="286" y="4418"/>
                    <a:pt x="631" y="4418"/>
                  </a:cubicBezTo>
                  <a:cubicBezTo>
                    <a:pt x="965" y="4418"/>
                    <a:pt x="1250" y="4144"/>
                    <a:pt x="1250" y="3799"/>
                  </a:cubicBezTo>
                  <a:cubicBezTo>
                    <a:pt x="1250" y="3632"/>
                    <a:pt x="1191" y="3501"/>
                    <a:pt x="1084" y="3382"/>
                  </a:cubicBezTo>
                  <a:lnTo>
                    <a:pt x="1953" y="2251"/>
                  </a:lnTo>
                  <a:cubicBezTo>
                    <a:pt x="2012" y="2263"/>
                    <a:pt x="2084" y="2275"/>
                    <a:pt x="2155" y="2275"/>
                  </a:cubicBezTo>
                  <a:cubicBezTo>
                    <a:pt x="2310" y="2275"/>
                    <a:pt x="2441" y="2215"/>
                    <a:pt x="2560" y="2144"/>
                  </a:cubicBezTo>
                  <a:lnTo>
                    <a:pt x="3441" y="2632"/>
                  </a:lnTo>
                  <a:cubicBezTo>
                    <a:pt x="3441" y="2668"/>
                    <a:pt x="3429" y="2691"/>
                    <a:pt x="3429" y="2739"/>
                  </a:cubicBezTo>
                  <a:cubicBezTo>
                    <a:pt x="3429" y="3084"/>
                    <a:pt x="3703" y="3370"/>
                    <a:pt x="4048" y="3370"/>
                  </a:cubicBezTo>
                  <a:cubicBezTo>
                    <a:pt x="4394" y="3370"/>
                    <a:pt x="4679" y="3084"/>
                    <a:pt x="4679" y="2739"/>
                  </a:cubicBezTo>
                  <a:cubicBezTo>
                    <a:pt x="4679" y="2572"/>
                    <a:pt x="4620" y="2429"/>
                    <a:pt x="4513" y="2322"/>
                  </a:cubicBezTo>
                  <a:lnTo>
                    <a:pt x="5418" y="1239"/>
                  </a:lnTo>
                  <a:cubicBezTo>
                    <a:pt x="5477" y="1251"/>
                    <a:pt x="5548" y="1263"/>
                    <a:pt x="5608" y="1263"/>
                  </a:cubicBezTo>
                  <a:cubicBezTo>
                    <a:pt x="5953" y="1263"/>
                    <a:pt x="6239" y="989"/>
                    <a:pt x="6239" y="643"/>
                  </a:cubicBezTo>
                  <a:cubicBezTo>
                    <a:pt x="6239" y="286"/>
                    <a:pt x="5953" y="1"/>
                    <a:pt x="5608" y="1"/>
                  </a:cubicBezTo>
                  <a:close/>
                </a:path>
              </a:pathLst>
            </a:custGeom>
            <a:solidFill>
              <a:srgbClr val="657E93"/>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grpSp>
      <p:sp>
        <p:nvSpPr>
          <p:cNvPr id="941" name="Google Shape;941;g293c0e7a3dc_0_1176"/>
          <p:cNvSpPr/>
          <p:nvPr/>
        </p:nvSpPr>
        <p:spPr>
          <a:xfrm>
            <a:off x="4974680" y="4240099"/>
            <a:ext cx="487385" cy="484739"/>
          </a:xfrm>
          <a:custGeom>
            <a:rect b="b" l="l" r="r" t="t"/>
            <a:pathLst>
              <a:path extrusionOk="0" h="11413" w="11478">
                <a:moveTo>
                  <a:pt x="1401" y="515"/>
                </a:moveTo>
                <a:cubicBezTo>
                  <a:pt x="1616" y="515"/>
                  <a:pt x="1834" y="595"/>
                  <a:pt x="2000" y="756"/>
                </a:cubicBezTo>
                <a:lnTo>
                  <a:pt x="2548" y="1304"/>
                </a:lnTo>
                <a:lnTo>
                  <a:pt x="1358" y="2494"/>
                </a:lnTo>
                <a:lnTo>
                  <a:pt x="810" y="1947"/>
                </a:lnTo>
                <a:cubicBezTo>
                  <a:pt x="476" y="1625"/>
                  <a:pt x="476" y="1078"/>
                  <a:pt x="810" y="756"/>
                </a:cubicBezTo>
                <a:cubicBezTo>
                  <a:pt x="971" y="595"/>
                  <a:pt x="1185" y="515"/>
                  <a:pt x="1401" y="515"/>
                </a:cubicBezTo>
                <a:close/>
                <a:moveTo>
                  <a:pt x="2798" y="1566"/>
                </a:moveTo>
                <a:lnTo>
                  <a:pt x="3251" y="2006"/>
                </a:lnTo>
                <a:lnTo>
                  <a:pt x="2655" y="2602"/>
                </a:lnTo>
                <a:lnTo>
                  <a:pt x="2060" y="3197"/>
                </a:lnTo>
                <a:lnTo>
                  <a:pt x="1608" y="2756"/>
                </a:lnTo>
                <a:lnTo>
                  <a:pt x="2798" y="1566"/>
                </a:lnTo>
                <a:close/>
                <a:moveTo>
                  <a:pt x="10132" y="9031"/>
                </a:moveTo>
                <a:lnTo>
                  <a:pt x="10811" y="10757"/>
                </a:lnTo>
                <a:lnTo>
                  <a:pt x="9085" y="10091"/>
                </a:lnTo>
                <a:lnTo>
                  <a:pt x="10132" y="9031"/>
                </a:lnTo>
                <a:close/>
                <a:moveTo>
                  <a:pt x="4036" y="5685"/>
                </a:moveTo>
                <a:lnTo>
                  <a:pt x="5763" y="7412"/>
                </a:lnTo>
                <a:lnTo>
                  <a:pt x="5418" y="7757"/>
                </a:lnTo>
                <a:lnTo>
                  <a:pt x="5001" y="7340"/>
                </a:lnTo>
                <a:cubicBezTo>
                  <a:pt x="4965" y="7299"/>
                  <a:pt x="4920" y="7278"/>
                  <a:pt x="4876" y="7278"/>
                </a:cubicBezTo>
                <a:cubicBezTo>
                  <a:pt x="4831" y="7278"/>
                  <a:pt x="4787" y="7299"/>
                  <a:pt x="4751" y="7340"/>
                </a:cubicBezTo>
                <a:cubicBezTo>
                  <a:pt x="4679" y="7412"/>
                  <a:pt x="4679" y="7519"/>
                  <a:pt x="4751" y="7590"/>
                </a:cubicBezTo>
                <a:lnTo>
                  <a:pt x="5168" y="8007"/>
                </a:lnTo>
                <a:lnTo>
                  <a:pt x="4763" y="8412"/>
                </a:lnTo>
                <a:lnTo>
                  <a:pt x="3822" y="7471"/>
                </a:lnTo>
                <a:cubicBezTo>
                  <a:pt x="3786" y="7436"/>
                  <a:pt x="3742" y="7418"/>
                  <a:pt x="3697" y="7418"/>
                </a:cubicBezTo>
                <a:cubicBezTo>
                  <a:pt x="3652" y="7418"/>
                  <a:pt x="3608" y="7436"/>
                  <a:pt x="3572" y="7471"/>
                </a:cubicBezTo>
                <a:cubicBezTo>
                  <a:pt x="3501" y="7543"/>
                  <a:pt x="3501" y="7650"/>
                  <a:pt x="3572" y="7721"/>
                </a:cubicBezTo>
                <a:lnTo>
                  <a:pt x="4513" y="8662"/>
                </a:lnTo>
                <a:lnTo>
                  <a:pt x="4108" y="9067"/>
                </a:lnTo>
                <a:lnTo>
                  <a:pt x="3691" y="8638"/>
                </a:lnTo>
                <a:cubicBezTo>
                  <a:pt x="3655" y="8602"/>
                  <a:pt x="3611" y="8584"/>
                  <a:pt x="3566" y="8584"/>
                </a:cubicBezTo>
                <a:cubicBezTo>
                  <a:pt x="3521" y="8584"/>
                  <a:pt x="3477" y="8602"/>
                  <a:pt x="3441" y="8638"/>
                </a:cubicBezTo>
                <a:cubicBezTo>
                  <a:pt x="3358" y="8721"/>
                  <a:pt x="3358" y="8817"/>
                  <a:pt x="3441" y="8900"/>
                </a:cubicBezTo>
                <a:lnTo>
                  <a:pt x="3858" y="9317"/>
                </a:lnTo>
                <a:lnTo>
                  <a:pt x="3453" y="9710"/>
                </a:lnTo>
                <a:lnTo>
                  <a:pt x="3036" y="9293"/>
                </a:lnTo>
                <a:cubicBezTo>
                  <a:pt x="3001" y="9257"/>
                  <a:pt x="2956" y="9239"/>
                  <a:pt x="2911" y="9239"/>
                </a:cubicBezTo>
                <a:cubicBezTo>
                  <a:pt x="2867" y="9239"/>
                  <a:pt x="2822" y="9257"/>
                  <a:pt x="2786" y="9293"/>
                </a:cubicBezTo>
                <a:cubicBezTo>
                  <a:pt x="2703" y="9376"/>
                  <a:pt x="2703" y="9471"/>
                  <a:pt x="2786" y="9555"/>
                </a:cubicBezTo>
                <a:lnTo>
                  <a:pt x="3203" y="9972"/>
                </a:lnTo>
                <a:lnTo>
                  <a:pt x="2798" y="10364"/>
                </a:lnTo>
                <a:lnTo>
                  <a:pt x="1858" y="9436"/>
                </a:lnTo>
                <a:cubicBezTo>
                  <a:pt x="1822" y="9394"/>
                  <a:pt x="1777" y="9373"/>
                  <a:pt x="1733" y="9373"/>
                </a:cubicBezTo>
                <a:cubicBezTo>
                  <a:pt x="1688" y="9373"/>
                  <a:pt x="1643" y="9394"/>
                  <a:pt x="1608" y="9436"/>
                </a:cubicBezTo>
                <a:cubicBezTo>
                  <a:pt x="1536" y="9507"/>
                  <a:pt x="1536" y="9614"/>
                  <a:pt x="1608" y="9686"/>
                </a:cubicBezTo>
                <a:lnTo>
                  <a:pt x="2548" y="10626"/>
                </a:lnTo>
                <a:lnTo>
                  <a:pt x="2191" y="10984"/>
                </a:lnTo>
                <a:cubicBezTo>
                  <a:pt x="2155" y="11007"/>
                  <a:pt x="2096" y="11043"/>
                  <a:pt x="2048" y="11043"/>
                </a:cubicBezTo>
                <a:cubicBezTo>
                  <a:pt x="2012" y="11043"/>
                  <a:pt x="1953" y="11019"/>
                  <a:pt x="1917" y="10984"/>
                </a:cubicBezTo>
                <a:lnTo>
                  <a:pt x="465" y="9519"/>
                </a:lnTo>
                <a:cubicBezTo>
                  <a:pt x="381" y="9448"/>
                  <a:pt x="381" y="9329"/>
                  <a:pt x="465" y="9257"/>
                </a:cubicBezTo>
                <a:lnTo>
                  <a:pt x="4036" y="5685"/>
                </a:lnTo>
                <a:close/>
                <a:moveTo>
                  <a:pt x="9428" y="0"/>
                </a:moveTo>
                <a:cubicBezTo>
                  <a:pt x="9290" y="0"/>
                  <a:pt x="9150" y="54"/>
                  <a:pt x="9037" y="161"/>
                </a:cubicBezTo>
                <a:lnTo>
                  <a:pt x="6299" y="2899"/>
                </a:lnTo>
                <a:cubicBezTo>
                  <a:pt x="6227" y="2971"/>
                  <a:pt x="6227" y="3078"/>
                  <a:pt x="6299" y="3149"/>
                </a:cubicBezTo>
                <a:cubicBezTo>
                  <a:pt x="6334" y="3185"/>
                  <a:pt x="6379" y="3203"/>
                  <a:pt x="6424" y="3203"/>
                </a:cubicBezTo>
                <a:cubicBezTo>
                  <a:pt x="6468" y="3203"/>
                  <a:pt x="6513" y="3185"/>
                  <a:pt x="6549" y="3149"/>
                </a:cubicBezTo>
                <a:lnTo>
                  <a:pt x="9287" y="411"/>
                </a:lnTo>
                <a:cubicBezTo>
                  <a:pt x="9323" y="387"/>
                  <a:pt x="9382" y="351"/>
                  <a:pt x="9418" y="351"/>
                </a:cubicBezTo>
                <a:cubicBezTo>
                  <a:pt x="9466" y="351"/>
                  <a:pt x="9525" y="363"/>
                  <a:pt x="9561" y="411"/>
                </a:cubicBezTo>
                <a:lnTo>
                  <a:pt x="11013" y="1875"/>
                </a:lnTo>
                <a:cubicBezTo>
                  <a:pt x="11049" y="1899"/>
                  <a:pt x="11073" y="1959"/>
                  <a:pt x="11073" y="2006"/>
                </a:cubicBezTo>
                <a:cubicBezTo>
                  <a:pt x="11073" y="2054"/>
                  <a:pt x="11061" y="2113"/>
                  <a:pt x="11013" y="2137"/>
                </a:cubicBezTo>
                <a:lnTo>
                  <a:pt x="10656" y="2494"/>
                </a:lnTo>
                <a:lnTo>
                  <a:pt x="9716" y="1554"/>
                </a:lnTo>
                <a:cubicBezTo>
                  <a:pt x="9680" y="1518"/>
                  <a:pt x="9635" y="1500"/>
                  <a:pt x="9591" y="1500"/>
                </a:cubicBezTo>
                <a:cubicBezTo>
                  <a:pt x="9546" y="1500"/>
                  <a:pt x="9501" y="1518"/>
                  <a:pt x="9466" y="1554"/>
                </a:cubicBezTo>
                <a:cubicBezTo>
                  <a:pt x="9394" y="1637"/>
                  <a:pt x="9394" y="1732"/>
                  <a:pt x="9466" y="1816"/>
                </a:cubicBezTo>
                <a:lnTo>
                  <a:pt x="10406" y="2744"/>
                </a:lnTo>
                <a:lnTo>
                  <a:pt x="10001" y="3149"/>
                </a:lnTo>
                <a:lnTo>
                  <a:pt x="9585" y="2733"/>
                </a:lnTo>
                <a:cubicBezTo>
                  <a:pt x="9549" y="2697"/>
                  <a:pt x="9504" y="2679"/>
                  <a:pt x="9460" y="2679"/>
                </a:cubicBezTo>
                <a:cubicBezTo>
                  <a:pt x="9415" y="2679"/>
                  <a:pt x="9370" y="2697"/>
                  <a:pt x="9335" y="2733"/>
                </a:cubicBezTo>
                <a:cubicBezTo>
                  <a:pt x="9263" y="2804"/>
                  <a:pt x="9263" y="2911"/>
                  <a:pt x="9335" y="2983"/>
                </a:cubicBezTo>
                <a:lnTo>
                  <a:pt x="9751" y="3399"/>
                </a:lnTo>
                <a:lnTo>
                  <a:pt x="9347" y="3804"/>
                </a:lnTo>
                <a:lnTo>
                  <a:pt x="8930" y="3387"/>
                </a:lnTo>
                <a:cubicBezTo>
                  <a:pt x="8894" y="3352"/>
                  <a:pt x="8850" y="3334"/>
                  <a:pt x="8805" y="3334"/>
                </a:cubicBezTo>
                <a:cubicBezTo>
                  <a:pt x="8760" y="3334"/>
                  <a:pt x="8716" y="3352"/>
                  <a:pt x="8680" y="3387"/>
                </a:cubicBezTo>
                <a:cubicBezTo>
                  <a:pt x="8597" y="3459"/>
                  <a:pt x="8597" y="3566"/>
                  <a:pt x="8680" y="3637"/>
                </a:cubicBezTo>
                <a:lnTo>
                  <a:pt x="9097" y="4054"/>
                </a:lnTo>
                <a:lnTo>
                  <a:pt x="8692" y="4459"/>
                </a:lnTo>
                <a:lnTo>
                  <a:pt x="7751" y="3518"/>
                </a:lnTo>
                <a:cubicBezTo>
                  <a:pt x="7715" y="3483"/>
                  <a:pt x="7671" y="3465"/>
                  <a:pt x="7626" y="3465"/>
                </a:cubicBezTo>
                <a:cubicBezTo>
                  <a:pt x="7581" y="3465"/>
                  <a:pt x="7537" y="3483"/>
                  <a:pt x="7501" y="3518"/>
                </a:cubicBezTo>
                <a:cubicBezTo>
                  <a:pt x="7430" y="3602"/>
                  <a:pt x="7430" y="3697"/>
                  <a:pt x="7501" y="3780"/>
                </a:cubicBezTo>
                <a:lnTo>
                  <a:pt x="8442" y="4709"/>
                </a:lnTo>
                <a:lnTo>
                  <a:pt x="8037" y="5114"/>
                </a:lnTo>
                <a:lnTo>
                  <a:pt x="7620" y="4697"/>
                </a:lnTo>
                <a:cubicBezTo>
                  <a:pt x="7584" y="4661"/>
                  <a:pt x="7540" y="4644"/>
                  <a:pt x="7495" y="4644"/>
                </a:cubicBezTo>
                <a:cubicBezTo>
                  <a:pt x="7451" y="4644"/>
                  <a:pt x="7406" y="4661"/>
                  <a:pt x="7370" y="4697"/>
                </a:cubicBezTo>
                <a:cubicBezTo>
                  <a:pt x="7287" y="4769"/>
                  <a:pt x="7287" y="4876"/>
                  <a:pt x="7370" y="4947"/>
                </a:cubicBezTo>
                <a:lnTo>
                  <a:pt x="7787" y="5364"/>
                </a:lnTo>
                <a:lnTo>
                  <a:pt x="7442" y="5709"/>
                </a:lnTo>
                <a:lnTo>
                  <a:pt x="5715" y="3983"/>
                </a:lnTo>
                <a:lnTo>
                  <a:pt x="6037" y="3661"/>
                </a:lnTo>
                <a:cubicBezTo>
                  <a:pt x="6120" y="3578"/>
                  <a:pt x="6120" y="3483"/>
                  <a:pt x="6037" y="3399"/>
                </a:cubicBezTo>
                <a:cubicBezTo>
                  <a:pt x="6001" y="3364"/>
                  <a:pt x="5956" y="3346"/>
                  <a:pt x="5912" y="3346"/>
                </a:cubicBezTo>
                <a:cubicBezTo>
                  <a:pt x="5867" y="3346"/>
                  <a:pt x="5822" y="3364"/>
                  <a:pt x="5787" y="3399"/>
                </a:cubicBezTo>
                <a:lnTo>
                  <a:pt x="5465" y="3733"/>
                </a:lnTo>
                <a:lnTo>
                  <a:pt x="2239" y="506"/>
                </a:lnTo>
                <a:cubicBezTo>
                  <a:pt x="2012" y="280"/>
                  <a:pt x="1715" y="161"/>
                  <a:pt x="1381" y="161"/>
                </a:cubicBezTo>
                <a:cubicBezTo>
                  <a:pt x="1072" y="161"/>
                  <a:pt x="762" y="280"/>
                  <a:pt x="536" y="506"/>
                </a:cubicBezTo>
                <a:cubicBezTo>
                  <a:pt x="310" y="732"/>
                  <a:pt x="191" y="1030"/>
                  <a:pt x="191" y="1351"/>
                </a:cubicBezTo>
                <a:cubicBezTo>
                  <a:pt x="191" y="1661"/>
                  <a:pt x="310" y="1971"/>
                  <a:pt x="536" y="2197"/>
                </a:cubicBezTo>
                <a:lnTo>
                  <a:pt x="3774" y="5447"/>
                </a:lnTo>
                <a:lnTo>
                  <a:pt x="203" y="9019"/>
                </a:lnTo>
                <a:cubicBezTo>
                  <a:pt x="0" y="9221"/>
                  <a:pt x="0" y="9567"/>
                  <a:pt x="203" y="9793"/>
                </a:cubicBezTo>
                <a:lnTo>
                  <a:pt x="1667" y="11246"/>
                </a:lnTo>
                <a:cubicBezTo>
                  <a:pt x="1774" y="11353"/>
                  <a:pt x="1905" y="11412"/>
                  <a:pt x="2048" y="11412"/>
                </a:cubicBezTo>
                <a:cubicBezTo>
                  <a:pt x="2203" y="11412"/>
                  <a:pt x="2334" y="11353"/>
                  <a:pt x="2441" y="11246"/>
                </a:cubicBezTo>
                <a:lnTo>
                  <a:pt x="6013" y="7674"/>
                </a:lnTo>
                <a:lnTo>
                  <a:pt x="6263" y="7924"/>
                </a:lnTo>
                <a:cubicBezTo>
                  <a:pt x="6299" y="7965"/>
                  <a:pt x="6343" y="7986"/>
                  <a:pt x="6389" y="7986"/>
                </a:cubicBezTo>
                <a:cubicBezTo>
                  <a:pt x="6436" y="7986"/>
                  <a:pt x="6483" y="7965"/>
                  <a:pt x="6525" y="7924"/>
                </a:cubicBezTo>
                <a:cubicBezTo>
                  <a:pt x="6596" y="7852"/>
                  <a:pt x="6596" y="7745"/>
                  <a:pt x="6525" y="7674"/>
                </a:cubicBezTo>
                <a:lnTo>
                  <a:pt x="6168" y="7316"/>
                </a:lnTo>
                <a:cubicBezTo>
                  <a:pt x="6168" y="7305"/>
                  <a:pt x="6144" y="7305"/>
                  <a:pt x="6132" y="7293"/>
                </a:cubicBezTo>
                <a:lnTo>
                  <a:pt x="6096" y="7257"/>
                </a:lnTo>
                <a:lnTo>
                  <a:pt x="2310" y="3471"/>
                </a:lnTo>
                <a:lnTo>
                  <a:pt x="2786" y="2995"/>
                </a:lnTo>
                <a:lnTo>
                  <a:pt x="3084" y="3292"/>
                </a:lnTo>
                <a:cubicBezTo>
                  <a:pt x="3108" y="3316"/>
                  <a:pt x="3155" y="3328"/>
                  <a:pt x="3203" y="3328"/>
                </a:cubicBezTo>
                <a:cubicBezTo>
                  <a:pt x="3239" y="3328"/>
                  <a:pt x="3286" y="3316"/>
                  <a:pt x="3322" y="3292"/>
                </a:cubicBezTo>
                <a:cubicBezTo>
                  <a:pt x="3393" y="3209"/>
                  <a:pt x="3393" y="3114"/>
                  <a:pt x="3322" y="3030"/>
                </a:cubicBezTo>
                <a:lnTo>
                  <a:pt x="3024" y="2733"/>
                </a:lnTo>
                <a:lnTo>
                  <a:pt x="3501" y="2256"/>
                </a:lnTo>
                <a:lnTo>
                  <a:pt x="5358" y="4126"/>
                </a:lnTo>
                <a:lnTo>
                  <a:pt x="7311" y="6066"/>
                </a:lnTo>
                <a:lnTo>
                  <a:pt x="7323" y="6090"/>
                </a:lnTo>
                <a:lnTo>
                  <a:pt x="7334" y="6102"/>
                </a:lnTo>
                <a:lnTo>
                  <a:pt x="9942" y="8710"/>
                </a:lnTo>
                <a:lnTo>
                  <a:pt x="9466" y="9186"/>
                </a:lnTo>
                <a:lnTo>
                  <a:pt x="6846" y="6554"/>
                </a:lnTo>
                <a:lnTo>
                  <a:pt x="5810" y="5519"/>
                </a:lnTo>
                <a:lnTo>
                  <a:pt x="3965" y="3673"/>
                </a:lnTo>
                <a:cubicBezTo>
                  <a:pt x="3923" y="3637"/>
                  <a:pt x="3879" y="3620"/>
                  <a:pt x="3834" y="3620"/>
                </a:cubicBezTo>
                <a:cubicBezTo>
                  <a:pt x="3789" y="3620"/>
                  <a:pt x="3745" y="3637"/>
                  <a:pt x="3703" y="3673"/>
                </a:cubicBezTo>
                <a:cubicBezTo>
                  <a:pt x="3632" y="3745"/>
                  <a:pt x="3632" y="3852"/>
                  <a:pt x="3703" y="3923"/>
                </a:cubicBezTo>
                <a:lnTo>
                  <a:pt x="9239" y="9460"/>
                </a:lnTo>
                <a:lnTo>
                  <a:pt x="8763" y="9936"/>
                </a:lnTo>
                <a:lnTo>
                  <a:pt x="7096" y="8269"/>
                </a:lnTo>
                <a:cubicBezTo>
                  <a:pt x="7061" y="8233"/>
                  <a:pt x="7016" y="8215"/>
                  <a:pt x="6971" y="8215"/>
                </a:cubicBezTo>
                <a:cubicBezTo>
                  <a:pt x="6927" y="8215"/>
                  <a:pt x="6882" y="8233"/>
                  <a:pt x="6846" y="8269"/>
                </a:cubicBezTo>
                <a:cubicBezTo>
                  <a:pt x="6775" y="8340"/>
                  <a:pt x="6775" y="8448"/>
                  <a:pt x="6846" y="8519"/>
                </a:cubicBezTo>
                <a:lnTo>
                  <a:pt x="8632" y="10305"/>
                </a:lnTo>
                <a:cubicBezTo>
                  <a:pt x="8644" y="10329"/>
                  <a:pt x="8680" y="10341"/>
                  <a:pt x="8692" y="10353"/>
                </a:cubicBezTo>
                <a:lnTo>
                  <a:pt x="10799" y="11174"/>
                </a:lnTo>
                <a:cubicBezTo>
                  <a:pt x="10835" y="11186"/>
                  <a:pt x="10883" y="11186"/>
                  <a:pt x="10906" y="11186"/>
                </a:cubicBezTo>
                <a:cubicBezTo>
                  <a:pt x="10990" y="11186"/>
                  <a:pt x="11061" y="11162"/>
                  <a:pt x="11121" y="11103"/>
                </a:cubicBezTo>
                <a:cubicBezTo>
                  <a:pt x="11192" y="11019"/>
                  <a:pt x="11228" y="10900"/>
                  <a:pt x="11180" y="10805"/>
                </a:cubicBezTo>
                <a:lnTo>
                  <a:pt x="10359" y="8686"/>
                </a:lnTo>
                <a:cubicBezTo>
                  <a:pt x="10347" y="8662"/>
                  <a:pt x="10323" y="8638"/>
                  <a:pt x="10311" y="8626"/>
                </a:cubicBezTo>
                <a:lnTo>
                  <a:pt x="7692" y="6007"/>
                </a:lnTo>
                <a:lnTo>
                  <a:pt x="11264" y="2435"/>
                </a:lnTo>
                <a:cubicBezTo>
                  <a:pt x="11478" y="2185"/>
                  <a:pt x="11478" y="1840"/>
                  <a:pt x="11264" y="1625"/>
                </a:cubicBezTo>
                <a:lnTo>
                  <a:pt x="9811" y="161"/>
                </a:lnTo>
                <a:cubicBezTo>
                  <a:pt x="9704" y="54"/>
                  <a:pt x="9567" y="0"/>
                  <a:pt x="9428" y="0"/>
                </a:cubicBezTo>
                <a:close/>
              </a:path>
            </a:pathLst>
          </a:custGeom>
          <a:solidFill>
            <a:srgbClr val="657E93"/>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grpSp>
        <p:nvGrpSpPr>
          <p:cNvPr id="942" name="Google Shape;942;g293c0e7a3dc_0_1176"/>
          <p:cNvGrpSpPr/>
          <p:nvPr/>
        </p:nvGrpSpPr>
        <p:grpSpPr>
          <a:xfrm>
            <a:off x="10305372" y="470527"/>
            <a:ext cx="1018204" cy="988106"/>
            <a:chOff x="4906800" y="1507500"/>
            <a:chExt cx="70350" cy="71075"/>
          </a:xfrm>
        </p:grpSpPr>
        <p:sp>
          <p:nvSpPr>
            <p:cNvPr id="943" name="Google Shape;943;g293c0e7a3dc_0_1176"/>
            <p:cNvSpPr/>
            <p:nvPr/>
          </p:nvSpPr>
          <p:spPr>
            <a:xfrm>
              <a:off x="4916000" y="1507500"/>
              <a:ext cx="30850" cy="24000"/>
            </a:xfrm>
            <a:custGeom>
              <a:rect b="b" l="l" r="r" t="t"/>
              <a:pathLst>
                <a:path extrusionOk="0" h="960" w="1234">
                  <a:moveTo>
                    <a:pt x="837" y="1"/>
                  </a:moveTo>
                  <a:lnTo>
                    <a:pt x="837" y="202"/>
                  </a:lnTo>
                  <a:cubicBezTo>
                    <a:pt x="484" y="282"/>
                    <a:pt x="181" y="498"/>
                    <a:pt x="0" y="808"/>
                  </a:cubicBezTo>
                  <a:lnTo>
                    <a:pt x="455" y="960"/>
                  </a:lnTo>
                  <a:cubicBezTo>
                    <a:pt x="556" y="837"/>
                    <a:pt x="686" y="736"/>
                    <a:pt x="837" y="686"/>
                  </a:cubicBezTo>
                  <a:lnTo>
                    <a:pt x="837" y="823"/>
                  </a:lnTo>
                  <a:lnTo>
                    <a:pt x="1234" y="426"/>
                  </a:lnTo>
                  <a:lnTo>
                    <a:pt x="837" y="1"/>
                  </a:lnTo>
                  <a:close/>
                </a:path>
              </a:pathLst>
            </a:custGeom>
            <a:noFill/>
            <a:ln cap="flat" cmpd="sng" w="9525">
              <a:solidFill>
                <a:srgbClr val="BAC8D3"/>
              </a:solidFill>
              <a:prstDash val="solid"/>
              <a:round/>
              <a:headEnd len="sm" w="sm" type="none"/>
              <a:tailEnd len="sm" w="sm" type="none"/>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944" name="Google Shape;944;g293c0e7a3dc_0_1176"/>
            <p:cNvSpPr/>
            <p:nvPr/>
          </p:nvSpPr>
          <p:spPr>
            <a:xfrm>
              <a:off x="4906800" y="1533825"/>
              <a:ext cx="19675" cy="32475"/>
            </a:xfrm>
            <a:custGeom>
              <a:rect b="b" l="l" r="r" t="t"/>
              <a:pathLst>
                <a:path extrusionOk="0" h="1299" w="787">
                  <a:moveTo>
                    <a:pt x="527" y="1"/>
                  </a:moveTo>
                  <a:lnTo>
                    <a:pt x="1" y="246"/>
                  </a:lnTo>
                  <a:lnTo>
                    <a:pt x="181" y="303"/>
                  </a:lnTo>
                  <a:cubicBezTo>
                    <a:pt x="181" y="347"/>
                    <a:pt x="174" y="390"/>
                    <a:pt x="174" y="433"/>
                  </a:cubicBezTo>
                  <a:cubicBezTo>
                    <a:pt x="174" y="751"/>
                    <a:pt x="289" y="1061"/>
                    <a:pt x="498" y="1299"/>
                  </a:cubicBezTo>
                  <a:lnTo>
                    <a:pt x="787" y="909"/>
                  </a:lnTo>
                  <a:cubicBezTo>
                    <a:pt x="693" y="772"/>
                    <a:pt x="650" y="614"/>
                    <a:pt x="642" y="455"/>
                  </a:cubicBezTo>
                  <a:lnTo>
                    <a:pt x="642" y="455"/>
                  </a:lnTo>
                  <a:lnTo>
                    <a:pt x="787" y="498"/>
                  </a:lnTo>
                  <a:lnTo>
                    <a:pt x="527" y="1"/>
                  </a:lnTo>
                  <a:close/>
                </a:path>
              </a:pathLst>
            </a:custGeom>
            <a:noFill/>
            <a:ln cap="flat" cmpd="sng" w="9525">
              <a:solidFill>
                <a:srgbClr val="A5B7C6"/>
              </a:solidFill>
              <a:prstDash val="solid"/>
              <a:round/>
              <a:headEnd len="sm" w="sm" type="none"/>
              <a:tailEnd len="sm" w="sm" type="none"/>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945" name="Google Shape;945;g293c0e7a3dc_0_1176"/>
            <p:cNvSpPr/>
            <p:nvPr/>
          </p:nvSpPr>
          <p:spPr>
            <a:xfrm>
              <a:off x="4926625" y="1561950"/>
              <a:ext cx="30675" cy="16625"/>
            </a:xfrm>
            <a:custGeom>
              <a:rect b="b" l="l" r="r" t="t"/>
              <a:pathLst>
                <a:path extrusionOk="0" h="665" w="1227">
                  <a:moveTo>
                    <a:pt x="556" y="1"/>
                  </a:moveTo>
                  <a:lnTo>
                    <a:pt x="1" y="87"/>
                  </a:lnTo>
                  <a:lnTo>
                    <a:pt x="66" y="664"/>
                  </a:lnTo>
                  <a:lnTo>
                    <a:pt x="181" y="513"/>
                  </a:lnTo>
                  <a:cubicBezTo>
                    <a:pt x="347" y="585"/>
                    <a:pt x="526" y="621"/>
                    <a:pt x="704" y="621"/>
                  </a:cubicBezTo>
                  <a:cubicBezTo>
                    <a:pt x="883" y="621"/>
                    <a:pt x="1061" y="585"/>
                    <a:pt x="1227" y="513"/>
                  </a:cubicBezTo>
                  <a:lnTo>
                    <a:pt x="946" y="123"/>
                  </a:lnTo>
                  <a:cubicBezTo>
                    <a:pt x="866" y="149"/>
                    <a:pt x="785" y="161"/>
                    <a:pt x="704" y="161"/>
                  </a:cubicBezTo>
                  <a:cubicBezTo>
                    <a:pt x="623" y="161"/>
                    <a:pt x="542" y="149"/>
                    <a:pt x="462" y="123"/>
                  </a:cubicBezTo>
                  <a:lnTo>
                    <a:pt x="556" y="1"/>
                  </a:lnTo>
                  <a:close/>
                </a:path>
              </a:pathLst>
            </a:custGeom>
            <a:noFill/>
            <a:ln cap="flat" cmpd="sng" w="9525">
              <a:solidFill>
                <a:srgbClr val="869FB2"/>
              </a:solidFill>
              <a:prstDash val="solid"/>
              <a:round/>
              <a:headEnd len="sm" w="sm" type="none"/>
              <a:tailEnd len="sm" w="sm" type="none"/>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946" name="Google Shape;946;g293c0e7a3dc_0_1176"/>
            <p:cNvSpPr/>
            <p:nvPr/>
          </p:nvSpPr>
          <p:spPr>
            <a:xfrm>
              <a:off x="4957475" y="1541400"/>
              <a:ext cx="19675" cy="27800"/>
            </a:xfrm>
            <a:custGeom>
              <a:rect b="b" l="l" r="r" t="t"/>
              <a:pathLst>
                <a:path extrusionOk="0" h="1112" w="787">
                  <a:moveTo>
                    <a:pt x="779" y="0"/>
                  </a:moveTo>
                  <a:lnTo>
                    <a:pt x="318" y="145"/>
                  </a:lnTo>
                  <a:cubicBezTo>
                    <a:pt x="318" y="303"/>
                    <a:pt x="274" y="455"/>
                    <a:pt x="188" y="592"/>
                  </a:cubicBezTo>
                  <a:lnTo>
                    <a:pt x="80" y="448"/>
                  </a:lnTo>
                  <a:lnTo>
                    <a:pt x="0" y="1003"/>
                  </a:lnTo>
                  <a:lnTo>
                    <a:pt x="570" y="1111"/>
                  </a:lnTo>
                  <a:lnTo>
                    <a:pt x="469" y="981"/>
                  </a:lnTo>
                  <a:cubicBezTo>
                    <a:pt x="671" y="743"/>
                    <a:pt x="786" y="440"/>
                    <a:pt x="786" y="130"/>
                  </a:cubicBezTo>
                  <a:cubicBezTo>
                    <a:pt x="786" y="87"/>
                    <a:pt x="786" y="44"/>
                    <a:pt x="779" y="0"/>
                  </a:cubicBezTo>
                  <a:close/>
                </a:path>
              </a:pathLst>
            </a:custGeom>
            <a:noFill/>
            <a:ln cap="flat" cmpd="sng" w="9525">
              <a:solidFill>
                <a:srgbClr val="5F7D95"/>
              </a:solidFill>
              <a:prstDash val="solid"/>
              <a:round/>
              <a:headEnd len="sm" w="sm" type="none"/>
              <a:tailEnd len="sm" w="sm" type="none"/>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947" name="Google Shape;947;g293c0e7a3dc_0_1176"/>
            <p:cNvSpPr/>
            <p:nvPr/>
          </p:nvSpPr>
          <p:spPr>
            <a:xfrm>
              <a:off x="4951325" y="1512550"/>
              <a:ext cx="24925" cy="26350"/>
            </a:xfrm>
            <a:custGeom>
              <a:rect b="b" l="l" r="r" t="t"/>
              <a:pathLst>
                <a:path extrusionOk="0" h="1054" w="997">
                  <a:moveTo>
                    <a:pt x="1" y="0"/>
                  </a:moveTo>
                  <a:lnTo>
                    <a:pt x="1" y="476"/>
                  </a:lnTo>
                  <a:cubicBezTo>
                    <a:pt x="145" y="534"/>
                    <a:pt x="282" y="628"/>
                    <a:pt x="376" y="751"/>
                  </a:cubicBezTo>
                  <a:lnTo>
                    <a:pt x="210" y="801"/>
                  </a:lnTo>
                  <a:lnTo>
                    <a:pt x="715" y="1053"/>
                  </a:lnTo>
                  <a:lnTo>
                    <a:pt x="996" y="549"/>
                  </a:lnTo>
                  <a:lnTo>
                    <a:pt x="996" y="549"/>
                  </a:lnTo>
                  <a:lnTo>
                    <a:pt x="838" y="599"/>
                  </a:lnTo>
                  <a:cubicBezTo>
                    <a:pt x="650" y="296"/>
                    <a:pt x="347" y="73"/>
                    <a:pt x="1" y="0"/>
                  </a:cubicBezTo>
                  <a:close/>
                </a:path>
              </a:pathLst>
            </a:custGeom>
            <a:noFill/>
            <a:ln cap="flat" cmpd="sng" w="9525">
              <a:solidFill>
                <a:srgbClr val="374957"/>
              </a:solidFill>
              <a:prstDash val="solid"/>
              <a:round/>
              <a:headEnd len="sm" w="sm" type="none"/>
              <a:tailEnd len="sm" w="sm" type="none"/>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1" name="Shape 951"/>
        <p:cNvGrpSpPr/>
        <p:nvPr/>
      </p:nvGrpSpPr>
      <p:grpSpPr>
        <a:xfrm>
          <a:off x="0" y="0"/>
          <a:ext cx="0" cy="0"/>
          <a:chOff x="0" y="0"/>
          <a:chExt cx="0" cy="0"/>
        </a:xfrm>
      </p:grpSpPr>
      <p:cxnSp>
        <p:nvCxnSpPr>
          <p:cNvPr id="952" name="Google Shape;952;g28c8370a56a_0_0"/>
          <p:cNvCxnSpPr/>
          <p:nvPr/>
        </p:nvCxnSpPr>
        <p:spPr>
          <a:xfrm flipH="1" rot="10800000">
            <a:off x="828218" y="5803175"/>
            <a:ext cx="859500" cy="281100"/>
          </a:xfrm>
          <a:prstGeom prst="straightConnector1">
            <a:avLst/>
          </a:prstGeom>
          <a:noFill/>
          <a:ln cap="flat" cmpd="sng" w="28575">
            <a:solidFill>
              <a:srgbClr val="000000"/>
            </a:solidFill>
            <a:prstDash val="solid"/>
            <a:round/>
            <a:headEnd len="med" w="med" type="none"/>
            <a:tailEnd len="med" w="med" type="none"/>
          </a:ln>
        </p:spPr>
      </p:cxnSp>
      <p:cxnSp>
        <p:nvCxnSpPr>
          <p:cNvPr id="953" name="Google Shape;953;g28c8370a56a_0_0"/>
          <p:cNvCxnSpPr>
            <a:endCxn id="954" idx="4"/>
          </p:cNvCxnSpPr>
          <p:nvPr/>
        </p:nvCxnSpPr>
        <p:spPr>
          <a:xfrm flipH="1" rot="10800000">
            <a:off x="8532301" y="1178367"/>
            <a:ext cx="2056200" cy="1301100"/>
          </a:xfrm>
          <a:prstGeom prst="straightConnector1">
            <a:avLst/>
          </a:prstGeom>
          <a:noFill/>
          <a:ln cap="flat" cmpd="sng" w="28575">
            <a:solidFill>
              <a:srgbClr val="000000"/>
            </a:solidFill>
            <a:prstDash val="solid"/>
            <a:round/>
            <a:headEnd len="med" w="med" type="none"/>
            <a:tailEnd len="med" w="med" type="none"/>
          </a:ln>
        </p:spPr>
      </p:cxnSp>
      <p:cxnSp>
        <p:nvCxnSpPr>
          <p:cNvPr id="955" name="Google Shape;955;g28c8370a56a_0_0"/>
          <p:cNvCxnSpPr/>
          <p:nvPr/>
        </p:nvCxnSpPr>
        <p:spPr>
          <a:xfrm flipH="1" rot="10800000">
            <a:off x="6953889" y="2118150"/>
            <a:ext cx="1371600" cy="1469100"/>
          </a:xfrm>
          <a:prstGeom prst="straightConnector1">
            <a:avLst/>
          </a:prstGeom>
          <a:noFill/>
          <a:ln cap="flat" cmpd="sng" w="28575">
            <a:solidFill>
              <a:srgbClr val="000000"/>
            </a:solidFill>
            <a:prstDash val="solid"/>
            <a:round/>
            <a:headEnd len="med" w="med" type="none"/>
            <a:tailEnd len="med" w="med" type="none"/>
          </a:ln>
        </p:spPr>
      </p:cxnSp>
      <p:cxnSp>
        <p:nvCxnSpPr>
          <p:cNvPr id="956" name="Google Shape;956;g28c8370a56a_0_0"/>
          <p:cNvCxnSpPr/>
          <p:nvPr/>
        </p:nvCxnSpPr>
        <p:spPr>
          <a:xfrm flipH="1" rot="10800000">
            <a:off x="5188049" y="3342375"/>
            <a:ext cx="1332000" cy="1112400"/>
          </a:xfrm>
          <a:prstGeom prst="straightConnector1">
            <a:avLst/>
          </a:prstGeom>
          <a:noFill/>
          <a:ln cap="flat" cmpd="sng" w="28575">
            <a:solidFill>
              <a:srgbClr val="000000"/>
            </a:solidFill>
            <a:prstDash val="solid"/>
            <a:round/>
            <a:headEnd len="med" w="med" type="none"/>
            <a:tailEnd len="med" w="med" type="none"/>
          </a:ln>
        </p:spPr>
      </p:cxnSp>
      <p:cxnSp>
        <p:nvCxnSpPr>
          <p:cNvPr id="957" name="Google Shape;957;g28c8370a56a_0_0"/>
          <p:cNvCxnSpPr>
            <a:stCxn id="958" idx="2"/>
          </p:cNvCxnSpPr>
          <p:nvPr/>
        </p:nvCxnSpPr>
        <p:spPr>
          <a:xfrm flipH="1">
            <a:off x="2991073" y="4084550"/>
            <a:ext cx="1777800" cy="1332000"/>
          </a:xfrm>
          <a:prstGeom prst="straightConnector1">
            <a:avLst/>
          </a:prstGeom>
          <a:noFill/>
          <a:ln cap="flat" cmpd="sng" w="28575">
            <a:solidFill>
              <a:srgbClr val="000000"/>
            </a:solidFill>
            <a:prstDash val="solid"/>
            <a:round/>
            <a:headEnd len="med" w="med" type="none"/>
            <a:tailEnd len="med" w="med" type="none"/>
          </a:ln>
        </p:spPr>
      </p:cxnSp>
      <p:cxnSp>
        <p:nvCxnSpPr>
          <p:cNvPr id="959" name="Google Shape;959;g28c8370a56a_0_0"/>
          <p:cNvCxnSpPr>
            <a:stCxn id="954" idx="4"/>
          </p:cNvCxnSpPr>
          <p:nvPr/>
        </p:nvCxnSpPr>
        <p:spPr>
          <a:xfrm>
            <a:off x="10588501" y="1178367"/>
            <a:ext cx="289500" cy="1173300"/>
          </a:xfrm>
          <a:prstGeom prst="straightConnector1">
            <a:avLst/>
          </a:prstGeom>
          <a:noFill/>
          <a:ln cap="flat" cmpd="sng" w="28575">
            <a:solidFill>
              <a:srgbClr val="000000"/>
            </a:solidFill>
            <a:prstDash val="solid"/>
            <a:round/>
            <a:headEnd len="med" w="med" type="none"/>
            <a:tailEnd len="med" w="med" type="none"/>
          </a:ln>
        </p:spPr>
      </p:cxnSp>
      <p:sp>
        <p:nvSpPr>
          <p:cNvPr id="954" name="Google Shape;954;g28c8370a56a_0_0"/>
          <p:cNvSpPr/>
          <p:nvPr/>
        </p:nvSpPr>
        <p:spPr>
          <a:xfrm>
            <a:off x="9530251" y="167067"/>
            <a:ext cx="2116500" cy="1011300"/>
          </a:xfrm>
          <a:prstGeom prst="ellipse">
            <a:avLst/>
          </a:prstGeom>
          <a:solidFill>
            <a:srgbClr val="E69138"/>
          </a:solidFill>
          <a:ln>
            <a:noFill/>
          </a:ln>
        </p:spPr>
        <p:txBody>
          <a:bodyPr anchorCtr="0" anchor="ctr" bIns="121875" lIns="121875" spcFirstLastPara="1" rIns="121875" wrap="square" tIns="121875">
            <a:noAutofit/>
          </a:bodyPr>
          <a:lstStyle/>
          <a:p>
            <a:pPr indent="0" lvl="0" marL="0" rtl="0" algn="ctr">
              <a:spcBef>
                <a:spcPts val="0"/>
              </a:spcBef>
              <a:spcAft>
                <a:spcPts val="0"/>
              </a:spcAft>
              <a:buNone/>
            </a:pPr>
            <a:r>
              <a:rPr lang="en-US" sz="1600">
                <a:solidFill>
                  <a:srgbClr val="FFFFFF"/>
                </a:solidFill>
              </a:rPr>
              <a:t>New Salary Schedule</a:t>
            </a:r>
            <a:endParaRPr sz="1600">
              <a:solidFill>
                <a:srgbClr val="FFFFFF"/>
              </a:solidFill>
            </a:endParaRPr>
          </a:p>
        </p:txBody>
      </p:sp>
      <p:cxnSp>
        <p:nvCxnSpPr>
          <p:cNvPr id="960" name="Google Shape;960;g28c8370a56a_0_0"/>
          <p:cNvCxnSpPr/>
          <p:nvPr/>
        </p:nvCxnSpPr>
        <p:spPr>
          <a:xfrm flipH="1" rot="10800000">
            <a:off x="1656435" y="4758400"/>
            <a:ext cx="1224900" cy="1079700"/>
          </a:xfrm>
          <a:prstGeom prst="straightConnector1">
            <a:avLst/>
          </a:prstGeom>
          <a:noFill/>
          <a:ln cap="flat" cmpd="sng" w="28575">
            <a:solidFill>
              <a:srgbClr val="000000"/>
            </a:solidFill>
            <a:prstDash val="solid"/>
            <a:round/>
            <a:headEnd len="med" w="med" type="none"/>
            <a:tailEnd len="med" w="med" type="none"/>
          </a:ln>
        </p:spPr>
      </p:cxnSp>
      <p:cxnSp>
        <p:nvCxnSpPr>
          <p:cNvPr id="961" name="Google Shape;961;g28c8370a56a_0_0"/>
          <p:cNvCxnSpPr/>
          <p:nvPr/>
        </p:nvCxnSpPr>
        <p:spPr>
          <a:xfrm>
            <a:off x="8325431" y="2144067"/>
            <a:ext cx="191100" cy="335100"/>
          </a:xfrm>
          <a:prstGeom prst="straightConnector1">
            <a:avLst/>
          </a:prstGeom>
          <a:noFill/>
          <a:ln cap="flat" cmpd="sng" w="28575">
            <a:solidFill>
              <a:srgbClr val="000000"/>
            </a:solidFill>
            <a:prstDash val="solid"/>
            <a:round/>
            <a:headEnd len="med" w="med" type="none"/>
            <a:tailEnd len="med" w="med" type="none"/>
          </a:ln>
        </p:spPr>
      </p:cxnSp>
      <p:cxnSp>
        <p:nvCxnSpPr>
          <p:cNvPr id="962" name="Google Shape;962;g28c8370a56a_0_0"/>
          <p:cNvCxnSpPr/>
          <p:nvPr/>
        </p:nvCxnSpPr>
        <p:spPr>
          <a:xfrm flipH="1" rot="10800000">
            <a:off x="10886564" y="1706033"/>
            <a:ext cx="1235700" cy="645600"/>
          </a:xfrm>
          <a:prstGeom prst="straightConnector1">
            <a:avLst/>
          </a:prstGeom>
          <a:noFill/>
          <a:ln cap="flat" cmpd="sng" w="28575">
            <a:solidFill>
              <a:srgbClr val="000000"/>
            </a:solidFill>
            <a:prstDash val="solid"/>
            <a:round/>
            <a:headEnd len="med" w="med" type="none"/>
            <a:tailEnd len="med" w="med" type="triangle"/>
          </a:ln>
        </p:spPr>
      </p:cxnSp>
      <p:sp>
        <p:nvSpPr>
          <p:cNvPr id="963" name="Google Shape;963;g28c8370a56a_0_0"/>
          <p:cNvSpPr txBox="1"/>
          <p:nvPr>
            <p:ph type="title"/>
          </p:nvPr>
        </p:nvSpPr>
        <p:spPr>
          <a:xfrm>
            <a:off x="1181892" y="-182533"/>
            <a:ext cx="5717400" cy="1143300"/>
          </a:xfrm>
          <a:prstGeom prst="rect">
            <a:avLst/>
          </a:prstGeom>
        </p:spPr>
        <p:txBody>
          <a:bodyPr anchorCtr="0" anchor="b" bIns="45700" lIns="91425" spcFirstLastPara="1" rIns="91425" wrap="square" tIns="45700">
            <a:normAutofit/>
          </a:bodyPr>
          <a:lstStyle/>
          <a:p>
            <a:pPr indent="0" lvl="0" marL="0" rtl="0" algn="l">
              <a:spcBef>
                <a:spcPts val="900"/>
              </a:spcBef>
              <a:spcAft>
                <a:spcPts val="0"/>
              </a:spcAft>
              <a:buNone/>
            </a:pPr>
            <a:r>
              <a:rPr b="1" lang="en-US" sz="5600">
                <a:latin typeface="Barlow Condensed"/>
                <a:ea typeface="Barlow Condensed"/>
                <a:cs typeface="Barlow Condensed"/>
                <a:sym typeface="Barlow Condensed"/>
              </a:rPr>
              <a:t>Sequencing Tactics</a:t>
            </a:r>
            <a:endParaRPr b="1" sz="5600">
              <a:latin typeface="Barlow Condensed"/>
              <a:ea typeface="Barlow Condensed"/>
              <a:cs typeface="Barlow Condensed"/>
              <a:sym typeface="Barlow Condensed"/>
            </a:endParaRPr>
          </a:p>
        </p:txBody>
      </p:sp>
      <p:cxnSp>
        <p:nvCxnSpPr>
          <p:cNvPr id="964" name="Google Shape;964;g28c8370a56a_0_0"/>
          <p:cNvCxnSpPr/>
          <p:nvPr/>
        </p:nvCxnSpPr>
        <p:spPr>
          <a:xfrm>
            <a:off x="2907159" y="4659267"/>
            <a:ext cx="127500" cy="741600"/>
          </a:xfrm>
          <a:prstGeom prst="straightConnector1">
            <a:avLst/>
          </a:prstGeom>
          <a:noFill/>
          <a:ln cap="flat" cmpd="sng" w="28575">
            <a:solidFill>
              <a:srgbClr val="000000"/>
            </a:solidFill>
            <a:prstDash val="solid"/>
            <a:round/>
            <a:headEnd len="med" w="med" type="none"/>
            <a:tailEnd len="med" w="med" type="none"/>
          </a:ln>
        </p:spPr>
      </p:cxnSp>
      <p:cxnSp>
        <p:nvCxnSpPr>
          <p:cNvPr id="965" name="Google Shape;965;g28c8370a56a_0_0"/>
          <p:cNvCxnSpPr/>
          <p:nvPr/>
        </p:nvCxnSpPr>
        <p:spPr>
          <a:xfrm rot="10800000">
            <a:off x="4832307" y="4089400"/>
            <a:ext cx="387000" cy="377100"/>
          </a:xfrm>
          <a:prstGeom prst="straightConnector1">
            <a:avLst/>
          </a:prstGeom>
          <a:noFill/>
          <a:ln cap="flat" cmpd="sng" w="28575">
            <a:solidFill>
              <a:srgbClr val="000000"/>
            </a:solidFill>
            <a:prstDash val="solid"/>
            <a:round/>
            <a:headEnd len="med" w="med" type="none"/>
            <a:tailEnd len="med" w="med" type="none"/>
          </a:ln>
        </p:spPr>
      </p:cxnSp>
      <p:cxnSp>
        <p:nvCxnSpPr>
          <p:cNvPr id="966" name="Google Shape;966;g28c8370a56a_0_0"/>
          <p:cNvCxnSpPr/>
          <p:nvPr/>
        </p:nvCxnSpPr>
        <p:spPr>
          <a:xfrm flipH="1" rot="10800000">
            <a:off x="824048" y="368150"/>
            <a:ext cx="24900" cy="6298500"/>
          </a:xfrm>
          <a:prstGeom prst="straightConnector1">
            <a:avLst/>
          </a:prstGeom>
          <a:noFill/>
          <a:ln cap="flat" cmpd="sng" w="38100">
            <a:solidFill>
              <a:schemeClr val="accent3"/>
            </a:solidFill>
            <a:prstDash val="solid"/>
            <a:round/>
            <a:headEnd len="sm" w="sm" type="none"/>
            <a:tailEnd len="med" w="med" type="triangle"/>
          </a:ln>
        </p:spPr>
      </p:cxnSp>
      <p:cxnSp>
        <p:nvCxnSpPr>
          <p:cNvPr id="967" name="Google Shape;967;g28c8370a56a_0_0"/>
          <p:cNvCxnSpPr/>
          <p:nvPr/>
        </p:nvCxnSpPr>
        <p:spPr>
          <a:xfrm flipH="1" rot="10800000">
            <a:off x="-68157" y="6203650"/>
            <a:ext cx="11695500" cy="40800"/>
          </a:xfrm>
          <a:prstGeom prst="straightConnector1">
            <a:avLst/>
          </a:prstGeom>
          <a:noFill/>
          <a:ln cap="flat" cmpd="sng" w="38100">
            <a:solidFill>
              <a:schemeClr val="accent3"/>
            </a:solidFill>
            <a:prstDash val="solid"/>
            <a:round/>
            <a:headEnd len="sm" w="sm" type="none"/>
            <a:tailEnd len="med" w="med" type="triangle"/>
          </a:ln>
        </p:spPr>
      </p:cxnSp>
      <p:sp>
        <p:nvSpPr>
          <p:cNvPr id="968" name="Google Shape;968;g28c8370a56a_0_0"/>
          <p:cNvSpPr txBox="1"/>
          <p:nvPr/>
        </p:nvSpPr>
        <p:spPr>
          <a:xfrm>
            <a:off x="6756932" y="5884292"/>
            <a:ext cx="1149000" cy="378900"/>
          </a:xfrm>
          <a:prstGeom prst="rect">
            <a:avLst/>
          </a:prstGeom>
          <a:noFill/>
          <a:ln>
            <a:noFill/>
          </a:ln>
        </p:spPr>
        <p:txBody>
          <a:bodyPr anchorCtr="0" anchor="t" bIns="91425" lIns="91425" spcFirstLastPara="1" rIns="91425" wrap="square" tIns="91425">
            <a:noAutofit/>
          </a:bodyPr>
          <a:lstStyle/>
          <a:p>
            <a:pPr indent="0" lvl="0" marL="0" rtl="1" algn="ctr">
              <a:spcBef>
                <a:spcPts val="0"/>
              </a:spcBef>
              <a:spcAft>
                <a:spcPts val="0"/>
              </a:spcAft>
              <a:buNone/>
            </a:pPr>
            <a:r>
              <a:rPr b="1" lang="en-US" sz="2300">
                <a:solidFill>
                  <a:srgbClr val="38761D"/>
                </a:solidFill>
              </a:rPr>
              <a:t>Time</a:t>
            </a:r>
            <a:endParaRPr b="1" sz="2300">
              <a:solidFill>
                <a:srgbClr val="38761D"/>
              </a:solidFill>
            </a:endParaRPr>
          </a:p>
        </p:txBody>
      </p:sp>
      <p:sp>
        <p:nvSpPr>
          <p:cNvPr id="969" name="Google Shape;969;g28c8370a56a_0_0"/>
          <p:cNvSpPr txBox="1"/>
          <p:nvPr/>
        </p:nvSpPr>
        <p:spPr>
          <a:xfrm rot="-5400000">
            <a:off x="123901" y="2926725"/>
            <a:ext cx="2249100" cy="581400"/>
          </a:xfrm>
          <a:prstGeom prst="rect">
            <a:avLst/>
          </a:prstGeom>
          <a:noFill/>
          <a:ln>
            <a:noFill/>
          </a:ln>
        </p:spPr>
        <p:txBody>
          <a:bodyPr anchorCtr="0" anchor="t" bIns="60925" lIns="121875" spcFirstLastPara="1" rIns="121875" wrap="square" tIns="60925">
            <a:noAutofit/>
          </a:bodyPr>
          <a:lstStyle/>
          <a:p>
            <a:pPr indent="0" lvl="0" marL="0" marR="0" rtl="0" algn="l">
              <a:spcBef>
                <a:spcPts val="0"/>
              </a:spcBef>
              <a:spcAft>
                <a:spcPts val="0"/>
              </a:spcAft>
              <a:buNone/>
            </a:pPr>
            <a:r>
              <a:rPr b="1" lang="en-US" sz="2300">
                <a:solidFill>
                  <a:srgbClr val="38761D"/>
                </a:solidFill>
                <a:latin typeface="Calibri"/>
                <a:ea typeface="Calibri"/>
                <a:cs typeface="Calibri"/>
                <a:sym typeface="Calibri"/>
              </a:rPr>
              <a:t>Resources   (People)</a:t>
            </a:r>
            <a:endParaRPr b="1" sz="2300">
              <a:solidFill>
                <a:srgbClr val="38761D"/>
              </a:solidFill>
            </a:endParaRPr>
          </a:p>
        </p:txBody>
      </p:sp>
      <p:cxnSp>
        <p:nvCxnSpPr>
          <p:cNvPr id="970" name="Google Shape;970;g28c8370a56a_0_0"/>
          <p:cNvCxnSpPr/>
          <p:nvPr/>
        </p:nvCxnSpPr>
        <p:spPr>
          <a:xfrm rot="10800000">
            <a:off x="6496118" y="3305550"/>
            <a:ext cx="473400" cy="281700"/>
          </a:xfrm>
          <a:prstGeom prst="straightConnector1">
            <a:avLst/>
          </a:prstGeom>
          <a:noFill/>
          <a:ln cap="flat" cmpd="sng" w="28575">
            <a:solidFill>
              <a:srgbClr val="000000"/>
            </a:solidFill>
            <a:prstDash val="solid"/>
            <a:round/>
            <a:headEnd len="med" w="med" type="none"/>
            <a:tailEnd len="med" w="med" type="none"/>
          </a:ln>
        </p:spPr>
      </p:cxnSp>
      <p:cxnSp>
        <p:nvCxnSpPr>
          <p:cNvPr id="971" name="Google Shape;971;g28c8370a56a_0_0"/>
          <p:cNvCxnSpPr/>
          <p:nvPr/>
        </p:nvCxnSpPr>
        <p:spPr>
          <a:xfrm flipH="1">
            <a:off x="2858686" y="4116444"/>
            <a:ext cx="1500" cy="2190000"/>
          </a:xfrm>
          <a:prstGeom prst="straightConnector1">
            <a:avLst/>
          </a:prstGeom>
          <a:noFill/>
          <a:ln cap="flat" cmpd="sng" w="19050">
            <a:solidFill>
              <a:srgbClr val="FFC000"/>
            </a:solidFill>
            <a:prstDash val="dash"/>
            <a:round/>
            <a:headEnd len="med" w="med" type="none"/>
            <a:tailEnd len="med" w="med" type="none"/>
          </a:ln>
        </p:spPr>
      </p:cxnSp>
      <p:cxnSp>
        <p:nvCxnSpPr>
          <p:cNvPr id="972" name="Google Shape;972;g28c8370a56a_0_0"/>
          <p:cNvCxnSpPr/>
          <p:nvPr/>
        </p:nvCxnSpPr>
        <p:spPr>
          <a:xfrm>
            <a:off x="4820828" y="3453200"/>
            <a:ext cx="38100" cy="2848800"/>
          </a:xfrm>
          <a:prstGeom prst="straightConnector1">
            <a:avLst/>
          </a:prstGeom>
          <a:noFill/>
          <a:ln cap="flat" cmpd="sng" w="19050">
            <a:solidFill>
              <a:srgbClr val="FFC000"/>
            </a:solidFill>
            <a:prstDash val="dash"/>
            <a:round/>
            <a:headEnd len="med" w="med" type="none"/>
            <a:tailEnd len="med" w="med" type="none"/>
          </a:ln>
        </p:spPr>
      </p:cxnSp>
      <p:cxnSp>
        <p:nvCxnSpPr>
          <p:cNvPr id="973" name="Google Shape;973;g28c8370a56a_0_0"/>
          <p:cNvCxnSpPr/>
          <p:nvPr/>
        </p:nvCxnSpPr>
        <p:spPr>
          <a:xfrm>
            <a:off x="6521851" y="2788800"/>
            <a:ext cx="64500" cy="3486000"/>
          </a:xfrm>
          <a:prstGeom prst="straightConnector1">
            <a:avLst/>
          </a:prstGeom>
          <a:noFill/>
          <a:ln cap="flat" cmpd="sng" w="19050">
            <a:solidFill>
              <a:srgbClr val="FFC000"/>
            </a:solidFill>
            <a:prstDash val="dash"/>
            <a:round/>
            <a:headEnd len="med" w="med" type="none"/>
            <a:tailEnd len="med" w="med" type="none"/>
          </a:ln>
        </p:spPr>
      </p:cxnSp>
      <p:cxnSp>
        <p:nvCxnSpPr>
          <p:cNvPr id="974" name="Google Shape;974;g28c8370a56a_0_0"/>
          <p:cNvCxnSpPr/>
          <p:nvPr/>
        </p:nvCxnSpPr>
        <p:spPr>
          <a:xfrm>
            <a:off x="8323130" y="2117944"/>
            <a:ext cx="74700" cy="4104300"/>
          </a:xfrm>
          <a:prstGeom prst="straightConnector1">
            <a:avLst/>
          </a:prstGeom>
          <a:noFill/>
          <a:ln cap="flat" cmpd="sng" w="19050">
            <a:solidFill>
              <a:srgbClr val="FFC000"/>
            </a:solidFill>
            <a:prstDash val="dash"/>
            <a:round/>
            <a:headEnd len="med" w="med" type="none"/>
            <a:tailEnd len="med" w="med" type="none"/>
          </a:ln>
        </p:spPr>
      </p:cxnSp>
      <p:sp>
        <p:nvSpPr>
          <p:cNvPr id="975" name="Google Shape;975;g28c8370a56a_0_0"/>
          <p:cNvSpPr txBox="1"/>
          <p:nvPr/>
        </p:nvSpPr>
        <p:spPr>
          <a:xfrm flipH="1" rot="-2375467">
            <a:off x="6135269" y="6043963"/>
            <a:ext cx="1703581" cy="40574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000"/>
              <a:t>September </a:t>
            </a:r>
            <a:endParaRPr b="1" sz="2000"/>
          </a:p>
        </p:txBody>
      </p:sp>
      <p:sp>
        <p:nvSpPr>
          <p:cNvPr id="976" name="Google Shape;976;g28c8370a56a_0_0"/>
          <p:cNvSpPr txBox="1"/>
          <p:nvPr/>
        </p:nvSpPr>
        <p:spPr>
          <a:xfrm flipH="1" rot="-2374459">
            <a:off x="7810796" y="6110562"/>
            <a:ext cx="1494164" cy="40574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600"/>
              <a:t>October</a:t>
            </a:r>
            <a:endParaRPr b="1" sz="2000"/>
          </a:p>
        </p:txBody>
      </p:sp>
      <p:sp>
        <p:nvSpPr>
          <p:cNvPr id="977" name="Google Shape;977;g28c8370a56a_0_0"/>
          <p:cNvSpPr txBox="1"/>
          <p:nvPr/>
        </p:nvSpPr>
        <p:spPr>
          <a:xfrm flipH="1" rot="-2374754">
            <a:off x="9816998" y="6325163"/>
            <a:ext cx="1059885" cy="40574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600"/>
              <a:t>October </a:t>
            </a:r>
            <a:endParaRPr b="1" sz="2000"/>
          </a:p>
        </p:txBody>
      </p:sp>
      <p:sp>
        <p:nvSpPr>
          <p:cNvPr id="978" name="Google Shape;978;g28c8370a56a_0_0"/>
          <p:cNvSpPr txBox="1"/>
          <p:nvPr/>
        </p:nvSpPr>
        <p:spPr>
          <a:xfrm flipH="1" rot="-2373602">
            <a:off x="2236036" y="6118196"/>
            <a:ext cx="1613318" cy="40574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600"/>
              <a:t>August 18th at NOON </a:t>
            </a:r>
            <a:endParaRPr b="1" sz="2000"/>
          </a:p>
        </p:txBody>
      </p:sp>
      <p:sp>
        <p:nvSpPr>
          <p:cNvPr id="979" name="Google Shape;979;g28c8370a56a_0_0"/>
          <p:cNvSpPr txBox="1"/>
          <p:nvPr/>
        </p:nvSpPr>
        <p:spPr>
          <a:xfrm flipH="1" rot="-2374560">
            <a:off x="4490013" y="6384713"/>
            <a:ext cx="776486" cy="40574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600"/>
              <a:t>When</a:t>
            </a:r>
            <a:endParaRPr b="1" sz="2000"/>
          </a:p>
        </p:txBody>
      </p:sp>
      <p:cxnSp>
        <p:nvCxnSpPr>
          <p:cNvPr id="980" name="Google Shape;980;g28c8370a56a_0_0"/>
          <p:cNvCxnSpPr/>
          <p:nvPr/>
        </p:nvCxnSpPr>
        <p:spPr>
          <a:xfrm rot="10800000">
            <a:off x="900649" y="5753125"/>
            <a:ext cx="704100" cy="0"/>
          </a:xfrm>
          <a:prstGeom prst="straightConnector1">
            <a:avLst/>
          </a:prstGeom>
          <a:noFill/>
          <a:ln cap="flat" cmpd="sng" w="19050">
            <a:solidFill>
              <a:srgbClr val="00B0F0"/>
            </a:solidFill>
            <a:prstDash val="dash"/>
            <a:round/>
            <a:headEnd len="med" w="med" type="none"/>
            <a:tailEnd len="med" w="med" type="none"/>
          </a:ln>
        </p:spPr>
      </p:cxnSp>
      <p:cxnSp>
        <p:nvCxnSpPr>
          <p:cNvPr id="981" name="Google Shape;981;g28c8370a56a_0_0"/>
          <p:cNvCxnSpPr/>
          <p:nvPr/>
        </p:nvCxnSpPr>
        <p:spPr>
          <a:xfrm flipH="1">
            <a:off x="781389" y="4754475"/>
            <a:ext cx="2077200" cy="5100"/>
          </a:xfrm>
          <a:prstGeom prst="straightConnector1">
            <a:avLst/>
          </a:prstGeom>
          <a:noFill/>
          <a:ln cap="flat" cmpd="sng" w="19050">
            <a:solidFill>
              <a:srgbClr val="00B0F0"/>
            </a:solidFill>
            <a:prstDash val="dash"/>
            <a:round/>
            <a:headEnd len="med" w="med" type="none"/>
            <a:tailEnd len="med" w="med" type="none"/>
          </a:ln>
        </p:spPr>
      </p:cxnSp>
      <p:cxnSp>
        <p:nvCxnSpPr>
          <p:cNvPr id="982" name="Google Shape;982;g28c8370a56a_0_0"/>
          <p:cNvCxnSpPr/>
          <p:nvPr/>
        </p:nvCxnSpPr>
        <p:spPr>
          <a:xfrm flipH="1">
            <a:off x="812483" y="4127275"/>
            <a:ext cx="3985800" cy="11100"/>
          </a:xfrm>
          <a:prstGeom prst="straightConnector1">
            <a:avLst/>
          </a:prstGeom>
          <a:noFill/>
          <a:ln cap="flat" cmpd="sng" w="19050">
            <a:solidFill>
              <a:srgbClr val="00B0F0"/>
            </a:solidFill>
            <a:prstDash val="dash"/>
            <a:round/>
            <a:headEnd len="med" w="med" type="none"/>
            <a:tailEnd len="med" w="med" type="none"/>
          </a:ln>
        </p:spPr>
      </p:cxnSp>
      <p:cxnSp>
        <p:nvCxnSpPr>
          <p:cNvPr id="983" name="Google Shape;983;g28c8370a56a_0_0"/>
          <p:cNvCxnSpPr>
            <a:stCxn id="984" idx="2"/>
            <a:endCxn id="969" idx="0"/>
          </p:cNvCxnSpPr>
          <p:nvPr/>
        </p:nvCxnSpPr>
        <p:spPr>
          <a:xfrm rot="10800000">
            <a:off x="957812" y="3217500"/>
            <a:ext cx="5596200" cy="106800"/>
          </a:xfrm>
          <a:prstGeom prst="straightConnector1">
            <a:avLst/>
          </a:prstGeom>
          <a:noFill/>
          <a:ln cap="flat" cmpd="sng" w="19050">
            <a:solidFill>
              <a:srgbClr val="00B0F0"/>
            </a:solidFill>
            <a:prstDash val="dash"/>
            <a:round/>
            <a:headEnd len="med" w="med" type="none"/>
            <a:tailEnd len="med" w="med" type="none"/>
          </a:ln>
        </p:spPr>
      </p:cxnSp>
      <p:cxnSp>
        <p:nvCxnSpPr>
          <p:cNvPr id="985" name="Google Shape;985;g28c8370a56a_0_0"/>
          <p:cNvCxnSpPr>
            <a:stCxn id="986" idx="2"/>
            <a:endCxn id="987" idx="1"/>
          </p:cNvCxnSpPr>
          <p:nvPr/>
        </p:nvCxnSpPr>
        <p:spPr>
          <a:xfrm flipH="1">
            <a:off x="735076" y="2088767"/>
            <a:ext cx="7830900" cy="60000"/>
          </a:xfrm>
          <a:prstGeom prst="straightConnector1">
            <a:avLst/>
          </a:prstGeom>
          <a:noFill/>
          <a:ln cap="flat" cmpd="sng" w="19050">
            <a:solidFill>
              <a:srgbClr val="00B0F0"/>
            </a:solidFill>
            <a:prstDash val="dash"/>
            <a:round/>
            <a:headEnd len="med" w="med" type="none"/>
            <a:tailEnd len="med" w="med" type="none"/>
          </a:ln>
        </p:spPr>
      </p:cxnSp>
      <p:cxnSp>
        <p:nvCxnSpPr>
          <p:cNvPr id="988" name="Google Shape;988;g28c8370a56a_0_0"/>
          <p:cNvCxnSpPr/>
          <p:nvPr/>
        </p:nvCxnSpPr>
        <p:spPr>
          <a:xfrm rot="10800000">
            <a:off x="859533" y="1202350"/>
            <a:ext cx="9572400" cy="0"/>
          </a:xfrm>
          <a:prstGeom prst="straightConnector1">
            <a:avLst/>
          </a:prstGeom>
          <a:noFill/>
          <a:ln cap="flat" cmpd="sng" w="19050">
            <a:solidFill>
              <a:srgbClr val="00B0F0"/>
            </a:solidFill>
            <a:prstDash val="dash"/>
            <a:round/>
            <a:headEnd len="med" w="med" type="none"/>
            <a:tailEnd len="med" w="med" type="none"/>
          </a:ln>
        </p:spPr>
      </p:cxnSp>
      <p:sp>
        <p:nvSpPr>
          <p:cNvPr id="989" name="Google Shape;989;g28c8370a56a_0_0"/>
          <p:cNvSpPr txBox="1"/>
          <p:nvPr/>
        </p:nvSpPr>
        <p:spPr>
          <a:xfrm flipH="1" rot="-2373833">
            <a:off x="308593" y="5528405"/>
            <a:ext cx="546364" cy="40574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100"/>
              <a:t>7</a:t>
            </a:r>
            <a:endParaRPr b="1" sz="2500"/>
          </a:p>
        </p:txBody>
      </p:sp>
      <p:sp>
        <p:nvSpPr>
          <p:cNvPr id="990" name="Google Shape;990;g28c8370a56a_0_0"/>
          <p:cNvSpPr txBox="1"/>
          <p:nvPr/>
        </p:nvSpPr>
        <p:spPr>
          <a:xfrm flipH="1" rot="-2373833">
            <a:off x="251275" y="4493792"/>
            <a:ext cx="546364" cy="40574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100"/>
              <a:t>xx</a:t>
            </a:r>
            <a:endParaRPr b="1" sz="2500"/>
          </a:p>
        </p:txBody>
      </p:sp>
      <p:sp>
        <p:nvSpPr>
          <p:cNvPr id="991" name="Google Shape;991;g28c8370a56a_0_0"/>
          <p:cNvSpPr txBox="1"/>
          <p:nvPr/>
        </p:nvSpPr>
        <p:spPr>
          <a:xfrm flipH="1" rot="-2373833">
            <a:off x="251275" y="3884192"/>
            <a:ext cx="546364" cy="40574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100"/>
              <a:t>xx</a:t>
            </a:r>
            <a:endParaRPr b="1" sz="2500"/>
          </a:p>
        </p:txBody>
      </p:sp>
      <p:sp>
        <p:nvSpPr>
          <p:cNvPr id="992" name="Google Shape;992;g28c8370a56a_0_0"/>
          <p:cNvSpPr txBox="1"/>
          <p:nvPr/>
        </p:nvSpPr>
        <p:spPr>
          <a:xfrm flipH="1" rot="-2373833">
            <a:off x="251275" y="3045992"/>
            <a:ext cx="546364" cy="40574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100"/>
              <a:t>xx</a:t>
            </a:r>
            <a:endParaRPr b="1" sz="2500"/>
          </a:p>
        </p:txBody>
      </p:sp>
      <p:sp>
        <p:nvSpPr>
          <p:cNvPr id="987" name="Google Shape;987;g28c8370a56a_0_0"/>
          <p:cNvSpPr txBox="1"/>
          <p:nvPr/>
        </p:nvSpPr>
        <p:spPr>
          <a:xfrm flipH="1" rot="-2373833">
            <a:off x="251275" y="2119869"/>
            <a:ext cx="546364" cy="40574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100"/>
              <a:t>xx</a:t>
            </a:r>
            <a:endParaRPr b="1" sz="2500"/>
          </a:p>
        </p:txBody>
      </p:sp>
      <p:sp>
        <p:nvSpPr>
          <p:cNvPr id="993" name="Google Shape;993;g28c8370a56a_0_0"/>
          <p:cNvSpPr txBox="1"/>
          <p:nvPr/>
        </p:nvSpPr>
        <p:spPr>
          <a:xfrm flipH="1" rot="-2373833">
            <a:off x="149701" y="1064792"/>
            <a:ext cx="546364" cy="40574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100"/>
              <a:t>70</a:t>
            </a:r>
            <a:endParaRPr b="1" sz="2500"/>
          </a:p>
        </p:txBody>
      </p:sp>
      <p:sp>
        <p:nvSpPr>
          <p:cNvPr id="994" name="Google Shape;994;g28c8370a56a_0_0"/>
          <p:cNvSpPr txBox="1"/>
          <p:nvPr/>
        </p:nvSpPr>
        <p:spPr>
          <a:xfrm>
            <a:off x="1908075" y="3118084"/>
            <a:ext cx="1853400" cy="1618800"/>
          </a:xfrm>
          <a:prstGeom prst="rect">
            <a:avLst/>
          </a:prstGeom>
          <a:solidFill>
            <a:schemeClr val="lt1"/>
          </a:solidFill>
          <a:ln cap="flat" cmpd="sng" w="28575">
            <a:solidFill>
              <a:srgbClr val="FF9900"/>
            </a:solidFill>
            <a:prstDash val="solid"/>
            <a:round/>
            <a:headEnd len="med" w="med" type="none"/>
            <a:tailEnd len="med" w="med" type="none"/>
          </a:ln>
        </p:spPr>
        <p:txBody>
          <a:bodyPr anchorCtr="0" anchor="t" bIns="121875" lIns="121875" spcFirstLastPara="1" rIns="121875" wrap="square" tIns="121875">
            <a:noAutofit/>
          </a:bodyPr>
          <a:lstStyle/>
          <a:p>
            <a:pPr indent="0" lvl="0" marL="0" marR="0" rtl="0" algn="l">
              <a:lnSpc>
                <a:spcPct val="100000"/>
              </a:lnSpc>
              <a:spcBef>
                <a:spcPts val="0"/>
              </a:spcBef>
              <a:spcAft>
                <a:spcPts val="0"/>
              </a:spcAft>
              <a:buNone/>
            </a:pPr>
            <a:r>
              <a:rPr lang="en-US" sz="1900"/>
              <a:t>Launch:</a:t>
            </a:r>
            <a:endParaRPr sz="1900"/>
          </a:p>
          <a:p>
            <a:pPr indent="0" lvl="0" marL="0" marR="0" rtl="0" algn="l">
              <a:lnSpc>
                <a:spcPct val="100000"/>
              </a:lnSpc>
              <a:spcBef>
                <a:spcPts val="0"/>
              </a:spcBef>
              <a:spcAft>
                <a:spcPts val="0"/>
              </a:spcAft>
              <a:buNone/>
            </a:pPr>
            <a:r>
              <a:rPr lang="en-US" sz="1900"/>
              <a:t>Inservice Day at hobart Park for Union Members  </a:t>
            </a:r>
            <a:endParaRPr sz="1900"/>
          </a:p>
          <a:p>
            <a:pPr indent="0" lvl="0" marL="0" marR="0" rtl="0" algn="l">
              <a:lnSpc>
                <a:spcPct val="100000"/>
              </a:lnSpc>
              <a:spcBef>
                <a:spcPts val="0"/>
              </a:spcBef>
              <a:spcAft>
                <a:spcPts val="0"/>
              </a:spcAft>
              <a:buNone/>
            </a:pPr>
            <a:r>
              <a:t/>
            </a:r>
            <a:endParaRPr b="1" sz="1900"/>
          </a:p>
        </p:txBody>
      </p:sp>
      <p:sp>
        <p:nvSpPr>
          <p:cNvPr id="958" name="Google Shape;958;g28c8370a56a_0_0"/>
          <p:cNvSpPr txBox="1"/>
          <p:nvPr/>
        </p:nvSpPr>
        <p:spPr>
          <a:xfrm>
            <a:off x="3879973" y="2465750"/>
            <a:ext cx="1777800" cy="1618800"/>
          </a:xfrm>
          <a:prstGeom prst="rect">
            <a:avLst/>
          </a:prstGeom>
          <a:solidFill>
            <a:schemeClr val="lt1"/>
          </a:solidFill>
          <a:ln cap="flat" cmpd="sng" w="28575">
            <a:solidFill>
              <a:srgbClr val="FF9900"/>
            </a:solidFill>
            <a:prstDash val="solid"/>
            <a:round/>
            <a:headEnd len="med" w="med" type="none"/>
            <a:tailEnd len="med" w="med" type="none"/>
          </a:ln>
        </p:spPr>
        <p:txBody>
          <a:bodyPr anchorCtr="0" anchor="t" bIns="121875" lIns="121875" spcFirstLastPara="1" rIns="121875" wrap="square" tIns="121875">
            <a:noAutofit/>
          </a:bodyPr>
          <a:lstStyle/>
          <a:p>
            <a:pPr indent="0" lvl="0" marL="0" marR="0" rtl="0" algn="l">
              <a:lnSpc>
                <a:spcPct val="100000"/>
              </a:lnSpc>
              <a:spcBef>
                <a:spcPts val="0"/>
              </a:spcBef>
              <a:spcAft>
                <a:spcPts val="0"/>
              </a:spcAft>
              <a:buNone/>
            </a:pPr>
            <a:r>
              <a:rPr lang="en-US" sz="1900"/>
              <a:t>Peak:Event with Potential Members to Grow campaign </a:t>
            </a:r>
            <a:endParaRPr sz="1900"/>
          </a:p>
          <a:p>
            <a:pPr indent="0" lvl="0" marL="0" marR="0" rtl="0" algn="l">
              <a:lnSpc>
                <a:spcPct val="100000"/>
              </a:lnSpc>
              <a:spcBef>
                <a:spcPts val="0"/>
              </a:spcBef>
              <a:spcAft>
                <a:spcPts val="0"/>
              </a:spcAft>
              <a:buNone/>
            </a:pPr>
            <a:r>
              <a:t/>
            </a:r>
            <a:endParaRPr b="1" sz="1900"/>
          </a:p>
        </p:txBody>
      </p:sp>
      <p:sp>
        <p:nvSpPr>
          <p:cNvPr id="984" name="Google Shape;984;g28c8370a56a_0_0"/>
          <p:cNvSpPr txBox="1"/>
          <p:nvPr/>
        </p:nvSpPr>
        <p:spPr>
          <a:xfrm>
            <a:off x="5776262" y="1992300"/>
            <a:ext cx="1555500" cy="1332000"/>
          </a:xfrm>
          <a:prstGeom prst="rect">
            <a:avLst/>
          </a:prstGeom>
          <a:solidFill>
            <a:schemeClr val="lt1"/>
          </a:solidFill>
          <a:ln cap="flat" cmpd="sng" w="28575">
            <a:solidFill>
              <a:srgbClr val="FF9900"/>
            </a:solidFill>
            <a:prstDash val="solid"/>
            <a:round/>
            <a:headEnd len="med" w="med" type="none"/>
            <a:tailEnd len="med" w="med" type="none"/>
          </a:ln>
        </p:spPr>
        <p:txBody>
          <a:bodyPr anchorCtr="0" anchor="t" bIns="121875" lIns="121875" spcFirstLastPara="1" rIns="121875" wrap="square" tIns="121875">
            <a:noAutofit/>
          </a:bodyPr>
          <a:lstStyle/>
          <a:p>
            <a:pPr indent="0" lvl="0" marL="0" marR="0" rtl="0" algn="l">
              <a:lnSpc>
                <a:spcPct val="100000"/>
              </a:lnSpc>
              <a:spcBef>
                <a:spcPts val="0"/>
              </a:spcBef>
              <a:spcAft>
                <a:spcPts val="0"/>
              </a:spcAft>
              <a:buNone/>
            </a:pPr>
            <a:r>
              <a:rPr b="1" lang="en-US" sz="1900"/>
              <a:t>List of Grievances as a petition </a:t>
            </a:r>
            <a:endParaRPr b="1" sz="1900"/>
          </a:p>
        </p:txBody>
      </p:sp>
      <p:sp>
        <p:nvSpPr>
          <p:cNvPr id="986" name="Google Shape;986;g28c8370a56a_0_0"/>
          <p:cNvSpPr txBox="1"/>
          <p:nvPr/>
        </p:nvSpPr>
        <p:spPr>
          <a:xfrm>
            <a:off x="7449826" y="619667"/>
            <a:ext cx="2232300" cy="1469100"/>
          </a:xfrm>
          <a:prstGeom prst="rect">
            <a:avLst/>
          </a:prstGeom>
          <a:solidFill>
            <a:schemeClr val="lt1"/>
          </a:solidFill>
          <a:ln cap="flat" cmpd="sng" w="28575">
            <a:solidFill>
              <a:srgbClr val="FF9900"/>
            </a:solidFill>
            <a:prstDash val="solid"/>
            <a:round/>
            <a:headEnd len="med" w="med" type="none"/>
            <a:tailEnd len="med" w="med" type="none"/>
          </a:ln>
        </p:spPr>
        <p:txBody>
          <a:bodyPr anchorCtr="0" anchor="t" bIns="121875" lIns="121875" spcFirstLastPara="1" rIns="121875" wrap="square" tIns="121875">
            <a:noAutofit/>
          </a:bodyPr>
          <a:lstStyle/>
          <a:p>
            <a:pPr indent="0" lvl="0" marL="0" marR="0" rtl="0" algn="l">
              <a:lnSpc>
                <a:spcPct val="100000"/>
              </a:lnSpc>
              <a:spcBef>
                <a:spcPts val="0"/>
              </a:spcBef>
              <a:spcAft>
                <a:spcPts val="0"/>
              </a:spcAft>
              <a:buNone/>
            </a:pPr>
            <a:r>
              <a:rPr lang="en-US" sz="1900"/>
              <a:t>Peak:</a:t>
            </a:r>
            <a:endParaRPr sz="1900"/>
          </a:p>
          <a:p>
            <a:pPr indent="0" lvl="0" marL="0" marR="0" rtl="0" algn="l">
              <a:lnSpc>
                <a:spcPct val="100000"/>
              </a:lnSpc>
              <a:spcBef>
                <a:spcPts val="0"/>
              </a:spcBef>
              <a:spcAft>
                <a:spcPts val="0"/>
              </a:spcAft>
              <a:buNone/>
            </a:pPr>
            <a:r>
              <a:rPr b="1" lang="en-US" sz="1900"/>
              <a:t>Attending Board Meeting in Mass with Press</a:t>
            </a:r>
            <a:endParaRPr b="1" sz="1900"/>
          </a:p>
        </p:txBody>
      </p:sp>
      <p:cxnSp>
        <p:nvCxnSpPr>
          <p:cNvPr id="995" name="Google Shape;995;g28c8370a56a_0_0"/>
          <p:cNvCxnSpPr/>
          <p:nvPr/>
        </p:nvCxnSpPr>
        <p:spPr>
          <a:xfrm flipH="1">
            <a:off x="10413445" y="1065283"/>
            <a:ext cx="115500" cy="5168100"/>
          </a:xfrm>
          <a:prstGeom prst="straightConnector1">
            <a:avLst/>
          </a:prstGeom>
          <a:noFill/>
          <a:ln cap="flat" cmpd="sng" w="19050">
            <a:solidFill>
              <a:srgbClr val="FFC000"/>
            </a:solidFill>
            <a:prstDash val="dash"/>
            <a:round/>
            <a:headEnd len="med" w="med" type="none"/>
            <a:tailEnd len="med" w="med" type="none"/>
          </a:ln>
        </p:spPr>
      </p:cxnSp>
      <p:sp>
        <p:nvSpPr>
          <p:cNvPr id="996" name="Google Shape;996;g28c8370a56a_0_0"/>
          <p:cNvSpPr txBox="1"/>
          <p:nvPr/>
        </p:nvSpPr>
        <p:spPr>
          <a:xfrm rot="-2208424">
            <a:off x="3435015" y="4781165"/>
            <a:ext cx="1586821" cy="479100"/>
          </a:xfrm>
          <a:prstGeom prst="rect">
            <a:avLst/>
          </a:prstGeom>
          <a:solidFill>
            <a:srgbClr val="E0F2B0">
              <a:alpha val="55870"/>
            </a:srgbClr>
          </a:solidFill>
          <a:ln>
            <a:noFill/>
          </a:ln>
        </p:spPr>
        <p:txBody>
          <a:bodyPr anchorCtr="0" anchor="t" bIns="60925" lIns="121875" spcFirstLastPara="1" rIns="121875" wrap="square" tIns="60925">
            <a:noAutofit/>
          </a:bodyPr>
          <a:lstStyle/>
          <a:p>
            <a:pPr indent="0" lvl="0" marL="0" marR="0" rtl="0" algn="ctr">
              <a:spcBef>
                <a:spcPts val="0"/>
              </a:spcBef>
              <a:spcAft>
                <a:spcPts val="0"/>
              </a:spcAft>
              <a:buNone/>
            </a:pPr>
            <a:r>
              <a:rPr b="1" lang="en-US" sz="2100">
                <a:solidFill>
                  <a:schemeClr val="dk1"/>
                </a:solidFill>
                <a:latin typeface="Architects Daughter"/>
                <a:ea typeface="Architects Daughter"/>
                <a:cs typeface="Architects Daughter"/>
                <a:sym typeface="Architects Daughter"/>
              </a:rPr>
              <a:t>1:1’s</a:t>
            </a:r>
            <a:endParaRPr sz="1900"/>
          </a:p>
        </p:txBody>
      </p:sp>
      <p:sp>
        <p:nvSpPr>
          <p:cNvPr id="997" name="Google Shape;997;g28c8370a56a_0_0"/>
          <p:cNvSpPr txBox="1"/>
          <p:nvPr/>
        </p:nvSpPr>
        <p:spPr>
          <a:xfrm rot="-2348248">
            <a:off x="5446478" y="3720354"/>
            <a:ext cx="1568008" cy="882257"/>
          </a:xfrm>
          <a:prstGeom prst="rect">
            <a:avLst/>
          </a:prstGeom>
          <a:solidFill>
            <a:srgbClr val="E0F2B0">
              <a:alpha val="55870"/>
            </a:srgbClr>
          </a:solidFill>
          <a:ln>
            <a:noFill/>
          </a:ln>
        </p:spPr>
        <p:txBody>
          <a:bodyPr anchorCtr="0" anchor="t" bIns="60925" lIns="121875" spcFirstLastPara="1" rIns="121875" wrap="square" tIns="60925">
            <a:noAutofit/>
          </a:bodyPr>
          <a:lstStyle/>
          <a:p>
            <a:pPr indent="0" lvl="0" marL="0" marR="0" rtl="0" algn="ctr">
              <a:spcBef>
                <a:spcPts val="0"/>
              </a:spcBef>
              <a:spcAft>
                <a:spcPts val="0"/>
              </a:spcAft>
              <a:buNone/>
            </a:pPr>
            <a:r>
              <a:rPr b="1" lang="en-US" sz="2100">
                <a:solidFill>
                  <a:schemeClr val="dk1"/>
                </a:solidFill>
                <a:latin typeface="Architects Daughter"/>
                <a:ea typeface="Architects Daughter"/>
                <a:cs typeface="Architects Daughter"/>
                <a:sym typeface="Architects Daughter"/>
              </a:rPr>
              <a:t>Open Meetings</a:t>
            </a:r>
            <a:endParaRPr sz="1900"/>
          </a:p>
        </p:txBody>
      </p:sp>
      <p:sp>
        <p:nvSpPr>
          <p:cNvPr id="998" name="Google Shape;998;g28c8370a56a_0_0"/>
          <p:cNvSpPr txBox="1"/>
          <p:nvPr/>
        </p:nvSpPr>
        <p:spPr>
          <a:xfrm rot="-2933454">
            <a:off x="7067347" y="2842889"/>
            <a:ext cx="1494308" cy="375806"/>
          </a:xfrm>
          <a:prstGeom prst="rect">
            <a:avLst/>
          </a:prstGeom>
          <a:solidFill>
            <a:srgbClr val="E0F2B0">
              <a:alpha val="55870"/>
            </a:srgbClr>
          </a:solidFill>
          <a:ln>
            <a:noFill/>
          </a:ln>
        </p:spPr>
        <p:txBody>
          <a:bodyPr anchorCtr="0" anchor="t" bIns="60925" lIns="121875" spcFirstLastPara="1" rIns="121875" wrap="square" tIns="60925">
            <a:noAutofit/>
          </a:bodyPr>
          <a:lstStyle/>
          <a:p>
            <a:pPr indent="0" lvl="0" marL="0" marR="0" rtl="0" algn="ctr">
              <a:spcBef>
                <a:spcPts val="0"/>
              </a:spcBef>
              <a:spcAft>
                <a:spcPts val="0"/>
              </a:spcAft>
              <a:buNone/>
            </a:pPr>
            <a:r>
              <a:t/>
            </a:r>
            <a:endParaRPr sz="1900"/>
          </a:p>
        </p:txBody>
      </p:sp>
      <p:sp>
        <p:nvSpPr>
          <p:cNvPr id="999" name="Google Shape;999;g28c8370a56a_0_0"/>
          <p:cNvSpPr txBox="1"/>
          <p:nvPr/>
        </p:nvSpPr>
        <p:spPr>
          <a:xfrm rot="-2208814">
            <a:off x="8848953" y="1850659"/>
            <a:ext cx="1586581" cy="356340"/>
          </a:xfrm>
          <a:prstGeom prst="rect">
            <a:avLst/>
          </a:prstGeom>
          <a:solidFill>
            <a:srgbClr val="E0F2B0">
              <a:alpha val="55870"/>
            </a:srgbClr>
          </a:solidFill>
          <a:ln>
            <a:noFill/>
          </a:ln>
        </p:spPr>
        <p:txBody>
          <a:bodyPr anchorCtr="0" anchor="t" bIns="60925" lIns="121875" spcFirstLastPara="1" rIns="121875" wrap="square" tIns="60925">
            <a:noAutofit/>
          </a:bodyPr>
          <a:lstStyle/>
          <a:p>
            <a:pPr indent="0" lvl="0" marL="0" marR="0" rtl="0" algn="ctr">
              <a:spcBef>
                <a:spcPts val="0"/>
              </a:spcBef>
              <a:spcAft>
                <a:spcPts val="0"/>
              </a:spcAft>
              <a:buNone/>
            </a:pPr>
            <a:r>
              <a:t/>
            </a:r>
            <a:endParaRPr sz="1900"/>
          </a:p>
        </p:txBody>
      </p:sp>
      <p:sp>
        <p:nvSpPr>
          <p:cNvPr id="1000" name="Google Shape;1000;g28c8370a56a_0_0"/>
          <p:cNvSpPr txBox="1"/>
          <p:nvPr/>
        </p:nvSpPr>
        <p:spPr>
          <a:xfrm rot="-2475657">
            <a:off x="1849914" y="5184131"/>
            <a:ext cx="1551655" cy="819537"/>
          </a:xfrm>
          <a:prstGeom prst="rect">
            <a:avLst/>
          </a:prstGeom>
          <a:solidFill>
            <a:srgbClr val="E0F2B0">
              <a:alpha val="55870"/>
            </a:srgbClr>
          </a:solidFill>
          <a:ln>
            <a:noFill/>
          </a:ln>
        </p:spPr>
        <p:txBody>
          <a:bodyPr anchorCtr="0" anchor="t" bIns="60925" lIns="121875" spcFirstLastPara="1" rIns="121875" wrap="square" tIns="60925">
            <a:noAutofit/>
          </a:bodyPr>
          <a:lstStyle/>
          <a:p>
            <a:pPr indent="0" lvl="0" marL="0" marR="0" rtl="0" algn="ctr">
              <a:spcBef>
                <a:spcPts val="0"/>
              </a:spcBef>
              <a:spcAft>
                <a:spcPts val="0"/>
              </a:spcAft>
              <a:buNone/>
            </a:pPr>
            <a:r>
              <a:rPr b="1" lang="en-US" sz="2100">
                <a:solidFill>
                  <a:schemeClr val="dk1"/>
                </a:solidFill>
                <a:latin typeface="Architects Daughter"/>
                <a:ea typeface="Architects Daughter"/>
                <a:cs typeface="Architects Daughter"/>
                <a:sym typeface="Architects Daughter"/>
              </a:rPr>
              <a:t>Planning Meeting</a:t>
            </a:r>
            <a:endParaRPr sz="1900"/>
          </a:p>
        </p:txBody>
      </p:sp>
      <p:pic>
        <p:nvPicPr>
          <p:cNvPr id="1001" name="Google Shape;1001;g28c8370a56a_0_0"/>
          <p:cNvPicPr preferRelativeResize="0"/>
          <p:nvPr/>
        </p:nvPicPr>
        <p:blipFill>
          <a:blip r:embed="rId3">
            <a:alphaModFix/>
          </a:blip>
          <a:stretch>
            <a:fillRect/>
          </a:stretch>
        </p:blipFill>
        <p:spPr>
          <a:xfrm>
            <a:off x="-2869453" y="1238250"/>
            <a:ext cx="2018774" cy="407563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5" name="Shape 1005"/>
        <p:cNvGrpSpPr/>
        <p:nvPr/>
      </p:nvGrpSpPr>
      <p:grpSpPr>
        <a:xfrm>
          <a:off x="0" y="0"/>
          <a:ext cx="0" cy="0"/>
          <a:chOff x="0" y="0"/>
          <a:chExt cx="0" cy="0"/>
        </a:xfrm>
      </p:grpSpPr>
      <p:cxnSp>
        <p:nvCxnSpPr>
          <p:cNvPr id="1006" name="Google Shape;1006;g28c8370a56a_0_140"/>
          <p:cNvCxnSpPr/>
          <p:nvPr/>
        </p:nvCxnSpPr>
        <p:spPr>
          <a:xfrm flipH="1" rot="10800000">
            <a:off x="1007172" y="4581001"/>
            <a:ext cx="2783700" cy="1647600"/>
          </a:xfrm>
          <a:prstGeom prst="straightConnector1">
            <a:avLst/>
          </a:prstGeom>
          <a:noFill/>
          <a:ln cap="flat" cmpd="sng" w="28575">
            <a:solidFill>
              <a:srgbClr val="92D050"/>
            </a:solidFill>
            <a:prstDash val="solid"/>
            <a:round/>
            <a:headEnd len="sm" w="sm" type="none"/>
            <a:tailEnd len="sm" w="sm" type="none"/>
          </a:ln>
        </p:spPr>
      </p:cxnSp>
      <p:cxnSp>
        <p:nvCxnSpPr>
          <p:cNvPr id="1007" name="Google Shape;1007;g28c8370a56a_0_140"/>
          <p:cNvCxnSpPr/>
          <p:nvPr/>
        </p:nvCxnSpPr>
        <p:spPr>
          <a:xfrm>
            <a:off x="3790757" y="4581128"/>
            <a:ext cx="384000" cy="360000"/>
          </a:xfrm>
          <a:prstGeom prst="straightConnector1">
            <a:avLst/>
          </a:prstGeom>
          <a:noFill/>
          <a:ln cap="flat" cmpd="sng" w="28575">
            <a:solidFill>
              <a:srgbClr val="92D050"/>
            </a:solidFill>
            <a:prstDash val="solid"/>
            <a:round/>
            <a:headEnd len="sm" w="sm" type="none"/>
            <a:tailEnd len="sm" w="sm" type="none"/>
          </a:ln>
        </p:spPr>
      </p:cxnSp>
      <p:cxnSp>
        <p:nvCxnSpPr>
          <p:cNvPr id="1008" name="Google Shape;1008;g28c8370a56a_0_140"/>
          <p:cNvCxnSpPr/>
          <p:nvPr/>
        </p:nvCxnSpPr>
        <p:spPr>
          <a:xfrm flipH="1" rot="10800000">
            <a:off x="4174699" y="3861168"/>
            <a:ext cx="1920000" cy="1080000"/>
          </a:xfrm>
          <a:prstGeom prst="straightConnector1">
            <a:avLst/>
          </a:prstGeom>
          <a:noFill/>
          <a:ln cap="flat" cmpd="sng" w="28575">
            <a:solidFill>
              <a:srgbClr val="92D050"/>
            </a:solidFill>
            <a:prstDash val="solid"/>
            <a:round/>
            <a:headEnd len="sm" w="sm" type="none"/>
            <a:tailEnd len="sm" w="sm" type="none"/>
          </a:ln>
        </p:spPr>
      </p:cxnSp>
      <p:cxnSp>
        <p:nvCxnSpPr>
          <p:cNvPr id="1009" name="Google Shape;1009;g28c8370a56a_0_140"/>
          <p:cNvCxnSpPr/>
          <p:nvPr/>
        </p:nvCxnSpPr>
        <p:spPr>
          <a:xfrm>
            <a:off x="6094413" y="3861048"/>
            <a:ext cx="384000" cy="360000"/>
          </a:xfrm>
          <a:prstGeom prst="straightConnector1">
            <a:avLst/>
          </a:prstGeom>
          <a:noFill/>
          <a:ln cap="flat" cmpd="sng" w="28575">
            <a:solidFill>
              <a:srgbClr val="92D050"/>
            </a:solidFill>
            <a:prstDash val="solid"/>
            <a:round/>
            <a:headEnd len="sm" w="sm" type="none"/>
            <a:tailEnd len="sm" w="sm" type="none"/>
          </a:ln>
        </p:spPr>
      </p:cxnSp>
      <p:cxnSp>
        <p:nvCxnSpPr>
          <p:cNvPr id="1010" name="Google Shape;1010;g28c8370a56a_0_140"/>
          <p:cNvCxnSpPr/>
          <p:nvPr/>
        </p:nvCxnSpPr>
        <p:spPr>
          <a:xfrm flipH="1" rot="10800000">
            <a:off x="6478355" y="3141088"/>
            <a:ext cx="1631700" cy="1080000"/>
          </a:xfrm>
          <a:prstGeom prst="straightConnector1">
            <a:avLst/>
          </a:prstGeom>
          <a:noFill/>
          <a:ln cap="flat" cmpd="sng" w="28575">
            <a:solidFill>
              <a:srgbClr val="92D050"/>
            </a:solidFill>
            <a:prstDash val="solid"/>
            <a:round/>
            <a:headEnd len="sm" w="sm" type="none"/>
            <a:tailEnd len="sm" w="sm" type="none"/>
          </a:ln>
        </p:spPr>
      </p:cxnSp>
      <p:cxnSp>
        <p:nvCxnSpPr>
          <p:cNvPr id="1011" name="Google Shape;1011;g28c8370a56a_0_140"/>
          <p:cNvCxnSpPr/>
          <p:nvPr/>
        </p:nvCxnSpPr>
        <p:spPr>
          <a:xfrm>
            <a:off x="8110111" y="3140968"/>
            <a:ext cx="288000" cy="360000"/>
          </a:xfrm>
          <a:prstGeom prst="straightConnector1">
            <a:avLst/>
          </a:prstGeom>
          <a:noFill/>
          <a:ln cap="flat" cmpd="sng" w="28575">
            <a:solidFill>
              <a:srgbClr val="92D050"/>
            </a:solidFill>
            <a:prstDash val="solid"/>
            <a:round/>
            <a:headEnd len="sm" w="sm" type="none"/>
            <a:tailEnd len="sm" w="sm" type="none"/>
          </a:ln>
        </p:spPr>
      </p:cxnSp>
      <p:cxnSp>
        <p:nvCxnSpPr>
          <p:cNvPr id="1012" name="Google Shape;1012;g28c8370a56a_0_140"/>
          <p:cNvCxnSpPr/>
          <p:nvPr/>
        </p:nvCxnSpPr>
        <p:spPr>
          <a:xfrm flipH="1" rot="10800000">
            <a:off x="8398069" y="2060708"/>
            <a:ext cx="2111700" cy="1440300"/>
          </a:xfrm>
          <a:prstGeom prst="straightConnector1">
            <a:avLst/>
          </a:prstGeom>
          <a:noFill/>
          <a:ln cap="flat" cmpd="sng" w="28575">
            <a:solidFill>
              <a:srgbClr val="92D050"/>
            </a:solidFill>
            <a:prstDash val="solid"/>
            <a:round/>
            <a:headEnd len="sm" w="sm" type="none"/>
            <a:tailEnd len="sm" w="sm" type="none"/>
          </a:ln>
        </p:spPr>
      </p:cxnSp>
      <p:cxnSp>
        <p:nvCxnSpPr>
          <p:cNvPr id="1013" name="Google Shape;1013;g28c8370a56a_0_140"/>
          <p:cNvCxnSpPr/>
          <p:nvPr/>
        </p:nvCxnSpPr>
        <p:spPr>
          <a:xfrm>
            <a:off x="10509753" y="2060848"/>
            <a:ext cx="288000" cy="504000"/>
          </a:xfrm>
          <a:prstGeom prst="straightConnector1">
            <a:avLst/>
          </a:prstGeom>
          <a:noFill/>
          <a:ln cap="flat" cmpd="sng" w="28575">
            <a:solidFill>
              <a:srgbClr val="92D050"/>
            </a:solidFill>
            <a:prstDash val="solid"/>
            <a:round/>
            <a:headEnd len="sm" w="sm" type="none"/>
            <a:tailEnd len="sm" w="sm" type="none"/>
          </a:ln>
        </p:spPr>
      </p:cxnSp>
      <p:cxnSp>
        <p:nvCxnSpPr>
          <p:cNvPr id="1014" name="Google Shape;1014;g28c8370a56a_0_140"/>
          <p:cNvCxnSpPr/>
          <p:nvPr/>
        </p:nvCxnSpPr>
        <p:spPr>
          <a:xfrm>
            <a:off x="995585" y="1547692"/>
            <a:ext cx="0" cy="4680900"/>
          </a:xfrm>
          <a:prstGeom prst="straightConnector1">
            <a:avLst/>
          </a:prstGeom>
          <a:noFill/>
          <a:ln cap="flat" cmpd="sng" w="57150">
            <a:solidFill>
              <a:schemeClr val="accent2"/>
            </a:solidFill>
            <a:prstDash val="solid"/>
            <a:round/>
            <a:headEnd len="sm" w="sm" type="none"/>
            <a:tailEnd len="sm" w="sm" type="none"/>
          </a:ln>
        </p:spPr>
      </p:cxnSp>
      <p:cxnSp>
        <p:nvCxnSpPr>
          <p:cNvPr id="1015" name="Google Shape;1015;g28c8370a56a_0_140"/>
          <p:cNvCxnSpPr/>
          <p:nvPr/>
        </p:nvCxnSpPr>
        <p:spPr>
          <a:xfrm>
            <a:off x="1007172" y="6237312"/>
            <a:ext cx="10270500" cy="0"/>
          </a:xfrm>
          <a:prstGeom prst="straightConnector1">
            <a:avLst/>
          </a:prstGeom>
          <a:noFill/>
          <a:ln cap="flat" cmpd="sng" w="57150">
            <a:solidFill>
              <a:srgbClr val="C0504D"/>
            </a:solidFill>
            <a:prstDash val="solid"/>
            <a:round/>
            <a:headEnd len="sm" w="sm" type="none"/>
            <a:tailEnd len="sm" w="sm" type="none"/>
          </a:ln>
        </p:spPr>
      </p:cxnSp>
      <p:sp>
        <p:nvSpPr>
          <p:cNvPr id="1016" name="Google Shape;1016;g28c8370a56a_0_140"/>
          <p:cNvSpPr txBox="1"/>
          <p:nvPr/>
        </p:nvSpPr>
        <p:spPr>
          <a:xfrm>
            <a:off x="4846599" y="6156593"/>
            <a:ext cx="8350500" cy="584700"/>
          </a:xfrm>
          <a:prstGeom prst="rect">
            <a:avLst/>
          </a:prstGeom>
          <a:noFill/>
          <a:ln>
            <a:noFill/>
          </a:ln>
          <a:effectLst>
            <a:outerShdw blurRad="76200" kx="800311" rotWithShape="0" algn="br" dir="8100000" dist="12700" sy="-23000">
              <a:srgbClr val="000000">
                <a:alpha val="20000"/>
              </a:srgbClr>
            </a:outerShdw>
          </a:effectLst>
        </p:spPr>
        <p:txBody>
          <a:bodyPr anchorCtr="0" anchor="t" bIns="60925" lIns="121875" spcFirstLastPara="1" rIns="121875" wrap="square" tIns="60925">
            <a:noAutofit/>
          </a:bodyPr>
          <a:lstStyle/>
          <a:p>
            <a:pPr indent="0" lvl="0" marL="0" marR="0" rtl="0" algn="l">
              <a:spcBef>
                <a:spcPts val="0"/>
              </a:spcBef>
              <a:spcAft>
                <a:spcPts val="0"/>
              </a:spcAft>
              <a:buNone/>
            </a:pPr>
            <a:r>
              <a:rPr lang="en-US" sz="4300">
                <a:solidFill>
                  <a:schemeClr val="lt1"/>
                </a:solidFill>
                <a:latin typeface="Calibri"/>
                <a:ea typeface="Calibri"/>
                <a:cs typeface="Calibri"/>
                <a:sym typeface="Calibri"/>
              </a:rPr>
              <a:t>Time</a:t>
            </a:r>
            <a:endParaRPr sz="1900">
              <a:solidFill>
                <a:schemeClr val="lt1"/>
              </a:solidFill>
            </a:endParaRPr>
          </a:p>
        </p:txBody>
      </p:sp>
      <p:sp>
        <p:nvSpPr>
          <p:cNvPr id="1017" name="Google Shape;1017;g28c8370a56a_0_140"/>
          <p:cNvSpPr txBox="1"/>
          <p:nvPr/>
        </p:nvSpPr>
        <p:spPr>
          <a:xfrm rot="-5400000">
            <a:off x="-1005750" y="2668800"/>
            <a:ext cx="3424800" cy="768600"/>
          </a:xfrm>
          <a:prstGeom prst="rect">
            <a:avLst/>
          </a:prstGeom>
          <a:noFill/>
          <a:ln>
            <a:noFill/>
          </a:ln>
        </p:spPr>
        <p:txBody>
          <a:bodyPr anchorCtr="0" anchor="t" bIns="60925" lIns="121875" spcFirstLastPara="1" rIns="121875" wrap="square" tIns="60925">
            <a:noAutofit/>
          </a:bodyPr>
          <a:lstStyle/>
          <a:p>
            <a:pPr indent="0" lvl="0" marL="0" marR="0" rtl="0" algn="l">
              <a:spcBef>
                <a:spcPts val="0"/>
              </a:spcBef>
              <a:spcAft>
                <a:spcPts val="0"/>
              </a:spcAft>
              <a:buNone/>
            </a:pPr>
            <a:r>
              <a:rPr lang="en-US" sz="4300">
                <a:solidFill>
                  <a:schemeClr val="dk1"/>
                </a:solidFill>
                <a:latin typeface="Calibri"/>
                <a:ea typeface="Calibri"/>
                <a:cs typeface="Calibri"/>
                <a:sym typeface="Calibri"/>
              </a:rPr>
              <a:t>Resources</a:t>
            </a:r>
            <a:endParaRPr sz="1900"/>
          </a:p>
        </p:txBody>
      </p:sp>
      <p:sp>
        <p:nvSpPr>
          <p:cNvPr id="1018" name="Google Shape;1018;g28c8370a56a_0_140"/>
          <p:cNvSpPr txBox="1"/>
          <p:nvPr>
            <p:ph type="title"/>
          </p:nvPr>
        </p:nvSpPr>
        <p:spPr>
          <a:xfrm>
            <a:off x="555885" y="997936"/>
            <a:ext cx="10969800" cy="1143300"/>
          </a:xfrm>
          <a:prstGeom prst="rect">
            <a:avLst/>
          </a:prstGeom>
          <a:noFill/>
          <a:ln>
            <a:noFill/>
          </a:ln>
        </p:spPr>
        <p:txBody>
          <a:bodyPr anchorCtr="0" anchor="ctr" bIns="60925" lIns="121875" spcFirstLastPara="1" rIns="121875" wrap="square" tIns="60925">
            <a:normAutofit/>
          </a:bodyPr>
          <a:lstStyle/>
          <a:p>
            <a:pPr indent="0" lvl="0" marL="0" marR="0" rtl="0" algn="ctr">
              <a:spcBef>
                <a:spcPts val="0"/>
              </a:spcBef>
              <a:spcAft>
                <a:spcPts val="0"/>
              </a:spcAft>
              <a:buClr>
                <a:schemeClr val="dk1"/>
              </a:buClr>
              <a:buSzPts val="5900"/>
              <a:buFont typeface="Calibri"/>
              <a:buNone/>
            </a:pPr>
            <a:r>
              <a:rPr b="0" i="0" lang="en-US" sz="5900" u="none" cap="none" strike="noStrike">
                <a:solidFill>
                  <a:schemeClr val="dk1"/>
                </a:solidFill>
                <a:latin typeface="Calibri"/>
                <a:ea typeface="Calibri"/>
                <a:cs typeface="Calibri"/>
                <a:sym typeface="Calibri"/>
              </a:rPr>
              <a:t> </a:t>
            </a:r>
            <a:endParaRPr/>
          </a:p>
        </p:txBody>
      </p:sp>
      <p:pic>
        <p:nvPicPr>
          <p:cNvPr descr="C:\Users\Tessa\AppData\Local\Microsoft\Windows\Temporary Internet Files\Content.IE5\TT6NTF2F\large-yellow-star-0-2598[1].gif" id="1019" name="Google Shape;1019;g28c8370a56a_0_140"/>
          <p:cNvPicPr preferRelativeResize="0"/>
          <p:nvPr/>
        </p:nvPicPr>
        <p:blipFill rotWithShape="1">
          <a:blip r:embed="rId3">
            <a:alphaModFix/>
          </a:blip>
          <a:srcRect b="0" l="0" r="0" t="0"/>
          <a:stretch/>
        </p:blipFill>
        <p:spPr>
          <a:xfrm>
            <a:off x="9772641" y="255138"/>
            <a:ext cx="1560684" cy="1636116"/>
          </a:xfrm>
          <a:prstGeom prst="rect">
            <a:avLst/>
          </a:prstGeom>
          <a:solidFill>
            <a:srgbClr val="D99694"/>
          </a:solidFill>
          <a:ln>
            <a:noFill/>
          </a:ln>
        </p:spPr>
      </p:pic>
      <p:sp>
        <p:nvSpPr>
          <p:cNvPr id="1020" name="Google Shape;1020;g28c8370a56a_0_140"/>
          <p:cNvSpPr txBox="1"/>
          <p:nvPr/>
        </p:nvSpPr>
        <p:spPr>
          <a:xfrm>
            <a:off x="10061770" y="813301"/>
            <a:ext cx="1887900" cy="646500"/>
          </a:xfrm>
          <a:prstGeom prst="rect">
            <a:avLst/>
          </a:prstGeom>
          <a:noFill/>
          <a:ln>
            <a:noFill/>
          </a:ln>
        </p:spPr>
        <p:txBody>
          <a:bodyPr anchorCtr="0" anchor="t" bIns="60925" lIns="121875" spcFirstLastPara="1" rIns="121875" wrap="square" tIns="60925">
            <a:noAutofit/>
          </a:bodyPr>
          <a:lstStyle/>
          <a:p>
            <a:pPr indent="0" lvl="0" marL="0" marR="0" rtl="0" algn="l">
              <a:spcBef>
                <a:spcPts val="0"/>
              </a:spcBef>
              <a:spcAft>
                <a:spcPts val="0"/>
              </a:spcAft>
              <a:buNone/>
            </a:pPr>
            <a:r>
              <a:rPr b="1" lang="en-US" sz="2400">
                <a:solidFill>
                  <a:srgbClr val="FFC000"/>
                </a:solidFill>
                <a:latin typeface="Century Gothic"/>
                <a:ea typeface="Century Gothic"/>
                <a:cs typeface="Century Gothic"/>
                <a:sym typeface="Century Gothic"/>
              </a:rPr>
              <a:t>Strategic Goal</a:t>
            </a:r>
            <a:endParaRPr sz="1900"/>
          </a:p>
        </p:txBody>
      </p:sp>
      <p:sp>
        <p:nvSpPr>
          <p:cNvPr id="1021" name="Google Shape;1021;g28c8370a56a_0_140"/>
          <p:cNvSpPr txBox="1"/>
          <p:nvPr/>
        </p:nvSpPr>
        <p:spPr>
          <a:xfrm>
            <a:off x="2782907" y="3924345"/>
            <a:ext cx="1968000" cy="584700"/>
          </a:xfrm>
          <a:prstGeom prst="rect">
            <a:avLst/>
          </a:prstGeom>
          <a:noFill/>
          <a:ln>
            <a:noFill/>
          </a:ln>
        </p:spPr>
        <p:txBody>
          <a:bodyPr anchorCtr="0" anchor="t" bIns="60925" lIns="121875" spcFirstLastPara="1" rIns="121875" wrap="square" tIns="60925">
            <a:noAutofit/>
          </a:bodyPr>
          <a:lstStyle/>
          <a:p>
            <a:pPr indent="0" lvl="0" marL="0" marR="0" rtl="0" algn="ctr">
              <a:spcBef>
                <a:spcPts val="0"/>
              </a:spcBef>
              <a:spcAft>
                <a:spcPts val="0"/>
              </a:spcAft>
              <a:buNone/>
            </a:pPr>
            <a:r>
              <a:rPr b="1" lang="en-US" sz="2100">
                <a:solidFill>
                  <a:schemeClr val="dk1"/>
                </a:solidFill>
                <a:latin typeface="Century Gothic"/>
                <a:ea typeface="Century Gothic"/>
                <a:cs typeface="Century Gothic"/>
                <a:sym typeface="Century Gothic"/>
              </a:rPr>
              <a:t>Campaign</a:t>
            </a:r>
            <a:endParaRPr sz="1900"/>
          </a:p>
          <a:p>
            <a:pPr indent="0" lvl="0" marL="0" marR="0" rtl="0" algn="ctr">
              <a:spcBef>
                <a:spcPts val="0"/>
              </a:spcBef>
              <a:spcAft>
                <a:spcPts val="0"/>
              </a:spcAft>
              <a:buNone/>
            </a:pPr>
            <a:r>
              <a:rPr b="1" lang="en-US" sz="2100">
                <a:solidFill>
                  <a:schemeClr val="dk1"/>
                </a:solidFill>
                <a:latin typeface="Century Gothic"/>
                <a:ea typeface="Century Gothic"/>
                <a:cs typeface="Century Gothic"/>
                <a:sym typeface="Century Gothic"/>
              </a:rPr>
              <a:t>Tactic</a:t>
            </a:r>
            <a:endParaRPr sz="1900"/>
          </a:p>
        </p:txBody>
      </p:sp>
      <p:sp>
        <p:nvSpPr>
          <p:cNvPr id="1022" name="Google Shape;1022;g28c8370a56a_0_140"/>
          <p:cNvSpPr txBox="1"/>
          <p:nvPr/>
        </p:nvSpPr>
        <p:spPr>
          <a:xfrm>
            <a:off x="5110559" y="3204265"/>
            <a:ext cx="1968000" cy="584700"/>
          </a:xfrm>
          <a:prstGeom prst="rect">
            <a:avLst/>
          </a:prstGeom>
          <a:noFill/>
          <a:ln>
            <a:noFill/>
          </a:ln>
        </p:spPr>
        <p:txBody>
          <a:bodyPr anchorCtr="0" anchor="t" bIns="60925" lIns="121875" spcFirstLastPara="1" rIns="121875" wrap="square" tIns="60925">
            <a:noAutofit/>
          </a:bodyPr>
          <a:lstStyle/>
          <a:p>
            <a:pPr indent="0" lvl="0" marL="0" marR="0" rtl="0" algn="ctr">
              <a:spcBef>
                <a:spcPts val="0"/>
              </a:spcBef>
              <a:spcAft>
                <a:spcPts val="0"/>
              </a:spcAft>
              <a:buNone/>
            </a:pPr>
            <a:r>
              <a:rPr b="1" lang="en-US" sz="2100">
                <a:solidFill>
                  <a:schemeClr val="dk1"/>
                </a:solidFill>
                <a:latin typeface="Century Gothic"/>
                <a:ea typeface="Century Gothic"/>
                <a:cs typeface="Century Gothic"/>
                <a:sym typeface="Century Gothic"/>
              </a:rPr>
              <a:t>Campaign</a:t>
            </a:r>
            <a:endParaRPr sz="1900"/>
          </a:p>
          <a:p>
            <a:pPr indent="0" lvl="0" marL="0" marR="0" rtl="0" algn="ctr">
              <a:spcBef>
                <a:spcPts val="0"/>
              </a:spcBef>
              <a:spcAft>
                <a:spcPts val="0"/>
              </a:spcAft>
              <a:buNone/>
            </a:pPr>
            <a:r>
              <a:rPr b="1" lang="en-US" sz="2100">
                <a:solidFill>
                  <a:schemeClr val="dk1"/>
                </a:solidFill>
                <a:latin typeface="Century Gothic"/>
                <a:ea typeface="Century Gothic"/>
                <a:cs typeface="Century Gothic"/>
                <a:sym typeface="Century Gothic"/>
              </a:rPr>
              <a:t>Tactic</a:t>
            </a:r>
            <a:endParaRPr sz="1900"/>
          </a:p>
        </p:txBody>
      </p:sp>
      <p:sp>
        <p:nvSpPr>
          <p:cNvPr id="1023" name="Google Shape;1023;g28c8370a56a_0_140"/>
          <p:cNvSpPr txBox="1"/>
          <p:nvPr/>
        </p:nvSpPr>
        <p:spPr>
          <a:xfrm>
            <a:off x="7126258" y="2488540"/>
            <a:ext cx="1968000" cy="584700"/>
          </a:xfrm>
          <a:prstGeom prst="rect">
            <a:avLst/>
          </a:prstGeom>
          <a:noFill/>
          <a:ln>
            <a:noFill/>
          </a:ln>
        </p:spPr>
        <p:txBody>
          <a:bodyPr anchorCtr="0" anchor="t" bIns="60925" lIns="121875" spcFirstLastPara="1" rIns="121875" wrap="square" tIns="60925">
            <a:noAutofit/>
          </a:bodyPr>
          <a:lstStyle/>
          <a:p>
            <a:pPr indent="0" lvl="0" marL="0" marR="0" rtl="0" algn="ctr">
              <a:spcBef>
                <a:spcPts val="0"/>
              </a:spcBef>
              <a:spcAft>
                <a:spcPts val="0"/>
              </a:spcAft>
              <a:buNone/>
            </a:pPr>
            <a:r>
              <a:rPr b="1" lang="en-US" sz="2100">
                <a:solidFill>
                  <a:schemeClr val="dk1"/>
                </a:solidFill>
                <a:latin typeface="Century Gothic"/>
                <a:ea typeface="Century Gothic"/>
                <a:cs typeface="Century Gothic"/>
                <a:sym typeface="Century Gothic"/>
              </a:rPr>
              <a:t>Campaign</a:t>
            </a:r>
            <a:endParaRPr sz="1900"/>
          </a:p>
          <a:p>
            <a:pPr indent="0" lvl="0" marL="0" marR="0" rtl="0" algn="ctr">
              <a:spcBef>
                <a:spcPts val="0"/>
              </a:spcBef>
              <a:spcAft>
                <a:spcPts val="0"/>
              </a:spcAft>
              <a:buNone/>
            </a:pPr>
            <a:r>
              <a:rPr b="1" lang="en-US" sz="2100">
                <a:solidFill>
                  <a:schemeClr val="dk1"/>
                </a:solidFill>
                <a:latin typeface="Century Gothic"/>
                <a:ea typeface="Century Gothic"/>
                <a:cs typeface="Century Gothic"/>
                <a:sym typeface="Century Gothic"/>
              </a:rPr>
              <a:t>Tactic</a:t>
            </a:r>
            <a:endParaRPr sz="1900"/>
          </a:p>
        </p:txBody>
      </p:sp>
      <p:sp>
        <p:nvSpPr>
          <p:cNvPr id="1024" name="Google Shape;1024;g28c8370a56a_0_140"/>
          <p:cNvSpPr txBox="1"/>
          <p:nvPr/>
        </p:nvSpPr>
        <p:spPr>
          <a:xfrm rot="-1736356">
            <a:off x="3429772" y="4152746"/>
            <a:ext cx="3112327" cy="382063"/>
          </a:xfrm>
          <a:prstGeom prst="rect">
            <a:avLst/>
          </a:prstGeom>
          <a:noFill/>
          <a:ln>
            <a:noFill/>
          </a:ln>
        </p:spPr>
        <p:txBody>
          <a:bodyPr anchorCtr="0" anchor="t" bIns="60925" lIns="121875" spcFirstLastPara="1" rIns="121875" wrap="square" tIns="60925">
            <a:noAutofit/>
          </a:bodyPr>
          <a:lstStyle/>
          <a:p>
            <a:pPr indent="0" lvl="0" marL="0" marR="0" rtl="0" algn="ctr">
              <a:spcBef>
                <a:spcPts val="0"/>
              </a:spcBef>
              <a:spcAft>
                <a:spcPts val="0"/>
              </a:spcAft>
              <a:buNone/>
            </a:pPr>
            <a:r>
              <a:rPr b="1" lang="en-US" sz="2100">
                <a:solidFill>
                  <a:schemeClr val="dk1"/>
                </a:solidFill>
                <a:latin typeface="Architects Daughter"/>
                <a:ea typeface="Architects Daughter"/>
                <a:cs typeface="Architects Daughter"/>
                <a:sym typeface="Architects Daughter"/>
              </a:rPr>
              <a:t>Relational Tactic</a:t>
            </a:r>
            <a:endParaRPr sz="1900"/>
          </a:p>
        </p:txBody>
      </p:sp>
      <p:sp>
        <p:nvSpPr>
          <p:cNvPr id="1025" name="Google Shape;1025;g28c8370a56a_0_140"/>
          <p:cNvSpPr txBox="1"/>
          <p:nvPr/>
        </p:nvSpPr>
        <p:spPr>
          <a:xfrm rot="-1924499">
            <a:off x="1090980" y="5087783"/>
            <a:ext cx="2565398" cy="388557"/>
          </a:xfrm>
          <a:prstGeom prst="rect">
            <a:avLst/>
          </a:prstGeom>
          <a:noFill/>
          <a:ln>
            <a:noFill/>
          </a:ln>
        </p:spPr>
        <p:txBody>
          <a:bodyPr anchorCtr="0" anchor="t" bIns="60925" lIns="121875" spcFirstLastPara="1" rIns="121875" wrap="square" tIns="60925">
            <a:noAutofit/>
          </a:bodyPr>
          <a:lstStyle/>
          <a:p>
            <a:pPr indent="0" lvl="0" marL="0" marR="0" rtl="0" algn="ctr">
              <a:spcBef>
                <a:spcPts val="0"/>
              </a:spcBef>
              <a:spcAft>
                <a:spcPts val="0"/>
              </a:spcAft>
              <a:buNone/>
            </a:pPr>
            <a:r>
              <a:rPr b="1" lang="en-US" sz="2100">
                <a:solidFill>
                  <a:schemeClr val="dk1"/>
                </a:solidFill>
                <a:latin typeface="Architects Daughter"/>
                <a:ea typeface="Architects Daughter"/>
                <a:cs typeface="Architects Daughter"/>
                <a:sym typeface="Architects Daughter"/>
              </a:rPr>
              <a:t>Relational Tactic</a:t>
            </a:r>
            <a:endParaRPr sz="1900"/>
          </a:p>
        </p:txBody>
      </p:sp>
      <p:sp>
        <p:nvSpPr>
          <p:cNvPr id="1026" name="Google Shape;1026;g28c8370a56a_0_140"/>
          <p:cNvSpPr txBox="1"/>
          <p:nvPr/>
        </p:nvSpPr>
        <p:spPr>
          <a:xfrm rot="-2084320">
            <a:off x="5694395" y="3400933"/>
            <a:ext cx="3023511" cy="394552"/>
          </a:xfrm>
          <a:prstGeom prst="rect">
            <a:avLst/>
          </a:prstGeom>
          <a:noFill/>
          <a:ln>
            <a:noFill/>
          </a:ln>
        </p:spPr>
        <p:txBody>
          <a:bodyPr anchorCtr="0" anchor="t" bIns="60925" lIns="121875" spcFirstLastPara="1" rIns="121875" wrap="square" tIns="60925">
            <a:noAutofit/>
          </a:bodyPr>
          <a:lstStyle/>
          <a:p>
            <a:pPr indent="0" lvl="0" marL="0" marR="0" rtl="0" algn="ctr">
              <a:spcBef>
                <a:spcPts val="0"/>
              </a:spcBef>
              <a:spcAft>
                <a:spcPts val="0"/>
              </a:spcAft>
              <a:buNone/>
            </a:pPr>
            <a:r>
              <a:rPr b="1" lang="en-US" sz="2100">
                <a:solidFill>
                  <a:schemeClr val="dk1"/>
                </a:solidFill>
                <a:latin typeface="Architects Daughter"/>
                <a:ea typeface="Architects Daughter"/>
                <a:cs typeface="Architects Daughter"/>
                <a:sym typeface="Architects Daughter"/>
              </a:rPr>
              <a:t>Relational Tactic</a:t>
            </a:r>
            <a:endParaRPr sz="1900"/>
          </a:p>
        </p:txBody>
      </p:sp>
      <p:sp>
        <p:nvSpPr>
          <p:cNvPr descr="data:image/png;base64,iVBORw0KGgoAAAANSUhEUgAAAMIAAAEDCAMAAABQ/CumAAAAh1BMVEX///8AAAD8/Pzx8fH4+Pj09PTk5OTLy8vDw8Pp6eng4ODPz8/s7OzY2Nj6+vpCQkJ1dXV8fHy6urqdnZ2jo6OXl5e7u7uEhIRYWFirq6tQUFBlZWXV1dV3d3eKioqtra0SEhI2NjYtLS0pKSltbW1JSUkMDAwhISE6OjpgYGCRkZEZGRlHR0d7ZlV1AAAPjUlEQVR4nO1da4OqIBANK017WGbZa7OnZe3//33LACoqWFJbfuB8uTezjZFh5swDarU0NDQ0NDQ0NDQ0NDQ0NDQ0NDQ0NDQ0NDQ0NDQ0NDQ0NDQ0NDQ0NDQ0NDQk6Fr+Nphao2+PQxWd8IwYxsNvD0YFgwDxiM1vD6guuhM87EXodEejgRcTIYJvj6kepjDkQfpycAMZ7v0vjqgmeheEznbu0mgGQty+NKC6cFZ4sLPS5Q6o1m87u7CcLvvdD47radgneNye6C0TZLPYi+GBLJBV45TLJAKgnuTteapM88CzNo5pmttGrfLRfEENqHAO6C1j/OBz2mM2aoEcmAuYVt3Uwzds+AsRao7bcxIvFjhVt3XdvJAntP7ngT0PbDZvbCJO7aobsTLFnfTVEiHj38f2JFx0woaGrmcUVt2JqUeUag+evKZoUhshokCMG62rHu0aceOOpAbs05ijmP2vPQYZLlW8LkIofXtdYcE+ix/O0Diu2Dukw8YcKr3oN0aE6Mq/WgoXxCExRX3kphctNP/fkT0Ls/AsB2cBU1qhMf1PiH7Si0vUEJIRouIV4KaT/CVMkuiCuaNlenGLKk3w53D6KV3qg4fIXYGZWbSIZ8gWzir677E9CZE2DI4FGfawQnwyP9nF3an4ue9gWNIjgOHmZbiDCB2QIM7uacpSmJ3F13/59TAiPm/Lc8H+D5J88uPYy7janrNLNqOBXojdczRvObcdfjmQfPLDMNFV8k4XDzKx+z26FADtGxYCXh5syQc/DTygpeStIR4nGyZeBFHqoDv++X4dN4UeYXsE1lISJuCBsylaNUZrSjB+qJKvxULs2RR1CvFac2BuubSjSIgN1h/412tmQq+9/KWD/51NA+CnsSB+WdPcy6KJamSzGG0VUpoz8rC6L0ragpnG0ugM0f7jA3wIn4x/7/MPdxgjdLby9w2ZmjWESXAAorDblrR/iJevmzOWiQi7pviABHhgRzG9gXhnz4UPkOcmDO/emFwFBayD61K4Qrvw3mVJB+xc8fP3cECBGldj6LnUFE1FOZQ+eeo3u9UGk7sFYQi96Aju/SY2MVNyUSmNeosj6BBbLv1iLrIRsBO3Vq4npA4ve2tdlTH+InprMlCreP1KBbhwEzQT3NYMGD2s+OPCxQ6V4Mhfm3AJsKZhUcpVEMUvpsNctPvYkOpiVVbyKZHgwF8yy4I2B79pVJOCsqdcPm/cYD3CEcGueIkyCv6KVV4wDcKxzODORTM1wK+b205icBqTKpQ3yRWsBjjYb0jCSIQBq460IGEhLmD209xFM+GgNC3qiitnU6EDbxDCNL+4Fqa2RnHTJWgFSRIJKlRlqzPcFc1r83BAfg9jeRBGBCQ8bfBKBqQ18yKhABjg484NKYJIMfhJBAhKS9mEgKGJyZciLCLAVRD4kNQvVxtsLkCXhBTO6IVL2XsNwxBJE11kimR57ybBk3nfzk68zhsIHCuLOu0Mly31pvSKVMEVJRzb+9TeNjdWSNEWaMuGcxlNqZBXwUO7gl+Y8hKgY3PDhRRrlGsBsF2Ux+pbA6OYI7R41LHi5OI0nx99j6Qvt/86xGq0aepxVZ0SDVGmSs5vToIWMbtfzIRhBxtvg53cfRG0kZtw7VG+858u88ERRV/Kzhu/6EJCYmz6y/0uKQbId9hwczqU5Zja0df6aqMkIb3NguQSPEyEIEuB7CXpFjl0fOYTsmjH+loS43pJ/reX9cVuzqBkXOTg2lubJpP4vtrFt4jGIrWGG7GDslZUXXqc9rRW6IKKVqj3LaO0zQz6ucw57SkZKrwx40SYU3nyoXQb/f7/cEXg+u7mpfAlKWdCx1rMiXAh+by4cPd999+DFWPD1ZdKdC2NOrGaoyJKz3z/JabU5jT4VOjtbyOrR9IXYHqKEhxKbmBfSoF/CMfUJGFNyhVuWrdEyZLZ2PeiRIKo/MSP34obTtkXd/PByyA1UYxXR12adyEeovSHjOhbHGPJZbjOObu4yNYGHbZJ7wcICrSimOIzcNAu/f+U+z/sREgfK7+VChLZIl7rfK9su8vmf5hlFx2y/SiJ+oEYJb57K0kGzL+XyzhxLmqH/2/YG297RSiIsixqH6VKNZbxwdv3qgwex8/Gmc30wJklrbIdlJQZFrQzW4DV95L0A06HvUQCWK544d6TNyJaHoG0y0H0R2g9vYKu/y9+s77kbiICGFcwpUnSd0Gkgl5zmQsG2vS1ANrniAUmP8F2eyezAPIkq3sCux+HiXAiBGJv8RkMuJ2+U0L1qJ8dcCZpiqOEOWdZy4jK3PWDOGc6PySD35FZgIeeuLokWpC2fhE9+l5az+OKTbBoR3Q591BmfRjFkBcTsPmKjO9l6o1Cj+aQigDmKWmaN6kIUjZtkxnyxenjTyDIV5RvqVFFCY0lOywqXFdAfd+Drbj/CDu/TC9UBNK+llyTkTuKLrOoU5nXUES772/Hp5/bcvMwSXXio8geM53gqtPSPxFBmrXcMvvbfWetoe3zidv4QcrU5pUYOu/mpmND6iKNgSoVCfNs5h7jtyXEzCQyQZcjzUE8YJFB9oRzdYNkcoxKkzpOlWzyJk3qUrZ2CocdokIjrFIrtKsKSAz0m0wDS5nSMlqSrSO5PNkGKXAgzKQt3uOhSaQeF4NAc4EWFY6nlw73SCXAnwiPaaqX5vIkewVB89gDuLwj7ulArHISDfZWeWTIhBBsqteI9a0Z6Z9hTZHCJ+xnvAPcw8veDSZ1L7EKcHqLXJtImLbtMydWeOCMYIisgp2pEZHm1e144FHljxrUPJY2TfD5umLVhgUSophmz4UQR96VqGFa5X9adB6QL3MT+dJBLs89Q1EwmYhy33AcTMI7CJd9rbEEe5h9dVKQKkTsW8Lbusu1e7gkMrhc6SogZDYq7zMEFpLqLSk+vNRBf3tCEcn5TASLqYySdYch6Te/Z0YBm+nj8YguxVstfsigp95L2aTZk5FffxazJ12RcTA80OvUMp84O8X/KX4OiDhOBQ15iLBO7Nru3y7owT4oWBoJ8VxREQqzgNXyntpZm9g754VWvR6S7oiVfWL3QAYnSo9HYYQrH/JgGRepaWhfyOAd9YQYNuf3uptpjNUDfg/DoqrNDoTh3VY35j/duVC9tJVnoRMpxa2nB/2NHXIogZceksetVDwFblYitS/MadjKa2GlaAgWj0qtNzb4XUydN9sMNotyCrNJ3Z6tapFuqj0QxuVRCs4B+7pbpo4vns7WYP+3nIP0M+tmK/qFvnqj4vBxq2y3N0++JcWN8yltMFfJAjDVvHMHvdDTtH0+SBmwRX3O8WlSzU3131HjSKdXSLpRx4SAUh1Ck3te3j2/zIdK+tCT5sufwhLtnr85KaDv3FMw8/pL6uY5ct9XSUoa0YutcbUsOd/HwLDnlX+u4hZkhaOnMS3UaqthXgoS5J+6L++nkcLmChlqaNf0RoucBIWPbhVEGL9CDSnWNYNFINU3y7L6bpkSYPn2wi3GcpgPOtKeQa8mORkkrHtc3uTM5iaezZ3Rk51uP+/IetQ9DdVlSbFpiZ4MckoWPcP+u+UwRAGncjhWiRlzh2Hpy4nBOqzXa0YMn7D207ekw72KvjwRhoxFbNCu8A5JBZIpai9JjPG4CHp4SwLQrmuXmfbaaFd4I9fvZk8Pj2vRzuuZJ4Ko1OJVjTH1Bp3iWqApZU4vtg+X6uxNm8rimuRszrJ9x0JhalwMjECxqnX0/KYa47YmRe6yga3yX8/ysZxbAB4eVQbEL3tmBr/uBjuXLp5t3q1C6PObm1CyNqpM6/Bdxepe3XDxRsfl51cr5EOHuWWFyHEZFUt6/q7+Gauug+zTGqmVtyabn8Bp3bm/BLkl71wVi5YOnzAV26Zri9Ci32wKCs0hp/pQKrCcUgqNQ1BYzV3VluOwdt5hQax/54FFhFS3CXZKqkqTwiZqV9U83Wrvl/UpxzhUx5mwOAxiqGRB2SRvzr06oUsOi9qBH+MY6+qcS0DLvjN5sbQgwl65zKVgnOnqmQkanzksWNkXSY8euuVEaCt33zuo/pneMbHnFqpcDUf2+EOp6fRyIjjKxcalgnH20a7FSupSotlJBbzIArNNbjmPlOO3uCbZBgzpZ4AESXNpkP+jVt+TMSEj/9UTRcIEj7L+p+jMOVUMYp1N0UU2z6ucR+oonl5nKbVnLujISQnLFZbtwLEl9etQFsD5eY7UU8sqT5QS6j61MjRajgRN86MjR7wNtBP/GbugAVOlvB5SOqB/w/ScVdVLR312r4gvGUxkdL64E2tbTc6F6Ksdn2gkA0z23C48/vmRZpZd9lqqIVYx8NzWT+8HioWZVVKfzDbJXCf+3BoOrSXbd8Lx7uKR6RmuRXIzq72XQ8kekW9K1LaddnBluOwhg5Etc1NaCe2XSrVezQZ2S/XsRJ6hd71gsXLjPRn979Rqgz7bd87cOnLvGZekG9YrN4xVWwK75TUEjo47h3j0i1ZZU5ZUhHbZwXdWNZJLo9ol9xTXEjmcFFObp/R8wAoRsOKUeYUXPb1AQ/VyfVDiJZOSAqStaPK10AJJBTZx/qxhctWP4Cwf8TEp2xL8iC7wPJ3K0PbwQnOo80ISxC6lfScC1wpc72zhm6uYw+CFREbwSn/vpZiQnIhm1IR+0V1cTRwc5fy28dLpQOtiBmUiJO2EajzK/29Uf/ItfKnCEhT7JiaSohmw7kckRpHnQJesyscILHBkOYNsrGUabQ8GD40G5uZufZbaV9+LNkh6Qg+r9XgSTH7Wi+MTz7oK0CJb++y0WLnqnj8SJsNL527BWT81F4SyRYXDqdFxtf45xavrccfL8NqBHnjR1MvnrRXCfgCegoD/ecXOwHQsL/T91xvnYXZrWNehWv/JwEVTybN2Xj8aBmpd16cfrKv0hXN0lZMX9/UqeAfsRPBciv6mxFF/KmfOf0cNmUSBz9QQH1fyBLAP1Qd2OG85ep6cd3R4NJ/kZ9dqp2x66NHmuzftL+xBs9mxSoguTMGqtksAc/Gg7ebyrh1VxPFEM8my696eVbYCnIeua/O+Uxg6tEU29srT7pD2/5mSCzLvaFLFdW5v/dXLzoyeHLKY8psLux5pUZmpBmrwMz2BLMDoHd5+gkHyO7TIHd+8ntXvzciFY/jKk3LAWpyW/eJC6oZAOt6/Z7sd5hvp4NtfPkfXvlFSdFicJtuZvwy9cDqhuwP+5yAMoz89pU2N6/A9v7axmRWP/oPYcvavm53tYb/fV6J0MnTwo9kno4/cyfKtf/2D6A5M02437PdsNDQ0NDQ0NDQ0NDQ0NDQ0NDQ0NDQ0NDQ0NP4Ff/n+tY98uO8WAAAAAElFTkSuQmCC" id="1027" name="Google Shape;1027;g28c8370a56a_0_140"/>
          <p:cNvSpPr/>
          <p:nvPr/>
        </p:nvSpPr>
        <p:spPr>
          <a:xfrm>
            <a:off x="410526" y="7937"/>
            <a:ext cx="406200" cy="304800"/>
          </a:xfrm>
          <a:prstGeom prst="rect">
            <a:avLst/>
          </a:prstGeom>
          <a:noFill/>
          <a:ln>
            <a:noFill/>
          </a:ln>
        </p:spPr>
        <p:txBody>
          <a:bodyPr anchorCtr="0" anchor="t" bIns="60925" lIns="121875" spcFirstLastPara="1" rIns="121875" wrap="square" tIns="60925">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pic>
        <p:nvPicPr>
          <p:cNvPr id="1028" name="Google Shape;1028;g28c8370a56a_0_140"/>
          <p:cNvPicPr preferRelativeResize="0"/>
          <p:nvPr/>
        </p:nvPicPr>
        <p:blipFill rotWithShape="1">
          <a:blip r:embed="rId4">
            <a:alphaModFix/>
          </a:blip>
          <a:srcRect b="0" l="0" r="0" t="0"/>
          <a:stretch/>
        </p:blipFill>
        <p:spPr>
          <a:xfrm>
            <a:off x="4366671" y="253013"/>
            <a:ext cx="1731832" cy="1657126"/>
          </a:xfrm>
          <a:prstGeom prst="rect">
            <a:avLst/>
          </a:prstGeom>
          <a:noFill/>
          <a:ln>
            <a:noFill/>
          </a:ln>
        </p:spPr>
      </p:pic>
      <p:pic>
        <p:nvPicPr>
          <p:cNvPr id="1029" name="Google Shape;1029;g28c8370a56a_0_140"/>
          <p:cNvPicPr preferRelativeResize="0"/>
          <p:nvPr/>
        </p:nvPicPr>
        <p:blipFill rotWithShape="1">
          <a:blip r:embed="rId5">
            <a:alphaModFix/>
          </a:blip>
          <a:srcRect b="0" l="0" r="0" t="0"/>
          <a:stretch/>
        </p:blipFill>
        <p:spPr>
          <a:xfrm>
            <a:off x="1712301" y="53008"/>
            <a:ext cx="1256973" cy="1894981"/>
          </a:xfrm>
          <a:prstGeom prst="rect">
            <a:avLst/>
          </a:prstGeom>
          <a:noFill/>
          <a:ln>
            <a:noFill/>
          </a:ln>
        </p:spPr>
      </p:pic>
      <p:sp>
        <p:nvSpPr>
          <p:cNvPr id="1030" name="Google Shape;1030;g28c8370a56a_0_140"/>
          <p:cNvSpPr txBox="1"/>
          <p:nvPr/>
        </p:nvSpPr>
        <p:spPr>
          <a:xfrm>
            <a:off x="1199144" y="1709192"/>
            <a:ext cx="2879700" cy="646500"/>
          </a:xfrm>
          <a:prstGeom prst="rect">
            <a:avLst/>
          </a:prstGeom>
          <a:noFill/>
          <a:ln>
            <a:noFill/>
          </a:ln>
        </p:spPr>
        <p:txBody>
          <a:bodyPr anchorCtr="0" anchor="t" bIns="60925" lIns="121875" spcFirstLastPara="1" rIns="121875" wrap="square" tIns="60925">
            <a:noAutofit/>
          </a:bodyPr>
          <a:lstStyle/>
          <a:p>
            <a:pPr indent="0" lvl="0" marL="0" marR="0" rtl="0" algn="l">
              <a:spcBef>
                <a:spcPts val="0"/>
              </a:spcBef>
              <a:spcAft>
                <a:spcPts val="0"/>
              </a:spcAft>
              <a:buNone/>
            </a:pPr>
            <a:r>
              <a:rPr b="1" lang="en-US" sz="2400">
                <a:solidFill>
                  <a:schemeClr val="accent2"/>
                </a:solidFill>
                <a:latin typeface="Arial"/>
                <a:ea typeface="Arial"/>
                <a:cs typeface="Arial"/>
                <a:sym typeface="Arial"/>
              </a:rPr>
              <a:t>Relational tactic: </a:t>
            </a:r>
            <a:r>
              <a:rPr lang="en-US" sz="2400">
                <a:solidFill>
                  <a:schemeClr val="dk1"/>
                </a:solidFill>
                <a:latin typeface="Arial"/>
                <a:ea typeface="Arial"/>
                <a:cs typeface="Arial"/>
                <a:sym typeface="Arial"/>
              </a:rPr>
              <a:t>Building up power</a:t>
            </a:r>
            <a:endParaRPr sz="1900"/>
          </a:p>
        </p:txBody>
      </p:sp>
      <p:sp>
        <p:nvSpPr>
          <p:cNvPr id="1031" name="Google Shape;1031;g28c8370a56a_0_140"/>
          <p:cNvSpPr txBox="1"/>
          <p:nvPr/>
        </p:nvSpPr>
        <p:spPr>
          <a:xfrm>
            <a:off x="4246689" y="1774557"/>
            <a:ext cx="2711700" cy="646500"/>
          </a:xfrm>
          <a:prstGeom prst="rect">
            <a:avLst/>
          </a:prstGeom>
          <a:noFill/>
          <a:ln>
            <a:noFill/>
          </a:ln>
        </p:spPr>
        <p:txBody>
          <a:bodyPr anchorCtr="0" anchor="t" bIns="60925" lIns="121875" spcFirstLastPara="1" rIns="121875" wrap="square" tIns="60925">
            <a:noAutofit/>
          </a:bodyPr>
          <a:lstStyle/>
          <a:p>
            <a:pPr indent="0" lvl="0" marL="0" marR="0" rtl="0" algn="l">
              <a:spcBef>
                <a:spcPts val="0"/>
              </a:spcBef>
              <a:spcAft>
                <a:spcPts val="0"/>
              </a:spcAft>
              <a:buNone/>
            </a:pPr>
            <a:r>
              <a:rPr b="1" lang="en-US" sz="2400">
                <a:solidFill>
                  <a:srgbClr val="C0504D"/>
                </a:solidFill>
                <a:latin typeface="Arial"/>
                <a:ea typeface="Arial"/>
                <a:cs typeface="Arial"/>
                <a:sym typeface="Arial"/>
              </a:rPr>
              <a:t>Campaign tactic: </a:t>
            </a:r>
            <a:r>
              <a:rPr lang="en-US" sz="2400">
                <a:solidFill>
                  <a:srgbClr val="C0504D"/>
                </a:solidFill>
                <a:latin typeface="Arial"/>
                <a:ea typeface="Arial"/>
                <a:cs typeface="Arial"/>
                <a:sym typeface="Arial"/>
              </a:rPr>
              <a:t> </a:t>
            </a:r>
            <a:r>
              <a:rPr lang="en-US" sz="2400">
                <a:solidFill>
                  <a:schemeClr val="dk1"/>
                </a:solidFill>
                <a:latin typeface="Arial"/>
                <a:ea typeface="Arial"/>
                <a:cs typeface="Arial"/>
                <a:sym typeface="Arial"/>
              </a:rPr>
              <a:t>Launching power</a:t>
            </a:r>
            <a:endParaRPr sz="19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6" name="Shape 1036"/>
        <p:cNvGrpSpPr/>
        <p:nvPr/>
      </p:nvGrpSpPr>
      <p:grpSpPr>
        <a:xfrm>
          <a:off x="0" y="0"/>
          <a:ext cx="0" cy="0"/>
          <a:chOff x="0" y="0"/>
          <a:chExt cx="0" cy="0"/>
        </a:xfrm>
      </p:grpSpPr>
      <p:sp>
        <p:nvSpPr>
          <p:cNvPr id="1037" name="Google Shape;1037;g293c0e7a3dc_0_732"/>
          <p:cNvSpPr txBox="1"/>
          <p:nvPr>
            <p:ph type="title"/>
          </p:nvPr>
        </p:nvSpPr>
        <p:spPr>
          <a:xfrm>
            <a:off x="609500" y="329475"/>
            <a:ext cx="11579400" cy="1143000"/>
          </a:xfrm>
          <a:prstGeom prst="rect">
            <a:avLst/>
          </a:prstGeom>
          <a:solidFill>
            <a:schemeClr val="lt1"/>
          </a:solidFill>
        </p:spPr>
        <p:txBody>
          <a:bodyPr anchorCtr="0" anchor="ctr" bIns="45700" lIns="91425" spcFirstLastPara="1" rIns="91425" wrap="square" tIns="45700">
            <a:noAutofit/>
          </a:bodyPr>
          <a:lstStyle/>
          <a:p>
            <a:pPr indent="0" lvl="0" marL="0" rtl="0" algn="ctr">
              <a:spcBef>
                <a:spcPts val="0"/>
              </a:spcBef>
              <a:spcAft>
                <a:spcPts val="0"/>
              </a:spcAft>
              <a:buNone/>
            </a:pPr>
            <a:r>
              <a:rPr lang="en-US"/>
              <a:t>Tactics and Action as a Structure Test </a:t>
            </a:r>
            <a:endParaRPr/>
          </a:p>
        </p:txBody>
      </p:sp>
      <p:sp>
        <p:nvSpPr>
          <p:cNvPr id="1038" name="Google Shape;1038;g293c0e7a3dc_0_732"/>
          <p:cNvSpPr txBox="1"/>
          <p:nvPr>
            <p:ph idx="4294967295" type="body"/>
          </p:nvPr>
        </p:nvSpPr>
        <p:spPr>
          <a:xfrm>
            <a:off x="553024" y="1797725"/>
            <a:ext cx="10710900" cy="4572000"/>
          </a:xfrm>
          <a:prstGeom prst="rect">
            <a:avLst/>
          </a:prstGeom>
        </p:spPr>
        <p:txBody>
          <a:bodyPr anchorCtr="0" anchor="t" bIns="45700" lIns="91425" spcFirstLastPara="1" rIns="91425" wrap="square" tIns="45700">
            <a:normAutofit fontScale="70000" lnSpcReduction="20000"/>
          </a:bodyPr>
          <a:lstStyle/>
          <a:p>
            <a:pPr indent="-400559" lvl="0" marL="457200" rtl="0" algn="l">
              <a:spcBef>
                <a:spcPts val="1400"/>
              </a:spcBef>
              <a:spcAft>
                <a:spcPts val="0"/>
              </a:spcAft>
              <a:buSzPct val="100000"/>
              <a:buChar char="›"/>
            </a:pPr>
            <a:r>
              <a:rPr lang="en-US" sz="3868"/>
              <a:t>The increasing </a:t>
            </a:r>
            <a:r>
              <a:rPr lang="en-US" sz="3868"/>
              <a:t>involvement</a:t>
            </a:r>
            <a:r>
              <a:rPr lang="en-US" sz="3868"/>
              <a:t> is as </a:t>
            </a:r>
            <a:r>
              <a:rPr lang="en-US" sz="3868"/>
              <a:t>important</a:t>
            </a:r>
            <a:r>
              <a:rPr lang="en-US" sz="3868"/>
              <a:t> for an internal evaluation as it is for showing </a:t>
            </a:r>
            <a:r>
              <a:rPr lang="en-US" sz="3868"/>
              <a:t>management</a:t>
            </a:r>
            <a:r>
              <a:rPr lang="en-US" sz="3868"/>
              <a:t> the issue is widely felt. </a:t>
            </a:r>
            <a:endParaRPr sz="3868"/>
          </a:p>
          <a:p>
            <a:pPr indent="-400559" lvl="0" marL="457200" rtl="0" algn="l">
              <a:spcBef>
                <a:spcPts val="0"/>
              </a:spcBef>
              <a:spcAft>
                <a:spcPts val="0"/>
              </a:spcAft>
              <a:buSzPct val="100000"/>
              <a:buChar char="›"/>
            </a:pPr>
            <a:r>
              <a:rPr lang="en-US" sz="3868"/>
              <a:t> Escalation makes management feel the urgency to act. </a:t>
            </a:r>
            <a:endParaRPr sz="3868"/>
          </a:p>
          <a:p>
            <a:pPr indent="-400559" lvl="0" marL="457200" rtl="0" algn="l">
              <a:spcBef>
                <a:spcPts val="1400"/>
              </a:spcBef>
              <a:spcAft>
                <a:spcPts val="0"/>
              </a:spcAft>
              <a:buSzPct val="100000"/>
              <a:buChar char="›"/>
            </a:pPr>
            <a:r>
              <a:rPr lang="en-US" sz="3868"/>
              <a:t>To show management a goal is widely supported our actions need to achieve a </a:t>
            </a:r>
            <a:r>
              <a:rPr b="1" lang="en-US" sz="3868"/>
              <a:t>supermajority of involvement from ALL staff</a:t>
            </a:r>
            <a:r>
              <a:rPr lang="en-US" sz="3868"/>
              <a:t>.</a:t>
            </a:r>
            <a:endParaRPr sz="3868"/>
          </a:p>
          <a:p>
            <a:pPr indent="0" lvl="0" marL="457200" rtl="0" algn="l">
              <a:spcBef>
                <a:spcPts val="1400"/>
              </a:spcBef>
              <a:spcAft>
                <a:spcPts val="0"/>
              </a:spcAft>
              <a:buNone/>
            </a:pPr>
            <a:r>
              <a:t/>
            </a:r>
            <a:endParaRPr b="1" i="1" sz="2500"/>
          </a:p>
          <a:p>
            <a:pPr indent="0" lvl="0" marL="0" rtl="0" algn="l">
              <a:spcBef>
                <a:spcPts val="1400"/>
              </a:spcBef>
              <a:spcAft>
                <a:spcPts val="0"/>
              </a:spcAft>
              <a:buNone/>
            </a:pPr>
            <a:r>
              <a:rPr b="1" i="1" lang="en-US" sz="3642"/>
              <a:t>This is an opportunity for membership growth, when we put our values into action people can </a:t>
            </a:r>
            <a:r>
              <a:rPr b="1" i="1" lang="en-US" sz="3642"/>
              <a:t>clearly</a:t>
            </a:r>
            <a:r>
              <a:rPr b="1" i="1" lang="en-US" sz="3642"/>
              <a:t> understand the importance of the union. </a:t>
            </a:r>
            <a:endParaRPr b="1" i="1" sz="3642"/>
          </a:p>
          <a:p>
            <a:pPr indent="0" lvl="0" marL="0" rtl="0" algn="l">
              <a:spcBef>
                <a:spcPts val="1400"/>
              </a:spcBef>
              <a:spcAft>
                <a:spcPts val="0"/>
              </a:spcAft>
              <a:buNone/>
            </a:pPr>
            <a:r>
              <a:t/>
            </a:r>
            <a:endParaRPr/>
          </a:p>
          <a:p>
            <a:pPr indent="0" lvl="0" marL="914400" rtl="0" algn="l">
              <a:spcBef>
                <a:spcPts val="1400"/>
              </a:spcBef>
              <a:spcAft>
                <a:spcPts val="0"/>
              </a:spcAft>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3" name="Shape 1043"/>
        <p:cNvGrpSpPr/>
        <p:nvPr/>
      </p:nvGrpSpPr>
      <p:grpSpPr>
        <a:xfrm>
          <a:off x="0" y="0"/>
          <a:ext cx="0" cy="0"/>
          <a:chOff x="0" y="0"/>
          <a:chExt cx="0" cy="0"/>
        </a:xfrm>
      </p:grpSpPr>
      <p:sp>
        <p:nvSpPr>
          <p:cNvPr id="1044" name="Google Shape;1044;g293c0e7a3dc_0_1596"/>
          <p:cNvSpPr txBox="1"/>
          <p:nvPr>
            <p:ph type="title"/>
          </p:nvPr>
        </p:nvSpPr>
        <p:spPr>
          <a:xfrm>
            <a:off x="-1574359" y="375913"/>
            <a:ext cx="10969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In the </a:t>
            </a:r>
            <a:r>
              <a:rPr lang="en-US"/>
              <a:t>breakout room (7 mins):</a:t>
            </a:r>
            <a:endParaRPr/>
          </a:p>
        </p:txBody>
      </p:sp>
      <p:sp>
        <p:nvSpPr>
          <p:cNvPr id="1045" name="Google Shape;1045;g293c0e7a3dc_0_1596"/>
          <p:cNvSpPr txBox="1"/>
          <p:nvPr>
            <p:ph idx="4294967295" type="body"/>
          </p:nvPr>
        </p:nvSpPr>
        <p:spPr>
          <a:xfrm>
            <a:off x="1593425" y="1945500"/>
            <a:ext cx="9210300" cy="4226700"/>
          </a:xfrm>
          <a:prstGeom prst="rect">
            <a:avLst/>
          </a:prstGeom>
        </p:spPr>
        <p:txBody>
          <a:bodyPr anchorCtr="0" anchor="t" bIns="45700" lIns="91425" spcFirstLastPara="1" rIns="91425" wrap="square" tIns="45700">
            <a:normAutofit/>
          </a:bodyPr>
          <a:lstStyle/>
          <a:p>
            <a:pPr indent="-406400" lvl="0" marL="457200" rtl="0" algn="l">
              <a:spcBef>
                <a:spcPts val="1400"/>
              </a:spcBef>
              <a:spcAft>
                <a:spcPts val="0"/>
              </a:spcAft>
              <a:buSzPts val="2800"/>
              <a:buAutoNum type="arabicPeriod"/>
            </a:pPr>
            <a:r>
              <a:rPr lang="en-US"/>
              <a:t>What are the indicators that showed you a campaign was thriving?</a:t>
            </a:r>
            <a:endParaRPr/>
          </a:p>
          <a:p>
            <a:pPr indent="0" lvl="0" marL="457200" rtl="0" algn="l">
              <a:spcBef>
                <a:spcPts val="1400"/>
              </a:spcBef>
              <a:spcAft>
                <a:spcPts val="0"/>
              </a:spcAft>
              <a:buNone/>
            </a:pPr>
            <a:r>
              <a:t/>
            </a:r>
            <a:endParaRPr/>
          </a:p>
          <a:p>
            <a:pPr indent="-406400" lvl="0" marL="457200" rtl="0" algn="l">
              <a:spcBef>
                <a:spcPts val="1400"/>
              </a:spcBef>
              <a:spcAft>
                <a:spcPts val="0"/>
              </a:spcAft>
              <a:buSzPts val="2800"/>
              <a:buAutoNum type="arabicPeriod"/>
            </a:pPr>
            <a:r>
              <a:rPr lang="en-US"/>
              <a:t>Have you as staff ever felt like you were the one making a campaign happen? What was your takeaway?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0" name="Shape 1050"/>
        <p:cNvGrpSpPr/>
        <p:nvPr/>
      </p:nvGrpSpPr>
      <p:grpSpPr>
        <a:xfrm>
          <a:off x="0" y="0"/>
          <a:ext cx="0" cy="0"/>
          <a:chOff x="0" y="0"/>
          <a:chExt cx="0" cy="0"/>
        </a:xfrm>
      </p:grpSpPr>
      <p:sp>
        <p:nvSpPr>
          <p:cNvPr id="1051" name="Google Shape;1051;g293c0e7a3dc_0_738"/>
          <p:cNvSpPr txBox="1"/>
          <p:nvPr>
            <p:ph type="title"/>
          </p:nvPr>
        </p:nvSpPr>
        <p:spPr>
          <a:xfrm>
            <a:off x="-3534109" y="156888"/>
            <a:ext cx="10969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Inoculation</a:t>
            </a:r>
            <a:r>
              <a:rPr lang="en-US"/>
              <a:t> </a:t>
            </a:r>
            <a:endParaRPr/>
          </a:p>
        </p:txBody>
      </p:sp>
      <p:sp>
        <p:nvSpPr>
          <p:cNvPr id="1052" name="Google Shape;1052;g293c0e7a3dc_0_738"/>
          <p:cNvSpPr txBox="1"/>
          <p:nvPr>
            <p:ph idx="4294967295" type="body"/>
          </p:nvPr>
        </p:nvSpPr>
        <p:spPr>
          <a:xfrm>
            <a:off x="609425" y="1299900"/>
            <a:ext cx="11579400" cy="4572000"/>
          </a:xfrm>
          <a:prstGeom prst="rect">
            <a:avLst/>
          </a:prstGeom>
        </p:spPr>
        <p:txBody>
          <a:bodyPr anchorCtr="0" anchor="t" bIns="45700" lIns="91425" spcFirstLastPara="1" rIns="91425" wrap="square" tIns="45700">
            <a:noAutofit/>
          </a:bodyPr>
          <a:lstStyle/>
          <a:p>
            <a:pPr indent="0" lvl="0" marL="0" rtl="0" algn="l">
              <a:lnSpc>
                <a:spcPct val="140000"/>
              </a:lnSpc>
              <a:spcBef>
                <a:spcPts val="0"/>
              </a:spcBef>
              <a:spcAft>
                <a:spcPts val="0"/>
              </a:spcAft>
              <a:buNone/>
            </a:pPr>
            <a:r>
              <a:rPr lang="en-US" sz="2500">
                <a:solidFill>
                  <a:srgbClr val="333333"/>
                </a:solidFill>
                <a:highlight>
                  <a:srgbClr val="FFFFFF"/>
                </a:highlight>
              </a:rPr>
              <a:t>-Getting union members prepared for the reaction from management to challenging the power dynamic. </a:t>
            </a:r>
            <a:endParaRPr sz="2500">
              <a:solidFill>
                <a:srgbClr val="333333"/>
              </a:solidFill>
              <a:highlight>
                <a:srgbClr val="FFFFFF"/>
              </a:highlight>
            </a:endParaRPr>
          </a:p>
          <a:p>
            <a:pPr indent="0" lvl="0" marL="0" rtl="0" algn="l">
              <a:lnSpc>
                <a:spcPct val="140000"/>
              </a:lnSpc>
              <a:spcBef>
                <a:spcPts val="1200"/>
              </a:spcBef>
              <a:spcAft>
                <a:spcPts val="0"/>
              </a:spcAft>
              <a:buNone/>
            </a:pPr>
            <a:r>
              <a:rPr b="1" lang="en-US" sz="2500">
                <a:solidFill>
                  <a:srgbClr val="333333"/>
                </a:solidFill>
              </a:rPr>
              <a:t>-</a:t>
            </a:r>
            <a:r>
              <a:rPr b="1" lang="en-US" sz="2500">
                <a:solidFill>
                  <a:srgbClr val="333333"/>
                </a:solidFill>
              </a:rPr>
              <a:t>Don’t sugarcoat.</a:t>
            </a:r>
            <a:r>
              <a:rPr lang="en-US" sz="2500">
                <a:solidFill>
                  <a:srgbClr val="333333"/>
                </a:solidFill>
              </a:rPr>
              <a:t> Organizing is hard and often scary. The best leaders act in spite of their fear. Be skeptical of people who say they’re unafraid; they probably aren’t prepared for the fight.</a:t>
            </a:r>
            <a:br>
              <a:rPr lang="en-US" sz="2500">
                <a:solidFill>
                  <a:srgbClr val="333333"/>
                </a:solidFill>
                <a:highlight>
                  <a:srgbClr val="FFFFFF"/>
                </a:highlight>
              </a:rPr>
            </a:br>
            <a:r>
              <a:rPr lang="en-US" sz="2500">
                <a:solidFill>
                  <a:srgbClr val="333333"/>
                </a:solidFill>
                <a:highlight>
                  <a:srgbClr val="FFFFFF"/>
                </a:highlight>
              </a:rPr>
              <a:t>It’s important to ask your working group:</a:t>
            </a:r>
            <a:br>
              <a:rPr b="1" i="1" lang="en-US" sz="2500">
                <a:solidFill>
                  <a:srgbClr val="333333"/>
                </a:solidFill>
                <a:highlight>
                  <a:srgbClr val="FFFFFF"/>
                </a:highlight>
              </a:rPr>
            </a:br>
            <a:r>
              <a:rPr b="1" i="1" lang="en-US" sz="2500">
                <a:solidFill>
                  <a:srgbClr val="333333"/>
                </a:solidFill>
                <a:highlight>
                  <a:srgbClr val="FFFFFF"/>
                </a:highlight>
              </a:rPr>
              <a:t>How do you think your principal will respond to this?</a:t>
            </a:r>
            <a:endParaRPr b="1" i="1" sz="2500">
              <a:solidFill>
                <a:srgbClr val="333333"/>
              </a:solidFill>
              <a:highlight>
                <a:srgbClr val="FFFFFF"/>
              </a:highlight>
            </a:endParaRPr>
          </a:p>
          <a:p>
            <a:pPr indent="0" lvl="0" marL="0" rtl="0" algn="l">
              <a:lnSpc>
                <a:spcPct val="140000"/>
              </a:lnSpc>
              <a:spcBef>
                <a:spcPts val="1200"/>
              </a:spcBef>
              <a:spcAft>
                <a:spcPts val="0"/>
              </a:spcAft>
              <a:buNone/>
            </a:pPr>
            <a:r>
              <a:rPr b="1" i="1" lang="en-US" sz="2500">
                <a:solidFill>
                  <a:srgbClr val="333333"/>
                </a:solidFill>
                <a:highlight>
                  <a:srgbClr val="FFFFFF"/>
                </a:highlight>
              </a:rPr>
              <a:t>If your principal utilizes weaponized guilt what will we do? </a:t>
            </a:r>
            <a:br>
              <a:rPr lang="en-US" sz="2500">
                <a:solidFill>
                  <a:srgbClr val="333333"/>
                </a:solidFill>
                <a:highlight>
                  <a:srgbClr val="FFFFFF"/>
                </a:highlight>
              </a:rPr>
            </a:br>
            <a:endParaRPr sz="2500">
              <a:solidFill>
                <a:srgbClr val="333333"/>
              </a:solidFill>
              <a:highlight>
                <a:srgbClr val="FFFFFF"/>
              </a:highlight>
            </a:endParaRPr>
          </a:p>
          <a:p>
            <a:pPr indent="0" lvl="0" marL="0" rtl="0" algn="l">
              <a:spcBef>
                <a:spcPts val="1400"/>
              </a:spcBef>
              <a:spcAft>
                <a:spcPts val="0"/>
              </a:spcAft>
              <a:buNone/>
            </a:pPr>
            <a:r>
              <a:t/>
            </a:r>
            <a:endParaRPr sz="2500"/>
          </a:p>
          <a:p>
            <a:pPr indent="0" lvl="0" marL="0" rtl="0" algn="l">
              <a:spcBef>
                <a:spcPts val="1400"/>
              </a:spcBef>
              <a:spcAft>
                <a:spcPts val="0"/>
              </a:spcAft>
              <a:buNone/>
            </a:pPr>
            <a:r>
              <a:t/>
            </a:r>
            <a:endParaRPr sz="2500"/>
          </a:p>
          <a:p>
            <a:pPr indent="0" lvl="0" marL="0" rtl="0" algn="l">
              <a:spcBef>
                <a:spcPts val="1400"/>
              </a:spcBef>
              <a:spcAft>
                <a:spcPts val="0"/>
              </a:spcAft>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7" name="Shape 1057"/>
        <p:cNvGrpSpPr/>
        <p:nvPr/>
      </p:nvGrpSpPr>
      <p:grpSpPr>
        <a:xfrm>
          <a:off x="0" y="0"/>
          <a:ext cx="0" cy="0"/>
          <a:chOff x="0" y="0"/>
          <a:chExt cx="0" cy="0"/>
        </a:xfrm>
      </p:grpSpPr>
      <p:sp>
        <p:nvSpPr>
          <p:cNvPr id="1058" name="Google Shape;1058;g293c0e7a3dc_0_2338"/>
          <p:cNvSpPr txBox="1"/>
          <p:nvPr>
            <p:ph type="title"/>
          </p:nvPr>
        </p:nvSpPr>
        <p:spPr>
          <a:xfrm>
            <a:off x="473376" y="145850"/>
            <a:ext cx="12188700" cy="1143000"/>
          </a:xfrm>
          <a:prstGeom prst="rect">
            <a:avLst/>
          </a:prstGeom>
          <a:solidFill>
            <a:schemeClr val="lt1"/>
          </a:solid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343F49"/>
              </a:buClr>
              <a:buSzPts val="4400"/>
              <a:buFont typeface="Arial"/>
              <a:buNone/>
            </a:pPr>
            <a:r>
              <a:rPr lang="en-US" sz="4400"/>
              <a:t>Key Takeaways for Building a Campaign:</a:t>
            </a:r>
            <a:endParaRPr sz="4400"/>
          </a:p>
        </p:txBody>
      </p:sp>
      <p:sp>
        <p:nvSpPr>
          <p:cNvPr id="1059" name="Google Shape;1059;g293c0e7a3dc_0_2338"/>
          <p:cNvSpPr txBox="1"/>
          <p:nvPr>
            <p:ph idx="4294967295" type="body"/>
          </p:nvPr>
        </p:nvSpPr>
        <p:spPr>
          <a:xfrm>
            <a:off x="574337" y="928900"/>
            <a:ext cx="11614500" cy="53340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200"/>
              </a:spcBef>
              <a:spcAft>
                <a:spcPts val="0"/>
              </a:spcAft>
              <a:buClr>
                <a:schemeClr val="dk1"/>
              </a:buClr>
              <a:buSzPts val="1100"/>
              <a:buNone/>
            </a:pPr>
            <a:r>
              <a:t/>
            </a:r>
            <a:endParaRPr sz="3200">
              <a:solidFill>
                <a:srgbClr val="404040"/>
              </a:solidFill>
            </a:endParaRPr>
          </a:p>
          <a:p>
            <a:pPr indent="0" lvl="1" marL="365760" rtl="0" algn="l">
              <a:lnSpc>
                <a:spcPct val="90000"/>
              </a:lnSpc>
              <a:spcBef>
                <a:spcPts val="1200"/>
              </a:spcBef>
              <a:spcAft>
                <a:spcPts val="0"/>
              </a:spcAft>
              <a:buClr>
                <a:schemeClr val="dk1"/>
              </a:buClr>
              <a:buSzPts val="1100"/>
              <a:buNone/>
            </a:pPr>
            <a:r>
              <a:rPr lang="en-US" sz="2800">
                <a:solidFill>
                  <a:srgbClr val="1CADE4"/>
                </a:solidFill>
                <a:latin typeface="Arial"/>
                <a:ea typeface="Arial"/>
                <a:cs typeface="Arial"/>
                <a:sym typeface="Arial"/>
              </a:rPr>
              <a:t>•</a:t>
            </a:r>
            <a:r>
              <a:rPr lang="en-US" sz="2800">
                <a:solidFill>
                  <a:srgbClr val="404040"/>
                </a:solidFill>
              </a:rPr>
              <a:t>Involves a series of escalating actions (or tactics) that combine to solve a particular issue. </a:t>
            </a:r>
            <a:endParaRPr sz="2800">
              <a:solidFill>
                <a:srgbClr val="404040"/>
              </a:solidFill>
            </a:endParaRPr>
          </a:p>
          <a:p>
            <a:pPr indent="0" lvl="1" marL="365760" rtl="0" algn="l">
              <a:lnSpc>
                <a:spcPct val="90000"/>
              </a:lnSpc>
              <a:spcBef>
                <a:spcPts val="1200"/>
              </a:spcBef>
              <a:spcAft>
                <a:spcPts val="0"/>
              </a:spcAft>
              <a:buClr>
                <a:schemeClr val="dk1"/>
              </a:buClr>
              <a:buSzPts val="1100"/>
              <a:buNone/>
            </a:pPr>
            <a:r>
              <a:rPr lang="en-US" sz="2800">
                <a:solidFill>
                  <a:srgbClr val="1CADE4"/>
                </a:solidFill>
                <a:latin typeface="Arial"/>
                <a:ea typeface="Arial"/>
                <a:cs typeface="Arial"/>
                <a:sym typeface="Arial"/>
              </a:rPr>
              <a:t>•</a:t>
            </a:r>
            <a:r>
              <a:rPr lang="en-US" sz="2800">
                <a:solidFill>
                  <a:srgbClr val="404040"/>
                </a:solidFill>
              </a:rPr>
              <a:t>Increases pressure on decision-makers to give what will solve the issue.</a:t>
            </a:r>
            <a:endParaRPr sz="2800">
              <a:solidFill>
                <a:srgbClr val="404040"/>
              </a:solidFill>
            </a:endParaRPr>
          </a:p>
          <a:p>
            <a:pPr indent="0" lvl="1" marL="365760" rtl="0" algn="l">
              <a:lnSpc>
                <a:spcPct val="90000"/>
              </a:lnSpc>
              <a:spcBef>
                <a:spcPts val="1200"/>
              </a:spcBef>
              <a:spcAft>
                <a:spcPts val="0"/>
              </a:spcAft>
              <a:buClr>
                <a:schemeClr val="dk1"/>
              </a:buClr>
              <a:buSzPts val="1100"/>
              <a:buNone/>
            </a:pPr>
            <a:r>
              <a:rPr lang="en-US" sz="2800">
                <a:solidFill>
                  <a:srgbClr val="1CADE4"/>
                </a:solidFill>
                <a:latin typeface="Arial"/>
                <a:ea typeface="Arial"/>
                <a:cs typeface="Arial"/>
                <a:sym typeface="Arial"/>
              </a:rPr>
              <a:t>•</a:t>
            </a:r>
            <a:r>
              <a:rPr lang="en-US" sz="2800">
                <a:solidFill>
                  <a:srgbClr val="404040"/>
                </a:solidFill>
              </a:rPr>
              <a:t>Builds power by increasing engagement, developing leaders, and  building capacity around the values and shared concern of the common issue.</a:t>
            </a:r>
            <a:endParaRPr sz="2800">
              <a:solidFill>
                <a:srgbClr val="404040"/>
              </a:solidFill>
            </a:endParaRPr>
          </a:p>
          <a:p>
            <a:pPr indent="0" lvl="1" marL="365760" rtl="0" algn="l">
              <a:lnSpc>
                <a:spcPct val="90000"/>
              </a:lnSpc>
              <a:spcBef>
                <a:spcPts val="1200"/>
              </a:spcBef>
              <a:spcAft>
                <a:spcPts val="0"/>
              </a:spcAft>
              <a:buClr>
                <a:schemeClr val="dk1"/>
              </a:buClr>
              <a:buSzPts val="1100"/>
              <a:buNone/>
            </a:pPr>
            <a:r>
              <a:rPr lang="en-US" sz="2800">
                <a:solidFill>
                  <a:srgbClr val="1CADE4"/>
                </a:solidFill>
                <a:latin typeface="Arial"/>
                <a:ea typeface="Arial"/>
                <a:cs typeface="Arial"/>
                <a:sym typeface="Arial"/>
              </a:rPr>
              <a:t>•</a:t>
            </a:r>
            <a:r>
              <a:rPr lang="en-US" sz="2800">
                <a:solidFill>
                  <a:srgbClr val="404040"/>
                </a:solidFill>
              </a:rPr>
              <a:t>Throughout the campaign we </a:t>
            </a:r>
            <a:r>
              <a:rPr b="1" i="1" lang="en-US" sz="2800">
                <a:solidFill>
                  <a:srgbClr val="404040"/>
                </a:solidFill>
              </a:rPr>
              <a:t>identify milestones</a:t>
            </a:r>
            <a:r>
              <a:rPr lang="en-US" sz="2800">
                <a:solidFill>
                  <a:srgbClr val="404040"/>
                </a:solidFill>
              </a:rPr>
              <a:t> that indicate we have enough power to try something </a:t>
            </a:r>
            <a:r>
              <a:rPr b="1" lang="en-US" sz="2800">
                <a:solidFill>
                  <a:srgbClr val="404040"/>
                </a:solidFill>
              </a:rPr>
              <a:t>more</a:t>
            </a:r>
            <a:r>
              <a:rPr lang="en-US" sz="2800">
                <a:solidFill>
                  <a:srgbClr val="404040"/>
                </a:solidFill>
              </a:rPr>
              <a:t> and something </a:t>
            </a:r>
            <a:r>
              <a:rPr b="1" lang="en-US" sz="2800">
                <a:solidFill>
                  <a:srgbClr val="404040"/>
                </a:solidFill>
              </a:rPr>
              <a:t>bigger </a:t>
            </a:r>
            <a:r>
              <a:rPr lang="en-US" sz="2800">
                <a:solidFill>
                  <a:srgbClr val="404040"/>
                </a:solidFill>
              </a:rPr>
              <a:t>and </a:t>
            </a:r>
            <a:r>
              <a:rPr b="1" lang="en-US" sz="2800">
                <a:solidFill>
                  <a:srgbClr val="404040"/>
                </a:solidFill>
              </a:rPr>
              <a:t>win!</a:t>
            </a:r>
            <a:endParaRPr b="1" sz="2800">
              <a:solidFill>
                <a:srgbClr val="404040"/>
              </a:solidFill>
            </a:endParaRPr>
          </a:p>
          <a:p>
            <a:pPr indent="0" lvl="0" marL="0" rtl="0" algn="l">
              <a:lnSpc>
                <a:spcPct val="90000"/>
              </a:lnSpc>
              <a:spcBef>
                <a:spcPts val="640"/>
              </a:spcBef>
              <a:spcAft>
                <a:spcPts val="0"/>
              </a:spcAft>
              <a:buClr>
                <a:schemeClr val="dk1"/>
              </a:buClr>
              <a:buSzPts val="2800"/>
              <a:buNone/>
            </a:pPr>
            <a:r>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4" name="Shape 1064"/>
        <p:cNvGrpSpPr/>
        <p:nvPr/>
      </p:nvGrpSpPr>
      <p:grpSpPr>
        <a:xfrm>
          <a:off x="0" y="0"/>
          <a:ext cx="0" cy="0"/>
          <a:chOff x="0" y="0"/>
          <a:chExt cx="0" cy="0"/>
        </a:xfrm>
      </p:grpSpPr>
      <p:sp>
        <p:nvSpPr>
          <p:cNvPr id="1065" name="Google Shape;1065;g25d0e023cc1_1_0"/>
          <p:cNvSpPr txBox="1"/>
          <p:nvPr>
            <p:ph type="title"/>
          </p:nvPr>
        </p:nvSpPr>
        <p:spPr>
          <a:xfrm>
            <a:off x="736175" y="141025"/>
            <a:ext cx="10969800" cy="2047200"/>
          </a:xfrm>
          <a:prstGeom prst="rect">
            <a:avLst/>
          </a:prstGeom>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b="1" lang="en-US" sz="7000">
                <a:solidFill>
                  <a:srgbClr val="233987"/>
                </a:solidFill>
                <a:latin typeface="Roboto"/>
                <a:ea typeface="Roboto"/>
                <a:cs typeface="Roboto"/>
                <a:sym typeface="Roboto"/>
              </a:rPr>
              <a:t>Contact</a:t>
            </a:r>
            <a:r>
              <a:rPr b="1" lang="en-US" sz="7000">
                <a:solidFill>
                  <a:srgbClr val="233987"/>
                </a:solidFill>
                <a:latin typeface="Roboto"/>
                <a:ea typeface="Roboto"/>
                <a:cs typeface="Roboto"/>
                <a:sym typeface="Roboto"/>
              </a:rPr>
              <a:t> Us!</a:t>
            </a:r>
            <a:endParaRPr b="1" sz="7000">
              <a:solidFill>
                <a:srgbClr val="233987"/>
              </a:solidFill>
              <a:latin typeface="Roboto"/>
              <a:ea typeface="Roboto"/>
              <a:cs typeface="Roboto"/>
              <a:sym typeface="Roboto"/>
            </a:endParaRPr>
          </a:p>
          <a:p>
            <a:pPr indent="0" lvl="0" marL="0" rtl="0" algn="l">
              <a:lnSpc>
                <a:spcPct val="115000"/>
              </a:lnSpc>
              <a:spcBef>
                <a:spcPts val="0"/>
              </a:spcBef>
              <a:spcAft>
                <a:spcPts val="0"/>
              </a:spcAft>
              <a:buNone/>
            </a:pPr>
            <a:r>
              <a:rPr b="1" lang="en-US" sz="2500">
                <a:latin typeface="Roboto"/>
                <a:ea typeface="Roboto"/>
                <a:cs typeface="Roboto"/>
                <a:sym typeface="Roboto"/>
              </a:rPr>
              <a:t>Today’s Facilitators</a:t>
            </a:r>
            <a:endParaRPr b="1" sz="2500">
              <a:latin typeface="Roboto"/>
              <a:ea typeface="Roboto"/>
              <a:cs typeface="Roboto"/>
              <a:sym typeface="Roboto"/>
            </a:endParaRPr>
          </a:p>
        </p:txBody>
      </p:sp>
      <p:sp>
        <p:nvSpPr>
          <p:cNvPr id="1066" name="Google Shape;1066;g25d0e023cc1_1_0"/>
          <p:cNvSpPr/>
          <p:nvPr/>
        </p:nvSpPr>
        <p:spPr>
          <a:xfrm>
            <a:off x="2049014" y="2111435"/>
            <a:ext cx="2707800" cy="3698100"/>
          </a:xfrm>
          <a:prstGeom prst="rect">
            <a:avLst/>
          </a:prstGeom>
          <a:solidFill>
            <a:srgbClr val="233987"/>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1067" name="Google Shape;1067;g25d0e023cc1_1_0"/>
          <p:cNvSpPr/>
          <p:nvPr/>
        </p:nvSpPr>
        <p:spPr>
          <a:xfrm>
            <a:off x="4907406" y="2111435"/>
            <a:ext cx="2707800" cy="3698100"/>
          </a:xfrm>
          <a:prstGeom prst="rect">
            <a:avLst/>
          </a:prstGeom>
          <a:solidFill>
            <a:srgbClr val="233987"/>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grpSp>
        <p:nvGrpSpPr>
          <p:cNvPr id="1068" name="Google Shape;1068;g25d0e023cc1_1_0"/>
          <p:cNvGrpSpPr/>
          <p:nvPr/>
        </p:nvGrpSpPr>
        <p:grpSpPr>
          <a:xfrm>
            <a:off x="7761400" y="2111435"/>
            <a:ext cx="2731551" cy="3698110"/>
            <a:chOff x="1175353" y="283725"/>
            <a:chExt cx="2048100" cy="4076400"/>
          </a:xfrm>
        </p:grpSpPr>
        <p:sp>
          <p:nvSpPr>
            <p:cNvPr id="1069" name="Google Shape;1069;g25d0e023cc1_1_0"/>
            <p:cNvSpPr/>
            <p:nvPr/>
          </p:nvSpPr>
          <p:spPr>
            <a:xfrm>
              <a:off x="1178650" y="283725"/>
              <a:ext cx="2030400" cy="4076400"/>
            </a:xfrm>
            <a:prstGeom prst="rect">
              <a:avLst/>
            </a:prstGeom>
            <a:solidFill>
              <a:srgbClr val="233987"/>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1070" name="Google Shape;1070;g25d0e023cc1_1_0"/>
            <p:cNvSpPr/>
            <p:nvPr/>
          </p:nvSpPr>
          <p:spPr>
            <a:xfrm>
              <a:off x="1175353" y="425744"/>
              <a:ext cx="2048100" cy="2115600"/>
            </a:xfrm>
            <a:prstGeom prst="rect">
              <a:avLst/>
            </a:prstGeom>
            <a:solidFill>
              <a:srgbClr val="FFFFFF"/>
            </a:solidFill>
            <a:ln cap="flat" cmpd="sng" w="19050">
              <a:solidFill>
                <a:srgbClr val="0D5DDF"/>
              </a:solidFill>
              <a:prstDash val="solid"/>
              <a:round/>
              <a:headEnd len="sm" w="sm" type="none"/>
              <a:tailEnd len="sm" w="sm" type="none"/>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1071" name="Google Shape;1071;g25d0e023cc1_1_0"/>
            <p:cNvSpPr/>
            <p:nvPr/>
          </p:nvSpPr>
          <p:spPr>
            <a:xfrm rot="5400000">
              <a:off x="2025399" y="2480658"/>
              <a:ext cx="330300" cy="278100"/>
            </a:xfrm>
            <a:prstGeom prst="rightArrow">
              <a:avLst>
                <a:gd fmla="val 34239" name="adj1"/>
                <a:gd fmla="val 57035" name="adj2"/>
              </a:avLst>
            </a:prstGeom>
            <a:solidFill>
              <a:srgbClr val="FFFFFF"/>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grpSp>
      <p:grpSp>
        <p:nvGrpSpPr>
          <p:cNvPr id="1072" name="Google Shape;1072;g25d0e023cc1_1_0"/>
          <p:cNvGrpSpPr/>
          <p:nvPr/>
        </p:nvGrpSpPr>
        <p:grpSpPr>
          <a:xfrm>
            <a:off x="2029800" y="2264425"/>
            <a:ext cx="2731551" cy="2140188"/>
            <a:chOff x="1175353" y="425744"/>
            <a:chExt cx="2048100" cy="2359114"/>
          </a:xfrm>
        </p:grpSpPr>
        <p:sp>
          <p:nvSpPr>
            <p:cNvPr id="1073" name="Google Shape;1073;g25d0e023cc1_1_0"/>
            <p:cNvSpPr/>
            <p:nvPr/>
          </p:nvSpPr>
          <p:spPr>
            <a:xfrm>
              <a:off x="1175353" y="425744"/>
              <a:ext cx="2048100" cy="2115600"/>
            </a:xfrm>
            <a:prstGeom prst="rect">
              <a:avLst/>
            </a:prstGeom>
            <a:solidFill>
              <a:srgbClr val="FFFFFF"/>
            </a:solidFill>
            <a:ln cap="flat" cmpd="sng" w="19050">
              <a:solidFill>
                <a:srgbClr val="0D5DDF"/>
              </a:solidFill>
              <a:prstDash val="solid"/>
              <a:round/>
              <a:headEnd len="sm" w="sm" type="none"/>
              <a:tailEnd len="sm" w="sm" type="none"/>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1074" name="Google Shape;1074;g25d0e023cc1_1_0"/>
            <p:cNvSpPr/>
            <p:nvPr/>
          </p:nvSpPr>
          <p:spPr>
            <a:xfrm rot="5400000">
              <a:off x="2025399" y="2480658"/>
              <a:ext cx="330300" cy="278100"/>
            </a:xfrm>
            <a:prstGeom prst="rightArrow">
              <a:avLst>
                <a:gd fmla="val 34239" name="adj1"/>
                <a:gd fmla="val 57035" name="adj2"/>
              </a:avLst>
            </a:prstGeom>
            <a:solidFill>
              <a:srgbClr val="FFFFFF"/>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grpSp>
      <p:grpSp>
        <p:nvGrpSpPr>
          <p:cNvPr id="1075" name="Google Shape;1075;g25d0e023cc1_1_0"/>
          <p:cNvGrpSpPr/>
          <p:nvPr/>
        </p:nvGrpSpPr>
        <p:grpSpPr>
          <a:xfrm>
            <a:off x="4893400" y="2264425"/>
            <a:ext cx="2731551" cy="3540526"/>
            <a:chOff x="1175353" y="425744"/>
            <a:chExt cx="2048100" cy="3902696"/>
          </a:xfrm>
        </p:grpSpPr>
        <p:sp>
          <p:nvSpPr>
            <p:cNvPr id="1076" name="Google Shape;1076;g25d0e023cc1_1_0"/>
            <p:cNvSpPr/>
            <p:nvPr/>
          </p:nvSpPr>
          <p:spPr>
            <a:xfrm>
              <a:off x="1175353" y="425744"/>
              <a:ext cx="2048100" cy="2115600"/>
            </a:xfrm>
            <a:prstGeom prst="rect">
              <a:avLst/>
            </a:prstGeom>
            <a:solidFill>
              <a:srgbClr val="FFFFFF"/>
            </a:solidFill>
            <a:ln cap="flat" cmpd="sng" w="19050">
              <a:solidFill>
                <a:srgbClr val="0D5DDF"/>
              </a:solidFill>
              <a:prstDash val="solid"/>
              <a:round/>
              <a:headEnd len="sm" w="sm" type="none"/>
              <a:tailEnd len="sm" w="sm" type="none"/>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1077" name="Google Shape;1077;g25d0e023cc1_1_0"/>
            <p:cNvSpPr/>
            <p:nvPr/>
          </p:nvSpPr>
          <p:spPr>
            <a:xfrm rot="5400000">
              <a:off x="2025399" y="2480658"/>
              <a:ext cx="330300" cy="278100"/>
            </a:xfrm>
            <a:prstGeom prst="rightArrow">
              <a:avLst>
                <a:gd fmla="val 34239" name="adj1"/>
                <a:gd fmla="val 57035" name="adj2"/>
              </a:avLst>
            </a:prstGeom>
            <a:solidFill>
              <a:srgbClr val="FFFFFF"/>
            </a:solidFill>
            <a:ln>
              <a:noFill/>
            </a:ln>
          </p:spPr>
          <p:txBody>
            <a:bodyPr anchorCtr="0" anchor="ctr" bIns="121875" lIns="121875" spcFirstLastPara="1" rIns="121875" wrap="square" tIns="121875">
              <a:noAutofit/>
            </a:bodyPr>
            <a:lstStyle/>
            <a:p>
              <a:pPr indent="0" lvl="0" marL="0" rtl="0" algn="l">
                <a:spcBef>
                  <a:spcPts val="0"/>
                </a:spcBef>
                <a:spcAft>
                  <a:spcPts val="0"/>
                </a:spcAft>
                <a:buNone/>
              </a:pPr>
              <a:r>
                <a:t/>
              </a:r>
              <a:endParaRPr/>
            </a:p>
          </p:txBody>
        </p:sp>
        <p:sp>
          <p:nvSpPr>
            <p:cNvPr id="1078" name="Google Shape;1078;g25d0e023cc1_1_0"/>
            <p:cNvSpPr/>
            <p:nvPr/>
          </p:nvSpPr>
          <p:spPr>
            <a:xfrm>
              <a:off x="1175353" y="2696440"/>
              <a:ext cx="2030400" cy="1632000"/>
            </a:xfrm>
            <a:prstGeom prst="rect">
              <a:avLst/>
            </a:prstGeom>
            <a:noFill/>
            <a:ln>
              <a:noFill/>
            </a:ln>
          </p:spPr>
          <p:txBody>
            <a:bodyPr anchorCtr="0" anchor="t" bIns="121875" lIns="121875" spcFirstLastPara="1" rIns="121875" wrap="square" tIns="121875">
              <a:noAutofit/>
            </a:bodyPr>
            <a:lstStyle/>
            <a:p>
              <a:pPr indent="0" lvl="0" marL="0" rtl="0" algn="ctr">
                <a:lnSpc>
                  <a:spcPct val="200000"/>
                </a:lnSpc>
                <a:spcBef>
                  <a:spcPts val="0"/>
                </a:spcBef>
                <a:spcAft>
                  <a:spcPts val="0"/>
                </a:spcAft>
                <a:buNone/>
              </a:pPr>
              <a:r>
                <a:rPr b="1" lang="en-US" sz="1200">
                  <a:solidFill>
                    <a:schemeClr val="lt1"/>
                  </a:solidFill>
                  <a:latin typeface="Roboto"/>
                  <a:ea typeface="Roboto"/>
                  <a:cs typeface="Roboto"/>
                  <a:sym typeface="Roboto"/>
                </a:rPr>
                <a:t>Lucy Griswold, she/her</a:t>
              </a:r>
              <a:endParaRPr b="1" sz="1200">
                <a:solidFill>
                  <a:schemeClr val="lt1"/>
                </a:solidFill>
                <a:latin typeface="Roboto"/>
                <a:ea typeface="Roboto"/>
                <a:cs typeface="Roboto"/>
                <a:sym typeface="Roboto"/>
              </a:endParaRPr>
            </a:p>
            <a:p>
              <a:pPr indent="0" lvl="0" marL="0" rtl="0" algn="ctr">
                <a:lnSpc>
                  <a:spcPct val="200000"/>
                </a:lnSpc>
                <a:spcBef>
                  <a:spcPts val="0"/>
                </a:spcBef>
                <a:spcAft>
                  <a:spcPts val="0"/>
                </a:spcAft>
                <a:buNone/>
              </a:pPr>
              <a:r>
                <a:rPr b="1" lang="en-US" sz="1200">
                  <a:solidFill>
                    <a:schemeClr val="lt1"/>
                  </a:solidFill>
                  <a:latin typeface="Roboto"/>
                  <a:ea typeface="Roboto"/>
                  <a:cs typeface="Roboto"/>
                  <a:sym typeface="Roboto"/>
                </a:rPr>
                <a:t>Senior Program &amp; Policy Specialist, NEA Leadership Development Team</a:t>
              </a:r>
              <a:endParaRPr b="1" sz="1200">
                <a:solidFill>
                  <a:schemeClr val="lt1"/>
                </a:solidFill>
                <a:latin typeface="Roboto"/>
                <a:ea typeface="Roboto"/>
                <a:cs typeface="Roboto"/>
                <a:sym typeface="Roboto"/>
              </a:endParaRPr>
            </a:p>
            <a:p>
              <a:pPr indent="0" lvl="0" marL="0" rtl="0" algn="ctr">
                <a:lnSpc>
                  <a:spcPct val="200000"/>
                </a:lnSpc>
                <a:spcBef>
                  <a:spcPts val="0"/>
                </a:spcBef>
                <a:spcAft>
                  <a:spcPts val="0"/>
                </a:spcAft>
                <a:buNone/>
              </a:pPr>
              <a:r>
                <a:rPr b="1" lang="en-US" sz="1200" u="sng">
                  <a:solidFill>
                    <a:schemeClr val="hlink"/>
                  </a:solidFill>
                  <a:latin typeface="Roboto"/>
                  <a:ea typeface="Roboto"/>
                  <a:cs typeface="Roboto"/>
                  <a:sym typeface="Roboto"/>
                  <a:hlinkClick r:id="rId3"/>
                </a:rPr>
                <a:t>LGriswold@nea.org</a:t>
              </a:r>
              <a:r>
                <a:rPr b="1" lang="en-US" sz="1200">
                  <a:solidFill>
                    <a:srgbClr val="FFFFFF"/>
                  </a:solidFill>
                  <a:latin typeface="Roboto"/>
                  <a:ea typeface="Roboto"/>
                  <a:cs typeface="Roboto"/>
                  <a:sym typeface="Roboto"/>
                </a:rPr>
                <a:t> </a:t>
              </a:r>
              <a:endParaRPr b="1" sz="1200">
                <a:solidFill>
                  <a:srgbClr val="FFFFFF"/>
                </a:solidFill>
                <a:latin typeface="Roboto"/>
                <a:ea typeface="Roboto"/>
                <a:cs typeface="Roboto"/>
                <a:sym typeface="Roboto"/>
              </a:endParaRPr>
            </a:p>
          </p:txBody>
        </p:sp>
      </p:grpSp>
      <p:sp>
        <p:nvSpPr>
          <p:cNvPr id="1079" name="Google Shape;1079;g25d0e023cc1_1_0"/>
          <p:cNvSpPr txBox="1"/>
          <p:nvPr/>
        </p:nvSpPr>
        <p:spPr>
          <a:xfrm>
            <a:off x="6389950" y="1119475"/>
            <a:ext cx="5672100" cy="76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000"/>
              <a:t>Series of Online and Face to Face Sessions:</a:t>
            </a:r>
            <a:endParaRPr b="1" sz="2000"/>
          </a:p>
          <a:p>
            <a:pPr indent="0" lvl="0" marL="0" rtl="0" algn="ctr">
              <a:spcBef>
                <a:spcPts val="0"/>
              </a:spcBef>
              <a:spcAft>
                <a:spcPts val="0"/>
              </a:spcAft>
              <a:buNone/>
            </a:pPr>
            <a:r>
              <a:rPr lang="en-US" sz="2000" u="sng">
                <a:solidFill>
                  <a:srgbClr val="0033CC"/>
                </a:solidFill>
                <a:hlinkClick r:id="rId4">
                  <a:extLst>
                    <a:ext uri="{A12FA001-AC4F-418D-AE19-62706E023703}">
                      <ahyp:hlinkClr val="tx"/>
                    </a:ext>
                  </a:extLst>
                </a:hlinkClick>
              </a:rPr>
              <a:t>https://www.nea.org/UD-Org-Support</a:t>
            </a:r>
            <a:r>
              <a:rPr lang="en-US" sz="2000">
                <a:solidFill>
                  <a:srgbClr val="0033CC"/>
                </a:solidFill>
              </a:rPr>
              <a:t> </a:t>
            </a:r>
            <a:endParaRPr sz="2000">
              <a:solidFill>
                <a:srgbClr val="0033CC"/>
              </a:solidFill>
            </a:endParaRPr>
          </a:p>
        </p:txBody>
      </p:sp>
      <p:sp>
        <p:nvSpPr>
          <p:cNvPr id="1080" name="Google Shape;1080;g25d0e023cc1_1_0"/>
          <p:cNvSpPr/>
          <p:nvPr/>
        </p:nvSpPr>
        <p:spPr>
          <a:xfrm>
            <a:off x="2049150" y="4344750"/>
            <a:ext cx="2707800" cy="1469400"/>
          </a:xfrm>
          <a:prstGeom prst="rect">
            <a:avLst/>
          </a:prstGeom>
          <a:noFill/>
          <a:ln>
            <a:noFill/>
          </a:ln>
        </p:spPr>
        <p:txBody>
          <a:bodyPr anchorCtr="0" anchor="t" bIns="121875" lIns="121875" spcFirstLastPara="1" rIns="121875" wrap="square" tIns="121875">
            <a:noAutofit/>
          </a:bodyPr>
          <a:lstStyle/>
          <a:p>
            <a:pPr indent="0" lvl="0" marL="0" rtl="0" algn="ctr">
              <a:lnSpc>
                <a:spcPct val="200000"/>
              </a:lnSpc>
              <a:spcBef>
                <a:spcPts val="0"/>
              </a:spcBef>
              <a:spcAft>
                <a:spcPts val="0"/>
              </a:spcAft>
              <a:buNone/>
            </a:pPr>
            <a:r>
              <a:rPr b="1" lang="en-US" sz="1200">
                <a:solidFill>
                  <a:schemeClr val="lt1"/>
                </a:solidFill>
                <a:latin typeface="Roboto"/>
                <a:ea typeface="Roboto"/>
                <a:cs typeface="Roboto"/>
                <a:sym typeface="Roboto"/>
              </a:rPr>
              <a:t>Melissa Dan, she/her</a:t>
            </a:r>
            <a:endParaRPr b="1" sz="1200">
              <a:solidFill>
                <a:schemeClr val="lt1"/>
              </a:solidFill>
              <a:latin typeface="Roboto"/>
              <a:ea typeface="Roboto"/>
              <a:cs typeface="Roboto"/>
              <a:sym typeface="Roboto"/>
            </a:endParaRPr>
          </a:p>
          <a:p>
            <a:pPr indent="0" lvl="0" marL="0" rtl="0" algn="ctr">
              <a:lnSpc>
                <a:spcPct val="200000"/>
              </a:lnSpc>
              <a:spcBef>
                <a:spcPts val="0"/>
              </a:spcBef>
              <a:spcAft>
                <a:spcPts val="0"/>
              </a:spcAft>
              <a:buNone/>
            </a:pPr>
            <a:r>
              <a:rPr b="1" lang="en-US" sz="1200">
                <a:solidFill>
                  <a:schemeClr val="lt1"/>
                </a:solidFill>
                <a:latin typeface="Roboto"/>
                <a:ea typeface="Roboto"/>
                <a:cs typeface="Roboto"/>
                <a:sym typeface="Roboto"/>
              </a:rPr>
              <a:t>Palm Beach County Classroom</a:t>
            </a:r>
            <a:endParaRPr b="1" sz="1200">
              <a:solidFill>
                <a:schemeClr val="lt1"/>
              </a:solidFill>
              <a:latin typeface="Roboto"/>
              <a:ea typeface="Roboto"/>
              <a:cs typeface="Roboto"/>
              <a:sym typeface="Roboto"/>
            </a:endParaRPr>
          </a:p>
          <a:p>
            <a:pPr indent="0" lvl="0" marL="0" rtl="0" algn="ctr">
              <a:lnSpc>
                <a:spcPct val="200000"/>
              </a:lnSpc>
              <a:spcBef>
                <a:spcPts val="0"/>
              </a:spcBef>
              <a:spcAft>
                <a:spcPts val="0"/>
              </a:spcAft>
              <a:buNone/>
            </a:pPr>
            <a:r>
              <a:rPr b="1" lang="en-US" sz="1200">
                <a:solidFill>
                  <a:schemeClr val="lt1"/>
                </a:solidFill>
                <a:latin typeface="Roboto"/>
                <a:ea typeface="Roboto"/>
                <a:cs typeface="Roboto"/>
                <a:sym typeface="Roboto"/>
              </a:rPr>
              <a:t>Teacher’s Association</a:t>
            </a:r>
            <a:endParaRPr b="1" sz="1200">
              <a:solidFill>
                <a:schemeClr val="lt1"/>
              </a:solidFill>
              <a:latin typeface="Roboto"/>
              <a:ea typeface="Roboto"/>
              <a:cs typeface="Roboto"/>
              <a:sym typeface="Roboto"/>
            </a:endParaRPr>
          </a:p>
          <a:p>
            <a:pPr indent="0" lvl="0" marL="0" rtl="0" algn="ctr">
              <a:lnSpc>
                <a:spcPct val="200000"/>
              </a:lnSpc>
              <a:spcBef>
                <a:spcPts val="0"/>
              </a:spcBef>
              <a:spcAft>
                <a:spcPts val="0"/>
              </a:spcAft>
              <a:buNone/>
            </a:pPr>
            <a:r>
              <a:rPr b="1" lang="en-US" sz="1200" u="sng">
                <a:solidFill>
                  <a:schemeClr val="hlink"/>
                </a:solidFill>
                <a:latin typeface="Roboto"/>
                <a:ea typeface="Roboto"/>
                <a:cs typeface="Roboto"/>
                <a:sym typeface="Roboto"/>
                <a:hlinkClick r:id="rId5"/>
              </a:rPr>
              <a:t>Melissa.Dan@floridaea.org</a:t>
            </a:r>
            <a:r>
              <a:rPr b="1" lang="en-US" sz="1200">
                <a:solidFill>
                  <a:schemeClr val="lt1"/>
                </a:solidFill>
                <a:latin typeface="Roboto"/>
                <a:ea typeface="Roboto"/>
                <a:cs typeface="Roboto"/>
                <a:sym typeface="Roboto"/>
              </a:rPr>
              <a:t> </a:t>
            </a:r>
            <a:endParaRPr b="1" sz="1200">
              <a:solidFill>
                <a:srgbClr val="FFFFFF"/>
              </a:solidFill>
              <a:latin typeface="Roboto"/>
              <a:ea typeface="Roboto"/>
              <a:cs typeface="Roboto"/>
              <a:sym typeface="Roboto"/>
            </a:endParaRPr>
          </a:p>
        </p:txBody>
      </p:sp>
      <p:sp>
        <p:nvSpPr>
          <p:cNvPr id="1081" name="Google Shape;1081;g25d0e023cc1_1_0"/>
          <p:cNvSpPr/>
          <p:nvPr/>
        </p:nvSpPr>
        <p:spPr>
          <a:xfrm>
            <a:off x="7785150" y="4404625"/>
            <a:ext cx="2707800" cy="1409400"/>
          </a:xfrm>
          <a:prstGeom prst="rect">
            <a:avLst/>
          </a:prstGeom>
          <a:noFill/>
          <a:ln>
            <a:noFill/>
          </a:ln>
        </p:spPr>
        <p:txBody>
          <a:bodyPr anchorCtr="0" anchor="t" bIns="121875" lIns="121875" spcFirstLastPara="1" rIns="121875" wrap="square" tIns="121875">
            <a:noAutofit/>
          </a:bodyPr>
          <a:lstStyle/>
          <a:p>
            <a:pPr indent="0" lvl="0" marL="0" rtl="0" algn="ctr">
              <a:lnSpc>
                <a:spcPct val="200000"/>
              </a:lnSpc>
              <a:spcBef>
                <a:spcPts val="0"/>
              </a:spcBef>
              <a:spcAft>
                <a:spcPts val="0"/>
              </a:spcAft>
              <a:buNone/>
            </a:pPr>
            <a:r>
              <a:rPr b="1" lang="en-US" sz="1200">
                <a:solidFill>
                  <a:schemeClr val="lt1"/>
                </a:solidFill>
                <a:latin typeface="Roboto"/>
                <a:ea typeface="Roboto"/>
                <a:cs typeface="Roboto"/>
                <a:sym typeface="Roboto"/>
              </a:rPr>
              <a:t>Kristin Lytie, she/her</a:t>
            </a:r>
            <a:endParaRPr b="1" sz="1200">
              <a:solidFill>
                <a:schemeClr val="lt1"/>
              </a:solidFill>
              <a:latin typeface="Roboto"/>
              <a:ea typeface="Roboto"/>
              <a:cs typeface="Roboto"/>
              <a:sym typeface="Roboto"/>
            </a:endParaRPr>
          </a:p>
          <a:p>
            <a:pPr indent="0" lvl="0" marL="0" rtl="0" algn="ctr">
              <a:lnSpc>
                <a:spcPct val="200000"/>
              </a:lnSpc>
              <a:spcBef>
                <a:spcPts val="0"/>
              </a:spcBef>
              <a:spcAft>
                <a:spcPts val="0"/>
              </a:spcAft>
              <a:buNone/>
            </a:pPr>
            <a:r>
              <a:rPr b="1" lang="en-US" sz="1200">
                <a:solidFill>
                  <a:schemeClr val="lt1"/>
                </a:solidFill>
                <a:latin typeface="Roboto"/>
                <a:ea typeface="Roboto"/>
                <a:cs typeface="Roboto"/>
                <a:sym typeface="Roboto"/>
              </a:rPr>
              <a:t>Organizing Director </a:t>
            </a:r>
            <a:endParaRPr b="1" sz="1200">
              <a:solidFill>
                <a:schemeClr val="lt1"/>
              </a:solidFill>
              <a:latin typeface="Roboto"/>
              <a:ea typeface="Roboto"/>
              <a:cs typeface="Roboto"/>
              <a:sym typeface="Roboto"/>
            </a:endParaRPr>
          </a:p>
          <a:p>
            <a:pPr indent="0" lvl="0" marL="0" rtl="0" algn="ctr">
              <a:lnSpc>
                <a:spcPct val="200000"/>
              </a:lnSpc>
              <a:spcBef>
                <a:spcPts val="0"/>
              </a:spcBef>
              <a:spcAft>
                <a:spcPts val="0"/>
              </a:spcAft>
              <a:buNone/>
            </a:pPr>
            <a:r>
              <a:rPr b="1" lang="en-US" sz="1200">
                <a:solidFill>
                  <a:schemeClr val="lt1"/>
                </a:solidFill>
                <a:latin typeface="Roboto"/>
                <a:ea typeface="Roboto"/>
                <a:cs typeface="Roboto"/>
                <a:sym typeface="Roboto"/>
              </a:rPr>
              <a:t>Wisconsin Education Association</a:t>
            </a:r>
            <a:endParaRPr b="1" sz="1200">
              <a:solidFill>
                <a:schemeClr val="lt1"/>
              </a:solidFill>
              <a:latin typeface="Roboto"/>
              <a:ea typeface="Roboto"/>
              <a:cs typeface="Roboto"/>
              <a:sym typeface="Roboto"/>
            </a:endParaRPr>
          </a:p>
          <a:p>
            <a:pPr indent="0" lvl="0" marL="0" rtl="0" algn="ctr">
              <a:lnSpc>
                <a:spcPct val="200000"/>
              </a:lnSpc>
              <a:spcBef>
                <a:spcPts val="0"/>
              </a:spcBef>
              <a:spcAft>
                <a:spcPts val="0"/>
              </a:spcAft>
              <a:buNone/>
            </a:pPr>
            <a:r>
              <a:rPr b="1" lang="en-US" sz="1200" u="sng">
                <a:solidFill>
                  <a:schemeClr val="hlink"/>
                </a:solidFill>
                <a:latin typeface="Roboto"/>
                <a:ea typeface="Roboto"/>
                <a:cs typeface="Roboto"/>
                <a:sym typeface="Roboto"/>
                <a:hlinkClick r:id="rId6"/>
              </a:rPr>
              <a:t>lytiek@weac.org</a:t>
            </a:r>
            <a:r>
              <a:rPr b="1" lang="en-US" sz="1200">
                <a:solidFill>
                  <a:srgbClr val="FFFFFF"/>
                </a:solidFill>
                <a:latin typeface="Roboto"/>
                <a:ea typeface="Roboto"/>
                <a:cs typeface="Roboto"/>
                <a:sym typeface="Roboto"/>
              </a:rPr>
              <a:t> </a:t>
            </a:r>
            <a:endParaRPr b="1" sz="1200">
              <a:solidFill>
                <a:srgbClr val="FFFFFF"/>
              </a:solidFill>
              <a:latin typeface="Roboto"/>
              <a:ea typeface="Roboto"/>
              <a:cs typeface="Roboto"/>
              <a:sym typeface="Roboto"/>
            </a:endParaRPr>
          </a:p>
        </p:txBody>
      </p:sp>
      <p:pic>
        <p:nvPicPr>
          <p:cNvPr id="1082" name="Google Shape;1082;g25d0e023cc1_1_0"/>
          <p:cNvPicPr preferRelativeResize="0"/>
          <p:nvPr/>
        </p:nvPicPr>
        <p:blipFill rotWithShape="1">
          <a:blip r:embed="rId7">
            <a:alphaModFix/>
          </a:blip>
          <a:srcRect b="54893" l="22413" r="24196" t="14092"/>
          <a:stretch/>
        </p:blipFill>
        <p:spPr>
          <a:xfrm>
            <a:off x="2457400" y="2264425"/>
            <a:ext cx="1882375" cy="1907352"/>
          </a:xfrm>
          <a:prstGeom prst="rect">
            <a:avLst/>
          </a:prstGeom>
          <a:noFill/>
          <a:ln>
            <a:noFill/>
          </a:ln>
        </p:spPr>
      </p:pic>
      <p:pic>
        <p:nvPicPr>
          <p:cNvPr id="1083" name="Google Shape;1083;g25d0e023cc1_1_0"/>
          <p:cNvPicPr preferRelativeResize="0"/>
          <p:nvPr/>
        </p:nvPicPr>
        <p:blipFill rotWithShape="1">
          <a:blip r:embed="rId8">
            <a:alphaModFix/>
          </a:blip>
          <a:srcRect b="8975" l="0" r="0" t="0"/>
          <a:stretch/>
        </p:blipFill>
        <p:spPr>
          <a:xfrm>
            <a:off x="5401925" y="2264425"/>
            <a:ext cx="1714500" cy="1929700"/>
          </a:xfrm>
          <a:prstGeom prst="rect">
            <a:avLst/>
          </a:prstGeom>
          <a:noFill/>
          <a:ln>
            <a:noFill/>
          </a:ln>
        </p:spPr>
      </p:pic>
      <p:pic>
        <p:nvPicPr>
          <p:cNvPr id="1084" name="Google Shape;1084;g25d0e023cc1_1_0"/>
          <p:cNvPicPr preferRelativeResize="0"/>
          <p:nvPr/>
        </p:nvPicPr>
        <p:blipFill rotWithShape="1">
          <a:blip r:embed="rId9">
            <a:alphaModFix/>
          </a:blip>
          <a:srcRect b="36275" l="20161" r="24962" t="26230"/>
          <a:stretch/>
        </p:blipFill>
        <p:spPr>
          <a:xfrm>
            <a:off x="8178575" y="2229700"/>
            <a:ext cx="1882376" cy="1929702"/>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9" name="Shape 1089"/>
        <p:cNvGrpSpPr/>
        <p:nvPr/>
      </p:nvGrpSpPr>
      <p:grpSpPr>
        <a:xfrm>
          <a:off x="0" y="0"/>
          <a:ext cx="0" cy="0"/>
          <a:chOff x="0" y="0"/>
          <a:chExt cx="0" cy="0"/>
        </a:xfrm>
      </p:grpSpPr>
      <p:sp>
        <p:nvSpPr>
          <p:cNvPr id="1090" name="Google Shape;1090;g25d0e023cc1_1_48"/>
          <p:cNvSpPr txBox="1"/>
          <p:nvPr>
            <p:ph type="title"/>
          </p:nvPr>
        </p:nvSpPr>
        <p:spPr>
          <a:xfrm>
            <a:off x="736179" y="445813"/>
            <a:ext cx="10969800" cy="1143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US" sz="4000">
                <a:solidFill>
                  <a:srgbClr val="233987"/>
                </a:solidFill>
                <a:latin typeface="Roboto"/>
                <a:ea typeface="Roboto"/>
                <a:cs typeface="Roboto"/>
                <a:sym typeface="Roboto"/>
              </a:rPr>
              <a:t>Resources</a:t>
            </a:r>
            <a:endParaRPr b="1" sz="4000">
              <a:solidFill>
                <a:srgbClr val="233987"/>
              </a:solidFill>
              <a:latin typeface="Roboto"/>
              <a:ea typeface="Roboto"/>
              <a:cs typeface="Roboto"/>
              <a:sym typeface="Roboto"/>
            </a:endParaRPr>
          </a:p>
        </p:txBody>
      </p:sp>
      <p:sp>
        <p:nvSpPr>
          <p:cNvPr id="1091" name="Google Shape;1091;g25d0e023cc1_1_48"/>
          <p:cNvSpPr txBox="1"/>
          <p:nvPr/>
        </p:nvSpPr>
        <p:spPr>
          <a:xfrm>
            <a:off x="736175" y="1751675"/>
            <a:ext cx="11290800" cy="2399700"/>
          </a:xfrm>
          <a:prstGeom prst="rect">
            <a:avLst/>
          </a:prstGeom>
          <a:noFill/>
          <a:ln>
            <a:noFill/>
          </a:ln>
        </p:spPr>
        <p:txBody>
          <a:bodyPr anchorCtr="0" anchor="t" bIns="91425" lIns="91425" spcFirstLastPara="1" rIns="91425" wrap="square" tIns="91425">
            <a:noAutofit/>
          </a:bodyPr>
          <a:lstStyle/>
          <a:p>
            <a:pPr indent="-419100" lvl="0" marL="457200" rtl="0" algn="l">
              <a:lnSpc>
                <a:spcPct val="150000"/>
              </a:lnSpc>
              <a:spcBef>
                <a:spcPts val="0"/>
              </a:spcBef>
              <a:spcAft>
                <a:spcPts val="0"/>
              </a:spcAft>
              <a:buClr>
                <a:schemeClr val="dk2"/>
              </a:buClr>
              <a:buSzPts val="3000"/>
              <a:buChar char="●"/>
            </a:pPr>
            <a:r>
              <a:rPr lang="en-US" sz="3000" u="sng">
                <a:solidFill>
                  <a:schemeClr val="hlink"/>
                </a:solidFill>
                <a:hlinkClick r:id="rId3"/>
              </a:rPr>
              <a:t>The Service vs. Organizing Model</a:t>
            </a:r>
            <a:endParaRPr sz="3000">
              <a:solidFill>
                <a:schemeClr val="dk2"/>
              </a:solidFill>
            </a:endParaRPr>
          </a:p>
          <a:p>
            <a:pPr indent="-419100" lvl="0" marL="457200" rtl="0" algn="l">
              <a:lnSpc>
                <a:spcPct val="150000"/>
              </a:lnSpc>
              <a:spcBef>
                <a:spcPts val="0"/>
              </a:spcBef>
              <a:spcAft>
                <a:spcPts val="0"/>
              </a:spcAft>
              <a:buClr>
                <a:schemeClr val="dk2"/>
              </a:buClr>
              <a:buSzPts val="3000"/>
              <a:buChar char="●"/>
            </a:pPr>
            <a:r>
              <a:rPr lang="en-US" sz="3000" u="sng">
                <a:solidFill>
                  <a:schemeClr val="hlink"/>
                </a:solidFill>
                <a:hlinkClick r:id="rId4"/>
              </a:rPr>
              <a:t>Levels of Organizing Chart</a:t>
            </a:r>
            <a:endParaRPr sz="3000">
              <a:solidFill>
                <a:schemeClr val="dk2"/>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inimalist Book Slideshow for Business by Slidesgo">
  <a:themeElements>
    <a:clrScheme name="Simple Light">
      <a:dk1>
        <a:srgbClr val="08388D"/>
      </a:dk1>
      <a:lt1>
        <a:srgbClr val="F5F1ED"/>
      </a:lt1>
      <a:dk2>
        <a:srgbClr val="FFC2BD"/>
      </a:dk2>
      <a:lt2>
        <a:srgbClr val="FFFFFF"/>
      </a:lt2>
      <a:accent1>
        <a:srgbClr val="FFFFFF"/>
      </a:accent1>
      <a:accent2>
        <a:srgbClr val="FFFFFF"/>
      </a:accent2>
      <a:accent3>
        <a:srgbClr val="FFFFFF"/>
      </a:accent3>
      <a:accent4>
        <a:srgbClr val="FFFFFF"/>
      </a:accent4>
      <a:accent5>
        <a:srgbClr val="FFFFFF"/>
      </a:accent5>
      <a:accent6>
        <a:srgbClr val="FFFFFF"/>
      </a:accent6>
      <a:hlink>
        <a:srgbClr val="08388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5" ma:contentTypeDescription="Create a new document." ma:contentTypeScope="" ma:versionID="e05257e2ce122fad4b5793ee9b38b3dd">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28eda220ef14333943d9407b2522db8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66FBBA19-4798-4F69-B7DD-EECAAA5843C9}"/>
</file>

<file path=customXml/itemProps2.xml><?xml version="1.0" encoding="utf-8"?>
<ds:datastoreItem xmlns:ds="http://schemas.openxmlformats.org/officeDocument/2006/customXml" ds:itemID="{A6EADC6D-90B9-4723-98FE-1AE6F9B1D3D7}"/>
</file>

<file path=customXml/itemProps3.xml><?xml version="1.0" encoding="utf-8"?>
<ds:datastoreItem xmlns:ds="http://schemas.openxmlformats.org/officeDocument/2006/customXml" ds:itemID="{1FD9D9B1-BE20-490C-BA8B-270D019F5D33}"/>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Holmes, Ellen [NEA]</dc:creator>
  <dcterms:created xsi:type="dcterms:W3CDTF">2022-09-14T20:21:53Z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