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4_0.xml" ContentType="application/vnd.ms-powerpoint.comment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omments/modernComment_135_C2F94804.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37_133C71B4.xml" ContentType="application/vnd.ms-powerpoint.comments+xml"/>
  <Override PartName="/ppt/notesSlides/notesSlide9.xml" ContentType="application/vnd.openxmlformats-officedocument.presentationml.notesSlide+xml"/>
  <Override PartName="/ppt/comments/modernComment_110_0.xml" ContentType="application/vnd.ms-powerpoint.comments+xml"/>
  <Override PartName="/ppt/comments/modernComment_141_67C520CD.xml" ContentType="application/vnd.ms-powerpoint.comments+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8" r:id="rId4"/>
  </p:sldMasterIdLst>
  <p:notesMasterIdLst>
    <p:notesMasterId r:id="rId24"/>
  </p:notesMasterIdLst>
  <p:sldIdLst>
    <p:sldId id="256" r:id="rId5"/>
    <p:sldId id="260" r:id="rId6"/>
    <p:sldId id="257" r:id="rId7"/>
    <p:sldId id="317" r:id="rId8"/>
    <p:sldId id="309" r:id="rId9"/>
    <p:sldId id="270" r:id="rId10"/>
    <p:sldId id="264" r:id="rId11"/>
    <p:sldId id="278" r:id="rId12"/>
    <p:sldId id="310" r:id="rId13"/>
    <p:sldId id="311" r:id="rId14"/>
    <p:sldId id="272" r:id="rId15"/>
    <p:sldId id="314" r:id="rId16"/>
    <p:sldId id="324" r:id="rId17"/>
    <p:sldId id="319" r:id="rId18"/>
    <p:sldId id="320" r:id="rId19"/>
    <p:sldId id="321" r:id="rId20"/>
    <p:sldId id="322" r:id="rId21"/>
    <p:sldId id="323" r:id="rId22"/>
    <p:sldId id="286"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6C0503BC-D5E7-E78A-16CF-4A7F1BC0D4BA}" name="Heidi Miller" initials="HM" userId="S::Heidi.Miller@nysut.org::0bd7c7df-4485-482b-8ffd-1d8ef98a18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1D9F4C-B661-45E2-A93A-CAAE87B6F897}" v="1469" dt="2023-10-03T17:27:52.111"/>
  </p1510:revLst>
</p1510:revInfo>
</file>

<file path=ppt/tableStyles.xml><?xml version="1.0" encoding="utf-8"?>
<a:tblStyleLst xmlns:a="http://schemas.openxmlformats.org/drawingml/2006/main" def="{BBDAB932-3B93-46D5-B160-B9DC2B0081FD}">
  <a:tblStyle styleId="{BBDAB932-3B93-46D5-B160-B9DC2B0081F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7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comments/modernComment_104_0.xml><?xml version="1.0" encoding="utf-8"?>
<p188:cmLst xmlns:a="http://schemas.openxmlformats.org/drawingml/2006/main" xmlns:r="http://schemas.openxmlformats.org/officeDocument/2006/relationships" xmlns:p188="http://schemas.microsoft.com/office/powerpoint/2018/8/main">
  <p188:cm id="{C6995538-7615-4AD6-A34C-CFA34000833C}" authorId="{5EB03D44-B1C1-0879-E02E-DC41FCBAC9C0}" created="2023-08-25T18:38:48.705">
    <pc:sldMkLst xmlns:pc="http://schemas.microsoft.com/office/powerpoint/2013/main/command">
      <pc:docMk/>
      <pc:sldMk cId="0" sldId="260"/>
    </pc:sldMkLst>
    <p188:txBody>
      <a:bodyPr/>
      <a:lstStyle/>
      <a:p>
        <a:r>
          <a:rPr lang="en-US"/>
          <a:t>Beth </a:t>
        </a:r>
      </a:p>
    </p188:txBody>
  </p188:cm>
</p188:cmLst>
</file>

<file path=ppt/comments/modernComment_110_0.xml><?xml version="1.0" encoding="utf-8"?>
<p188:cmLst xmlns:a="http://schemas.openxmlformats.org/drawingml/2006/main" xmlns:r="http://schemas.openxmlformats.org/officeDocument/2006/relationships" xmlns:p188="http://schemas.microsoft.com/office/powerpoint/2018/8/main">
  <p188:cm id="{70C17888-B88B-462A-9313-A87FECE841C7}" authorId="{5EB03D44-B1C1-0879-E02E-DC41FCBAC9C0}" created="2023-08-25T18:54:28.098">
    <pc:sldMkLst xmlns:pc="http://schemas.microsoft.com/office/powerpoint/2013/main/command">
      <pc:docMk/>
      <pc:sldMk cId="0" sldId="272"/>
    </pc:sldMkLst>
    <p188:replyLst>
      <p188:reply id="{B2D5DAD7-93FE-41DB-BDE3-3DB9A164408A}" authorId="{5EB03D44-B1C1-0879-E02E-DC41FCBAC9C0}" created="2023-08-25T18:56:28.710">
        <p188:txBody>
          <a:bodyPr/>
          <a:lstStyle/>
          <a:p>
            <a:r>
              <a:rPr lang="en-US"/>
              <a:t>12</a:t>
            </a:r>
          </a:p>
        </p188:txBody>
      </p188:reply>
    </p188:replyLst>
    <p188:txBody>
      <a:bodyPr/>
      <a:lstStyle/>
      <a:p>
        <a:r>
          <a:rPr lang="en-US"/>
          <a:t>10-15 minutes depending on our timing </a:t>
        </a:r>
      </a:p>
    </p188:txBody>
  </p188:cm>
</p188:cmLst>
</file>

<file path=ppt/comments/modernComment_135_C2F94804.xml><?xml version="1.0" encoding="utf-8"?>
<p188:cmLst xmlns:a="http://schemas.openxmlformats.org/drawingml/2006/main" xmlns:r="http://schemas.openxmlformats.org/officeDocument/2006/relationships" xmlns:p188="http://schemas.microsoft.com/office/powerpoint/2018/8/main">
  <p188:cm id="{A5520025-6493-4B6B-8444-3C2429B12312}" authorId="{5EB03D44-B1C1-0879-E02E-DC41FCBAC9C0}" created="2023-08-25T18:41:12.348">
    <pc:sldMkLst xmlns:pc="http://schemas.microsoft.com/office/powerpoint/2013/main/command">
      <pc:docMk/>
      <pc:sldMk cId="3271116804" sldId="309"/>
    </pc:sldMkLst>
    <p188:txBody>
      <a:bodyPr/>
      <a:lstStyle/>
      <a:p>
        <a:r>
          <a:rPr lang="en-US"/>
          <a:t>Power=Melissa D</a:t>
        </a:r>
      </a:p>
    </p188:txBody>
  </p188:cm>
</p188:cmLst>
</file>

<file path=ppt/comments/modernComment_137_133C71B4.xml><?xml version="1.0" encoding="utf-8"?>
<p188:cmLst xmlns:a="http://schemas.openxmlformats.org/drawingml/2006/main" xmlns:r="http://schemas.openxmlformats.org/officeDocument/2006/relationships" xmlns:p188="http://schemas.microsoft.com/office/powerpoint/2018/8/main">
  <p188:cm id="{08954416-168E-44F3-9F9C-73FD19B4EC33}" authorId="{5EB03D44-B1C1-0879-E02E-DC41FCBAC9C0}" created="2023-08-25T18:14:19.442">
    <pc:sldMkLst xmlns:pc="http://schemas.microsoft.com/office/powerpoint/2013/main/command">
      <pc:docMk/>
      <pc:sldMk cId="322728372" sldId="311"/>
    </pc:sldMkLst>
    <p188:txBody>
      <a:bodyPr/>
      <a:lstStyle/>
      <a:p>
        <a:r>
          <a:rPr lang="en-US"/>
          <a:t>Top down power vs. bottom up power conversation </a:t>
        </a:r>
      </a:p>
    </p188:txBody>
  </p188:cm>
</p188:cmLst>
</file>

<file path=ppt/comments/modernComment_141_67C520CD.xml><?xml version="1.0" encoding="utf-8"?>
<p188:cmLst xmlns:a="http://schemas.openxmlformats.org/drawingml/2006/main" xmlns:r="http://schemas.openxmlformats.org/officeDocument/2006/relationships" xmlns:p188="http://schemas.microsoft.com/office/powerpoint/2018/8/main">
  <p188:cm id="{07C53BB5-64A2-45A8-87B4-F5F6028ED9AF}" authorId="{6C0503BC-D5E7-E78A-16CF-4A7F1BC0D4BA}" created="2023-09-08T17:39:50.550">
    <pc:sldMkLst xmlns:pc="http://schemas.microsoft.com/office/powerpoint/2013/main/command">
      <pc:docMk/>
      <pc:sldMk cId="1740972237" sldId="321"/>
    </pc:sldMkLst>
    <p188:txBody>
      <a:bodyPr/>
      <a:lstStyle/>
      <a:p>
        <a:r>
          <a:rPr lang="en-US"/>
          <a:t>Leave out bargaining
Engage community shorten</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3863E7-5F1A-434A-9A00-AC262CC89F89}" type="doc">
      <dgm:prSet loTypeId="urn:microsoft.com/office/officeart/2005/8/layout/cycle6" loCatId="relationship" qsTypeId="urn:microsoft.com/office/officeart/2005/8/quickstyle/simple3" qsCatId="simple" csTypeId="urn:microsoft.com/office/officeart/2005/8/colors/accent1_2" csCatId="accent1" phldr="1"/>
      <dgm:spPr/>
      <dgm:t>
        <a:bodyPr/>
        <a:lstStyle/>
        <a:p>
          <a:endParaRPr lang="en-US"/>
        </a:p>
      </dgm:t>
    </dgm:pt>
    <dgm:pt modelId="{37E08019-3DC2-4A21-B82D-D83B915CE9B5}">
      <dgm:prSet phldrT="[Text]"/>
      <dgm:spPr/>
      <dgm:t>
        <a:bodyPr/>
        <a:lstStyle/>
        <a:p>
          <a:r>
            <a:rPr lang="en-US" dirty="0"/>
            <a:t>Ellen Holmes-NEA</a:t>
          </a:r>
        </a:p>
      </dgm:t>
    </dgm:pt>
    <dgm:pt modelId="{C45581FF-B96C-477E-9626-AC62D00104D7}" type="parTrans" cxnId="{0E7BE3B8-F7F0-4D04-A3C3-34498F5FC910}">
      <dgm:prSet/>
      <dgm:spPr/>
      <dgm:t>
        <a:bodyPr/>
        <a:lstStyle/>
        <a:p>
          <a:endParaRPr lang="en-US"/>
        </a:p>
      </dgm:t>
    </dgm:pt>
    <dgm:pt modelId="{742A92FF-2D2D-43C3-B4B5-E3574354C83F}" type="sibTrans" cxnId="{0E7BE3B8-F7F0-4D04-A3C3-34498F5FC910}">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955A7D67-8261-4EAE-AE38-FFBB81BEE194}">
      <dgm:prSet phldrT="[Text]"/>
      <dgm:spPr/>
      <dgm:t>
        <a:bodyPr/>
        <a:lstStyle/>
        <a:p>
          <a:r>
            <a:rPr lang="en-US"/>
            <a:t>Helenna Chun-CEA</a:t>
          </a:r>
        </a:p>
      </dgm:t>
    </dgm:pt>
    <dgm:pt modelId="{A3E28660-E20D-4202-B8EE-67A78057DD42}" type="parTrans" cxnId="{BE3C6C59-9249-4268-B8D5-1D9F99B08C75}">
      <dgm:prSet/>
      <dgm:spPr/>
      <dgm:t>
        <a:bodyPr/>
        <a:lstStyle/>
        <a:p>
          <a:endParaRPr lang="en-US"/>
        </a:p>
      </dgm:t>
    </dgm:pt>
    <dgm:pt modelId="{735BF7FE-1800-4512-9DB3-987E66A44809}" type="sibTrans" cxnId="{BE3C6C59-9249-4268-B8D5-1D9F99B08C75}">
      <dgm:prSet/>
      <dgm:spPr/>
      <dgm:t>
        <a:bodyPr/>
        <a:lstStyle/>
        <a:p>
          <a:endParaRPr lang="en-US"/>
        </a:p>
      </dgm:t>
    </dgm:pt>
    <dgm:pt modelId="{72107A67-BE2C-42CB-BDDD-0D82510B6771}">
      <dgm:prSet phldrT="[Text]"/>
      <dgm:spPr/>
      <dgm:t>
        <a:bodyPr/>
        <a:lstStyle/>
        <a:p>
          <a:r>
            <a:rPr lang="en-US"/>
            <a:t>Melissa Dan-PBCCTA</a:t>
          </a:r>
        </a:p>
      </dgm:t>
    </dgm:pt>
    <dgm:pt modelId="{E302E857-B113-47D8-8E8C-F326E53DB15F}" type="parTrans" cxnId="{926ABC46-0F9C-4171-9769-8AC8A05F36A8}">
      <dgm:prSet/>
      <dgm:spPr/>
      <dgm:t>
        <a:bodyPr/>
        <a:lstStyle/>
        <a:p>
          <a:endParaRPr lang="en-US"/>
        </a:p>
      </dgm:t>
    </dgm:pt>
    <dgm:pt modelId="{C5A4C901-CC87-4D1C-91BE-B2AE755E9EF6}" type="sibTrans" cxnId="{926ABC46-0F9C-4171-9769-8AC8A05F36A8}">
      <dgm:prSet/>
      <dgm:spPr>
        <a:blipFill>
          <a:blip xmlns:r="http://schemas.openxmlformats.org/officeDocument/2006/relationships" r:embed="rId2"/>
          <a:srcRect/>
          <a:stretch>
            <a:fillRect t="-8000" b="-8000"/>
          </a:stretch>
        </a:blipFill>
      </dgm:spPr>
      <dgm:t>
        <a:bodyPr/>
        <a:lstStyle/>
        <a:p>
          <a:endParaRPr lang="en-US"/>
        </a:p>
      </dgm:t>
    </dgm:pt>
    <dgm:pt modelId="{335F56DA-8F4B-4A96-9F38-D6954686E8C5}">
      <dgm:prSet phldrT="[Text]"/>
      <dgm:spPr/>
      <dgm:t>
        <a:bodyPr/>
        <a:lstStyle/>
        <a:p>
          <a:r>
            <a:rPr lang="en-US"/>
            <a:t>Heidi Miller-NYSUT</a:t>
          </a:r>
        </a:p>
      </dgm:t>
    </dgm:pt>
    <dgm:pt modelId="{C7D7EF13-4B86-4618-93E3-BA0F66EB9260}" type="parTrans" cxnId="{17C3AC47-ECC7-44BA-9823-DB8879843355}">
      <dgm:prSet/>
      <dgm:spPr/>
      <dgm:t>
        <a:bodyPr/>
        <a:lstStyle/>
        <a:p>
          <a:endParaRPr lang="en-US"/>
        </a:p>
      </dgm:t>
    </dgm:pt>
    <dgm:pt modelId="{46ACE586-B9E0-4E92-AF74-E1CC30FF18B9}" type="sibTrans" cxnId="{17C3AC47-ECC7-44BA-9823-DB8879843355}">
      <dgm:prSet/>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Clenched Fist with solid fill"/>
        </a:ext>
      </dgm:extLst>
    </dgm:pt>
    <dgm:pt modelId="{CAAAB550-3D91-4A71-A6A7-57CB31307BC3}">
      <dgm:prSet phldrT="[Text]"/>
      <dgm:spPr/>
      <dgm:t>
        <a:bodyPr/>
        <a:lstStyle/>
        <a:p>
          <a:r>
            <a:rPr lang="en-US"/>
            <a:t>Beth Anderson-EM</a:t>
          </a:r>
        </a:p>
      </dgm:t>
    </dgm:pt>
    <dgm:pt modelId="{B587154A-CFC5-4E7E-A4CD-DD154790D467}" type="parTrans" cxnId="{800E8495-7B14-4F10-B6FF-89772440541B}">
      <dgm:prSet/>
      <dgm:spPr/>
      <dgm:t>
        <a:bodyPr/>
        <a:lstStyle/>
        <a:p>
          <a:endParaRPr lang="en-US"/>
        </a:p>
      </dgm:t>
    </dgm:pt>
    <dgm:pt modelId="{3162DA9C-EF28-4AE5-8842-46DA52819D51}" type="sibTrans" cxnId="{800E8495-7B14-4F10-B6FF-89772440541B}">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Clenched Fist with solid fill"/>
        </a:ext>
      </dgm:extLst>
    </dgm:pt>
    <dgm:pt modelId="{A5580163-718E-4E4E-8F5E-F341AA8228A2}">
      <dgm:prSet phldrT="[Text]"/>
      <dgm:spPr/>
      <dgm:t>
        <a:bodyPr/>
        <a:lstStyle/>
        <a:p>
          <a:r>
            <a:rPr lang="en-US"/>
            <a:t>Michelle Couture-NYSUT</a:t>
          </a:r>
        </a:p>
      </dgm:t>
    </dgm:pt>
    <dgm:pt modelId="{F767A928-5E71-455D-9AD0-0A50997DFA07}" type="parTrans" cxnId="{E83AC567-E22E-4BAD-8392-FFC73B2579BC}">
      <dgm:prSet/>
      <dgm:spPr/>
      <dgm:t>
        <a:bodyPr/>
        <a:lstStyle/>
        <a:p>
          <a:endParaRPr lang="en-US"/>
        </a:p>
      </dgm:t>
    </dgm:pt>
    <dgm:pt modelId="{74CFC171-C9FB-478A-976C-9651551CAB95}" type="sibTrans" cxnId="{E83AC567-E22E-4BAD-8392-FFC73B2579BC}">
      <dgm:prSet/>
      <dgm:spPr/>
      <dgm:t>
        <a:bodyPr/>
        <a:lstStyle/>
        <a:p>
          <a:endParaRPr lang="en-US"/>
        </a:p>
      </dgm:t>
    </dgm:pt>
    <dgm:pt modelId="{A1D41508-3EBB-4ABA-BC38-4D56EB5BFABC}">
      <dgm:prSet phldrT="[Text]"/>
      <dgm:spPr/>
      <dgm:t>
        <a:bodyPr/>
        <a:lstStyle/>
        <a:p>
          <a:r>
            <a:rPr lang="en-US"/>
            <a:t>Chad Williams-MEA</a:t>
          </a:r>
        </a:p>
      </dgm:t>
    </dgm:pt>
    <dgm:pt modelId="{B3628CFF-114E-443A-9923-67EA133FB8FD}" type="parTrans" cxnId="{32B70501-A9DC-4DCC-9714-757956EE77B8}">
      <dgm:prSet/>
      <dgm:spPr/>
      <dgm:t>
        <a:bodyPr/>
        <a:lstStyle/>
        <a:p>
          <a:endParaRPr lang="en-US"/>
        </a:p>
      </dgm:t>
    </dgm:pt>
    <dgm:pt modelId="{EF922F13-0BB9-435D-8F1A-E20EF1B86049}" type="sibTrans" cxnId="{32B70501-A9DC-4DCC-9714-757956EE77B8}">
      <dgm:prSet/>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Clenched Fist with solid fill"/>
        </a:ext>
      </dgm:extLst>
    </dgm:pt>
    <dgm:pt modelId="{833CA696-32BB-43FC-90D8-FB371066273D}">
      <dgm:prSet phldrT="[Text]"/>
      <dgm:spPr/>
      <dgm:t>
        <a:bodyPr/>
        <a:lstStyle/>
        <a:p>
          <a:pPr rtl="0"/>
          <a:r>
            <a:rPr lang="en-US">
              <a:latin typeface="Arial"/>
            </a:rPr>
            <a:t>Vanessa Pulkrabek-EM</a:t>
          </a:r>
          <a:endParaRPr lang="en-US" dirty="0"/>
        </a:p>
      </dgm:t>
    </dgm:pt>
    <dgm:pt modelId="{30F9F444-7233-475A-AEC7-74C9A5705398}" type="parTrans" cxnId="{77641B39-4459-4169-9A42-94518D74F53F}">
      <dgm:prSet/>
      <dgm:spPr/>
      <dgm:t>
        <a:bodyPr/>
        <a:lstStyle/>
        <a:p>
          <a:endParaRPr lang="en-US"/>
        </a:p>
      </dgm:t>
    </dgm:pt>
    <dgm:pt modelId="{02E72C1A-1201-41C0-AEB0-EDC9ABF19023}" type="sibTrans" cxnId="{77641B39-4459-4169-9A42-94518D74F53F}">
      <dgm:prSet/>
      <dgm:spPr/>
      <dgm:t>
        <a:bodyPr/>
        <a:lstStyle/>
        <a:p>
          <a:endParaRPr lang="en-US"/>
        </a:p>
      </dgm:t>
    </dgm:pt>
    <dgm:pt modelId="{89F2FB67-25E4-43DA-BD3B-97993C63B8EA}">
      <dgm:prSet/>
      <dgm:spPr/>
      <dgm:t>
        <a:bodyPr/>
        <a:lstStyle/>
        <a:p>
          <a:r>
            <a:rPr lang="en-US" dirty="0"/>
            <a:t>Terri Jones-TEA</a:t>
          </a:r>
        </a:p>
      </dgm:t>
    </dgm:pt>
    <dgm:pt modelId="{396422E0-2BBF-488B-8F6D-062049027AE2}" type="parTrans" cxnId="{82D2CD9F-1BCF-41E3-B9BE-6BAAD8DA2EA2}">
      <dgm:prSet/>
      <dgm:spPr/>
      <dgm:t>
        <a:bodyPr/>
        <a:lstStyle/>
        <a:p>
          <a:endParaRPr lang="en-US"/>
        </a:p>
      </dgm:t>
    </dgm:pt>
    <dgm:pt modelId="{881E2B49-74ED-4ED6-86FF-5928F5AF0DC9}" type="sibTrans" cxnId="{82D2CD9F-1BCF-41E3-B9BE-6BAAD8DA2EA2}">
      <dgm:prSet/>
      <dgm:spPr/>
      <dgm:t>
        <a:bodyPr/>
        <a:lstStyle/>
        <a:p>
          <a:endParaRPr lang="en-US"/>
        </a:p>
      </dgm:t>
    </dgm:pt>
    <dgm:pt modelId="{E45AFF37-E40B-4C99-A30E-64C53951B435}" type="pres">
      <dgm:prSet presAssocID="{EC3863E7-5F1A-434A-9A00-AC262CC89F89}" presName="cycle" presStyleCnt="0">
        <dgm:presLayoutVars>
          <dgm:dir/>
          <dgm:resizeHandles val="exact"/>
        </dgm:presLayoutVars>
      </dgm:prSet>
      <dgm:spPr/>
    </dgm:pt>
    <dgm:pt modelId="{838A9F45-D724-47F6-BBF4-36D525E12AE9}" type="pres">
      <dgm:prSet presAssocID="{37E08019-3DC2-4A21-B82D-D83B915CE9B5}" presName="node" presStyleLbl="node1" presStyleIdx="0" presStyleCnt="9">
        <dgm:presLayoutVars>
          <dgm:bulletEnabled val="1"/>
        </dgm:presLayoutVars>
      </dgm:prSet>
      <dgm:spPr/>
    </dgm:pt>
    <dgm:pt modelId="{90BB0787-A5B1-4263-8F1E-2761B4981E83}" type="pres">
      <dgm:prSet presAssocID="{37E08019-3DC2-4A21-B82D-D83B915CE9B5}" presName="spNode" presStyleCnt="0"/>
      <dgm:spPr/>
    </dgm:pt>
    <dgm:pt modelId="{443D6284-3625-4B89-8446-BE47AAB80E8F}" type="pres">
      <dgm:prSet presAssocID="{742A92FF-2D2D-43C3-B4B5-E3574354C83F}" presName="sibTrans" presStyleLbl="sibTrans1D1" presStyleIdx="0" presStyleCnt="9"/>
      <dgm:spPr/>
    </dgm:pt>
    <dgm:pt modelId="{654D388E-0176-44E6-A2AB-496E20DF71A1}" type="pres">
      <dgm:prSet presAssocID="{89F2FB67-25E4-43DA-BD3B-97993C63B8EA}" presName="node" presStyleLbl="node1" presStyleIdx="1" presStyleCnt="9">
        <dgm:presLayoutVars>
          <dgm:bulletEnabled val="1"/>
        </dgm:presLayoutVars>
      </dgm:prSet>
      <dgm:spPr/>
    </dgm:pt>
    <dgm:pt modelId="{819795AF-BAD3-48BF-AB8D-3B2EA1C77843}" type="pres">
      <dgm:prSet presAssocID="{89F2FB67-25E4-43DA-BD3B-97993C63B8EA}" presName="spNode" presStyleCnt="0"/>
      <dgm:spPr/>
    </dgm:pt>
    <dgm:pt modelId="{8CE78046-5D6C-4B65-95A6-07B50A5F6D6E}" type="pres">
      <dgm:prSet presAssocID="{881E2B49-74ED-4ED6-86FF-5928F5AF0DC9}" presName="sibTrans" presStyleLbl="sibTrans1D1" presStyleIdx="1" presStyleCnt="9"/>
      <dgm:spPr/>
    </dgm:pt>
    <dgm:pt modelId="{7BA9C90B-DBB7-4331-B25E-66EEA846C7A0}" type="pres">
      <dgm:prSet presAssocID="{955A7D67-8261-4EAE-AE38-FFBB81BEE194}" presName="node" presStyleLbl="node1" presStyleIdx="2" presStyleCnt="9">
        <dgm:presLayoutVars>
          <dgm:bulletEnabled val="1"/>
        </dgm:presLayoutVars>
      </dgm:prSet>
      <dgm:spPr/>
    </dgm:pt>
    <dgm:pt modelId="{52A4EF35-32B2-40EB-BFE1-30919B43F989}" type="pres">
      <dgm:prSet presAssocID="{955A7D67-8261-4EAE-AE38-FFBB81BEE194}" presName="spNode" presStyleCnt="0"/>
      <dgm:spPr/>
    </dgm:pt>
    <dgm:pt modelId="{47DB58E2-0985-4530-B23A-FB82FBBB28B5}" type="pres">
      <dgm:prSet presAssocID="{735BF7FE-1800-4512-9DB3-987E66A44809}" presName="sibTrans" presStyleLbl="sibTrans1D1" presStyleIdx="2" presStyleCnt="9"/>
      <dgm:spPr/>
    </dgm:pt>
    <dgm:pt modelId="{413E6052-E6AB-4DD1-8505-5C316EB2CACA}" type="pres">
      <dgm:prSet presAssocID="{335F56DA-8F4B-4A96-9F38-D6954686E8C5}" presName="node" presStyleLbl="node1" presStyleIdx="3" presStyleCnt="9">
        <dgm:presLayoutVars>
          <dgm:bulletEnabled val="1"/>
        </dgm:presLayoutVars>
      </dgm:prSet>
      <dgm:spPr/>
    </dgm:pt>
    <dgm:pt modelId="{320F4FC5-6E23-4773-874B-AEE9EF6D80C5}" type="pres">
      <dgm:prSet presAssocID="{335F56DA-8F4B-4A96-9F38-D6954686E8C5}" presName="spNode" presStyleCnt="0"/>
      <dgm:spPr/>
    </dgm:pt>
    <dgm:pt modelId="{BDB74C23-0496-4731-9363-FC89ABCF0474}" type="pres">
      <dgm:prSet presAssocID="{46ACE586-B9E0-4E92-AF74-E1CC30FF18B9}" presName="sibTrans" presStyleLbl="sibTrans1D1" presStyleIdx="3" presStyleCnt="9"/>
      <dgm:spPr/>
    </dgm:pt>
    <dgm:pt modelId="{BF8C0229-B4FA-4842-87FE-CD58A48F98F6}" type="pres">
      <dgm:prSet presAssocID="{CAAAB550-3D91-4A71-A6A7-57CB31307BC3}" presName="node" presStyleLbl="node1" presStyleIdx="4" presStyleCnt="9">
        <dgm:presLayoutVars>
          <dgm:bulletEnabled val="1"/>
        </dgm:presLayoutVars>
      </dgm:prSet>
      <dgm:spPr/>
    </dgm:pt>
    <dgm:pt modelId="{B43B980F-4097-47D4-887A-7956E6E57116}" type="pres">
      <dgm:prSet presAssocID="{CAAAB550-3D91-4A71-A6A7-57CB31307BC3}" presName="spNode" presStyleCnt="0"/>
      <dgm:spPr/>
    </dgm:pt>
    <dgm:pt modelId="{D78486AD-2677-4959-8D7D-BAB5D8AD9357}" type="pres">
      <dgm:prSet presAssocID="{3162DA9C-EF28-4AE5-8842-46DA52819D51}" presName="sibTrans" presStyleLbl="sibTrans1D1" presStyleIdx="4" presStyleCnt="9"/>
      <dgm:spPr/>
    </dgm:pt>
    <dgm:pt modelId="{5AB1DD25-7033-43A6-98D0-5A795A9A1C4F}" type="pres">
      <dgm:prSet presAssocID="{72107A67-BE2C-42CB-BDDD-0D82510B6771}" presName="node" presStyleLbl="node1" presStyleIdx="5" presStyleCnt="9">
        <dgm:presLayoutVars>
          <dgm:bulletEnabled val="1"/>
        </dgm:presLayoutVars>
      </dgm:prSet>
      <dgm:spPr/>
    </dgm:pt>
    <dgm:pt modelId="{D02EFAA5-D7BA-4110-A4B3-CC82F89293DB}" type="pres">
      <dgm:prSet presAssocID="{72107A67-BE2C-42CB-BDDD-0D82510B6771}" presName="spNode" presStyleCnt="0"/>
      <dgm:spPr/>
    </dgm:pt>
    <dgm:pt modelId="{6B85F998-3A3C-4D14-A027-8CEACFA3D7E3}" type="pres">
      <dgm:prSet presAssocID="{C5A4C901-CC87-4D1C-91BE-B2AE755E9EF6}" presName="sibTrans" presStyleLbl="sibTrans1D1" presStyleIdx="5" presStyleCnt="9"/>
      <dgm:spPr/>
    </dgm:pt>
    <dgm:pt modelId="{DE70CFA9-10B4-40F8-9DAB-3EA4E75F0080}" type="pres">
      <dgm:prSet presAssocID="{A5580163-718E-4E4E-8F5E-F341AA8228A2}" presName="node" presStyleLbl="node1" presStyleIdx="6" presStyleCnt="9">
        <dgm:presLayoutVars>
          <dgm:bulletEnabled val="1"/>
        </dgm:presLayoutVars>
      </dgm:prSet>
      <dgm:spPr/>
    </dgm:pt>
    <dgm:pt modelId="{51326190-DCBB-4097-BC6C-1EE1C1B9D45B}" type="pres">
      <dgm:prSet presAssocID="{A5580163-718E-4E4E-8F5E-F341AA8228A2}" presName="spNode" presStyleCnt="0"/>
      <dgm:spPr/>
    </dgm:pt>
    <dgm:pt modelId="{0AC56E43-D280-4F07-BA88-346ED50918FB}" type="pres">
      <dgm:prSet presAssocID="{74CFC171-C9FB-478A-976C-9651551CAB95}" presName="sibTrans" presStyleLbl="sibTrans1D1" presStyleIdx="6" presStyleCnt="9"/>
      <dgm:spPr/>
    </dgm:pt>
    <dgm:pt modelId="{38CE241F-05DA-4766-8D2B-010E02450F9C}" type="pres">
      <dgm:prSet presAssocID="{A1D41508-3EBB-4ABA-BC38-4D56EB5BFABC}" presName="node" presStyleLbl="node1" presStyleIdx="7" presStyleCnt="9">
        <dgm:presLayoutVars>
          <dgm:bulletEnabled val="1"/>
        </dgm:presLayoutVars>
      </dgm:prSet>
      <dgm:spPr/>
    </dgm:pt>
    <dgm:pt modelId="{5A1FCE9F-67F3-4914-AEE5-11666E908956}" type="pres">
      <dgm:prSet presAssocID="{A1D41508-3EBB-4ABA-BC38-4D56EB5BFABC}" presName="spNode" presStyleCnt="0"/>
      <dgm:spPr/>
    </dgm:pt>
    <dgm:pt modelId="{1D514A48-51CD-45B7-B404-E3528A8FA91C}" type="pres">
      <dgm:prSet presAssocID="{EF922F13-0BB9-435D-8F1A-E20EF1B86049}" presName="sibTrans" presStyleLbl="sibTrans1D1" presStyleIdx="7" presStyleCnt="9"/>
      <dgm:spPr/>
    </dgm:pt>
    <dgm:pt modelId="{B44A1DEF-7314-44A0-89CF-3781EE4EAB5F}" type="pres">
      <dgm:prSet presAssocID="{833CA696-32BB-43FC-90D8-FB371066273D}" presName="node" presStyleLbl="node1" presStyleIdx="8" presStyleCnt="9">
        <dgm:presLayoutVars>
          <dgm:bulletEnabled val="1"/>
        </dgm:presLayoutVars>
      </dgm:prSet>
      <dgm:spPr/>
    </dgm:pt>
    <dgm:pt modelId="{90F5FB56-AF41-4369-A32B-B6D30AEA59DF}" type="pres">
      <dgm:prSet presAssocID="{833CA696-32BB-43FC-90D8-FB371066273D}" presName="spNode" presStyleCnt="0"/>
      <dgm:spPr/>
    </dgm:pt>
    <dgm:pt modelId="{F962FE68-2266-4C76-A74B-81F655B4EA60}" type="pres">
      <dgm:prSet presAssocID="{02E72C1A-1201-41C0-AEB0-EDC9ABF19023}" presName="sibTrans" presStyleLbl="sibTrans1D1" presStyleIdx="8" presStyleCnt="9"/>
      <dgm:spPr/>
    </dgm:pt>
  </dgm:ptLst>
  <dgm:cxnLst>
    <dgm:cxn modelId="{32B70501-A9DC-4DCC-9714-757956EE77B8}" srcId="{EC3863E7-5F1A-434A-9A00-AC262CC89F89}" destId="{A1D41508-3EBB-4ABA-BC38-4D56EB5BFABC}" srcOrd="7" destOrd="0" parTransId="{B3628CFF-114E-443A-9923-67EA133FB8FD}" sibTransId="{EF922F13-0BB9-435D-8F1A-E20EF1B86049}"/>
    <dgm:cxn modelId="{C5C98C05-608A-47B3-98A7-DB39668C5449}" type="presOf" srcId="{742A92FF-2D2D-43C3-B4B5-E3574354C83F}" destId="{443D6284-3625-4B89-8446-BE47AAB80E8F}" srcOrd="0" destOrd="0" presId="urn:microsoft.com/office/officeart/2005/8/layout/cycle6"/>
    <dgm:cxn modelId="{9089BB08-EDC8-4F45-9AA9-864EF9B4998A}" type="presOf" srcId="{955A7D67-8261-4EAE-AE38-FFBB81BEE194}" destId="{7BA9C90B-DBB7-4331-B25E-66EEA846C7A0}" srcOrd="0" destOrd="0" presId="urn:microsoft.com/office/officeart/2005/8/layout/cycle6"/>
    <dgm:cxn modelId="{9AD6170A-1FC4-41D9-86CD-7A8B480073FF}" type="presOf" srcId="{881E2B49-74ED-4ED6-86FF-5928F5AF0DC9}" destId="{8CE78046-5D6C-4B65-95A6-07B50A5F6D6E}" srcOrd="0" destOrd="0" presId="urn:microsoft.com/office/officeart/2005/8/layout/cycle6"/>
    <dgm:cxn modelId="{FF34BB18-1036-4B4F-BF88-04E9352EEC4E}" type="presOf" srcId="{EC3863E7-5F1A-434A-9A00-AC262CC89F89}" destId="{E45AFF37-E40B-4C99-A30E-64C53951B435}" srcOrd="0" destOrd="0" presId="urn:microsoft.com/office/officeart/2005/8/layout/cycle6"/>
    <dgm:cxn modelId="{29C64819-D004-4FF1-AB6E-C17D84F55882}" type="presOf" srcId="{CAAAB550-3D91-4A71-A6A7-57CB31307BC3}" destId="{BF8C0229-B4FA-4842-87FE-CD58A48F98F6}" srcOrd="0" destOrd="0" presId="urn:microsoft.com/office/officeart/2005/8/layout/cycle6"/>
    <dgm:cxn modelId="{D07BA123-E7C7-42C5-8477-4164D1122028}" type="presOf" srcId="{A1D41508-3EBB-4ABA-BC38-4D56EB5BFABC}" destId="{38CE241F-05DA-4766-8D2B-010E02450F9C}" srcOrd="0" destOrd="0" presId="urn:microsoft.com/office/officeart/2005/8/layout/cycle6"/>
    <dgm:cxn modelId="{5BADE82B-6246-4570-ADBC-8DD0B8BDDFFC}" type="presOf" srcId="{89F2FB67-25E4-43DA-BD3B-97993C63B8EA}" destId="{654D388E-0176-44E6-A2AB-496E20DF71A1}" srcOrd="0" destOrd="0" presId="urn:microsoft.com/office/officeart/2005/8/layout/cycle6"/>
    <dgm:cxn modelId="{25A54235-CF9C-4932-9F5C-CD78E22FDEAA}" type="presOf" srcId="{37E08019-3DC2-4A21-B82D-D83B915CE9B5}" destId="{838A9F45-D724-47F6-BBF4-36D525E12AE9}" srcOrd="0" destOrd="0" presId="urn:microsoft.com/office/officeart/2005/8/layout/cycle6"/>
    <dgm:cxn modelId="{77641B39-4459-4169-9A42-94518D74F53F}" srcId="{EC3863E7-5F1A-434A-9A00-AC262CC89F89}" destId="{833CA696-32BB-43FC-90D8-FB371066273D}" srcOrd="8" destOrd="0" parTransId="{30F9F444-7233-475A-AEC7-74C9A5705398}" sibTransId="{02E72C1A-1201-41C0-AEB0-EDC9ABF19023}"/>
    <dgm:cxn modelId="{51B16566-FB1A-409F-8695-D47260AE0E9D}" type="presOf" srcId="{3162DA9C-EF28-4AE5-8842-46DA52819D51}" destId="{D78486AD-2677-4959-8D7D-BAB5D8AD9357}" srcOrd="0" destOrd="0" presId="urn:microsoft.com/office/officeart/2005/8/layout/cycle6"/>
    <dgm:cxn modelId="{926ABC46-0F9C-4171-9769-8AC8A05F36A8}" srcId="{EC3863E7-5F1A-434A-9A00-AC262CC89F89}" destId="{72107A67-BE2C-42CB-BDDD-0D82510B6771}" srcOrd="5" destOrd="0" parTransId="{E302E857-B113-47D8-8E8C-F326E53DB15F}" sibTransId="{C5A4C901-CC87-4D1C-91BE-B2AE755E9EF6}"/>
    <dgm:cxn modelId="{17C3AC47-ECC7-44BA-9823-DB8879843355}" srcId="{EC3863E7-5F1A-434A-9A00-AC262CC89F89}" destId="{335F56DA-8F4B-4A96-9F38-D6954686E8C5}" srcOrd="3" destOrd="0" parTransId="{C7D7EF13-4B86-4618-93E3-BA0F66EB9260}" sibTransId="{46ACE586-B9E0-4E92-AF74-E1CC30FF18B9}"/>
    <dgm:cxn modelId="{CB92AE67-3FDD-487C-821F-36B315172F0E}" type="presOf" srcId="{833CA696-32BB-43FC-90D8-FB371066273D}" destId="{B44A1DEF-7314-44A0-89CF-3781EE4EAB5F}" srcOrd="0" destOrd="0" presId="urn:microsoft.com/office/officeart/2005/8/layout/cycle6"/>
    <dgm:cxn modelId="{E83AC567-E22E-4BAD-8392-FFC73B2579BC}" srcId="{EC3863E7-5F1A-434A-9A00-AC262CC89F89}" destId="{A5580163-718E-4E4E-8F5E-F341AA8228A2}" srcOrd="6" destOrd="0" parTransId="{F767A928-5E71-455D-9AD0-0A50997DFA07}" sibTransId="{74CFC171-C9FB-478A-976C-9651551CAB95}"/>
    <dgm:cxn modelId="{C21E4C6B-B61B-4645-9B30-2A0F0B67E829}" type="presOf" srcId="{A5580163-718E-4E4E-8F5E-F341AA8228A2}" destId="{DE70CFA9-10B4-40F8-9DAB-3EA4E75F0080}" srcOrd="0" destOrd="0" presId="urn:microsoft.com/office/officeart/2005/8/layout/cycle6"/>
    <dgm:cxn modelId="{314B8751-0EB9-4D56-8B99-3F24988C4677}" type="presOf" srcId="{EF922F13-0BB9-435D-8F1A-E20EF1B86049}" destId="{1D514A48-51CD-45B7-B404-E3528A8FA91C}" srcOrd="0" destOrd="0" presId="urn:microsoft.com/office/officeart/2005/8/layout/cycle6"/>
    <dgm:cxn modelId="{BE3C6C59-9249-4268-B8D5-1D9F99B08C75}" srcId="{EC3863E7-5F1A-434A-9A00-AC262CC89F89}" destId="{955A7D67-8261-4EAE-AE38-FFBB81BEE194}" srcOrd="2" destOrd="0" parTransId="{A3E28660-E20D-4202-B8EE-67A78057DD42}" sibTransId="{735BF7FE-1800-4512-9DB3-987E66A44809}"/>
    <dgm:cxn modelId="{69C77593-2CDB-4DEE-AAF6-8FB5A07C192C}" type="presOf" srcId="{02E72C1A-1201-41C0-AEB0-EDC9ABF19023}" destId="{F962FE68-2266-4C76-A74B-81F655B4EA60}" srcOrd="0" destOrd="0" presId="urn:microsoft.com/office/officeart/2005/8/layout/cycle6"/>
    <dgm:cxn modelId="{800E8495-7B14-4F10-B6FF-89772440541B}" srcId="{EC3863E7-5F1A-434A-9A00-AC262CC89F89}" destId="{CAAAB550-3D91-4A71-A6A7-57CB31307BC3}" srcOrd="4" destOrd="0" parTransId="{B587154A-CFC5-4E7E-A4CD-DD154790D467}" sibTransId="{3162DA9C-EF28-4AE5-8842-46DA52819D51}"/>
    <dgm:cxn modelId="{82D2CD9F-1BCF-41E3-B9BE-6BAAD8DA2EA2}" srcId="{EC3863E7-5F1A-434A-9A00-AC262CC89F89}" destId="{89F2FB67-25E4-43DA-BD3B-97993C63B8EA}" srcOrd="1" destOrd="0" parTransId="{396422E0-2BBF-488B-8F6D-062049027AE2}" sibTransId="{881E2B49-74ED-4ED6-86FF-5928F5AF0DC9}"/>
    <dgm:cxn modelId="{E6A4FDB6-0715-4D7F-BD30-F239CC06BD1C}" type="presOf" srcId="{C5A4C901-CC87-4D1C-91BE-B2AE755E9EF6}" destId="{6B85F998-3A3C-4D14-A027-8CEACFA3D7E3}" srcOrd="0" destOrd="0" presId="urn:microsoft.com/office/officeart/2005/8/layout/cycle6"/>
    <dgm:cxn modelId="{0E7BE3B8-F7F0-4D04-A3C3-34498F5FC910}" srcId="{EC3863E7-5F1A-434A-9A00-AC262CC89F89}" destId="{37E08019-3DC2-4A21-B82D-D83B915CE9B5}" srcOrd="0" destOrd="0" parTransId="{C45581FF-B96C-477E-9626-AC62D00104D7}" sibTransId="{742A92FF-2D2D-43C3-B4B5-E3574354C83F}"/>
    <dgm:cxn modelId="{13CC7ABA-9DE6-4494-9B66-0119B2F0AAEB}" type="presOf" srcId="{335F56DA-8F4B-4A96-9F38-D6954686E8C5}" destId="{413E6052-E6AB-4DD1-8505-5C316EB2CACA}" srcOrd="0" destOrd="0" presId="urn:microsoft.com/office/officeart/2005/8/layout/cycle6"/>
    <dgm:cxn modelId="{AA6BF8CD-61B1-43FF-8E0D-11252484B39D}" type="presOf" srcId="{72107A67-BE2C-42CB-BDDD-0D82510B6771}" destId="{5AB1DD25-7033-43A6-98D0-5A795A9A1C4F}" srcOrd="0" destOrd="0" presId="urn:microsoft.com/office/officeart/2005/8/layout/cycle6"/>
    <dgm:cxn modelId="{28ECE3D7-520E-48D2-92F9-C512E2205AF8}" type="presOf" srcId="{735BF7FE-1800-4512-9DB3-987E66A44809}" destId="{47DB58E2-0985-4530-B23A-FB82FBBB28B5}" srcOrd="0" destOrd="0" presId="urn:microsoft.com/office/officeart/2005/8/layout/cycle6"/>
    <dgm:cxn modelId="{7FD3DCEB-7F78-433B-BA8D-372267E50A37}" type="presOf" srcId="{74CFC171-C9FB-478A-976C-9651551CAB95}" destId="{0AC56E43-D280-4F07-BA88-346ED50918FB}" srcOrd="0" destOrd="0" presId="urn:microsoft.com/office/officeart/2005/8/layout/cycle6"/>
    <dgm:cxn modelId="{30B105FA-7296-444B-9B93-7A2E8478D9BF}" type="presOf" srcId="{46ACE586-B9E0-4E92-AF74-E1CC30FF18B9}" destId="{BDB74C23-0496-4731-9363-FC89ABCF0474}" srcOrd="0" destOrd="0" presId="urn:microsoft.com/office/officeart/2005/8/layout/cycle6"/>
    <dgm:cxn modelId="{68F9A9BB-2902-429E-A8B2-22D70E5C441A}" type="presParOf" srcId="{E45AFF37-E40B-4C99-A30E-64C53951B435}" destId="{838A9F45-D724-47F6-BBF4-36D525E12AE9}" srcOrd="0" destOrd="0" presId="urn:microsoft.com/office/officeart/2005/8/layout/cycle6"/>
    <dgm:cxn modelId="{76159BB1-009A-4856-B736-E2674C1E95EE}" type="presParOf" srcId="{E45AFF37-E40B-4C99-A30E-64C53951B435}" destId="{90BB0787-A5B1-4263-8F1E-2761B4981E83}" srcOrd="1" destOrd="0" presId="urn:microsoft.com/office/officeart/2005/8/layout/cycle6"/>
    <dgm:cxn modelId="{ABE4E0EE-65A6-4E4A-B23C-59966536F8E1}" type="presParOf" srcId="{E45AFF37-E40B-4C99-A30E-64C53951B435}" destId="{443D6284-3625-4B89-8446-BE47AAB80E8F}" srcOrd="2" destOrd="0" presId="urn:microsoft.com/office/officeart/2005/8/layout/cycle6"/>
    <dgm:cxn modelId="{1407FF0D-7ACF-4284-980F-0835564492EB}" type="presParOf" srcId="{E45AFF37-E40B-4C99-A30E-64C53951B435}" destId="{654D388E-0176-44E6-A2AB-496E20DF71A1}" srcOrd="3" destOrd="0" presId="urn:microsoft.com/office/officeart/2005/8/layout/cycle6"/>
    <dgm:cxn modelId="{44811B70-FD33-452E-96A4-3A9FCEAEDEE7}" type="presParOf" srcId="{E45AFF37-E40B-4C99-A30E-64C53951B435}" destId="{819795AF-BAD3-48BF-AB8D-3B2EA1C77843}" srcOrd="4" destOrd="0" presId="urn:microsoft.com/office/officeart/2005/8/layout/cycle6"/>
    <dgm:cxn modelId="{072F6BDD-3006-42DD-BDB8-A2E64309FF3C}" type="presParOf" srcId="{E45AFF37-E40B-4C99-A30E-64C53951B435}" destId="{8CE78046-5D6C-4B65-95A6-07B50A5F6D6E}" srcOrd="5" destOrd="0" presId="urn:microsoft.com/office/officeart/2005/8/layout/cycle6"/>
    <dgm:cxn modelId="{C8BB98EE-CDEE-4B3E-9E13-D303505ECCD6}" type="presParOf" srcId="{E45AFF37-E40B-4C99-A30E-64C53951B435}" destId="{7BA9C90B-DBB7-4331-B25E-66EEA846C7A0}" srcOrd="6" destOrd="0" presId="urn:microsoft.com/office/officeart/2005/8/layout/cycle6"/>
    <dgm:cxn modelId="{49717795-76E2-4579-889D-850515050081}" type="presParOf" srcId="{E45AFF37-E40B-4C99-A30E-64C53951B435}" destId="{52A4EF35-32B2-40EB-BFE1-30919B43F989}" srcOrd="7" destOrd="0" presId="urn:microsoft.com/office/officeart/2005/8/layout/cycle6"/>
    <dgm:cxn modelId="{458AE4CC-4BCF-48AF-88B7-4D08580CEBAA}" type="presParOf" srcId="{E45AFF37-E40B-4C99-A30E-64C53951B435}" destId="{47DB58E2-0985-4530-B23A-FB82FBBB28B5}" srcOrd="8" destOrd="0" presId="urn:microsoft.com/office/officeart/2005/8/layout/cycle6"/>
    <dgm:cxn modelId="{98BD488B-B50F-4063-B204-283EF28DAEF1}" type="presParOf" srcId="{E45AFF37-E40B-4C99-A30E-64C53951B435}" destId="{413E6052-E6AB-4DD1-8505-5C316EB2CACA}" srcOrd="9" destOrd="0" presId="urn:microsoft.com/office/officeart/2005/8/layout/cycle6"/>
    <dgm:cxn modelId="{CD8DD7F6-5B5F-4869-8D40-163F28ED7427}" type="presParOf" srcId="{E45AFF37-E40B-4C99-A30E-64C53951B435}" destId="{320F4FC5-6E23-4773-874B-AEE9EF6D80C5}" srcOrd="10" destOrd="0" presId="urn:microsoft.com/office/officeart/2005/8/layout/cycle6"/>
    <dgm:cxn modelId="{9DB9753B-8C24-4009-9C6B-40021E9C7F8C}" type="presParOf" srcId="{E45AFF37-E40B-4C99-A30E-64C53951B435}" destId="{BDB74C23-0496-4731-9363-FC89ABCF0474}" srcOrd="11" destOrd="0" presId="urn:microsoft.com/office/officeart/2005/8/layout/cycle6"/>
    <dgm:cxn modelId="{F7D09C6E-6B77-4782-A416-EA17B45228CA}" type="presParOf" srcId="{E45AFF37-E40B-4C99-A30E-64C53951B435}" destId="{BF8C0229-B4FA-4842-87FE-CD58A48F98F6}" srcOrd="12" destOrd="0" presId="urn:microsoft.com/office/officeart/2005/8/layout/cycle6"/>
    <dgm:cxn modelId="{0EB8A0DB-01ED-4F72-AA31-993204B80E86}" type="presParOf" srcId="{E45AFF37-E40B-4C99-A30E-64C53951B435}" destId="{B43B980F-4097-47D4-887A-7956E6E57116}" srcOrd="13" destOrd="0" presId="urn:microsoft.com/office/officeart/2005/8/layout/cycle6"/>
    <dgm:cxn modelId="{B3997E5A-A4F2-42BC-A154-6E44EF044F3A}" type="presParOf" srcId="{E45AFF37-E40B-4C99-A30E-64C53951B435}" destId="{D78486AD-2677-4959-8D7D-BAB5D8AD9357}" srcOrd="14" destOrd="0" presId="urn:microsoft.com/office/officeart/2005/8/layout/cycle6"/>
    <dgm:cxn modelId="{E62ACE5A-1DBE-4E90-A1C4-E92D52383481}" type="presParOf" srcId="{E45AFF37-E40B-4C99-A30E-64C53951B435}" destId="{5AB1DD25-7033-43A6-98D0-5A795A9A1C4F}" srcOrd="15" destOrd="0" presId="urn:microsoft.com/office/officeart/2005/8/layout/cycle6"/>
    <dgm:cxn modelId="{C2AF781C-22AD-4DE4-8CF2-91674AC4170E}" type="presParOf" srcId="{E45AFF37-E40B-4C99-A30E-64C53951B435}" destId="{D02EFAA5-D7BA-4110-A4B3-CC82F89293DB}" srcOrd="16" destOrd="0" presId="urn:microsoft.com/office/officeart/2005/8/layout/cycle6"/>
    <dgm:cxn modelId="{0E1D55BF-6824-4F64-AFC2-92B62F5056FA}" type="presParOf" srcId="{E45AFF37-E40B-4C99-A30E-64C53951B435}" destId="{6B85F998-3A3C-4D14-A027-8CEACFA3D7E3}" srcOrd="17" destOrd="0" presId="urn:microsoft.com/office/officeart/2005/8/layout/cycle6"/>
    <dgm:cxn modelId="{696BBAF1-85AE-445A-8D6F-16F037DF4B9B}" type="presParOf" srcId="{E45AFF37-E40B-4C99-A30E-64C53951B435}" destId="{DE70CFA9-10B4-40F8-9DAB-3EA4E75F0080}" srcOrd="18" destOrd="0" presId="urn:microsoft.com/office/officeart/2005/8/layout/cycle6"/>
    <dgm:cxn modelId="{3AE2959B-101B-487E-AF0C-2B92F077362C}" type="presParOf" srcId="{E45AFF37-E40B-4C99-A30E-64C53951B435}" destId="{51326190-DCBB-4097-BC6C-1EE1C1B9D45B}" srcOrd="19" destOrd="0" presId="urn:microsoft.com/office/officeart/2005/8/layout/cycle6"/>
    <dgm:cxn modelId="{DCCC4E24-6C33-4EFF-B792-DE49695D30C0}" type="presParOf" srcId="{E45AFF37-E40B-4C99-A30E-64C53951B435}" destId="{0AC56E43-D280-4F07-BA88-346ED50918FB}" srcOrd="20" destOrd="0" presId="urn:microsoft.com/office/officeart/2005/8/layout/cycle6"/>
    <dgm:cxn modelId="{CFF06E04-8B05-45A5-99A6-AC2C33C6EC73}" type="presParOf" srcId="{E45AFF37-E40B-4C99-A30E-64C53951B435}" destId="{38CE241F-05DA-4766-8D2B-010E02450F9C}" srcOrd="21" destOrd="0" presId="urn:microsoft.com/office/officeart/2005/8/layout/cycle6"/>
    <dgm:cxn modelId="{B3523292-B76C-444C-99DB-D8D7D6509805}" type="presParOf" srcId="{E45AFF37-E40B-4C99-A30E-64C53951B435}" destId="{5A1FCE9F-67F3-4914-AEE5-11666E908956}" srcOrd="22" destOrd="0" presId="urn:microsoft.com/office/officeart/2005/8/layout/cycle6"/>
    <dgm:cxn modelId="{612CFEFE-A690-4F7F-9180-4C86D192FDF1}" type="presParOf" srcId="{E45AFF37-E40B-4C99-A30E-64C53951B435}" destId="{1D514A48-51CD-45B7-B404-E3528A8FA91C}" srcOrd="23" destOrd="0" presId="urn:microsoft.com/office/officeart/2005/8/layout/cycle6"/>
    <dgm:cxn modelId="{DFB6E4F6-6671-4E23-A58A-56DB7B99F975}" type="presParOf" srcId="{E45AFF37-E40B-4C99-A30E-64C53951B435}" destId="{B44A1DEF-7314-44A0-89CF-3781EE4EAB5F}" srcOrd="24" destOrd="0" presId="urn:microsoft.com/office/officeart/2005/8/layout/cycle6"/>
    <dgm:cxn modelId="{12C9AF69-AA30-4619-B06A-3B200128B3B5}" type="presParOf" srcId="{E45AFF37-E40B-4C99-A30E-64C53951B435}" destId="{90F5FB56-AF41-4369-A32B-B6D30AEA59DF}" srcOrd="25" destOrd="0" presId="urn:microsoft.com/office/officeart/2005/8/layout/cycle6"/>
    <dgm:cxn modelId="{0891C383-7C62-492F-B4BA-52EF83658379}" type="presParOf" srcId="{E45AFF37-E40B-4C99-A30E-64C53951B435}" destId="{F962FE68-2266-4C76-A74B-81F655B4EA60}" srcOrd="26"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A9F45-D724-47F6-BBF4-36D525E12AE9}">
      <dsp:nvSpPr>
        <dsp:cNvPr id="0" name=""/>
        <dsp:cNvSpPr/>
      </dsp:nvSpPr>
      <dsp:spPr>
        <a:xfrm>
          <a:off x="4008497" y="1696"/>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Ellen Holmes-NEA</a:t>
          </a:r>
        </a:p>
      </dsp:txBody>
      <dsp:txXfrm>
        <a:off x="4034964" y="28163"/>
        <a:ext cx="781179" cy="489239"/>
      </dsp:txXfrm>
    </dsp:sp>
    <dsp:sp modelId="{443D6284-3625-4B89-8446-BE47AAB80E8F}">
      <dsp:nvSpPr>
        <dsp:cNvPr id="0" name=""/>
        <dsp:cNvSpPr/>
      </dsp:nvSpPr>
      <dsp:spPr>
        <a:xfrm>
          <a:off x="2342378" y="272783"/>
          <a:ext cx="4166351" cy="4166351"/>
        </a:xfrm>
        <a:custGeom>
          <a:avLst/>
          <a:gdLst/>
          <a:ahLst/>
          <a:cxnLst/>
          <a:rect l="0" t="0" r="0" b="0"/>
          <a:pathLst>
            <a:path>
              <a:moveTo>
                <a:pt x="2505485" y="43255"/>
              </a:moveTo>
              <a:arcTo wR="2083175" hR="2083175" stAng="16901778" swAng="86977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54D388E-0176-44E6-A2AB-496E20DF71A1}">
      <dsp:nvSpPr>
        <dsp:cNvPr id="0" name=""/>
        <dsp:cNvSpPr/>
      </dsp:nvSpPr>
      <dsp:spPr>
        <a:xfrm>
          <a:off x="5347536" y="489067"/>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Terri Jones-TEA</a:t>
          </a:r>
        </a:p>
      </dsp:txBody>
      <dsp:txXfrm>
        <a:off x="5374003" y="515534"/>
        <a:ext cx="781179" cy="489239"/>
      </dsp:txXfrm>
    </dsp:sp>
    <dsp:sp modelId="{8CE78046-5D6C-4B65-95A6-07B50A5F6D6E}">
      <dsp:nvSpPr>
        <dsp:cNvPr id="0" name=""/>
        <dsp:cNvSpPr/>
      </dsp:nvSpPr>
      <dsp:spPr>
        <a:xfrm>
          <a:off x="2342378" y="272783"/>
          <a:ext cx="4166351" cy="4166351"/>
        </a:xfrm>
        <a:custGeom>
          <a:avLst/>
          <a:gdLst/>
          <a:ahLst/>
          <a:cxnLst/>
          <a:rect l="0" t="0" r="0" b="0"/>
          <a:pathLst>
            <a:path>
              <a:moveTo>
                <a:pt x="3695887" y="764547"/>
              </a:moveTo>
              <a:arcTo wR="2083175" hR="2083175" stAng="19243739" swAng="128217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BA9C90B-DBB7-4331-B25E-66EEA846C7A0}">
      <dsp:nvSpPr>
        <dsp:cNvPr id="0" name=""/>
        <dsp:cNvSpPr/>
      </dsp:nvSpPr>
      <dsp:spPr>
        <a:xfrm>
          <a:off x="6060024" y="1723132"/>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Helenna Chun-CEA</a:t>
          </a:r>
        </a:p>
      </dsp:txBody>
      <dsp:txXfrm>
        <a:off x="6086491" y="1749599"/>
        <a:ext cx="781179" cy="489239"/>
      </dsp:txXfrm>
    </dsp:sp>
    <dsp:sp modelId="{47DB58E2-0985-4530-B23A-FB82FBBB28B5}">
      <dsp:nvSpPr>
        <dsp:cNvPr id="0" name=""/>
        <dsp:cNvSpPr/>
      </dsp:nvSpPr>
      <dsp:spPr>
        <a:xfrm>
          <a:off x="2342378" y="272783"/>
          <a:ext cx="4166351" cy="4166351"/>
        </a:xfrm>
        <a:custGeom>
          <a:avLst/>
          <a:gdLst/>
          <a:ahLst/>
          <a:cxnLst/>
          <a:rect l="0" t="0" r="0" b="0"/>
          <a:pathLst>
            <a:path>
              <a:moveTo>
                <a:pt x="4164739" y="2001249"/>
              </a:moveTo>
              <a:arcTo wR="2083175" hR="2083175" stAng="21464767" swAng="142327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13E6052-E6AB-4DD1-8505-5C316EB2CACA}">
      <dsp:nvSpPr>
        <dsp:cNvPr id="0" name=""/>
        <dsp:cNvSpPr/>
      </dsp:nvSpPr>
      <dsp:spPr>
        <a:xfrm>
          <a:off x="5812580" y="3126459"/>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Heidi Miller-NYSUT</a:t>
          </a:r>
        </a:p>
      </dsp:txBody>
      <dsp:txXfrm>
        <a:off x="5839047" y="3152926"/>
        <a:ext cx="781179" cy="489239"/>
      </dsp:txXfrm>
    </dsp:sp>
    <dsp:sp modelId="{BDB74C23-0496-4731-9363-FC89ABCF0474}">
      <dsp:nvSpPr>
        <dsp:cNvPr id="0" name=""/>
        <dsp:cNvSpPr/>
      </dsp:nvSpPr>
      <dsp:spPr>
        <a:xfrm>
          <a:off x="2342378" y="272783"/>
          <a:ext cx="4166351" cy="4166351"/>
        </a:xfrm>
        <a:custGeom>
          <a:avLst/>
          <a:gdLst/>
          <a:ahLst/>
          <a:cxnLst/>
          <a:rect l="0" t="0" r="0" b="0"/>
          <a:pathLst>
            <a:path>
              <a:moveTo>
                <a:pt x="3696598" y="3400933"/>
              </a:moveTo>
              <a:arcTo wR="2083175" hR="2083175" stAng="2354407" swAng="106467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F8C0229-B4FA-4842-87FE-CD58A48F98F6}">
      <dsp:nvSpPr>
        <dsp:cNvPr id="0" name=""/>
        <dsp:cNvSpPr/>
      </dsp:nvSpPr>
      <dsp:spPr>
        <a:xfrm>
          <a:off x="4720985" y="4042416"/>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Beth Anderson-EM</a:t>
          </a:r>
        </a:p>
      </dsp:txBody>
      <dsp:txXfrm>
        <a:off x="4747452" y="4068883"/>
        <a:ext cx="781179" cy="489239"/>
      </dsp:txXfrm>
    </dsp:sp>
    <dsp:sp modelId="{D78486AD-2677-4959-8D7D-BAB5D8AD9357}">
      <dsp:nvSpPr>
        <dsp:cNvPr id="0" name=""/>
        <dsp:cNvSpPr/>
      </dsp:nvSpPr>
      <dsp:spPr>
        <a:xfrm>
          <a:off x="2342378" y="272783"/>
          <a:ext cx="4166351" cy="4166351"/>
        </a:xfrm>
        <a:custGeom>
          <a:avLst/>
          <a:gdLst/>
          <a:ahLst/>
          <a:cxnLst/>
          <a:rect l="0" t="0" r="0" b="0"/>
          <a:pathLst>
            <a:path>
              <a:moveTo>
                <a:pt x="2372756" y="4146125"/>
              </a:moveTo>
              <a:arcTo wR="2083175" hR="2083175" stAng="4920568" swAng="95886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AB1DD25-7033-43A6-98D0-5A795A9A1C4F}">
      <dsp:nvSpPr>
        <dsp:cNvPr id="0" name=""/>
        <dsp:cNvSpPr/>
      </dsp:nvSpPr>
      <dsp:spPr>
        <a:xfrm>
          <a:off x="3296009" y="4042416"/>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Melissa Dan-PBCCTA</a:t>
          </a:r>
        </a:p>
      </dsp:txBody>
      <dsp:txXfrm>
        <a:off x="3322476" y="4068883"/>
        <a:ext cx="781179" cy="489239"/>
      </dsp:txXfrm>
    </dsp:sp>
    <dsp:sp modelId="{6B85F998-3A3C-4D14-A027-8CEACFA3D7E3}">
      <dsp:nvSpPr>
        <dsp:cNvPr id="0" name=""/>
        <dsp:cNvSpPr/>
      </dsp:nvSpPr>
      <dsp:spPr>
        <a:xfrm>
          <a:off x="2342378" y="272783"/>
          <a:ext cx="4166351" cy="4166351"/>
        </a:xfrm>
        <a:custGeom>
          <a:avLst/>
          <a:gdLst/>
          <a:ahLst/>
          <a:cxnLst/>
          <a:rect l="0" t="0" r="0" b="0"/>
          <a:pathLst>
            <a:path>
              <a:moveTo>
                <a:pt x="948128" y="3829969"/>
              </a:moveTo>
              <a:arcTo wR="2083175" hR="2083175" stAng="7380922" swAng="106467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E70CFA9-10B4-40F8-9DAB-3EA4E75F0080}">
      <dsp:nvSpPr>
        <dsp:cNvPr id="0" name=""/>
        <dsp:cNvSpPr/>
      </dsp:nvSpPr>
      <dsp:spPr>
        <a:xfrm>
          <a:off x="2204414" y="3126459"/>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Michelle Couture-NYSUT</a:t>
          </a:r>
        </a:p>
      </dsp:txBody>
      <dsp:txXfrm>
        <a:off x="2230881" y="3152926"/>
        <a:ext cx="781179" cy="489239"/>
      </dsp:txXfrm>
    </dsp:sp>
    <dsp:sp modelId="{0AC56E43-D280-4F07-BA88-346ED50918FB}">
      <dsp:nvSpPr>
        <dsp:cNvPr id="0" name=""/>
        <dsp:cNvSpPr/>
      </dsp:nvSpPr>
      <dsp:spPr>
        <a:xfrm>
          <a:off x="2342378" y="272783"/>
          <a:ext cx="4166351" cy="4166351"/>
        </a:xfrm>
        <a:custGeom>
          <a:avLst/>
          <a:gdLst/>
          <a:ahLst/>
          <a:cxnLst/>
          <a:rect l="0" t="0" r="0" b="0"/>
          <a:pathLst>
            <a:path>
              <a:moveTo>
                <a:pt x="144516" y="2845555"/>
              </a:moveTo>
              <a:arcTo wR="2083175" hR="2083175" stAng="9511963" swAng="142327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8CE241F-05DA-4766-8D2B-010E02450F9C}">
      <dsp:nvSpPr>
        <dsp:cNvPr id="0" name=""/>
        <dsp:cNvSpPr/>
      </dsp:nvSpPr>
      <dsp:spPr>
        <a:xfrm>
          <a:off x="1956969" y="1723132"/>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Chad Williams-MEA</a:t>
          </a:r>
        </a:p>
      </dsp:txBody>
      <dsp:txXfrm>
        <a:off x="1983436" y="1749599"/>
        <a:ext cx="781179" cy="489239"/>
      </dsp:txXfrm>
    </dsp:sp>
    <dsp:sp modelId="{1D514A48-51CD-45B7-B404-E3528A8FA91C}">
      <dsp:nvSpPr>
        <dsp:cNvPr id="0" name=""/>
        <dsp:cNvSpPr/>
      </dsp:nvSpPr>
      <dsp:spPr>
        <a:xfrm>
          <a:off x="2342378" y="272783"/>
          <a:ext cx="4166351" cy="4166351"/>
        </a:xfrm>
        <a:custGeom>
          <a:avLst/>
          <a:gdLst/>
          <a:ahLst/>
          <a:cxnLst/>
          <a:rect l="0" t="0" r="0" b="0"/>
          <a:pathLst>
            <a:path>
              <a:moveTo>
                <a:pt x="100853" y="1442846"/>
              </a:moveTo>
              <a:arcTo wR="2083175" hR="2083175" stAng="11874089" swAng="128217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44A1DEF-7314-44A0-89CF-3781EE4EAB5F}">
      <dsp:nvSpPr>
        <dsp:cNvPr id="0" name=""/>
        <dsp:cNvSpPr/>
      </dsp:nvSpPr>
      <dsp:spPr>
        <a:xfrm>
          <a:off x="2669457" y="489067"/>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a:rPr>
            <a:t>Vanessa Pulkrabek-EM</a:t>
          </a:r>
          <a:endParaRPr lang="en-US" sz="1000" kern="1200" dirty="0"/>
        </a:p>
      </dsp:txBody>
      <dsp:txXfrm>
        <a:off x="2695924" y="515534"/>
        <a:ext cx="781179" cy="489239"/>
      </dsp:txXfrm>
    </dsp:sp>
    <dsp:sp modelId="{F962FE68-2266-4C76-A74B-81F655B4EA60}">
      <dsp:nvSpPr>
        <dsp:cNvPr id="0" name=""/>
        <dsp:cNvSpPr/>
      </dsp:nvSpPr>
      <dsp:spPr>
        <a:xfrm>
          <a:off x="2342378" y="272783"/>
          <a:ext cx="4166351" cy="4166351"/>
        </a:xfrm>
        <a:custGeom>
          <a:avLst/>
          <a:gdLst/>
          <a:ahLst/>
          <a:cxnLst/>
          <a:rect l="0" t="0" r="0" b="0"/>
          <a:pathLst>
            <a:path>
              <a:moveTo>
                <a:pt x="1163682" y="213910"/>
              </a:moveTo>
              <a:arcTo wR="2083175" hR="2083175" stAng="14628443" swAng="86977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8f4bd2034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8f4bd2034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9f2cce1ec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9f2cce1ec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8f6f6f201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8f6f6f201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a730e2d071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a730e2d07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4534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9f2cce1ec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9f2cce1ec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a75e691862_1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a75e691862_1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a75e691862_1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a75e691862_1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a730e2d071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a730e2d07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0260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a730e2d071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a730e2d071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9fd64f1d4a_3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9fd64f1d4a_3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561900" y="1360475"/>
            <a:ext cx="8172600" cy="150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500"/>
              <a:buFont typeface="Montserrat ExtraLight"/>
              <a:buNone/>
              <a:defRPr sz="4500">
                <a:solidFill>
                  <a:schemeClr val="lt1"/>
                </a:solidFill>
                <a:latin typeface="Montserrat ExtraLight"/>
                <a:ea typeface="Montserrat ExtraLight"/>
                <a:cs typeface="Montserrat ExtraLight"/>
                <a:sym typeface="Montserrat ExtraLight"/>
              </a:defRPr>
            </a:lvl1pPr>
            <a:lvl2pPr lvl="1" algn="ctr">
              <a:spcBef>
                <a:spcPts val="0"/>
              </a:spcBef>
              <a:spcAft>
                <a:spcPts val="0"/>
              </a:spcAft>
              <a:buClr>
                <a:schemeClr val="lt1"/>
              </a:buClr>
              <a:buSzPts val="5800"/>
              <a:buNone/>
              <a:defRPr sz="5800">
                <a:solidFill>
                  <a:schemeClr val="lt1"/>
                </a:solidFill>
              </a:defRPr>
            </a:lvl2pPr>
            <a:lvl3pPr lvl="2" algn="ctr">
              <a:spcBef>
                <a:spcPts val="0"/>
              </a:spcBef>
              <a:spcAft>
                <a:spcPts val="0"/>
              </a:spcAft>
              <a:buClr>
                <a:schemeClr val="lt1"/>
              </a:buClr>
              <a:buSzPts val="5800"/>
              <a:buNone/>
              <a:defRPr sz="5800">
                <a:solidFill>
                  <a:schemeClr val="lt1"/>
                </a:solidFill>
              </a:defRPr>
            </a:lvl3pPr>
            <a:lvl4pPr lvl="3" algn="ctr">
              <a:spcBef>
                <a:spcPts val="0"/>
              </a:spcBef>
              <a:spcAft>
                <a:spcPts val="0"/>
              </a:spcAft>
              <a:buClr>
                <a:schemeClr val="lt1"/>
              </a:buClr>
              <a:buSzPts val="5800"/>
              <a:buNone/>
              <a:defRPr sz="5800">
                <a:solidFill>
                  <a:schemeClr val="lt1"/>
                </a:solidFill>
              </a:defRPr>
            </a:lvl4pPr>
            <a:lvl5pPr lvl="4" algn="ctr">
              <a:spcBef>
                <a:spcPts val="0"/>
              </a:spcBef>
              <a:spcAft>
                <a:spcPts val="0"/>
              </a:spcAft>
              <a:buClr>
                <a:schemeClr val="lt1"/>
              </a:buClr>
              <a:buSzPts val="5800"/>
              <a:buNone/>
              <a:defRPr sz="5800">
                <a:solidFill>
                  <a:schemeClr val="lt1"/>
                </a:solidFill>
              </a:defRPr>
            </a:lvl5pPr>
            <a:lvl6pPr lvl="5" algn="ctr">
              <a:spcBef>
                <a:spcPts val="0"/>
              </a:spcBef>
              <a:spcAft>
                <a:spcPts val="0"/>
              </a:spcAft>
              <a:buClr>
                <a:schemeClr val="lt1"/>
              </a:buClr>
              <a:buSzPts val="5800"/>
              <a:buNone/>
              <a:defRPr sz="5800">
                <a:solidFill>
                  <a:schemeClr val="lt1"/>
                </a:solidFill>
              </a:defRPr>
            </a:lvl6pPr>
            <a:lvl7pPr lvl="6" algn="ctr">
              <a:spcBef>
                <a:spcPts val="0"/>
              </a:spcBef>
              <a:spcAft>
                <a:spcPts val="0"/>
              </a:spcAft>
              <a:buClr>
                <a:schemeClr val="lt1"/>
              </a:buClr>
              <a:buSzPts val="5800"/>
              <a:buNone/>
              <a:defRPr sz="5800">
                <a:solidFill>
                  <a:schemeClr val="lt1"/>
                </a:solidFill>
              </a:defRPr>
            </a:lvl7pPr>
            <a:lvl8pPr lvl="7" algn="ctr">
              <a:spcBef>
                <a:spcPts val="0"/>
              </a:spcBef>
              <a:spcAft>
                <a:spcPts val="0"/>
              </a:spcAft>
              <a:buClr>
                <a:schemeClr val="lt1"/>
              </a:buClr>
              <a:buSzPts val="5800"/>
              <a:buNone/>
              <a:defRPr sz="5800">
                <a:solidFill>
                  <a:schemeClr val="lt1"/>
                </a:solidFill>
              </a:defRPr>
            </a:lvl8pPr>
            <a:lvl9pPr lvl="8" algn="ctr">
              <a:spcBef>
                <a:spcPts val="0"/>
              </a:spcBef>
              <a:spcAft>
                <a:spcPts val="0"/>
              </a:spcAft>
              <a:buClr>
                <a:schemeClr val="lt1"/>
              </a:buClr>
              <a:buSzPts val="5800"/>
              <a:buNone/>
              <a:defRPr sz="5800">
                <a:solidFill>
                  <a:schemeClr val="lt1"/>
                </a:solidFill>
              </a:defRPr>
            </a:lvl9pPr>
          </a:lstStyle>
          <a:p>
            <a:endParaRPr/>
          </a:p>
        </p:txBody>
      </p:sp>
      <p:sp>
        <p:nvSpPr>
          <p:cNvPr id="10" name="Google Shape;10;p2"/>
          <p:cNvSpPr txBox="1">
            <a:spLocks noGrp="1"/>
          </p:cNvSpPr>
          <p:nvPr>
            <p:ph type="subTitle" idx="1"/>
          </p:nvPr>
        </p:nvSpPr>
        <p:spPr>
          <a:xfrm>
            <a:off x="2237700" y="2477975"/>
            <a:ext cx="4821000" cy="248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800"/>
              <a:buFont typeface="Montserrat"/>
              <a:buNone/>
              <a:defRPr sz="1400">
                <a:solidFill>
                  <a:schemeClr val="lt1"/>
                </a:solidFill>
                <a:latin typeface="Montserrat"/>
                <a:ea typeface="Montserrat"/>
                <a:cs typeface="Montserrat"/>
                <a:sym typeface="Montserrat"/>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11" name="Google Shape;11;p2"/>
          <p:cNvSpPr/>
          <p:nvPr/>
        </p:nvSpPr>
        <p:spPr>
          <a:xfrm>
            <a:off x="0" y="0"/>
            <a:ext cx="91791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duotone>
              <a:prstClr val="black"/>
              <a:schemeClr val="accent4">
                <a:tint val="45000"/>
                <a:satMod val="400000"/>
              </a:schemeClr>
            </a:duotone>
            <a:extLst>
              <a:ext uri="{28A0092B-C50C-407E-A947-70E740481C1C}">
                <a14:useLocalDpi xmlns:a14="http://schemas.microsoft.com/office/drawing/2010/main" val="0"/>
              </a:ext>
            </a:extLst>
          </a:blip>
          <a:srcRect l="3351" t="7488" r="70125" b="10711"/>
          <a:stretch/>
        </p:blipFill>
        <p:spPr>
          <a:xfrm>
            <a:off x="7609840" y="248921"/>
            <a:ext cx="1320800" cy="17526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p:nvPr/>
        </p:nvSpPr>
        <p:spPr>
          <a:xfrm>
            <a:off x="4581700" y="0"/>
            <a:ext cx="456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title"/>
          </p:nvPr>
        </p:nvSpPr>
        <p:spPr>
          <a:xfrm>
            <a:off x="5013475" y="2565792"/>
            <a:ext cx="3423600" cy="6291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algn="r" rtl="0">
              <a:spcBef>
                <a:spcPts val="0"/>
              </a:spcBef>
              <a:spcAft>
                <a:spcPts val="0"/>
              </a:spcAft>
              <a:buClr>
                <a:schemeClr val="lt1"/>
              </a:buClr>
              <a:buSzPts val="3600"/>
              <a:buNone/>
              <a:defRPr sz="3600">
                <a:solidFill>
                  <a:schemeClr val="lt1"/>
                </a:solidFill>
              </a:defRPr>
            </a:lvl2pPr>
            <a:lvl3pPr lvl="2" algn="r" rtl="0">
              <a:spcBef>
                <a:spcPts val="0"/>
              </a:spcBef>
              <a:spcAft>
                <a:spcPts val="0"/>
              </a:spcAft>
              <a:buClr>
                <a:schemeClr val="lt1"/>
              </a:buClr>
              <a:buSzPts val="3600"/>
              <a:buNone/>
              <a:defRPr sz="3600">
                <a:solidFill>
                  <a:schemeClr val="lt1"/>
                </a:solidFill>
              </a:defRPr>
            </a:lvl3pPr>
            <a:lvl4pPr lvl="3" algn="r" rtl="0">
              <a:spcBef>
                <a:spcPts val="0"/>
              </a:spcBef>
              <a:spcAft>
                <a:spcPts val="0"/>
              </a:spcAft>
              <a:buClr>
                <a:schemeClr val="lt1"/>
              </a:buClr>
              <a:buSzPts val="3600"/>
              <a:buNone/>
              <a:defRPr sz="3600">
                <a:solidFill>
                  <a:schemeClr val="lt1"/>
                </a:solidFill>
              </a:defRPr>
            </a:lvl4pPr>
            <a:lvl5pPr lvl="4" algn="r" rtl="0">
              <a:spcBef>
                <a:spcPts val="0"/>
              </a:spcBef>
              <a:spcAft>
                <a:spcPts val="0"/>
              </a:spcAft>
              <a:buClr>
                <a:schemeClr val="lt1"/>
              </a:buClr>
              <a:buSzPts val="3600"/>
              <a:buNone/>
              <a:defRPr sz="3600">
                <a:solidFill>
                  <a:schemeClr val="lt1"/>
                </a:solidFill>
              </a:defRPr>
            </a:lvl5pPr>
            <a:lvl6pPr lvl="5" algn="r" rtl="0">
              <a:spcBef>
                <a:spcPts val="0"/>
              </a:spcBef>
              <a:spcAft>
                <a:spcPts val="0"/>
              </a:spcAft>
              <a:buClr>
                <a:schemeClr val="lt1"/>
              </a:buClr>
              <a:buSzPts val="3600"/>
              <a:buNone/>
              <a:defRPr sz="3600">
                <a:solidFill>
                  <a:schemeClr val="lt1"/>
                </a:solidFill>
              </a:defRPr>
            </a:lvl6pPr>
            <a:lvl7pPr lvl="6" algn="r" rtl="0">
              <a:spcBef>
                <a:spcPts val="0"/>
              </a:spcBef>
              <a:spcAft>
                <a:spcPts val="0"/>
              </a:spcAft>
              <a:buClr>
                <a:schemeClr val="lt1"/>
              </a:buClr>
              <a:buSzPts val="3600"/>
              <a:buNone/>
              <a:defRPr sz="3600">
                <a:solidFill>
                  <a:schemeClr val="lt1"/>
                </a:solidFill>
              </a:defRPr>
            </a:lvl7pPr>
            <a:lvl8pPr lvl="7" algn="r" rtl="0">
              <a:spcBef>
                <a:spcPts val="0"/>
              </a:spcBef>
              <a:spcAft>
                <a:spcPts val="0"/>
              </a:spcAft>
              <a:buClr>
                <a:schemeClr val="lt1"/>
              </a:buClr>
              <a:buSzPts val="3600"/>
              <a:buNone/>
              <a:defRPr sz="3600">
                <a:solidFill>
                  <a:schemeClr val="lt1"/>
                </a:solidFill>
              </a:defRPr>
            </a:lvl8pPr>
            <a:lvl9pPr lvl="8" algn="r" rtl="0">
              <a:spcBef>
                <a:spcPts val="0"/>
              </a:spcBef>
              <a:spcAft>
                <a:spcPts val="0"/>
              </a:spcAft>
              <a:buClr>
                <a:schemeClr val="lt1"/>
              </a:buClr>
              <a:buSzPts val="3600"/>
              <a:buNone/>
              <a:defRPr sz="3600">
                <a:solidFill>
                  <a:schemeClr val="lt1"/>
                </a:solidFill>
              </a:defRPr>
            </a:lvl9pPr>
          </a:lstStyle>
          <a:p>
            <a:endParaRPr/>
          </a:p>
        </p:txBody>
      </p:sp>
      <p:sp>
        <p:nvSpPr>
          <p:cNvPr id="15" name="Google Shape;15;p3"/>
          <p:cNvSpPr txBox="1">
            <a:spLocks noGrp="1"/>
          </p:cNvSpPr>
          <p:nvPr>
            <p:ph type="title" idx="2" hasCustomPrompt="1"/>
          </p:nvPr>
        </p:nvSpPr>
        <p:spPr>
          <a:xfrm>
            <a:off x="5379775" y="1501275"/>
            <a:ext cx="3057300" cy="13824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7000"/>
              <a:buNone/>
              <a:defRPr sz="7000">
                <a:solidFill>
                  <a:schemeClr val="lt1"/>
                </a:solidFill>
              </a:defRPr>
            </a:lvl1pPr>
            <a:lvl2pPr lvl="1" algn="r" rtl="0">
              <a:spcBef>
                <a:spcPts val="0"/>
              </a:spcBef>
              <a:spcAft>
                <a:spcPts val="0"/>
              </a:spcAft>
              <a:buClr>
                <a:schemeClr val="lt1"/>
              </a:buClr>
              <a:buSzPts val="7000"/>
              <a:buNone/>
              <a:defRPr sz="7000">
                <a:solidFill>
                  <a:schemeClr val="lt1"/>
                </a:solidFill>
              </a:defRPr>
            </a:lvl2pPr>
            <a:lvl3pPr lvl="2" algn="r" rtl="0">
              <a:spcBef>
                <a:spcPts val="0"/>
              </a:spcBef>
              <a:spcAft>
                <a:spcPts val="0"/>
              </a:spcAft>
              <a:buClr>
                <a:schemeClr val="lt1"/>
              </a:buClr>
              <a:buSzPts val="7000"/>
              <a:buNone/>
              <a:defRPr sz="7000">
                <a:solidFill>
                  <a:schemeClr val="lt1"/>
                </a:solidFill>
              </a:defRPr>
            </a:lvl3pPr>
            <a:lvl4pPr lvl="3" algn="r" rtl="0">
              <a:spcBef>
                <a:spcPts val="0"/>
              </a:spcBef>
              <a:spcAft>
                <a:spcPts val="0"/>
              </a:spcAft>
              <a:buClr>
                <a:schemeClr val="lt1"/>
              </a:buClr>
              <a:buSzPts val="7000"/>
              <a:buNone/>
              <a:defRPr sz="7000">
                <a:solidFill>
                  <a:schemeClr val="lt1"/>
                </a:solidFill>
              </a:defRPr>
            </a:lvl4pPr>
            <a:lvl5pPr lvl="4" algn="r" rtl="0">
              <a:spcBef>
                <a:spcPts val="0"/>
              </a:spcBef>
              <a:spcAft>
                <a:spcPts val="0"/>
              </a:spcAft>
              <a:buClr>
                <a:schemeClr val="lt1"/>
              </a:buClr>
              <a:buSzPts val="7000"/>
              <a:buNone/>
              <a:defRPr sz="7000">
                <a:solidFill>
                  <a:schemeClr val="lt1"/>
                </a:solidFill>
              </a:defRPr>
            </a:lvl5pPr>
            <a:lvl6pPr lvl="5" algn="r" rtl="0">
              <a:spcBef>
                <a:spcPts val="0"/>
              </a:spcBef>
              <a:spcAft>
                <a:spcPts val="0"/>
              </a:spcAft>
              <a:buClr>
                <a:schemeClr val="lt1"/>
              </a:buClr>
              <a:buSzPts val="7000"/>
              <a:buNone/>
              <a:defRPr sz="7000">
                <a:solidFill>
                  <a:schemeClr val="lt1"/>
                </a:solidFill>
              </a:defRPr>
            </a:lvl6pPr>
            <a:lvl7pPr lvl="6" algn="r" rtl="0">
              <a:spcBef>
                <a:spcPts val="0"/>
              </a:spcBef>
              <a:spcAft>
                <a:spcPts val="0"/>
              </a:spcAft>
              <a:buClr>
                <a:schemeClr val="lt1"/>
              </a:buClr>
              <a:buSzPts val="7000"/>
              <a:buNone/>
              <a:defRPr sz="7000">
                <a:solidFill>
                  <a:schemeClr val="lt1"/>
                </a:solidFill>
              </a:defRPr>
            </a:lvl7pPr>
            <a:lvl8pPr lvl="7" algn="r" rtl="0">
              <a:spcBef>
                <a:spcPts val="0"/>
              </a:spcBef>
              <a:spcAft>
                <a:spcPts val="0"/>
              </a:spcAft>
              <a:buClr>
                <a:schemeClr val="lt1"/>
              </a:buClr>
              <a:buSzPts val="7000"/>
              <a:buNone/>
              <a:defRPr sz="7000">
                <a:solidFill>
                  <a:schemeClr val="lt1"/>
                </a:solidFill>
              </a:defRPr>
            </a:lvl8pPr>
            <a:lvl9pPr lvl="8" algn="r" rtl="0">
              <a:spcBef>
                <a:spcPts val="0"/>
              </a:spcBef>
              <a:spcAft>
                <a:spcPts val="0"/>
              </a:spcAft>
              <a:buClr>
                <a:schemeClr val="lt1"/>
              </a:buClr>
              <a:buSzPts val="7000"/>
              <a:buNone/>
              <a:defRPr sz="7000">
                <a:solidFill>
                  <a:schemeClr val="lt1"/>
                </a:solidFill>
              </a:defRPr>
            </a:lvl9pPr>
          </a:lstStyle>
          <a:p>
            <a:r>
              <a:t>xx%</a:t>
            </a:r>
          </a:p>
        </p:txBody>
      </p:sp>
      <p:sp>
        <p:nvSpPr>
          <p:cNvPr id="16" name="Google Shape;16;p3"/>
          <p:cNvSpPr txBox="1">
            <a:spLocks noGrp="1"/>
          </p:cNvSpPr>
          <p:nvPr>
            <p:ph type="subTitle" idx="1"/>
          </p:nvPr>
        </p:nvSpPr>
        <p:spPr>
          <a:xfrm>
            <a:off x="5190175" y="3062708"/>
            <a:ext cx="3246900" cy="40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lt1"/>
              </a:buClr>
              <a:buSzPts val="1700"/>
              <a:buFont typeface="Montserrat"/>
              <a:buNone/>
              <a:defRPr sz="1700">
                <a:solidFill>
                  <a:schemeClr val="lt1"/>
                </a:solidFill>
                <a:latin typeface="Montserrat"/>
                <a:ea typeface="Montserrat"/>
                <a:cs typeface="Montserrat"/>
                <a:sym typeface="Montserrat"/>
              </a:defRPr>
            </a:lvl1pPr>
            <a:lvl2pPr lvl="1"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2pPr>
            <a:lvl3pPr lvl="2"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3pPr>
            <a:lvl4pPr lvl="3"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4pPr>
            <a:lvl5pPr lvl="4"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5pPr>
            <a:lvl6pPr lvl="5"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6pPr>
            <a:lvl7pPr lvl="6"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7pPr>
            <a:lvl8pPr lvl="7"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8pPr>
            <a:lvl9pPr lvl="8"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9pPr>
          </a:lstStyle>
          <a:p>
            <a:endParaRPr/>
          </a:p>
        </p:txBody>
      </p:sp>
      <p:pic>
        <p:nvPicPr>
          <p:cNvPr id="6" name="Picture 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body" idx="1"/>
          </p:nvPr>
        </p:nvSpPr>
        <p:spPr>
          <a:xfrm>
            <a:off x="713225" y="1119875"/>
            <a:ext cx="6215100" cy="3867900"/>
          </a:xfrm>
          <a:prstGeom prst="rect">
            <a:avLst/>
          </a:prstGeom>
        </p:spPr>
        <p:txBody>
          <a:bodyPr spcFirstLastPara="1" wrap="square" lIns="91425" tIns="91425" rIns="91425" bIns="91425" anchor="t" anchorCtr="0">
            <a:noAutofit/>
          </a:bodyPr>
          <a:lstStyle>
            <a:lvl1pPr marL="457200" lvl="0" indent="-349250">
              <a:lnSpc>
                <a:spcPct val="100000"/>
              </a:lnSpc>
              <a:spcBef>
                <a:spcPts val="0"/>
              </a:spcBef>
              <a:spcAft>
                <a:spcPts val="0"/>
              </a:spcAft>
              <a:buClr>
                <a:schemeClr val="dk1"/>
              </a:buClr>
              <a:buSzPts val="1900"/>
              <a:buFont typeface="Barlow"/>
              <a:buAutoNum type="arabicPeriod"/>
              <a:defRPr sz="1200">
                <a:solidFill>
                  <a:schemeClr val="dk1"/>
                </a:solidFill>
              </a:defRPr>
            </a:lvl1pPr>
            <a:lvl2pPr marL="914400" lvl="1" indent="-317500">
              <a:lnSpc>
                <a:spcPct val="100000"/>
              </a:lnSpc>
              <a:spcBef>
                <a:spcPts val="1600"/>
              </a:spcBef>
              <a:spcAft>
                <a:spcPts val="0"/>
              </a:spcAft>
              <a:buClr>
                <a:schemeClr val="dk1"/>
              </a:buClr>
              <a:buSzPts val="1400"/>
              <a:buChar char="○"/>
              <a:defRPr sz="1200">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19" name="Google Shape;19;p4"/>
          <p:cNvSpPr txBox="1">
            <a:spLocks noGrp="1"/>
          </p:cNvSpPr>
          <p:nvPr>
            <p:ph type="title"/>
          </p:nvPr>
        </p:nvSpPr>
        <p:spPr>
          <a:xfrm>
            <a:off x="713225" y="530725"/>
            <a:ext cx="57681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lo título "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713225" y="530725"/>
            <a:ext cx="57681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a:endParaRPr/>
          </a:p>
        </p:txBody>
      </p:sp>
      <p:pic>
        <p:nvPicPr>
          <p:cNvPr id="3" name="Picture 2"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1"/>
        </a:solidFill>
        <a:effectLst/>
      </p:bgPr>
    </p:bg>
    <p:spTree>
      <p:nvGrpSpPr>
        <p:cNvPr id="1" name="Shape 36"/>
        <p:cNvGrpSpPr/>
        <p:nvPr/>
      </p:nvGrpSpPr>
      <p:grpSpPr>
        <a:xfrm>
          <a:off x="0" y="0"/>
          <a:ext cx="0" cy="0"/>
          <a:chOff x="0" y="0"/>
          <a:chExt cx="0" cy="0"/>
        </a:xfrm>
      </p:grpSpPr>
      <p:sp>
        <p:nvSpPr>
          <p:cNvPr id="37" name="Google Shape;37;p9"/>
          <p:cNvSpPr txBox="1">
            <a:spLocks noGrp="1"/>
          </p:cNvSpPr>
          <p:nvPr>
            <p:ph type="ctrTitle"/>
          </p:nvPr>
        </p:nvSpPr>
        <p:spPr>
          <a:xfrm>
            <a:off x="624000" y="1564600"/>
            <a:ext cx="5762400" cy="1139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5200"/>
              <a:buFont typeface="Montserrat"/>
              <a:buNone/>
              <a:defRPr sz="10000">
                <a:solidFill>
                  <a:schemeClr val="dk1"/>
                </a:solidFill>
                <a:latin typeface="Montserrat"/>
                <a:ea typeface="Montserrat"/>
                <a:cs typeface="Montserrat"/>
                <a:sym typeface="Montserrat"/>
              </a:defRPr>
            </a:lvl1pPr>
            <a:lvl2pPr lvl="1" rtl="0">
              <a:spcBef>
                <a:spcPts val="0"/>
              </a:spcBef>
              <a:spcAft>
                <a:spcPts val="0"/>
              </a:spcAft>
              <a:buClr>
                <a:schemeClr val="dk1"/>
              </a:buClr>
              <a:buSzPts val="5200"/>
              <a:buNone/>
              <a:defRPr sz="5200">
                <a:solidFill>
                  <a:schemeClr val="dk1"/>
                </a:solidFill>
              </a:defRPr>
            </a:lvl2pPr>
            <a:lvl3pPr lvl="2" rtl="0">
              <a:spcBef>
                <a:spcPts val="0"/>
              </a:spcBef>
              <a:spcAft>
                <a:spcPts val="0"/>
              </a:spcAft>
              <a:buClr>
                <a:schemeClr val="dk1"/>
              </a:buClr>
              <a:buSzPts val="5200"/>
              <a:buNone/>
              <a:defRPr sz="5200">
                <a:solidFill>
                  <a:schemeClr val="dk1"/>
                </a:solidFill>
              </a:defRPr>
            </a:lvl3pPr>
            <a:lvl4pPr lvl="3" rtl="0">
              <a:spcBef>
                <a:spcPts val="0"/>
              </a:spcBef>
              <a:spcAft>
                <a:spcPts val="0"/>
              </a:spcAft>
              <a:buClr>
                <a:schemeClr val="dk1"/>
              </a:buClr>
              <a:buSzPts val="5200"/>
              <a:buNone/>
              <a:defRPr sz="5200">
                <a:solidFill>
                  <a:schemeClr val="dk1"/>
                </a:solidFill>
              </a:defRPr>
            </a:lvl4pPr>
            <a:lvl5pPr lvl="4" rtl="0">
              <a:spcBef>
                <a:spcPts val="0"/>
              </a:spcBef>
              <a:spcAft>
                <a:spcPts val="0"/>
              </a:spcAft>
              <a:buClr>
                <a:schemeClr val="dk1"/>
              </a:buClr>
              <a:buSzPts val="5200"/>
              <a:buNone/>
              <a:defRPr sz="5200">
                <a:solidFill>
                  <a:schemeClr val="dk1"/>
                </a:solidFill>
              </a:defRPr>
            </a:lvl5pPr>
            <a:lvl6pPr lvl="5" rtl="0">
              <a:spcBef>
                <a:spcPts val="0"/>
              </a:spcBef>
              <a:spcAft>
                <a:spcPts val="0"/>
              </a:spcAft>
              <a:buClr>
                <a:schemeClr val="dk1"/>
              </a:buClr>
              <a:buSzPts val="5200"/>
              <a:buNone/>
              <a:defRPr sz="5200">
                <a:solidFill>
                  <a:schemeClr val="dk1"/>
                </a:solidFill>
              </a:defRPr>
            </a:lvl6pPr>
            <a:lvl7pPr lvl="6" rtl="0">
              <a:spcBef>
                <a:spcPts val="0"/>
              </a:spcBef>
              <a:spcAft>
                <a:spcPts val="0"/>
              </a:spcAft>
              <a:buClr>
                <a:schemeClr val="dk1"/>
              </a:buClr>
              <a:buSzPts val="5200"/>
              <a:buNone/>
              <a:defRPr sz="5200">
                <a:solidFill>
                  <a:schemeClr val="dk1"/>
                </a:solidFill>
              </a:defRPr>
            </a:lvl7pPr>
            <a:lvl8pPr lvl="7" rtl="0">
              <a:spcBef>
                <a:spcPts val="0"/>
              </a:spcBef>
              <a:spcAft>
                <a:spcPts val="0"/>
              </a:spcAft>
              <a:buClr>
                <a:schemeClr val="dk1"/>
              </a:buClr>
              <a:buSzPts val="5200"/>
              <a:buNone/>
              <a:defRPr sz="5200">
                <a:solidFill>
                  <a:schemeClr val="dk1"/>
                </a:solidFill>
              </a:defRPr>
            </a:lvl8pPr>
            <a:lvl9pPr lvl="8" rtl="0">
              <a:spcBef>
                <a:spcPts val="0"/>
              </a:spcBef>
              <a:spcAft>
                <a:spcPts val="0"/>
              </a:spcAft>
              <a:buClr>
                <a:schemeClr val="dk1"/>
              </a:buClr>
              <a:buSzPts val="5200"/>
              <a:buNone/>
              <a:defRPr sz="5200">
                <a:solidFill>
                  <a:schemeClr val="dk1"/>
                </a:solidFill>
              </a:defRPr>
            </a:lvl9pPr>
          </a:lstStyle>
          <a:p>
            <a:endParaRPr/>
          </a:p>
        </p:txBody>
      </p:sp>
      <p:sp>
        <p:nvSpPr>
          <p:cNvPr id="38" name="Google Shape;38;p9"/>
          <p:cNvSpPr txBox="1">
            <a:spLocks noGrp="1"/>
          </p:cNvSpPr>
          <p:nvPr>
            <p:ph type="subTitle" idx="1"/>
          </p:nvPr>
        </p:nvSpPr>
        <p:spPr>
          <a:xfrm>
            <a:off x="624000" y="2555229"/>
            <a:ext cx="3764700" cy="79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800"/>
              <a:buNone/>
              <a:defRPr sz="1400">
                <a:solidFill>
                  <a:schemeClr val="dk1"/>
                </a:solidFill>
              </a:defRPr>
            </a:lvl1pPr>
            <a:lvl2pPr lvl="1" rtl="0">
              <a:lnSpc>
                <a:spcPct val="100000"/>
              </a:lnSpc>
              <a:spcBef>
                <a:spcPts val="0"/>
              </a:spcBef>
              <a:spcAft>
                <a:spcPts val="0"/>
              </a:spcAft>
              <a:buClr>
                <a:schemeClr val="dk1"/>
              </a:buClr>
              <a:buSzPts val="2800"/>
              <a:buNone/>
              <a:defRPr sz="2800">
                <a:solidFill>
                  <a:schemeClr val="dk1"/>
                </a:solidFill>
              </a:defRPr>
            </a:lvl2pPr>
            <a:lvl3pPr lvl="2" rtl="0">
              <a:lnSpc>
                <a:spcPct val="100000"/>
              </a:lnSpc>
              <a:spcBef>
                <a:spcPts val="0"/>
              </a:spcBef>
              <a:spcAft>
                <a:spcPts val="0"/>
              </a:spcAft>
              <a:buClr>
                <a:schemeClr val="dk1"/>
              </a:buClr>
              <a:buSzPts val="2800"/>
              <a:buNone/>
              <a:defRPr sz="2800">
                <a:solidFill>
                  <a:schemeClr val="dk1"/>
                </a:solidFill>
              </a:defRPr>
            </a:lvl3pPr>
            <a:lvl4pPr lvl="3" rtl="0">
              <a:lnSpc>
                <a:spcPct val="100000"/>
              </a:lnSpc>
              <a:spcBef>
                <a:spcPts val="0"/>
              </a:spcBef>
              <a:spcAft>
                <a:spcPts val="0"/>
              </a:spcAft>
              <a:buClr>
                <a:schemeClr val="dk1"/>
              </a:buClr>
              <a:buSzPts val="2800"/>
              <a:buNone/>
              <a:defRPr sz="2800">
                <a:solidFill>
                  <a:schemeClr val="dk1"/>
                </a:solidFill>
              </a:defRPr>
            </a:lvl4pPr>
            <a:lvl5pPr lvl="4" rtl="0">
              <a:lnSpc>
                <a:spcPct val="100000"/>
              </a:lnSpc>
              <a:spcBef>
                <a:spcPts val="0"/>
              </a:spcBef>
              <a:spcAft>
                <a:spcPts val="0"/>
              </a:spcAft>
              <a:buClr>
                <a:schemeClr val="dk1"/>
              </a:buClr>
              <a:buSzPts val="2800"/>
              <a:buNone/>
              <a:defRPr sz="2800">
                <a:solidFill>
                  <a:schemeClr val="dk1"/>
                </a:solidFill>
              </a:defRPr>
            </a:lvl5pPr>
            <a:lvl6pPr lvl="5" rtl="0">
              <a:lnSpc>
                <a:spcPct val="100000"/>
              </a:lnSpc>
              <a:spcBef>
                <a:spcPts val="0"/>
              </a:spcBef>
              <a:spcAft>
                <a:spcPts val="0"/>
              </a:spcAft>
              <a:buClr>
                <a:schemeClr val="dk1"/>
              </a:buClr>
              <a:buSzPts val="2800"/>
              <a:buNone/>
              <a:defRPr sz="2800">
                <a:solidFill>
                  <a:schemeClr val="dk1"/>
                </a:solidFill>
              </a:defRPr>
            </a:lvl6pPr>
            <a:lvl7pPr lvl="6" rtl="0">
              <a:lnSpc>
                <a:spcPct val="100000"/>
              </a:lnSpc>
              <a:spcBef>
                <a:spcPts val="0"/>
              </a:spcBef>
              <a:spcAft>
                <a:spcPts val="0"/>
              </a:spcAft>
              <a:buClr>
                <a:schemeClr val="dk1"/>
              </a:buClr>
              <a:buSzPts val="2800"/>
              <a:buNone/>
              <a:defRPr sz="2800">
                <a:solidFill>
                  <a:schemeClr val="dk1"/>
                </a:solidFill>
              </a:defRPr>
            </a:lvl7pPr>
            <a:lvl8pPr lvl="7" rtl="0">
              <a:lnSpc>
                <a:spcPct val="100000"/>
              </a:lnSpc>
              <a:spcBef>
                <a:spcPts val="0"/>
              </a:spcBef>
              <a:spcAft>
                <a:spcPts val="0"/>
              </a:spcAft>
              <a:buClr>
                <a:schemeClr val="dk1"/>
              </a:buClr>
              <a:buSzPts val="2800"/>
              <a:buNone/>
              <a:defRPr sz="2800">
                <a:solidFill>
                  <a:schemeClr val="dk1"/>
                </a:solidFill>
              </a:defRPr>
            </a:lvl8pPr>
            <a:lvl9pPr lvl="8" rtl="0">
              <a:lnSpc>
                <a:spcPct val="100000"/>
              </a:lnSpc>
              <a:spcBef>
                <a:spcPts val="0"/>
              </a:spcBef>
              <a:spcAft>
                <a:spcPts val="0"/>
              </a:spcAft>
              <a:buClr>
                <a:schemeClr val="dk1"/>
              </a:buClr>
              <a:buSzPts val="2800"/>
              <a:buNone/>
              <a:defRPr sz="2800">
                <a:solidFill>
                  <a:schemeClr val="dk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42"/>
        <p:cNvGrpSpPr/>
        <p:nvPr/>
      </p:nvGrpSpPr>
      <p:grpSpPr>
        <a:xfrm>
          <a:off x="0" y="0"/>
          <a:ext cx="0" cy="0"/>
          <a:chOff x="0" y="0"/>
          <a:chExt cx="0" cy="0"/>
        </a:xfrm>
      </p:grpSpPr>
      <p:sp>
        <p:nvSpPr>
          <p:cNvPr id="43" name="Google Shape;43;p11"/>
          <p:cNvSpPr txBox="1">
            <a:spLocks noGrp="1"/>
          </p:cNvSpPr>
          <p:nvPr>
            <p:ph type="title" hasCustomPrompt="1"/>
          </p:nvPr>
        </p:nvSpPr>
        <p:spPr>
          <a:xfrm>
            <a:off x="713250" y="943600"/>
            <a:ext cx="77175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Font typeface="Montserrat"/>
              <a:buNone/>
              <a:defRPr sz="6000">
                <a:solidFill>
                  <a:schemeClr val="lt1"/>
                </a:solidFill>
                <a:latin typeface="Montserrat"/>
                <a:ea typeface="Montserrat"/>
                <a:cs typeface="Montserrat"/>
                <a:sym typeface="Montserrat"/>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44" name="Google Shape;44;p11"/>
          <p:cNvSpPr txBox="1">
            <a:spLocks noGrp="1"/>
          </p:cNvSpPr>
          <p:nvPr>
            <p:ph type="body" idx="1"/>
          </p:nvPr>
        </p:nvSpPr>
        <p:spPr>
          <a:xfrm>
            <a:off x="713250" y="2989700"/>
            <a:ext cx="7717500" cy="4482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45" name="Google Shape;45;p11"/>
          <p:cNvSpPr/>
          <p:nvPr/>
        </p:nvSpPr>
        <p:spPr>
          <a:xfrm>
            <a:off x="0" y="0"/>
            <a:ext cx="91440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
        <p:cNvGrpSpPr/>
        <p:nvPr/>
      </p:nvGrpSpPr>
      <p:grpSpPr>
        <a:xfrm>
          <a:off x="0" y="0"/>
          <a:ext cx="0" cy="0"/>
          <a:chOff x="0" y="0"/>
          <a:chExt cx="0" cy="0"/>
        </a:xfrm>
      </p:grpSpPr>
      <p:pic>
        <p:nvPicPr>
          <p:cNvPr id="2" name="Picture 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66"/>
        <p:cNvGrpSpPr/>
        <p:nvPr/>
      </p:nvGrpSpPr>
      <p:grpSpPr>
        <a:xfrm>
          <a:off x="0" y="0"/>
          <a:ext cx="0" cy="0"/>
          <a:chOff x="0" y="0"/>
          <a:chExt cx="0" cy="0"/>
        </a:xfrm>
      </p:grpSpPr>
      <p:sp>
        <p:nvSpPr>
          <p:cNvPr id="67" name="Google Shape;67;p15"/>
          <p:cNvSpPr/>
          <p:nvPr/>
        </p:nvSpPr>
        <p:spPr>
          <a:xfrm>
            <a:off x="-10175" y="-10975"/>
            <a:ext cx="3048000" cy="520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txBox="1">
            <a:spLocks noGrp="1"/>
          </p:cNvSpPr>
          <p:nvPr>
            <p:ph type="title"/>
          </p:nvPr>
        </p:nvSpPr>
        <p:spPr>
          <a:xfrm>
            <a:off x="582175" y="2307450"/>
            <a:ext cx="1863300" cy="528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2600"/>
              <a:buNone/>
              <a:defRPr sz="2600">
                <a:solidFill>
                  <a:schemeClr val="lt1"/>
                </a:solidFill>
              </a:defRPr>
            </a:lvl2pPr>
            <a:lvl3pPr lvl="2" rtl="0">
              <a:spcBef>
                <a:spcPts val="0"/>
              </a:spcBef>
              <a:spcAft>
                <a:spcPts val="0"/>
              </a:spcAft>
              <a:buClr>
                <a:schemeClr val="lt1"/>
              </a:buClr>
              <a:buSzPts val="2600"/>
              <a:buNone/>
              <a:defRPr sz="2600">
                <a:solidFill>
                  <a:schemeClr val="lt1"/>
                </a:solidFill>
              </a:defRPr>
            </a:lvl3pPr>
            <a:lvl4pPr lvl="3" rtl="0">
              <a:spcBef>
                <a:spcPts val="0"/>
              </a:spcBef>
              <a:spcAft>
                <a:spcPts val="0"/>
              </a:spcAft>
              <a:buClr>
                <a:schemeClr val="lt1"/>
              </a:buClr>
              <a:buSzPts val="2600"/>
              <a:buNone/>
              <a:defRPr sz="2600">
                <a:solidFill>
                  <a:schemeClr val="lt1"/>
                </a:solidFill>
              </a:defRPr>
            </a:lvl4pPr>
            <a:lvl5pPr lvl="4" rtl="0">
              <a:spcBef>
                <a:spcPts val="0"/>
              </a:spcBef>
              <a:spcAft>
                <a:spcPts val="0"/>
              </a:spcAft>
              <a:buClr>
                <a:schemeClr val="lt1"/>
              </a:buClr>
              <a:buSzPts val="2600"/>
              <a:buNone/>
              <a:defRPr sz="2600">
                <a:solidFill>
                  <a:schemeClr val="lt1"/>
                </a:solidFill>
              </a:defRPr>
            </a:lvl5pPr>
            <a:lvl6pPr lvl="5" rtl="0">
              <a:spcBef>
                <a:spcPts val="0"/>
              </a:spcBef>
              <a:spcAft>
                <a:spcPts val="0"/>
              </a:spcAft>
              <a:buClr>
                <a:schemeClr val="lt1"/>
              </a:buClr>
              <a:buSzPts val="2600"/>
              <a:buNone/>
              <a:defRPr sz="2600">
                <a:solidFill>
                  <a:schemeClr val="lt1"/>
                </a:solidFill>
              </a:defRPr>
            </a:lvl6pPr>
            <a:lvl7pPr lvl="6" rtl="0">
              <a:spcBef>
                <a:spcPts val="0"/>
              </a:spcBef>
              <a:spcAft>
                <a:spcPts val="0"/>
              </a:spcAft>
              <a:buClr>
                <a:schemeClr val="lt1"/>
              </a:buClr>
              <a:buSzPts val="2600"/>
              <a:buNone/>
              <a:defRPr sz="2600">
                <a:solidFill>
                  <a:schemeClr val="lt1"/>
                </a:solidFill>
              </a:defRPr>
            </a:lvl7pPr>
            <a:lvl8pPr lvl="7" rtl="0">
              <a:spcBef>
                <a:spcPts val="0"/>
              </a:spcBef>
              <a:spcAft>
                <a:spcPts val="0"/>
              </a:spcAft>
              <a:buClr>
                <a:schemeClr val="lt1"/>
              </a:buClr>
              <a:buSzPts val="2600"/>
              <a:buNone/>
              <a:defRPr sz="2600">
                <a:solidFill>
                  <a:schemeClr val="lt1"/>
                </a:solidFill>
              </a:defRPr>
            </a:lvl8pPr>
            <a:lvl9pPr lvl="8" rtl="0">
              <a:spcBef>
                <a:spcPts val="0"/>
              </a:spcBef>
              <a:spcAft>
                <a:spcPts val="0"/>
              </a:spcAft>
              <a:buClr>
                <a:schemeClr val="lt1"/>
              </a:buClr>
              <a:buSzPts val="2600"/>
              <a:buNone/>
              <a:defRPr sz="2600">
                <a:solidFill>
                  <a:schemeClr val="lt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6">
    <p:bg>
      <p:bgPr>
        <a:solidFill>
          <a:schemeClr val="dk1"/>
        </a:solidFill>
        <a:effectLst/>
      </p:bgPr>
    </p:bg>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1974300" y="1440200"/>
            <a:ext cx="51954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2000"/>
              <a:buNone/>
              <a:defRPr sz="2000">
                <a:solidFill>
                  <a:schemeClr val="lt1"/>
                </a:solidFill>
              </a:defRPr>
            </a:lvl2pPr>
            <a:lvl3pPr lvl="2" rtl="0">
              <a:spcBef>
                <a:spcPts val="0"/>
              </a:spcBef>
              <a:spcAft>
                <a:spcPts val="0"/>
              </a:spcAft>
              <a:buClr>
                <a:schemeClr val="lt1"/>
              </a:buClr>
              <a:buSzPts val="2000"/>
              <a:buNone/>
              <a:defRPr sz="2000">
                <a:solidFill>
                  <a:schemeClr val="lt1"/>
                </a:solidFill>
              </a:defRPr>
            </a:lvl3pPr>
            <a:lvl4pPr lvl="3" rtl="0">
              <a:spcBef>
                <a:spcPts val="0"/>
              </a:spcBef>
              <a:spcAft>
                <a:spcPts val="0"/>
              </a:spcAft>
              <a:buClr>
                <a:schemeClr val="lt1"/>
              </a:buClr>
              <a:buSzPts val="2000"/>
              <a:buNone/>
              <a:defRPr sz="2000">
                <a:solidFill>
                  <a:schemeClr val="lt1"/>
                </a:solidFill>
              </a:defRPr>
            </a:lvl4pPr>
            <a:lvl5pPr lvl="4" rtl="0">
              <a:spcBef>
                <a:spcPts val="0"/>
              </a:spcBef>
              <a:spcAft>
                <a:spcPts val="0"/>
              </a:spcAft>
              <a:buClr>
                <a:schemeClr val="lt1"/>
              </a:buClr>
              <a:buSzPts val="2000"/>
              <a:buNone/>
              <a:defRPr sz="2000">
                <a:solidFill>
                  <a:schemeClr val="lt1"/>
                </a:solidFill>
              </a:defRPr>
            </a:lvl5pPr>
            <a:lvl6pPr lvl="5" rtl="0">
              <a:spcBef>
                <a:spcPts val="0"/>
              </a:spcBef>
              <a:spcAft>
                <a:spcPts val="0"/>
              </a:spcAft>
              <a:buClr>
                <a:schemeClr val="lt1"/>
              </a:buClr>
              <a:buSzPts val="2000"/>
              <a:buNone/>
              <a:defRPr sz="2000">
                <a:solidFill>
                  <a:schemeClr val="lt1"/>
                </a:solidFill>
              </a:defRPr>
            </a:lvl6pPr>
            <a:lvl7pPr lvl="6" rtl="0">
              <a:spcBef>
                <a:spcPts val="0"/>
              </a:spcBef>
              <a:spcAft>
                <a:spcPts val="0"/>
              </a:spcAft>
              <a:buClr>
                <a:schemeClr val="lt1"/>
              </a:buClr>
              <a:buSzPts val="2000"/>
              <a:buNone/>
              <a:defRPr sz="2000">
                <a:solidFill>
                  <a:schemeClr val="lt1"/>
                </a:solidFill>
              </a:defRPr>
            </a:lvl7pPr>
            <a:lvl8pPr lvl="7" rtl="0">
              <a:spcBef>
                <a:spcPts val="0"/>
              </a:spcBef>
              <a:spcAft>
                <a:spcPts val="0"/>
              </a:spcAft>
              <a:buClr>
                <a:schemeClr val="lt1"/>
              </a:buClr>
              <a:buSzPts val="2000"/>
              <a:buNone/>
              <a:defRPr sz="2000">
                <a:solidFill>
                  <a:schemeClr val="lt1"/>
                </a:solidFill>
              </a:defRPr>
            </a:lvl8pPr>
            <a:lvl9pPr lvl="8" rtl="0">
              <a:spcBef>
                <a:spcPts val="0"/>
              </a:spcBef>
              <a:spcAft>
                <a:spcPts val="0"/>
              </a:spcAft>
              <a:buClr>
                <a:schemeClr val="lt1"/>
              </a:buClr>
              <a:buSzPts val="2000"/>
              <a:buNone/>
              <a:defRPr sz="2000">
                <a:solidFill>
                  <a:schemeClr val="lt1"/>
                </a:solidFill>
              </a:defRPr>
            </a:lvl9pPr>
          </a:lstStyle>
          <a:p>
            <a:endParaRPr/>
          </a:p>
        </p:txBody>
      </p:sp>
      <p:sp>
        <p:nvSpPr>
          <p:cNvPr id="102" name="Google Shape;102;p20"/>
          <p:cNvSpPr txBox="1">
            <a:spLocks noGrp="1"/>
          </p:cNvSpPr>
          <p:nvPr>
            <p:ph type="subTitle" idx="1"/>
          </p:nvPr>
        </p:nvSpPr>
        <p:spPr>
          <a:xfrm>
            <a:off x="2607250" y="3082575"/>
            <a:ext cx="3699300" cy="258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Font typeface="Montserrat Light"/>
              <a:buNone/>
              <a:defRPr sz="1400">
                <a:solidFill>
                  <a:schemeClr val="lt1"/>
                </a:solidFill>
                <a:latin typeface="Montserrat Light"/>
                <a:ea typeface="Montserrat Light"/>
                <a:cs typeface="Montserrat Light"/>
                <a:sym typeface="Montserrat Light"/>
              </a:defRPr>
            </a:lvl1pPr>
            <a:lvl2pPr lvl="1" rtl="0">
              <a:spcBef>
                <a:spcPts val="1600"/>
              </a:spcBef>
              <a:spcAft>
                <a:spcPts val="0"/>
              </a:spcAft>
              <a:buClr>
                <a:schemeClr val="lt1"/>
              </a:buClr>
              <a:buSzPts val="1400"/>
              <a:buNone/>
              <a:defRPr>
                <a:solidFill>
                  <a:schemeClr val="lt1"/>
                </a:solidFill>
              </a:defRPr>
            </a:lvl2pPr>
            <a:lvl3pPr lvl="2" rtl="0">
              <a:spcBef>
                <a:spcPts val="1600"/>
              </a:spcBef>
              <a:spcAft>
                <a:spcPts val="0"/>
              </a:spcAft>
              <a:buClr>
                <a:schemeClr val="lt1"/>
              </a:buClr>
              <a:buSzPts val="1400"/>
              <a:buNone/>
              <a:defRPr>
                <a:solidFill>
                  <a:schemeClr val="lt1"/>
                </a:solidFill>
              </a:defRPr>
            </a:lvl3pPr>
            <a:lvl4pPr lvl="3" rtl="0">
              <a:spcBef>
                <a:spcPts val="1600"/>
              </a:spcBef>
              <a:spcAft>
                <a:spcPts val="0"/>
              </a:spcAft>
              <a:buClr>
                <a:schemeClr val="lt1"/>
              </a:buClr>
              <a:buSzPts val="1400"/>
              <a:buNone/>
              <a:defRPr>
                <a:solidFill>
                  <a:schemeClr val="lt1"/>
                </a:solidFill>
              </a:defRPr>
            </a:lvl4pPr>
            <a:lvl5pPr lvl="4" rtl="0">
              <a:spcBef>
                <a:spcPts val="1600"/>
              </a:spcBef>
              <a:spcAft>
                <a:spcPts val="0"/>
              </a:spcAft>
              <a:buClr>
                <a:schemeClr val="lt1"/>
              </a:buClr>
              <a:buSzPts val="1400"/>
              <a:buNone/>
              <a:defRPr>
                <a:solidFill>
                  <a:schemeClr val="lt1"/>
                </a:solidFill>
              </a:defRPr>
            </a:lvl5pPr>
            <a:lvl6pPr lvl="5" rtl="0">
              <a:spcBef>
                <a:spcPts val="1600"/>
              </a:spcBef>
              <a:spcAft>
                <a:spcPts val="0"/>
              </a:spcAft>
              <a:buClr>
                <a:schemeClr val="lt1"/>
              </a:buClr>
              <a:buSzPts val="1400"/>
              <a:buNone/>
              <a:defRPr>
                <a:solidFill>
                  <a:schemeClr val="lt1"/>
                </a:solidFill>
              </a:defRPr>
            </a:lvl6pPr>
            <a:lvl7pPr lvl="6" rtl="0">
              <a:spcBef>
                <a:spcPts val="1600"/>
              </a:spcBef>
              <a:spcAft>
                <a:spcPts val="0"/>
              </a:spcAft>
              <a:buClr>
                <a:schemeClr val="lt1"/>
              </a:buClr>
              <a:buSzPts val="1400"/>
              <a:buNone/>
              <a:defRPr>
                <a:solidFill>
                  <a:schemeClr val="lt1"/>
                </a:solidFill>
              </a:defRPr>
            </a:lvl7pPr>
            <a:lvl8pPr lvl="7" rtl="0">
              <a:spcBef>
                <a:spcPts val="1600"/>
              </a:spcBef>
              <a:spcAft>
                <a:spcPts val="0"/>
              </a:spcAft>
              <a:buClr>
                <a:schemeClr val="lt1"/>
              </a:buClr>
              <a:buSzPts val="1400"/>
              <a:buNone/>
              <a:defRPr>
                <a:solidFill>
                  <a:schemeClr val="lt1"/>
                </a:solidFill>
              </a:defRPr>
            </a:lvl8pPr>
            <a:lvl9pPr lvl="8" rtl="0">
              <a:spcBef>
                <a:spcPts val="1600"/>
              </a:spcBef>
              <a:spcAft>
                <a:spcPts val="1600"/>
              </a:spcAft>
              <a:buClr>
                <a:schemeClr val="lt1"/>
              </a:buClr>
              <a:buSzPts val="1400"/>
              <a:buNone/>
              <a:defRPr>
                <a:solidFill>
                  <a:schemeClr val="lt1"/>
                </a:solidFill>
              </a:defRPr>
            </a:lvl9pPr>
          </a:lstStyle>
          <a:p>
            <a:endParaRPr/>
          </a:p>
        </p:txBody>
      </p:sp>
      <p:sp>
        <p:nvSpPr>
          <p:cNvPr id="103" name="Google Shape;103;p20"/>
          <p:cNvSpPr/>
          <p:nvPr/>
        </p:nvSpPr>
        <p:spPr>
          <a:xfrm>
            <a:off x="0" y="0"/>
            <a:ext cx="91791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2">
  <p:cSld name="CUSTOM_27">
    <p:spTree>
      <p:nvGrpSpPr>
        <p:cNvPr id="1" name="Shape 162"/>
        <p:cNvGrpSpPr/>
        <p:nvPr/>
      </p:nvGrpSpPr>
      <p:grpSpPr>
        <a:xfrm>
          <a:off x="0" y="0"/>
          <a:ext cx="0" cy="0"/>
          <a:chOff x="0" y="0"/>
          <a:chExt cx="0" cy="0"/>
        </a:xfrm>
      </p:grpSpPr>
      <p:sp>
        <p:nvSpPr>
          <p:cNvPr id="163" name="Google Shape;163;p27"/>
          <p:cNvSpPr/>
          <p:nvPr/>
        </p:nvSpPr>
        <p:spPr>
          <a:xfrm>
            <a:off x="4629150" y="0"/>
            <a:ext cx="45147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7"/>
          <p:cNvSpPr txBox="1">
            <a:spLocks noGrp="1"/>
          </p:cNvSpPr>
          <p:nvPr>
            <p:ph type="body" idx="1"/>
          </p:nvPr>
        </p:nvSpPr>
        <p:spPr>
          <a:xfrm>
            <a:off x="5353050" y="1695625"/>
            <a:ext cx="2597400" cy="7989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lt1"/>
              </a:buClr>
              <a:buSzPts val="1400"/>
              <a:buChar char="●"/>
              <a:defRPr sz="1400">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165" name="Google Shape;165;p27"/>
          <p:cNvSpPr txBox="1">
            <a:spLocks noGrp="1"/>
          </p:cNvSpPr>
          <p:nvPr>
            <p:ph type="title"/>
          </p:nvPr>
        </p:nvSpPr>
        <p:spPr>
          <a:xfrm>
            <a:off x="5147550" y="530725"/>
            <a:ext cx="34779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3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1">
  <p:cSld name="Section title 1">
    <p:spTree>
      <p:nvGrpSpPr>
        <p:cNvPr id="1" name="Shape 95"/>
        <p:cNvGrpSpPr/>
        <p:nvPr/>
      </p:nvGrpSpPr>
      <p:grpSpPr>
        <a:xfrm>
          <a:off x="0" y="0"/>
          <a:ext cx="0" cy="0"/>
          <a:chOff x="0" y="0"/>
          <a:chExt cx="0" cy="0"/>
        </a:xfrm>
      </p:grpSpPr>
      <p:sp>
        <p:nvSpPr>
          <p:cNvPr id="96" name="Google Shape;96;p19"/>
          <p:cNvSpPr/>
          <p:nvPr/>
        </p:nvSpPr>
        <p:spPr>
          <a:xfrm>
            <a:off x="0" y="0"/>
            <a:ext cx="456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7" name="Google Shape;97;p19"/>
          <p:cNvSpPr txBox="1">
            <a:spLocks noGrp="1"/>
          </p:cNvSpPr>
          <p:nvPr>
            <p:ph type="title"/>
          </p:nvPr>
        </p:nvSpPr>
        <p:spPr>
          <a:xfrm>
            <a:off x="431775" y="3022992"/>
            <a:ext cx="3423600" cy="629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500"/>
              <a:buFont typeface="Montserrat"/>
              <a:buNone/>
              <a:defRPr sz="2500">
                <a:solidFill>
                  <a:schemeClr val="lt1"/>
                </a:solidFill>
                <a:latin typeface="Montserrat"/>
                <a:ea typeface="Montserrat"/>
                <a:cs typeface="Montserrat"/>
                <a:sym typeface="Montserrat"/>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98" name="Google Shape;98;p19"/>
          <p:cNvSpPr txBox="1">
            <a:spLocks noGrp="1"/>
          </p:cNvSpPr>
          <p:nvPr>
            <p:ph type="title" idx="2" hasCustomPrompt="1"/>
          </p:nvPr>
        </p:nvSpPr>
        <p:spPr>
          <a:xfrm>
            <a:off x="431775" y="1968000"/>
            <a:ext cx="3057300" cy="1382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7000"/>
              <a:buNone/>
              <a:defRPr sz="7000">
                <a:solidFill>
                  <a:schemeClr val="lt1"/>
                </a:solidFill>
              </a:defRPr>
            </a:lvl1pPr>
            <a:lvl2pPr lvl="1" rtl="0">
              <a:spcBef>
                <a:spcPts val="0"/>
              </a:spcBef>
              <a:spcAft>
                <a:spcPts val="0"/>
              </a:spcAft>
              <a:buClr>
                <a:schemeClr val="lt1"/>
              </a:buClr>
              <a:buSzPts val="7000"/>
              <a:buNone/>
              <a:defRPr sz="7000">
                <a:solidFill>
                  <a:schemeClr val="lt1"/>
                </a:solidFill>
              </a:defRPr>
            </a:lvl2pPr>
            <a:lvl3pPr lvl="2" rtl="0">
              <a:spcBef>
                <a:spcPts val="0"/>
              </a:spcBef>
              <a:spcAft>
                <a:spcPts val="0"/>
              </a:spcAft>
              <a:buClr>
                <a:schemeClr val="lt1"/>
              </a:buClr>
              <a:buSzPts val="7000"/>
              <a:buNone/>
              <a:defRPr sz="7000">
                <a:solidFill>
                  <a:schemeClr val="lt1"/>
                </a:solidFill>
              </a:defRPr>
            </a:lvl3pPr>
            <a:lvl4pPr lvl="3" rtl="0">
              <a:spcBef>
                <a:spcPts val="0"/>
              </a:spcBef>
              <a:spcAft>
                <a:spcPts val="0"/>
              </a:spcAft>
              <a:buClr>
                <a:schemeClr val="lt1"/>
              </a:buClr>
              <a:buSzPts val="7000"/>
              <a:buNone/>
              <a:defRPr sz="7000">
                <a:solidFill>
                  <a:schemeClr val="lt1"/>
                </a:solidFill>
              </a:defRPr>
            </a:lvl4pPr>
            <a:lvl5pPr lvl="4" rtl="0">
              <a:spcBef>
                <a:spcPts val="0"/>
              </a:spcBef>
              <a:spcAft>
                <a:spcPts val="0"/>
              </a:spcAft>
              <a:buClr>
                <a:schemeClr val="lt1"/>
              </a:buClr>
              <a:buSzPts val="7000"/>
              <a:buNone/>
              <a:defRPr sz="7000">
                <a:solidFill>
                  <a:schemeClr val="lt1"/>
                </a:solidFill>
              </a:defRPr>
            </a:lvl5pPr>
            <a:lvl6pPr lvl="5" rtl="0">
              <a:spcBef>
                <a:spcPts val="0"/>
              </a:spcBef>
              <a:spcAft>
                <a:spcPts val="0"/>
              </a:spcAft>
              <a:buClr>
                <a:schemeClr val="lt1"/>
              </a:buClr>
              <a:buSzPts val="7000"/>
              <a:buNone/>
              <a:defRPr sz="7000">
                <a:solidFill>
                  <a:schemeClr val="lt1"/>
                </a:solidFill>
              </a:defRPr>
            </a:lvl6pPr>
            <a:lvl7pPr lvl="6" rtl="0">
              <a:spcBef>
                <a:spcPts val="0"/>
              </a:spcBef>
              <a:spcAft>
                <a:spcPts val="0"/>
              </a:spcAft>
              <a:buClr>
                <a:schemeClr val="lt1"/>
              </a:buClr>
              <a:buSzPts val="7000"/>
              <a:buNone/>
              <a:defRPr sz="7000">
                <a:solidFill>
                  <a:schemeClr val="lt1"/>
                </a:solidFill>
              </a:defRPr>
            </a:lvl7pPr>
            <a:lvl8pPr lvl="7" rtl="0">
              <a:spcBef>
                <a:spcPts val="0"/>
              </a:spcBef>
              <a:spcAft>
                <a:spcPts val="0"/>
              </a:spcAft>
              <a:buClr>
                <a:schemeClr val="lt1"/>
              </a:buClr>
              <a:buSzPts val="7000"/>
              <a:buNone/>
              <a:defRPr sz="7000">
                <a:solidFill>
                  <a:schemeClr val="lt1"/>
                </a:solidFill>
              </a:defRPr>
            </a:lvl8pPr>
            <a:lvl9pPr lvl="8" rtl="0">
              <a:spcBef>
                <a:spcPts val="0"/>
              </a:spcBef>
              <a:spcAft>
                <a:spcPts val="0"/>
              </a:spcAft>
              <a:buClr>
                <a:schemeClr val="lt1"/>
              </a:buClr>
              <a:buSzPts val="7000"/>
              <a:buNone/>
              <a:defRPr sz="7000">
                <a:solidFill>
                  <a:schemeClr val="lt1"/>
                </a:solidFill>
              </a:defRPr>
            </a:lvl9pPr>
          </a:lstStyle>
          <a:p>
            <a:r>
              <a:t>xx%</a:t>
            </a:r>
          </a:p>
        </p:txBody>
      </p:sp>
      <p:sp>
        <p:nvSpPr>
          <p:cNvPr id="99" name="Google Shape;99;p19"/>
          <p:cNvSpPr txBox="1">
            <a:spLocks noGrp="1"/>
          </p:cNvSpPr>
          <p:nvPr>
            <p:ph type="subTitle" idx="1"/>
          </p:nvPr>
        </p:nvSpPr>
        <p:spPr>
          <a:xfrm>
            <a:off x="431775" y="3519908"/>
            <a:ext cx="3246900" cy="40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700"/>
              <a:buNone/>
              <a:defRPr sz="17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endParaRPr/>
          </a:p>
        </p:txBody>
      </p:sp>
      <p:pic>
        <p:nvPicPr>
          <p:cNvPr id="6" name="Picture 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1790078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18"/>
        <p:cNvGrpSpPr/>
        <p:nvPr/>
      </p:nvGrpSpPr>
      <p:grpSpPr>
        <a:xfrm>
          <a:off x="0" y="0"/>
          <a:ext cx="0" cy="0"/>
          <a:chOff x="0" y="0"/>
          <a:chExt cx="0" cy="0"/>
        </a:xfrm>
      </p:grpSpPr>
      <p:sp>
        <p:nvSpPr>
          <p:cNvPr id="119" name="Google Shape;119;p22"/>
          <p:cNvSpPr txBox="1">
            <a:spLocks noGrp="1"/>
          </p:cNvSpPr>
          <p:nvPr>
            <p:ph type="title" hasCustomPrompt="1"/>
          </p:nvPr>
        </p:nvSpPr>
        <p:spPr>
          <a:xfrm>
            <a:off x="1600200" y="701125"/>
            <a:ext cx="3633300" cy="7581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4400"/>
              <a:buNone/>
              <a:defRPr sz="4400">
                <a:solidFill>
                  <a:schemeClr val="dk1"/>
                </a:solidFill>
              </a:defRPr>
            </a:lvl1pPr>
            <a:lvl2pPr lvl="1" rtl="0">
              <a:spcBef>
                <a:spcPts val="0"/>
              </a:spcBef>
              <a:spcAft>
                <a:spcPts val="0"/>
              </a:spcAft>
              <a:buClr>
                <a:schemeClr val="dk1"/>
              </a:buClr>
              <a:buSzPts val="4400"/>
              <a:buNone/>
              <a:defRPr sz="4400">
                <a:solidFill>
                  <a:schemeClr val="dk1"/>
                </a:solidFill>
              </a:defRPr>
            </a:lvl2pPr>
            <a:lvl3pPr lvl="2" rtl="0">
              <a:spcBef>
                <a:spcPts val="0"/>
              </a:spcBef>
              <a:spcAft>
                <a:spcPts val="0"/>
              </a:spcAft>
              <a:buClr>
                <a:schemeClr val="dk1"/>
              </a:buClr>
              <a:buSzPts val="4400"/>
              <a:buNone/>
              <a:defRPr sz="4400">
                <a:solidFill>
                  <a:schemeClr val="dk1"/>
                </a:solidFill>
              </a:defRPr>
            </a:lvl3pPr>
            <a:lvl4pPr lvl="3" rtl="0">
              <a:spcBef>
                <a:spcPts val="0"/>
              </a:spcBef>
              <a:spcAft>
                <a:spcPts val="0"/>
              </a:spcAft>
              <a:buClr>
                <a:schemeClr val="dk1"/>
              </a:buClr>
              <a:buSzPts val="4400"/>
              <a:buNone/>
              <a:defRPr sz="4400">
                <a:solidFill>
                  <a:schemeClr val="dk1"/>
                </a:solidFill>
              </a:defRPr>
            </a:lvl4pPr>
            <a:lvl5pPr lvl="4" rtl="0">
              <a:spcBef>
                <a:spcPts val="0"/>
              </a:spcBef>
              <a:spcAft>
                <a:spcPts val="0"/>
              </a:spcAft>
              <a:buClr>
                <a:schemeClr val="dk1"/>
              </a:buClr>
              <a:buSzPts val="4400"/>
              <a:buNone/>
              <a:defRPr sz="4400">
                <a:solidFill>
                  <a:schemeClr val="dk1"/>
                </a:solidFill>
              </a:defRPr>
            </a:lvl5pPr>
            <a:lvl6pPr lvl="5" rtl="0">
              <a:spcBef>
                <a:spcPts val="0"/>
              </a:spcBef>
              <a:spcAft>
                <a:spcPts val="0"/>
              </a:spcAft>
              <a:buClr>
                <a:schemeClr val="dk1"/>
              </a:buClr>
              <a:buSzPts val="4400"/>
              <a:buNone/>
              <a:defRPr sz="4400">
                <a:solidFill>
                  <a:schemeClr val="dk1"/>
                </a:solidFill>
              </a:defRPr>
            </a:lvl6pPr>
            <a:lvl7pPr lvl="6" rtl="0">
              <a:spcBef>
                <a:spcPts val="0"/>
              </a:spcBef>
              <a:spcAft>
                <a:spcPts val="0"/>
              </a:spcAft>
              <a:buClr>
                <a:schemeClr val="dk1"/>
              </a:buClr>
              <a:buSzPts val="4400"/>
              <a:buNone/>
              <a:defRPr sz="4400">
                <a:solidFill>
                  <a:schemeClr val="dk1"/>
                </a:solidFill>
              </a:defRPr>
            </a:lvl7pPr>
            <a:lvl8pPr lvl="7" rtl="0">
              <a:spcBef>
                <a:spcPts val="0"/>
              </a:spcBef>
              <a:spcAft>
                <a:spcPts val="0"/>
              </a:spcAft>
              <a:buClr>
                <a:schemeClr val="dk1"/>
              </a:buClr>
              <a:buSzPts val="4400"/>
              <a:buNone/>
              <a:defRPr sz="4400">
                <a:solidFill>
                  <a:schemeClr val="dk1"/>
                </a:solidFill>
              </a:defRPr>
            </a:lvl8pPr>
            <a:lvl9pPr lvl="8" rtl="0">
              <a:spcBef>
                <a:spcPts val="0"/>
              </a:spcBef>
              <a:spcAft>
                <a:spcPts val="0"/>
              </a:spcAft>
              <a:buClr>
                <a:schemeClr val="dk1"/>
              </a:buClr>
              <a:buSzPts val="4400"/>
              <a:buNone/>
              <a:defRPr sz="4400">
                <a:solidFill>
                  <a:schemeClr val="dk1"/>
                </a:solidFill>
              </a:defRPr>
            </a:lvl9pPr>
          </a:lstStyle>
          <a:p>
            <a:r>
              <a:t>xx%</a:t>
            </a:r>
          </a:p>
        </p:txBody>
      </p:sp>
      <p:sp>
        <p:nvSpPr>
          <p:cNvPr id="120" name="Google Shape;120;p22"/>
          <p:cNvSpPr txBox="1">
            <a:spLocks noGrp="1"/>
          </p:cNvSpPr>
          <p:nvPr>
            <p:ph type="body" idx="1"/>
          </p:nvPr>
        </p:nvSpPr>
        <p:spPr>
          <a:xfrm>
            <a:off x="1600200" y="1275675"/>
            <a:ext cx="3633300" cy="393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17500" rtl="0">
              <a:spcBef>
                <a:spcPts val="1600"/>
              </a:spcBef>
              <a:spcAft>
                <a:spcPts val="0"/>
              </a:spcAft>
              <a:buClr>
                <a:schemeClr val="dk1"/>
              </a:buClr>
              <a:buSzPts val="1400"/>
              <a:buChar char="○"/>
              <a:defRPr>
                <a:solidFill>
                  <a:schemeClr val="dk1"/>
                </a:solidFill>
              </a:defRPr>
            </a:lvl2pPr>
            <a:lvl3pPr marL="1371600" lvl="2" indent="-317500" rtl="0">
              <a:spcBef>
                <a:spcPts val="1600"/>
              </a:spcBef>
              <a:spcAft>
                <a:spcPts val="0"/>
              </a:spcAft>
              <a:buClr>
                <a:schemeClr val="dk1"/>
              </a:buClr>
              <a:buSzPts val="1400"/>
              <a:buChar char="■"/>
              <a:defRPr>
                <a:solidFill>
                  <a:schemeClr val="dk1"/>
                </a:solidFill>
              </a:defRPr>
            </a:lvl3pPr>
            <a:lvl4pPr marL="1828800" lvl="3" indent="-317500" rtl="0">
              <a:spcBef>
                <a:spcPts val="1600"/>
              </a:spcBef>
              <a:spcAft>
                <a:spcPts val="0"/>
              </a:spcAft>
              <a:buClr>
                <a:schemeClr val="dk1"/>
              </a:buClr>
              <a:buSzPts val="1400"/>
              <a:buChar char="●"/>
              <a:defRPr>
                <a:solidFill>
                  <a:schemeClr val="dk1"/>
                </a:solidFill>
              </a:defRPr>
            </a:lvl4pPr>
            <a:lvl5pPr marL="2286000" lvl="4" indent="-317500" rtl="0">
              <a:spcBef>
                <a:spcPts val="1600"/>
              </a:spcBef>
              <a:spcAft>
                <a:spcPts val="0"/>
              </a:spcAft>
              <a:buClr>
                <a:schemeClr val="dk1"/>
              </a:buClr>
              <a:buSzPts val="1400"/>
              <a:buChar char="○"/>
              <a:defRPr>
                <a:solidFill>
                  <a:schemeClr val="dk1"/>
                </a:solidFill>
              </a:defRPr>
            </a:lvl5pPr>
            <a:lvl6pPr marL="2743200" lvl="5" indent="-317500" rtl="0">
              <a:spcBef>
                <a:spcPts val="1600"/>
              </a:spcBef>
              <a:spcAft>
                <a:spcPts val="0"/>
              </a:spcAft>
              <a:buClr>
                <a:schemeClr val="dk1"/>
              </a:buClr>
              <a:buSzPts val="1400"/>
              <a:buChar char="■"/>
              <a:defRPr>
                <a:solidFill>
                  <a:schemeClr val="dk1"/>
                </a:solidFill>
              </a:defRPr>
            </a:lvl6pPr>
            <a:lvl7pPr marL="3200400" lvl="6" indent="-317500" rtl="0">
              <a:spcBef>
                <a:spcPts val="1600"/>
              </a:spcBef>
              <a:spcAft>
                <a:spcPts val="0"/>
              </a:spcAft>
              <a:buClr>
                <a:schemeClr val="dk1"/>
              </a:buClr>
              <a:buSzPts val="1400"/>
              <a:buChar char="●"/>
              <a:defRPr>
                <a:solidFill>
                  <a:schemeClr val="dk1"/>
                </a:solidFill>
              </a:defRPr>
            </a:lvl7pPr>
            <a:lvl8pPr marL="3657600" lvl="7" indent="-317500" rtl="0">
              <a:spcBef>
                <a:spcPts val="1600"/>
              </a:spcBef>
              <a:spcAft>
                <a:spcPts val="0"/>
              </a:spcAft>
              <a:buClr>
                <a:schemeClr val="dk1"/>
              </a:buClr>
              <a:buSzPts val="1400"/>
              <a:buChar char="○"/>
              <a:defRPr>
                <a:solidFill>
                  <a:schemeClr val="dk1"/>
                </a:solidFill>
              </a:defRPr>
            </a:lvl8pPr>
            <a:lvl9pPr marL="4114800" lvl="8" indent="-317500" rtl="0">
              <a:spcBef>
                <a:spcPts val="1600"/>
              </a:spcBef>
              <a:spcAft>
                <a:spcPts val="1600"/>
              </a:spcAft>
              <a:buClr>
                <a:schemeClr val="dk1"/>
              </a:buClr>
              <a:buSzPts val="1400"/>
              <a:buChar char="■"/>
              <a:defRPr>
                <a:solidFill>
                  <a:schemeClr val="dk1"/>
                </a:solidFill>
              </a:defRPr>
            </a:lvl9pPr>
          </a:lstStyle>
          <a:p>
            <a:endParaRPr/>
          </a:p>
        </p:txBody>
      </p:sp>
      <p:sp>
        <p:nvSpPr>
          <p:cNvPr id="121" name="Google Shape;121;p22"/>
          <p:cNvSpPr txBox="1">
            <a:spLocks noGrp="1"/>
          </p:cNvSpPr>
          <p:nvPr>
            <p:ph type="title" idx="2" hasCustomPrompt="1"/>
          </p:nvPr>
        </p:nvSpPr>
        <p:spPr>
          <a:xfrm>
            <a:off x="2755344" y="2075125"/>
            <a:ext cx="3633300" cy="758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4400"/>
              <a:buNone/>
              <a:defRPr sz="4400">
                <a:solidFill>
                  <a:schemeClr val="dk1"/>
                </a:solidFill>
              </a:defRPr>
            </a:lvl1pPr>
            <a:lvl2pPr lvl="1" algn="ctr" rtl="0">
              <a:spcBef>
                <a:spcPts val="0"/>
              </a:spcBef>
              <a:spcAft>
                <a:spcPts val="0"/>
              </a:spcAft>
              <a:buClr>
                <a:schemeClr val="dk1"/>
              </a:buClr>
              <a:buSzPts val="4400"/>
              <a:buNone/>
              <a:defRPr sz="4400">
                <a:solidFill>
                  <a:schemeClr val="dk1"/>
                </a:solidFill>
              </a:defRPr>
            </a:lvl2pPr>
            <a:lvl3pPr lvl="2" algn="ctr" rtl="0">
              <a:spcBef>
                <a:spcPts val="0"/>
              </a:spcBef>
              <a:spcAft>
                <a:spcPts val="0"/>
              </a:spcAft>
              <a:buClr>
                <a:schemeClr val="dk1"/>
              </a:buClr>
              <a:buSzPts val="4400"/>
              <a:buNone/>
              <a:defRPr sz="4400">
                <a:solidFill>
                  <a:schemeClr val="dk1"/>
                </a:solidFill>
              </a:defRPr>
            </a:lvl3pPr>
            <a:lvl4pPr lvl="3" algn="ctr" rtl="0">
              <a:spcBef>
                <a:spcPts val="0"/>
              </a:spcBef>
              <a:spcAft>
                <a:spcPts val="0"/>
              </a:spcAft>
              <a:buClr>
                <a:schemeClr val="dk1"/>
              </a:buClr>
              <a:buSzPts val="4400"/>
              <a:buNone/>
              <a:defRPr sz="4400">
                <a:solidFill>
                  <a:schemeClr val="dk1"/>
                </a:solidFill>
              </a:defRPr>
            </a:lvl4pPr>
            <a:lvl5pPr lvl="4" algn="ctr" rtl="0">
              <a:spcBef>
                <a:spcPts val="0"/>
              </a:spcBef>
              <a:spcAft>
                <a:spcPts val="0"/>
              </a:spcAft>
              <a:buClr>
                <a:schemeClr val="dk1"/>
              </a:buClr>
              <a:buSzPts val="4400"/>
              <a:buNone/>
              <a:defRPr sz="4400">
                <a:solidFill>
                  <a:schemeClr val="dk1"/>
                </a:solidFill>
              </a:defRPr>
            </a:lvl5pPr>
            <a:lvl6pPr lvl="5" algn="ctr" rtl="0">
              <a:spcBef>
                <a:spcPts val="0"/>
              </a:spcBef>
              <a:spcAft>
                <a:spcPts val="0"/>
              </a:spcAft>
              <a:buClr>
                <a:schemeClr val="dk1"/>
              </a:buClr>
              <a:buSzPts val="4400"/>
              <a:buNone/>
              <a:defRPr sz="4400">
                <a:solidFill>
                  <a:schemeClr val="dk1"/>
                </a:solidFill>
              </a:defRPr>
            </a:lvl6pPr>
            <a:lvl7pPr lvl="6" algn="ctr" rtl="0">
              <a:spcBef>
                <a:spcPts val="0"/>
              </a:spcBef>
              <a:spcAft>
                <a:spcPts val="0"/>
              </a:spcAft>
              <a:buClr>
                <a:schemeClr val="dk1"/>
              </a:buClr>
              <a:buSzPts val="4400"/>
              <a:buNone/>
              <a:defRPr sz="4400">
                <a:solidFill>
                  <a:schemeClr val="dk1"/>
                </a:solidFill>
              </a:defRPr>
            </a:lvl7pPr>
            <a:lvl8pPr lvl="7" algn="ctr" rtl="0">
              <a:spcBef>
                <a:spcPts val="0"/>
              </a:spcBef>
              <a:spcAft>
                <a:spcPts val="0"/>
              </a:spcAft>
              <a:buClr>
                <a:schemeClr val="dk1"/>
              </a:buClr>
              <a:buSzPts val="4400"/>
              <a:buNone/>
              <a:defRPr sz="4400">
                <a:solidFill>
                  <a:schemeClr val="dk1"/>
                </a:solidFill>
              </a:defRPr>
            </a:lvl8pPr>
            <a:lvl9pPr lvl="8" algn="ctr" rtl="0">
              <a:spcBef>
                <a:spcPts val="0"/>
              </a:spcBef>
              <a:spcAft>
                <a:spcPts val="0"/>
              </a:spcAft>
              <a:buClr>
                <a:schemeClr val="dk1"/>
              </a:buClr>
              <a:buSzPts val="4400"/>
              <a:buNone/>
              <a:defRPr sz="4400">
                <a:solidFill>
                  <a:schemeClr val="dk1"/>
                </a:solidFill>
              </a:defRPr>
            </a:lvl9pPr>
          </a:lstStyle>
          <a:p>
            <a:r>
              <a:t>xx%</a:t>
            </a:r>
          </a:p>
        </p:txBody>
      </p:sp>
      <p:sp>
        <p:nvSpPr>
          <p:cNvPr id="122" name="Google Shape;122;p22"/>
          <p:cNvSpPr txBox="1">
            <a:spLocks noGrp="1"/>
          </p:cNvSpPr>
          <p:nvPr>
            <p:ph type="body" idx="3"/>
          </p:nvPr>
        </p:nvSpPr>
        <p:spPr>
          <a:xfrm>
            <a:off x="2755356" y="2651051"/>
            <a:ext cx="3633300" cy="3936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Clr>
                <a:schemeClr val="dk1"/>
              </a:buClr>
              <a:buSzPts val="1400"/>
              <a:buChar char="●"/>
              <a:defRPr sz="1400">
                <a:solidFill>
                  <a:schemeClr val="dk1"/>
                </a:solidFill>
              </a:defRPr>
            </a:lvl1pPr>
            <a:lvl2pPr marL="914400" lvl="1" indent="-317500" algn="ctr" rtl="0">
              <a:spcBef>
                <a:spcPts val="1600"/>
              </a:spcBef>
              <a:spcAft>
                <a:spcPts val="0"/>
              </a:spcAft>
              <a:buClr>
                <a:schemeClr val="dk1"/>
              </a:buClr>
              <a:buSzPts val="1400"/>
              <a:buChar char="○"/>
              <a:defRPr>
                <a:solidFill>
                  <a:schemeClr val="dk1"/>
                </a:solidFill>
              </a:defRPr>
            </a:lvl2pPr>
            <a:lvl3pPr marL="1371600" lvl="2" indent="-317500" algn="ctr" rtl="0">
              <a:spcBef>
                <a:spcPts val="1600"/>
              </a:spcBef>
              <a:spcAft>
                <a:spcPts val="0"/>
              </a:spcAft>
              <a:buClr>
                <a:schemeClr val="dk1"/>
              </a:buClr>
              <a:buSzPts val="1400"/>
              <a:buChar char="■"/>
              <a:defRPr>
                <a:solidFill>
                  <a:schemeClr val="dk1"/>
                </a:solidFill>
              </a:defRPr>
            </a:lvl3pPr>
            <a:lvl4pPr marL="1828800" lvl="3" indent="-317500" algn="ctr" rtl="0">
              <a:spcBef>
                <a:spcPts val="1600"/>
              </a:spcBef>
              <a:spcAft>
                <a:spcPts val="0"/>
              </a:spcAft>
              <a:buClr>
                <a:schemeClr val="dk1"/>
              </a:buClr>
              <a:buSzPts val="1400"/>
              <a:buChar char="●"/>
              <a:defRPr>
                <a:solidFill>
                  <a:schemeClr val="dk1"/>
                </a:solidFill>
              </a:defRPr>
            </a:lvl4pPr>
            <a:lvl5pPr marL="2286000" lvl="4" indent="-317500" algn="ctr" rtl="0">
              <a:spcBef>
                <a:spcPts val="1600"/>
              </a:spcBef>
              <a:spcAft>
                <a:spcPts val="0"/>
              </a:spcAft>
              <a:buClr>
                <a:schemeClr val="dk1"/>
              </a:buClr>
              <a:buSzPts val="1400"/>
              <a:buChar char="○"/>
              <a:defRPr>
                <a:solidFill>
                  <a:schemeClr val="dk1"/>
                </a:solidFill>
              </a:defRPr>
            </a:lvl5pPr>
            <a:lvl6pPr marL="2743200" lvl="5" indent="-317500" algn="ctr" rtl="0">
              <a:spcBef>
                <a:spcPts val="1600"/>
              </a:spcBef>
              <a:spcAft>
                <a:spcPts val="0"/>
              </a:spcAft>
              <a:buClr>
                <a:schemeClr val="dk1"/>
              </a:buClr>
              <a:buSzPts val="1400"/>
              <a:buChar char="■"/>
              <a:defRPr>
                <a:solidFill>
                  <a:schemeClr val="dk1"/>
                </a:solidFill>
              </a:defRPr>
            </a:lvl6pPr>
            <a:lvl7pPr marL="3200400" lvl="6" indent="-317500" algn="ctr" rtl="0">
              <a:spcBef>
                <a:spcPts val="1600"/>
              </a:spcBef>
              <a:spcAft>
                <a:spcPts val="0"/>
              </a:spcAft>
              <a:buClr>
                <a:schemeClr val="dk1"/>
              </a:buClr>
              <a:buSzPts val="1400"/>
              <a:buChar char="●"/>
              <a:defRPr>
                <a:solidFill>
                  <a:schemeClr val="dk1"/>
                </a:solidFill>
              </a:defRPr>
            </a:lvl7pPr>
            <a:lvl8pPr marL="3657600" lvl="7" indent="-317500" algn="ctr" rtl="0">
              <a:spcBef>
                <a:spcPts val="1600"/>
              </a:spcBef>
              <a:spcAft>
                <a:spcPts val="0"/>
              </a:spcAft>
              <a:buClr>
                <a:schemeClr val="dk1"/>
              </a:buClr>
              <a:buSzPts val="1400"/>
              <a:buChar char="○"/>
              <a:defRPr>
                <a:solidFill>
                  <a:schemeClr val="dk1"/>
                </a:solidFill>
              </a:defRPr>
            </a:lvl8pPr>
            <a:lvl9pPr marL="4114800" lvl="8" indent="-317500" algn="ctr" rtl="0">
              <a:spcBef>
                <a:spcPts val="1600"/>
              </a:spcBef>
              <a:spcAft>
                <a:spcPts val="1600"/>
              </a:spcAft>
              <a:buClr>
                <a:schemeClr val="dk1"/>
              </a:buClr>
              <a:buSzPts val="1400"/>
              <a:buChar char="■"/>
              <a:defRPr>
                <a:solidFill>
                  <a:schemeClr val="dk1"/>
                </a:solidFill>
              </a:defRPr>
            </a:lvl9pPr>
          </a:lstStyle>
          <a:p>
            <a:endParaRPr/>
          </a:p>
        </p:txBody>
      </p:sp>
      <p:sp>
        <p:nvSpPr>
          <p:cNvPr id="123" name="Google Shape;123;p22"/>
          <p:cNvSpPr txBox="1">
            <a:spLocks noGrp="1"/>
          </p:cNvSpPr>
          <p:nvPr>
            <p:ph type="title" idx="4" hasCustomPrompt="1"/>
          </p:nvPr>
        </p:nvSpPr>
        <p:spPr>
          <a:xfrm>
            <a:off x="3910549" y="3452475"/>
            <a:ext cx="3633300" cy="7581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4400"/>
              <a:buNone/>
              <a:defRPr sz="4400">
                <a:solidFill>
                  <a:schemeClr val="dk1"/>
                </a:solidFill>
              </a:defRPr>
            </a:lvl1pPr>
            <a:lvl2pPr lvl="1" algn="r" rtl="0">
              <a:spcBef>
                <a:spcPts val="0"/>
              </a:spcBef>
              <a:spcAft>
                <a:spcPts val="0"/>
              </a:spcAft>
              <a:buClr>
                <a:schemeClr val="dk1"/>
              </a:buClr>
              <a:buSzPts val="4400"/>
              <a:buNone/>
              <a:defRPr sz="4400">
                <a:solidFill>
                  <a:schemeClr val="dk1"/>
                </a:solidFill>
              </a:defRPr>
            </a:lvl2pPr>
            <a:lvl3pPr lvl="2" algn="r" rtl="0">
              <a:spcBef>
                <a:spcPts val="0"/>
              </a:spcBef>
              <a:spcAft>
                <a:spcPts val="0"/>
              </a:spcAft>
              <a:buClr>
                <a:schemeClr val="dk1"/>
              </a:buClr>
              <a:buSzPts val="4400"/>
              <a:buNone/>
              <a:defRPr sz="4400">
                <a:solidFill>
                  <a:schemeClr val="dk1"/>
                </a:solidFill>
              </a:defRPr>
            </a:lvl3pPr>
            <a:lvl4pPr lvl="3" algn="r" rtl="0">
              <a:spcBef>
                <a:spcPts val="0"/>
              </a:spcBef>
              <a:spcAft>
                <a:spcPts val="0"/>
              </a:spcAft>
              <a:buClr>
                <a:schemeClr val="dk1"/>
              </a:buClr>
              <a:buSzPts val="4400"/>
              <a:buNone/>
              <a:defRPr sz="4400">
                <a:solidFill>
                  <a:schemeClr val="dk1"/>
                </a:solidFill>
              </a:defRPr>
            </a:lvl4pPr>
            <a:lvl5pPr lvl="4" algn="r" rtl="0">
              <a:spcBef>
                <a:spcPts val="0"/>
              </a:spcBef>
              <a:spcAft>
                <a:spcPts val="0"/>
              </a:spcAft>
              <a:buClr>
                <a:schemeClr val="dk1"/>
              </a:buClr>
              <a:buSzPts val="4400"/>
              <a:buNone/>
              <a:defRPr sz="4400">
                <a:solidFill>
                  <a:schemeClr val="dk1"/>
                </a:solidFill>
              </a:defRPr>
            </a:lvl5pPr>
            <a:lvl6pPr lvl="5" algn="r" rtl="0">
              <a:spcBef>
                <a:spcPts val="0"/>
              </a:spcBef>
              <a:spcAft>
                <a:spcPts val="0"/>
              </a:spcAft>
              <a:buClr>
                <a:schemeClr val="dk1"/>
              </a:buClr>
              <a:buSzPts val="4400"/>
              <a:buNone/>
              <a:defRPr sz="4400">
                <a:solidFill>
                  <a:schemeClr val="dk1"/>
                </a:solidFill>
              </a:defRPr>
            </a:lvl6pPr>
            <a:lvl7pPr lvl="6" algn="r" rtl="0">
              <a:spcBef>
                <a:spcPts val="0"/>
              </a:spcBef>
              <a:spcAft>
                <a:spcPts val="0"/>
              </a:spcAft>
              <a:buClr>
                <a:schemeClr val="dk1"/>
              </a:buClr>
              <a:buSzPts val="4400"/>
              <a:buNone/>
              <a:defRPr sz="4400">
                <a:solidFill>
                  <a:schemeClr val="dk1"/>
                </a:solidFill>
              </a:defRPr>
            </a:lvl7pPr>
            <a:lvl8pPr lvl="7" algn="r" rtl="0">
              <a:spcBef>
                <a:spcPts val="0"/>
              </a:spcBef>
              <a:spcAft>
                <a:spcPts val="0"/>
              </a:spcAft>
              <a:buClr>
                <a:schemeClr val="dk1"/>
              </a:buClr>
              <a:buSzPts val="4400"/>
              <a:buNone/>
              <a:defRPr sz="4400">
                <a:solidFill>
                  <a:schemeClr val="dk1"/>
                </a:solidFill>
              </a:defRPr>
            </a:lvl8pPr>
            <a:lvl9pPr lvl="8" algn="r" rtl="0">
              <a:spcBef>
                <a:spcPts val="0"/>
              </a:spcBef>
              <a:spcAft>
                <a:spcPts val="0"/>
              </a:spcAft>
              <a:buClr>
                <a:schemeClr val="dk1"/>
              </a:buClr>
              <a:buSzPts val="4400"/>
              <a:buNone/>
              <a:defRPr sz="4400">
                <a:solidFill>
                  <a:schemeClr val="dk1"/>
                </a:solidFill>
              </a:defRPr>
            </a:lvl9pPr>
          </a:lstStyle>
          <a:p>
            <a:r>
              <a:t>xx%</a:t>
            </a:r>
          </a:p>
        </p:txBody>
      </p:sp>
      <p:sp>
        <p:nvSpPr>
          <p:cNvPr id="124" name="Google Shape;124;p22"/>
          <p:cNvSpPr txBox="1">
            <a:spLocks noGrp="1"/>
          </p:cNvSpPr>
          <p:nvPr>
            <p:ph type="body" idx="5"/>
          </p:nvPr>
        </p:nvSpPr>
        <p:spPr>
          <a:xfrm>
            <a:off x="3910561" y="4027675"/>
            <a:ext cx="3633300" cy="393600"/>
          </a:xfrm>
          <a:prstGeom prst="rect">
            <a:avLst/>
          </a:prstGeom>
        </p:spPr>
        <p:txBody>
          <a:bodyPr spcFirstLastPara="1" wrap="square" lIns="91425" tIns="91425" rIns="91425" bIns="91425" anchor="t" anchorCtr="0">
            <a:noAutofit/>
          </a:bodyPr>
          <a:lstStyle>
            <a:lvl1pPr marL="457200" lvl="0" indent="-317500" algn="r" rtl="0">
              <a:spcBef>
                <a:spcPts val="0"/>
              </a:spcBef>
              <a:spcAft>
                <a:spcPts val="0"/>
              </a:spcAft>
              <a:buClr>
                <a:schemeClr val="dk1"/>
              </a:buClr>
              <a:buSzPts val="1400"/>
              <a:buChar char="●"/>
              <a:defRPr sz="1400">
                <a:solidFill>
                  <a:schemeClr val="dk1"/>
                </a:solidFill>
              </a:defRPr>
            </a:lvl1pPr>
            <a:lvl2pPr marL="914400" lvl="1" indent="-317500" algn="r" rtl="0">
              <a:spcBef>
                <a:spcPts val="1600"/>
              </a:spcBef>
              <a:spcAft>
                <a:spcPts val="0"/>
              </a:spcAft>
              <a:buClr>
                <a:schemeClr val="dk1"/>
              </a:buClr>
              <a:buSzPts val="1400"/>
              <a:buChar char="○"/>
              <a:defRPr>
                <a:solidFill>
                  <a:schemeClr val="dk1"/>
                </a:solidFill>
              </a:defRPr>
            </a:lvl2pPr>
            <a:lvl3pPr marL="1371600" lvl="2" indent="-317500" algn="r" rtl="0">
              <a:spcBef>
                <a:spcPts val="1600"/>
              </a:spcBef>
              <a:spcAft>
                <a:spcPts val="0"/>
              </a:spcAft>
              <a:buClr>
                <a:schemeClr val="dk1"/>
              </a:buClr>
              <a:buSzPts val="1400"/>
              <a:buChar char="■"/>
              <a:defRPr>
                <a:solidFill>
                  <a:schemeClr val="dk1"/>
                </a:solidFill>
              </a:defRPr>
            </a:lvl3pPr>
            <a:lvl4pPr marL="1828800" lvl="3" indent="-317500" algn="r" rtl="0">
              <a:spcBef>
                <a:spcPts val="1600"/>
              </a:spcBef>
              <a:spcAft>
                <a:spcPts val="0"/>
              </a:spcAft>
              <a:buClr>
                <a:schemeClr val="dk1"/>
              </a:buClr>
              <a:buSzPts val="1400"/>
              <a:buChar char="●"/>
              <a:defRPr>
                <a:solidFill>
                  <a:schemeClr val="dk1"/>
                </a:solidFill>
              </a:defRPr>
            </a:lvl4pPr>
            <a:lvl5pPr marL="2286000" lvl="4" indent="-317500" algn="r" rtl="0">
              <a:spcBef>
                <a:spcPts val="1600"/>
              </a:spcBef>
              <a:spcAft>
                <a:spcPts val="0"/>
              </a:spcAft>
              <a:buClr>
                <a:schemeClr val="dk1"/>
              </a:buClr>
              <a:buSzPts val="1400"/>
              <a:buChar char="○"/>
              <a:defRPr>
                <a:solidFill>
                  <a:schemeClr val="dk1"/>
                </a:solidFill>
              </a:defRPr>
            </a:lvl5pPr>
            <a:lvl6pPr marL="2743200" lvl="5" indent="-317500" algn="r" rtl="0">
              <a:spcBef>
                <a:spcPts val="1600"/>
              </a:spcBef>
              <a:spcAft>
                <a:spcPts val="0"/>
              </a:spcAft>
              <a:buClr>
                <a:schemeClr val="dk1"/>
              </a:buClr>
              <a:buSzPts val="1400"/>
              <a:buChar char="■"/>
              <a:defRPr>
                <a:solidFill>
                  <a:schemeClr val="dk1"/>
                </a:solidFill>
              </a:defRPr>
            </a:lvl6pPr>
            <a:lvl7pPr marL="3200400" lvl="6" indent="-317500" algn="r" rtl="0">
              <a:spcBef>
                <a:spcPts val="1600"/>
              </a:spcBef>
              <a:spcAft>
                <a:spcPts val="0"/>
              </a:spcAft>
              <a:buClr>
                <a:schemeClr val="dk1"/>
              </a:buClr>
              <a:buSzPts val="1400"/>
              <a:buChar char="●"/>
              <a:defRPr>
                <a:solidFill>
                  <a:schemeClr val="dk1"/>
                </a:solidFill>
              </a:defRPr>
            </a:lvl7pPr>
            <a:lvl8pPr marL="3657600" lvl="7" indent="-317500" algn="r" rtl="0">
              <a:spcBef>
                <a:spcPts val="1600"/>
              </a:spcBef>
              <a:spcAft>
                <a:spcPts val="0"/>
              </a:spcAft>
              <a:buClr>
                <a:schemeClr val="dk1"/>
              </a:buClr>
              <a:buSzPts val="1400"/>
              <a:buChar char="○"/>
              <a:defRPr>
                <a:solidFill>
                  <a:schemeClr val="dk1"/>
                </a:solidFill>
              </a:defRPr>
            </a:lvl8pPr>
            <a:lvl9pPr marL="4114800" lvl="8" indent="-317500" algn="r" rtl="0">
              <a:spcBef>
                <a:spcPts val="1600"/>
              </a:spcBef>
              <a:spcAft>
                <a:spcPts val="1600"/>
              </a:spcAft>
              <a:buClr>
                <a:schemeClr val="dk1"/>
              </a:buClr>
              <a:buSzPts val="1400"/>
              <a:buChar char="■"/>
              <a:defRPr>
                <a:solidFill>
                  <a:schemeClr val="dk1"/>
                </a:solidFill>
              </a:defRPr>
            </a:lvl9pPr>
          </a:lstStyle>
          <a:p>
            <a:endParaRPr/>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1589808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Montserrat ExtraLight"/>
              <a:buNone/>
              <a:defRPr sz="2700">
                <a:solidFill>
                  <a:schemeClr val="hlink"/>
                </a:solidFill>
                <a:latin typeface="Montserrat ExtraLight"/>
                <a:ea typeface="Montserrat ExtraLight"/>
                <a:cs typeface="Montserrat ExtraLight"/>
                <a:sym typeface="Montserrat ExtraLight"/>
              </a:defRPr>
            </a:lvl1pPr>
            <a:lvl2pPr lvl="1">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2pPr>
            <a:lvl3pPr lvl="2">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3pPr>
            <a:lvl4pPr lvl="3">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4pPr>
            <a:lvl5pPr lvl="4">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5pPr>
            <a:lvl6pPr lvl="5">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6pPr>
            <a:lvl7pPr lvl="6">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7pPr>
            <a:lvl8pPr lvl="7">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8pPr>
            <a:lvl9pPr lvl="8">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9pPr>
          </a:lstStyle>
          <a:p>
            <a:endParaRPr/>
          </a:p>
        </p:txBody>
      </p:sp>
      <p:sp>
        <p:nvSpPr>
          <p:cNvPr id="7" name="Google Shape;7;p1"/>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hlink"/>
              </a:buClr>
              <a:buSzPts val="1800"/>
              <a:buFont typeface="Abel"/>
              <a:buChar char="●"/>
              <a:defRPr sz="1800">
                <a:solidFill>
                  <a:schemeClr val="hlink"/>
                </a:solidFill>
                <a:latin typeface="Abel"/>
                <a:ea typeface="Abel"/>
                <a:cs typeface="Abel"/>
                <a:sym typeface="Abel"/>
              </a:defRPr>
            </a:lvl1pPr>
            <a:lvl2pPr marL="914400" lvl="1"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2pPr>
            <a:lvl3pPr marL="1371600" lvl="2"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3pPr>
            <a:lvl4pPr marL="1828800" lvl="3"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4pPr>
            <a:lvl5pPr marL="2286000" lvl="4"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5pPr>
            <a:lvl6pPr marL="2743200" lvl="5"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6pPr>
            <a:lvl7pPr marL="3200400" lvl="6"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7pPr>
            <a:lvl8pPr marL="3657600" lvl="7"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8pPr>
            <a:lvl9pPr marL="4114800" lvl="8" indent="-317500">
              <a:lnSpc>
                <a:spcPct val="115000"/>
              </a:lnSpc>
              <a:spcBef>
                <a:spcPts val="1600"/>
              </a:spcBef>
              <a:spcAft>
                <a:spcPts val="1600"/>
              </a:spcAft>
              <a:buClr>
                <a:schemeClr val="hlink"/>
              </a:buClr>
              <a:buSzPts val="1400"/>
              <a:buFont typeface="Abel"/>
              <a:buChar char="■"/>
              <a:defRPr>
                <a:solidFill>
                  <a:schemeClr val="hlink"/>
                </a:solidFill>
                <a:latin typeface="Abel"/>
                <a:ea typeface="Abel"/>
                <a:cs typeface="Abel"/>
                <a:sym typeface="Abe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5" r:id="rId5"/>
    <p:sldLayoutId id="2147483657" r:id="rId6"/>
    <p:sldLayoutId id="2147483658" r:id="rId7"/>
    <p:sldLayoutId id="2147483661" r:id="rId8"/>
    <p:sldLayoutId id="2147483666" r:id="rId9"/>
    <p:sldLayoutId id="2147483673" r:id="rId10"/>
    <p:sldLayoutId id="2147483681" r:id="rId11"/>
    <p:sldLayoutId id="214748368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4_0.xm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hyperlink" Target="https://www.nea.org/UD-Org-Support"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35_C2F94804.xml"/><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37_133C71B4.xml"/><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110_0.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141_67C520CD.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sp>
        <p:nvSpPr>
          <p:cNvPr id="187" name="Google Shape;187;p34"/>
          <p:cNvSpPr txBox="1">
            <a:spLocks noGrp="1"/>
          </p:cNvSpPr>
          <p:nvPr>
            <p:ph type="ctr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200">
                <a:solidFill>
                  <a:schemeClr val="lt1"/>
                </a:solidFill>
                <a:latin typeface="Montserrat"/>
                <a:ea typeface="Montserrat"/>
                <a:cs typeface="Montserrat"/>
                <a:sym typeface="Montserrat"/>
              </a:rPr>
              <a:t>Building Power</a:t>
            </a:r>
            <a:endParaRPr sz="4200">
              <a:solidFill>
                <a:schemeClr val="lt1"/>
              </a:solidFill>
              <a:latin typeface="Montserrat"/>
              <a:ea typeface="Montserrat"/>
              <a:cs typeface="Montserrat"/>
              <a:sym typeface="Montserrat"/>
            </a:endParaRPr>
          </a:p>
        </p:txBody>
      </p:sp>
      <p:sp>
        <p:nvSpPr>
          <p:cNvPr id="188" name="Google Shape;188;p34"/>
          <p:cNvSpPr txBox="1">
            <a:spLocks noGrp="1"/>
          </p:cNvSpPr>
          <p:nvPr>
            <p:ph type="subTitle" idx="1"/>
          </p:nvPr>
        </p:nvSpPr>
        <p:spPr>
          <a:prstGeom prst="rect">
            <a:avLst/>
          </a:prstGeom>
        </p:spPr>
        <p:txBody>
          <a:bodyPr spcFirstLastPara="1" wrap="square" lIns="91425" tIns="91425" rIns="91425" bIns="91425" anchor="t" anchorCtr="0">
            <a:noAutofit/>
          </a:bodyPr>
          <a:lstStyle/>
          <a:p>
            <a:pPr marL="0" indent="0"/>
            <a:r>
              <a:rPr lang="en" sz="1500">
                <a:latin typeface="Abel"/>
                <a:ea typeface="Abel"/>
                <a:cs typeface="Abel"/>
                <a:sym typeface="Abel"/>
              </a:rPr>
              <a:t>October 12, 2023 NEA Organizer Support Program</a:t>
            </a:r>
            <a:endParaRPr sz="1500">
              <a:latin typeface="Abel"/>
              <a:ea typeface="Abel"/>
              <a:cs typeface="Abel"/>
              <a:sym typeface="A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38"/>
          <p:cNvPicPr preferRelativeResize="0"/>
          <p:nvPr/>
        </p:nvPicPr>
        <p:blipFill rotWithShape="1">
          <a:blip r:embed="rId4">
            <a:alphaModFix/>
          </a:blip>
          <a:srcRect l="24299" r="15730"/>
          <a:stretch/>
        </p:blipFill>
        <p:spPr>
          <a:xfrm>
            <a:off x="5595516" y="761245"/>
            <a:ext cx="3175275" cy="3530270"/>
          </a:xfrm>
          <a:prstGeom prst="rect">
            <a:avLst/>
          </a:prstGeom>
          <a:noFill/>
          <a:ln>
            <a:noFill/>
          </a:ln>
        </p:spPr>
      </p:pic>
      <p:sp>
        <p:nvSpPr>
          <p:cNvPr id="231" name="Google Shape;231;p38"/>
          <p:cNvSpPr txBox="1">
            <a:spLocks noGrp="1"/>
          </p:cNvSpPr>
          <p:nvPr>
            <p:ph type="ctrTitle"/>
          </p:nvPr>
        </p:nvSpPr>
        <p:spPr>
          <a:xfrm>
            <a:off x="293800" y="148475"/>
            <a:ext cx="5762400" cy="1139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a:t>Welcome</a:t>
            </a:r>
            <a:endParaRPr sz="4000"/>
          </a:p>
        </p:txBody>
      </p:sp>
      <p:sp>
        <p:nvSpPr>
          <p:cNvPr id="232" name="Google Shape;232;p38"/>
          <p:cNvSpPr txBox="1">
            <a:spLocks noGrp="1"/>
          </p:cNvSpPr>
          <p:nvPr>
            <p:ph type="subTitle" idx="1"/>
          </p:nvPr>
        </p:nvSpPr>
        <p:spPr>
          <a:xfrm>
            <a:off x="79891" y="1392084"/>
            <a:ext cx="5424635" cy="216180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lang="en-US" sz="2800"/>
          </a:p>
          <a:p>
            <a:pPr marL="0" lvl="0" indent="0" algn="l" rtl="0">
              <a:spcBef>
                <a:spcPts val="0"/>
              </a:spcBef>
              <a:spcAft>
                <a:spcPts val="0"/>
              </a:spcAft>
              <a:buClr>
                <a:schemeClr val="dk1"/>
              </a:buClr>
              <a:buSzPts val="1100"/>
              <a:buFont typeface="Arial"/>
              <a:buNone/>
            </a:pPr>
            <a:endParaRPr lang="en-US" sz="2800"/>
          </a:p>
          <a:p>
            <a:pPr marL="0" indent="0">
              <a:buSzPts val="1100"/>
            </a:pPr>
            <a:r>
              <a:rPr lang="en-US" sz="2800">
                <a:sym typeface="Abel"/>
              </a:rPr>
              <a:t>Series of Online and</a:t>
            </a:r>
            <a:r>
              <a:rPr lang="en-US" sz="2800"/>
              <a:t> </a:t>
            </a:r>
          </a:p>
          <a:p>
            <a:pPr marL="0" lvl="0" indent="0" algn="l" rtl="0">
              <a:spcBef>
                <a:spcPts val="0"/>
              </a:spcBef>
              <a:spcAft>
                <a:spcPts val="0"/>
              </a:spcAft>
              <a:buClr>
                <a:schemeClr val="dk1"/>
              </a:buClr>
              <a:buSzPts val="1100"/>
              <a:buFont typeface="Arial"/>
              <a:buNone/>
            </a:pPr>
            <a:r>
              <a:rPr lang="en-US" sz="2800">
                <a:sym typeface="Abel"/>
              </a:rPr>
              <a:t>Face to Face</a:t>
            </a:r>
            <a:endParaRPr lang="en-US" sz="2800"/>
          </a:p>
          <a:p>
            <a:pPr marL="0" lvl="0" indent="0">
              <a:buSzPts val="1100"/>
            </a:pPr>
            <a:r>
              <a:rPr lang="en-US" sz="2800">
                <a:hlinkClick r:id="rId5"/>
              </a:rPr>
              <a:t>https://www.nea.org/UD-Org-Support</a:t>
            </a:r>
            <a:endParaRPr lang="en-US" sz="2800"/>
          </a:p>
          <a:p>
            <a:pPr marL="0" lvl="0" indent="0">
              <a:buSzPts val="1100"/>
            </a:pPr>
            <a:endParaRPr sz="2800">
              <a:sym typeface="Abel"/>
            </a:endParaRPr>
          </a:p>
          <a:p>
            <a:pPr marL="0" lvl="0" indent="0" algn="l" rtl="0">
              <a:spcBef>
                <a:spcPts val="0"/>
              </a:spcBef>
              <a:spcAft>
                <a:spcPts val="0"/>
              </a:spcAft>
              <a:buNone/>
            </a:pPr>
            <a:endParaRPr sz="2800">
              <a:sym typeface="Abel"/>
            </a:endParaRPr>
          </a:p>
        </p:txBody>
      </p:sp>
      <p:sp>
        <p:nvSpPr>
          <p:cNvPr id="233" name="Google Shape;233;p38"/>
          <p:cNvSpPr/>
          <p:nvPr/>
        </p:nvSpPr>
        <p:spPr>
          <a:xfrm>
            <a:off x="5505450" y="502222"/>
            <a:ext cx="3574500" cy="3938100"/>
          </a:xfrm>
          <a:prstGeom prst="frame">
            <a:avLst>
              <a:gd name="adj1" fmla="val 62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5"/>
          <p:cNvSpPr/>
          <p:nvPr/>
        </p:nvSpPr>
        <p:spPr>
          <a:xfrm>
            <a:off x="6928450" y="11750"/>
            <a:ext cx="22311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5"/>
          <p:cNvSpPr txBox="1">
            <a:spLocks noGrp="1"/>
          </p:cNvSpPr>
          <p:nvPr>
            <p:ph type="body" idx="1"/>
          </p:nvPr>
        </p:nvSpPr>
        <p:spPr>
          <a:xfrm>
            <a:off x="177925" y="906515"/>
            <a:ext cx="6750525" cy="3867900"/>
          </a:xfrm>
          <a:prstGeom prst="rect">
            <a:avLst/>
          </a:prstGeom>
        </p:spPr>
        <p:txBody>
          <a:bodyPr spcFirstLastPara="1" wrap="square" lIns="91425" tIns="91425" rIns="91425" bIns="91425" anchor="t" anchorCtr="0">
            <a:noAutofit/>
          </a:bodyPr>
          <a:lstStyle/>
          <a:p>
            <a:r>
              <a:rPr lang="en-US" sz="2400"/>
              <a:t>Using Self-Awareness and Self-Knowledge </a:t>
            </a:r>
          </a:p>
          <a:p>
            <a:r>
              <a:rPr lang="en-US" sz="2400"/>
              <a:t>Listening for Understanding</a:t>
            </a:r>
          </a:p>
          <a:p>
            <a:r>
              <a:rPr lang="en-US" sz="2400"/>
              <a:t>Being Gracious</a:t>
            </a:r>
          </a:p>
          <a:p>
            <a:r>
              <a:rPr lang="en-US" sz="2400"/>
              <a:t>Staying Engaged</a:t>
            </a:r>
          </a:p>
          <a:p>
            <a:r>
              <a:rPr lang="en-US" sz="2400"/>
              <a:t>Being Open and Suspend Judgment</a:t>
            </a:r>
          </a:p>
          <a:p>
            <a:r>
              <a:rPr lang="en-US" sz="2400"/>
              <a:t>Saying “I”- tell your truth</a:t>
            </a:r>
          </a:p>
          <a:p>
            <a:r>
              <a:rPr lang="en-US" sz="2400"/>
              <a:t>Seeking Discomfort </a:t>
            </a:r>
          </a:p>
          <a:p>
            <a:r>
              <a:rPr lang="en-US" sz="2400"/>
              <a:t>Reaching Empathy</a:t>
            </a:r>
          </a:p>
          <a:p>
            <a:r>
              <a:rPr lang="en-US" sz="2400"/>
              <a:t>Expecting Non-Resolution and Non-Closure</a:t>
            </a:r>
          </a:p>
          <a:p>
            <a:pPr marL="107950" indent="0">
              <a:buNone/>
            </a:pPr>
            <a:endParaRPr lang="en-US"/>
          </a:p>
          <a:p>
            <a:pPr marL="107950" indent="0">
              <a:buNone/>
            </a:pPr>
            <a:r>
              <a:rPr lang="en-US"/>
              <a:t>*Adapted from “Embracing equity and inclusion”, Annie E. Casey Foundation</a:t>
            </a:r>
          </a:p>
          <a:p>
            <a:pPr marL="0" lvl="0" indent="0" algn="l" rtl="0">
              <a:spcBef>
                <a:spcPts val="1600"/>
              </a:spcBef>
              <a:spcAft>
                <a:spcPts val="1600"/>
              </a:spcAft>
              <a:buNone/>
            </a:pPr>
            <a:endParaRPr/>
          </a:p>
        </p:txBody>
      </p:sp>
      <p:sp>
        <p:nvSpPr>
          <p:cNvPr id="194" name="Google Shape;194;p35"/>
          <p:cNvSpPr txBox="1">
            <a:spLocks noGrp="1"/>
          </p:cNvSpPr>
          <p:nvPr>
            <p:ph type="title"/>
          </p:nvPr>
        </p:nvSpPr>
        <p:spPr>
          <a:xfrm>
            <a:off x="408425" y="332605"/>
            <a:ext cx="5768100" cy="528600"/>
          </a:xfrm>
          <a:prstGeom prst="rect">
            <a:avLst/>
          </a:prstGeom>
        </p:spPr>
        <p:txBody>
          <a:bodyPr spcFirstLastPara="1" wrap="square" lIns="91425" tIns="91425" rIns="91425" bIns="91425" anchor="t" anchorCtr="0">
            <a:noAutofit/>
          </a:bodyPr>
          <a:lstStyle/>
          <a:p>
            <a:pPr lvl="0"/>
            <a:r>
              <a:rPr lang="en-US" b="1"/>
              <a:t>Community Agreements </a:t>
            </a:r>
            <a:endParaRPr/>
          </a:p>
        </p:txBody>
      </p:sp>
      <p:pic>
        <p:nvPicPr>
          <p:cNvPr id="196" name="Google Shape;196;p35"/>
          <p:cNvPicPr preferRelativeResize="0"/>
          <p:nvPr/>
        </p:nvPicPr>
        <p:blipFill rotWithShape="1">
          <a:blip r:embed="rId3">
            <a:alphaModFix/>
          </a:blip>
          <a:srcRect l="36516" r="34619"/>
          <a:stretch/>
        </p:blipFill>
        <p:spPr>
          <a:xfrm>
            <a:off x="6928450" y="11750"/>
            <a:ext cx="2231102" cy="5143500"/>
          </a:xfrm>
          <a:prstGeom prst="rect">
            <a:avLst/>
          </a:prstGeom>
          <a:noFill/>
          <a:ln>
            <a:noFill/>
          </a:ln>
        </p:spPr>
      </p:pic>
      <p:sp>
        <p:nvSpPr>
          <p:cNvPr id="197" name="Google Shape;197;p35"/>
          <p:cNvSpPr/>
          <p:nvPr/>
        </p:nvSpPr>
        <p:spPr>
          <a:xfrm>
            <a:off x="6883450" y="11750"/>
            <a:ext cx="2321100" cy="5143500"/>
          </a:xfrm>
          <a:prstGeom prst="frame">
            <a:avLst>
              <a:gd name="adj1" fmla="val 62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 14">
            <a:extLst>
              <a:ext uri="{FF2B5EF4-FFF2-40B4-BE49-F238E27FC236}">
                <a16:creationId xmlns:a16="http://schemas.microsoft.com/office/drawing/2014/main" id="{12A3698C-BF17-5793-E6D5-6693E4DCCBB7}"/>
              </a:ext>
            </a:extLst>
          </p:cNvPr>
          <p:cNvGraphicFramePr/>
          <p:nvPr>
            <p:extLst>
              <p:ext uri="{D42A27DB-BD31-4B8C-83A1-F6EECF244321}">
                <p14:modId xmlns:p14="http://schemas.microsoft.com/office/powerpoint/2010/main" val="1944228480"/>
              </p:ext>
            </p:extLst>
          </p:nvPr>
        </p:nvGraphicFramePr>
        <p:xfrm>
          <a:off x="50006" y="300038"/>
          <a:ext cx="8851108" cy="4586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itle 13">
            <a:extLst>
              <a:ext uri="{FF2B5EF4-FFF2-40B4-BE49-F238E27FC236}">
                <a16:creationId xmlns:a16="http://schemas.microsoft.com/office/drawing/2014/main" id="{3051DF3B-92B7-E032-9087-767AE41D79FA}"/>
              </a:ext>
            </a:extLst>
          </p:cNvPr>
          <p:cNvSpPr>
            <a:spLocks noGrp="1"/>
          </p:cNvSpPr>
          <p:nvPr>
            <p:ph type="title"/>
          </p:nvPr>
        </p:nvSpPr>
        <p:spPr>
          <a:xfrm>
            <a:off x="3313575" y="2136606"/>
            <a:ext cx="2229975" cy="1228100"/>
          </a:xfrm>
        </p:spPr>
        <p:txBody>
          <a:bodyPr wrap="square" anchor="t">
            <a:normAutofit/>
          </a:bodyPr>
          <a:lstStyle/>
          <a:p>
            <a:pPr>
              <a:lnSpc>
                <a:spcPct val="90000"/>
              </a:lnSpc>
            </a:pPr>
            <a:r>
              <a:rPr lang="en-US" sz="2400"/>
              <a:t>Introducing Your Team</a:t>
            </a:r>
          </a:p>
        </p:txBody>
      </p:sp>
    </p:spTree>
    <p:extLst>
      <p:ext uri="{BB962C8B-B14F-4D97-AF65-F5344CB8AC3E}">
        <p14:creationId xmlns:p14="http://schemas.microsoft.com/office/powerpoint/2010/main" val="4271120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47"/>
          <p:cNvPicPr preferRelativeResize="0"/>
          <p:nvPr/>
        </p:nvPicPr>
        <p:blipFill rotWithShape="1">
          <a:blip r:embed="rId4">
            <a:alphaModFix/>
          </a:blip>
          <a:srcRect l="19840" r="30156"/>
          <a:stretch/>
        </p:blipFill>
        <p:spPr>
          <a:xfrm flipH="1">
            <a:off x="4521130" y="0"/>
            <a:ext cx="4622770" cy="5143500"/>
          </a:xfrm>
          <a:prstGeom prst="rect">
            <a:avLst/>
          </a:prstGeom>
          <a:noFill/>
          <a:ln>
            <a:noFill/>
          </a:ln>
        </p:spPr>
      </p:pic>
      <p:sp>
        <p:nvSpPr>
          <p:cNvPr id="375" name="Google Shape;375;p47"/>
          <p:cNvSpPr txBox="1">
            <a:spLocks noGrp="1"/>
          </p:cNvSpPr>
          <p:nvPr>
            <p:ph type="title"/>
          </p:nvPr>
        </p:nvSpPr>
        <p:spPr>
          <a:xfrm>
            <a:off x="431774" y="726440"/>
            <a:ext cx="3840505" cy="3728720"/>
          </a:xfrm>
          <a:prstGeom prst="rect">
            <a:avLst/>
          </a:prstGeom>
        </p:spPr>
        <p:txBody>
          <a:bodyPr spcFirstLastPara="1" wrap="square" lIns="91425" tIns="91425" rIns="91425" bIns="91425" anchor="ctr" anchorCtr="0">
            <a:noAutofit/>
          </a:bodyPr>
          <a:lstStyle/>
          <a:p>
            <a:r>
              <a:rPr lang="en-US" sz="5400"/>
              <a:t>Power is…</a:t>
            </a:r>
            <a:br>
              <a:rPr lang="en-US" sz="2800"/>
            </a:br>
            <a:br>
              <a:rPr lang="en-US" sz="2800">
                <a:cs typeface="Calibri"/>
              </a:rPr>
            </a:br>
            <a:r>
              <a:rPr lang="en-US" sz="2800">
                <a:cs typeface="Calibri"/>
              </a:rPr>
              <a:t>t</a:t>
            </a:r>
            <a:r>
              <a:rPr lang="en-US" sz="2800"/>
              <a:t>he ability to act. </a:t>
            </a:r>
            <a:br>
              <a:rPr lang="en-US" sz="2800"/>
            </a:br>
            <a:br>
              <a:rPr lang="en-US" sz="2800"/>
            </a:br>
            <a:r>
              <a:rPr lang="en-US" sz="2800"/>
              <a:t>the possession of control, authority, or influence over others.</a:t>
            </a:r>
            <a:endParaRPr lang="en-US" sz="2800">
              <a:cs typeface="Calibri"/>
            </a:endParaRPr>
          </a:p>
        </p:txBody>
      </p:sp>
      <p:sp>
        <p:nvSpPr>
          <p:cNvPr id="378" name="Google Shape;378;p47"/>
          <p:cNvSpPr/>
          <p:nvPr/>
        </p:nvSpPr>
        <p:spPr>
          <a:xfrm>
            <a:off x="4530975" y="0"/>
            <a:ext cx="46227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16" t="5379" r="69198" b="8881"/>
          <a:stretch/>
        </p:blipFill>
        <p:spPr>
          <a:xfrm>
            <a:off x="8717279" y="4693920"/>
            <a:ext cx="299721" cy="365760"/>
          </a:xfrm>
          <a:prstGeom prst="rect">
            <a:avLst/>
          </a:prstGeom>
        </p:spPr>
      </p:pic>
    </p:spTree>
    <p:extLst>
      <p:ext uri="{BB962C8B-B14F-4D97-AF65-F5344CB8AC3E}">
        <p14:creationId xmlns:p14="http://schemas.microsoft.com/office/powerpoint/2010/main" val="3271116804"/>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2"/>
        <p:cNvGrpSpPr/>
        <p:nvPr/>
      </p:nvGrpSpPr>
      <p:grpSpPr>
        <a:xfrm>
          <a:off x="0" y="0"/>
          <a:ext cx="0" cy="0"/>
          <a:chOff x="0" y="0"/>
          <a:chExt cx="0" cy="0"/>
        </a:xfrm>
      </p:grpSpPr>
      <p:sp>
        <p:nvSpPr>
          <p:cNvPr id="383" name="Google Shape;383;p48"/>
          <p:cNvSpPr txBox="1">
            <a:spLocks noGrp="1"/>
          </p:cNvSpPr>
          <p:nvPr>
            <p:ph type="title"/>
          </p:nvPr>
        </p:nvSpPr>
        <p:spPr>
          <a:xfrm>
            <a:off x="1295400" y="1440200"/>
            <a:ext cx="5874300" cy="528600"/>
          </a:xfrm>
          <a:prstGeom prst="rect">
            <a:avLst/>
          </a:prstGeom>
        </p:spPr>
        <p:txBody>
          <a:bodyPr spcFirstLastPara="1" wrap="square" lIns="91425" tIns="91425" rIns="91425" bIns="91425" anchor="t" anchorCtr="0">
            <a:noAutofit/>
          </a:bodyPr>
          <a:lstStyle/>
          <a:p>
            <a:r>
              <a:rPr lang="en-US" sz="4400"/>
              <a:t>Oppression is</a:t>
            </a:r>
            <a:r>
              <a:rPr lang="en-US" sz="2800"/>
              <a:t>… the exercise of authority or </a:t>
            </a:r>
            <a:br>
              <a:rPr lang="en-US" sz="2800"/>
            </a:br>
            <a:r>
              <a:rPr lang="en-US" sz="2800"/>
              <a:t>power in a burdensome, cruel, or unjust </a:t>
            </a:r>
            <a:br>
              <a:rPr lang="en-US" sz="2800"/>
            </a:br>
            <a:r>
              <a:rPr lang="en-US" sz="2800"/>
              <a:t>manner.</a:t>
            </a:r>
            <a:br>
              <a:rPr lang="en-US" sz="2800"/>
            </a:br>
            <a:endParaRPr/>
          </a:p>
        </p:txBody>
      </p:sp>
      <p:sp>
        <p:nvSpPr>
          <p:cNvPr id="384" name="Google Shape;384;p48"/>
          <p:cNvSpPr txBox="1">
            <a:spLocks noGrp="1"/>
          </p:cNvSpPr>
          <p:nvPr>
            <p:ph type="subTitle" idx="1"/>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42"/>
          <p:cNvPicPr preferRelativeResize="0"/>
          <p:nvPr/>
        </p:nvPicPr>
        <p:blipFill rotWithShape="1">
          <a:blip r:embed="rId3">
            <a:alphaModFix/>
          </a:blip>
          <a:srcRect l="32952" t="100" r="28935" b="-99"/>
          <a:stretch/>
        </p:blipFill>
        <p:spPr>
          <a:xfrm>
            <a:off x="5657850" y="0"/>
            <a:ext cx="3486150" cy="5143500"/>
          </a:xfrm>
          <a:prstGeom prst="rect">
            <a:avLst/>
          </a:prstGeom>
          <a:noFill/>
          <a:ln>
            <a:noFill/>
          </a:ln>
        </p:spPr>
      </p:pic>
      <p:sp>
        <p:nvSpPr>
          <p:cNvPr id="259" name="Google Shape;259;p42"/>
          <p:cNvSpPr txBox="1">
            <a:spLocks noGrp="1"/>
          </p:cNvSpPr>
          <p:nvPr>
            <p:ph type="title"/>
          </p:nvPr>
        </p:nvSpPr>
        <p:spPr>
          <a:xfrm>
            <a:off x="132080" y="0"/>
            <a:ext cx="2772409" cy="522732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solidFill>
                  <a:schemeClr val="lt1"/>
                </a:solidFill>
              </a:rPr>
              <a:t>Privilege is…</a:t>
            </a:r>
            <a:endParaRPr sz="3600">
              <a:solidFill>
                <a:schemeClr val="lt1"/>
              </a:solidFill>
            </a:endParaRPr>
          </a:p>
        </p:txBody>
      </p:sp>
      <p:sp>
        <p:nvSpPr>
          <p:cNvPr id="260" name="Google Shape;260;p42"/>
          <p:cNvSpPr txBox="1"/>
          <p:nvPr/>
        </p:nvSpPr>
        <p:spPr>
          <a:xfrm>
            <a:off x="3114040" y="0"/>
            <a:ext cx="2334260" cy="5191760"/>
          </a:xfrm>
          <a:prstGeom prst="rect">
            <a:avLst/>
          </a:prstGeom>
          <a:noFill/>
          <a:ln>
            <a:noFill/>
          </a:ln>
        </p:spPr>
        <p:txBody>
          <a:bodyPr spcFirstLastPara="1" wrap="square" lIns="91425" tIns="91425" rIns="91425" bIns="91425" anchor="ctr" anchorCtr="0">
            <a:noAutofit/>
          </a:bodyPr>
          <a:lstStyle/>
          <a:p>
            <a:pPr lvl="0"/>
            <a:r>
              <a:rPr lang="en-US" sz="2000"/>
              <a:t>a special right, advantage, or immunity granted or available only to a particular person or group.</a:t>
            </a:r>
            <a:endParaRPr sz="2000">
              <a:solidFill>
                <a:schemeClr val="dk1"/>
              </a:solidFill>
              <a:latin typeface="Montserrat"/>
              <a:ea typeface="Montserrat"/>
              <a:cs typeface="Montserrat"/>
              <a:sym typeface="Montserrat"/>
            </a:endParaRPr>
          </a:p>
        </p:txBody>
      </p:sp>
      <p:sp>
        <p:nvSpPr>
          <p:cNvPr id="271" name="Google Shape;271;p42"/>
          <p:cNvSpPr/>
          <p:nvPr/>
        </p:nvSpPr>
        <p:spPr>
          <a:xfrm>
            <a:off x="5448300" y="0"/>
            <a:ext cx="3695700" cy="5143500"/>
          </a:xfrm>
          <a:prstGeom prst="frame">
            <a:avLst>
              <a:gd name="adj1" fmla="val 626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Picture 1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56"/>
          <p:cNvPicPr preferRelativeResize="0"/>
          <p:nvPr/>
        </p:nvPicPr>
        <p:blipFill rotWithShape="1">
          <a:blip r:embed="rId3">
            <a:alphaModFix/>
          </a:blip>
          <a:srcRect l="4018" r="5467"/>
          <a:stretch/>
        </p:blipFill>
        <p:spPr>
          <a:xfrm>
            <a:off x="1019723" y="2865220"/>
            <a:ext cx="1716900" cy="1896901"/>
          </a:xfrm>
          <a:prstGeom prst="rect">
            <a:avLst/>
          </a:prstGeom>
          <a:noFill/>
          <a:ln>
            <a:noFill/>
          </a:ln>
        </p:spPr>
      </p:pic>
      <p:pic>
        <p:nvPicPr>
          <p:cNvPr id="500" name="Google Shape;500;p56"/>
          <p:cNvPicPr preferRelativeResize="0"/>
          <p:nvPr/>
        </p:nvPicPr>
        <p:blipFill rotWithShape="1">
          <a:blip r:embed="rId4">
            <a:alphaModFix/>
          </a:blip>
          <a:srcRect l="27821" r="17551" b="24431"/>
          <a:stretch/>
        </p:blipFill>
        <p:spPr>
          <a:xfrm>
            <a:off x="6463510" y="2865220"/>
            <a:ext cx="1716900" cy="1896900"/>
          </a:xfrm>
          <a:prstGeom prst="rect">
            <a:avLst/>
          </a:prstGeom>
          <a:noFill/>
          <a:ln>
            <a:noFill/>
          </a:ln>
        </p:spPr>
      </p:pic>
      <p:sp>
        <p:nvSpPr>
          <p:cNvPr id="504" name="Google Shape;504;p56"/>
          <p:cNvSpPr txBox="1">
            <a:spLocks noGrp="1"/>
          </p:cNvSpPr>
          <p:nvPr>
            <p:ph type="title"/>
          </p:nvPr>
        </p:nvSpPr>
        <p:spPr>
          <a:xfrm>
            <a:off x="274321" y="1330960"/>
            <a:ext cx="4358639" cy="1422501"/>
          </a:xfrm>
          <a:prstGeom prst="rect">
            <a:avLst/>
          </a:prstGeom>
        </p:spPr>
        <p:txBody>
          <a:bodyPr spcFirstLastPara="1" wrap="square" lIns="91425" tIns="91425" rIns="91425" bIns="91425" anchor="t" anchorCtr="0">
            <a:noAutofit/>
          </a:bodyPr>
          <a:lstStyle/>
          <a:p>
            <a:pPr lvl="0" algn="l" rtl="0">
              <a:spcBef>
                <a:spcPts val="0"/>
              </a:spcBef>
              <a:spcAft>
                <a:spcPts val="0"/>
              </a:spcAft>
            </a:pPr>
            <a:r>
              <a:rPr lang="en"/>
              <a:t>the intentional inclusion of those who experience oppression.</a:t>
            </a:r>
            <a:br>
              <a:rPr lang="en"/>
            </a:br>
            <a:endParaRPr/>
          </a:p>
        </p:txBody>
      </p:sp>
      <p:pic>
        <p:nvPicPr>
          <p:cNvPr id="20" name="Google Shape;487;p55"/>
          <p:cNvPicPr preferRelativeResize="0"/>
          <p:nvPr/>
        </p:nvPicPr>
        <p:blipFill rotWithShape="1">
          <a:blip r:embed="rId5">
            <a:alphaModFix/>
          </a:blip>
          <a:srcRect t="4856" b="7316"/>
          <a:stretch/>
        </p:blipFill>
        <p:spPr>
          <a:xfrm>
            <a:off x="3295872" y="2865220"/>
            <a:ext cx="2134200" cy="1901205"/>
          </a:xfrm>
          <a:prstGeom prst="rect">
            <a:avLst/>
          </a:prstGeom>
          <a:noFill/>
          <a:ln>
            <a:noFill/>
          </a:ln>
        </p:spPr>
      </p:pic>
      <p:sp>
        <p:nvSpPr>
          <p:cNvPr id="23" name="Google Shape;504;p56"/>
          <p:cNvSpPr txBox="1">
            <a:spLocks/>
          </p:cNvSpPr>
          <p:nvPr/>
        </p:nvSpPr>
        <p:spPr>
          <a:xfrm>
            <a:off x="4632960" y="1330960"/>
            <a:ext cx="4358639" cy="147838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300"/>
              <a:buFont typeface="Montserrat"/>
              <a:buNone/>
              <a:defRPr sz="2600" b="0"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2pPr>
            <a:lvl3pPr marR="0" lvl="2"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3pPr>
            <a:lvl4pPr marR="0" lvl="3"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4pPr>
            <a:lvl5pPr marR="0" lvl="4"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5pPr>
            <a:lvl6pPr marR="0" lvl="5"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6pPr>
            <a:lvl7pPr marR="0" lvl="6"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7pPr>
            <a:lvl8pPr marR="0" lvl="7"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8pPr>
            <a:lvl9pPr marR="0" lvl="8"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9pPr>
          </a:lstStyle>
          <a:p>
            <a:r>
              <a:rPr lang="en-US"/>
              <a:t>the strategic risking of privileges from those that have them.</a:t>
            </a:r>
          </a:p>
        </p:txBody>
      </p:sp>
      <p:sp>
        <p:nvSpPr>
          <p:cNvPr id="24" name="Google Shape;504;p56"/>
          <p:cNvSpPr txBox="1">
            <a:spLocks/>
          </p:cNvSpPr>
          <p:nvPr/>
        </p:nvSpPr>
        <p:spPr>
          <a:xfrm>
            <a:off x="274321" y="408803"/>
            <a:ext cx="8330637" cy="7443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300"/>
              <a:buFont typeface="Montserrat"/>
              <a:buNone/>
              <a:defRPr sz="2600" b="0"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2pPr>
            <a:lvl3pPr marR="0" lvl="2"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3pPr>
            <a:lvl4pPr marR="0" lvl="3"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4pPr>
            <a:lvl5pPr marR="0" lvl="4"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5pPr>
            <a:lvl6pPr marR="0" lvl="5"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6pPr>
            <a:lvl7pPr marR="0" lvl="6"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7pPr>
            <a:lvl8pPr marR="0" lvl="7"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8pPr>
            <a:lvl9pPr marR="0" lvl="8"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9pPr>
          </a:lstStyle>
          <a:p>
            <a:r>
              <a:rPr lang="en" sz="4000"/>
              <a:t>Building power requires…</a:t>
            </a:r>
            <a:endParaRPr lang="en-US" sz="4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95"/>
            <a:ext cx="9144000" cy="5185495"/>
          </a:xfrm>
          <a:prstGeom prst="rect">
            <a:avLst/>
          </a:prstGeom>
        </p:spPr>
      </p:pic>
      <p:sp>
        <p:nvSpPr>
          <p:cNvPr id="2" name="Title 1"/>
          <p:cNvSpPr>
            <a:spLocks noGrp="1"/>
          </p:cNvSpPr>
          <p:nvPr>
            <p:ph type="title"/>
          </p:nvPr>
        </p:nvSpPr>
        <p:spPr>
          <a:xfrm>
            <a:off x="252998" y="88665"/>
            <a:ext cx="5768100" cy="528600"/>
          </a:xfrm>
        </p:spPr>
        <p:txBody>
          <a:bodyPr/>
          <a:lstStyle/>
          <a:p>
            <a:r>
              <a:rPr lang="en-US" sz="4000"/>
              <a:t>Structure</a:t>
            </a:r>
            <a:endParaRPr lang="en-US"/>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
        <p:nvSpPr>
          <p:cNvPr id="5" name="TextBox 4">
            <a:extLst>
              <a:ext uri="{FF2B5EF4-FFF2-40B4-BE49-F238E27FC236}">
                <a16:creationId xmlns:a16="http://schemas.microsoft.com/office/drawing/2014/main" id="{5E57F25F-AF13-B9C2-D170-D217A031FC6C}"/>
              </a:ext>
            </a:extLst>
          </p:cNvPr>
          <p:cNvSpPr txBox="1"/>
          <p:nvPr/>
        </p:nvSpPr>
        <p:spPr>
          <a:xfrm>
            <a:off x="4207036" y="-80738"/>
            <a:ext cx="4936964" cy="5262979"/>
          </a:xfrm>
          <a:prstGeom prst="rect">
            <a:avLst/>
          </a:prstGeom>
          <a:solidFill>
            <a:schemeClr val="accent5">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solidFill>
                  <a:schemeClr val="tx1"/>
                </a:solidFill>
              </a:rPr>
              <a:t>Structure is a group of people that have relationships with each other that allow them to take risks in order to achieve a common purpose. </a:t>
            </a:r>
          </a:p>
          <a:p>
            <a:pPr algn="ctr"/>
            <a:endParaRPr lang="en-US" sz="2400" b="1" dirty="0">
              <a:solidFill>
                <a:schemeClr val="tx1"/>
              </a:solidFill>
            </a:endParaRPr>
          </a:p>
          <a:p>
            <a:pPr algn="ctr"/>
            <a:r>
              <a:rPr lang="en-US" sz="2400" dirty="0">
                <a:solidFill>
                  <a:schemeClr val="tx1"/>
                </a:solidFill>
              </a:rPr>
              <a:t>If building power requires high levels of participation, then organizers need structures to sustain the coordination and development of large numbers of people. </a:t>
            </a:r>
          </a:p>
          <a:p>
            <a:pPr algn="ctr"/>
            <a:r>
              <a:rPr lang="en-US" sz="2400" dirty="0">
                <a:solidFill>
                  <a:schemeClr val="tx1"/>
                </a:solidFill>
              </a:rPr>
              <a:t>Structures are the scaffolding that enable participation at scale.</a:t>
            </a:r>
          </a:p>
        </p:txBody>
      </p:sp>
    </p:spTree>
    <p:extLst>
      <p:ext uri="{BB962C8B-B14F-4D97-AF65-F5344CB8AC3E}">
        <p14:creationId xmlns:p14="http://schemas.microsoft.com/office/powerpoint/2010/main" val="1656053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1"/>
          <p:cNvSpPr/>
          <p:nvPr/>
        </p:nvSpPr>
        <p:spPr>
          <a:xfrm>
            <a:off x="133381" y="2233575"/>
            <a:ext cx="8398999"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0" name="Google Shape;420;p51"/>
          <p:cNvPicPr preferRelativeResize="0"/>
          <p:nvPr/>
        </p:nvPicPr>
        <p:blipFill rotWithShape="1">
          <a:blip r:embed="rId4">
            <a:alphaModFix/>
          </a:blip>
          <a:srcRect l="9206" t="15430" r="7328" b="6082"/>
          <a:stretch/>
        </p:blipFill>
        <p:spPr>
          <a:xfrm>
            <a:off x="6411372" y="828216"/>
            <a:ext cx="2024118" cy="1267800"/>
          </a:xfrm>
          <a:prstGeom prst="rect">
            <a:avLst/>
          </a:prstGeom>
          <a:noFill/>
          <a:ln>
            <a:noFill/>
          </a:ln>
        </p:spPr>
      </p:pic>
      <p:sp>
        <p:nvSpPr>
          <p:cNvPr id="421" name="Google Shape;421;p51"/>
          <p:cNvSpPr/>
          <p:nvPr/>
        </p:nvSpPr>
        <p:spPr>
          <a:xfrm>
            <a:off x="133224" y="823484"/>
            <a:ext cx="6158575"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51"/>
          <p:cNvSpPr/>
          <p:nvPr/>
        </p:nvSpPr>
        <p:spPr>
          <a:xfrm>
            <a:off x="2289027" y="3643666"/>
            <a:ext cx="6243353"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3" name="Google Shape;423;p51"/>
          <p:cNvPicPr preferRelativeResize="0"/>
          <p:nvPr/>
        </p:nvPicPr>
        <p:blipFill rotWithShape="1">
          <a:blip r:embed="rId5">
            <a:alphaModFix/>
          </a:blip>
          <a:srcRect l="2190" b="8029"/>
          <a:stretch/>
        </p:blipFill>
        <p:spPr>
          <a:xfrm>
            <a:off x="133224" y="3643666"/>
            <a:ext cx="2024101" cy="1267800"/>
          </a:xfrm>
          <a:prstGeom prst="rect">
            <a:avLst/>
          </a:prstGeom>
          <a:noFill/>
          <a:ln>
            <a:noFill/>
          </a:ln>
        </p:spPr>
      </p:pic>
      <p:sp>
        <p:nvSpPr>
          <p:cNvPr id="10" name="Google Shape;194;p35"/>
          <p:cNvSpPr txBox="1">
            <a:spLocks noGrp="1"/>
          </p:cNvSpPr>
          <p:nvPr>
            <p:ph type="title"/>
          </p:nvPr>
        </p:nvSpPr>
        <p:spPr>
          <a:xfrm>
            <a:off x="133223" y="0"/>
            <a:ext cx="8302267" cy="528600"/>
          </a:xfrm>
          <a:prstGeom prst="rect">
            <a:avLst/>
          </a:prstGeom>
        </p:spPr>
        <p:txBody>
          <a:bodyPr spcFirstLastPara="1" wrap="square" lIns="91425" tIns="91425" rIns="91425" bIns="91425" anchor="t" anchorCtr="0">
            <a:noAutofit/>
          </a:bodyPr>
          <a:lstStyle/>
          <a:p>
            <a:pPr lvl="0"/>
            <a:r>
              <a:rPr lang="en-US" b="1"/>
              <a:t>3 Theories of Power </a:t>
            </a:r>
            <a:endParaRPr/>
          </a:p>
        </p:txBody>
      </p:sp>
      <p:sp>
        <p:nvSpPr>
          <p:cNvPr id="426" name="Google Shape;426;p51"/>
          <p:cNvSpPr txBox="1">
            <a:spLocks noGrp="1"/>
          </p:cNvSpPr>
          <p:nvPr>
            <p:ph type="body" idx="1"/>
          </p:nvPr>
        </p:nvSpPr>
        <p:spPr>
          <a:xfrm>
            <a:off x="269022" y="823484"/>
            <a:ext cx="5774495" cy="566545"/>
          </a:xfrm>
          <a:prstGeom prst="rect">
            <a:avLst/>
          </a:prstGeom>
        </p:spPr>
        <p:txBody>
          <a:bodyPr spcFirstLastPara="1" wrap="square" lIns="91425" tIns="91425" rIns="91425" bIns="91425" anchor="t" anchorCtr="0">
            <a:noAutofit/>
          </a:bodyPr>
          <a:lstStyle/>
          <a:p>
            <a:pPr marL="0" lvl="0" indent="0">
              <a:buNone/>
            </a:pPr>
            <a:r>
              <a:rPr lang="en-US" sz="2000" b="1">
                <a:solidFill>
                  <a:schemeClr val="bg1"/>
                </a:solidFill>
              </a:rPr>
              <a:t>Advocacy</a:t>
            </a:r>
            <a:r>
              <a:rPr lang="en-US" sz="2000">
                <a:solidFill>
                  <a:schemeClr val="bg1"/>
                </a:solidFill>
              </a:rPr>
              <a:t> doesn’t involve ordinary people, just privileged people pressuring decision makers on behalf of others.</a:t>
            </a:r>
            <a:endParaRPr sz="2000">
              <a:solidFill>
                <a:schemeClr val="lt1"/>
              </a:solidFill>
            </a:endParaRPr>
          </a:p>
          <a:p>
            <a:pPr marL="0" lvl="0" indent="0" algn="l" rtl="0">
              <a:spcBef>
                <a:spcPts val="1600"/>
              </a:spcBef>
              <a:spcAft>
                <a:spcPts val="1600"/>
              </a:spcAft>
              <a:buNone/>
            </a:pPr>
            <a:endParaRPr>
              <a:solidFill>
                <a:schemeClr val="lt1"/>
              </a:solidFill>
            </a:endParaRPr>
          </a:p>
        </p:txBody>
      </p:sp>
      <p:sp>
        <p:nvSpPr>
          <p:cNvPr id="428" name="Google Shape;428;p51"/>
          <p:cNvSpPr txBox="1">
            <a:spLocks noGrp="1"/>
          </p:cNvSpPr>
          <p:nvPr>
            <p:ph type="body" idx="3"/>
          </p:nvPr>
        </p:nvSpPr>
        <p:spPr>
          <a:xfrm>
            <a:off x="502617" y="2322154"/>
            <a:ext cx="6988197" cy="393600"/>
          </a:xfrm>
          <a:prstGeom prst="rect">
            <a:avLst/>
          </a:prstGeom>
        </p:spPr>
        <p:txBody>
          <a:bodyPr spcFirstLastPara="1" wrap="square" lIns="91425" tIns="91425" rIns="91425" bIns="91425" anchor="t" anchorCtr="0">
            <a:noAutofit/>
          </a:bodyPr>
          <a:lstStyle/>
          <a:p>
            <a:pPr marL="0" lvl="0" indent="0">
              <a:buNone/>
            </a:pPr>
            <a:r>
              <a:rPr lang="en-US" sz="2000" b="1">
                <a:solidFill>
                  <a:schemeClr val="bg1"/>
                </a:solidFill>
              </a:rPr>
              <a:t>Mobilizing</a:t>
            </a:r>
            <a:r>
              <a:rPr lang="en-US" sz="2000">
                <a:solidFill>
                  <a:schemeClr val="bg1"/>
                </a:solidFill>
              </a:rPr>
              <a:t> brings larger numbers of people to the fight, but they are usually the same people (dedicated activists) without much intentional thought for who IS NOT included.</a:t>
            </a:r>
            <a:endParaRPr sz="2000">
              <a:solidFill>
                <a:schemeClr val="lt1"/>
              </a:solidFill>
            </a:endParaRPr>
          </a:p>
        </p:txBody>
      </p:sp>
      <p:sp>
        <p:nvSpPr>
          <p:cNvPr id="429" name="Google Shape;429;p51"/>
          <p:cNvSpPr txBox="1">
            <a:spLocks noGrp="1"/>
          </p:cNvSpPr>
          <p:nvPr>
            <p:ph type="body" idx="5"/>
          </p:nvPr>
        </p:nvSpPr>
        <p:spPr>
          <a:xfrm>
            <a:off x="2664477" y="3720987"/>
            <a:ext cx="5613568" cy="393600"/>
          </a:xfrm>
          <a:prstGeom prst="rect">
            <a:avLst/>
          </a:prstGeom>
        </p:spPr>
        <p:txBody>
          <a:bodyPr spcFirstLastPara="1" wrap="square" lIns="91425" tIns="91425" rIns="91425" bIns="91425" anchor="t" anchorCtr="0">
            <a:noAutofit/>
          </a:bodyPr>
          <a:lstStyle/>
          <a:p>
            <a:pPr marL="0" lvl="0" indent="0">
              <a:buNone/>
            </a:pPr>
            <a:r>
              <a:rPr lang="en-US" sz="2000" b="1">
                <a:solidFill>
                  <a:schemeClr val="bg1"/>
                </a:solidFill>
              </a:rPr>
              <a:t>Organizing</a:t>
            </a:r>
            <a:r>
              <a:rPr lang="en-US" sz="2000">
                <a:solidFill>
                  <a:schemeClr val="bg1"/>
                </a:solidFill>
              </a:rPr>
              <a:t> places the agency for success with continually expanding the base of ordinary people who are willing to take a collective risk.</a:t>
            </a:r>
            <a:endParaRPr sz="2000">
              <a:solidFill>
                <a:schemeClr val="lt1"/>
              </a:solidFill>
            </a:endParaRPr>
          </a:p>
        </p:txBody>
      </p:sp>
    </p:spTree>
    <p:extLst>
      <p:ext uri="{BB962C8B-B14F-4D97-AF65-F5344CB8AC3E}">
        <p14:creationId xmlns:p14="http://schemas.microsoft.com/office/powerpoint/2010/main" val="322728372"/>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11"/>
        <p:cNvGrpSpPr/>
        <p:nvPr/>
      </p:nvGrpSpPr>
      <p:grpSpPr>
        <a:xfrm>
          <a:off x="0" y="0"/>
          <a:ext cx="0" cy="0"/>
          <a:chOff x="0" y="0"/>
          <a:chExt cx="0" cy="0"/>
        </a:xfrm>
      </p:grpSpPr>
      <p:sp>
        <p:nvSpPr>
          <p:cNvPr id="412" name="Google Shape;412;p50"/>
          <p:cNvSpPr txBox="1">
            <a:spLocks noGrp="1"/>
          </p:cNvSpPr>
          <p:nvPr>
            <p:ph type="title"/>
          </p:nvPr>
        </p:nvSpPr>
        <p:spPr>
          <a:xfrm>
            <a:off x="670860" y="652930"/>
            <a:ext cx="7717500" cy="60058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a:solidFill>
                  <a:schemeClr val="lt1"/>
                </a:solidFill>
              </a:rPr>
              <a:t>Breakout Room </a:t>
            </a:r>
            <a:endParaRPr>
              <a:solidFill>
                <a:schemeClr val="lt1"/>
              </a:solidFill>
            </a:endParaRPr>
          </a:p>
        </p:txBody>
      </p:sp>
      <p:sp>
        <p:nvSpPr>
          <p:cNvPr id="413" name="Google Shape;413;p50"/>
          <p:cNvSpPr txBox="1">
            <a:spLocks noGrp="1"/>
          </p:cNvSpPr>
          <p:nvPr>
            <p:ph type="body" idx="1"/>
          </p:nvPr>
        </p:nvSpPr>
        <p:spPr>
          <a:xfrm>
            <a:off x="489192" y="1253515"/>
            <a:ext cx="7717500" cy="3095562"/>
          </a:xfrm>
          <a:prstGeom prst="rect">
            <a:avLst/>
          </a:prstGeom>
        </p:spPr>
        <p:txBody>
          <a:bodyPr spcFirstLastPara="1" wrap="square" lIns="91425" tIns="91425" rIns="91425" bIns="91425" anchor="t" anchorCtr="0">
            <a:noAutofit/>
          </a:bodyPr>
          <a:lstStyle/>
          <a:p>
            <a:pPr marL="596900" indent="-457200" algn="l">
              <a:buAutoNum type="arabicPeriod"/>
            </a:pPr>
            <a:r>
              <a:rPr lang="en-US" sz="2000"/>
              <a:t>How does a leader respond/react in our different theories of power? </a:t>
            </a:r>
            <a:endParaRPr lang="en-US"/>
          </a:p>
          <a:p>
            <a:pPr marL="596900" indent="-457200" algn="l">
              <a:lnSpc>
                <a:spcPct val="114999"/>
              </a:lnSpc>
              <a:buAutoNum type="arabicPeriod"/>
            </a:pPr>
            <a:endParaRPr lang="en-US" sz="2000"/>
          </a:p>
          <a:p>
            <a:pPr marL="596900" indent="-457200" algn="l">
              <a:lnSpc>
                <a:spcPct val="114999"/>
              </a:lnSpc>
              <a:buAutoNum type="arabicPeriod"/>
            </a:pPr>
            <a:r>
              <a:rPr lang="en-US" sz="2000"/>
              <a:t>Successful organizing (that wins) relies on leadership, what is one method you use to ensure inclusivity and diversity?</a:t>
            </a:r>
            <a:endParaRPr lang="en-US"/>
          </a:p>
          <a:p>
            <a:pPr marL="596900" indent="-457200" algn="l">
              <a:buFont typeface="+mj-lt"/>
              <a:buAutoNum type="arabicPeriod"/>
            </a:pPr>
            <a:endParaRPr lang="en-US" sz="2000"/>
          </a:p>
          <a:p>
            <a:pPr marL="596900" indent="-457200" algn="l">
              <a:lnSpc>
                <a:spcPct val="114999"/>
              </a:lnSpc>
              <a:buAutoNum type="arabicPeriod"/>
            </a:pPr>
            <a:r>
              <a:rPr lang="en-US" sz="2000"/>
              <a:t>Successful organizing (that wins) relies on relies on majority participation. What are your methods you use to measure increased participation in your local (AKA increase power)? </a:t>
            </a:r>
            <a:endParaRPr lang="en-US"/>
          </a:p>
          <a:p>
            <a:pPr marL="596900" indent="-457200" algn="l">
              <a:buFont typeface="+mj-lt"/>
              <a:buAutoNum type="arabicPeriod"/>
            </a:pPr>
            <a:endParaRPr lang="en-US" sz="2000"/>
          </a:p>
          <a:p>
            <a:pPr marL="596900" indent="-457200" algn="l">
              <a:lnSpc>
                <a:spcPct val="114999"/>
              </a:lnSpc>
              <a:buAutoNum type="arabicPeriod"/>
            </a:pPr>
            <a:endParaRPr lang="en-US" sz="2000"/>
          </a:p>
          <a:p>
            <a:pPr marL="596900" indent="-457200" algn="l">
              <a:lnSpc>
                <a:spcPct val="114999"/>
              </a:lnSpc>
              <a:buAutoNum type="arabicPeriod"/>
            </a:pPr>
            <a:endParaRPr lang="en-US" sz="2000"/>
          </a:p>
        </p:txBody>
      </p:sp>
      <p:sp>
        <p:nvSpPr>
          <p:cNvPr id="414" name="Google Shape;414;p50"/>
          <p:cNvSpPr/>
          <p:nvPr/>
        </p:nvSpPr>
        <p:spPr>
          <a:xfrm>
            <a:off x="8633204" y="3499213"/>
            <a:ext cx="91440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C727289A-8056-AE64-EDB5-9AC92D6A51C3}"/>
              </a:ext>
            </a:extLst>
          </p:cNvPr>
          <p:cNvGraphicFramePr>
            <a:graphicFrameLocks noGrp="1"/>
          </p:cNvGraphicFramePr>
          <p:nvPr>
            <p:extLst>
              <p:ext uri="{D42A27DB-BD31-4B8C-83A1-F6EECF244321}">
                <p14:modId xmlns:p14="http://schemas.microsoft.com/office/powerpoint/2010/main" val="1862908660"/>
              </p:ext>
            </p:extLst>
          </p:nvPr>
        </p:nvGraphicFramePr>
        <p:xfrm>
          <a:off x="283534" y="290623"/>
          <a:ext cx="8598196" cy="4612674"/>
        </p:xfrm>
        <a:graphic>
          <a:graphicData uri="http://schemas.openxmlformats.org/drawingml/2006/table">
            <a:tbl>
              <a:tblPr firstRow="1" bandRow="1">
                <a:tableStyleId>{3C2FFA5D-87B4-456A-9821-1D502468CF0F}</a:tableStyleId>
              </a:tblPr>
              <a:tblGrid>
                <a:gridCol w="4299098">
                  <a:extLst>
                    <a:ext uri="{9D8B030D-6E8A-4147-A177-3AD203B41FA5}">
                      <a16:colId xmlns:a16="http://schemas.microsoft.com/office/drawing/2014/main" val="3599223797"/>
                    </a:ext>
                  </a:extLst>
                </a:gridCol>
                <a:gridCol w="4299098">
                  <a:extLst>
                    <a:ext uri="{9D8B030D-6E8A-4147-A177-3AD203B41FA5}">
                      <a16:colId xmlns:a16="http://schemas.microsoft.com/office/drawing/2014/main" val="333359988"/>
                    </a:ext>
                  </a:extLst>
                </a:gridCol>
              </a:tblGrid>
              <a:tr h="354335">
                <a:tc>
                  <a:txBody>
                    <a:bodyPr/>
                    <a:lstStyle/>
                    <a:p>
                      <a:pPr algn="ctr"/>
                      <a:r>
                        <a:rPr lang="en-US" sz="1800"/>
                        <a:t>Activists (mobilizers)</a:t>
                      </a:r>
                    </a:p>
                  </a:txBody>
                  <a:tcPr>
                    <a:solidFill>
                      <a:schemeClr val="tx2"/>
                    </a:solidFill>
                  </a:tcPr>
                </a:tc>
                <a:tc>
                  <a:txBody>
                    <a:bodyPr/>
                    <a:lstStyle/>
                    <a:p>
                      <a:pPr algn="ctr"/>
                      <a:r>
                        <a:rPr lang="en-US" sz="1800"/>
                        <a:t>Leaders (organizers)</a:t>
                      </a:r>
                    </a:p>
                  </a:txBody>
                  <a:tcPr>
                    <a:solidFill>
                      <a:schemeClr val="tx2"/>
                    </a:solidFill>
                  </a:tcPr>
                </a:tc>
                <a:extLst>
                  <a:ext uri="{0D108BD9-81ED-4DB2-BD59-A6C34878D82A}">
                    <a16:rowId xmlns:a16="http://schemas.microsoft.com/office/drawing/2014/main" val="2912409131"/>
                  </a:ext>
                </a:extLst>
              </a:tr>
              <a:tr h="501974">
                <a:tc>
                  <a:txBody>
                    <a:bodyPr/>
                    <a:lstStyle/>
                    <a:p>
                      <a:r>
                        <a:rPr lang="en-US" sz="1300"/>
                        <a:t>Self-selected, volunteered</a:t>
                      </a:r>
                    </a:p>
                  </a:txBody>
                  <a:tcPr/>
                </a:tc>
                <a:tc>
                  <a:txBody>
                    <a:bodyPr/>
                    <a:lstStyle/>
                    <a:p>
                      <a:r>
                        <a:rPr lang="en-US" sz="1300"/>
                        <a:t>Selected by their coworkers of have a track record of bringing others along with them.</a:t>
                      </a:r>
                    </a:p>
                  </a:txBody>
                  <a:tcPr/>
                </a:tc>
                <a:extLst>
                  <a:ext uri="{0D108BD9-81ED-4DB2-BD59-A6C34878D82A}">
                    <a16:rowId xmlns:a16="http://schemas.microsoft.com/office/drawing/2014/main" val="2380052505"/>
                  </a:ext>
                </a:extLst>
              </a:tr>
              <a:tr h="708669">
                <a:tc>
                  <a:txBody>
                    <a:bodyPr/>
                    <a:lstStyle/>
                    <a:p>
                      <a:r>
                        <a:rPr lang="en-US" sz="1300" b="1"/>
                        <a:t>Identified</a:t>
                      </a:r>
                      <a:r>
                        <a:rPr lang="en-US" sz="1300"/>
                        <a:t> by responding to an email asking for a rep/leader, by stepping up, by succession</a:t>
                      </a:r>
                    </a:p>
                  </a:txBody>
                  <a:tcPr/>
                </a:tc>
                <a:tc>
                  <a:txBody>
                    <a:bodyPr/>
                    <a:lstStyle/>
                    <a:p>
                      <a:r>
                        <a:rPr lang="en-US" sz="1300" b="1"/>
                        <a:t>Identified</a:t>
                      </a:r>
                      <a:r>
                        <a:rPr lang="en-US" sz="1300"/>
                        <a:t> by asking “which of your colleagues are amount the most trusted and respected around here?” –structure testing</a:t>
                      </a:r>
                    </a:p>
                  </a:txBody>
                  <a:tcPr/>
                </a:tc>
                <a:extLst>
                  <a:ext uri="{0D108BD9-81ED-4DB2-BD59-A6C34878D82A}">
                    <a16:rowId xmlns:a16="http://schemas.microsoft.com/office/drawing/2014/main" val="3642792037"/>
                  </a:ext>
                </a:extLst>
              </a:tr>
              <a:tr h="501974">
                <a:tc>
                  <a:txBody>
                    <a:bodyPr/>
                    <a:lstStyle/>
                    <a:p>
                      <a:r>
                        <a:rPr lang="en-US" sz="1300" b="1"/>
                        <a:t>Brings</a:t>
                      </a:r>
                      <a:r>
                        <a:rPr lang="en-US" sz="1300"/>
                        <a:t> commitment, already committed to union vales</a:t>
                      </a:r>
                    </a:p>
                  </a:txBody>
                  <a:tcPr/>
                </a:tc>
                <a:tc>
                  <a:txBody>
                    <a:bodyPr/>
                    <a:lstStyle/>
                    <a:p>
                      <a:r>
                        <a:rPr lang="en-US" sz="1300" b="1"/>
                        <a:t>Brings</a:t>
                      </a:r>
                      <a:r>
                        <a:rPr lang="en-US" sz="1300"/>
                        <a:t> capacity, sometimes needs to be moved to our position</a:t>
                      </a:r>
                    </a:p>
                  </a:txBody>
                  <a:tcPr/>
                </a:tc>
                <a:extLst>
                  <a:ext uri="{0D108BD9-81ED-4DB2-BD59-A6C34878D82A}">
                    <a16:rowId xmlns:a16="http://schemas.microsoft.com/office/drawing/2014/main" val="3672465283"/>
                  </a:ext>
                </a:extLst>
              </a:tr>
              <a:tr h="708669">
                <a:tc>
                  <a:txBody>
                    <a:bodyPr/>
                    <a:lstStyle/>
                    <a:p>
                      <a:r>
                        <a:rPr lang="en-US" sz="1300" b="1"/>
                        <a:t>Known for </a:t>
                      </a:r>
                      <a:r>
                        <a:rPr lang="en-US" sz="1300"/>
                        <a:t>speaking out at staff meetings, standing up to the boss, might be labeled a troublemaker OR be close to the boss</a:t>
                      </a:r>
                    </a:p>
                  </a:txBody>
                  <a:tcPr/>
                </a:tc>
                <a:tc>
                  <a:txBody>
                    <a:bodyPr/>
                    <a:lstStyle/>
                    <a:p>
                      <a:r>
                        <a:rPr lang="en-US" sz="1300" b="1"/>
                        <a:t>Known for </a:t>
                      </a:r>
                      <a:r>
                        <a:rPr lang="en-US" sz="1300"/>
                        <a:t>being trusted and respected by their coworkers and being good at their job. </a:t>
                      </a:r>
                    </a:p>
                  </a:txBody>
                  <a:tcPr/>
                </a:tc>
                <a:extLst>
                  <a:ext uri="{0D108BD9-81ED-4DB2-BD59-A6C34878D82A}">
                    <a16:rowId xmlns:a16="http://schemas.microsoft.com/office/drawing/2014/main" val="1443010166"/>
                  </a:ext>
                </a:extLst>
              </a:tr>
              <a:tr h="523224">
                <a:tc>
                  <a:txBody>
                    <a:bodyPr/>
                    <a:lstStyle/>
                    <a:p>
                      <a:r>
                        <a:rPr lang="en-US" sz="1300"/>
                        <a:t>Typically 0-1 at a worksite</a:t>
                      </a:r>
                    </a:p>
                    <a:p>
                      <a:r>
                        <a:rPr lang="en-US" sz="1300"/>
                        <a:t>Ex. </a:t>
                      </a:r>
                      <a:r>
                        <a:rPr lang="en-US" sz="1300" b="1"/>
                        <a:t>Worksite of 100, 1-2 Activists</a:t>
                      </a:r>
                    </a:p>
                  </a:txBody>
                  <a:tcPr/>
                </a:tc>
                <a:tc>
                  <a:txBody>
                    <a:bodyPr/>
                    <a:lstStyle/>
                    <a:p>
                      <a:r>
                        <a:rPr lang="en-US" sz="1300"/>
                        <a:t>Minimum of 1 leader for every ten workers at a worksite </a:t>
                      </a:r>
                    </a:p>
                    <a:p>
                      <a:r>
                        <a:rPr lang="en-US" sz="1300"/>
                        <a:t>Ex. </a:t>
                      </a:r>
                      <a:r>
                        <a:rPr lang="en-US" sz="1300" b="1"/>
                        <a:t>Worksite of 100, 10+ Leaders</a:t>
                      </a:r>
                    </a:p>
                  </a:txBody>
                  <a:tcPr/>
                </a:tc>
                <a:extLst>
                  <a:ext uri="{0D108BD9-81ED-4DB2-BD59-A6C34878D82A}">
                    <a16:rowId xmlns:a16="http://schemas.microsoft.com/office/drawing/2014/main" val="1397376998"/>
                  </a:ext>
                </a:extLst>
              </a:tr>
              <a:tr h="906164">
                <a:tc>
                  <a:txBody>
                    <a:bodyPr/>
                    <a:lstStyle/>
                    <a:p>
                      <a:r>
                        <a:rPr lang="en-US" sz="1300" b="1"/>
                        <a:t>Good for MOBILZING</a:t>
                      </a:r>
                      <a:r>
                        <a:rPr lang="en-US" sz="1300"/>
                        <a:t>: mobilizing involves getting people who already agree with you to do something-to move them from passive to active support. </a:t>
                      </a:r>
                      <a:r>
                        <a:rPr lang="en-US" sz="1300" b="1"/>
                        <a:t>In general, mobilizing can win small changes.</a:t>
                      </a:r>
                      <a:r>
                        <a:rPr lang="en-US" sz="1300"/>
                        <a:t> </a:t>
                      </a:r>
                    </a:p>
                  </a:txBody>
                  <a:tcPr/>
                </a:tc>
                <a:tc>
                  <a:txBody>
                    <a:bodyPr/>
                    <a:lstStyle/>
                    <a:p>
                      <a:r>
                        <a:rPr lang="en-US" sz="1300" b="1"/>
                        <a:t>Good for ORGANIZING</a:t>
                      </a:r>
                      <a:r>
                        <a:rPr lang="en-US" sz="1300"/>
                        <a:t>: organizing seeks to convince everyone within a defined group of the need to united around a shared objective. </a:t>
                      </a:r>
                      <a:r>
                        <a:rPr lang="en-US" sz="1300" b="1"/>
                        <a:t>In general, organizing can win big, life-altering changes. </a:t>
                      </a:r>
                    </a:p>
                  </a:txBody>
                  <a:tcPr/>
                </a:tc>
                <a:extLst>
                  <a:ext uri="{0D108BD9-81ED-4DB2-BD59-A6C34878D82A}">
                    <a16:rowId xmlns:a16="http://schemas.microsoft.com/office/drawing/2014/main" val="100880429"/>
                  </a:ext>
                </a:extLst>
              </a:tr>
              <a:tr h="383863">
                <a:tc gridSpan="2">
                  <a:txBody>
                    <a:bodyPr/>
                    <a:lstStyle/>
                    <a:p>
                      <a:pPr algn="ctr"/>
                      <a:r>
                        <a:rPr lang="en-US" sz="2000" b="1">
                          <a:solidFill>
                            <a:schemeClr val="bg1"/>
                          </a:solidFill>
                        </a:rPr>
                        <a:t>Mobilizers and Organizers </a:t>
                      </a:r>
                    </a:p>
                  </a:txBody>
                  <a:tcPr>
                    <a:solidFill>
                      <a:schemeClr val="tx1">
                        <a:alpha val="40000"/>
                      </a:schemeClr>
                    </a:solidFill>
                  </a:tcPr>
                </a:tc>
                <a:tc hMerge="1">
                  <a:txBody>
                    <a:bodyPr/>
                    <a:lstStyle/>
                    <a:p>
                      <a:endParaRPr lang="en-US"/>
                    </a:p>
                  </a:txBody>
                  <a:tcPr/>
                </a:tc>
                <a:extLst>
                  <a:ext uri="{0D108BD9-81ED-4DB2-BD59-A6C34878D82A}">
                    <a16:rowId xmlns:a16="http://schemas.microsoft.com/office/drawing/2014/main" val="2278053924"/>
                  </a:ext>
                </a:extLst>
              </a:tr>
            </a:tbl>
          </a:graphicData>
        </a:graphic>
      </p:graphicFrame>
    </p:spTree>
    <p:extLst>
      <p:ext uri="{BB962C8B-B14F-4D97-AF65-F5344CB8AC3E}">
        <p14:creationId xmlns:p14="http://schemas.microsoft.com/office/powerpoint/2010/main" val="1535152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5A90B-0B3B-1C8A-4103-A1F72E3FB319}"/>
              </a:ext>
            </a:extLst>
          </p:cNvPr>
          <p:cNvSpPr>
            <a:spLocks noGrp="1"/>
          </p:cNvSpPr>
          <p:nvPr>
            <p:ph type="title"/>
          </p:nvPr>
        </p:nvSpPr>
        <p:spPr>
          <a:xfrm>
            <a:off x="713250" y="308600"/>
            <a:ext cx="7717500" cy="1038215"/>
          </a:xfrm>
        </p:spPr>
        <p:txBody>
          <a:bodyPr/>
          <a:lstStyle/>
          <a:p>
            <a:r>
              <a:rPr lang="en-US"/>
              <a:t>Breakout</a:t>
            </a:r>
          </a:p>
        </p:txBody>
      </p:sp>
      <p:sp>
        <p:nvSpPr>
          <p:cNvPr id="3" name="Text Placeholder 2">
            <a:extLst>
              <a:ext uri="{FF2B5EF4-FFF2-40B4-BE49-F238E27FC236}">
                <a16:creationId xmlns:a16="http://schemas.microsoft.com/office/drawing/2014/main" id="{372FF7BC-A037-3C8B-7119-7FD4E67644F0}"/>
              </a:ext>
            </a:extLst>
          </p:cNvPr>
          <p:cNvSpPr>
            <a:spLocks noGrp="1"/>
          </p:cNvSpPr>
          <p:nvPr>
            <p:ph type="body" idx="1"/>
          </p:nvPr>
        </p:nvSpPr>
        <p:spPr>
          <a:xfrm>
            <a:off x="713250" y="1347772"/>
            <a:ext cx="7717500" cy="2090128"/>
          </a:xfrm>
        </p:spPr>
        <p:txBody>
          <a:bodyPr/>
          <a:lstStyle/>
          <a:p>
            <a:pPr marL="400050" indent="-285750" algn="l"/>
            <a:r>
              <a:rPr lang="en-US" sz="2000"/>
              <a:t>How do you look for leaders in a workplace?</a:t>
            </a:r>
            <a:endParaRPr lang="en-US"/>
          </a:p>
          <a:p>
            <a:pPr marL="114300" indent="0" algn="l">
              <a:lnSpc>
                <a:spcPct val="114999"/>
              </a:lnSpc>
              <a:buNone/>
            </a:pPr>
            <a:r>
              <a:rPr lang="en-US" sz="2000"/>
              <a:t>  </a:t>
            </a:r>
            <a:endParaRPr lang="en-US"/>
          </a:p>
          <a:p>
            <a:pPr algn="l">
              <a:lnSpc>
                <a:spcPct val="114999"/>
              </a:lnSpc>
            </a:pPr>
            <a:r>
              <a:rPr lang="en-US" sz="2000"/>
              <a:t>Has anyone struggled with a leader in a workplace that was anti-union? Did you have any successful strategies to shift them to use their leadership towards their union's campaign? </a:t>
            </a:r>
          </a:p>
          <a:p>
            <a:pPr marL="114300" indent="0" algn="l">
              <a:lnSpc>
                <a:spcPct val="114999"/>
              </a:lnSpc>
              <a:buNone/>
            </a:pPr>
            <a:endParaRPr lang="en-US" sz="2000"/>
          </a:p>
          <a:p>
            <a:pPr algn="l">
              <a:lnSpc>
                <a:spcPct val="114999"/>
              </a:lnSpc>
            </a:pPr>
            <a:r>
              <a:rPr lang="en-US" sz="2000"/>
              <a:t>When thinking about leadership structures- how do you coach your leaders, how do you coach your activists to make a strong structure that builds power. </a:t>
            </a:r>
          </a:p>
          <a:p>
            <a:pPr marL="114300" indent="0" algn="l">
              <a:lnSpc>
                <a:spcPct val="114999"/>
              </a:lnSpc>
              <a:buNone/>
            </a:pPr>
            <a:endParaRPr lang="en-US"/>
          </a:p>
          <a:p>
            <a:pPr>
              <a:lnSpc>
                <a:spcPct val="114999"/>
              </a:lnSpc>
            </a:pPr>
            <a:endParaRPr lang="en-US"/>
          </a:p>
        </p:txBody>
      </p:sp>
    </p:spTree>
    <p:extLst>
      <p:ext uri="{BB962C8B-B14F-4D97-AF65-F5344CB8AC3E}">
        <p14:creationId xmlns:p14="http://schemas.microsoft.com/office/powerpoint/2010/main" val="3874683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C0EC3858-FC83-6E25-E71C-55A2036D5D85}"/>
              </a:ext>
            </a:extLst>
          </p:cNvPr>
          <p:cNvGraphicFramePr>
            <a:graphicFrameLocks noGrp="1"/>
          </p:cNvGraphicFramePr>
          <p:nvPr>
            <p:extLst>
              <p:ext uri="{D42A27DB-BD31-4B8C-83A1-F6EECF244321}">
                <p14:modId xmlns:p14="http://schemas.microsoft.com/office/powerpoint/2010/main" val="2338677272"/>
              </p:ext>
            </p:extLst>
          </p:nvPr>
        </p:nvGraphicFramePr>
        <p:xfrm>
          <a:off x="1814945" y="520988"/>
          <a:ext cx="5652655" cy="4101524"/>
        </p:xfrm>
        <a:graphic>
          <a:graphicData uri="http://schemas.openxmlformats.org/drawingml/2006/table">
            <a:tbl>
              <a:tblPr firstRow="1" bandRow="1">
                <a:tableStyleId>{BBDAB932-3B93-46D5-B160-B9DC2B0081FD}</a:tableStyleId>
              </a:tblPr>
              <a:tblGrid>
                <a:gridCol w="680162">
                  <a:extLst>
                    <a:ext uri="{9D8B030D-6E8A-4147-A177-3AD203B41FA5}">
                      <a16:colId xmlns:a16="http://schemas.microsoft.com/office/drawing/2014/main" val="3249664515"/>
                    </a:ext>
                  </a:extLst>
                </a:gridCol>
                <a:gridCol w="2353340">
                  <a:extLst>
                    <a:ext uri="{9D8B030D-6E8A-4147-A177-3AD203B41FA5}">
                      <a16:colId xmlns:a16="http://schemas.microsoft.com/office/drawing/2014/main" val="2818566475"/>
                    </a:ext>
                  </a:extLst>
                </a:gridCol>
                <a:gridCol w="2619153">
                  <a:extLst>
                    <a:ext uri="{9D8B030D-6E8A-4147-A177-3AD203B41FA5}">
                      <a16:colId xmlns:a16="http://schemas.microsoft.com/office/drawing/2014/main" val="2304088176"/>
                    </a:ext>
                  </a:extLst>
                </a:gridCol>
              </a:tblGrid>
              <a:tr h="429572">
                <a:tc>
                  <a:txBody>
                    <a:bodyPr/>
                    <a:lstStyle/>
                    <a:p>
                      <a:endParaRPr lang="en-US"/>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1600" b="1"/>
                        <a:t>Power Building</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1600" b="1"/>
                        <a:t>Power Draining</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62197"/>
                  </a:ext>
                </a:extLst>
              </a:tr>
              <a:tr h="2083126">
                <a:tc>
                  <a:txBody>
                    <a:bodyPr/>
                    <a:lstStyle/>
                    <a:p>
                      <a:pPr algn="ctr"/>
                      <a:r>
                        <a:rPr lang="en-US" sz="1600" b="1"/>
                        <a:t>Victory</a:t>
                      </a:r>
                    </a:p>
                  </a:txBody>
                  <a:tcPr vert="vert27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a:t>Advances multiple outcomes of the issue in the immediate and sets it up to fundamentally shift conditions in the long term</a:t>
                      </a:r>
                    </a:p>
                  </a:txBody>
                  <a:tcPr anchor="ctr">
                    <a:lnL w="9525" cap="flat" cmpd="sng">
                      <a:noFill/>
                      <a:prstDash val="solid"/>
                      <a:round/>
                      <a:headEnd type="none" w="sm" len="sm"/>
                      <a:tailEnd type="none" w="sm" len="sm"/>
                    </a:lnL>
                    <a:lnT w="9525" cap="flat" cmpd="sng">
                      <a:noFill/>
                      <a:prstDash val="solid"/>
                      <a:round/>
                      <a:headEnd type="none" w="sm" len="sm"/>
                      <a:tailEnd type="none" w="sm" len="sm"/>
                    </a:lnT>
                    <a:solidFill>
                      <a:schemeClr val="bg1"/>
                    </a:solidFill>
                  </a:tcPr>
                </a:tc>
                <a:tc>
                  <a:txBody>
                    <a:bodyPr/>
                    <a:lstStyle/>
                    <a:p>
                      <a:pPr algn="ctr"/>
                      <a:r>
                        <a:rPr lang="en-US"/>
                        <a:t>May have won demands on the surface in the immediate but advanced damaging conditions for our ability to change in the long term. </a:t>
                      </a:r>
                    </a:p>
                  </a:txBody>
                  <a:tcPr anchor="ctr">
                    <a:lnT w="9525" cap="flat" cmpd="sng">
                      <a:noFill/>
                      <a:prstDash val="solid"/>
                      <a:round/>
                      <a:headEnd type="none" w="sm" len="sm"/>
                      <a:tailEnd type="none" w="sm" len="sm"/>
                    </a:lnT>
                    <a:solidFill>
                      <a:schemeClr val="bg1"/>
                    </a:solidFill>
                  </a:tcPr>
                </a:tc>
                <a:extLst>
                  <a:ext uri="{0D108BD9-81ED-4DB2-BD59-A6C34878D82A}">
                    <a16:rowId xmlns:a16="http://schemas.microsoft.com/office/drawing/2014/main" val="213723273"/>
                  </a:ext>
                </a:extLst>
              </a:tr>
              <a:tr h="1588826">
                <a:tc>
                  <a:txBody>
                    <a:bodyPr/>
                    <a:lstStyle/>
                    <a:p>
                      <a:pPr algn="ctr"/>
                      <a:r>
                        <a:rPr lang="en-US" sz="1600" b="1"/>
                        <a:t>Defeat</a:t>
                      </a:r>
                    </a:p>
                  </a:txBody>
                  <a:tcPr vert="vert27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a:t>Leads to advancing multiple outcomes long term even though immediate demands were not met. </a:t>
                      </a:r>
                    </a:p>
                  </a:txBody>
                  <a:tcPr anchor="ctr">
                    <a:lnL w="9525" cap="flat" cmpd="sng">
                      <a:noFill/>
                      <a:prstDash val="solid"/>
                      <a:round/>
                      <a:headEnd type="none" w="sm" len="sm"/>
                      <a:tailEnd type="none" w="sm" len="sm"/>
                    </a:lnL>
                    <a:solidFill>
                      <a:schemeClr val="bg1"/>
                    </a:solidFill>
                  </a:tcPr>
                </a:tc>
                <a:tc>
                  <a:txBody>
                    <a:bodyPr/>
                    <a:lstStyle/>
                    <a:p>
                      <a:pPr algn="ctr"/>
                      <a:r>
                        <a:rPr lang="en-US"/>
                        <a:t>Not only did this have poor implications in the immediate, it also shifted dynamics for us to advance on the long term. </a:t>
                      </a:r>
                    </a:p>
                  </a:txBody>
                  <a:tcPr anchor="ctr">
                    <a:solidFill>
                      <a:schemeClr val="bg1"/>
                    </a:solidFill>
                  </a:tcPr>
                </a:tc>
                <a:extLst>
                  <a:ext uri="{0D108BD9-81ED-4DB2-BD59-A6C34878D82A}">
                    <a16:rowId xmlns:a16="http://schemas.microsoft.com/office/drawing/2014/main" val="1031290263"/>
                  </a:ext>
                </a:extLst>
              </a:tr>
            </a:tbl>
          </a:graphicData>
        </a:graphic>
      </p:graphicFrame>
    </p:spTree>
    <p:extLst>
      <p:ext uri="{BB962C8B-B14F-4D97-AF65-F5344CB8AC3E}">
        <p14:creationId xmlns:p14="http://schemas.microsoft.com/office/powerpoint/2010/main" val="2853598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70D9E-3EBF-7911-7AEE-22FEBF6B943D}"/>
              </a:ext>
            </a:extLst>
          </p:cNvPr>
          <p:cNvSpPr>
            <a:spLocks noGrp="1"/>
          </p:cNvSpPr>
          <p:nvPr>
            <p:ph type="title"/>
          </p:nvPr>
        </p:nvSpPr>
        <p:spPr>
          <a:xfrm>
            <a:off x="1230466" y="1942650"/>
            <a:ext cx="3057300" cy="629100"/>
          </a:xfrm>
        </p:spPr>
        <p:txBody>
          <a:bodyPr/>
          <a:lstStyle/>
          <a:p>
            <a:r>
              <a:rPr lang="en-US"/>
              <a:t>Question 1</a:t>
            </a:r>
          </a:p>
        </p:txBody>
      </p:sp>
      <p:sp>
        <p:nvSpPr>
          <p:cNvPr id="6" name="Title 5">
            <a:extLst>
              <a:ext uri="{FF2B5EF4-FFF2-40B4-BE49-F238E27FC236}">
                <a16:creationId xmlns:a16="http://schemas.microsoft.com/office/drawing/2014/main" id="{4A12C626-2DF7-1791-0E18-212E25CDAB1F}"/>
              </a:ext>
            </a:extLst>
          </p:cNvPr>
          <p:cNvSpPr>
            <a:spLocks noGrp="1"/>
          </p:cNvSpPr>
          <p:nvPr>
            <p:ph type="title" idx="2"/>
          </p:nvPr>
        </p:nvSpPr>
        <p:spPr>
          <a:xfrm>
            <a:off x="460128" y="687927"/>
            <a:ext cx="3057300" cy="1382400"/>
          </a:xfrm>
        </p:spPr>
        <p:txBody>
          <a:bodyPr/>
          <a:lstStyle/>
          <a:p>
            <a:r>
              <a:rPr lang="en-US"/>
              <a:t>Poll</a:t>
            </a:r>
          </a:p>
        </p:txBody>
      </p:sp>
      <p:sp>
        <p:nvSpPr>
          <p:cNvPr id="7" name="TextBox 6">
            <a:extLst>
              <a:ext uri="{FF2B5EF4-FFF2-40B4-BE49-F238E27FC236}">
                <a16:creationId xmlns:a16="http://schemas.microsoft.com/office/drawing/2014/main" id="{07C0998B-4F52-A43A-1BFA-A4C67D5B3A0D}"/>
              </a:ext>
            </a:extLst>
          </p:cNvPr>
          <p:cNvSpPr txBox="1"/>
          <p:nvPr/>
        </p:nvSpPr>
        <p:spPr>
          <a:xfrm>
            <a:off x="4947684" y="404036"/>
            <a:ext cx="3736188" cy="4196020"/>
          </a:xfrm>
          <a:prstGeom prst="rect">
            <a:avLst/>
          </a:prstGeom>
          <a:noFill/>
        </p:spPr>
        <p:txBody>
          <a:bodyPr wrap="square" rtlCol="0">
            <a:spAutoFit/>
          </a:bodyPr>
          <a:lstStyle/>
          <a:p>
            <a:pPr>
              <a:lnSpc>
                <a:spcPct val="150000"/>
              </a:lnSpc>
            </a:pPr>
            <a:r>
              <a:rPr lang="en-US" sz="1800"/>
              <a:t>A local had a situation with about half of its membership. They were underpaid for their overtime work. It came to light at a union meeting. The union leadership brought it to their UD. The UD took the concern to the business manager and they worked out a process to make sure each member recouped their lost wages.</a:t>
            </a:r>
          </a:p>
        </p:txBody>
      </p:sp>
      <p:sp>
        <p:nvSpPr>
          <p:cNvPr id="8" name="TextBox 7">
            <a:extLst>
              <a:ext uri="{FF2B5EF4-FFF2-40B4-BE49-F238E27FC236}">
                <a16:creationId xmlns:a16="http://schemas.microsoft.com/office/drawing/2014/main" id="{148F594C-3156-65E7-9ADC-58FF44714F6E}"/>
              </a:ext>
            </a:extLst>
          </p:cNvPr>
          <p:cNvSpPr txBox="1"/>
          <p:nvPr/>
        </p:nvSpPr>
        <p:spPr>
          <a:xfrm>
            <a:off x="881253" y="3140149"/>
            <a:ext cx="2636175" cy="954107"/>
          </a:xfrm>
          <a:prstGeom prst="rect">
            <a:avLst/>
          </a:prstGeom>
          <a:solidFill>
            <a:schemeClr val="bg1"/>
          </a:solidFill>
        </p:spPr>
        <p:txBody>
          <a:bodyPr wrap="square" rtlCol="0">
            <a:spAutoFit/>
          </a:bodyPr>
          <a:lstStyle/>
          <a:p>
            <a:pPr marL="342900" indent="-342900">
              <a:buAutoNum type="alphaLcParenR"/>
            </a:pPr>
            <a:r>
              <a:rPr lang="en-US"/>
              <a:t>Power Building Victory</a:t>
            </a:r>
          </a:p>
          <a:p>
            <a:pPr marL="342900" indent="-342900">
              <a:buAutoNum type="alphaLcParenR"/>
            </a:pPr>
            <a:r>
              <a:rPr lang="en-US"/>
              <a:t>Power Draining Victory</a:t>
            </a:r>
          </a:p>
          <a:p>
            <a:pPr marL="342900" indent="-342900">
              <a:buAutoNum type="alphaLcParenR"/>
            </a:pPr>
            <a:r>
              <a:rPr lang="en-US"/>
              <a:t>Power Building Defeat</a:t>
            </a:r>
          </a:p>
          <a:p>
            <a:pPr marL="342900" indent="-342900">
              <a:buAutoNum type="alphaLcParenR"/>
            </a:pPr>
            <a:r>
              <a:rPr lang="en-US"/>
              <a:t>Power Draining Defeat</a:t>
            </a:r>
          </a:p>
        </p:txBody>
      </p:sp>
    </p:spTree>
    <p:extLst>
      <p:ext uri="{BB962C8B-B14F-4D97-AF65-F5344CB8AC3E}">
        <p14:creationId xmlns:p14="http://schemas.microsoft.com/office/powerpoint/2010/main" val="3686591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70D9E-3EBF-7911-7AEE-22FEBF6B943D}"/>
              </a:ext>
            </a:extLst>
          </p:cNvPr>
          <p:cNvSpPr>
            <a:spLocks noGrp="1"/>
          </p:cNvSpPr>
          <p:nvPr>
            <p:ph type="title"/>
          </p:nvPr>
        </p:nvSpPr>
        <p:spPr>
          <a:xfrm>
            <a:off x="1230466" y="1942650"/>
            <a:ext cx="3057300" cy="629100"/>
          </a:xfrm>
        </p:spPr>
        <p:txBody>
          <a:bodyPr/>
          <a:lstStyle/>
          <a:p>
            <a:r>
              <a:rPr lang="en-US"/>
              <a:t>Question 2</a:t>
            </a:r>
          </a:p>
        </p:txBody>
      </p:sp>
      <p:sp>
        <p:nvSpPr>
          <p:cNvPr id="6" name="Title 5">
            <a:extLst>
              <a:ext uri="{FF2B5EF4-FFF2-40B4-BE49-F238E27FC236}">
                <a16:creationId xmlns:a16="http://schemas.microsoft.com/office/drawing/2014/main" id="{4A12C626-2DF7-1791-0E18-212E25CDAB1F}"/>
              </a:ext>
            </a:extLst>
          </p:cNvPr>
          <p:cNvSpPr>
            <a:spLocks noGrp="1"/>
          </p:cNvSpPr>
          <p:nvPr>
            <p:ph type="title" idx="2"/>
          </p:nvPr>
        </p:nvSpPr>
        <p:spPr>
          <a:xfrm>
            <a:off x="460128" y="687927"/>
            <a:ext cx="3057300" cy="1382400"/>
          </a:xfrm>
        </p:spPr>
        <p:txBody>
          <a:bodyPr/>
          <a:lstStyle/>
          <a:p>
            <a:r>
              <a:rPr lang="en-US"/>
              <a:t>Poll</a:t>
            </a:r>
          </a:p>
        </p:txBody>
      </p:sp>
      <p:sp>
        <p:nvSpPr>
          <p:cNvPr id="7" name="TextBox 6">
            <a:extLst>
              <a:ext uri="{FF2B5EF4-FFF2-40B4-BE49-F238E27FC236}">
                <a16:creationId xmlns:a16="http://schemas.microsoft.com/office/drawing/2014/main" id="{07C0998B-4F52-A43A-1BFA-A4C67D5B3A0D}"/>
              </a:ext>
            </a:extLst>
          </p:cNvPr>
          <p:cNvSpPr txBox="1"/>
          <p:nvPr/>
        </p:nvSpPr>
        <p:spPr>
          <a:xfrm>
            <a:off x="4798406" y="58241"/>
            <a:ext cx="4053848" cy="5027017"/>
          </a:xfrm>
          <a:prstGeom prst="rect">
            <a:avLst/>
          </a:prstGeom>
          <a:noFill/>
        </p:spPr>
        <p:txBody>
          <a:bodyPr wrap="square" lIns="91440" tIns="45720" rIns="91440" bIns="45720" rtlCol="0" anchor="t">
            <a:spAutoFit/>
          </a:bodyPr>
          <a:lstStyle/>
          <a:p>
            <a:pPr>
              <a:lnSpc>
                <a:spcPct val="150000"/>
              </a:lnSpc>
            </a:pPr>
            <a:r>
              <a:rPr lang="en-US" sz="1800" dirty="0"/>
              <a:t>Local's primary issue next to wages is addressing mold which has caused many sick staff and students. The membership has been engaging in internal actions with great turnout. The district is not engaged in the process. Members have engaged parents and community leaders to speak publicly to the Board. They ultimately win timely improvements in air quality measures along with their raises. </a:t>
            </a:r>
            <a:r>
              <a:rPr lang="en-US" sz="1500" dirty="0"/>
              <a:t> </a:t>
            </a:r>
          </a:p>
        </p:txBody>
      </p:sp>
      <p:sp>
        <p:nvSpPr>
          <p:cNvPr id="8" name="TextBox 7">
            <a:extLst>
              <a:ext uri="{FF2B5EF4-FFF2-40B4-BE49-F238E27FC236}">
                <a16:creationId xmlns:a16="http://schemas.microsoft.com/office/drawing/2014/main" id="{148F594C-3156-65E7-9ADC-58FF44714F6E}"/>
              </a:ext>
            </a:extLst>
          </p:cNvPr>
          <p:cNvSpPr txBox="1"/>
          <p:nvPr/>
        </p:nvSpPr>
        <p:spPr>
          <a:xfrm>
            <a:off x="881253" y="3140149"/>
            <a:ext cx="2636175" cy="954107"/>
          </a:xfrm>
          <a:prstGeom prst="rect">
            <a:avLst/>
          </a:prstGeom>
          <a:solidFill>
            <a:schemeClr val="bg1"/>
          </a:solidFill>
        </p:spPr>
        <p:txBody>
          <a:bodyPr wrap="square" rtlCol="0">
            <a:spAutoFit/>
          </a:bodyPr>
          <a:lstStyle/>
          <a:p>
            <a:pPr marL="342900" indent="-342900">
              <a:buAutoNum type="alphaLcParenR"/>
            </a:pPr>
            <a:r>
              <a:rPr lang="en-US"/>
              <a:t>Power Building Victory</a:t>
            </a:r>
          </a:p>
          <a:p>
            <a:pPr marL="342900" indent="-342900">
              <a:buAutoNum type="alphaLcParenR"/>
            </a:pPr>
            <a:r>
              <a:rPr lang="en-US"/>
              <a:t>Power Draining Victory</a:t>
            </a:r>
          </a:p>
          <a:p>
            <a:pPr marL="342900" indent="-342900">
              <a:buAutoNum type="alphaLcParenR"/>
            </a:pPr>
            <a:r>
              <a:rPr lang="en-US"/>
              <a:t>Power Building Defeat</a:t>
            </a:r>
          </a:p>
          <a:p>
            <a:pPr marL="342900" indent="-342900">
              <a:buAutoNum type="alphaLcParenR"/>
            </a:pPr>
            <a:r>
              <a:rPr lang="en-US"/>
              <a:t>Power Draining Defeat</a:t>
            </a:r>
          </a:p>
        </p:txBody>
      </p:sp>
    </p:spTree>
    <p:extLst>
      <p:ext uri="{BB962C8B-B14F-4D97-AF65-F5344CB8AC3E}">
        <p14:creationId xmlns:p14="http://schemas.microsoft.com/office/powerpoint/2010/main" val="1740972237"/>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70D9E-3EBF-7911-7AEE-22FEBF6B943D}"/>
              </a:ext>
            </a:extLst>
          </p:cNvPr>
          <p:cNvSpPr>
            <a:spLocks noGrp="1"/>
          </p:cNvSpPr>
          <p:nvPr>
            <p:ph type="title"/>
          </p:nvPr>
        </p:nvSpPr>
        <p:spPr>
          <a:xfrm>
            <a:off x="1230466" y="1942650"/>
            <a:ext cx="3057300" cy="629100"/>
          </a:xfrm>
        </p:spPr>
        <p:txBody>
          <a:bodyPr/>
          <a:lstStyle/>
          <a:p>
            <a:r>
              <a:rPr lang="en-US"/>
              <a:t>Question 3</a:t>
            </a:r>
          </a:p>
        </p:txBody>
      </p:sp>
      <p:sp>
        <p:nvSpPr>
          <p:cNvPr id="6" name="Title 5">
            <a:extLst>
              <a:ext uri="{FF2B5EF4-FFF2-40B4-BE49-F238E27FC236}">
                <a16:creationId xmlns:a16="http://schemas.microsoft.com/office/drawing/2014/main" id="{4A12C626-2DF7-1791-0E18-212E25CDAB1F}"/>
              </a:ext>
            </a:extLst>
          </p:cNvPr>
          <p:cNvSpPr>
            <a:spLocks noGrp="1"/>
          </p:cNvSpPr>
          <p:nvPr>
            <p:ph type="title" idx="2"/>
          </p:nvPr>
        </p:nvSpPr>
        <p:spPr>
          <a:xfrm>
            <a:off x="460128" y="687927"/>
            <a:ext cx="3057300" cy="1382400"/>
          </a:xfrm>
        </p:spPr>
        <p:txBody>
          <a:bodyPr/>
          <a:lstStyle/>
          <a:p>
            <a:r>
              <a:rPr lang="en-US"/>
              <a:t>Poll</a:t>
            </a:r>
          </a:p>
        </p:txBody>
      </p:sp>
      <p:sp>
        <p:nvSpPr>
          <p:cNvPr id="7" name="TextBox 6">
            <a:extLst>
              <a:ext uri="{FF2B5EF4-FFF2-40B4-BE49-F238E27FC236}">
                <a16:creationId xmlns:a16="http://schemas.microsoft.com/office/drawing/2014/main" id="{07C0998B-4F52-A43A-1BFA-A4C67D5B3A0D}"/>
              </a:ext>
            </a:extLst>
          </p:cNvPr>
          <p:cNvSpPr txBox="1"/>
          <p:nvPr/>
        </p:nvSpPr>
        <p:spPr>
          <a:xfrm>
            <a:off x="4933982" y="502478"/>
            <a:ext cx="3962400" cy="4109330"/>
          </a:xfrm>
          <a:prstGeom prst="rect">
            <a:avLst/>
          </a:prstGeom>
          <a:noFill/>
        </p:spPr>
        <p:txBody>
          <a:bodyPr wrap="square" rtlCol="0">
            <a:spAutoFit/>
          </a:bodyPr>
          <a:lstStyle/>
          <a:p>
            <a:pPr>
              <a:lnSpc>
                <a:spcPct val="150000"/>
              </a:lnSpc>
            </a:pPr>
            <a:r>
              <a:rPr lang="en-US" sz="1600" dirty="0"/>
              <a:t>Members are upset about the temperatures in the building this fall, as some rooms were over 95 degrees and the kitchen was over 100 degrees. They brought the concern to their local president. His room is air conditioned. He didn’t think it was worth bothering administration, as there is no law in their state or contract language that has been violated. It’s just part of the job they chose. </a:t>
            </a:r>
          </a:p>
        </p:txBody>
      </p:sp>
      <p:sp>
        <p:nvSpPr>
          <p:cNvPr id="8" name="TextBox 7">
            <a:extLst>
              <a:ext uri="{FF2B5EF4-FFF2-40B4-BE49-F238E27FC236}">
                <a16:creationId xmlns:a16="http://schemas.microsoft.com/office/drawing/2014/main" id="{148F594C-3156-65E7-9ADC-58FF44714F6E}"/>
              </a:ext>
            </a:extLst>
          </p:cNvPr>
          <p:cNvSpPr txBox="1"/>
          <p:nvPr/>
        </p:nvSpPr>
        <p:spPr>
          <a:xfrm>
            <a:off x="881253" y="3140149"/>
            <a:ext cx="2636175" cy="954107"/>
          </a:xfrm>
          <a:prstGeom prst="rect">
            <a:avLst/>
          </a:prstGeom>
          <a:solidFill>
            <a:schemeClr val="bg1"/>
          </a:solidFill>
        </p:spPr>
        <p:txBody>
          <a:bodyPr wrap="square" rtlCol="0">
            <a:spAutoFit/>
          </a:bodyPr>
          <a:lstStyle/>
          <a:p>
            <a:pPr marL="342900" indent="-342900">
              <a:buAutoNum type="alphaLcParenR"/>
            </a:pPr>
            <a:r>
              <a:rPr lang="en-US"/>
              <a:t>Power Building Victory</a:t>
            </a:r>
          </a:p>
          <a:p>
            <a:pPr marL="342900" indent="-342900">
              <a:buAutoNum type="alphaLcParenR"/>
            </a:pPr>
            <a:r>
              <a:rPr lang="en-US"/>
              <a:t>Power Draining Victory</a:t>
            </a:r>
          </a:p>
          <a:p>
            <a:pPr marL="342900" indent="-342900">
              <a:buAutoNum type="alphaLcParenR"/>
            </a:pPr>
            <a:r>
              <a:rPr lang="en-US"/>
              <a:t>Power Building Defeat</a:t>
            </a:r>
          </a:p>
          <a:p>
            <a:pPr marL="342900" indent="-342900">
              <a:buAutoNum type="alphaLcParenR"/>
            </a:pPr>
            <a:r>
              <a:rPr lang="en-US"/>
              <a:t>Power Draining Defeat</a:t>
            </a:r>
          </a:p>
        </p:txBody>
      </p:sp>
    </p:spTree>
    <p:extLst>
      <p:ext uri="{BB962C8B-B14F-4D97-AF65-F5344CB8AC3E}">
        <p14:creationId xmlns:p14="http://schemas.microsoft.com/office/powerpoint/2010/main" val="497158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70D9E-3EBF-7911-7AEE-22FEBF6B943D}"/>
              </a:ext>
            </a:extLst>
          </p:cNvPr>
          <p:cNvSpPr>
            <a:spLocks noGrp="1"/>
          </p:cNvSpPr>
          <p:nvPr>
            <p:ph type="title"/>
          </p:nvPr>
        </p:nvSpPr>
        <p:spPr>
          <a:xfrm>
            <a:off x="1230466" y="1942650"/>
            <a:ext cx="3057300" cy="629100"/>
          </a:xfrm>
        </p:spPr>
        <p:txBody>
          <a:bodyPr/>
          <a:lstStyle/>
          <a:p>
            <a:r>
              <a:rPr lang="en-US"/>
              <a:t>Question 4</a:t>
            </a:r>
          </a:p>
        </p:txBody>
      </p:sp>
      <p:sp>
        <p:nvSpPr>
          <p:cNvPr id="6" name="Title 5">
            <a:extLst>
              <a:ext uri="{FF2B5EF4-FFF2-40B4-BE49-F238E27FC236}">
                <a16:creationId xmlns:a16="http://schemas.microsoft.com/office/drawing/2014/main" id="{4A12C626-2DF7-1791-0E18-212E25CDAB1F}"/>
              </a:ext>
            </a:extLst>
          </p:cNvPr>
          <p:cNvSpPr>
            <a:spLocks noGrp="1"/>
          </p:cNvSpPr>
          <p:nvPr>
            <p:ph type="title" idx="2"/>
          </p:nvPr>
        </p:nvSpPr>
        <p:spPr>
          <a:xfrm>
            <a:off x="460128" y="687927"/>
            <a:ext cx="3057300" cy="1382400"/>
          </a:xfrm>
        </p:spPr>
        <p:txBody>
          <a:bodyPr/>
          <a:lstStyle/>
          <a:p>
            <a:r>
              <a:rPr lang="en-US"/>
              <a:t>Poll</a:t>
            </a:r>
          </a:p>
        </p:txBody>
      </p:sp>
      <p:sp>
        <p:nvSpPr>
          <p:cNvPr id="7" name="TextBox 6">
            <a:extLst>
              <a:ext uri="{FF2B5EF4-FFF2-40B4-BE49-F238E27FC236}">
                <a16:creationId xmlns:a16="http://schemas.microsoft.com/office/drawing/2014/main" id="{07C0998B-4F52-A43A-1BFA-A4C67D5B3A0D}"/>
              </a:ext>
            </a:extLst>
          </p:cNvPr>
          <p:cNvSpPr txBox="1"/>
          <p:nvPr/>
        </p:nvSpPr>
        <p:spPr>
          <a:xfrm>
            <a:off x="4706685" y="0"/>
            <a:ext cx="4210493" cy="5217326"/>
          </a:xfrm>
          <a:prstGeom prst="rect">
            <a:avLst/>
          </a:prstGeom>
          <a:noFill/>
        </p:spPr>
        <p:txBody>
          <a:bodyPr wrap="square" lIns="91440" tIns="45720" rIns="91440" bIns="45720" rtlCol="0" anchor="t">
            <a:spAutoFit/>
          </a:bodyPr>
          <a:lstStyle/>
          <a:p>
            <a:pPr>
              <a:lnSpc>
                <a:spcPct val="150000"/>
              </a:lnSpc>
            </a:pPr>
            <a:r>
              <a:rPr lang="en-US" sz="1600" i="1" dirty="0"/>
              <a:t>Members are upset about the temperatures in the building this fall, as some rooms were over 95 degrees and the kitchen was over 100 degrees. They brought the concern to their local president. His room is air conditioned.</a:t>
            </a:r>
            <a:r>
              <a:rPr lang="en-US" sz="1600" dirty="0"/>
              <a:t> He said we need to find out how big the problem is and engaged a group of leaders who are trusted by their colleagues to do 1:1s on the issue. They held parent meetings to see how the situation was impacting their children. And jointly developed a resolution for the board to commit to fixing the problem. The resolution failed. </a:t>
            </a:r>
          </a:p>
        </p:txBody>
      </p:sp>
      <p:sp>
        <p:nvSpPr>
          <p:cNvPr id="8" name="TextBox 7">
            <a:extLst>
              <a:ext uri="{FF2B5EF4-FFF2-40B4-BE49-F238E27FC236}">
                <a16:creationId xmlns:a16="http://schemas.microsoft.com/office/drawing/2014/main" id="{148F594C-3156-65E7-9ADC-58FF44714F6E}"/>
              </a:ext>
            </a:extLst>
          </p:cNvPr>
          <p:cNvSpPr txBox="1"/>
          <p:nvPr/>
        </p:nvSpPr>
        <p:spPr>
          <a:xfrm>
            <a:off x="881253" y="3140149"/>
            <a:ext cx="2636175" cy="954107"/>
          </a:xfrm>
          <a:prstGeom prst="rect">
            <a:avLst/>
          </a:prstGeom>
          <a:solidFill>
            <a:schemeClr val="bg1"/>
          </a:solidFill>
        </p:spPr>
        <p:txBody>
          <a:bodyPr wrap="square" rtlCol="0">
            <a:spAutoFit/>
          </a:bodyPr>
          <a:lstStyle/>
          <a:p>
            <a:pPr marL="342900" indent="-342900">
              <a:buAutoNum type="alphaLcParenR"/>
            </a:pPr>
            <a:r>
              <a:rPr lang="en-US"/>
              <a:t>Power Building Victory</a:t>
            </a:r>
          </a:p>
          <a:p>
            <a:pPr marL="342900" indent="-342900">
              <a:buAutoNum type="alphaLcParenR"/>
            </a:pPr>
            <a:r>
              <a:rPr lang="en-US"/>
              <a:t>Power Draining Victory</a:t>
            </a:r>
          </a:p>
          <a:p>
            <a:pPr marL="342900" indent="-342900">
              <a:buAutoNum type="alphaLcParenR"/>
            </a:pPr>
            <a:r>
              <a:rPr lang="en-US"/>
              <a:t>Power Building Defeat</a:t>
            </a:r>
          </a:p>
          <a:p>
            <a:pPr marL="342900" indent="-342900">
              <a:buAutoNum type="alphaLcParenR"/>
            </a:pPr>
            <a:r>
              <a:rPr lang="en-US"/>
              <a:t>Power Draining Defeat</a:t>
            </a:r>
          </a:p>
        </p:txBody>
      </p:sp>
    </p:spTree>
    <p:extLst>
      <p:ext uri="{BB962C8B-B14F-4D97-AF65-F5344CB8AC3E}">
        <p14:creationId xmlns:p14="http://schemas.microsoft.com/office/powerpoint/2010/main" val="4288463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pic>
        <p:nvPicPr>
          <p:cNvPr id="707" name="Google Shape;707;p64"/>
          <p:cNvPicPr preferRelativeResize="0"/>
          <p:nvPr/>
        </p:nvPicPr>
        <p:blipFill rotWithShape="1">
          <a:blip r:embed="rId3">
            <a:alphaModFix/>
          </a:blip>
          <a:srcRect l="37805" r="2489" b="-5019"/>
          <a:stretch/>
        </p:blipFill>
        <p:spPr>
          <a:xfrm flipH="1">
            <a:off x="0" y="0"/>
            <a:ext cx="4610100" cy="5401675"/>
          </a:xfrm>
          <a:prstGeom prst="rect">
            <a:avLst/>
          </a:prstGeom>
          <a:noFill/>
          <a:ln>
            <a:noFill/>
          </a:ln>
        </p:spPr>
      </p:pic>
      <p:sp>
        <p:nvSpPr>
          <p:cNvPr id="709" name="Google Shape;709;p64"/>
          <p:cNvSpPr txBox="1">
            <a:spLocks noGrp="1"/>
          </p:cNvSpPr>
          <p:nvPr>
            <p:ph type="body" idx="1"/>
          </p:nvPr>
        </p:nvSpPr>
        <p:spPr>
          <a:xfrm>
            <a:off x="5147550" y="1132451"/>
            <a:ext cx="3839004" cy="3160990"/>
          </a:xfrm>
          <a:prstGeom prst="rect">
            <a:avLst/>
          </a:prstGeom>
        </p:spPr>
        <p:txBody>
          <a:bodyPr spcFirstLastPara="1" wrap="square" lIns="91425" tIns="91425" rIns="91425" bIns="91425" anchor="t" anchorCtr="0">
            <a:noAutofit/>
          </a:bodyPr>
          <a:lstStyle/>
          <a:p>
            <a:pPr marL="0" indent="0">
              <a:spcAft>
                <a:spcPts val="1600"/>
              </a:spcAft>
              <a:buNone/>
            </a:pPr>
            <a:r>
              <a:rPr lang="en-US"/>
              <a:t>Email Feedback Form – Please Complete </a:t>
            </a:r>
          </a:p>
          <a:p>
            <a:pPr marL="0" lvl="0" indent="0" algn="l">
              <a:spcBef>
                <a:spcPts val="0"/>
              </a:spcBef>
              <a:spcAft>
                <a:spcPts val="1600"/>
              </a:spcAft>
              <a:buNone/>
            </a:pPr>
            <a:endParaRPr lang="en-US"/>
          </a:p>
          <a:p>
            <a:pPr marL="0" indent="0">
              <a:spcAft>
                <a:spcPts val="1600"/>
              </a:spcAft>
              <a:buNone/>
            </a:pPr>
            <a:endParaRPr lang="en-US"/>
          </a:p>
          <a:p>
            <a:pPr marL="0" indent="0">
              <a:spcAft>
                <a:spcPts val="1600"/>
              </a:spcAft>
              <a:buNone/>
            </a:pPr>
            <a:r>
              <a:rPr lang="en-US"/>
              <a:t>Check: </a:t>
            </a:r>
            <a:r>
              <a:rPr lang="en-US">
                <a:solidFill>
                  <a:schemeClr val="bg1"/>
                </a:solidFill>
              </a:rPr>
              <a:t>https://www.nea.org/UD-Org-Support for the next online and in person sessions.</a:t>
            </a:r>
          </a:p>
          <a:p>
            <a:pPr marL="0" lvl="0" indent="0" algn="l" rtl="0">
              <a:spcBef>
                <a:spcPts val="0"/>
              </a:spcBef>
              <a:spcAft>
                <a:spcPts val="1600"/>
              </a:spcAft>
              <a:buNone/>
            </a:pPr>
            <a:endParaRPr/>
          </a:p>
        </p:txBody>
      </p:sp>
      <p:sp>
        <p:nvSpPr>
          <p:cNvPr id="708" name="Google Shape;708;p6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Ending it Right</a:t>
            </a:r>
            <a:endParaRPr/>
          </a:p>
        </p:txBody>
      </p:sp>
      <p:sp>
        <p:nvSpPr>
          <p:cNvPr id="710" name="Google Shape;710;p64"/>
          <p:cNvSpPr/>
          <p:nvPr/>
        </p:nvSpPr>
        <p:spPr>
          <a:xfrm>
            <a:off x="0" y="0"/>
            <a:ext cx="46227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Human Rights Rally by Slidesgo">
  <a:themeElements>
    <a:clrScheme name="Simple Light">
      <a:dk1>
        <a:srgbClr val="252525"/>
      </a:dk1>
      <a:lt1>
        <a:srgbClr val="FFFFFF"/>
      </a:lt1>
      <a:dk2>
        <a:srgbClr val="6B6B6B"/>
      </a:dk2>
      <a:lt2>
        <a:srgbClr val="9C9C9C"/>
      </a:lt2>
      <a:accent1>
        <a:srgbClr val="C9C9C9"/>
      </a:accent1>
      <a:accent2>
        <a:srgbClr val="F1F1F1"/>
      </a:accent2>
      <a:accent3>
        <a:srgbClr val="FFFFFF"/>
      </a:accent3>
      <a:accent4>
        <a:srgbClr val="FFFFFF"/>
      </a:accent4>
      <a:accent5>
        <a:srgbClr val="FFFFFF"/>
      </a:accent5>
      <a:accent6>
        <a:srgbClr val="FFFFFF"/>
      </a:accent6>
      <a:hlink>
        <a:srgbClr val="25252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46CAB4-E010-4702-9635-9A9F6C7A2C93}">
  <ds:schemaRefs>
    <ds:schemaRef ds:uri="http://purl.org/dc/dcmitype/"/>
    <ds:schemaRef ds:uri="05627597-0322-42fc-bc19-1d0dde15c694"/>
    <ds:schemaRef ds:uri="http://purl.org/dc/elements/1.1/"/>
    <ds:schemaRef ds:uri="http://schemas.microsoft.com/office/2006/documentManagement/types"/>
    <ds:schemaRef ds:uri="http://purl.org/dc/terms/"/>
    <ds:schemaRef ds:uri="http://schemas.microsoft.com/office/infopath/2007/PartnerControls"/>
    <ds:schemaRef ds:uri="5ed5bd0d-9aa5-480d-8c58-25f9f57090c9"/>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543F667-AB13-41F0-86AC-6FE4335367D0}">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4159061-157C-4E7F-90EF-AC7466298C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1186</Words>
  <Application>Microsoft Office PowerPoint</Application>
  <PresentationFormat>On-screen Show (16:9)</PresentationFormat>
  <Paragraphs>118</Paragraphs>
  <Slides>19</Slides>
  <Notes>10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Human Rights Rally by Slidesgo</vt:lpstr>
      <vt:lpstr>Building Power</vt:lpstr>
      <vt:lpstr>Welcome</vt:lpstr>
      <vt:lpstr>Community Agreements </vt:lpstr>
      <vt:lpstr>Introducing Your Team</vt:lpstr>
      <vt:lpstr>Power is…  the ability to act.   the possession of control, authority, or influence over others.</vt:lpstr>
      <vt:lpstr>Oppression is… the exercise of authority or  power in a burdensome, cruel, or unjust  manner. </vt:lpstr>
      <vt:lpstr>Privilege is…</vt:lpstr>
      <vt:lpstr>the intentional inclusion of those who experience oppression. </vt:lpstr>
      <vt:lpstr>Structure</vt:lpstr>
      <vt:lpstr>3 Theories of Power </vt:lpstr>
      <vt:lpstr>Breakout Room </vt:lpstr>
      <vt:lpstr>PowerPoint Presentation</vt:lpstr>
      <vt:lpstr>Breakout</vt:lpstr>
      <vt:lpstr>PowerPoint Presentation</vt:lpstr>
      <vt:lpstr>Question 1</vt:lpstr>
      <vt:lpstr>Question 2</vt:lpstr>
      <vt:lpstr>Question 3</vt:lpstr>
      <vt:lpstr>Question 4</vt:lpstr>
      <vt:lpstr>Ending it 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RALLY</dc:title>
  <dc:creator>Holmes, Ellen [NEA]</dc:creator>
  <cp:lastModifiedBy>Heidi Miller</cp:lastModifiedBy>
  <cp:revision>3</cp:revision>
  <dcterms:modified xsi:type="dcterms:W3CDTF">2023-10-10T18:34:39Z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