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2.xml" ContentType="application/vnd.openxmlformats-officedocument.drawingml.diagramData+xml"/>
  <Override PartName="/ppt/diagrams/data7.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1.xml" ContentType="application/vnd.openxmlformats-officedocument.drawingml.diagramData+xml"/>
  <Override PartName="/ppt/diagrams/data11.xml" ContentType="application/vnd.openxmlformats-officedocument.drawingml.diagramData+xml"/>
  <Override PartName="/ppt/slides/slide67.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65.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notesSlides/notesSlide20.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4.xml" ContentType="application/vnd.openxmlformats-officedocument.presentationml.notesSlide+xml"/>
  <Override PartName="/ppt/notesSlides/notesSlide63.xml" ContentType="application/vnd.openxmlformats-officedocument.presentationml.notesSlide+xml"/>
  <Override PartName="/ppt/notesSlides/notesSlide19.xml" ContentType="application/vnd.openxmlformats-officedocument.presentationml.notesSlide+xml"/>
  <Override PartName="/ppt/notesSlides/notesSlide62.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22.xml" ContentType="application/vnd.openxmlformats-officedocument.presentationml.notesSlide+xml"/>
  <Override PartName="/ppt/slideLayouts/slideLayout6.xml" ContentType="application/vnd.openxmlformats-officedocument.presentationml.slideLayout+xml"/>
  <Override PartName="/ppt/notesSlides/notesSlide21.xml" ContentType="application/vnd.openxmlformats-officedocument.presentationml.notesSlide+xml"/>
  <Override PartName="/ppt/notesSlides/notesSlide51.xml" ContentType="application/vnd.openxmlformats-officedocument.presentationml.notesSlide+xml"/>
  <Override PartName="/ppt/notesSlides/notesSlide57.xml" ContentType="application/vnd.openxmlformats-officedocument.presentationml.notesSlide+xml"/>
  <Override PartName="/ppt/notesSlides/notesSlide56.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67.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slideLayouts/slideLayout3.xml" ContentType="application/vnd.openxmlformats-officedocument.presentationml.slideLayout+xml"/>
  <Override PartName="/ppt/slideMasters/slideMaster2.xml" ContentType="application/vnd.openxmlformats-officedocument.presentationml.slideMaster+xml"/>
  <Override PartName="/ppt/notesSlides/notesSlide31.xml" ContentType="application/vnd.openxmlformats-officedocument.presentationml.notesSlide+xml"/>
  <Override PartName="/ppt/slideLayouts/slideLayout4.xml" ContentType="application/vnd.openxmlformats-officedocument.presentationml.slideLayout+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0.xml" ContentType="application/vnd.openxmlformats-officedocument.presentationml.notesSlide+xml"/>
  <Override PartName="/ppt/slideLayouts/slideLayout5.xml" ContentType="application/vnd.openxmlformats-officedocument.presentationml.slideLayout+xml"/>
  <Override PartName="/ppt/notesSlides/notesSlide29.xml" ContentType="application/vnd.openxmlformats-officedocument.presentationml.notesSlide+xml"/>
  <Override PartName="/ppt/notesSlides/notesSlide35.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slideLayouts/slideLayout1.xml" ContentType="application/vnd.openxmlformats-officedocument.presentationml.slideLayout+xml"/>
  <Override PartName="/ppt/notesSlides/notesSlide43.xml" ContentType="application/vnd.openxmlformats-officedocument.presentationml.notesSlide+xml"/>
  <Override PartName="/ppt/notesSlides/notesSlide27.xml" ContentType="application/vnd.openxmlformats-officedocument.presentationml.notesSlide+xml"/>
  <Override PartName="/ppt/notesSlides/notesSlide42.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23.xml" ContentType="application/vnd.openxmlformats-officedocument.presentationml.notesSlide+xml"/>
  <Override PartName="/ppt/notesSlides/notesSlide46.xml" ContentType="application/vnd.openxmlformats-officedocument.presentationml.notesSlide+xml"/>
  <Override PartName="/ppt/notesSlides/notesSlide34.xml" ContentType="application/vnd.openxmlformats-officedocument.presentationml.notesSlide+xml"/>
  <Override PartName="/ppt/slideMasters/slideMaster1.xml" ContentType="application/vnd.openxmlformats-officedocument.presentationml.slideMaster+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9.xml" ContentType="application/vnd.openxmlformats-officedocument.presentationml.notesSlide+xml"/>
  <Override PartName="/ppt/notesSlides/notesSlide28.xml" ContentType="application/vnd.openxmlformats-officedocument.presentationml.notesSlide+xml"/>
  <Override PartName="/ppt/notesSlides/notesSlide40.xml" ContentType="application/vnd.openxmlformats-officedocument.presentationml.notesSlide+xml"/>
  <Override PartName="/ppt/slideLayouts/slideLayout2.xml" ContentType="application/vnd.openxmlformats-officedocument.presentationml.slideLayout+xml"/>
  <Override PartName="/ppt/notesSlides/notesSlide41.xml" ContentType="application/vnd.openxmlformats-officedocument.presentationml.notesSlide+xml"/>
  <Override PartName="/ppt/diagrams/layout16.xml" ContentType="application/vnd.openxmlformats-officedocument.drawingml.diagramLayout+xml"/>
  <Override PartName="/ppt/diagrams/colors7.xml" ContentType="application/vnd.openxmlformats-officedocument.drawingml.diagramColors+xml"/>
  <Override PartName="/ppt/diagrams/drawing7.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quickStyle7.xml" ContentType="application/vnd.openxmlformats-officedocument.drawingml.diagramStyle+xml"/>
  <Override PartName="/ppt/diagrams/layout7.xml" ContentType="application/vnd.openxmlformats-officedocument.drawingml.diagramLayout+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ink/ink5.xml" ContentType="application/inkml+xml"/>
  <Override PartName="/ppt/ink/ink6.xml" ContentType="application/inkml+xml"/>
  <Override PartName="/ppt/ink/ink7.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diagrams/layout8.xml" ContentType="application/vnd.openxmlformats-officedocument.drawingml.diagramLayout+xml"/>
  <Override PartName="/ppt/ink/ink16.xml" ContentType="application/inkml+xml"/>
  <Override PartName="/ppt/ink/ink15.xml" ContentType="application/inkml+xml"/>
  <Override PartName="/ppt/ink/ink14.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theme/theme3.xml" ContentType="application/vnd.openxmlformats-officedocument.theme+xml"/>
  <Override PartName="/ppt/diagrams/layout1.xml" ContentType="application/vnd.openxmlformats-officedocument.drawingml.diagramLayout+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layout4.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diagrams/layout3.xml" ContentType="application/vnd.openxmlformats-officedocument.drawingml.diagramLayout+xml"/>
  <Override PartName="/ppt/diagrams/quickStyle3.xml" ContentType="application/vnd.openxmlformats-officedocument.drawingml.diagramStyle+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layout14.xml" ContentType="application/vnd.openxmlformats-officedocument.drawingml.diagramLayout+xml"/>
  <Override PartName="/ppt/theme/theme1.xml" ContentType="application/vnd.openxmlformats-officedocument.theme+xml"/>
  <Override PartName="/ppt/notesMasters/notesMaster1.xml" ContentType="application/vnd.openxmlformats-officedocument.presentationml.notesMaster+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layout15.xml" ContentType="application/vnd.openxmlformats-officedocument.drawingml.diagramLayout+xml"/>
  <Override PartName="/ppt/diagrams/drawing16.xml" ContentType="application/vnd.ms-office.drawingml.diagramDrawing+xml"/>
  <Override PartName="/ppt/diagrams/colors16.xml" ContentType="application/vnd.openxmlformats-officedocument.drawingml.diagramColors+xml"/>
  <Override PartName="/ppt/diagrams/quickStyle16.xml" ContentType="application/vnd.openxmlformats-officedocument.drawingml.diagramStyle+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colors12.xml" ContentType="application/vnd.openxmlformats-officedocument.drawingml.diagramColors+xml"/>
  <Override PartName="/ppt/diagrams/colors10.xml" ContentType="application/vnd.openxmlformats-officedocument.drawingml.diagramColors+xml"/>
  <Override PartName="/ppt/diagrams/drawing12.xml" ContentType="application/vnd.ms-office.drawingml.diagramDrawing+xml"/>
  <Override PartName="/ppt/diagrams/quickStyle10.xml" ContentType="application/vnd.openxmlformats-officedocument.drawingml.diagramStyle+xml"/>
  <Override PartName="/ppt/diagrams/layout10.xml" ContentType="application/vnd.openxmlformats-officedocument.drawingml.diagramLayout+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rawing10.xml" ContentType="application/vnd.ms-office.drawingml.diagramDrawing+xml"/>
  <Override PartName="/ppt/diagrams/colors11.xml" ContentType="application/vnd.openxmlformats-officedocument.drawingml.diagramColors+xml"/>
  <Override PartName="/ppt/diagrams/drawing11.xml" ContentType="application/vnd.ms-office.drawingml.diagramDrawing+xml"/>
  <Override PartName="/ppt/diagrams/layout12.xml" ContentType="application/vnd.openxmlformats-officedocument.drawingml.diagramLayout+xml"/>
  <Override PartName="/ppt/diagrams/quickStyle11.xml" ContentType="application/vnd.openxmlformats-officedocument.drawingml.diagramStyle+xml"/>
  <Override PartName="/ppt/diagrams/quickStyle12.xml" ContentType="application/vnd.openxmlformats-officedocument.drawingml.diagramStyle+xml"/>
  <Override PartName="/ppt/diagrams/layout1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87"/>
  </p:notesMasterIdLst>
  <p:sldIdLst>
    <p:sldId id="257" r:id="rId3"/>
    <p:sldId id="1167" r:id="rId4"/>
    <p:sldId id="1219" r:id="rId5"/>
    <p:sldId id="1168" r:id="rId6"/>
    <p:sldId id="1169" r:id="rId7"/>
    <p:sldId id="1170" r:id="rId8"/>
    <p:sldId id="264" r:id="rId9"/>
    <p:sldId id="1432" r:id="rId10"/>
    <p:sldId id="263" r:id="rId11"/>
    <p:sldId id="1433" r:id="rId12"/>
    <p:sldId id="266" r:id="rId13"/>
    <p:sldId id="1434" r:id="rId14"/>
    <p:sldId id="1333" r:id="rId15"/>
    <p:sldId id="1334" r:id="rId16"/>
    <p:sldId id="1335" r:id="rId17"/>
    <p:sldId id="1336" r:id="rId18"/>
    <p:sldId id="1394" r:id="rId19"/>
    <p:sldId id="1397" r:id="rId20"/>
    <p:sldId id="1395" r:id="rId21"/>
    <p:sldId id="1396" r:id="rId22"/>
    <p:sldId id="1337" r:id="rId23"/>
    <p:sldId id="1435" r:id="rId24"/>
    <p:sldId id="1437" r:id="rId25"/>
    <p:sldId id="1338" r:id="rId26"/>
    <p:sldId id="1438" r:id="rId27"/>
    <p:sldId id="1342" r:id="rId28"/>
    <p:sldId id="1346" r:id="rId29"/>
    <p:sldId id="1345" r:id="rId30"/>
    <p:sldId id="1436" r:id="rId31"/>
    <p:sldId id="1393" r:id="rId32"/>
    <p:sldId id="1445" r:id="rId33"/>
    <p:sldId id="1133" r:id="rId34"/>
    <p:sldId id="1347" r:id="rId35"/>
    <p:sldId id="1363" r:id="rId36"/>
    <p:sldId id="1350" r:id="rId37"/>
    <p:sldId id="1399" r:id="rId38"/>
    <p:sldId id="1352" r:id="rId39"/>
    <p:sldId id="1354" r:id="rId40"/>
    <p:sldId id="1401" r:id="rId41"/>
    <p:sldId id="1359" r:id="rId42"/>
    <p:sldId id="1440" r:id="rId43"/>
    <p:sldId id="1360" r:id="rId44"/>
    <p:sldId id="1443" r:id="rId45"/>
    <p:sldId id="1441" r:id="rId46"/>
    <p:sldId id="1389" r:id="rId47"/>
    <p:sldId id="1400" r:id="rId48"/>
    <p:sldId id="1444" r:id="rId49"/>
    <p:sldId id="1442" r:id="rId50"/>
    <p:sldId id="1447" r:id="rId51"/>
    <p:sldId id="1402" r:id="rId52"/>
    <p:sldId id="1392" r:id="rId53"/>
    <p:sldId id="1404" r:id="rId54"/>
    <p:sldId id="1391" r:id="rId55"/>
    <p:sldId id="1449" r:id="rId56"/>
    <p:sldId id="1279" r:id="rId57"/>
    <p:sldId id="1450" r:id="rId58"/>
    <p:sldId id="1455" r:id="rId59"/>
    <p:sldId id="1407" r:id="rId60"/>
    <p:sldId id="1405" r:id="rId61"/>
    <p:sldId id="1281" r:id="rId62"/>
    <p:sldId id="1426" r:id="rId63"/>
    <p:sldId id="1390" r:id="rId64"/>
    <p:sldId id="1408" r:id="rId65"/>
    <p:sldId id="1451" r:id="rId66"/>
    <p:sldId id="1406" r:id="rId67"/>
    <p:sldId id="1386" r:id="rId68"/>
    <p:sldId id="1453" r:id="rId69"/>
    <p:sldId id="1388" r:id="rId70"/>
    <p:sldId id="1411" r:id="rId71"/>
    <p:sldId id="1412" r:id="rId72"/>
    <p:sldId id="1413" r:id="rId73"/>
    <p:sldId id="1283" r:id="rId74"/>
    <p:sldId id="1454" r:id="rId75"/>
    <p:sldId id="1420" r:id="rId76"/>
    <p:sldId id="1381" r:id="rId77"/>
    <p:sldId id="1421" r:id="rId78"/>
    <p:sldId id="1422" r:id="rId79"/>
    <p:sldId id="1423" r:id="rId80"/>
    <p:sldId id="1427" r:id="rId81"/>
    <p:sldId id="1428" r:id="rId82"/>
    <p:sldId id="1429" r:id="rId83"/>
    <p:sldId id="1430" r:id="rId84"/>
    <p:sldId id="1383" r:id="rId85"/>
    <p:sldId id="1384"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A8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07E7F1-A11F-B02F-5C9B-127E153C3E90}" v="6" dt="2022-12-05T19:27:23.778"/>
    <p1510:client id="{0E0AD633-2AEB-75AC-7ED6-CE16679F136F}" v="79" dt="2022-03-23T19:36:41.629"/>
    <p1510:client id="{0E12CC23-125B-0132-5B07-289B3ADF72E7}" v="781" dt="2022-12-05T21:52:49.965"/>
    <p1510:client id="{0F57736F-49E4-88DD-0B4B-D751BFE36939}" v="20" dt="2022-06-15T20:24:51.993"/>
    <p1510:client id="{10BBF619-D182-6B29-F418-E983EA0AE586}" v="139" dt="2022-03-08T04:29:18.552"/>
    <p1510:client id="{16408E43-8AF9-601B-838F-94355E8CC5AC}" v="7" dt="2022-12-05T23:46:12.168"/>
    <p1510:client id="{196DCA33-5A42-1FF6-CB2B-9BDD13E10F4A}" v="14" dt="2022-03-22T14:43:00.029"/>
    <p1510:client id="{2269E873-7431-79C1-5A1D-402ECF2CAC6F}" v="272" dt="2022-12-05T21:55:53.494"/>
    <p1510:client id="{27DC3228-E634-CAA3-5C8D-27BCA00DDBBA}" v="122" dt="2022-11-22T14:14:29.923"/>
    <p1510:client id="{2AA90378-7BB9-4FCD-4290-D60F0F258775}" v="667" dt="2022-12-05T23:18:10.302"/>
    <p1510:client id="{2E07EDBE-3C47-E26D-3124-EF1C052B29F1}" v="64" dt="2022-03-07T20:01:03.826"/>
    <p1510:client id="{30E93DF7-B648-48B1-9FE0-1B19F6F3166D}" v="104" dt="2022-03-07T19:44:08.549"/>
    <p1510:client id="{48CD1456-5900-1B6C-EED2-26EBAA115E66}" v="1" dt="2022-11-21T21:00:38.813"/>
    <p1510:client id="{4B8FCDE0-A178-BD7C-EEBE-A06EE585B048}" v="2" dt="2022-02-24T19:55:24.276"/>
    <p1510:client id="{4E67D8FC-C97B-467B-C154-250DA120D407}" v="3" dt="2022-02-24T16:51:48.910"/>
    <p1510:client id="{4EB1D628-16DA-EE52-A0D2-5F8BEDD63191}" v="953" dt="2022-03-28T20:01:41.283"/>
    <p1510:client id="{52D4402D-743F-D3C6-D4CC-34B23836BE8B}" v="73" dt="2022-12-05T19:15:26.153"/>
    <p1510:client id="{5B1FFC00-4533-81A5-9E01-34EDAA0A4F01}" v="5" dt="2019-06-18T16:28:47.425"/>
    <p1510:client id="{5B7CC64A-3FB4-DE58-1294-5DE448F4126D}" v="228" dt="2022-03-21T22:36:28.922"/>
    <p1510:client id="{6FE70F64-D8DE-0346-C478-AA2E6B2146AA}" v="20" dt="2022-06-16T15:27:00.398"/>
    <p1510:client id="{71E1B52F-2B95-8DCC-6C62-4D3BB4FAF336}" v="238" dt="2022-02-23T22:30:45.604"/>
    <p1510:client id="{7885482B-FCE2-C1BC-B305-CBB1E33CCC24}" v="7" dt="2022-11-22T14:23:56.635"/>
    <p1510:client id="{79C90644-07E5-59CE-178D-AA0928D7A020}" v="53" dt="2022-12-05T23:05:19.935"/>
    <p1510:client id="{7AFE08C5-1656-EF44-458A-56DD3EF55D21}" v="1" dt="2022-03-28T20:29:19.045"/>
    <p1510:client id="{7F937F0E-A4D6-2808-45BA-106BE9F7F27E}" v="510" dt="2022-03-07T17:45:20.026"/>
    <p1510:client id="{99305055-B1FE-9A98-E584-708FD61A7FFE}" v="767" dt="2022-06-16T16:21:59.234"/>
    <p1510:client id="{9A09D228-C6BD-47A0-B170-96DCD771A02D}" v="199" dt="2019-06-18T16:58:10.562"/>
    <p1510:client id="{A24D71CC-DA2E-5A9A-F743-29BF13C85E67}" v="22" dt="2020-01-10T13:38:21.875"/>
    <p1510:client id="{AB733B99-E388-227D-70FC-54F0DAA4DE12}" v="61" dt="2022-11-17T17:07:38.936"/>
    <p1510:client id="{B4266390-0FFA-B8B3-F6D3-80D8B082B84B}" v="52" dt="2022-12-05T19:11:06.700"/>
    <p1510:client id="{CDAF580C-B495-74C1-7482-A3D703517C7C}" v="1062" dt="2022-03-28T17:28:57.977"/>
    <p1510:client id="{CF7D6E40-B834-C095-A9CE-D10F38FA5C1D}" v="25" dt="2022-02-04T15:54:27.488"/>
    <p1510:client id="{D654CE9D-C965-57D8-EACA-8073F3AA9C17}" v="1432" dt="2022-12-05T19:22:40.926"/>
    <p1510:client id="{D6795C5D-6C1F-085F-2D23-4A648DFA7322}" v="137" dt="2022-03-02T16:53:45.736"/>
    <p1510:client id="{D9FB58E4-1DD5-3DA8-BE7D-6F7B356BEC5B}" v="6" dt="2022-03-28T21:23:13.284"/>
    <p1510:client id="{E50C9A23-E73C-27D3-8FDE-866EC7360EA6}" v="2" dt="2022-03-07T19:27:25.625"/>
    <p1510:client id="{E707F5A7-9B4F-30BC-4420-792013E36086}" v="1" dt="2022-03-04T02:36:18.848"/>
    <p1510:client id="{ED87E78E-6EA4-74FF-E55B-07F4986A2E46}" v="4" dt="2022-11-28T02:08:15.038"/>
    <p1510:client id="{F328CB67-2F8A-E9E1-1C56-10E069BBE3BD}" v="15" dt="2022-11-22T15:24:04.7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60" y="9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heme" Target="theme/theme1.xml"/><Relationship Id="rId95" Type="http://schemas.openxmlformats.org/officeDocument/2006/relationships/customXml" Target="../customXml/item2.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9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microsoft.com/office/2016/11/relationships/changesInfo" Target="changesInfos/changesInfo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lkrabek, Vanessa [MN]" userId="S::vanessa.pulkrabek_edmn.org#ext#@neahq.onmicrosoft.com::a81224d0-e988-4d62-a387-eaa8d26915eb" providerId="AD" clId="Web-{2269E873-7431-79C1-5A1D-402ECF2CAC6F}"/>
    <pc:docChg chg="modSld">
      <pc:chgData name="Pulkrabek, Vanessa [MN]" userId="S::vanessa.pulkrabek_edmn.org#ext#@neahq.onmicrosoft.com::a81224d0-e988-4d62-a387-eaa8d26915eb" providerId="AD" clId="Web-{2269E873-7431-79C1-5A1D-402ECF2CAC6F}" dt="2022-12-05T21:55:53.494" v="311" actId="20577"/>
      <pc:docMkLst>
        <pc:docMk/>
      </pc:docMkLst>
      <pc:sldChg chg="modSp">
        <pc:chgData name="Pulkrabek, Vanessa [MN]" userId="S::vanessa.pulkrabek_edmn.org#ext#@neahq.onmicrosoft.com::a81224d0-e988-4d62-a387-eaa8d26915eb" providerId="AD" clId="Web-{2269E873-7431-79C1-5A1D-402ECF2CAC6F}" dt="2022-12-05T18:31:01.006" v="116" actId="20577"/>
        <pc:sldMkLst>
          <pc:docMk/>
          <pc:sldMk cId="169358956" sldId="1347"/>
        </pc:sldMkLst>
        <pc:spChg chg="mod">
          <ac:chgData name="Pulkrabek, Vanessa [MN]" userId="S::vanessa.pulkrabek_edmn.org#ext#@neahq.onmicrosoft.com::a81224d0-e988-4d62-a387-eaa8d26915eb" providerId="AD" clId="Web-{2269E873-7431-79C1-5A1D-402ECF2CAC6F}" dt="2022-12-05T18:31:01.006" v="116" actId="20577"/>
          <ac:spMkLst>
            <pc:docMk/>
            <pc:sldMk cId="169358956" sldId="1347"/>
            <ac:spMk id="3" creationId="{DD4B3716-8F7A-5D46-ADA1-F8B47B8E0D98}"/>
          </ac:spMkLst>
        </pc:spChg>
      </pc:sldChg>
      <pc:sldChg chg="modSp">
        <pc:chgData name="Pulkrabek, Vanessa [MN]" userId="S::vanessa.pulkrabek_edmn.org#ext#@neahq.onmicrosoft.com::a81224d0-e988-4d62-a387-eaa8d26915eb" providerId="AD" clId="Web-{2269E873-7431-79C1-5A1D-402ECF2CAC6F}" dt="2022-12-05T18:39:04.550" v="158" actId="20577"/>
        <pc:sldMkLst>
          <pc:docMk/>
          <pc:sldMk cId="3525857814" sldId="1350"/>
        </pc:sldMkLst>
        <pc:graphicFrameChg chg="modGraphic">
          <ac:chgData name="Pulkrabek, Vanessa [MN]" userId="S::vanessa.pulkrabek_edmn.org#ext#@neahq.onmicrosoft.com::a81224d0-e988-4d62-a387-eaa8d26915eb" providerId="AD" clId="Web-{2269E873-7431-79C1-5A1D-402ECF2CAC6F}" dt="2022-12-05T18:39:04.550" v="158" actId="20577"/>
          <ac:graphicFrameMkLst>
            <pc:docMk/>
            <pc:sldMk cId="3525857814" sldId="1350"/>
            <ac:graphicFrameMk id="30" creationId="{7DCB93F2-FF29-4AA1-88D1-766BF1BA1481}"/>
          </ac:graphicFrameMkLst>
        </pc:graphicFrameChg>
      </pc:sldChg>
      <pc:sldChg chg="modSp">
        <pc:chgData name="Pulkrabek, Vanessa [MN]" userId="S::vanessa.pulkrabek_edmn.org#ext#@neahq.onmicrosoft.com::a81224d0-e988-4d62-a387-eaa8d26915eb" providerId="AD" clId="Web-{2269E873-7431-79C1-5A1D-402ECF2CAC6F}" dt="2022-12-05T21:55:53.494" v="311" actId="20577"/>
        <pc:sldMkLst>
          <pc:docMk/>
          <pc:sldMk cId="1653850376" sldId="1450"/>
        </pc:sldMkLst>
        <pc:spChg chg="mod">
          <ac:chgData name="Pulkrabek, Vanessa [MN]" userId="S::vanessa.pulkrabek_edmn.org#ext#@neahq.onmicrosoft.com::a81224d0-e988-4d62-a387-eaa8d26915eb" providerId="AD" clId="Web-{2269E873-7431-79C1-5A1D-402ECF2CAC6F}" dt="2022-12-05T21:53:00.207" v="160" actId="20577"/>
          <ac:spMkLst>
            <pc:docMk/>
            <pc:sldMk cId="1653850376" sldId="1450"/>
            <ac:spMk id="2" creationId="{46AF2B84-0CFE-2FBD-A507-454AF91412B4}"/>
          </ac:spMkLst>
        </pc:spChg>
        <pc:spChg chg="mod">
          <ac:chgData name="Pulkrabek, Vanessa [MN]" userId="S::vanessa.pulkrabek_edmn.org#ext#@neahq.onmicrosoft.com::a81224d0-e988-4d62-a387-eaa8d26915eb" providerId="AD" clId="Web-{2269E873-7431-79C1-5A1D-402ECF2CAC6F}" dt="2022-12-05T21:55:53.494" v="311" actId="20577"/>
          <ac:spMkLst>
            <pc:docMk/>
            <pc:sldMk cId="1653850376" sldId="1450"/>
            <ac:spMk id="3" creationId="{56D85697-DDD5-A5BD-34FC-9951A63EE134}"/>
          </ac:spMkLst>
        </pc:spChg>
      </pc:sldChg>
    </pc:docChg>
  </pc:docChgLst>
  <pc:docChgLst>
    <pc:chgData name="Holmes, Ellen [NEA]" userId="S::eholmes@nea.org::8df78491-616d-4641-a13e-176bb27a1b7f" providerId="AD" clId="Web-{0E12CC23-125B-0132-5B07-289B3ADF72E7}"/>
    <pc:docChg chg="addSld delSld modSld sldOrd">
      <pc:chgData name="Holmes, Ellen [NEA]" userId="S::eholmes@nea.org::8df78491-616d-4641-a13e-176bb27a1b7f" providerId="AD" clId="Web-{0E12CC23-125B-0132-5B07-289B3ADF72E7}" dt="2022-12-05T21:52:49.965" v="818" actId="20577"/>
      <pc:docMkLst>
        <pc:docMk/>
      </pc:docMkLst>
      <pc:sldChg chg="modSp del ord">
        <pc:chgData name="Holmes, Ellen [NEA]" userId="S::eholmes@nea.org::8df78491-616d-4641-a13e-176bb27a1b7f" providerId="AD" clId="Web-{0E12CC23-125B-0132-5B07-289B3ADF72E7}" dt="2022-12-05T21:31:22.721" v="670"/>
        <pc:sldMkLst>
          <pc:docMk/>
          <pc:sldMk cId="3350375598" sldId="1278"/>
        </pc:sldMkLst>
        <pc:spChg chg="mod">
          <ac:chgData name="Holmes, Ellen [NEA]" userId="S::eholmes@nea.org::8df78491-616d-4641-a13e-176bb27a1b7f" providerId="AD" clId="Web-{0E12CC23-125B-0132-5B07-289B3ADF72E7}" dt="2022-12-05T20:55:49.312" v="270" actId="1076"/>
          <ac:spMkLst>
            <pc:docMk/>
            <pc:sldMk cId="3350375598" sldId="1278"/>
            <ac:spMk id="5" creationId="{28338BA6-88B9-4D46-AEB2-3351360359DC}"/>
          </ac:spMkLst>
        </pc:spChg>
      </pc:sldChg>
      <pc:sldChg chg="modSp">
        <pc:chgData name="Holmes, Ellen [NEA]" userId="S::eholmes@nea.org::8df78491-616d-4641-a13e-176bb27a1b7f" providerId="AD" clId="Web-{0E12CC23-125B-0132-5B07-289B3ADF72E7}" dt="2022-12-05T21:35:53.068" v="691" actId="20577"/>
        <pc:sldMkLst>
          <pc:docMk/>
          <pc:sldMk cId="52832466" sldId="1279"/>
        </pc:sldMkLst>
        <pc:spChg chg="mod">
          <ac:chgData name="Holmes, Ellen [NEA]" userId="S::eholmes@nea.org::8df78491-616d-4641-a13e-176bb27a1b7f" providerId="AD" clId="Web-{0E12CC23-125B-0132-5B07-289B3ADF72E7}" dt="2022-12-05T21:35:53.068" v="691" actId="20577"/>
          <ac:spMkLst>
            <pc:docMk/>
            <pc:sldMk cId="52832466" sldId="1279"/>
            <ac:spMk id="2" creationId="{3B893969-1387-4539-B648-F71E030A9854}"/>
          </ac:spMkLst>
        </pc:spChg>
      </pc:sldChg>
      <pc:sldChg chg="modSp ord">
        <pc:chgData name="Holmes, Ellen [NEA]" userId="S::eholmes@nea.org::8df78491-616d-4641-a13e-176bb27a1b7f" providerId="AD" clId="Web-{0E12CC23-125B-0132-5B07-289B3ADF72E7}" dt="2022-12-05T21:26:11.904" v="569" actId="20577"/>
        <pc:sldMkLst>
          <pc:docMk/>
          <pc:sldMk cId="3574336419" sldId="1392"/>
        </pc:sldMkLst>
        <pc:spChg chg="mod">
          <ac:chgData name="Holmes, Ellen [NEA]" userId="S::eholmes@nea.org::8df78491-616d-4641-a13e-176bb27a1b7f" providerId="AD" clId="Web-{0E12CC23-125B-0132-5B07-289B3ADF72E7}" dt="2022-12-05T21:19:23.985" v="520" actId="14100"/>
          <ac:spMkLst>
            <pc:docMk/>
            <pc:sldMk cId="3574336419" sldId="1392"/>
            <ac:spMk id="2" creationId="{00000000-0000-0000-0000-000000000000}"/>
          </ac:spMkLst>
        </pc:spChg>
        <pc:graphicFrameChg chg="modGraphic">
          <ac:chgData name="Holmes, Ellen [NEA]" userId="S::eholmes@nea.org::8df78491-616d-4641-a13e-176bb27a1b7f" providerId="AD" clId="Web-{0E12CC23-125B-0132-5B07-289B3ADF72E7}" dt="2022-12-05T21:26:11.904" v="569" actId="20577"/>
          <ac:graphicFrameMkLst>
            <pc:docMk/>
            <pc:sldMk cId="3574336419" sldId="1392"/>
            <ac:graphicFrameMk id="5" creationId="{F5E97D01-7062-900E-F1D0-23969853C186}"/>
          </ac:graphicFrameMkLst>
        </pc:graphicFrameChg>
      </pc:sldChg>
      <pc:sldChg chg="modSp">
        <pc:chgData name="Holmes, Ellen [NEA]" userId="S::eholmes@nea.org::8df78491-616d-4641-a13e-176bb27a1b7f" providerId="AD" clId="Web-{0E12CC23-125B-0132-5B07-289B3ADF72E7}" dt="2022-12-05T21:31:10.471" v="669" actId="14100"/>
        <pc:sldMkLst>
          <pc:docMk/>
          <pc:sldMk cId="71614032" sldId="1402"/>
        </pc:sldMkLst>
        <pc:spChg chg="mod">
          <ac:chgData name="Holmes, Ellen [NEA]" userId="S::eholmes@nea.org::8df78491-616d-4641-a13e-176bb27a1b7f" providerId="AD" clId="Web-{0E12CC23-125B-0132-5B07-289B3ADF72E7}" dt="2022-12-05T21:17:21.837" v="470" actId="1076"/>
          <ac:spMkLst>
            <pc:docMk/>
            <pc:sldMk cId="71614032" sldId="1402"/>
            <ac:spMk id="2" creationId="{E531766D-2ACA-32C0-EE3A-D00C67C51CC3}"/>
          </ac:spMkLst>
        </pc:spChg>
        <pc:spChg chg="mod">
          <ac:chgData name="Holmes, Ellen [NEA]" userId="S::eholmes@nea.org::8df78491-616d-4641-a13e-176bb27a1b7f" providerId="AD" clId="Web-{0E12CC23-125B-0132-5B07-289B3ADF72E7}" dt="2022-12-05T21:31:10.471" v="669" actId="14100"/>
          <ac:spMkLst>
            <pc:docMk/>
            <pc:sldMk cId="71614032" sldId="1402"/>
            <ac:spMk id="3" creationId="{DDFB33DE-2FD1-2CD8-D984-4858CC60758B}"/>
          </ac:spMkLst>
        </pc:spChg>
        <pc:picChg chg="mod">
          <ac:chgData name="Holmes, Ellen [NEA]" userId="S::eholmes@nea.org::8df78491-616d-4641-a13e-176bb27a1b7f" providerId="AD" clId="Web-{0E12CC23-125B-0132-5B07-289B3ADF72E7}" dt="2022-12-05T20:56:36.456" v="272" actId="14100"/>
          <ac:picMkLst>
            <pc:docMk/>
            <pc:sldMk cId="71614032" sldId="1402"/>
            <ac:picMk id="4" creationId="{9A79D601-3628-494E-0357-1E8EFF5A3E1D}"/>
          </ac:picMkLst>
        </pc:picChg>
      </pc:sldChg>
      <pc:sldChg chg="modSp">
        <pc:chgData name="Holmes, Ellen [NEA]" userId="S::eholmes@nea.org::8df78491-616d-4641-a13e-176bb27a1b7f" providerId="AD" clId="Web-{0E12CC23-125B-0132-5B07-289B3ADF72E7}" dt="2022-12-05T21:24:18.068" v="549" actId="20577"/>
        <pc:sldMkLst>
          <pc:docMk/>
          <pc:sldMk cId="3359302855" sldId="1404"/>
        </pc:sldMkLst>
        <pc:spChg chg="mod">
          <ac:chgData name="Holmes, Ellen [NEA]" userId="S::eholmes@nea.org::8df78491-616d-4641-a13e-176bb27a1b7f" providerId="AD" clId="Web-{0E12CC23-125B-0132-5B07-289B3ADF72E7}" dt="2022-12-05T21:24:18.068" v="549" actId="20577"/>
          <ac:spMkLst>
            <pc:docMk/>
            <pc:sldMk cId="3359302855" sldId="1404"/>
            <ac:spMk id="2" creationId="{E531766D-2ACA-32C0-EE3A-D00C67C51CC3}"/>
          </ac:spMkLst>
        </pc:spChg>
      </pc:sldChg>
      <pc:sldChg chg="modSp">
        <pc:chgData name="Holmes, Ellen [NEA]" userId="S::eholmes@nea.org::8df78491-616d-4641-a13e-176bb27a1b7f" providerId="AD" clId="Web-{0E12CC23-125B-0132-5B07-289B3ADF72E7}" dt="2022-12-05T21:38:27.953" v="706" actId="14100"/>
        <pc:sldMkLst>
          <pc:docMk/>
          <pc:sldMk cId="2856910438" sldId="1407"/>
        </pc:sldMkLst>
        <pc:spChg chg="mod">
          <ac:chgData name="Holmes, Ellen [NEA]" userId="S::eholmes@nea.org::8df78491-616d-4641-a13e-176bb27a1b7f" providerId="AD" clId="Web-{0E12CC23-125B-0132-5B07-289B3ADF72E7}" dt="2022-12-05T21:38:27.953" v="706" actId="14100"/>
          <ac:spMkLst>
            <pc:docMk/>
            <pc:sldMk cId="2856910438" sldId="1407"/>
            <ac:spMk id="3" creationId="{60CC3B8E-7523-9360-B0BA-C80F68E426D3}"/>
          </ac:spMkLst>
        </pc:spChg>
      </pc:sldChg>
      <pc:sldChg chg="add del replId">
        <pc:chgData name="Holmes, Ellen [NEA]" userId="S::eholmes@nea.org::8df78491-616d-4641-a13e-176bb27a1b7f" providerId="AD" clId="Web-{0E12CC23-125B-0132-5B07-289B3ADF72E7}" dt="2022-12-05T21:23:47.331" v="537"/>
        <pc:sldMkLst>
          <pc:docMk/>
          <pc:sldMk cId="3131387804" sldId="1446"/>
        </pc:sldMkLst>
      </pc:sldChg>
      <pc:sldChg chg="modSp add ord replId">
        <pc:chgData name="Holmes, Ellen [NEA]" userId="S::eholmes@nea.org::8df78491-616d-4641-a13e-176bb27a1b7f" providerId="AD" clId="Web-{0E12CC23-125B-0132-5B07-289B3ADF72E7}" dt="2022-12-05T21:27:04.001" v="656" actId="20577"/>
        <pc:sldMkLst>
          <pc:docMk/>
          <pc:sldMk cId="780635506" sldId="1447"/>
        </pc:sldMkLst>
        <pc:spChg chg="mod">
          <ac:chgData name="Holmes, Ellen [NEA]" userId="S::eholmes@nea.org::8df78491-616d-4641-a13e-176bb27a1b7f" providerId="AD" clId="Web-{0E12CC23-125B-0132-5B07-289B3ADF72E7}" dt="2022-12-05T21:01:50.852" v="333" actId="20577"/>
          <ac:spMkLst>
            <pc:docMk/>
            <pc:sldMk cId="780635506" sldId="1447"/>
            <ac:spMk id="2" creationId="{DCC4F018-0C7B-B84B-86CD-36F4DE7CED6B}"/>
          </ac:spMkLst>
        </pc:spChg>
        <pc:spChg chg="mod">
          <ac:chgData name="Holmes, Ellen [NEA]" userId="S::eholmes@nea.org::8df78491-616d-4641-a13e-176bb27a1b7f" providerId="AD" clId="Web-{0E12CC23-125B-0132-5B07-289B3ADF72E7}" dt="2022-12-05T21:27:04.001" v="656" actId="20577"/>
          <ac:spMkLst>
            <pc:docMk/>
            <pc:sldMk cId="780635506" sldId="1447"/>
            <ac:spMk id="3" creationId="{60CC3B8E-7523-9360-B0BA-C80F68E426D3}"/>
          </ac:spMkLst>
        </pc:spChg>
      </pc:sldChg>
      <pc:sldChg chg="new del">
        <pc:chgData name="Holmes, Ellen [NEA]" userId="S::eholmes@nea.org::8df78491-616d-4641-a13e-176bb27a1b7f" providerId="AD" clId="Web-{0E12CC23-125B-0132-5B07-289B3ADF72E7}" dt="2022-12-05T21:33:26.808" v="681"/>
        <pc:sldMkLst>
          <pc:docMk/>
          <pc:sldMk cId="2647987745" sldId="1448"/>
        </pc:sldMkLst>
      </pc:sldChg>
      <pc:sldChg chg="modSp new ord">
        <pc:chgData name="Holmes, Ellen [NEA]" userId="S::eholmes@nea.org::8df78491-616d-4641-a13e-176bb27a1b7f" providerId="AD" clId="Web-{0E12CC23-125B-0132-5B07-289B3ADF72E7}" dt="2022-12-05T21:33:24.386" v="680"/>
        <pc:sldMkLst>
          <pc:docMk/>
          <pc:sldMk cId="1768062528" sldId="1449"/>
        </pc:sldMkLst>
        <pc:spChg chg="mod">
          <ac:chgData name="Holmes, Ellen [NEA]" userId="S::eholmes@nea.org::8df78491-616d-4641-a13e-176bb27a1b7f" providerId="AD" clId="Web-{0E12CC23-125B-0132-5B07-289B3ADF72E7}" dt="2022-12-05T21:33:21.026" v="679" actId="20577"/>
          <ac:spMkLst>
            <pc:docMk/>
            <pc:sldMk cId="1768062528" sldId="1449"/>
            <ac:spMk id="2" creationId="{C9DEE88A-96BB-A0C6-C2D7-0586CA541DCA}"/>
          </ac:spMkLst>
        </pc:spChg>
      </pc:sldChg>
      <pc:sldChg chg="modSp new">
        <pc:chgData name="Holmes, Ellen [NEA]" userId="S::eholmes@nea.org::8df78491-616d-4641-a13e-176bb27a1b7f" providerId="AD" clId="Web-{0E12CC23-125B-0132-5B07-289B3ADF72E7}" dt="2022-12-05T21:52:49.965" v="818" actId="20577"/>
        <pc:sldMkLst>
          <pc:docMk/>
          <pc:sldMk cId="1653850376" sldId="1450"/>
        </pc:sldMkLst>
        <pc:spChg chg="mod">
          <ac:chgData name="Holmes, Ellen [NEA]" userId="S::eholmes@nea.org::8df78491-616d-4641-a13e-176bb27a1b7f" providerId="AD" clId="Web-{0E12CC23-125B-0132-5B07-289B3ADF72E7}" dt="2022-12-05T21:51:24.771" v="743" actId="20577"/>
          <ac:spMkLst>
            <pc:docMk/>
            <pc:sldMk cId="1653850376" sldId="1450"/>
            <ac:spMk id="2" creationId="{46AF2B84-0CFE-2FBD-A507-454AF91412B4}"/>
          </ac:spMkLst>
        </pc:spChg>
        <pc:spChg chg="mod">
          <ac:chgData name="Holmes, Ellen [NEA]" userId="S::eholmes@nea.org::8df78491-616d-4641-a13e-176bb27a1b7f" providerId="AD" clId="Web-{0E12CC23-125B-0132-5B07-289B3ADF72E7}" dt="2022-12-05T21:52:49.965" v="818" actId="20577"/>
          <ac:spMkLst>
            <pc:docMk/>
            <pc:sldMk cId="1653850376" sldId="1450"/>
            <ac:spMk id="3" creationId="{56D85697-DDD5-A5BD-34FC-9951A63EE134}"/>
          </ac:spMkLst>
        </pc:spChg>
      </pc:sldChg>
    </pc:docChg>
  </pc:docChgLst>
  <pc:docChgLst>
    <pc:chgData name="Guest User" userId="S::urn:spo:anon#2ea1203d60072e0d27a4565496ca1e6cd8a8d553e90c2626ab8b1265fb15be13::" providerId="AD" clId="Web-{CDAF580C-B495-74C1-7482-A3D703517C7C}"/>
    <pc:docChg chg="addSld delSld modSld sldOrd">
      <pc:chgData name="Guest User" userId="S::urn:spo:anon#2ea1203d60072e0d27a4565496ca1e6cd8a8d553e90c2626ab8b1265fb15be13::" providerId="AD" clId="Web-{CDAF580C-B495-74C1-7482-A3D703517C7C}" dt="2022-03-28T17:31:33.573" v="1229"/>
      <pc:docMkLst>
        <pc:docMk/>
      </pc:docMkLst>
      <pc:sldChg chg="addSp modSp">
        <pc:chgData name="Guest User" userId="S::urn:spo:anon#2ea1203d60072e0d27a4565496ca1e6cd8a8d553e90c2626ab8b1265fb15be13::" providerId="AD" clId="Web-{CDAF580C-B495-74C1-7482-A3D703517C7C}" dt="2022-03-28T16:29:33.192" v="976" actId="1076"/>
        <pc:sldMkLst>
          <pc:docMk/>
          <pc:sldMk cId="611677144" sldId="263"/>
        </pc:sldMkLst>
        <pc:spChg chg="add mod">
          <ac:chgData name="Guest User" userId="S::urn:spo:anon#2ea1203d60072e0d27a4565496ca1e6cd8a8d553e90c2626ab8b1265fb15be13::" providerId="AD" clId="Web-{CDAF580C-B495-74C1-7482-A3D703517C7C}" dt="2022-03-28T16:29:33.192" v="976" actId="1076"/>
          <ac:spMkLst>
            <pc:docMk/>
            <pc:sldMk cId="611677144" sldId="263"/>
            <ac:spMk id="4" creationId="{348D9BB6-2A93-810E-B3F1-B8A87FBAC4A1}"/>
          </ac:spMkLst>
        </pc:spChg>
        <pc:picChg chg="mod">
          <ac:chgData name="Guest User" userId="S::urn:spo:anon#2ea1203d60072e0d27a4565496ca1e6cd8a8d553e90c2626ab8b1265fb15be13::" providerId="AD" clId="Web-{CDAF580C-B495-74C1-7482-A3D703517C7C}" dt="2022-03-28T14:19:24.907" v="209" actId="1076"/>
          <ac:picMkLst>
            <pc:docMk/>
            <pc:sldMk cId="611677144" sldId="263"/>
            <ac:picMk id="3074" creationId="{F9B86EE7-F16C-4EB5-857B-0B6F5F4D2B25}"/>
          </ac:picMkLst>
        </pc:picChg>
      </pc:sldChg>
      <pc:sldChg chg="delSp modSp">
        <pc:chgData name="Guest User" userId="S::urn:spo:anon#2ea1203d60072e0d27a4565496ca1e6cd8a8d553e90c2626ab8b1265fb15be13::" providerId="AD" clId="Web-{CDAF580C-B495-74C1-7482-A3D703517C7C}" dt="2022-03-28T15:55:53.843" v="906" actId="20577"/>
        <pc:sldMkLst>
          <pc:docMk/>
          <pc:sldMk cId="1204236010" sldId="1133"/>
        </pc:sldMkLst>
        <pc:spChg chg="mod">
          <ac:chgData name="Guest User" userId="S::urn:spo:anon#2ea1203d60072e0d27a4565496ca1e6cd8a8d553e90c2626ab8b1265fb15be13::" providerId="AD" clId="Web-{CDAF580C-B495-74C1-7482-A3D703517C7C}" dt="2022-03-28T15:55:53.843" v="906" actId="20577"/>
          <ac:spMkLst>
            <pc:docMk/>
            <pc:sldMk cId="1204236010" sldId="1133"/>
            <ac:spMk id="2" creationId="{00000000-0000-0000-0000-000000000000}"/>
          </ac:spMkLst>
        </pc:spChg>
        <pc:spChg chg="del">
          <ac:chgData name="Guest User" userId="S::urn:spo:anon#2ea1203d60072e0d27a4565496ca1e6cd8a8d553e90c2626ab8b1265fb15be13::" providerId="AD" clId="Web-{CDAF580C-B495-74C1-7482-A3D703517C7C}" dt="2022-03-28T14:49:13.409" v="370"/>
          <ac:spMkLst>
            <pc:docMk/>
            <pc:sldMk cId="1204236010" sldId="1133"/>
            <ac:spMk id="5" creationId="{004D9342-E269-4518-BCB8-03497EEEC8A3}"/>
          </ac:spMkLst>
        </pc:spChg>
      </pc:sldChg>
      <pc:sldChg chg="modSp">
        <pc:chgData name="Guest User" userId="S::urn:spo:anon#2ea1203d60072e0d27a4565496ca1e6cd8a8d553e90c2626ab8b1265fb15be13::" providerId="AD" clId="Web-{CDAF580C-B495-74C1-7482-A3D703517C7C}" dt="2022-03-28T16:28:59.786" v="973" actId="20577"/>
        <pc:sldMkLst>
          <pc:docMk/>
          <pc:sldMk cId="3007469332" sldId="1170"/>
        </pc:sldMkLst>
        <pc:spChg chg="mod">
          <ac:chgData name="Guest User" userId="S::urn:spo:anon#2ea1203d60072e0d27a4565496ca1e6cd8a8d553e90c2626ab8b1265fb15be13::" providerId="AD" clId="Web-{CDAF580C-B495-74C1-7482-A3D703517C7C}" dt="2022-03-28T16:28:59.786" v="973" actId="20577"/>
          <ac:spMkLst>
            <pc:docMk/>
            <pc:sldMk cId="3007469332" sldId="1170"/>
            <ac:spMk id="5" creationId="{E90F637A-28BF-4A83-9C2E-79664D85C545}"/>
          </ac:spMkLst>
        </pc:spChg>
      </pc:sldChg>
      <pc:sldChg chg="modSp">
        <pc:chgData name="Guest User" userId="S::urn:spo:anon#2ea1203d60072e0d27a4565496ca1e6cd8a8d553e90c2626ab8b1265fb15be13::" providerId="AD" clId="Web-{CDAF580C-B495-74C1-7482-A3D703517C7C}" dt="2022-03-28T14:14:46.620" v="1" actId="14100"/>
        <pc:sldMkLst>
          <pc:docMk/>
          <pc:sldMk cId="4136670756" sldId="1172"/>
        </pc:sldMkLst>
        <pc:spChg chg="mod">
          <ac:chgData name="Guest User" userId="S::urn:spo:anon#2ea1203d60072e0d27a4565496ca1e6cd8a8d553e90c2626ab8b1265fb15be13::" providerId="AD" clId="Web-{CDAF580C-B495-74C1-7482-A3D703517C7C}" dt="2022-03-28T14:14:46.620" v="1" actId="14100"/>
          <ac:spMkLst>
            <pc:docMk/>
            <pc:sldMk cId="4136670756" sldId="1172"/>
            <ac:spMk id="3" creationId="{E90F637A-28BF-4A83-9C2E-79664D85C545}"/>
          </ac:spMkLst>
        </pc:spChg>
      </pc:sldChg>
      <pc:sldChg chg="addSp delSp modSp mod ord setBg">
        <pc:chgData name="Guest User" userId="S::urn:spo:anon#2ea1203d60072e0d27a4565496ca1e6cd8a8d553e90c2626ab8b1265fb15be13::" providerId="AD" clId="Web-{CDAF580C-B495-74C1-7482-A3D703517C7C}" dt="2022-03-28T16:18:39.665" v="968"/>
        <pc:sldMkLst>
          <pc:docMk/>
          <pc:sldMk cId="916194989" sldId="1275"/>
        </pc:sldMkLst>
        <pc:spChg chg="add del">
          <ac:chgData name="Guest User" userId="S::urn:spo:anon#2ea1203d60072e0d27a4565496ca1e6cd8a8d553e90c2626ab8b1265fb15be13::" providerId="AD" clId="Web-{CDAF580C-B495-74C1-7482-A3D703517C7C}" dt="2022-03-28T15:35:07.461" v="886"/>
          <ac:spMkLst>
            <pc:docMk/>
            <pc:sldMk cId="916194989" sldId="1275"/>
            <ac:spMk id="74" creationId="{103E59AE-44F8-4FB9-BF05-C888FE3E1DFA}"/>
          </ac:spMkLst>
        </pc:spChg>
        <pc:spChg chg="add del">
          <ac:chgData name="Guest User" userId="S::urn:spo:anon#2ea1203d60072e0d27a4565496ca1e6cd8a8d553e90c2626ab8b1265fb15be13::" providerId="AD" clId="Web-{CDAF580C-B495-74C1-7482-A3D703517C7C}" dt="2022-03-28T15:35:07.461" v="886"/>
          <ac:spMkLst>
            <pc:docMk/>
            <pc:sldMk cId="916194989" sldId="1275"/>
            <ac:spMk id="78" creationId="{3194563F-A66F-4B71-9C8D-5610CF13D6B0}"/>
          </ac:spMkLst>
        </pc:spChg>
        <pc:spChg chg="add del">
          <ac:chgData name="Guest User" userId="S::urn:spo:anon#2ea1203d60072e0d27a4565496ca1e6cd8a8d553e90c2626ab8b1265fb15be13::" providerId="AD" clId="Web-{CDAF580C-B495-74C1-7482-A3D703517C7C}" dt="2022-03-28T15:35:07.461" v="886"/>
          <ac:spMkLst>
            <pc:docMk/>
            <pc:sldMk cId="916194989" sldId="1275"/>
            <ac:spMk id="80" creationId="{4403595A-19F1-44C4-8C24-6E498B5F72BF}"/>
          </ac:spMkLst>
        </pc:spChg>
        <pc:spChg chg="mod">
          <ac:chgData name="Guest User" userId="S::urn:spo:anon#2ea1203d60072e0d27a4565496ca1e6cd8a8d553e90c2626ab8b1265fb15be13::" providerId="AD" clId="Web-{CDAF580C-B495-74C1-7482-A3D703517C7C}" dt="2022-03-28T15:35:45.899" v="893" actId="1076"/>
          <ac:spMkLst>
            <pc:docMk/>
            <pc:sldMk cId="916194989" sldId="1275"/>
            <ac:spMk id="5122" creationId="{85F61602-F5FF-43DD-AF48-427B7B59B6E1}"/>
          </ac:spMkLst>
        </pc:spChg>
        <pc:spChg chg="del">
          <ac:chgData name="Guest User" userId="S::urn:spo:anon#2ea1203d60072e0d27a4565496ca1e6cd8a8d553e90c2626ab8b1265fb15be13::" providerId="AD" clId="Web-{CDAF580C-B495-74C1-7482-A3D703517C7C}" dt="2022-03-28T15:29:30.861" v="860"/>
          <ac:spMkLst>
            <pc:docMk/>
            <pc:sldMk cId="916194989" sldId="1275"/>
            <ac:spMk id="5123" creationId="{B6C372A5-21D6-49DC-B6E0-FD73F8D8C687}"/>
          </ac:spMkLst>
        </pc:spChg>
        <pc:graphicFrameChg chg="add mod modGraphic">
          <ac:chgData name="Guest User" userId="S::urn:spo:anon#2ea1203d60072e0d27a4565496ca1e6cd8a8d553e90c2626ab8b1265fb15be13::" providerId="AD" clId="Web-{CDAF580C-B495-74C1-7482-A3D703517C7C}" dt="2022-03-28T15:35:34.008" v="891" actId="1076"/>
          <ac:graphicFrameMkLst>
            <pc:docMk/>
            <pc:sldMk cId="916194989" sldId="1275"/>
            <ac:graphicFrameMk id="5125" creationId="{7BCB3167-309C-FFAC-2291-C3C6BB145A84}"/>
          </ac:graphicFrameMkLst>
        </pc:graphicFrameChg>
        <pc:cxnChg chg="add del">
          <ac:chgData name="Guest User" userId="S::urn:spo:anon#2ea1203d60072e0d27a4565496ca1e6cd8a8d553e90c2626ab8b1265fb15be13::" providerId="AD" clId="Web-{CDAF580C-B495-74C1-7482-A3D703517C7C}" dt="2022-03-28T15:35:07.461" v="886"/>
          <ac:cxnSpMkLst>
            <pc:docMk/>
            <pc:sldMk cId="916194989" sldId="1275"/>
            <ac:cxnSpMk id="76" creationId="{2752F38C-F560-47AA-90AD-209F39C04150}"/>
          </ac:cxnSpMkLst>
        </pc:cxnChg>
      </pc:sldChg>
      <pc:sldChg chg="addSp delSp modSp mod ord setBg">
        <pc:chgData name="Guest User" userId="S::urn:spo:anon#2ea1203d60072e0d27a4565496ca1e6cd8a8d553e90c2626ab8b1265fb15be13::" providerId="AD" clId="Web-{CDAF580C-B495-74C1-7482-A3D703517C7C}" dt="2022-03-28T16:18:39.665" v="967"/>
        <pc:sldMkLst>
          <pc:docMk/>
          <pc:sldMk cId="3814660930" sldId="1276"/>
        </pc:sldMkLst>
        <pc:spChg chg="mod">
          <ac:chgData name="Guest User" userId="S::urn:spo:anon#2ea1203d60072e0d27a4565496ca1e6cd8a8d553e90c2626ab8b1265fb15be13::" providerId="AD" clId="Web-{CDAF580C-B495-74C1-7482-A3D703517C7C}" dt="2022-03-28T15:31:43.363" v="876" actId="1076"/>
          <ac:spMkLst>
            <pc:docMk/>
            <pc:sldMk cId="3814660930" sldId="1276"/>
            <ac:spMk id="6146" creationId="{6647A759-0717-4B9E-9C73-EE5EC5D38168}"/>
          </ac:spMkLst>
        </pc:spChg>
        <pc:spChg chg="del">
          <ac:chgData name="Guest User" userId="S::urn:spo:anon#2ea1203d60072e0d27a4565496ca1e6cd8a8d553e90c2626ab8b1265fb15be13::" providerId="AD" clId="Web-{CDAF580C-B495-74C1-7482-A3D703517C7C}" dt="2022-03-28T15:31:33.941" v="874"/>
          <ac:spMkLst>
            <pc:docMk/>
            <pc:sldMk cId="3814660930" sldId="1276"/>
            <ac:spMk id="6147" creationId="{6BCA599D-A3B3-4EE7-84E2-FCA650F734DB}"/>
          </ac:spMkLst>
        </pc:spChg>
        <pc:graphicFrameChg chg="add mod">
          <ac:chgData name="Guest User" userId="S::urn:spo:anon#2ea1203d60072e0d27a4565496ca1e6cd8a8d553e90c2626ab8b1265fb15be13::" providerId="AD" clId="Web-{CDAF580C-B495-74C1-7482-A3D703517C7C}" dt="2022-03-28T15:31:57.301" v="880" actId="14100"/>
          <ac:graphicFrameMkLst>
            <pc:docMk/>
            <pc:sldMk cId="3814660930" sldId="1276"/>
            <ac:graphicFrameMk id="6149" creationId="{53F628AF-43DE-8100-22FF-57957A16C032}"/>
          </ac:graphicFrameMkLst>
        </pc:graphicFrameChg>
      </pc:sldChg>
      <pc:sldChg chg="modSp ord">
        <pc:chgData name="Guest User" userId="S::urn:spo:anon#2ea1203d60072e0d27a4565496ca1e6cd8a8d553e90c2626ab8b1265fb15be13::" providerId="AD" clId="Web-{CDAF580C-B495-74C1-7482-A3D703517C7C}" dt="2022-03-28T16:35:37.746" v="978"/>
        <pc:sldMkLst>
          <pc:docMk/>
          <pc:sldMk cId="3430006484" sldId="1277"/>
        </pc:sldMkLst>
        <pc:spChg chg="mod">
          <ac:chgData name="Guest User" userId="S::urn:spo:anon#2ea1203d60072e0d27a4565496ca1e6cd8a8d553e90c2626ab8b1265fb15be13::" providerId="AD" clId="Web-{CDAF580C-B495-74C1-7482-A3D703517C7C}" dt="2022-03-28T15:32:21.317" v="881" actId="14100"/>
          <ac:spMkLst>
            <pc:docMk/>
            <pc:sldMk cId="3430006484" sldId="1277"/>
            <ac:spMk id="11267" creationId="{163A1D81-6926-4739-A94B-449011E87E5F}"/>
          </ac:spMkLst>
        </pc:spChg>
      </pc:sldChg>
      <pc:sldChg chg="modSp">
        <pc:chgData name="Guest User" userId="S::urn:spo:anon#2ea1203d60072e0d27a4565496ca1e6cd8a8d553e90c2626ab8b1265fb15be13::" providerId="AD" clId="Web-{CDAF580C-B495-74C1-7482-A3D703517C7C}" dt="2022-03-28T17:23:59.627" v="1216" actId="20577"/>
        <pc:sldMkLst>
          <pc:docMk/>
          <pc:sldMk cId="3350375598" sldId="1278"/>
        </pc:sldMkLst>
        <pc:spChg chg="mod">
          <ac:chgData name="Guest User" userId="S::urn:spo:anon#2ea1203d60072e0d27a4565496ca1e6cd8a8d553e90c2626ab8b1265fb15be13::" providerId="AD" clId="Web-{CDAF580C-B495-74C1-7482-A3D703517C7C}" dt="2022-03-28T17:23:59.627" v="1216" actId="20577"/>
          <ac:spMkLst>
            <pc:docMk/>
            <pc:sldMk cId="3350375598" sldId="1278"/>
            <ac:spMk id="5" creationId="{28338BA6-88B9-4D46-AEB2-3351360359DC}"/>
          </ac:spMkLst>
        </pc:spChg>
      </pc:sldChg>
      <pc:sldChg chg="addSp delSp modSp mod setBg modNotes">
        <pc:chgData name="Guest User" userId="S::urn:spo:anon#2ea1203d60072e0d27a4565496ca1e6cd8a8d553e90c2626ab8b1265fb15be13::" providerId="AD" clId="Web-{CDAF580C-B495-74C1-7482-A3D703517C7C}" dt="2022-03-28T17:31:33.573" v="1229"/>
        <pc:sldMkLst>
          <pc:docMk/>
          <pc:sldMk cId="52832466" sldId="1279"/>
        </pc:sldMkLst>
        <pc:spChg chg="mod">
          <ac:chgData name="Guest User" userId="S::urn:spo:anon#2ea1203d60072e0d27a4565496ca1e6cd8a8d553e90c2626ab8b1265fb15be13::" providerId="AD" clId="Web-{CDAF580C-B495-74C1-7482-A3D703517C7C}" dt="2022-03-28T16:44:50.741" v="1005" actId="1076"/>
          <ac:spMkLst>
            <pc:docMk/>
            <pc:sldMk cId="52832466" sldId="1279"/>
            <ac:spMk id="2" creationId="{3B893969-1387-4539-B648-F71E030A9854}"/>
          </ac:spMkLst>
        </pc:spChg>
        <pc:spChg chg="del">
          <ac:chgData name="Guest User" userId="S::urn:spo:anon#2ea1203d60072e0d27a4565496ca1e6cd8a8d553e90c2626ab8b1265fb15be13::" providerId="AD" clId="Web-{CDAF580C-B495-74C1-7482-A3D703517C7C}" dt="2022-03-28T16:44:32.928" v="1001"/>
          <ac:spMkLst>
            <pc:docMk/>
            <pc:sldMk cId="52832466" sldId="1279"/>
            <ac:spMk id="3" creationId="{FC3D0B83-B636-4788-8E8B-81A825985161}"/>
          </ac:spMkLst>
        </pc:spChg>
        <pc:graphicFrameChg chg="add mod modGraphic">
          <ac:chgData name="Guest User" userId="S::urn:spo:anon#2ea1203d60072e0d27a4565496ca1e6cd8a8d553e90c2626ab8b1265fb15be13::" providerId="AD" clId="Web-{CDAF580C-B495-74C1-7482-A3D703517C7C}" dt="2022-03-28T16:44:58.803" v="1006"/>
          <ac:graphicFrameMkLst>
            <pc:docMk/>
            <pc:sldMk cId="52832466" sldId="1279"/>
            <ac:graphicFrameMk id="5" creationId="{386591B2-58A5-D851-311A-52CD8E3A5258}"/>
          </ac:graphicFrameMkLst>
        </pc:graphicFrameChg>
      </pc:sldChg>
      <pc:sldChg chg="addSp delSp modSp mod setBg">
        <pc:chgData name="Guest User" userId="S::urn:spo:anon#2ea1203d60072e0d27a4565496ca1e6cd8a8d553e90c2626ab8b1265fb15be13::" providerId="AD" clId="Web-{CDAF580C-B495-74C1-7482-A3D703517C7C}" dt="2022-03-28T16:46:06.961" v="1013"/>
        <pc:sldMkLst>
          <pc:docMk/>
          <pc:sldMk cId="1663500328" sldId="1281"/>
        </pc:sldMkLst>
        <pc:spChg chg="mod">
          <ac:chgData name="Guest User" userId="S::urn:spo:anon#2ea1203d60072e0d27a4565496ca1e6cd8a8d553e90c2626ab8b1265fb15be13::" providerId="AD" clId="Web-{CDAF580C-B495-74C1-7482-A3D703517C7C}" dt="2022-03-28T16:45:46.913" v="1009" actId="1076"/>
          <ac:spMkLst>
            <pc:docMk/>
            <pc:sldMk cId="1663500328" sldId="1281"/>
            <ac:spMk id="2" creationId="{9DCBD8C5-D98B-47C4-8B2E-476E2C17D035}"/>
          </ac:spMkLst>
        </pc:spChg>
        <pc:spChg chg="del">
          <ac:chgData name="Guest User" userId="S::urn:spo:anon#2ea1203d60072e0d27a4565496ca1e6cd8a8d553e90c2626ab8b1265fb15be13::" providerId="AD" clId="Web-{CDAF580C-B495-74C1-7482-A3D703517C7C}" dt="2022-03-28T16:45:39.398" v="1007"/>
          <ac:spMkLst>
            <pc:docMk/>
            <pc:sldMk cId="1663500328" sldId="1281"/>
            <ac:spMk id="3" creationId="{5E08C631-5DC5-4EF2-901F-EF38C9EF2FB2}"/>
          </ac:spMkLst>
        </pc:spChg>
        <pc:graphicFrameChg chg="add mod modGraphic">
          <ac:chgData name="Guest User" userId="S::urn:spo:anon#2ea1203d60072e0d27a4565496ca1e6cd8a8d553e90c2626ab8b1265fb15be13::" providerId="AD" clId="Web-{CDAF580C-B495-74C1-7482-A3D703517C7C}" dt="2022-03-28T16:46:06.961" v="1013"/>
          <ac:graphicFrameMkLst>
            <pc:docMk/>
            <pc:sldMk cId="1663500328" sldId="1281"/>
            <ac:graphicFrameMk id="5" creationId="{3D23DCE1-93BA-9625-91B2-C6C1FD34D5B0}"/>
          </ac:graphicFrameMkLst>
        </pc:graphicFrameChg>
      </pc:sldChg>
      <pc:sldChg chg="modNotes">
        <pc:chgData name="Guest User" userId="S::urn:spo:anon#2ea1203d60072e0d27a4565496ca1e6cd8a8d553e90c2626ab8b1265fb15be13::" providerId="AD" clId="Web-{CDAF580C-B495-74C1-7482-A3D703517C7C}" dt="2022-03-28T14:21:03.612" v="210"/>
        <pc:sldMkLst>
          <pc:docMk/>
          <pc:sldMk cId="1614208503" sldId="1333"/>
        </pc:sldMkLst>
      </pc:sldChg>
      <pc:sldChg chg="modSp">
        <pc:chgData name="Guest User" userId="S::urn:spo:anon#2ea1203d60072e0d27a4565496ca1e6cd8a8d553e90c2626ab8b1265fb15be13::" providerId="AD" clId="Web-{CDAF580C-B495-74C1-7482-A3D703517C7C}" dt="2022-03-28T14:30:16.888" v="292" actId="1076"/>
        <pc:sldMkLst>
          <pc:docMk/>
          <pc:sldMk cId="3047126807" sldId="1334"/>
        </pc:sldMkLst>
        <pc:spChg chg="mod">
          <ac:chgData name="Guest User" userId="S::urn:spo:anon#2ea1203d60072e0d27a4565496ca1e6cd8a8d553e90c2626ab8b1265fb15be13::" providerId="AD" clId="Web-{CDAF580C-B495-74C1-7482-A3D703517C7C}" dt="2022-03-28T14:29:30.481" v="283" actId="20577"/>
          <ac:spMkLst>
            <pc:docMk/>
            <pc:sldMk cId="3047126807" sldId="1334"/>
            <ac:spMk id="10" creationId="{2206CC01-75E7-4CB0-BFB8-AF056AE11835}"/>
          </ac:spMkLst>
        </pc:spChg>
        <pc:spChg chg="mod">
          <ac:chgData name="Guest User" userId="S::urn:spo:anon#2ea1203d60072e0d27a4565496ca1e6cd8a8d553e90c2626ab8b1265fb15be13::" providerId="AD" clId="Web-{CDAF580C-B495-74C1-7482-A3D703517C7C}" dt="2022-03-28T14:30:16.888" v="292" actId="1076"/>
          <ac:spMkLst>
            <pc:docMk/>
            <pc:sldMk cId="3047126807" sldId="1334"/>
            <ac:spMk id="121862" creationId="{48B65964-C41D-4AE9-9E9B-9AC537DF1B0B}"/>
          </ac:spMkLst>
        </pc:spChg>
        <pc:spChg chg="mod">
          <ac:chgData name="Guest User" userId="S::urn:spo:anon#2ea1203d60072e0d27a4565496ca1e6cd8a8d553e90c2626ab8b1265fb15be13::" providerId="AD" clId="Web-{CDAF580C-B495-74C1-7482-A3D703517C7C}" dt="2022-03-28T14:30:01.419" v="290" actId="1076"/>
          <ac:spMkLst>
            <pc:docMk/>
            <pc:sldMk cId="3047126807" sldId="1334"/>
            <ac:spMk id="121863" creationId="{9C96BC8B-36BB-4689-9B38-A539FCBAC7AA}"/>
          </ac:spMkLst>
        </pc:spChg>
        <pc:spChg chg="mod">
          <ac:chgData name="Guest User" userId="S::urn:spo:anon#2ea1203d60072e0d27a4565496ca1e6cd8a8d553e90c2626ab8b1265fb15be13::" providerId="AD" clId="Web-{CDAF580C-B495-74C1-7482-A3D703517C7C}" dt="2022-03-28T14:30:06.419" v="291" actId="1076"/>
          <ac:spMkLst>
            <pc:docMk/>
            <pc:sldMk cId="3047126807" sldId="1334"/>
            <ac:spMk id="121864" creationId="{EAF75511-BE2B-473A-BDB0-7598B2060EC6}"/>
          </ac:spMkLst>
        </pc:spChg>
        <pc:picChg chg="mod">
          <ac:chgData name="Guest User" userId="S::urn:spo:anon#2ea1203d60072e0d27a4565496ca1e6cd8a8d553e90c2626ab8b1265fb15be13::" providerId="AD" clId="Web-{CDAF580C-B495-74C1-7482-A3D703517C7C}" dt="2022-03-28T14:29:58.137" v="289" actId="688"/>
          <ac:picMkLst>
            <pc:docMk/>
            <pc:sldMk cId="3047126807" sldId="1334"/>
            <ac:picMk id="121861" creationId="{9505B974-1C19-44FE-8BB7-022C307DCA94}"/>
          </ac:picMkLst>
        </pc:picChg>
      </pc:sldChg>
      <pc:sldChg chg="modSp modNotes">
        <pc:chgData name="Guest User" userId="S::urn:spo:anon#2ea1203d60072e0d27a4565496ca1e6cd8a8d553e90c2626ab8b1265fb15be13::" providerId="AD" clId="Web-{CDAF580C-B495-74C1-7482-A3D703517C7C}" dt="2022-03-28T14:30:37.372" v="293" actId="1076"/>
        <pc:sldMkLst>
          <pc:docMk/>
          <pc:sldMk cId="411820443" sldId="1335"/>
        </pc:sldMkLst>
        <pc:spChg chg="mod">
          <ac:chgData name="Guest User" userId="S::urn:spo:anon#2ea1203d60072e0d27a4565496ca1e6cd8a8d553e90c2626ab8b1265fb15be13::" providerId="AD" clId="Web-{CDAF580C-B495-74C1-7482-A3D703517C7C}" dt="2022-03-28T14:30:37.372" v="293" actId="1076"/>
          <ac:spMkLst>
            <pc:docMk/>
            <pc:sldMk cId="411820443" sldId="1335"/>
            <ac:spMk id="2" creationId="{114FE58E-A0FD-42B8-9579-FF138E29952B}"/>
          </ac:spMkLst>
        </pc:spChg>
        <pc:spChg chg="mod">
          <ac:chgData name="Guest User" userId="S::urn:spo:anon#2ea1203d60072e0d27a4565496ca1e6cd8a8d553e90c2626ab8b1265fb15be13::" providerId="AD" clId="Web-{CDAF580C-B495-74C1-7482-A3D703517C7C}" dt="2022-03-28T14:24:40.366" v="219" actId="20577"/>
          <ac:spMkLst>
            <pc:docMk/>
            <pc:sldMk cId="411820443" sldId="1335"/>
            <ac:spMk id="3" creationId="{9B1D9728-DEF6-4E62-AADF-1DCD181AD169}"/>
          </ac:spMkLst>
        </pc:spChg>
      </pc:sldChg>
      <pc:sldChg chg="ord modNotes">
        <pc:chgData name="Guest User" userId="S::urn:spo:anon#2ea1203d60072e0d27a4565496ca1e6cd8a8d553e90c2626ab8b1265fb15be13::" providerId="AD" clId="Web-{CDAF580C-B495-74C1-7482-A3D703517C7C}" dt="2022-03-28T14:29:05.808" v="279"/>
        <pc:sldMkLst>
          <pc:docMk/>
          <pc:sldMk cId="2910733650" sldId="1336"/>
        </pc:sldMkLst>
      </pc:sldChg>
      <pc:sldChg chg="modSp modNotes">
        <pc:chgData name="Guest User" userId="S::urn:spo:anon#2ea1203d60072e0d27a4565496ca1e6cd8a8d553e90c2626ab8b1265fb15be13::" providerId="AD" clId="Web-{CDAF580C-B495-74C1-7482-A3D703517C7C}" dt="2022-03-28T14:28:49.652" v="274"/>
        <pc:sldMkLst>
          <pc:docMk/>
          <pc:sldMk cId="1172663582" sldId="1337"/>
        </pc:sldMkLst>
        <pc:spChg chg="mod">
          <ac:chgData name="Guest User" userId="S::urn:spo:anon#2ea1203d60072e0d27a4565496ca1e6cd8a8d553e90c2626ab8b1265fb15be13::" providerId="AD" clId="Web-{CDAF580C-B495-74C1-7482-A3D703517C7C}" dt="2022-03-28T14:28:46.980" v="273" actId="20577"/>
          <ac:spMkLst>
            <pc:docMk/>
            <pc:sldMk cId="1172663582" sldId="1337"/>
            <ac:spMk id="3" creationId="{1626D2E9-5AF5-4D05-98DA-57F795A8AE70}"/>
          </ac:spMkLst>
        </pc:spChg>
      </pc:sldChg>
      <pc:sldChg chg="modSp">
        <pc:chgData name="Guest User" userId="S::urn:spo:anon#2ea1203d60072e0d27a4565496ca1e6cd8a8d553e90c2626ab8b1265fb15be13::" providerId="AD" clId="Web-{CDAF580C-B495-74C1-7482-A3D703517C7C}" dt="2022-03-28T14:36:34.238" v="324" actId="1076"/>
        <pc:sldMkLst>
          <pc:docMk/>
          <pc:sldMk cId="2987080983" sldId="1342"/>
        </pc:sldMkLst>
        <pc:spChg chg="mod">
          <ac:chgData name="Guest User" userId="S::urn:spo:anon#2ea1203d60072e0d27a4565496ca1e6cd8a8d553e90c2626ab8b1265fb15be13::" providerId="AD" clId="Web-{CDAF580C-B495-74C1-7482-A3D703517C7C}" dt="2022-03-28T14:36:34.238" v="324" actId="1076"/>
          <ac:spMkLst>
            <pc:docMk/>
            <pc:sldMk cId="2987080983" sldId="1342"/>
            <ac:spMk id="2" creationId="{00000000-0000-0000-0000-000000000000}"/>
          </ac:spMkLst>
        </pc:spChg>
      </pc:sldChg>
      <pc:sldChg chg="delSp modSp">
        <pc:chgData name="Guest User" userId="S::urn:spo:anon#2ea1203d60072e0d27a4565496ca1e6cd8a8d553e90c2626ab8b1265fb15be13::" providerId="AD" clId="Web-{CDAF580C-B495-74C1-7482-A3D703517C7C}" dt="2022-03-28T15:56:31.297" v="916" actId="20577"/>
        <pc:sldMkLst>
          <pc:docMk/>
          <pc:sldMk cId="2764475140" sldId="1343"/>
        </pc:sldMkLst>
        <pc:spChg chg="mod">
          <ac:chgData name="Guest User" userId="S::urn:spo:anon#2ea1203d60072e0d27a4565496ca1e6cd8a8d553e90c2626ab8b1265fb15be13::" providerId="AD" clId="Web-{CDAF580C-B495-74C1-7482-A3D703517C7C}" dt="2022-03-28T15:56:31.297" v="916" actId="20577"/>
          <ac:spMkLst>
            <pc:docMk/>
            <pc:sldMk cId="2764475140" sldId="1343"/>
            <ac:spMk id="2" creationId="{00000000-0000-0000-0000-000000000000}"/>
          </ac:spMkLst>
        </pc:spChg>
        <pc:spChg chg="del">
          <ac:chgData name="Guest User" userId="S::urn:spo:anon#2ea1203d60072e0d27a4565496ca1e6cd8a8d553e90c2626ab8b1265fb15be13::" providerId="AD" clId="Web-{CDAF580C-B495-74C1-7482-A3D703517C7C}" dt="2022-03-28T14:44:27.560" v="367"/>
          <ac:spMkLst>
            <pc:docMk/>
            <pc:sldMk cId="2764475140" sldId="1343"/>
            <ac:spMk id="5" creationId="{004D9342-E269-4518-BCB8-03497EEEC8A3}"/>
          </ac:spMkLst>
        </pc:spChg>
      </pc:sldChg>
      <pc:sldChg chg="addSp delSp modSp mod setBg">
        <pc:chgData name="Guest User" userId="S::urn:spo:anon#2ea1203d60072e0d27a4565496ca1e6cd8a8d553e90c2626ab8b1265fb15be13::" providerId="AD" clId="Web-{CDAF580C-B495-74C1-7482-A3D703517C7C}" dt="2022-03-28T14:45:24.998" v="368" actId="20577"/>
        <pc:sldMkLst>
          <pc:docMk/>
          <pc:sldMk cId="791246039" sldId="1345"/>
        </pc:sldMkLst>
        <pc:spChg chg="mod">
          <ac:chgData name="Guest User" userId="S::urn:spo:anon#2ea1203d60072e0d27a4565496ca1e6cd8a8d553e90c2626ab8b1265fb15be13::" providerId="AD" clId="Web-{CDAF580C-B495-74C1-7482-A3D703517C7C}" dt="2022-03-28T14:38:31.506" v="338" actId="14100"/>
          <ac:spMkLst>
            <pc:docMk/>
            <pc:sldMk cId="791246039" sldId="1345"/>
            <ac:spMk id="2" creationId="{00000000-0000-0000-0000-000000000000}"/>
          </ac:spMkLst>
        </pc:spChg>
        <pc:spChg chg="mod">
          <ac:chgData name="Guest User" userId="S::urn:spo:anon#2ea1203d60072e0d27a4565496ca1e6cd8a8d553e90c2626ab8b1265fb15be13::" providerId="AD" clId="Web-{CDAF580C-B495-74C1-7482-A3D703517C7C}" dt="2022-03-28T14:45:24.998" v="368" actId="20577"/>
          <ac:spMkLst>
            <pc:docMk/>
            <pc:sldMk cId="791246039" sldId="1345"/>
            <ac:spMk id="3" creationId="{00000000-0000-0000-0000-000000000000}"/>
          </ac:spMkLst>
        </pc:spChg>
        <pc:spChg chg="add del mod">
          <ac:chgData name="Guest User" userId="S::urn:spo:anon#2ea1203d60072e0d27a4565496ca1e6cd8a8d553e90c2626ab8b1265fb15be13::" providerId="AD" clId="Web-{CDAF580C-B495-74C1-7482-A3D703517C7C}" dt="2022-03-28T14:38:08.756" v="331"/>
          <ac:spMkLst>
            <pc:docMk/>
            <pc:sldMk cId="791246039" sldId="1345"/>
            <ac:spMk id="5" creationId="{AF87F6DE-9E67-CA9A-0EDC-DCFD3A4EAF6D}"/>
          </ac:spMkLst>
        </pc:spChg>
        <pc:picChg chg="add mod">
          <ac:chgData name="Guest User" userId="S::urn:spo:anon#2ea1203d60072e0d27a4565496ca1e6cd8a8d553e90c2626ab8b1265fb15be13::" providerId="AD" clId="Web-{CDAF580C-B495-74C1-7482-A3D703517C7C}" dt="2022-03-28T14:38:11.303" v="332" actId="1076"/>
          <ac:picMkLst>
            <pc:docMk/>
            <pc:sldMk cId="791246039" sldId="1345"/>
            <ac:picMk id="4" creationId="{DD3DEAF1-3574-AE5B-0D99-E106443D20E9}"/>
          </ac:picMkLst>
        </pc:picChg>
      </pc:sldChg>
      <pc:sldChg chg="addSp delSp modSp mod setBg">
        <pc:chgData name="Guest User" userId="S::urn:spo:anon#2ea1203d60072e0d27a4565496ca1e6cd8a8d553e90c2626ab8b1265fb15be13::" providerId="AD" clId="Web-{CDAF580C-B495-74C1-7482-A3D703517C7C}" dt="2022-03-28T14:43:01.402" v="366"/>
        <pc:sldMkLst>
          <pc:docMk/>
          <pc:sldMk cId="1051747827" sldId="1346"/>
        </pc:sldMkLst>
        <pc:spChg chg="mod">
          <ac:chgData name="Guest User" userId="S::urn:spo:anon#2ea1203d60072e0d27a4565496ca1e6cd8a8d553e90c2626ab8b1265fb15be13::" providerId="AD" clId="Web-{CDAF580C-B495-74C1-7482-A3D703517C7C}" dt="2022-03-28T14:43:01.402" v="366"/>
          <ac:spMkLst>
            <pc:docMk/>
            <pc:sldMk cId="1051747827" sldId="1346"/>
            <ac:spMk id="2" creationId="{00000000-0000-0000-0000-000000000000}"/>
          </ac:spMkLst>
        </pc:spChg>
        <pc:spChg chg="del">
          <ac:chgData name="Guest User" userId="S::urn:spo:anon#2ea1203d60072e0d27a4565496ca1e6cd8a8d553e90c2626ab8b1265fb15be13::" providerId="AD" clId="Web-{CDAF580C-B495-74C1-7482-A3D703517C7C}" dt="2022-03-28T14:43:01.402" v="366"/>
          <ac:spMkLst>
            <pc:docMk/>
            <pc:sldMk cId="1051747827" sldId="1346"/>
            <ac:spMk id="3" creationId="{00000000-0000-0000-0000-000000000000}"/>
          </ac:spMkLst>
        </pc:spChg>
        <pc:graphicFrameChg chg="add">
          <ac:chgData name="Guest User" userId="S::urn:spo:anon#2ea1203d60072e0d27a4565496ca1e6cd8a8d553e90c2626ab8b1265fb15be13::" providerId="AD" clId="Web-{CDAF580C-B495-74C1-7482-A3D703517C7C}" dt="2022-03-28T14:43:01.402" v="366"/>
          <ac:graphicFrameMkLst>
            <pc:docMk/>
            <pc:sldMk cId="1051747827" sldId="1346"/>
            <ac:graphicFrameMk id="5" creationId="{706438A8-7CB9-0939-1055-25C1C9087930}"/>
          </ac:graphicFrameMkLst>
        </pc:graphicFrameChg>
      </pc:sldChg>
      <pc:sldChg chg="addSp delSp modSp">
        <pc:chgData name="Guest User" userId="S::urn:spo:anon#2ea1203d60072e0d27a4565496ca1e6cd8a8d553e90c2626ab8b1265fb15be13::" providerId="AD" clId="Web-{CDAF580C-B495-74C1-7482-A3D703517C7C}" dt="2022-03-28T16:33:11.212" v="977" actId="20577"/>
        <pc:sldMkLst>
          <pc:docMk/>
          <pc:sldMk cId="169358956" sldId="1347"/>
        </pc:sldMkLst>
        <pc:spChg chg="add del mod">
          <ac:chgData name="Guest User" userId="S::urn:spo:anon#2ea1203d60072e0d27a4565496ca1e6cd8a8d553e90c2626ab8b1265fb15be13::" providerId="AD" clId="Web-{CDAF580C-B495-74C1-7482-A3D703517C7C}" dt="2022-03-28T16:33:11.212" v="977" actId="20577"/>
          <ac:spMkLst>
            <pc:docMk/>
            <pc:sldMk cId="169358956" sldId="1347"/>
            <ac:spMk id="3" creationId="{DD4B3716-8F7A-5D46-ADA1-F8B47B8E0D98}"/>
          </ac:spMkLst>
        </pc:spChg>
        <pc:spChg chg="add del mod">
          <ac:chgData name="Guest User" userId="S::urn:spo:anon#2ea1203d60072e0d27a4565496ca1e6cd8a8d553e90c2626ab8b1265fb15be13::" providerId="AD" clId="Web-{CDAF580C-B495-74C1-7482-A3D703517C7C}" dt="2022-03-28T15:20:30.366" v="719"/>
          <ac:spMkLst>
            <pc:docMk/>
            <pc:sldMk cId="169358956" sldId="1347"/>
            <ac:spMk id="5" creationId="{3343CB6A-2E17-24B6-AEA6-43985ADDA88C}"/>
          </ac:spMkLst>
        </pc:spChg>
        <pc:graphicFrameChg chg="add del mod">
          <ac:chgData name="Guest User" userId="S::urn:spo:anon#2ea1203d60072e0d27a4565496ca1e6cd8a8d553e90c2626ab8b1265fb15be13::" providerId="AD" clId="Web-{CDAF580C-B495-74C1-7482-A3D703517C7C}" dt="2022-03-28T15:23:17.166" v="790"/>
          <ac:graphicFrameMkLst>
            <pc:docMk/>
            <pc:sldMk cId="169358956" sldId="1347"/>
            <ac:graphicFrameMk id="6" creationId="{15CD9C7D-DC0A-FF10-3DBB-662D8C8D239F}"/>
          </ac:graphicFrameMkLst>
        </pc:graphicFrameChg>
        <pc:picChg chg="add mod ord">
          <ac:chgData name="Guest User" userId="S::urn:spo:anon#2ea1203d60072e0d27a4565496ca1e6cd8a8d553e90c2626ab8b1265fb15be13::" providerId="AD" clId="Web-{CDAF580C-B495-74C1-7482-A3D703517C7C}" dt="2022-03-28T15:23:37.979" v="796"/>
          <ac:picMkLst>
            <pc:docMk/>
            <pc:sldMk cId="169358956" sldId="1347"/>
            <ac:picMk id="2" creationId="{1B94DA07-5347-C4F5-132C-91049B193C3D}"/>
          </ac:picMkLst>
        </pc:picChg>
      </pc:sldChg>
      <pc:sldChg chg="modSp">
        <pc:chgData name="Guest User" userId="S::urn:spo:anon#2ea1203d60072e0d27a4565496ca1e6cd8a8d553e90c2626ab8b1265fb15be13::" providerId="AD" clId="Web-{CDAF580C-B495-74C1-7482-A3D703517C7C}" dt="2022-03-28T15:27:50.453" v="857" actId="20577"/>
        <pc:sldMkLst>
          <pc:docMk/>
          <pc:sldMk cId="3525857814" sldId="1350"/>
        </pc:sldMkLst>
        <pc:spChg chg="mod">
          <ac:chgData name="Guest User" userId="S::urn:spo:anon#2ea1203d60072e0d27a4565496ca1e6cd8a8d553e90c2626ab8b1265fb15be13::" providerId="AD" clId="Web-{CDAF580C-B495-74C1-7482-A3D703517C7C}" dt="2022-03-28T14:57:14.652" v="395" actId="20577"/>
          <ac:spMkLst>
            <pc:docMk/>
            <pc:sldMk cId="3525857814" sldId="1350"/>
            <ac:spMk id="2" creationId="{16791B22-C538-514B-8EE6-8D4CB3243605}"/>
          </ac:spMkLst>
        </pc:spChg>
        <pc:graphicFrameChg chg="mod modGraphic">
          <ac:chgData name="Guest User" userId="S::urn:spo:anon#2ea1203d60072e0d27a4565496ca1e6cd8a8d553e90c2626ab8b1265fb15be13::" providerId="AD" clId="Web-{CDAF580C-B495-74C1-7482-A3D703517C7C}" dt="2022-03-28T15:27:50.453" v="857" actId="20577"/>
          <ac:graphicFrameMkLst>
            <pc:docMk/>
            <pc:sldMk cId="3525857814" sldId="1350"/>
            <ac:graphicFrameMk id="30" creationId="{7DCB93F2-FF29-4AA1-88D1-766BF1BA1481}"/>
          </ac:graphicFrameMkLst>
        </pc:graphicFrameChg>
      </pc:sldChg>
      <pc:sldChg chg="addSp delSp modSp mod setBg">
        <pc:chgData name="Guest User" userId="S::urn:spo:anon#2ea1203d60072e0d27a4565496ca1e6cd8a8d553e90c2626ab8b1265fb15be13::" providerId="AD" clId="Web-{CDAF580C-B495-74C1-7482-A3D703517C7C}" dt="2022-03-28T15:03:28.487" v="666"/>
        <pc:sldMkLst>
          <pc:docMk/>
          <pc:sldMk cId="4242926326" sldId="1352"/>
        </pc:sldMkLst>
        <pc:spChg chg="mod">
          <ac:chgData name="Guest User" userId="S::urn:spo:anon#2ea1203d60072e0d27a4565496ca1e6cd8a8d553e90c2626ab8b1265fb15be13::" providerId="AD" clId="Web-{CDAF580C-B495-74C1-7482-A3D703517C7C}" dt="2022-03-28T15:02:41.017" v="663" actId="1076"/>
          <ac:spMkLst>
            <pc:docMk/>
            <pc:sldMk cId="4242926326" sldId="1352"/>
            <ac:spMk id="2" creationId="{0886F1D6-1575-8B4C-A6B1-B490A4F962BF}"/>
          </ac:spMkLst>
        </pc:spChg>
        <pc:spChg chg="del mod">
          <ac:chgData name="Guest User" userId="S::urn:spo:anon#2ea1203d60072e0d27a4565496ca1e6cd8a8d553e90c2626ab8b1265fb15be13::" providerId="AD" clId="Web-{CDAF580C-B495-74C1-7482-A3D703517C7C}" dt="2022-03-28T15:02:21.017" v="660"/>
          <ac:spMkLst>
            <pc:docMk/>
            <pc:sldMk cId="4242926326" sldId="1352"/>
            <ac:spMk id="3" creationId="{9A68F98A-4BAD-504C-8E9B-334E830E7EAE}"/>
          </ac:spMkLst>
        </pc:spChg>
        <pc:spChg chg="mod">
          <ac:chgData name="Guest User" userId="S::urn:spo:anon#2ea1203d60072e0d27a4565496ca1e6cd8a8d553e90c2626ab8b1265fb15be13::" providerId="AD" clId="Web-{CDAF580C-B495-74C1-7482-A3D703517C7C}" dt="2022-03-28T15:02:21.017" v="660"/>
          <ac:spMkLst>
            <pc:docMk/>
            <pc:sldMk cId="4242926326" sldId="1352"/>
            <ac:spMk id="4" creationId="{00000000-0000-0000-0000-000000000000}"/>
          </ac:spMkLst>
        </pc:spChg>
        <pc:graphicFrameChg chg="add mod modGraphic">
          <ac:chgData name="Guest User" userId="S::urn:spo:anon#2ea1203d60072e0d27a4565496ca1e6cd8a8d553e90c2626ab8b1265fb15be13::" providerId="AD" clId="Web-{CDAF580C-B495-74C1-7482-A3D703517C7C}" dt="2022-03-28T15:03:28.487" v="666"/>
          <ac:graphicFrameMkLst>
            <pc:docMk/>
            <pc:sldMk cId="4242926326" sldId="1352"/>
            <ac:graphicFrameMk id="6" creationId="{40EC4225-6C24-08A4-465A-57840B2288DD}"/>
          </ac:graphicFrameMkLst>
        </pc:graphicFrameChg>
      </pc:sldChg>
      <pc:sldChg chg="addSp delSp modSp mod setBg">
        <pc:chgData name="Guest User" userId="S::urn:spo:anon#2ea1203d60072e0d27a4565496ca1e6cd8a8d553e90c2626ab8b1265fb15be13::" providerId="AD" clId="Web-{CDAF580C-B495-74C1-7482-A3D703517C7C}" dt="2022-03-28T15:28:43.016" v="859" actId="20577"/>
        <pc:sldMkLst>
          <pc:docMk/>
          <pc:sldMk cId="2639671230" sldId="1353"/>
        </pc:sldMkLst>
        <pc:spChg chg="mod">
          <ac:chgData name="Guest User" userId="S::urn:spo:anon#2ea1203d60072e0d27a4565496ca1e6cd8a8d553e90c2626ab8b1265fb15be13::" providerId="AD" clId="Web-{CDAF580C-B495-74C1-7482-A3D703517C7C}" dt="2022-03-28T15:06:12.365" v="675"/>
          <ac:spMkLst>
            <pc:docMk/>
            <pc:sldMk cId="2639671230" sldId="1353"/>
            <ac:spMk id="2" creationId="{00000000-0000-0000-0000-000000000000}"/>
          </ac:spMkLst>
        </pc:spChg>
        <pc:spChg chg="del mod">
          <ac:chgData name="Guest User" userId="S::urn:spo:anon#2ea1203d60072e0d27a4565496ca1e6cd8a8d553e90c2626ab8b1265fb15be13::" providerId="AD" clId="Web-{CDAF580C-B495-74C1-7482-A3D703517C7C}" dt="2022-03-28T15:06:12.365" v="675"/>
          <ac:spMkLst>
            <pc:docMk/>
            <pc:sldMk cId="2639671230" sldId="1353"/>
            <ac:spMk id="3" creationId="{00000000-0000-0000-0000-000000000000}"/>
          </ac:spMkLst>
        </pc:spChg>
        <pc:spChg chg="mod">
          <ac:chgData name="Guest User" userId="S::urn:spo:anon#2ea1203d60072e0d27a4565496ca1e6cd8a8d553e90c2626ab8b1265fb15be13::" providerId="AD" clId="Web-{CDAF580C-B495-74C1-7482-A3D703517C7C}" dt="2022-03-28T15:06:12.365" v="675"/>
          <ac:spMkLst>
            <pc:docMk/>
            <pc:sldMk cId="2639671230" sldId="1353"/>
            <ac:spMk id="4" creationId="{00000000-0000-0000-0000-000000000000}"/>
          </ac:spMkLst>
        </pc:spChg>
        <pc:graphicFrameChg chg="add mod modGraphic">
          <ac:chgData name="Guest User" userId="S::urn:spo:anon#2ea1203d60072e0d27a4565496ca1e6cd8a8d553e90c2626ab8b1265fb15be13::" providerId="AD" clId="Web-{CDAF580C-B495-74C1-7482-A3D703517C7C}" dt="2022-03-28T15:28:43.016" v="859" actId="20577"/>
          <ac:graphicFrameMkLst>
            <pc:docMk/>
            <pc:sldMk cId="2639671230" sldId="1353"/>
            <ac:graphicFrameMk id="6" creationId="{B3BC24AA-DCD2-8E93-1F8F-6D66E5150084}"/>
          </ac:graphicFrameMkLst>
        </pc:graphicFrameChg>
      </pc:sldChg>
      <pc:sldChg chg="ord">
        <pc:chgData name="Guest User" userId="S::urn:spo:anon#2ea1203d60072e0d27a4565496ca1e6cd8a8d553e90c2626ab8b1265fb15be13::" providerId="AD" clId="Web-{CDAF580C-B495-74C1-7482-A3D703517C7C}" dt="2022-03-28T16:14:44.614" v="926"/>
        <pc:sldMkLst>
          <pc:docMk/>
          <pc:sldMk cId="563279332" sldId="1355"/>
        </pc:sldMkLst>
      </pc:sldChg>
      <pc:sldChg chg="delSp modSp ord">
        <pc:chgData name="Guest User" userId="S::urn:spo:anon#2ea1203d60072e0d27a4565496ca1e6cd8a8d553e90c2626ab8b1265fb15be13::" providerId="AD" clId="Web-{CDAF580C-B495-74C1-7482-A3D703517C7C}" dt="2022-03-28T16:16:43.069" v="957" actId="14100"/>
        <pc:sldMkLst>
          <pc:docMk/>
          <pc:sldMk cId="1633020125" sldId="1357"/>
        </pc:sldMkLst>
        <pc:spChg chg="mod">
          <ac:chgData name="Guest User" userId="S::urn:spo:anon#2ea1203d60072e0d27a4565496ca1e6cd8a8d553e90c2626ab8b1265fb15be13::" providerId="AD" clId="Web-{CDAF580C-B495-74C1-7482-A3D703517C7C}" dt="2022-03-28T16:16:43.069" v="957" actId="14100"/>
          <ac:spMkLst>
            <pc:docMk/>
            <pc:sldMk cId="1633020125" sldId="1357"/>
            <ac:spMk id="3" creationId="{5415FF86-D4E1-4382-9758-90763F21F2C8}"/>
          </ac:spMkLst>
        </pc:spChg>
        <pc:spChg chg="del">
          <ac:chgData name="Guest User" userId="S::urn:spo:anon#2ea1203d60072e0d27a4565496ca1e6cd8a8d553e90c2626ab8b1265fb15be13::" providerId="AD" clId="Web-{CDAF580C-B495-74C1-7482-A3D703517C7C}" dt="2022-03-28T16:16:31.053" v="956"/>
          <ac:spMkLst>
            <pc:docMk/>
            <pc:sldMk cId="1633020125" sldId="1357"/>
            <ac:spMk id="5" creationId="{00000000-0000-0000-0000-000000000000}"/>
          </ac:spMkLst>
        </pc:spChg>
      </pc:sldChg>
      <pc:sldChg chg="ord">
        <pc:chgData name="Guest User" userId="S::urn:spo:anon#2ea1203d60072e0d27a4565496ca1e6cd8a8d553e90c2626ab8b1265fb15be13::" providerId="AD" clId="Web-{CDAF580C-B495-74C1-7482-A3D703517C7C}" dt="2022-03-28T16:14:13.801" v="921"/>
        <pc:sldMkLst>
          <pc:docMk/>
          <pc:sldMk cId="1723082700" sldId="1358"/>
        </pc:sldMkLst>
      </pc:sldChg>
      <pc:sldChg chg="addSp delSp modSp ord">
        <pc:chgData name="Guest User" userId="S::urn:spo:anon#2ea1203d60072e0d27a4565496ca1e6cd8a8d553e90c2626ab8b1265fb15be13::" providerId="AD" clId="Web-{CDAF580C-B495-74C1-7482-A3D703517C7C}" dt="2022-03-28T16:14:13.801" v="920"/>
        <pc:sldMkLst>
          <pc:docMk/>
          <pc:sldMk cId="1054383780" sldId="1359"/>
        </pc:sldMkLst>
        <pc:spChg chg="mod">
          <ac:chgData name="Guest User" userId="S::urn:spo:anon#2ea1203d60072e0d27a4565496ca1e6cd8a8d553e90c2626ab8b1265fb15be13::" providerId="AD" clId="Web-{CDAF580C-B495-74C1-7482-A3D703517C7C}" dt="2022-03-28T15:12:16.075" v="684" actId="1076"/>
          <ac:spMkLst>
            <pc:docMk/>
            <pc:sldMk cId="1054383780" sldId="1359"/>
            <ac:spMk id="2" creationId="{00000000-0000-0000-0000-000000000000}"/>
          </ac:spMkLst>
        </pc:spChg>
        <pc:spChg chg="del">
          <ac:chgData name="Guest User" userId="S::urn:spo:anon#2ea1203d60072e0d27a4565496ca1e6cd8a8d553e90c2626ab8b1265fb15be13::" providerId="AD" clId="Web-{CDAF580C-B495-74C1-7482-A3D703517C7C}" dt="2022-03-28T15:12:07.950" v="683"/>
          <ac:spMkLst>
            <pc:docMk/>
            <pc:sldMk cId="1054383780" sldId="1359"/>
            <ac:spMk id="3" creationId="{00000000-0000-0000-0000-000000000000}"/>
          </ac:spMkLst>
        </pc:spChg>
        <pc:graphicFrameChg chg="add mod">
          <ac:chgData name="Guest User" userId="S::urn:spo:anon#2ea1203d60072e0d27a4565496ca1e6cd8a8d553e90c2626ab8b1265fb15be13::" providerId="AD" clId="Web-{CDAF580C-B495-74C1-7482-A3D703517C7C}" dt="2022-03-28T15:12:26.966" v="686" actId="14100"/>
          <ac:graphicFrameMkLst>
            <pc:docMk/>
            <pc:sldMk cId="1054383780" sldId="1359"/>
            <ac:graphicFrameMk id="6" creationId="{EFD68230-692B-139A-C3A7-347679CFFA2A}"/>
          </ac:graphicFrameMkLst>
        </pc:graphicFrameChg>
      </pc:sldChg>
      <pc:sldChg chg="modSp ord">
        <pc:chgData name="Guest User" userId="S::urn:spo:anon#2ea1203d60072e0d27a4565496ca1e6cd8a8d553e90c2626ab8b1265fb15be13::" providerId="AD" clId="Web-{CDAF580C-B495-74C1-7482-A3D703517C7C}" dt="2022-03-28T16:14:13.801" v="919"/>
        <pc:sldMkLst>
          <pc:docMk/>
          <pc:sldMk cId="3609913721" sldId="1360"/>
        </pc:sldMkLst>
        <pc:spChg chg="mod">
          <ac:chgData name="Guest User" userId="S::urn:spo:anon#2ea1203d60072e0d27a4565496ca1e6cd8a8d553e90c2626ab8b1265fb15be13::" providerId="AD" clId="Web-{CDAF580C-B495-74C1-7482-A3D703517C7C}" dt="2022-03-28T15:12:41.075" v="688" actId="20577"/>
          <ac:spMkLst>
            <pc:docMk/>
            <pc:sldMk cId="3609913721" sldId="1360"/>
            <ac:spMk id="2" creationId="{8227AE9C-C22F-4BDE-971E-B46B30E999F6}"/>
          </ac:spMkLst>
        </pc:spChg>
      </pc:sldChg>
      <pc:sldChg chg="modSp ord">
        <pc:chgData name="Guest User" userId="S::urn:spo:anon#2ea1203d60072e0d27a4565496ca1e6cd8a8d553e90c2626ab8b1265fb15be13::" providerId="AD" clId="Web-{CDAF580C-B495-74C1-7482-A3D703517C7C}" dt="2022-03-28T16:17:35.257" v="966" actId="1076"/>
        <pc:sldMkLst>
          <pc:docMk/>
          <pc:sldMk cId="3148308382" sldId="1361"/>
        </pc:sldMkLst>
        <pc:picChg chg="mod">
          <ac:chgData name="Guest User" userId="S::urn:spo:anon#2ea1203d60072e0d27a4565496ca1e6cd8a8d553e90c2626ab8b1265fb15be13::" providerId="AD" clId="Web-{CDAF580C-B495-74C1-7482-A3D703517C7C}" dt="2022-03-28T16:17:23.210" v="962" actId="1076"/>
          <ac:picMkLst>
            <pc:docMk/>
            <pc:sldMk cId="3148308382" sldId="1361"/>
            <ac:picMk id="5" creationId="{00000000-0000-0000-0000-000000000000}"/>
          </ac:picMkLst>
        </pc:picChg>
        <pc:picChg chg="mod">
          <ac:chgData name="Guest User" userId="S::urn:spo:anon#2ea1203d60072e0d27a4565496ca1e6cd8a8d553e90c2626ab8b1265fb15be13::" providerId="AD" clId="Web-{CDAF580C-B495-74C1-7482-A3D703517C7C}" dt="2022-03-28T16:17:35.257" v="966" actId="1076"/>
          <ac:picMkLst>
            <pc:docMk/>
            <pc:sldMk cId="3148308382" sldId="1361"/>
            <ac:picMk id="1028" creationId="{00000000-0000-0000-0000-000000000000}"/>
          </ac:picMkLst>
        </pc:picChg>
      </pc:sldChg>
      <pc:sldChg chg="delSp modSp">
        <pc:chgData name="Guest User" userId="S::urn:spo:anon#2ea1203d60072e0d27a4565496ca1e6cd8a8d553e90c2626ab8b1265fb15be13::" providerId="AD" clId="Web-{CDAF580C-B495-74C1-7482-A3D703517C7C}" dt="2022-03-28T15:26:06.716" v="821" actId="1076"/>
        <pc:sldMkLst>
          <pc:docMk/>
          <pc:sldMk cId="126564520" sldId="1363"/>
        </pc:sldMkLst>
        <pc:spChg chg="mod">
          <ac:chgData name="Guest User" userId="S::urn:spo:anon#2ea1203d60072e0d27a4565496ca1e6cd8a8d553e90c2626ab8b1265fb15be13::" providerId="AD" clId="Web-{CDAF580C-B495-74C1-7482-A3D703517C7C}" dt="2022-03-28T15:25:51.263" v="820" actId="1076"/>
          <ac:spMkLst>
            <pc:docMk/>
            <pc:sldMk cId="126564520" sldId="1363"/>
            <ac:spMk id="2" creationId="{00000000-0000-0000-0000-000000000000}"/>
          </ac:spMkLst>
        </pc:spChg>
        <pc:spChg chg="mod">
          <ac:chgData name="Guest User" userId="S::urn:spo:anon#2ea1203d60072e0d27a4565496ca1e6cd8a8d553e90c2626ab8b1265fb15be13::" providerId="AD" clId="Web-{CDAF580C-B495-74C1-7482-A3D703517C7C}" dt="2022-03-28T15:26:06.716" v="821" actId="1076"/>
          <ac:spMkLst>
            <pc:docMk/>
            <pc:sldMk cId="126564520" sldId="1363"/>
            <ac:spMk id="5" creationId="{00000000-0000-0000-0000-000000000000}"/>
          </ac:spMkLst>
        </pc:spChg>
        <pc:spChg chg="del">
          <ac:chgData name="Guest User" userId="S::urn:spo:anon#2ea1203d60072e0d27a4565496ca1e6cd8a8d553e90c2626ab8b1265fb15be13::" providerId="AD" clId="Web-{CDAF580C-B495-74C1-7482-A3D703517C7C}" dt="2022-03-28T15:24:33.621" v="809"/>
          <ac:spMkLst>
            <pc:docMk/>
            <pc:sldMk cId="126564520" sldId="1363"/>
            <ac:spMk id="6" creationId="{00000000-0000-0000-0000-000000000000}"/>
          </ac:spMkLst>
        </pc:spChg>
        <pc:spChg chg="del">
          <ac:chgData name="Guest User" userId="S::urn:spo:anon#2ea1203d60072e0d27a4565496ca1e6cd8a8d553e90c2626ab8b1265fb15be13::" providerId="AD" clId="Web-{CDAF580C-B495-74C1-7482-A3D703517C7C}" dt="2022-03-28T15:24:36.668" v="810"/>
          <ac:spMkLst>
            <pc:docMk/>
            <pc:sldMk cId="126564520" sldId="1363"/>
            <ac:spMk id="7" creationId="{00000000-0000-0000-0000-000000000000}"/>
          </ac:spMkLst>
        </pc:spChg>
        <pc:spChg chg="del">
          <ac:chgData name="Guest User" userId="S::urn:spo:anon#2ea1203d60072e0d27a4565496ca1e6cd8a8d553e90c2626ab8b1265fb15be13::" providerId="AD" clId="Web-{CDAF580C-B495-74C1-7482-A3D703517C7C}" dt="2022-03-28T15:24:39.683" v="811"/>
          <ac:spMkLst>
            <pc:docMk/>
            <pc:sldMk cId="126564520" sldId="1363"/>
            <ac:spMk id="8" creationId="{00000000-0000-0000-0000-000000000000}"/>
          </ac:spMkLst>
        </pc:spChg>
        <pc:spChg chg="del">
          <ac:chgData name="Guest User" userId="S::urn:spo:anon#2ea1203d60072e0d27a4565496ca1e6cd8a8d553e90c2626ab8b1265fb15be13::" providerId="AD" clId="Web-{CDAF580C-B495-74C1-7482-A3D703517C7C}" dt="2022-03-28T15:24:42.418" v="812"/>
          <ac:spMkLst>
            <pc:docMk/>
            <pc:sldMk cId="126564520" sldId="1363"/>
            <ac:spMk id="9" creationId="{00000000-0000-0000-0000-000000000000}"/>
          </ac:spMkLst>
        </pc:spChg>
        <pc:spChg chg="del">
          <ac:chgData name="Guest User" userId="S::urn:spo:anon#2ea1203d60072e0d27a4565496ca1e6cd8a8d553e90c2626ab8b1265fb15be13::" providerId="AD" clId="Web-{CDAF580C-B495-74C1-7482-A3D703517C7C}" dt="2022-03-28T15:24:45.590" v="813"/>
          <ac:spMkLst>
            <pc:docMk/>
            <pc:sldMk cId="126564520" sldId="1363"/>
            <ac:spMk id="10" creationId="{00000000-0000-0000-0000-000000000000}"/>
          </ac:spMkLst>
        </pc:spChg>
        <pc:spChg chg="del">
          <ac:chgData name="Guest User" userId="S::urn:spo:anon#2ea1203d60072e0d27a4565496ca1e6cd8a8d553e90c2626ab8b1265fb15be13::" providerId="AD" clId="Web-{CDAF580C-B495-74C1-7482-A3D703517C7C}" dt="2022-03-28T15:24:48.746" v="814"/>
          <ac:spMkLst>
            <pc:docMk/>
            <pc:sldMk cId="126564520" sldId="1363"/>
            <ac:spMk id="11" creationId="{00000000-0000-0000-0000-000000000000}"/>
          </ac:spMkLst>
        </pc:spChg>
        <pc:spChg chg="del">
          <ac:chgData name="Guest User" userId="S::urn:spo:anon#2ea1203d60072e0d27a4565496ca1e6cd8a8d553e90c2626ab8b1265fb15be13::" providerId="AD" clId="Web-{CDAF580C-B495-74C1-7482-A3D703517C7C}" dt="2022-03-28T15:24:52.746" v="815"/>
          <ac:spMkLst>
            <pc:docMk/>
            <pc:sldMk cId="126564520" sldId="1363"/>
            <ac:spMk id="12" creationId="{00000000-0000-0000-0000-000000000000}"/>
          </ac:spMkLst>
        </pc:spChg>
        <pc:graphicFrameChg chg="mod modGraphic">
          <ac:chgData name="Guest User" userId="S::urn:spo:anon#2ea1203d60072e0d27a4565496ca1e6cd8a8d553e90c2626ab8b1265fb15be13::" providerId="AD" clId="Web-{CDAF580C-B495-74C1-7482-A3D703517C7C}" dt="2022-03-28T15:25:46.763" v="819" actId="1076"/>
          <ac:graphicFrameMkLst>
            <pc:docMk/>
            <pc:sldMk cId="126564520" sldId="1363"/>
            <ac:graphicFrameMk id="4" creationId="{00000000-0000-0000-0000-000000000000}"/>
          </ac:graphicFrameMkLst>
        </pc:graphicFrameChg>
      </pc:sldChg>
      <pc:sldChg chg="delSp modSp del">
        <pc:chgData name="Guest User" userId="S::urn:spo:anon#2ea1203d60072e0d27a4565496ca1e6cd8a8d553e90c2626ab8b1265fb15be13::" providerId="AD" clId="Web-{CDAF580C-B495-74C1-7482-A3D703517C7C}" dt="2022-03-28T15:01:00.922" v="638"/>
        <pc:sldMkLst>
          <pc:docMk/>
          <pc:sldMk cId="2147474072" sldId="1364"/>
        </pc:sldMkLst>
        <pc:spChg chg="del">
          <ac:chgData name="Guest User" userId="S::urn:spo:anon#2ea1203d60072e0d27a4565496ca1e6cd8a8d553e90c2626ab8b1265fb15be13::" providerId="AD" clId="Web-{CDAF580C-B495-74C1-7482-A3D703517C7C}" dt="2022-03-28T14:52:34.756" v="371"/>
          <ac:spMkLst>
            <pc:docMk/>
            <pc:sldMk cId="2147474072" sldId="1364"/>
            <ac:spMk id="4" creationId="{00000000-0000-0000-0000-000000000000}"/>
          </ac:spMkLst>
        </pc:spChg>
        <pc:graphicFrameChg chg="mod modGraphic">
          <ac:chgData name="Guest User" userId="S::urn:spo:anon#2ea1203d60072e0d27a4565496ca1e6cd8a8d553e90c2626ab8b1265fb15be13::" providerId="AD" clId="Web-{CDAF580C-B495-74C1-7482-A3D703517C7C}" dt="2022-03-28T14:55:52.432" v="391" actId="1076"/>
          <ac:graphicFrameMkLst>
            <pc:docMk/>
            <pc:sldMk cId="2147474072" sldId="1364"/>
            <ac:graphicFrameMk id="8" creationId="{7DCB93F2-FF29-4AA1-88D1-766BF1BA1481}"/>
          </ac:graphicFrameMkLst>
        </pc:graphicFrameChg>
      </pc:sldChg>
      <pc:sldChg chg="delSp ord">
        <pc:chgData name="Guest User" userId="S::urn:spo:anon#2ea1203d60072e0d27a4565496ca1e6cd8a8d553e90c2626ab8b1265fb15be13::" providerId="AD" clId="Web-{CDAF580C-B495-74C1-7482-A3D703517C7C}" dt="2022-03-28T16:18:39.665" v="969"/>
        <pc:sldMkLst>
          <pc:docMk/>
          <pc:sldMk cId="3257422719" sldId="1379"/>
        </pc:sldMkLst>
        <pc:spChg chg="del">
          <ac:chgData name="Guest User" userId="S::urn:spo:anon#2ea1203d60072e0d27a4565496ca1e6cd8a8d553e90c2626ab8b1265fb15be13::" providerId="AD" clId="Web-{CDAF580C-B495-74C1-7482-A3D703517C7C}" dt="2022-03-28T15:33:35.928" v="882"/>
          <ac:spMkLst>
            <pc:docMk/>
            <pc:sldMk cId="3257422719" sldId="1379"/>
            <ac:spMk id="3" creationId="{00000000-0000-0000-0000-000000000000}"/>
          </ac:spMkLst>
        </pc:spChg>
      </pc:sldChg>
      <pc:sldChg chg="modSp">
        <pc:chgData name="Guest User" userId="S::urn:spo:anon#2ea1203d60072e0d27a4565496ca1e6cd8a8d553e90c2626ab8b1265fb15be13::" providerId="AD" clId="Web-{CDAF580C-B495-74C1-7482-A3D703517C7C}" dt="2022-03-28T16:07:08.246" v="917" actId="20577"/>
        <pc:sldMkLst>
          <pc:docMk/>
          <pc:sldMk cId="1695780398" sldId="1381"/>
        </pc:sldMkLst>
        <pc:spChg chg="mod">
          <ac:chgData name="Guest User" userId="S::urn:spo:anon#2ea1203d60072e0d27a4565496ca1e6cd8a8d553e90c2626ab8b1265fb15be13::" providerId="AD" clId="Web-{CDAF580C-B495-74C1-7482-A3D703517C7C}" dt="2022-03-28T16:07:08.246" v="917" actId="20577"/>
          <ac:spMkLst>
            <pc:docMk/>
            <pc:sldMk cId="1695780398" sldId="1381"/>
            <ac:spMk id="5" creationId="{28338BA6-88B9-4D46-AEB2-3351360359DC}"/>
          </ac:spMkLst>
        </pc:spChg>
      </pc:sldChg>
      <pc:sldChg chg="ord">
        <pc:chgData name="Guest User" userId="S::urn:spo:anon#2ea1203d60072e0d27a4565496ca1e6cd8a8d553e90c2626ab8b1265fb15be13::" providerId="AD" clId="Web-{CDAF580C-B495-74C1-7482-A3D703517C7C}" dt="2022-03-28T16:16:13.271" v="955"/>
        <pc:sldMkLst>
          <pc:docMk/>
          <pc:sldMk cId="3740768353" sldId="1387"/>
        </pc:sldMkLst>
      </pc:sldChg>
      <pc:sldChg chg="ord">
        <pc:chgData name="Guest User" userId="S::urn:spo:anon#2ea1203d60072e0d27a4565496ca1e6cd8a8d553e90c2626ab8b1265fb15be13::" providerId="AD" clId="Web-{CDAF580C-B495-74C1-7482-A3D703517C7C}" dt="2022-03-28T15:43:00.876" v="895"/>
        <pc:sldMkLst>
          <pc:docMk/>
          <pc:sldMk cId="1928007577" sldId="1389"/>
        </pc:sldMkLst>
      </pc:sldChg>
      <pc:sldChg chg="ord">
        <pc:chgData name="Guest User" userId="S::urn:spo:anon#2ea1203d60072e0d27a4565496ca1e6cd8a8d553e90c2626ab8b1265fb15be13::" providerId="AD" clId="Web-{CDAF580C-B495-74C1-7482-A3D703517C7C}" dt="2022-03-28T16:13:07.096" v="918"/>
        <pc:sldMkLst>
          <pc:docMk/>
          <pc:sldMk cId="3782359780" sldId="1391"/>
        </pc:sldMkLst>
      </pc:sldChg>
      <pc:sldChg chg="addSp delSp modSp">
        <pc:chgData name="Guest User" userId="S::urn:spo:anon#2ea1203d60072e0d27a4565496ca1e6cd8a8d553e90c2626ab8b1265fb15be13::" providerId="AD" clId="Web-{CDAF580C-B495-74C1-7482-A3D703517C7C}" dt="2022-03-28T16:43:51.161" v="1000" actId="20577"/>
        <pc:sldMkLst>
          <pc:docMk/>
          <pc:sldMk cId="3574336419" sldId="1392"/>
        </pc:sldMkLst>
        <pc:spChg chg="mod">
          <ac:chgData name="Guest User" userId="S::urn:spo:anon#2ea1203d60072e0d27a4565496ca1e6cd8a8d553e90c2626ab8b1265fb15be13::" providerId="AD" clId="Web-{CDAF580C-B495-74C1-7482-A3D703517C7C}" dt="2022-03-28T16:43:51.161" v="1000" actId="20577"/>
          <ac:spMkLst>
            <pc:docMk/>
            <pc:sldMk cId="3574336419" sldId="1392"/>
            <ac:spMk id="2" creationId="{00000000-0000-0000-0000-000000000000}"/>
          </ac:spMkLst>
        </pc:spChg>
        <pc:spChg chg="del">
          <ac:chgData name="Guest User" userId="S::urn:spo:anon#2ea1203d60072e0d27a4565496ca1e6cd8a8d553e90c2626ab8b1265fb15be13::" providerId="AD" clId="Web-{CDAF580C-B495-74C1-7482-A3D703517C7C}" dt="2022-03-28T16:43:25.083" v="994"/>
          <ac:spMkLst>
            <pc:docMk/>
            <pc:sldMk cId="3574336419" sldId="1392"/>
            <ac:spMk id="3" creationId="{00000000-0000-0000-0000-000000000000}"/>
          </ac:spMkLst>
        </pc:spChg>
        <pc:graphicFrameChg chg="add modGraphic">
          <ac:chgData name="Guest User" userId="S::urn:spo:anon#2ea1203d60072e0d27a4565496ca1e6cd8a8d553e90c2626ab8b1265fb15be13::" providerId="AD" clId="Web-{CDAF580C-B495-74C1-7482-A3D703517C7C}" dt="2022-03-28T16:43:38.005" v="995"/>
          <ac:graphicFrameMkLst>
            <pc:docMk/>
            <pc:sldMk cId="3574336419" sldId="1392"/>
            <ac:graphicFrameMk id="5" creationId="{F5E97D01-7062-900E-F1D0-23969853C186}"/>
          </ac:graphicFrameMkLst>
        </pc:graphicFrameChg>
      </pc:sldChg>
      <pc:sldChg chg="modSp">
        <pc:chgData name="Guest User" userId="S::urn:spo:anon#2ea1203d60072e0d27a4565496ca1e6cd8a8d553e90c2626ab8b1265fb15be13::" providerId="AD" clId="Web-{CDAF580C-B495-74C1-7482-A3D703517C7C}" dt="2022-03-28T14:45:57.405" v="369" actId="1076"/>
        <pc:sldMkLst>
          <pc:docMk/>
          <pc:sldMk cId="1397235960" sldId="1393"/>
        </pc:sldMkLst>
        <pc:spChg chg="mod">
          <ac:chgData name="Guest User" userId="S::urn:spo:anon#2ea1203d60072e0d27a4565496ca1e6cd8a8d553e90c2626ab8b1265fb15be13::" providerId="AD" clId="Web-{CDAF580C-B495-74C1-7482-A3D703517C7C}" dt="2022-03-28T14:45:57.405" v="369" actId="1076"/>
          <ac:spMkLst>
            <pc:docMk/>
            <pc:sldMk cId="1397235960" sldId="1393"/>
            <ac:spMk id="3" creationId="{00000000-0000-0000-0000-000000000000}"/>
          </ac:spMkLst>
        </pc:spChg>
      </pc:sldChg>
      <pc:sldChg chg="modSp add replId modNotes">
        <pc:chgData name="Guest User" userId="S::urn:spo:anon#2ea1203d60072e0d27a4565496ca1e6cd8a8d553e90c2626ab8b1265fb15be13::" providerId="AD" clId="Web-{CDAF580C-B495-74C1-7482-A3D703517C7C}" dt="2022-03-28T14:29:02.714" v="278"/>
        <pc:sldMkLst>
          <pc:docMk/>
          <pc:sldMk cId="1146358176" sldId="1394"/>
        </pc:sldMkLst>
        <pc:spChg chg="mod">
          <ac:chgData name="Guest User" userId="S::urn:spo:anon#2ea1203d60072e0d27a4565496ca1e6cd8a8d553e90c2626ab8b1265fb15be13::" providerId="AD" clId="Web-{CDAF580C-B495-74C1-7482-A3D703517C7C}" dt="2022-03-28T14:25:04.960" v="223" actId="20577"/>
          <ac:spMkLst>
            <pc:docMk/>
            <pc:sldMk cId="1146358176" sldId="1394"/>
            <ac:spMk id="3" creationId="{9B1D9728-DEF6-4E62-AADF-1DCD181AD169}"/>
          </ac:spMkLst>
        </pc:spChg>
      </pc:sldChg>
      <pc:sldChg chg="modSp add ord replId modNotes">
        <pc:chgData name="Guest User" userId="S::urn:spo:anon#2ea1203d60072e0d27a4565496ca1e6cd8a8d553e90c2626ab8b1265fb15be13::" providerId="AD" clId="Web-{CDAF580C-B495-74C1-7482-A3D703517C7C}" dt="2022-03-28T14:28:55.324" v="276"/>
        <pc:sldMkLst>
          <pc:docMk/>
          <pc:sldMk cId="2082988712" sldId="1395"/>
        </pc:sldMkLst>
        <pc:spChg chg="mod">
          <ac:chgData name="Guest User" userId="S::urn:spo:anon#2ea1203d60072e0d27a4565496ca1e6cd8a8d553e90c2626ab8b1265fb15be13::" providerId="AD" clId="Web-{CDAF580C-B495-74C1-7482-A3D703517C7C}" dt="2022-03-28T14:25:15.913" v="226" actId="20577"/>
          <ac:spMkLst>
            <pc:docMk/>
            <pc:sldMk cId="2082988712" sldId="1395"/>
            <ac:spMk id="3" creationId="{9B1D9728-DEF6-4E62-AADF-1DCD181AD169}"/>
          </ac:spMkLst>
        </pc:spChg>
      </pc:sldChg>
      <pc:sldChg chg="add ord replId modNotes">
        <pc:chgData name="Guest User" userId="S::urn:spo:anon#2ea1203d60072e0d27a4565496ca1e6cd8a8d553e90c2626ab8b1265fb15be13::" providerId="AD" clId="Web-{CDAF580C-B495-74C1-7482-A3D703517C7C}" dt="2022-03-28T14:28:52.324" v="275"/>
        <pc:sldMkLst>
          <pc:docMk/>
          <pc:sldMk cId="2885163915" sldId="1396"/>
        </pc:sldMkLst>
      </pc:sldChg>
      <pc:sldChg chg="add ord replId modNotes">
        <pc:chgData name="Guest User" userId="S::urn:spo:anon#2ea1203d60072e0d27a4565496ca1e6cd8a8d553e90c2626ab8b1265fb15be13::" providerId="AD" clId="Web-{CDAF580C-B495-74C1-7482-A3D703517C7C}" dt="2022-03-28T14:28:58.777" v="277"/>
        <pc:sldMkLst>
          <pc:docMk/>
          <pc:sldMk cId="3505469656" sldId="1397"/>
        </pc:sldMkLst>
      </pc:sldChg>
      <pc:sldChg chg="addSp delSp modSp new">
        <pc:chgData name="Guest User" userId="S::urn:spo:anon#2ea1203d60072e0d27a4565496ca1e6cd8a8d553e90c2626ab8b1265fb15be13::" providerId="AD" clId="Web-{CDAF580C-B495-74C1-7482-A3D703517C7C}" dt="2022-03-28T14:36:25.941" v="323" actId="1076"/>
        <pc:sldMkLst>
          <pc:docMk/>
          <pc:sldMk cId="1651356310" sldId="1398"/>
        </pc:sldMkLst>
        <pc:spChg chg="mod">
          <ac:chgData name="Guest User" userId="S::urn:spo:anon#2ea1203d60072e0d27a4565496ca1e6cd8a8d553e90c2626ab8b1265fb15be13::" providerId="AD" clId="Web-{CDAF580C-B495-74C1-7482-A3D703517C7C}" dt="2022-03-28T14:36:25.941" v="323" actId="1076"/>
          <ac:spMkLst>
            <pc:docMk/>
            <pc:sldMk cId="1651356310" sldId="1398"/>
            <ac:spMk id="2" creationId="{15067289-0835-D1E0-8B6C-EBA64E449FFC}"/>
          </ac:spMkLst>
        </pc:spChg>
        <pc:spChg chg="add del">
          <ac:chgData name="Guest User" userId="S::urn:spo:anon#2ea1203d60072e0d27a4565496ca1e6cd8a8d553e90c2626ab8b1265fb15be13::" providerId="AD" clId="Web-{CDAF580C-B495-74C1-7482-A3D703517C7C}" dt="2022-03-28T14:35:27.815" v="300"/>
          <ac:spMkLst>
            <pc:docMk/>
            <pc:sldMk cId="1651356310" sldId="1398"/>
            <ac:spMk id="3" creationId="{7DFF3C25-F599-8590-941B-51927A6D4197}"/>
          </ac:spMkLst>
        </pc:spChg>
        <pc:graphicFrameChg chg="add del mod ord modGraphic">
          <ac:chgData name="Guest User" userId="S::urn:spo:anon#2ea1203d60072e0d27a4565496ca1e6cd8a8d553e90c2626ab8b1265fb15be13::" providerId="AD" clId="Web-{CDAF580C-B495-74C1-7482-A3D703517C7C}" dt="2022-03-28T14:34:50.987" v="299"/>
          <ac:graphicFrameMkLst>
            <pc:docMk/>
            <pc:sldMk cId="1651356310" sldId="1398"/>
            <ac:graphicFrameMk id="4" creationId="{5D13CCB8-D624-5B75-5428-CDCF15CCE8D3}"/>
          </ac:graphicFrameMkLst>
        </pc:graphicFrameChg>
        <pc:graphicFrameChg chg="add mod ord modGraphic">
          <ac:chgData name="Guest User" userId="S::urn:spo:anon#2ea1203d60072e0d27a4565496ca1e6cd8a8d553e90c2626ab8b1265fb15be13::" providerId="AD" clId="Web-{CDAF580C-B495-74C1-7482-A3D703517C7C}" dt="2022-03-28T14:36:02.097" v="318"/>
          <ac:graphicFrameMkLst>
            <pc:docMk/>
            <pc:sldMk cId="1651356310" sldId="1398"/>
            <ac:graphicFrameMk id="11" creationId="{B0335BDC-04F6-19E1-FBA0-386D9380A7D3}"/>
          </ac:graphicFrameMkLst>
        </pc:graphicFrameChg>
      </pc:sldChg>
      <pc:sldChg chg="add replId">
        <pc:chgData name="Guest User" userId="S::urn:spo:anon#2ea1203d60072e0d27a4565496ca1e6cd8a8d553e90c2626ab8b1265fb15be13::" providerId="AD" clId="Web-{CDAF580C-B495-74C1-7482-A3D703517C7C}" dt="2022-03-28T14:57:07.839" v="392"/>
        <pc:sldMkLst>
          <pc:docMk/>
          <pc:sldMk cId="3998947340" sldId="1399"/>
        </pc:sldMkLst>
      </pc:sldChg>
      <pc:sldChg chg="delSp modSp add ord replId">
        <pc:chgData name="Guest User" userId="S::urn:spo:anon#2ea1203d60072e0d27a4565496ca1e6cd8a8d553e90c2626ab8b1265fb15be13::" providerId="AD" clId="Web-{CDAF580C-B495-74C1-7482-A3D703517C7C}" dt="2022-03-28T15:43:00.876" v="894"/>
        <pc:sldMkLst>
          <pc:docMk/>
          <pc:sldMk cId="2455386594" sldId="1400"/>
        </pc:sldMkLst>
        <pc:spChg chg="mod">
          <ac:chgData name="Guest User" userId="S::urn:spo:anon#2ea1203d60072e0d27a4565496ca1e6cd8a8d553e90c2626ab8b1265fb15be13::" providerId="AD" clId="Web-{CDAF580C-B495-74C1-7482-A3D703517C7C}" dt="2022-03-28T15:14:47.421" v="700" actId="20577"/>
          <ac:spMkLst>
            <pc:docMk/>
            <pc:sldMk cId="2455386594" sldId="1400"/>
            <ac:spMk id="2" creationId="{00000000-0000-0000-0000-000000000000}"/>
          </ac:spMkLst>
        </pc:spChg>
        <pc:spChg chg="del mod">
          <ac:chgData name="Guest User" userId="S::urn:spo:anon#2ea1203d60072e0d27a4565496ca1e6cd8a8d553e90c2626ab8b1265fb15be13::" providerId="AD" clId="Web-{CDAF580C-B495-74C1-7482-A3D703517C7C}" dt="2022-03-28T15:15:01.297" v="701"/>
          <ac:spMkLst>
            <pc:docMk/>
            <pc:sldMk cId="2455386594" sldId="1400"/>
            <ac:spMk id="3" creationId="{00000000-0000-0000-0000-000000000000}"/>
          </ac:spMkLst>
        </pc:spChg>
        <pc:picChg chg="mod">
          <ac:chgData name="Guest User" userId="S::urn:spo:anon#2ea1203d60072e0d27a4565496ca1e6cd8a8d553e90c2626ab8b1265fb15be13::" providerId="AD" clId="Web-{CDAF580C-B495-74C1-7482-A3D703517C7C}" dt="2022-03-28T15:15:05.250" v="702" actId="1076"/>
          <ac:picMkLst>
            <pc:docMk/>
            <pc:sldMk cId="2455386594" sldId="1400"/>
            <ac:picMk id="2050" creationId="{00000000-0000-0000-0000-000000000000}"/>
          </ac:picMkLst>
        </pc:picChg>
      </pc:sldChg>
      <pc:sldChg chg="delSp modSp new mod modClrScheme chgLayout">
        <pc:chgData name="Guest User" userId="S::urn:spo:anon#2ea1203d60072e0d27a4565496ca1e6cd8a8d553e90c2626ab8b1265fb15be13::" providerId="AD" clId="Web-{CDAF580C-B495-74C1-7482-A3D703517C7C}" dt="2022-03-28T16:15:55.130" v="954"/>
        <pc:sldMkLst>
          <pc:docMk/>
          <pc:sldMk cId="1267631203" sldId="1401"/>
        </pc:sldMkLst>
        <pc:spChg chg="mod ord">
          <ac:chgData name="Guest User" userId="S::urn:spo:anon#2ea1203d60072e0d27a4565496ca1e6cd8a8d553e90c2626ab8b1265fb15be13::" providerId="AD" clId="Web-{CDAF580C-B495-74C1-7482-A3D703517C7C}" dt="2022-03-28T16:15:52.068" v="953" actId="20577"/>
          <ac:spMkLst>
            <pc:docMk/>
            <pc:sldMk cId="1267631203" sldId="1401"/>
            <ac:spMk id="2" creationId="{75C0A772-4650-36C4-C4A0-C5B19079E2BD}"/>
          </ac:spMkLst>
        </pc:spChg>
        <pc:spChg chg="del mod ord">
          <ac:chgData name="Guest User" userId="S::urn:spo:anon#2ea1203d60072e0d27a4565496ca1e6cd8a8d553e90c2626ab8b1265fb15be13::" providerId="AD" clId="Web-{CDAF580C-B495-74C1-7482-A3D703517C7C}" dt="2022-03-28T16:15:55.130" v="954"/>
          <ac:spMkLst>
            <pc:docMk/>
            <pc:sldMk cId="1267631203" sldId="1401"/>
            <ac:spMk id="3" creationId="{A2618AD1-73C8-44FB-FFFB-7B442E69A5B5}"/>
          </ac:spMkLst>
        </pc:spChg>
      </pc:sldChg>
      <pc:sldChg chg="addSp delSp modSp new mod ord setBg">
        <pc:chgData name="Guest User" userId="S::urn:spo:anon#2ea1203d60072e0d27a4565496ca1e6cd8a8d553e90c2626ab8b1265fb15be13::" providerId="AD" clId="Web-{CDAF580C-B495-74C1-7482-A3D703517C7C}" dt="2022-03-28T17:28:57.977" v="1228" actId="20577"/>
        <pc:sldMkLst>
          <pc:docMk/>
          <pc:sldMk cId="71614032" sldId="1402"/>
        </pc:sldMkLst>
        <pc:spChg chg="mod">
          <ac:chgData name="Guest User" userId="S::urn:spo:anon#2ea1203d60072e0d27a4565496ca1e6cd8a8d553e90c2626ab8b1265fb15be13::" providerId="AD" clId="Web-{CDAF580C-B495-74C1-7482-A3D703517C7C}" dt="2022-03-28T17:23:39.096" v="1202" actId="1076"/>
          <ac:spMkLst>
            <pc:docMk/>
            <pc:sldMk cId="71614032" sldId="1402"/>
            <ac:spMk id="2" creationId="{E531766D-2ACA-32C0-EE3A-D00C67C51CC3}"/>
          </ac:spMkLst>
        </pc:spChg>
        <pc:spChg chg="mod">
          <ac:chgData name="Guest User" userId="S::urn:spo:anon#2ea1203d60072e0d27a4565496ca1e6cd8a8d553e90c2626ab8b1265fb15be13::" providerId="AD" clId="Web-{CDAF580C-B495-74C1-7482-A3D703517C7C}" dt="2022-03-28T17:28:57.977" v="1228" actId="20577"/>
          <ac:spMkLst>
            <pc:docMk/>
            <pc:sldMk cId="71614032" sldId="1402"/>
            <ac:spMk id="3" creationId="{DDFB33DE-2FD1-2CD8-D984-4858CC60758B}"/>
          </ac:spMkLst>
        </pc:spChg>
        <pc:spChg chg="add del mod">
          <ac:chgData name="Guest User" userId="S::urn:spo:anon#2ea1203d60072e0d27a4565496ca1e6cd8a8d553e90c2626ab8b1265fb15be13::" providerId="AD" clId="Web-{CDAF580C-B495-74C1-7482-A3D703517C7C}" dt="2022-03-28T16:54:33.954" v="1147"/>
          <ac:spMkLst>
            <pc:docMk/>
            <pc:sldMk cId="71614032" sldId="1402"/>
            <ac:spMk id="5" creationId="{44634522-6328-4EF8-02EC-15907209EB63}"/>
          </ac:spMkLst>
        </pc:spChg>
        <pc:spChg chg="add del">
          <ac:chgData name="Guest User" userId="S::urn:spo:anon#2ea1203d60072e0d27a4565496ca1e6cd8a8d553e90c2626ab8b1265fb15be13::" providerId="AD" clId="Web-{CDAF580C-B495-74C1-7482-A3D703517C7C}" dt="2022-03-28T17:23:02.923" v="1193"/>
          <ac:spMkLst>
            <pc:docMk/>
            <pc:sldMk cId="71614032" sldId="1402"/>
            <ac:spMk id="7" creationId="{C96989B2-7825-8DFB-274C-003792988292}"/>
          </ac:spMkLst>
        </pc:spChg>
        <pc:picChg chg="add mod">
          <ac:chgData name="Guest User" userId="S::urn:spo:anon#2ea1203d60072e0d27a4565496ca1e6cd8a8d553e90c2626ab8b1265fb15be13::" providerId="AD" clId="Web-{CDAF580C-B495-74C1-7482-A3D703517C7C}" dt="2022-03-28T16:54:54.580" v="1151" actId="1076"/>
          <ac:picMkLst>
            <pc:docMk/>
            <pc:sldMk cId="71614032" sldId="1402"/>
            <ac:picMk id="4" creationId="{9A79D601-3628-494E-0357-1E8EFF5A3E1D}"/>
          </ac:picMkLst>
        </pc:picChg>
      </pc:sldChg>
      <pc:sldChg chg="modSp add del replId">
        <pc:chgData name="Guest User" userId="S::urn:spo:anon#2ea1203d60072e0d27a4565496ca1e6cd8a8d553e90c2626ab8b1265fb15be13::" providerId="AD" clId="Web-{CDAF580C-B495-74C1-7482-A3D703517C7C}" dt="2022-03-28T16:40:59.361" v="987"/>
        <pc:sldMkLst>
          <pc:docMk/>
          <pc:sldMk cId="3963368469" sldId="1402"/>
        </pc:sldMkLst>
        <pc:spChg chg="mod">
          <ac:chgData name="Guest User" userId="S::urn:spo:anon#2ea1203d60072e0d27a4565496ca1e6cd8a8d553e90c2626ab8b1265fb15be13::" providerId="AD" clId="Web-{CDAF580C-B495-74C1-7482-A3D703517C7C}" dt="2022-03-28T16:40:55.908" v="986" actId="20577"/>
          <ac:spMkLst>
            <pc:docMk/>
            <pc:sldMk cId="3963368469" sldId="1402"/>
            <ac:spMk id="5" creationId="{28338BA6-88B9-4D46-AEB2-3351360359DC}"/>
          </ac:spMkLst>
        </pc:spChg>
      </pc:sldChg>
      <pc:sldChg chg="addSp modSp new del ord">
        <pc:chgData name="Guest User" userId="S::urn:spo:anon#2ea1203d60072e0d27a4565496ca1e6cd8a8d553e90c2626ab8b1265fb15be13::" providerId="AD" clId="Web-{CDAF580C-B495-74C1-7482-A3D703517C7C}" dt="2022-03-28T17:02:39.401" v="1181"/>
        <pc:sldMkLst>
          <pc:docMk/>
          <pc:sldMk cId="266079537" sldId="1403"/>
        </pc:sldMkLst>
        <pc:spChg chg="mod">
          <ac:chgData name="Guest User" userId="S::urn:spo:anon#2ea1203d60072e0d27a4565496ca1e6cd8a8d553e90c2626ab8b1265fb15be13::" providerId="AD" clId="Web-{CDAF580C-B495-74C1-7482-A3D703517C7C}" dt="2022-03-28T17:02:28.166" v="1180" actId="20577"/>
          <ac:spMkLst>
            <pc:docMk/>
            <pc:sldMk cId="266079537" sldId="1403"/>
            <ac:spMk id="2" creationId="{3A3023C8-30D8-751F-7FBE-87B3816C88B9}"/>
          </ac:spMkLst>
        </pc:spChg>
        <pc:picChg chg="add">
          <ac:chgData name="Guest User" userId="S::urn:spo:anon#2ea1203d60072e0d27a4565496ca1e6cd8a8d553e90c2626ab8b1265fb15be13::" providerId="AD" clId="Web-{CDAF580C-B495-74C1-7482-A3D703517C7C}" dt="2022-03-28T17:02:23.744" v="1179"/>
          <ac:picMkLst>
            <pc:docMk/>
            <pc:sldMk cId="266079537" sldId="1403"/>
            <ac:picMk id="5" creationId="{6CAF9CBD-D9D5-CAAA-8550-69D07744AB4A}"/>
          </ac:picMkLst>
        </pc:picChg>
      </pc:sldChg>
      <pc:sldChg chg="addSp delSp modSp add ord replId">
        <pc:chgData name="Guest User" userId="S::urn:spo:anon#2ea1203d60072e0d27a4565496ca1e6cd8a8d553e90c2626ab8b1265fb15be13::" providerId="AD" clId="Web-{CDAF580C-B495-74C1-7482-A3D703517C7C}" dt="2022-03-28T17:02:06.697" v="1177" actId="1076"/>
        <pc:sldMkLst>
          <pc:docMk/>
          <pc:sldMk cId="3359302855" sldId="1404"/>
        </pc:sldMkLst>
        <pc:spChg chg="mod">
          <ac:chgData name="Guest User" userId="S::urn:spo:anon#2ea1203d60072e0d27a4565496ca1e6cd8a8d553e90c2626ab8b1265fb15be13::" providerId="AD" clId="Web-{CDAF580C-B495-74C1-7482-A3D703517C7C}" dt="2022-03-28T17:02:06.697" v="1177" actId="1076"/>
          <ac:spMkLst>
            <pc:docMk/>
            <pc:sldMk cId="3359302855" sldId="1404"/>
            <ac:spMk id="2" creationId="{E531766D-2ACA-32C0-EE3A-D00C67C51CC3}"/>
          </ac:spMkLst>
        </pc:spChg>
        <pc:spChg chg="del mod">
          <ac:chgData name="Guest User" userId="S::urn:spo:anon#2ea1203d60072e0d27a4565496ca1e6cd8a8d553e90c2626ab8b1265fb15be13::" providerId="AD" clId="Web-{CDAF580C-B495-74C1-7482-A3D703517C7C}" dt="2022-03-28T17:01:39.650" v="1169"/>
          <ac:spMkLst>
            <pc:docMk/>
            <pc:sldMk cId="3359302855" sldId="1404"/>
            <ac:spMk id="3" creationId="{DDFB33DE-2FD1-2CD8-D984-4858CC60758B}"/>
          </ac:spMkLst>
        </pc:spChg>
        <pc:spChg chg="add del mod">
          <ac:chgData name="Guest User" userId="S::urn:spo:anon#2ea1203d60072e0d27a4565496ca1e6cd8a8d553e90c2626ab8b1265fb15be13::" providerId="AD" clId="Web-{CDAF580C-B495-74C1-7482-A3D703517C7C}" dt="2022-03-28T17:01:50.634" v="1173"/>
          <ac:spMkLst>
            <pc:docMk/>
            <pc:sldMk cId="3359302855" sldId="1404"/>
            <ac:spMk id="6" creationId="{1672120A-0862-516B-A65A-1E384959A802}"/>
          </ac:spMkLst>
        </pc:spChg>
      </pc:sldChg>
      <pc:sldChg chg="add ord replId">
        <pc:chgData name="Guest User" userId="S::urn:spo:anon#2ea1203d60072e0d27a4565496ca1e6cd8a8d553e90c2626ab8b1265fb15be13::" providerId="AD" clId="Web-{CDAF580C-B495-74C1-7482-A3D703517C7C}" dt="2022-03-28T17:02:49.620" v="1183"/>
        <pc:sldMkLst>
          <pc:docMk/>
          <pc:sldMk cId="1143954864" sldId="1405"/>
        </pc:sldMkLst>
      </pc:sldChg>
      <pc:sldChg chg="add ord replId">
        <pc:chgData name="Guest User" userId="S::urn:spo:anon#2ea1203d60072e0d27a4565496ca1e6cd8a8d553e90c2626ab8b1265fb15be13::" providerId="AD" clId="Web-{CDAF580C-B495-74C1-7482-A3D703517C7C}" dt="2022-03-28T17:02:57.886" v="1185"/>
        <pc:sldMkLst>
          <pc:docMk/>
          <pc:sldMk cId="839774167" sldId="1406"/>
        </pc:sldMkLst>
      </pc:sldChg>
    </pc:docChg>
  </pc:docChgLst>
  <pc:docChgLst>
    <pc:chgData name="Guest User" userId="S::urn:spo:anon#86ef495a809fd3f1a825daba6256393abdfb14d2a80a96272fd516337fdd03b6::" providerId="AD" clId="Web-{CF7D6E40-B834-C095-A9CE-D10F38FA5C1D}"/>
    <pc:docChg chg="modSld">
      <pc:chgData name="Guest User" userId="S::urn:spo:anon#86ef495a809fd3f1a825daba6256393abdfb14d2a80a96272fd516337fdd03b6::" providerId="AD" clId="Web-{CF7D6E40-B834-C095-A9CE-D10F38FA5C1D}" dt="2022-02-04T15:54:27.488" v="24" actId="1076"/>
      <pc:docMkLst>
        <pc:docMk/>
      </pc:docMkLst>
      <pc:sldChg chg="modSp">
        <pc:chgData name="Guest User" userId="S::urn:spo:anon#86ef495a809fd3f1a825daba6256393abdfb14d2a80a96272fd516337fdd03b6::" providerId="AD" clId="Web-{CF7D6E40-B834-C095-A9CE-D10F38FA5C1D}" dt="2022-02-04T15:54:27.488" v="24" actId="1076"/>
        <pc:sldMkLst>
          <pc:docMk/>
          <pc:sldMk cId="1420141167" sldId="1204"/>
        </pc:sldMkLst>
        <pc:spChg chg="mod">
          <ac:chgData name="Guest User" userId="S::urn:spo:anon#86ef495a809fd3f1a825daba6256393abdfb14d2a80a96272fd516337fdd03b6::" providerId="AD" clId="Web-{CF7D6E40-B834-C095-A9CE-D10F38FA5C1D}" dt="2022-02-04T15:53:56.206" v="16" actId="1076"/>
          <ac:spMkLst>
            <pc:docMk/>
            <pc:sldMk cId="1420141167" sldId="1204"/>
            <ac:spMk id="2" creationId="{00000000-0000-0000-0000-000000000000}"/>
          </ac:spMkLst>
        </pc:spChg>
        <pc:spChg chg="mod">
          <ac:chgData name="Guest User" userId="S::urn:spo:anon#86ef495a809fd3f1a825daba6256393abdfb14d2a80a96272fd516337fdd03b6::" providerId="AD" clId="Web-{CF7D6E40-B834-C095-A9CE-D10F38FA5C1D}" dt="2022-02-04T15:53:21.689" v="7" actId="14100"/>
          <ac:spMkLst>
            <pc:docMk/>
            <pc:sldMk cId="1420141167" sldId="1204"/>
            <ac:spMk id="3" creationId="{00000000-0000-0000-0000-000000000000}"/>
          </ac:spMkLst>
        </pc:spChg>
        <pc:picChg chg="mod">
          <ac:chgData name="Guest User" userId="S::urn:spo:anon#86ef495a809fd3f1a825daba6256393abdfb14d2a80a96272fd516337fdd03b6::" providerId="AD" clId="Web-{CF7D6E40-B834-C095-A9CE-D10F38FA5C1D}" dt="2022-02-04T15:54:27.488" v="24" actId="1076"/>
          <ac:picMkLst>
            <pc:docMk/>
            <pc:sldMk cId="1420141167" sldId="1204"/>
            <ac:picMk id="5" creationId="{00000000-0000-0000-0000-000000000000}"/>
          </ac:picMkLst>
        </pc:picChg>
      </pc:sldChg>
    </pc:docChg>
  </pc:docChgLst>
  <pc:docChgLst>
    <pc:chgData name="Guest User" userId="S::urn:spo:anon#2d0811e898979079e3a6ec9a9036881b50c07483a4ca03ad42b3c534af2c6157::" providerId="AD" clId="Web-{10BBF619-D182-6B29-F418-E983EA0AE586}"/>
    <pc:docChg chg="addSld delSld modSld">
      <pc:chgData name="Guest User" userId="S::urn:spo:anon#2d0811e898979079e3a6ec9a9036881b50c07483a4ca03ad42b3c534af2c6157::" providerId="AD" clId="Web-{10BBF619-D182-6B29-F418-E983EA0AE586}" dt="2022-03-08T04:29:09.521" v="104" actId="20577"/>
      <pc:docMkLst>
        <pc:docMk/>
      </pc:docMkLst>
      <pc:sldChg chg="modSp">
        <pc:chgData name="Guest User" userId="S::urn:spo:anon#2d0811e898979079e3a6ec9a9036881b50c07483a4ca03ad42b3c534af2c6157::" providerId="AD" clId="Web-{10BBF619-D182-6B29-F418-E983EA0AE586}" dt="2022-03-08T04:10:22.214" v="4" actId="14100"/>
        <pc:sldMkLst>
          <pc:docMk/>
          <pc:sldMk cId="837445937" sldId="1183"/>
        </pc:sldMkLst>
        <pc:spChg chg="mod">
          <ac:chgData name="Guest User" userId="S::urn:spo:anon#2d0811e898979079e3a6ec9a9036881b50c07483a4ca03ad42b3c534af2c6157::" providerId="AD" clId="Web-{10BBF619-D182-6B29-F418-E983EA0AE586}" dt="2022-03-08T04:10:22.214" v="4" actId="14100"/>
          <ac:spMkLst>
            <pc:docMk/>
            <pc:sldMk cId="837445937" sldId="1183"/>
            <ac:spMk id="2" creationId="{BA3D9075-0058-4A2B-8FFB-0D242D0FEDB7}"/>
          </ac:spMkLst>
        </pc:spChg>
      </pc:sldChg>
      <pc:sldChg chg="modSp">
        <pc:chgData name="Guest User" userId="S::urn:spo:anon#2d0811e898979079e3a6ec9a9036881b50c07483a4ca03ad42b3c534af2c6157::" providerId="AD" clId="Web-{10BBF619-D182-6B29-F418-E983EA0AE586}" dt="2022-03-08T04:10:46.448" v="6" actId="20577"/>
        <pc:sldMkLst>
          <pc:docMk/>
          <pc:sldMk cId="715537790" sldId="1197"/>
        </pc:sldMkLst>
        <pc:spChg chg="mod">
          <ac:chgData name="Guest User" userId="S::urn:spo:anon#2d0811e898979079e3a6ec9a9036881b50c07483a4ca03ad42b3c534af2c6157::" providerId="AD" clId="Web-{10BBF619-D182-6B29-F418-E983EA0AE586}" dt="2022-03-08T04:10:46.448" v="6" actId="20577"/>
          <ac:spMkLst>
            <pc:docMk/>
            <pc:sldMk cId="715537790" sldId="1197"/>
            <ac:spMk id="3" creationId="{46EDE838-4CFA-4BDE-A741-A6FF53770A6A}"/>
          </ac:spMkLst>
        </pc:spChg>
      </pc:sldChg>
      <pc:sldChg chg="modSp">
        <pc:chgData name="Guest User" userId="S::urn:spo:anon#2d0811e898979079e3a6ec9a9036881b50c07483a4ca03ad42b3c534af2c6157::" providerId="AD" clId="Web-{10BBF619-D182-6B29-F418-E983EA0AE586}" dt="2022-03-08T04:10:48.745" v="7" actId="20577"/>
        <pc:sldMkLst>
          <pc:docMk/>
          <pc:sldMk cId="1852296199" sldId="1198"/>
        </pc:sldMkLst>
        <pc:spChg chg="mod">
          <ac:chgData name="Guest User" userId="S::urn:spo:anon#2d0811e898979079e3a6ec9a9036881b50c07483a4ca03ad42b3c534af2c6157::" providerId="AD" clId="Web-{10BBF619-D182-6B29-F418-E983EA0AE586}" dt="2022-03-08T04:10:48.745" v="7" actId="20577"/>
          <ac:spMkLst>
            <pc:docMk/>
            <pc:sldMk cId="1852296199" sldId="1198"/>
            <ac:spMk id="3" creationId="{30E80EA3-2262-4299-9018-A68922DFBFE6}"/>
          </ac:spMkLst>
        </pc:spChg>
      </pc:sldChg>
      <pc:sldChg chg="modSp">
        <pc:chgData name="Guest User" userId="S::urn:spo:anon#2d0811e898979079e3a6ec9a9036881b50c07483a4ca03ad42b3c534af2c6157::" providerId="AD" clId="Web-{10BBF619-D182-6B29-F418-E983EA0AE586}" dt="2022-03-08T04:10:53.636" v="8" actId="20577"/>
        <pc:sldMkLst>
          <pc:docMk/>
          <pc:sldMk cId="2851953078" sldId="1199"/>
        </pc:sldMkLst>
        <pc:spChg chg="mod">
          <ac:chgData name="Guest User" userId="S::urn:spo:anon#2d0811e898979079e3a6ec9a9036881b50c07483a4ca03ad42b3c534af2c6157::" providerId="AD" clId="Web-{10BBF619-D182-6B29-F418-E983EA0AE586}" dt="2022-03-08T04:10:53.636" v="8" actId="20577"/>
          <ac:spMkLst>
            <pc:docMk/>
            <pc:sldMk cId="2851953078" sldId="1199"/>
            <ac:spMk id="3" creationId="{E791C2F6-2EFF-4C2A-B2A2-5D8E4BA8BB31}"/>
          </ac:spMkLst>
        </pc:spChg>
      </pc:sldChg>
      <pc:sldChg chg="modSp">
        <pc:chgData name="Guest User" userId="S::urn:spo:anon#2d0811e898979079e3a6ec9a9036881b50c07483a4ca03ad42b3c534af2c6157::" providerId="AD" clId="Web-{10BBF619-D182-6B29-F418-E983EA0AE586}" dt="2022-03-08T04:10:58.526" v="9" actId="20577"/>
        <pc:sldMkLst>
          <pc:docMk/>
          <pc:sldMk cId="283340525" sldId="1200"/>
        </pc:sldMkLst>
        <pc:spChg chg="mod">
          <ac:chgData name="Guest User" userId="S::urn:spo:anon#2d0811e898979079e3a6ec9a9036881b50c07483a4ca03ad42b3c534af2c6157::" providerId="AD" clId="Web-{10BBF619-D182-6B29-F418-E983EA0AE586}" dt="2022-03-08T04:10:58.526" v="9" actId="20577"/>
          <ac:spMkLst>
            <pc:docMk/>
            <pc:sldMk cId="283340525" sldId="1200"/>
            <ac:spMk id="3" creationId="{1D9218A8-331B-4C35-9D49-D122BE07752E}"/>
          </ac:spMkLst>
        </pc:spChg>
      </pc:sldChg>
      <pc:sldChg chg="modSp">
        <pc:chgData name="Guest User" userId="S::urn:spo:anon#2d0811e898979079e3a6ec9a9036881b50c07483a4ca03ad42b3c534af2c6157::" providerId="AD" clId="Web-{10BBF619-D182-6B29-F418-E983EA0AE586}" dt="2022-03-08T04:11:05.917" v="11" actId="20577"/>
        <pc:sldMkLst>
          <pc:docMk/>
          <pc:sldMk cId="1509465525" sldId="1201"/>
        </pc:sldMkLst>
        <pc:spChg chg="mod">
          <ac:chgData name="Guest User" userId="S::urn:spo:anon#2d0811e898979079e3a6ec9a9036881b50c07483a4ca03ad42b3c534af2c6157::" providerId="AD" clId="Web-{10BBF619-D182-6B29-F418-E983EA0AE586}" dt="2022-03-08T04:11:05.917" v="11" actId="20577"/>
          <ac:spMkLst>
            <pc:docMk/>
            <pc:sldMk cId="1509465525" sldId="1201"/>
            <ac:spMk id="3" creationId="{249879C8-D5EB-479F-A14E-3530E359814B}"/>
          </ac:spMkLst>
        </pc:spChg>
      </pc:sldChg>
      <pc:sldChg chg="modSp">
        <pc:chgData name="Guest User" userId="S::urn:spo:anon#2d0811e898979079e3a6ec9a9036881b50c07483a4ca03ad42b3c534af2c6157::" providerId="AD" clId="Web-{10BBF619-D182-6B29-F418-E983EA0AE586}" dt="2022-03-08T04:11:33.402" v="19" actId="20577"/>
        <pc:sldMkLst>
          <pc:docMk/>
          <pc:sldMk cId="3422007996" sldId="1202"/>
        </pc:sldMkLst>
        <pc:spChg chg="mod">
          <ac:chgData name="Guest User" userId="S::urn:spo:anon#2d0811e898979079e3a6ec9a9036881b50c07483a4ca03ad42b3c534af2c6157::" providerId="AD" clId="Web-{10BBF619-D182-6B29-F418-E983EA0AE586}" dt="2022-03-08T04:11:33.402" v="19" actId="20577"/>
          <ac:spMkLst>
            <pc:docMk/>
            <pc:sldMk cId="3422007996" sldId="1202"/>
            <ac:spMk id="3" creationId="{4D5BE3DC-FD17-416C-AE84-3A81865F9C27}"/>
          </ac:spMkLst>
        </pc:spChg>
      </pc:sldChg>
      <pc:sldChg chg="modSp">
        <pc:chgData name="Guest User" userId="S::urn:spo:anon#2d0811e898979079e3a6ec9a9036881b50c07483a4ca03ad42b3c534af2c6157::" providerId="AD" clId="Web-{10BBF619-D182-6B29-F418-E983EA0AE586}" dt="2022-03-08T04:11:46.027" v="20" actId="20577"/>
        <pc:sldMkLst>
          <pc:docMk/>
          <pc:sldMk cId="1724770136" sldId="1203"/>
        </pc:sldMkLst>
        <pc:spChg chg="mod">
          <ac:chgData name="Guest User" userId="S::urn:spo:anon#2d0811e898979079e3a6ec9a9036881b50c07483a4ca03ad42b3c534af2c6157::" providerId="AD" clId="Web-{10BBF619-D182-6B29-F418-E983EA0AE586}" dt="2022-03-08T04:11:46.027" v="20" actId="20577"/>
          <ac:spMkLst>
            <pc:docMk/>
            <pc:sldMk cId="1724770136" sldId="1203"/>
            <ac:spMk id="3" creationId="{42580A06-6A5E-42F0-BD83-2D427DC819B6}"/>
          </ac:spMkLst>
        </pc:spChg>
      </pc:sldChg>
      <pc:sldChg chg="modSp">
        <pc:chgData name="Guest User" userId="S::urn:spo:anon#2d0811e898979079e3a6ec9a9036881b50c07483a4ca03ad42b3c534af2c6157::" providerId="AD" clId="Web-{10BBF619-D182-6B29-F418-E983EA0AE586}" dt="2022-03-08T04:13:02.840" v="28" actId="20577"/>
        <pc:sldMkLst>
          <pc:docMk/>
          <pc:sldMk cId="3908614182" sldId="1206"/>
        </pc:sldMkLst>
        <pc:spChg chg="mod">
          <ac:chgData name="Guest User" userId="S::urn:spo:anon#2d0811e898979079e3a6ec9a9036881b50c07483a4ca03ad42b3c534af2c6157::" providerId="AD" clId="Web-{10BBF619-D182-6B29-F418-E983EA0AE586}" dt="2022-03-08T04:13:02.840" v="28" actId="20577"/>
          <ac:spMkLst>
            <pc:docMk/>
            <pc:sldMk cId="3908614182" sldId="1206"/>
            <ac:spMk id="3" creationId="{00000000-0000-0000-0000-000000000000}"/>
          </ac:spMkLst>
        </pc:spChg>
      </pc:sldChg>
      <pc:sldChg chg="modSp">
        <pc:chgData name="Guest User" userId="S::urn:spo:anon#2d0811e898979079e3a6ec9a9036881b50c07483a4ca03ad42b3c534af2c6157::" providerId="AD" clId="Web-{10BBF619-D182-6B29-F418-E983EA0AE586}" dt="2022-03-08T04:12:17.980" v="26" actId="1076"/>
        <pc:sldMkLst>
          <pc:docMk/>
          <pc:sldMk cId="249582529" sldId="1221"/>
        </pc:sldMkLst>
        <pc:spChg chg="mod">
          <ac:chgData name="Guest User" userId="S::urn:spo:anon#2d0811e898979079e3a6ec9a9036881b50c07483a4ca03ad42b3c534af2c6157::" providerId="AD" clId="Web-{10BBF619-D182-6B29-F418-E983EA0AE586}" dt="2022-03-08T04:12:06.761" v="23" actId="14100"/>
          <ac:spMkLst>
            <pc:docMk/>
            <pc:sldMk cId="249582529" sldId="1221"/>
            <ac:spMk id="2" creationId="{BA3D9075-0058-4A2B-8FFB-0D242D0FEDB7}"/>
          </ac:spMkLst>
        </pc:spChg>
        <pc:picChg chg="mod">
          <ac:chgData name="Guest User" userId="S::urn:spo:anon#2d0811e898979079e3a6ec9a9036881b50c07483a4ca03ad42b3c534af2c6157::" providerId="AD" clId="Web-{10BBF619-D182-6B29-F418-E983EA0AE586}" dt="2022-03-08T04:12:17.980" v="26" actId="1076"/>
          <ac:picMkLst>
            <pc:docMk/>
            <pc:sldMk cId="249582529" sldId="1221"/>
            <ac:picMk id="4098" creationId="{D10C27A9-1348-4B87-861E-61E3358076C7}"/>
          </ac:picMkLst>
        </pc:picChg>
      </pc:sldChg>
      <pc:sldChg chg="delSp">
        <pc:chgData name="Guest User" userId="S::urn:spo:anon#2d0811e898979079e3a6ec9a9036881b50c07483a4ca03ad42b3c534af2c6157::" providerId="AD" clId="Web-{10BBF619-D182-6B29-F418-E983EA0AE586}" dt="2022-03-08T04:12:27.965" v="27"/>
        <pc:sldMkLst>
          <pc:docMk/>
          <pc:sldMk cId="762593451" sldId="1234"/>
        </pc:sldMkLst>
        <pc:spChg chg="del">
          <ac:chgData name="Guest User" userId="S::urn:spo:anon#2d0811e898979079e3a6ec9a9036881b50c07483a4ca03ad42b3c534af2c6157::" providerId="AD" clId="Web-{10BBF619-D182-6B29-F418-E983EA0AE586}" dt="2022-03-08T04:12:27.965" v="27"/>
          <ac:spMkLst>
            <pc:docMk/>
            <pc:sldMk cId="762593451" sldId="1234"/>
            <ac:spMk id="6" creationId="{C33C5CBB-F679-45FD-929E-8AAE4A2D84F4}"/>
          </ac:spMkLst>
        </pc:spChg>
      </pc:sldChg>
      <pc:sldChg chg="addSp modSp">
        <pc:chgData name="Guest User" userId="S::urn:spo:anon#2d0811e898979079e3a6ec9a9036881b50c07483a4ca03ad42b3c534af2c6157::" providerId="AD" clId="Web-{10BBF619-D182-6B29-F418-E983EA0AE586}" dt="2022-03-08T04:28:49.896" v="102" actId="1076"/>
        <pc:sldMkLst>
          <pc:docMk/>
          <pc:sldMk cId="970729053" sldId="1240"/>
        </pc:sldMkLst>
        <pc:spChg chg="add mod">
          <ac:chgData name="Guest User" userId="S::urn:spo:anon#2d0811e898979079e3a6ec9a9036881b50c07483a4ca03ad42b3c534af2c6157::" providerId="AD" clId="Web-{10BBF619-D182-6B29-F418-E983EA0AE586}" dt="2022-03-08T04:28:49.896" v="102" actId="1076"/>
          <ac:spMkLst>
            <pc:docMk/>
            <pc:sldMk cId="970729053" sldId="1240"/>
            <ac:spMk id="2" creationId="{F93EBC9A-CB32-4C16-96C3-1E8ECC81E008}"/>
          </ac:spMkLst>
        </pc:spChg>
        <pc:spChg chg="mod">
          <ac:chgData name="Guest User" userId="S::urn:spo:anon#2d0811e898979079e3a6ec9a9036881b50c07483a4ca03ad42b3c534af2c6157::" providerId="AD" clId="Web-{10BBF619-D182-6B29-F418-E983EA0AE586}" dt="2022-03-08T04:25:41.175" v="66" actId="1076"/>
          <ac:spMkLst>
            <pc:docMk/>
            <pc:sldMk cId="970729053" sldId="1240"/>
            <ac:spMk id="6" creationId="{9D527981-4DDF-4B83-9384-395EF94632ED}"/>
          </ac:spMkLst>
        </pc:spChg>
        <pc:picChg chg="mod">
          <ac:chgData name="Guest User" userId="S::urn:spo:anon#2d0811e898979079e3a6ec9a9036881b50c07483a4ca03ad42b3c534af2c6157::" providerId="AD" clId="Web-{10BBF619-D182-6B29-F418-E983EA0AE586}" dt="2022-03-08T04:25:24.581" v="65" actId="1076"/>
          <ac:picMkLst>
            <pc:docMk/>
            <pc:sldMk cId="970729053" sldId="1240"/>
            <ac:picMk id="4" creationId="{87602A17-DF12-413B-8338-2E588F871513}"/>
          </ac:picMkLst>
        </pc:picChg>
      </pc:sldChg>
      <pc:sldChg chg="del">
        <pc:chgData name="Guest User" userId="S::urn:spo:anon#2d0811e898979079e3a6ec9a9036881b50c07483a4ca03ad42b3c534af2c6157::" providerId="AD" clId="Web-{10BBF619-D182-6B29-F418-E983EA0AE586}" dt="2022-03-08T04:25:52.269" v="68"/>
        <pc:sldMkLst>
          <pc:docMk/>
          <pc:sldMk cId="1863744442" sldId="1241"/>
        </pc:sldMkLst>
      </pc:sldChg>
      <pc:sldChg chg="modSp">
        <pc:chgData name="Guest User" userId="S::urn:spo:anon#2d0811e898979079e3a6ec9a9036881b50c07483a4ca03ad42b3c534af2c6157::" providerId="AD" clId="Web-{10BBF619-D182-6B29-F418-E983EA0AE586}" dt="2022-03-08T04:16:04.467" v="29" actId="1076"/>
        <pc:sldMkLst>
          <pc:docMk/>
          <pc:sldMk cId="2180306548" sldId="1244"/>
        </pc:sldMkLst>
        <pc:spChg chg="mod">
          <ac:chgData name="Guest User" userId="S::urn:spo:anon#2d0811e898979079e3a6ec9a9036881b50c07483a4ca03ad42b3c534af2c6157::" providerId="AD" clId="Web-{10BBF619-D182-6B29-F418-E983EA0AE586}" dt="2022-03-08T04:16:04.467" v="29" actId="1076"/>
          <ac:spMkLst>
            <pc:docMk/>
            <pc:sldMk cId="2180306548" sldId="1244"/>
            <ac:spMk id="2" creationId="{00000000-0000-0000-0000-000000000000}"/>
          </ac:spMkLst>
        </pc:spChg>
      </pc:sldChg>
      <pc:sldChg chg="modSp add replId">
        <pc:chgData name="Guest User" userId="S::urn:spo:anon#2d0811e898979079e3a6ec9a9036881b50c07483a4ca03ad42b3c534af2c6157::" providerId="AD" clId="Web-{10BBF619-D182-6B29-F418-E983EA0AE586}" dt="2022-03-08T04:29:09.521" v="104" actId="20577"/>
        <pc:sldMkLst>
          <pc:docMk/>
          <pc:sldMk cId="4253120889" sldId="1246"/>
        </pc:sldMkLst>
        <pc:spChg chg="mod">
          <ac:chgData name="Guest User" userId="S::urn:spo:anon#2d0811e898979079e3a6ec9a9036881b50c07483a4ca03ad42b3c534af2c6157::" providerId="AD" clId="Web-{10BBF619-D182-6B29-F418-E983EA0AE586}" dt="2022-03-08T04:29:09.521" v="104" actId="20577"/>
          <ac:spMkLst>
            <pc:docMk/>
            <pc:sldMk cId="4253120889" sldId="1246"/>
            <ac:spMk id="2" creationId="{F93EBC9A-CB32-4C16-96C3-1E8ECC81E008}"/>
          </ac:spMkLst>
        </pc:spChg>
        <pc:spChg chg="mod">
          <ac:chgData name="Guest User" userId="S::urn:spo:anon#2d0811e898979079e3a6ec9a9036881b50c07483a4ca03ad42b3c534af2c6157::" providerId="AD" clId="Web-{10BBF619-D182-6B29-F418-E983EA0AE586}" dt="2022-03-08T04:26:50.051" v="80" actId="1076"/>
          <ac:spMkLst>
            <pc:docMk/>
            <pc:sldMk cId="4253120889" sldId="1246"/>
            <ac:spMk id="6" creationId="{9D527981-4DDF-4B83-9384-395EF94632ED}"/>
          </ac:spMkLst>
        </pc:spChg>
      </pc:sldChg>
      <pc:sldChg chg="modSp add replId">
        <pc:chgData name="Guest User" userId="S::urn:spo:anon#2d0811e898979079e3a6ec9a9036881b50c07483a4ca03ad42b3c534af2c6157::" providerId="AD" clId="Web-{10BBF619-D182-6B29-F418-E983EA0AE586}" dt="2022-03-08T04:27:40.832" v="98" actId="1076"/>
        <pc:sldMkLst>
          <pc:docMk/>
          <pc:sldMk cId="265837951" sldId="1247"/>
        </pc:sldMkLst>
        <pc:spChg chg="mod">
          <ac:chgData name="Guest User" userId="S::urn:spo:anon#2d0811e898979079e3a6ec9a9036881b50c07483a4ca03ad42b3c534af2c6157::" providerId="AD" clId="Web-{10BBF619-D182-6B29-F418-E983EA0AE586}" dt="2022-03-08T04:27:34.379" v="97" actId="1076"/>
          <ac:spMkLst>
            <pc:docMk/>
            <pc:sldMk cId="265837951" sldId="1247"/>
            <ac:spMk id="2" creationId="{F93EBC9A-CB32-4C16-96C3-1E8ECC81E008}"/>
          </ac:spMkLst>
        </pc:spChg>
        <pc:spChg chg="mod">
          <ac:chgData name="Guest User" userId="S::urn:spo:anon#2d0811e898979079e3a6ec9a9036881b50c07483a4ca03ad42b3c534af2c6157::" providerId="AD" clId="Web-{10BBF619-D182-6B29-F418-E983EA0AE586}" dt="2022-03-08T04:27:40.832" v="98" actId="1076"/>
          <ac:spMkLst>
            <pc:docMk/>
            <pc:sldMk cId="265837951" sldId="1247"/>
            <ac:spMk id="6" creationId="{9D527981-4DDF-4B83-9384-395EF94632ED}"/>
          </ac:spMkLst>
        </pc:spChg>
      </pc:sldChg>
    </pc:docChg>
  </pc:docChgLst>
  <pc:docChgLst>
    <pc:chgData name="Guest User" userId="S::urn:spo:anon#2d0811e898979079e3a6ec9a9036881b50c07483a4ca03ad42b3c534af2c6157::" providerId="AD" clId="Web-{E50C9A23-E73C-27D3-8FDE-866EC7360EA6}"/>
    <pc:docChg chg="modSld">
      <pc:chgData name="Guest User" userId="S::urn:spo:anon#2d0811e898979079e3a6ec9a9036881b50c07483a4ca03ad42b3c534af2c6157::" providerId="AD" clId="Web-{E50C9A23-E73C-27D3-8FDE-866EC7360EA6}" dt="2022-03-07T19:27:25.625" v="1" actId="1076"/>
      <pc:docMkLst>
        <pc:docMk/>
      </pc:docMkLst>
      <pc:sldChg chg="modSp">
        <pc:chgData name="Guest User" userId="S::urn:spo:anon#2d0811e898979079e3a6ec9a9036881b50c07483a4ca03ad42b3c534af2c6157::" providerId="AD" clId="Web-{E50C9A23-E73C-27D3-8FDE-866EC7360EA6}" dt="2022-03-07T19:27:25.625" v="1" actId="1076"/>
        <pc:sldMkLst>
          <pc:docMk/>
          <pc:sldMk cId="4034805378" sldId="257"/>
        </pc:sldMkLst>
        <pc:picChg chg="mod">
          <ac:chgData name="Guest User" userId="S::urn:spo:anon#2d0811e898979079e3a6ec9a9036881b50c07483a4ca03ad42b3c534af2c6157::" providerId="AD" clId="Web-{E50C9A23-E73C-27D3-8FDE-866EC7360EA6}" dt="2022-03-07T19:27:25.625" v="1" actId="1076"/>
          <ac:picMkLst>
            <pc:docMk/>
            <pc:sldMk cId="4034805378" sldId="257"/>
            <ac:picMk id="1028" creationId="{E859FD0B-11D8-48F5-B93D-544818367250}"/>
          </ac:picMkLst>
        </pc:picChg>
      </pc:sldChg>
    </pc:docChg>
  </pc:docChgLst>
  <pc:docChgLst>
    <pc:chgData name="Guest User" userId="S::urn:spo:anon#701c719389ca1da9523e007a658960a25f6d148929373ee3e3f4e8b1cc7a2eba::" providerId="AD" clId="Web-{79C90644-07E5-59CE-178D-AA0928D7A020}"/>
    <pc:docChg chg="addSld delSld modSld">
      <pc:chgData name="Guest User" userId="S::urn:spo:anon#701c719389ca1da9523e007a658960a25f6d148929373ee3e3f4e8b1cc7a2eba::" providerId="AD" clId="Web-{79C90644-07E5-59CE-178D-AA0928D7A020}" dt="2022-12-05T23:05:19.935" v="54"/>
      <pc:docMkLst>
        <pc:docMk/>
      </pc:docMkLst>
      <pc:sldChg chg="modSp">
        <pc:chgData name="Guest User" userId="S::urn:spo:anon#701c719389ca1da9523e007a658960a25f6d148929373ee3e3f4e8b1cc7a2eba::" providerId="AD" clId="Web-{79C90644-07E5-59CE-178D-AA0928D7A020}" dt="2022-12-05T22:16:05.223" v="53" actId="20577"/>
        <pc:sldMkLst>
          <pc:docMk/>
          <pc:sldMk cId="1653850376" sldId="1450"/>
        </pc:sldMkLst>
        <pc:spChg chg="mod">
          <ac:chgData name="Guest User" userId="S::urn:spo:anon#701c719389ca1da9523e007a658960a25f6d148929373ee3e3f4e8b1cc7a2eba::" providerId="AD" clId="Web-{79C90644-07E5-59CE-178D-AA0928D7A020}" dt="2022-12-05T22:16:05.223" v="53" actId="20577"/>
          <ac:spMkLst>
            <pc:docMk/>
            <pc:sldMk cId="1653850376" sldId="1450"/>
            <ac:spMk id="3" creationId="{56D85697-DDD5-A5BD-34FC-9951A63EE134}"/>
          </ac:spMkLst>
        </pc:spChg>
      </pc:sldChg>
      <pc:sldChg chg="new del">
        <pc:chgData name="Guest User" userId="S::urn:spo:anon#701c719389ca1da9523e007a658960a25f6d148929373ee3e3f4e8b1cc7a2eba::" providerId="AD" clId="Web-{79C90644-07E5-59CE-178D-AA0928D7A020}" dt="2022-12-05T21:45:32.336" v="1"/>
        <pc:sldMkLst>
          <pc:docMk/>
          <pc:sldMk cId="3127819081" sldId="1450"/>
        </pc:sldMkLst>
      </pc:sldChg>
      <pc:sldChg chg="del">
        <pc:chgData name="Guest User" userId="S::urn:spo:anon#701c719389ca1da9523e007a658960a25f6d148929373ee3e3f4e8b1cc7a2eba::" providerId="AD" clId="Web-{79C90644-07E5-59CE-178D-AA0928D7A020}" dt="2022-12-05T23:05:19.935" v="54"/>
        <pc:sldMkLst>
          <pc:docMk/>
          <pc:sldMk cId="229329152" sldId="1456"/>
        </pc:sldMkLst>
      </pc:sldChg>
    </pc:docChg>
  </pc:docChgLst>
  <pc:docChgLst>
    <pc:chgData name="Guest User" userId="S::urn:spo:anon#701c719389ca1da9523e007a658960a25f6d148929373ee3e3f4e8b1cc7a2eba::" providerId="AD" clId="Web-{0E07E7F1-A11F-B02F-5C9B-127E153C3E90}"/>
    <pc:docChg chg="modSld">
      <pc:chgData name="Guest User" userId="S::urn:spo:anon#701c719389ca1da9523e007a658960a25f6d148929373ee3e3f4e8b1cc7a2eba::" providerId="AD" clId="Web-{0E07E7F1-A11F-B02F-5C9B-127E153C3E90}" dt="2022-12-05T19:27:23.778" v="5" actId="20577"/>
      <pc:docMkLst>
        <pc:docMk/>
      </pc:docMkLst>
      <pc:sldChg chg="modSp">
        <pc:chgData name="Guest User" userId="S::urn:spo:anon#701c719389ca1da9523e007a658960a25f6d148929373ee3e3f4e8b1cc7a2eba::" providerId="AD" clId="Web-{0E07E7F1-A11F-B02F-5C9B-127E153C3E90}" dt="2022-12-05T19:27:23.778" v="5" actId="20577"/>
        <pc:sldMkLst>
          <pc:docMk/>
          <pc:sldMk cId="71614032" sldId="1402"/>
        </pc:sldMkLst>
        <pc:spChg chg="mod">
          <ac:chgData name="Guest User" userId="S::urn:spo:anon#701c719389ca1da9523e007a658960a25f6d148929373ee3e3f4e8b1cc7a2eba::" providerId="AD" clId="Web-{0E07E7F1-A11F-B02F-5C9B-127E153C3E90}" dt="2022-12-05T19:27:23.778" v="5" actId="20577"/>
          <ac:spMkLst>
            <pc:docMk/>
            <pc:sldMk cId="71614032" sldId="1402"/>
            <ac:spMk id="3" creationId="{DDFB33DE-2FD1-2CD8-D984-4858CC60758B}"/>
          </ac:spMkLst>
        </pc:spChg>
      </pc:sldChg>
      <pc:sldChg chg="modSp">
        <pc:chgData name="Guest User" userId="S::urn:spo:anon#701c719389ca1da9523e007a658960a25f6d148929373ee3e3f4e8b1cc7a2eba::" providerId="AD" clId="Web-{0E07E7F1-A11F-B02F-5C9B-127E153C3E90}" dt="2022-12-05T19:24:47.909" v="4" actId="20577"/>
        <pc:sldMkLst>
          <pc:docMk/>
          <pc:sldMk cId="2384729819" sldId="1444"/>
        </pc:sldMkLst>
        <pc:spChg chg="mod">
          <ac:chgData name="Guest User" userId="S::urn:spo:anon#701c719389ca1da9523e007a658960a25f6d148929373ee3e3f4e8b1cc7a2eba::" providerId="AD" clId="Web-{0E07E7F1-A11F-B02F-5C9B-127E153C3E90}" dt="2022-12-05T19:24:47.909" v="4" actId="20577"/>
          <ac:spMkLst>
            <pc:docMk/>
            <pc:sldMk cId="2384729819" sldId="1444"/>
            <ac:spMk id="6" creationId="{51007CBB-0697-DEA7-9983-3E6AA3ED27E0}"/>
          </ac:spMkLst>
        </pc:spChg>
      </pc:sldChg>
    </pc:docChg>
  </pc:docChgLst>
  <pc:docChgLst>
    <pc:chgData name="Miller, Heidi [NEA]" userId="S::hmiller@nea.org::dc6a611b-98bc-40da-96a0-d4073e000613" providerId="AD" clId="Web-{99305055-B1FE-9A98-E584-708FD61A7FFE}"/>
    <pc:docChg chg="addSld delSld modSld sldOrd">
      <pc:chgData name="Miller, Heidi [NEA]" userId="S::hmiller@nea.org::dc6a611b-98bc-40da-96a0-d4073e000613" providerId="AD" clId="Web-{99305055-B1FE-9A98-E584-708FD61A7FFE}" dt="2022-06-16T16:21:59.234" v="783" actId="20577"/>
      <pc:docMkLst>
        <pc:docMk/>
      </pc:docMkLst>
      <pc:sldChg chg="del ord">
        <pc:chgData name="Miller, Heidi [NEA]" userId="S::hmiller@nea.org::dc6a611b-98bc-40da-96a0-d4073e000613" providerId="AD" clId="Web-{99305055-B1FE-9A98-E584-708FD61A7FFE}" dt="2022-06-16T14:49:37.711" v="138"/>
        <pc:sldMkLst>
          <pc:docMk/>
          <pc:sldMk cId="916194989" sldId="1275"/>
        </pc:sldMkLst>
      </pc:sldChg>
      <pc:sldChg chg="del ord">
        <pc:chgData name="Miller, Heidi [NEA]" userId="S::hmiller@nea.org::dc6a611b-98bc-40da-96a0-d4073e000613" providerId="AD" clId="Web-{99305055-B1FE-9A98-E584-708FD61A7FFE}" dt="2022-06-16T14:49:38.664" v="139"/>
        <pc:sldMkLst>
          <pc:docMk/>
          <pc:sldMk cId="3814660930" sldId="1276"/>
        </pc:sldMkLst>
      </pc:sldChg>
      <pc:sldChg chg="del">
        <pc:chgData name="Miller, Heidi [NEA]" userId="S::hmiller@nea.org::dc6a611b-98bc-40da-96a0-d4073e000613" providerId="AD" clId="Web-{99305055-B1FE-9A98-E584-708FD61A7FFE}" dt="2022-06-16T14:49:26.336" v="135"/>
        <pc:sldMkLst>
          <pc:docMk/>
          <pc:sldMk cId="3430006484" sldId="1277"/>
        </pc:sldMkLst>
      </pc:sldChg>
      <pc:sldChg chg="addSp modSp ord">
        <pc:chgData name="Miller, Heidi [NEA]" userId="S::hmiller@nea.org::dc6a611b-98bc-40da-96a0-d4073e000613" providerId="AD" clId="Web-{99305055-B1FE-9A98-E584-708FD61A7FFE}" dt="2022-06-16T15:11:36.531" v="152"/>
        <pc:sldMkLst>
          <pc:docMk/>
          <pc:sldMk cId="1663500328" sldId="1281"/>
        </pc:sldMkLst>
        <pc:spChg chg="add mod">
          <ac:chgData name="Miller, Heidi [NEA]" userId="S::hmiller@nea.org::dc6a611b-98bc-40da-96a0-d4073e000613" providerId="AD" clId="Web-{99305055-B1FE-9A98-E584-708FD61A7FFE}" dt="2022-06-16T15:11:36.531" v="152"/>
          <ac:spMkLst>
            <pc:docMk/>
            <pc:sldMk cId="1663500328" sldId="1281"/>
            <ac:spMk id="136" creationId="{81A5311C-22D5-9B74-16E1-C3F95640F209}"/>
          </ac:spMkLst>
        </pc:spChg>
      </pc:sldChg>
      <pc:sldChg chg="del">
        <pc:chgData name="Miller, Heidi [NEA]" userId="S::hmiller@nea.org::dc6a611b-98bc-40da-96a0-d4073e000613" providerId="AD" clId="Web-{99305055-B1FE-9A98-E584-708FD61A7FFE}" dt="2022-06-16T16:08:01.619" v="204"/>
        <pc:sldMkLst>
          <pc:docMk/>
          <pc:sldMk cId="729875348" sldId="1284"/>
        </pc:sldMkLst>
      </pc:sldChg>
      <pc:sldChg chg="modSp">
        <pc:chgData name="Miller, Heidi [NEA]" userId="S::hmiller@nea.org::dc6a611b-98bc-40da-96a0-d4073e000613" providerId="AD" clId="Web-{99305055-B1FE-9A98-E584-708FD61A7FFE}" dt="2022-06-16T14:40:14.755" v="20" actId="14100"/>
        <pc:sldMkLst>
          <pc:docMk/>
          <pc:sldMk cId="169358956" sldId="1347"/>
        </pc:sldMkLst>
        <pc:spChg chg="mod">
          <ac:chgData name="Miller, Heidi [NEA]" userId="S::hmiller@nea.org::dc6a611b-98bc-40da-96a0-d4073e000613" providerId="AD" clId="Web-{99305055-B1FE-9A98-E584-708FD61A7FFE}" dt="2022-06-16T14:40:14.755" v="20" actId="14100"/>
          <ac:spMkLst>
            <pc:docMk/>
            <pc:sldMk cId="169358956" sldId="1347"/>
            <ac:spMk id="3" creationId="{DD4B3716-8F7A-5D46-ADA1-F8B47B8E0D98}"/>
          </ac:spMkLst>
        </pc:spChg>
      </pc:sldChg>
      <pc:sldChg chg="del ord">
        <pc:chgData name="Miller, Heidi [NEA]" userId="S::hmiller@nea.org::dc6a611b-98bc-40da-96a0-d4073e000613" providerId="AD" clId="Web-{99305055-B1FE-9A98-E584-708FD61A7FFE}" dt="2022-06-16T14:49:41.102" v="140"/>
        <pc:sldMkLst>
          <pc:docMk/>
          <pc:sldMk cId="1633020125" sldId="1357"/>
        </pc:sldMkLst>
      </pc:sldChg>
      <pc:sldChg chg="del ord">
        <pc:chgData name="Miller, Heidi [NEA]" userId="S::hmiller@nea.org::dc6a611b-98bc-40da-96a0-d4073e000613" providerId="AD" clId="Web-{99305055-B1FE-9A98-E584-708FD61A7FFE}" dt="2022-06-16T15:29:13.303" v="201"/>
        <pc:sldMkLst>
          <pc:docMk/>
          <pc:sldMk cId="1723082700" sldId="1358"/>
        </pc:sldMkLst>
      </pc:sldChg>
      <pc:sldChg chg="addSp delSp modSp mod ord setBg modNotes">
        <pc:chgData name="Miller, Heidi [NEA]" userId="S::hmiller@nea.org::dc6a611b-98bc-40da-96a0-d4073e000613" providerId="AD" clId="Web-{99305055-B1FE-9A98-E584-708FD61A7FFE}" dt="2022-06-16T14:45:53.897" v="117" actId="14100"/>
        <pc:sldMkLst>
          <pc:docMk/>
          <pc:sldMk cId="1054383780" sldId="1359"/>
        </pc:sldMkLst>
        <pc:spChg chg="mod">
          <ac:chgData name="Miller, Heidi [NEA]" userId="S::hmiller@nea.org::dc6a611b-98bc-40da-96a0-d4073e000613" providerId="AD" clId="Web-{99305055-B1FE-9A98-E584-708FD61A7FFE}" dt="2022-06-16T14:45:44.522" v="116" actId="14100"/>
          <ac:spMkLst>
            <pc:docMk/>
            <pc:sldMk cId="1054383780" sldId="1359"/>
            <ac:spMk id="2" creationId="{00000000-0000-0000-0000-000000000000}"/>
          </ac:spMkLst>
        </pc:spChg>
        <pc:spChg chg="mod ord">
          <ac:chgData name="Miller, Heidi [NEA]" userId="S::hmiller@nea.org::dc6a611b-98bc-40da-96a0-d4073e000613" providerId="AD" clId="Web-{99305055-B1FE-9A98-E584-708FD61A7FFE}" dt="2022-06-16T14:45:15.600" v="106"/>
          <ac:spMkLst>
            <pc:docMk/>
            <pc:sldMk cId="1054383780" sldId="1359"/>
            <ac:spMk id="4" creationId="{00000000-0000-0000-0000-000000000000}"/>
          </ac:spMkLst>
        </pc:spChg>
        <pc:spChg chg="add mod">
          <ac:chgData name="Miller, Heidi [NEA]" userId="S::hmiller@nea.org::dc6a611b-98bc-40da-96a0-d4073e000613" providerId="AD" clId="Web-{99305055-B1FE-9A98-E584-708FD61A7FFE}" dt="2022-06-16T14:45:53.897" v="117" actId="14100"/>
          <ac:spMkLst>
            <pc:docMk/>
            <pc:sldMk cId="1054383780" sldId="1359"/>
            <ac:spMk id="107" creationId="{BEE781B6-78F3-3FC8-5294-4C96F11F1C01}"/>
          </ac:spMkLst>
        </pc:spChg>
        <pc:spChg chg="add del mod">
          <ac:chgData name="Miller, Heidi [NEA]" userId="S::hmiller@nea.org::dc6a611b-98bc-40da-96a0-d4073e000613" providerId="AD" clId="Web-{99305055-B1FE-9A98-E584-708FD61A7FFE}" dt="2022-06-16T14:45:21.022" v="107"/>
          <ac:spMkLst>
            <pc:docMk/>
            <pc:sldMk cId="1054383780" sldId="1359"/>
            <ac:spMk id="109" creationId="{0725EBEA-F322-8078-B198-F99434447AA6}"/>
          </ac:spMkLst>
        </pc:spChg>
        <pc:graphicFrameChg chg="del modGraphic">
          <ac:chgData name="Miller, Heidi [NEA]" userId="S::hmiller@nea.org::dc6a611b-98bc-40da-96a0-d4073e000613" providerId="AD" clId="Web-{99305055-B1FE-9A98-E584-708FD61A7FFE}" dt="2022-06-16T14:43:48.506" v="66"/>
          <ac:graphicFrameMkLst>
            <pc:docMk/>
            <pc:sldMk cId="1054383780" sldId="1359"/>
            <ac:graphicFrameMk id="6" creationId="{EFD68230-692B-139A-C3A7-347679CFFA2A}"/>
          </ac:graphicFrameMkLst>
        </pc:graphicFrameChg>
        <pc:picChg chg="add mod">
          <ac:chgData name="Miller, Heidi [NEA]" userId="S::hmiller@nea.org::dc6a611b-98bc-40da-96a0-d4073e000613" providerId="AD" clId="Web-{99305055-B1FE-9A98-E584-708FD61A7FFE}" dt="2022-06-16T14:45:28.507" v="109" actId="14100"/>
          <ac:picMkLst>
            <pc:docMk/>
            <pc:sldMk cId="1054383780" sldId="1359"/>
            <ac:picMk id="108" creationId="{3F8ABB1D-630A-73D7-E4C3-CCE118B138F7}"/>
          </ac:picMkLst>
        </pc:picChg>
      </pc:sldChg>
      <pc:sldChg chg="modSp ord">
        <pc:chgData name="Miller, Heidi [NEA]" userId="S::hmiller@nea.org::dc6a611b-98bc-40da-96a0-d4073e000613" providerId="AD" clId="Web-{99305055-B1FE-9A98-E584-708FD61A7FFE}" dt="2022-06-16T14:48:11.804" v="121" actId="1076"/>
        <pc:sldMkLst>
          <pc:docMk/>
          <pc:sldMk cId="3609913721" sldId="1360"/>
        </pc:sldMkLst>
        <pc:spChg chg="mod">
          <ac:chgData name="Miller, Heidi [NEA]" userId="S::hmiller@nea.org::dc6a611b-98bc-40da-96a0-d4073e000613" providerId="AD" clId="Web-{99305055-B1FE-9A98-E584-708FD61A7FFE}" dt="2022-06-16T14:48:11.804" v="121" actId="1076"/>
          <ac:spMkLst>
            <pc:docMk/>
            <pc:sldMk cId="3609913721" sldId="1360"/>
            <ac:spMk id="2" creationId="{8227AE9C-C22F-4BDE-971E-B46B30E999F6}"/>
          </ac:spMkLst>
        </pc:spChg>
      </pc:sldChg>
      <pc:sldChg chg="del ord">
        <pc:chgData name="Miller, Heidi [NEA]" userId="S::hmiller@nea.org::dc6a611b-98bc-40da-96a0-d4073e000613" providerId="AD" clId="Web-{99305055-B1FE-9A98-E584-708FD61A7FFE}" dt="2022-06-16T14:49:35.586" v="136"/>
        <pc:sldMkLst>
          <pc:docMk/>
          <pc:sldMk cId="3148308382" sldId="1361"/>
        </pc:sldMkLst>
      </pc:sldChg>
      <pc:sldChg chg="del ord">
        <pc:chgData name="Miller, Heidi [NEA]" userId="S::hmiller@nea.org::dc6a611b-98bc-40da-96a0-d4073e000613" providerId="AD" clId="Web-{99305055-B1FE-9A98-E584-708FD61A7FFE}" dt="2022-06-16T14:49:37.211" v="137"/>
        <pc:sldMkLst>
          <pc:docMk/>
          <pc:sldMk cId="3257422719" sldId="1379"/>
        </pc:sldMkLst>
      </pc:sldChg>
      <pc:sldChg chg="del">
        <pc:chgData name="Miller, Heidi [NEA]" userId="S::hmiller@nea.org::dc6a611b-98bc-40da-96a0-d4073e000613" providerId="AD" clId="Web-{99305055-B1FE-9A98-E584-708FD61A7FFE}" dt="2022-06-16T16:07:58.837" v="202"/>
        <pc:sldMkLst>
          <pc:docMk/>
          <pc:sldMk cId="2544483761" sldId="1382"/>
        </pc:sldMkLst>
      </pc:sldChg>
      <pc:sldChg chg="modSp">
        <pc:chgData name="Miller, Heidi [NEA]" userId="S::hmiller@nea.org::dc6a611b-98bc-40da-96a0-d4073e000613" providerId="AD" clId="Web-{99305055-B1FE-9A98-E584-708FD61A7FFE}" dt="2022-06-16T15:27:48.849" v="200" actId="20577"/>
        <pc:sldMkLst>
          <pc:docMk/>
          <pc:sldMk cId="3893323918" sldId="1388"/>
        </pc:sldMkLst>
        <pc:spChg chg="mod">
          <ac:chgData name="Miller, Heidi [NEA]" userId="S::hmiller@nea.org::dc6a611b-98bc-40da-96a0-d4073e000613" providerId="AD" clId="Web-{99305055-B1FE-9A98-E584-708FD61A7FFE}" dt="2022-06-16T15:27:48.849" v="200" actId="20577"/>
          <ac:spMkLst>
            <pc:docMk/>
            <pc:sldMk cId="3893323918" sldId="1388"/>
            <ac:spMk id="3" creationId="{BB454F55-FEE9-2B91-7B1A-4C45F390A0E0}"/>
          </ac:spMkLst>
        </pc:spChg>
      </pc:sldChg>
      <pc:sldChg chg="modSp">
        <pc:chgData name="Miller, Heidi [NEA]" userId="S::hmiller@nea.org::dc6a611b-98bc-40da-96a0-d4073e000613" providerId="AD" clId="Web-{99305055-B1FE-9A98-E584-708FD61A7FFE}" dt="2022-06-16T14:39:42.458" v="9" actId="20577"/>
        <pc:sldMkLst>
          <pc:docMk/>
          <pc:sldMk cId="1928007577" sldId="1389"/>
        </pc:sldMkLst>
        <pc:spChg chg="mod">
          <ac:chgData name="Miller, Heidi [NEA]" userId="S::hmiller@nea.org::dc6a611b-98bc-40da-96a0-d4073e000613" providerId="AD" clId="Web-{99305055-B1FE-9A98-E584-708FD61A7FFE}" dt="2022-06-16T14:39:42.458" v="9" actId="20577"/>
          <ac:spMkLst>
            <pc:docMk/>
            <pc:sldMk cId="1928007577" sldId="1389"/>
            <ac:spMk id="3" creationId="{00000000-0000-0000-0000-000000000000}"/>
          </ac:spMkLst>
        </pc:spChg>
      </pc:sldChg>
      <pc:sldChg chg="ord">
        <pc:chgData name="Miller, Heidi [NEA]" userId="S::hmiller@nea.org::dc6a611b-98bc-40da-96a0-d4073e000613" providerId="AD" clId="Web-{99305055-B1FE-9A98-E584-708FD61A7FFE}" dt="2022-06-16T15:01:25.481" v="141"/>
        <pc:sldMkLst>
          <pc:docMk/>
          <pc:sldMk cId="3782359780" sldId="1391"/>
        </pc:sldMkLst>
      </pc:sldChg>
      <pc:sldChg chg="modSp">
        <pc:chgData name="Miller, Heidi [NEA]" userId="S::hmiller@nea.org::dc6a611b-98bc-40da-96a0-d4073e000613" providerId="AD" clId="Web-{99305055-B1FE-9A98-E584-708FD61A7FFE}" dt="2022-06-16T14:49:05.727" v="134" actId="20577"/>
        <pc:sldMkLst>
          <pc:docMk/>
          <pc:sldMk cId="3998947340" sldId="1399"/>
        </pc:sldMkLst>
        <pc:graphicFrameChg chg="modGraphic">
          <ac:chgData name="Miller, Heidi [NEA]" userId="S::hmiller@nea.org::dc6a611b-98bc-40da-96a0-d4073e000613" providerId="AD" clId="Web-{99305055-B1FE-9A98-E584-708FD61A7FFE}" dt="2022-06-16T14:49:05.727" v="134" actId="20577"/>
          <ac:graphicFrameMkLst>
            <pc:docMk/>
            <pc:sldMk cId="3998947340" sldId="1399"/>
            <ac:graphicFrameMk id="30" creationId="{7DCB93F2-FF29-4AA1-88D1-766BF1BA1481}"/>
          </ac:graphicFrameMkLst>
        </pc:graphicFrameChg>
      </pc:sldChg>
      <pc:sldChg chg="modSp ord">
        <pc:chgData name="Miller, Heidi [NEA]" userId="S::hmiller@nea.org::dc6a611b-98bc-40da-96a0-d4073e000613" providerId="AD" clId="Web-{99305055-B1FE-9A98-E584-708FD61A7FFE}" dt="2022-06-16T14:42:04.146" v="51" actId="20577"/>
        <pc:sldMkLst>
          <pc:docMk/>
          <pc:sldMk cId="1267631203" sldId="1401"/>
        </pc:sldMkLst>
        <pc:spChg chg="mod">
          <ac:chgData name="Miller, Heidi [NEA]" userId="S::hmiller@nea.org::dc6a611b-98bc-40da-96a0-d4073e000613" providerId="AD" clId="Web-{99305055-B1FE-9A98-E584-708FD61A7FFE}" dt="2022-06-16T14:42:04.146" v="51" actId="20577"/>
          <ac:spMkLst>
            <pc:docMk/>
            <pc:sldMk cId="1267631203" sldId="1401"/>
            <ac:spMk id="2" creationId="{75C0A772-4650-36C4-C4A0-C5B19079E2BD}"/>
          </ac:spMkLst>
        </pc:spChg>
      </pc:sldChg>
      <pc:sldChg chg="modSp">
        <pc:chgData name="Miller, Heidi [NEA]" userId="S::hmiller@nea.org::dc6a611b-98bc-40da-96a0-d4073e000613" providerId="AD" clId="Web-{99305055-B1FE-9A98-E584-708FD61A7FFE}" dt="2022-06-16T15:04:31.185" v="146" actId="20577"/>
        <pc:sldMkLst>
          <pc:docMk/>
          <pc:sldMk cId="71614032" sldId="1402"/>
        </pc:sldMkLst>
        <pc:spChg chg="mod">
          <ac:chgData name="Miller, Heidi [NEA]" userId="S::hmiller@nea.org::dc6a611b-98bc-40da-96a0-d4073e000613" providerId="AD" clId="Web-{99305055-B1FE-9A98-E584-708FD61A7FFE}" dt="2022-06-16T15:04:31.185" v="146" actId="20577"/>
          <ac:spMkLst>
            <pc:docMk/>
            <pc:sldMk cId="71614032" sldId="1402"/>
            <ac:spMk id="3" creationId="{DDFB33DE-2FD1-2CD8-D984-4858CC60758B}"/>
          </ac:spMkLst>
        </pc:spChg>
      </pc:sldChg>
      <pc:sldChg chg="ord">
        <pc:chgData name="Miller, Heidi [NEA]" userId="S::hmiller@nea.org::dc6a611b-98bc-40da-96a0-d4073e000613" providerId="AD" clId="Web-{99305055-B1FE-9A98-E584-708FD61A7FFE}" dt="2022-06-16T15:01:29.387" v="142"/>
        <pc:sldMkLst>
          <pc:docMk/>
          <pc:sldMk cId="3359302855" sldId="1404"/>
        </pc:sldMkLst>
      </pc:sldChg>
      <pc:sldChg chg="del">
        <pc:chgData name="Miller, Heidi [NEA]" userId="S::hmiller@nea.org::dc6a611b-98bc-40da-96a0-d4073e000613" providerId="AD" clId="Web-{99305055-B1FE-9A98-E584-708FD61A7FFE}" dt="2022-06-16T15:26:39.849" v="197"/>
        <pc:sldMkLst>
          <pc:docMk/>
          <pc:sldMk cId="3100237667" sldId="1409"/>
        </pc:sldMkLst>
      </pc:sldChg>
      <pc:sldChg chg="del">
        <pc:chgData name="Miller, Heidi [NEA]" userId="S::hmiller@nea.org::dc6a611b-98bc-40da-96a0-d4073e000613" providerId="AD" clId="Web-{99305055-B1FE-9A98-E584-708FD61A7FFE}" dt="2022-06-16T15:26:43.989" v="198"/>
        <pc:sldMkLst>
          <pc:docMk/>
          <pc:sldMk cId="4112218277" sldId="1410"/>
        </pc:sldMkLst>
      </pc:sldChg>
      <pc:sldChg chg="del">
        <pc:chgData name="Miller, Heidi [NEA]" userId="S::hmiller@nea.org::dc6a611b-98bc-40da-96a0-d4073e000613" providerId="AD" clId="Web-{99305055-B1FE-9A98-E584-708FD61A7FFE}" dt="2022-06-16T16:08:07.478" v="205"/>
        <pc:sldMkLst>
          <pc:docMk/>
          <pc:sldMk cId="3504980949" sldId="1424"/>
        </pc:sldMkLst>
      </pc:sldChg>
      <pc:sldChg chg="del">
        <pc:chgData name="Miller, Heidi [NEA]" userId="S::hmiller@nea.org::dc6a611b-98bc-40da-96a0-d4073e000613" providerId="AD" clId="Web-{99305055-B1FE-9A98-E584-708FD61A7FFE}" dt="2022-06-16T16:07:59.962" v="203"/>
        <pc:sldMkLst>
          <pc:docMk/>
          <pc:sldMk cId="283927694" sldId="1425"/>
        </pc:sldMkLst>
      </pc:sldChg>
      <pc:sldChg chg="addSp delSp modSp new">
        <pc:chgData name="Miller, Heidi [NEA]" userId="S::hmiller@nea.org::dc6a611b-98bc-40da-96a0-d4073e000613" providerId="AD" clId="Web-{99305055-B1FE-9A98-E584-708FD61A7FFE}" dt="2022-06-16T15:16:26.251" v="196" actId="1076"/>
        <pc:sldMkLst>
          <pc:docMk/>
          <pc:sldMk cId="1387737238" sldId="1426"/>
        </pc:sldMkLst>
        <pc:spChg chg="mod">
          <ac:chgData name="Miller, Heidi [NEA]" userId="S::hmiller@nea.org::dc6a611b-98bc-40da-96a0-d4073e000613" providerId="AD" clId="Web-{99305055-B1FE-9A98-E584-708FD61A7FFE}" dt="2022-06-16T15:15:45.204" v="187" actId="1076"/>
          <ac:spMkLst>
            <pc:docMk/>
            <pc:sldMk cId="1387737238" sldId="1426"/>
            <ac:spMk id="2" creationId="{913652CF-6AAF-1505-7741-409167CBE934}"/>
          </ac:spMkLst>
        </pc:spChg>
        <pc:spChg chg="mod">
          <ac:chgData name="Miller, Heidi [NEA]" userId="S::hmiller@nea.org::dc6a611b-98bc-40da-96a0-d4073e000613" providerId="AD" clId="Web-{99305055-B1FE-9A98-E584-708FD61A7FFE}" dt="2022-06-16T15:16:14.579" v="195" actId="1076"/>
          <ac:spMkLst>
            <pc:docMk/>
            <pc:sldMk cId="1387737238" sldId="1426"/>
            <ac:spMk id="3" creationId="{85722AD9-1ECD-60B5-95C6-9C6B7AF780E6}"/>
          </ac:spMkLst>
        </pc:spChg>
        <pc:spChg chg="add mod">
          <ac:chgData name="Miller, Heidi [NEA]" userId="S::hmiller@nea.org::dc6a611b-98bc-40da-96a0-d4073e000613" providerId="AD" clId="Web-{99305055-B1FE-9A98-E584-708FD61A7FFE}" dt="2022-06-16T15:11:28" v="150"/>
          <ac:spMkLst>
            <pc:docMk/>
            <pc:sldMk cId="1387737238" sldId="1426"/>
            <ac:spMk id="4" creationId="{147BFAF4-A7B5-88B3-D142-D62DAD94A028}"/>
          </ac:spMkLst>
        </pc:spChg>
        <pc:spChg chg="add del mod">
          <ac:chgData name="Miller, Heidi [NEA]" userId="S::hmiller@nea.org::dc6a611b-98bc-40da-96a0-d4073e000613" providerId="AD" clId="Web-{99305055-B1FE-9A98-E584-708FD61A7FFE}" dt="2022-06-16T15:14:01.641" v="173"/>
          <ac:spMkLst>
            <pc:docMk/>
            <pc:sldMk cId="1387737238" sldId="1426"/>
            <ac:spMk id="7" creationId="{0C4F5322-B693-AE22-09F4-7411BFD13D4A}"/>
          </ac:spMkLst>
        </pc:spChg>
        <pc:picChg chg="add del mod">
          <ac:chgData name="Miller, Heidi [NEA]" userId="S::hmiller@nea.org::dc6a611b-98bc-40da-96a0-d4073e000613" providerId="AD" clId="Web-{99305055-B1FE-9A98-E584-708FD61A7FFE}" dt="2022-06-16T15:12:46.797" v="166"/>
          <ac:picMkLst>
            <pc:docMk/>
            <pc:sldMk cId="1387737238" sldId="1426"/>
            <ac:picMk id="5" creationId="{6441EECC-DD30-6F82-6A94-121073191EB6}"/>
          </ac:picMkLst>
        </pc:picChg>
        <pc:picChg chg="add mod">
          <ac:chgData name="Miller, Heidi [NEA]" userId="S::hmiller@nea.org::dc6a611b-98bc-40da-96a0-d4073e000613" providerId="AD" clId="Web-{99305055-B1FE-9A98-E584-708FD61A7FFE}" dt="2022-06-16T15:16:26.251" v="196" actId="1076"/>
          <ac:picMkLst>
            <pc:docMk/>
            <pc:sldMk cId="1387737238" sldId="1426"/>
            <ac:picMk id="6" creationId="{57982A01-6621-6BC4-D25E-52F305698D41}"/>
          </ac:picMkLst>
        </pc:picChg>
      </pc:sldChg>
      <pc:sldChg chg="addSp delSp modSp new mod setBg">
        <pc:chgData name="Miller, Heidi [NEA]" userId="S::hmiller@nea.org::dc6a611b-98bc-40da-96a0-d4073e000613" providerId="AD" clId="Web-{99305055-B1FE-9A98-E584-708FD61A7FFE}" dt="2022-06-16T16:13:49.511" v="285" actId="14100"/>
        <pc:sldMkLst>
          <pc:docMk/>
          <pc:sldMk cId="4176260660" sldId="1427"/>
        </pc:sldMkLst>
        <pc:spChg chg="mod">
          <ac:chgData name="Miller, Heidi [NEA]" userId="S::hmiller@nea.org::dc6a611b-98bc-40da-96a0-d4073e000613" providerId="AD" clId="Web-{99305055-B1FE-9A98-E584-708FD61A7FFE}" dt="2022-06-16T16:13:43.120" v="283" actId="1076"/>
          <ac:spMkLst>
            <pc:docMk/>
            <pc:sldMk cId="4176260660" sldId="1427"/>
            <ac:spMk id="2" creationId="{B63382A4-7895-455F-00CD-34B38A0F5F2A}"/>
          </ac:spMkLst>
        </pc:spChg>
        <pc:spChg chg="mod">
          <ac:chgData name="Miller, Heidi [NEA]" userId="S::hmiller@nea.org::dc6a611b-98bc-40da-96a0-d4073e000613" providerId="AD" clId="Web-{99305055-B1FE-9A98-E584-708FD61A7FFE}" dt="2022-06-16T16:13:49.511" v="285" actId="14100"/>
          <ac:spMkLst>
            <pc:docMk/>
            <pc:sldMk cId="4176260660" sldId="1427"/>
            <ac:spMk id="3" creationId="{49437570-6208-2A7C-BD92-36AE6EC805E2}"/>
          </ac:spMkLst>
        </pc:spChg>
        <pc:spChg chg="add del mod">
          <ac:chgData name="Miller, Heidi [NEA]" userId="S::hmiller@nea.org::dc6a611b-98bc-40da-96a0-d4073e000613" providerId="AD" clId="Web-{99305055-B1FE-9A98-E584-708FD61A7FFE}" dt="2022-06-16T16:13:22.261" v="277"/>
          <ac:spMkLst>
            <pc:docMk/>
            <pc:sldMk cId="4176260660" sldId="1427"/>
            <ac:spMk id="5" creationId="{F12079B3-2F83-A10B-911C-0C4BA1A09998}"/>
          </ac:spMkLst>
        </pc:spChg>
        <pc:picChg chg="add mod">
          <ac:chgData name="Miller, Heidi [NEA]" userId="S::hmiller@nea.org::dc6a611b-98bc-40da-96a0-d4073e000613" providerId="AD" clId="Web-{99305055-B1FE-9A98-E584-708FD61A7FFE}" dt="2022-06-16T16:13:34.652" v="279" actId="14100"/>
          <ac:picMkLst>
            <pc:docMk/>
            <pc:sldMk cId="4176260660" sldId="1427"/>
            <ac:picMk id="4" creationId="{81FE479C-EA9B-B741-B183-61FD2A2B43E4}"/>
          </ac:picMkLst>
        </pc:picChg>
      </pc:sldChg>
      <pc:sldChg chg="addSp modSp add replId">
        <pc:chgData name="Miller, Heidi [NEA]" userId="S::hmiller@nea.org::dc6a611b-98bc-40da-96a0-d4073e000613" providerId="AD" clId="Web-{99305055-B1FE-9A98-E584-708FD61A7FFE}" dt="2022-06-16T16:16:52.309" v="543" actId="14100"/>
        <pc:sldMkLst>
          <pc:docMk/>
          <pc:sldMk cId="1910781540" sldId="1428"/>
        </pc:sldMkLst>
        <pc:spChg chg="mod">
          <ac:chgData name="Miller, Heidi [NEA]" userId="S::hmiller@nea.org::dc6a611b-98bc-40da-96a0-d4073e000613" providerId="AD" clId="Web-{99305055-B1FE-9A98-E584-708FD61A7FFE}" dt="2022-06-16T16:14:02.574" v="289" actId="20577"/>
          <ac:spMkLst>
            <pc:docMk/>
            <pc:sldMk cId="1910781540" sldId="1428"/>
            <ac:spMk id="2" creationId="{B63382A4-7895-455F-00CD-34B38A0F5F2A}"/>
          </ac:spMkLst>
        </pc:spChg>
        <pc:spChg chg="mod">
          <ac:chgData name="Miller, Heidi [NEA]" userId="S::hmiller@nea.org::dc6a611b-98bc-40da-96a0-d4073e000613" providerId="AD" clId="Web-{99305055-B1FE-9A98-E584-708FD61A7FFE}" dt="2022-06-16T16:16:40.746" v="539" actId="14100"/>
          <ac:spMkLst>
            <pc:docMk/>
            <pc:sldMk cId="1910781540" sldId="1428"/>
            <ac:spMk id="3" creationId="{49437570-6208-2A7C-BD92-36AE6EC805E2}"/>
          </ac:spMkLst>
        </pc:spChg>
        <pc:picChg chg="mod ord">
          <ac:chgData name="Miller, Heidi [NEA]" userId="S::hmiller@nea.org::dc6a611b-98bc-40da-96a0-d4073e000613" providerId="AD" clId="Web-{99305055-B1FE-9A98-E584-708FD61A7FFE}" dt="2022-06-16T16:16:52.309" v="543" actId="14100"/>
          <ac:picMkLst>
            <pc:docMk/>
            <pc:sldMk cId="1910781540" sldId="1428"/>
            <ac:picMk id="4" creationId="{81FE479C-EA9B-B741-B183-61FD2A2B43E4}"/>
          </ac:picMkLst>
        </pc:picChg>
        <pc:picChg chg="add mod ord">
          <ac:chgData name="Miller, Heidi [NEA]" userId="S::hmiller@nea.org::dc6a611b-98bc-40da-96a0-d4073e000613" providerId="AD" clId="Web-{99305055-B1FE-9A98-E584-708FD61A7FFE}" dt="2022-06-16T16:16:42.387" v="540" actId="1076"/>
          <ac:picMkLst>
            <pc:docMk/>
            <pc:sldMk cId="1910781540" sldId="1428"/>
            <ac:picMk id="5" creationId="{86CD63C1-6E54-4A6B-34AB-252A46A594D2}"/>
          </ac:picMkLst>
        </pc:picChg>
      </pc:sldChg>
      <pc:sldChg chg="addSp modSp new mod setBg">
        <pc:chgData name="Miller, Heidi [NEA]" userId="S::hmiller@nea.org::dc6a611b-98bc-40da-96a0-d4073e000613" providerId="AD" clId="Web-{99305055-B1FE-9A98-E584-708FD61A7FFE}" dt="2022-06-16T16:19:29.747" v="700" actId="14100"/>
        <pc:sldMkLst>
          <pc:docMk/>
          <pc:sldMk cId="3781959103" sldId="1429"/>
        </pc:sldMkLst>
        <pc:spChg chg="mod">
          <ac:chgData name="Miller, Heidi [NEA]" userId="S::hmiller@nea.org::dc6a611b-98bc-40da-96a0-d4073e000613" providerId="AD" clId="Web-{99305055-B1FE-9A98-E584-708FD61A7FFE}" dt="2022-06-16T16:19:22.841" v="698"/>
          <ac:spMkLst>
            <pc:docMk/>
            <pc:sldMk cId="3781959103" sldId="1429"/>
            <ac:spMk id="2" creationId="{7CAB0314-EDCC-7661-5CE7-226C3CCA1152}"/>
          </ac:spMkLst>
        </pc:spChg>
        <pc:spChg chg="mod ord">
          <ac:chgData name="Miller, Heidi [NEA]" userId="S::hmiller@nea.org::dc6a611b-98bc-40da-96a0-d4073e000613" providerId="AD" clId="Web-{99305055-B1FE-9A98-E584-708FD61A7FFE}" dt="2022-06-16T16:19:29.747" v="700" actId="14100"/>
          <ac:spMkLst>
            <pc:docMk/>
            <pc:sldMk cId="3781959103" sldId="1429"/>
            <ac:spMk id="3" creationId="{3866893B-1A2B-D0BF-B1B5-EB9BD4965A14}"/>
          </ac:spMkLst>
        </pc:spChg>
        <pc:picChg chg="add mod">
          <ac:chgData name="Miller, Heidi [NEA]" userId="S::hmiller@nea.org::dc6a611b-98bc-40da-96a0-d4073e000613" providerId="AD" clId="Web-{99305055-B1FE-9A98-E584-708FD61A7FFE}" dt="2022-06-16T16:19:22.841" v="698"/>
          <ac:picMkLst>
            <pc:docMk/>
            <pc:sldMk cId="3781959103" sldId="1429"/>
            <ac:picMk id="5" creationId="{6298DE8C-073A-1536-6B01-036A0F0F7735}"/>
          </ac:picMkLst>
        </pc:picChg>
      </pc:sldChg>
      <pc:sldChg chg="modSp add ord replId">
        <pc:chgData name="Miller, Heidi [NEA]" userId="S::hmiller@nea.org::dc6a611b-98bc-40da-96a0-d4073e000613" providerId="AD" clId="Web-{99305055-B1FE-9A98-E584-708FD61A7FFE}" dt="2022-06-16T16:21:59.234" v="783" actId="20577"/>
        <pc:sldMkLst>
          <pc:docMk/>
          <pc:sldMk cId="126701778" sldId="1430"/>
        </pc:sldMkLst>
        <pc:spChg chg="mod">
          <ac:chgData name="Miller, Heidi [NEA]" userId="S::hmiller@nea.org::dc6a611b-98bc-40da-96a0-d4073e000613" providerId="AD" clId="Web-{99305055-B1FE-9A98-E584-708FD61A7FFE}" dt="2022-06-16T16:21:59.234" v="783" actId="20577"/>
          <ac:spMkLst>
            <pc:docMk/>
            <pc:sldMk cId="126701778" sldId="1430"/>
            <ac:spMk id="3" creationId="{00000000-0000-0000-0000-000000000000}"/>
          </ac:spMkLst>
        </pc:spChg>
      </pc:sldChg>
    </pc:docChg>
  </pc:docChgLst>
  <pc:docChgLst>
    <pc:chgData name="Guest User" userId="S::urn:spo:anon#2d0811e898979079e3a6ec9a9036881b50c07483a4ca03ad42b3c534af2c6157::" providerId="AD" clId="Web-{2E07EDBE-3C47-E26D-3124-EF1C052B29F1}"/>
    <pc:docChg chg="modSld">
      <pc:chgData name="Guest User" userId="S::urn:spo:anon#2d0811e898979079e3a6ec9a9036881b50c07483a4ca03ad42b3c534af2c6157::" providerId="AD" clId="Web-{2E07EDBE-3C47-E26D-3124-EF1C052B29F1}" dt="2022-03-07T20:01:03.826" v="64" actId="14100"/>
      <pc:docMkLst>
        <pc:docMk/>
      </pc:docMkLst>
      <pc:sldChg chg="modSp">
        <pc:chgData name="Guest User" userId="S::urn:spo:anon#2d0811e898979079e3a6ec9a9036881b50c07483a4ca03ad42b3c534af2c6157::" providerId="AD" clId="Web-{2E07EDBE-3C47-E26D-3124-EF1C052B29F1}" dt="2022-03-07T20:01:03.826" v="64" actId="14100"/>
        <pc:sldMkLst>
          <pc:docMk/>
          <pc:sldMk cId="2624900878" sldId="301"/>
        </pc:sldMkLst>
        <pc:spChg chg="mod">
          <ac:chgData name="Guest User" userId="S::urn:spo:anon#2d0811e898979079e3a6ec9a9036881b50c07483a4ca03ad42b3c534af2c6157::" providerId="AD" clId="Web-{2E07EDBE-3C47-E26D-3124-EF1C052B29F1}" dt="2022-03-07T20:01:03.826" v="64" actId="14100"/>
          <ac:spMkLst>
            <pc:docMk/>
            <pc:sldMk cId="2624900878" sldId="301"/>
            <ac:spMk id="2" creationId="{BA3D9075-0058-4A2B-8FFB-0D242D0FEDB7}"/>
          </ac:spMkLst>
        </pc:spChg>
        <pc:spChg chg="mod">
          <ac:chgData name="Guest User" userId="S::urn:spo:anon#2d0811e898979079e3a6ec9a9036881b50c07483a4ca03ad42b3c534af2c6157::" providerId="AD" clId="Web-{2E07EDBE-3C47-E26D-3124-EF1C052B29F1}" dt="2022-03-07T20:01:00.811" v="63" actId="14100"/>
          <ac:spMkLst>
            <pc:docMk/>
            <pc:sldMk cId="2624900878" sldId="301"/>
            <ac:spMk id="3" creationId="{E90F637A-28BF-4A83-9C2E-79664D85C545}"/>
          </ac:spMkLst>
        </pc:spChg>
        <pc:picChg chg="mod">
          <ac:chgData name="Guest User" userId="S::urn:spo:anon#2d0811e898979079e3a6ec9a9036881b50c07483a4ca03ad42b3c534af2c6157::" providerId="AD" clId="Web-{2E07EDBE-3C47-E26D-3124-EF1C052B29F1}" dt="2022-03-07T20:00:41.639" v="61" actId="1076"/>
          <ac:picMkLst>
            <pc:docMk/>
            <pc:sldMk cId="2624900878" sldId="301"/>
            <ac:picMk id="21506" creationId="{86694B2F-FE6C-44C7-B4D5-97BA3ACFC22D}"/>
          </ac:picMkLst>
        </pc:picChg>
      </pc:sldChg>
    </pc:docChg>
  </pc:docChgLst>
  <pc:docChgLst>
    <pc:chgData name="Guest User" userId="S::urn:spo:anon#2ea1203d60072e0d27a4565496ca1e6cd8a8d553e90c2626ab8b1265fb15be13::" providerId="AD" clId="Web-{0E0AD633-2AEB-75AC-7ED6-CE16679F136F}"/>
    <pc:docChg chg="addSld delSld modSld">
      <pc:chgData name="Guest User" userId="S::urn:spo:anon#2ea1203d60072e0d27a4565496ca1e6cd8a8d553e90c2626ab8b1265fb15be13::" providerId="AD" clId="Web-{0E0AD633-2AEB-75AC-7ED6-CE16679F136F}" dt="2022-03-23T19:36:41.629" v="78" actId="20577"/>
      <pc:docMkLst>
        <pc:docMk/>
      </pc:docMkLst>
      <pc:sldChg chg="del">
        <pc:chgData name="Guest User" userId="S::urn:spo:anon#2ea1203d60072e0d27a4565496ca1e6cd8a8d553e90c2626ab8b1265fb15be13::" providerId="AD" clId="Web-{0E0AD633-2AEB-75AC-7ED6-CE16679F136F}" dt="2022-03-23T19:30:37.574" v="13"/>
        <pc:sldMkLst>
          <pc:docMk/>
          <pc:sldMk cId="939477316" sldId="1272"/>
        </pc:sldMkLst>
      </pc:sldChg>
      <pc:sldChg chg="del">
        <pc:chgData name="Guest User" userId="S::urn:spo:anon#2ea1203d60072e0d27a4565496ca1e6cd8a8d553e90c2626ab8b1265fb15be13::" providerId="AD" clId="Web-{0E0AD633-2AEB-75AC-7ED6-CE16679F136F}" dt="2022-03-23T19:30:37.574" v="12"/>
        <pc:sldMkLst>
          <pc:docMk/>
          <pc:sldMk cId="3425080514" sldId="1273"/>
        </pc:sldMkLst>
      </pc:sldChg>
      <pc:sldChg chg="modSp">
        <pc:chgData name="Guest User" userId="S::urn:spo:anon#2ea1203d60072e0d27a4565496ca1e6cd8a8d553e90c2626ab8b1265fb15be13::" providerId="AD" clId="Web-{0E0AD633-2AEB-75AC-7ED6-CE16679F136F}" dt="2022-03-23T19:32:03.919" v="30" actId="20577"/>
        <pc:sldMkLst>
          <pc:docMk/>
          <pc:sldMk cId="916194989" sldId="1275"/>
        </pc:sldMkLst>
        <pc:spChg chg="mod">
          <ac:chgData name="Guest User" userId="S::urn:spo:anon#2ea1203d60072e0d27a4565496ca1e6cd8a8d553e90c2626ab8b1265fb15be13::" providerId="AD" clId="Web-{0E0AD633-2AEB-75AC-7ED6-CE16679F136F}" dt="2022-03-23T19:31:43.825" v="25" actId="14100"/>
          <ac:spMkLst>
            <pc:docMk/>
            <pc:sldMk cId="916194989" sldId="1275"/>
            <ac:spMk id="5122" creationId="{85F61602-F5FF-43DD-AF48-427B7B59B6E1}"/>
          </ac:spMkLst>
        </pc:spChg>
        <pc:spChg chg="mod">
          <ac:chgData name="Guest User" userId="S::urn:spo:anon#2ea1203d60072e0d27a4565496ca1e6cd8a8d553e90c2626ab8b1265fb15be13::" providerId="AD" clId="Web-{0E0AD633-2AEB-75AC-7ED6-CE16679F136F}" dt="2022-03-23T19:32:03.919" v="30" actId="20577"/>
          <ac:spMkLst>
            <pc:docMk/>
            <pc:sldMk cId="916194989" sldId="1275"/>
            <ac:spMk id="5123" creationId="{B6C372A5-21D6-49DC-B6E0-FD73F8D8C687}"/>
          </ac:spMkLst>
        </pc:spChg>
      </pc:sldChg>
      <pc:sldChg chg="modSp">
        <pc:chgData name="Guest User" userId="S::urn:spo:anon#2ea1203d60072e0d27a4565496ca1e6cd8a8d553e90c2626ab8b1265fb15be13::" providerId="AD" clId="Web-{0E0AD633-2AEB-75AC-7ED6-CE16679F136F}" dt="2022-03-23T19:33:19.077" v="50" actId="20577"/>
        <pc:sldMkLst>
          <pc:docMk/>
          <pc:sldMk cId="3814660930" sldId="1276"/>
        </pc:sldMkLst>
        <pc:spChg chg="mod">
          <ac:chgData name="Guest User" userId="S::urn:spo:anon#2ea1203d60072e0d27a4565496ca1e6cd8a8d553e90c2626ab8b1265fb15be13::" providerId="AD" clId="Web-{0E0AD633-2AEB-75AC-7ED6-CE16679F136F}" dt="2022-03-23T19:33:19.077" v="50" actId="20577"/>
          <ac:spMkLst>
            <pc:docMk/>
            <pc:sldMk cId="3814660930" sldId="1276"/>
            <ac:spMk id="6147" creationId="{6BCA599D-A3B3-4EE7-84E2-FCA650F734DB}"/>
          </ac:spMkLst>
        </pc:spChg>
      </pc:sldChg>
      <pc:sldChg chg="modSp">
        <pc:chgData name="Guest User" userId="S::urn:spo:anon#2ea1203d60072e0d27a4565496ca1e6cd8a8d553e90c2626ab8b1265fb15be13::" providerId="AD" clId="Web-{0E0AD633-2AEB-75AC-7ED6-CE16679F136F}" dt="2022-03-23T19:33:28.359" v="51" actId="20577"/>
        <pc:sldMkLst>
          <pc:docMk/>
          <pc:sldMk cId="3430006484" sldId="1277"/>
        </pc:sldMkLst>
        <pc:spChg chg="mod">
          <ac:chgData name="Guest User" userId="S::urn:spo:anon#2ea1203d60072e0d27a4565496ca1e6cd8a8d553e90c2626ab8b1265fb15be13::" providerId="AD" clId="Web-{0E0AD633-2AEB-75AC-7ED6-CE16679F136F}" dt="2022-03-23T19:33:28.359" v="51" actId="20577"/>
          <ac:spMkLst>
            <pc:docMk/>
            <pc:sldMk cId="3430006484" sldId="1277"/>
            <ac:spMk id="11267" creationId="{163A1D81-6926-4739-A94B-449011E87E5F}"/>
          </ac:spMkLst>
        </pc:spChg>
      </pc:sldChg>
      <pc:sldChg chg="modSp">
        <pc:chgData name="Guest User" userId="S::urn:spo:anon#2ea1203d60072e0d27a4565496ca1e6cd8a8d553e90c2626ab8b1265fb15be13::" providerId="AD" clId="Web-{0E0AD633-2AEB-75AC-7ED6-CE16679F136F}" dt="2022-03-23T19:34:29.376" v="62" actId="20577"/>
        <pc:sldMkLst>
          <pc:docMk/>
          <pc:sldMk cId="52832466" sldId="1279"/>
        </pc:sldMkLst>
        <pc:spChg chg="mod">
          <ac:chgData name="Guest User" userId="S::urn:spo:anon#2ea1203d60072e0d27a4565496ca1e6cd8a8d553e90c2626ab8b1265fb15be13::" providerId="AD" clId="Web-{0E0AD633-2AEB-75AC-7ED6-CE16679F136F}" dt="2022-03-23T19:34:29.376" v="62" actId="20577"/>
          <ac:spMkLst>
            <pc:docMk/>
            <pc:sldMk cId="52832466" sldId="1279"/>
            <ac:spMk id="2" creationId="{3B893969-1387-4539-B648-F71E030A9854}"/>
          </ac:spMkLst>
        </pc:spChg>
        <pc:spChg chg="mod">
          <ac:chgData name="Guest User" userId="S::urn:spo:anon#2ea1203d60072e0d27a4565496ca1e6cd8a8d553e90c2626ab8b1265fb15be13::" providerId="AD" clId="Web-{0E0AD633-2AEB-75AC-7ED6-CE16679F136F}" dt="2022-03-23T19:34:17.250" v="58" actId="20577"/>
          <ac:spMkLst>
            <pc:docMk/>
            <pc:sldMk cId="52832466" sldId="1279"/>
            <ac:spMk id="3" creationId="{FC3D0B83-B636-4788-8E8B-81A825985161}"/>
          </ac:spMkLst>
        </pc:spChg>
      </pc:sldChg>
      <pc:sldChg chg="modSp">
        <pc:chgData name="Guest User" userId="S::urn:spo:anon#2ea1203d60072e0d27a4565496ca1e6cd8a8d553e90c2626ab8b1265fb15be13::" providerId="AD" clId="Web-{0E0AD633-2AEB-75AC-7ED6-CE16679F136F}" dt="2022-03-23T19:36:41.629" v="78" actId="20577"/>
        <pc:sldMkLst>
          <pc:docMk/>
          <pc:sldMk cId="1663500328" sldId="1281"/>
        </pc:sldMkLst>
        <pc:spChg chg="mod">
          <ac:chgData name="Guest User" userId="S::urn:spo:anon#2ea1203d60072e0d27a4565496ca1e6cd8a8d553e90c2626ab8b1265fb15be13::" providerId="AD" clId="Web-{0E0AD633-2AEB-75AC-7ED6-CE16679F136F}" dt="2022-03-23T19:35:46.112" v="67" actId="14100"/>
          <ac:spMkLst>
            <pc:docMk/>
            <pc:sldMk cId="1663500328" sldId="1281"/>
            <ac:spMk id="2" creationId="{9DCBD8C5-D98B-47C4-8B2E-476E2C17D035}"/>
          </ac:spMkLst>
        </pc:spChg>
        <pc:spChg chg="mod">
          <ac:chgData name="Guest User" userId="S::urn:spo:anon#2ea1203d60072e0d27a4565496ca1e6cd8a8d553e90c2626ab8b1265fb15be13::" providerId="AD" clId="Web-{0E0AD633-2AEB-75AC-7ED6-CE16679F136F}" dt="2022-03-23T19:36:41.629" v="78" actId="20577"/>
          <ac:spMkLst>
            <pc:docMk/>
            <pc:sldMk cId="1663500328" sldId="1281"/>
            <ac:spMk id="3" creationId="{5E08C631-5DC5-4EF2-901F-EF38C9EF2FB2}"/>
          </ac:spMkLst>
        </pc:spChg>
      </pc:sldChg>
      <pc:sldChg chg="modSp add del">
        <pc:chgData name="Guest User" userId="S::urn:spo:anon#2ea1203d60072e0d27a4565496ca1e6cd8a8d553e90c2626ab8b1265fb15be13::" providerId="AD" clId="Web-{0E0AD633-2AEB-75AC-7ED6-CE16679F136F}" dt="2022-03-23T19:29:50.119" v="8"/>
        <pc:sldMkLst>
          <pc:docMk/>
          <pc:sldMk cId="4099734403" sldId="1282"/>
        </pc:sldMkLst>
        <pc:spChg chg="mod">
          <ac:chgData name="Guest User" userId="S::urn:spo:anon#2ea1203d60072e0d27a4565496ca1e6cd8a8d553e90c2626ab8b1265fb15be13::" providerId="AD" clId="Web-{0E0AD633-2AEB-75AC-7ED6-CE16679F136F}" dt="2022-03-23T19:29:25.884" v="5" actId="20577"/>
          <ac:spMkLst>
            <pc:docMk/>
            <pc:sldMk cId="4099734403" sldId="1282"/>
            <ac:spMk id="3" creationId="{34FE66EE-5B27-432A-A286-FE80911A6D82}"/>
          </ac:spMkLst>
        </pc:spChg>
      </pc:sldChg>
      <pc:sldChg chg="add del">
        <pc:chgData name="Guest User" userId="S::urn:spo:anon#2ea1203d60072e0d27a4565496ca1e6cd8a8d553e90c2626ab8b1265fb15be13::" providerId="AD" clId="Web-{0E0AD633-2AEB-75AC-7ED6-CE16679F136F}" dt="2022-03-23T19:23:33.423" v="1"/>
        <pc:sldMkLst>
          <pc:docMk/>
          <pc:sldMk cId="3148308382" sldId="1361"/>
        </pc:sldMkLst>
      </pc:sldChg>
      <pc:sldChg chg="del">
        <pc:chgData name="Guest User" userId="S::urn:spo:anon#2ea1203d60072e0d27a4565496ca1e6cd8a8d553e90c2626ab8b1265fb15be13::" providerId="AD" clId="Web-{0E0AD633-2AEB-75AC-7ED6-CE16679F136F}" dt="2022-03-23T19:27:15.413" v="2"/>
        <pc:sldMkLst>
          <pc:docMk/>
          <pc:sldMk cId="49226445" sldId="1362"/>
        </pc:sldMkLst>
      </pc:sldChg>
      <pc:sldChg chg="del">
        <pc:chgData name="Guest User" userId="S::urn:spo:anon#2ea1203d60072e0d27a4565496ca1e6cd8a8d553e90c2626ab8b1265fb15be13::" providerId="AD" clId="Web-{0E0AD633-2AEB-75AC-7ED6-CE16679F136F}" dt="2022-03-23T19:30:04.651" v="10"/>
        <pc:sldMkLst>
          <pc:docMk/>
          <pc:sldMk cId="2616392432" sldId="1367"/>
        </pc:sldMkLst>
      </pc:sldChg>
      <pc:sldChg chg="modSp">
        <pc:chgData name="Guest User" userId="S::urn:spo:anon#2ea1203d60072e0d27a4565496ca1e6cd8a8d553e90c2626ab8b1265fb15be13::" providerId="AD" clId="Web-{0E0AD633-2AEB-75AC-7ED6-CE16679F136F}" dt="2022-03-23T19:30:48.621" v="15" actId="20577"/>
        <pc:sldMkLst>
          <pc:docMk/>
          <pc:sldMk cId="3257422719" sldId="1379"/>
        </pc:sldMkLst>
        <pc:spChg chg="mod">
          <ac:chgData name="Guest User" userId="S::urn:spo:anon#2ea1203d60072e0d27a4565496ca1e6cd8a8d553e90c2626ab8b1265fb15be13::" providerId="AD" clId="Web-{0E0AD633-2AEB-75AC-7ED6-CE16679F136F}" dt="2022-03-23T19:30:48.621" v="15" actId="20577"/>
          <ac:spMkLst>
            <pc:docMk/>
            <pc:sldMk cId="3257422719" sldId="1379"/>
            <ac:spMk id="2" creationId="{00000000-0000-0000-0000-000000000000}"/>
          </ac:spMkLst>
        </pc:spChg>
      </pc:sldChg>
      <pc:sldChg chg="add">
        <pc:chgData name="Guest User" userId="S::urn:spo:anon#2ea1203d60072e0d27a4565496ca1e6cd8a8d553e90c2626ab8b1265fb15be13::" providerId="AD" clId="Web-{0E0AD633-2AEB-75AC-7ED6-CE16679F136F}" dt="2022-03-23T19:28:29.399" v="3"/>
        <pc:sldMkLst>
          <pc:docMk/>
          <pc:sldMk cId="1928007577" sldId="1389"/>
        </pc:sldMkLst>
      </pc:sldChg>
      <pc:sldChg chg="add">
        <pc:chgData name="Guest User" userId="S::urn:spo:anon#2ea1203d60072e0d27a4565496ca1e6cd8a8d553e90c2626ab8b1265fb15be13::" providerId="AD" clId="Web-{0E0AD633-2AEB-75AC-7ED6-CE16679F136F}" dt="2022-03-23T19:29:53.635" v="9"/>
        <pc:sldMkLst>
          <pc:docMk/>
          <pc:sldMk cId="1795629612" sldId="1390"/>
        </pc:sldMkLst>
      </pc:sldChg>
      <pc:sldChg chg="add">
        <pc:chgData name="Guest User" userId="S::urn:spo:anon#2ea1203d60072e0d27a4565496ca1e6cd8a8d553e90c2626ab8b1265fb15be13::" providerId="AD" clId="Web-{0E0AD633-2AEB-75AC-7ED6-CE16679F136F}" dt="2022-03-23T19:30:14.823" v="11"/>
        <pc:sldMkLst>
          <pc:docMk/>
          <pc:sldMk cId="3782359780" sldId="1391"/>
        </pc:sldMkLst>
      </pc:sldChg>
    </pc:docChg>
  </pc:docChgLst>
  <pc:docChgLst>
    <pc:chgData name="Guest User" userId="S::urn:spo:anon#701c719389ca1da9523e007a658960a25f6d148929373ee3e3f4e8b1cc7a2eba::" providerId="AD" clId="Web-{7885482B-FCE2-C1BC-B305-CBB1E33CCC24}"/>
    <pc:docChg chg="modSld">
      <pc:chgData name="Guest User" userId="S::urn:spo:anon#701c719389ca1da9523e007a658960a25f6d148929373ee3e3f4e8b1cc7a2eba::" providerId="AD" clId="Web-{7885482B-FCE2-C1BC-B305-CBB1E33CCC24}" dt="2022-11-22T14:23:56.635" v="6" actId="20577"/>
      <pc:docMkLst>
        <pc:docMk/>
      </pc:docMkLst>
      <pc:sldChg chg="modSp">
        <pc:chgData name="Guest User" userId="S::urn:spo:anon#701c719389ca1da9523e007a658960a25f6d148929373ee3e3f4e8b1cc7a2eba::" providerId="AD" clId="Web-{7885482B-FCE2-C1BC-B305-CBB1E33CCC24}" dt="2022-11-22T14:23:56.635" v="6" actId="20577"/>
        <pc:sldMkLst>
          <pc:docMk/>
          <pc:sldMk cId="2378767983" sldId="1383"/>
        </pc:sldMkLst>
        <pc:spChg chg="mod">
          <ac:chgData name="Guest User" userId="S::urn:spo:anon#701c719389ca1da9523e007a658960a25f6d148929373ee3e3f4e8b1cc7a2eba::" providerId="AD" clId="Web-{7885482B-FCE2-C1BC-B305-CBB1E33CCC24}" dt="2022-11-22T14:23:56.635" v="6" actId="20577"/>
          <ac:spMkLst>
            <pc:docMk/>
            <pc:sldMk cId="2378767983" sldId="1383"/>
            <ac:spMk id="2" creationId="{BA3D9075-0058-4A2B-8FFB-0D242D0FEDB7}"/>
          </ac:spMkLst>
        </pc:spChg>
      </pc:sldChg>
    </pc:docChg>
  </pc:docChgLst>
  <pc:docChgLst>
    <pc:chgData name="Guest User" userId="S::urn:spo:anon#2d0811e898979079e3a6ec9a9036881b50c07483a4ca03ad42b3c534af2c6157::" providerId="AD" clId="Web-{71E1B52F-2B95-8DCC-6C62-4D3BB4FAF336}"/>
    <pc:docChg chg="modSld sldOrd">
      <pc:chgData name="Guest User" userId="S::urn:spo:anon#2d0811e898979079e3a6ec9a9036881b50c07483a4ca03ad42b3c534af2c6157::" providerId="AD" clId="Web-{71E1B52F-2B95-8DCC-6C62-4D3BB4FAF336}" dt="2022-02-23T22:30:45.604" v="196"/>
      <pc:docMkLst>
        <pc:docMk/>
      </pc:docMkLst>
      <pc:sldChg chg="ord">
        <pc:chgData name="Guest User" userId="S::urn:spo:anon#2d0811e898979079e3a6ec9a9036881b50c07483a4ca03ad42b3c534af2c6157::" providerId="AD" clId="Web-{71E1B52F-2B95-8DCC-6C62-4D3BB4FAF336}" dt="2022-02-23T22:30:45.604" v="196"/>
        <pc:sldMkLst>
          <pc:docMk/>
          <pc:sldMk cId="3021025633" sldId="730"/>
        </pc:sldMkLst>
      </pc:sldChg>
      <pc:sldChg chg="modSp">
        <pc:chgData name="Guest User" userId="S::urn:spo:anon#2d0811e898979079e3a6ec9a9036881b50c07483a4ca03ad42b3c534af2c6157::" providerId="AD" clId="Web-{71E1B52F-2B95-8DCC-6C62-4D3BB4FAF336}" dt="2022-02-23T21:53:25.640" v="126" actId="20577"/>
        <pc:sldMkLst>
          <pc:docMk/>
          <pc:sldMk cId="1204236010" sldId="1133"/>
        </pc:sldMkLst>
        <pc:spChg chg="mod">
          <ac:chgData name="Guest User" userId="S::urn:spo:anon#2d0811e898979079e3a6ec9a9036881b50c07483a4ca03ad42b3c534af2c6157::" providerId="AD" clId="Web-{71E1B52F-2B95-8DCC-6C62-4D3BB4FAF336}" dt="2022-02-23T21:53:25.640" v="126" actId="20577"/>
          <ac:spMkLst>
            <pc:docMk/>
            <pc:sldMk cId="1204236010" sldId="1133"/>
            <ac:spMk id="3" creationId="{00000000-0000-0000-0000-000000000000}"/>
          </ac:spMkLst>
        </pc:spChg>
      </pc:sldChg>
      <pc:sldChg chg="delSp modSp addAnim delAnim modAnim modNotes">
        <pc:chgData name="Guest User" userId="S::urn:spo:anon#2d0811e898979079e3a6ec9a9036881b50c07483a4ca03ad42b3c534af2c6157::" providerId="AD" clId="Web-{71E1B52F-2B95-8DCC-6C62-4D3BB4FAF336}" dt="2022-02-23T21:53:47.171" v="135" actId="20577"/>
        <pc:sldMkLst>
          <pc:docMk/>
          <pc:sldMk cId="3963041866" sldId="1174"/>
        </pc:sldMkLst>
        <pc:spChg chg="mod">
          <ac:chgData name="Guest User" userId="S::urn:spo:anon#2d0811e898979079e3a6ec9a9036881b50c07483a4ca03ad42b3c534af2c6157::" providerId="AD" clId="Web-{71E1B52F-2B95-8DCC-6C62-4D3BB4FAF336}" dt="2022-02-23T21:47:35.855" v="64"/>
          <ac:spMkLst>
            <pc:docMk/>
            <pc:sldMk cId="3963041866" sldId="1174"/>
            <ac:spMk id="2" creationId="{00000000-0000-0000-0000-000000000000}"/>
          </ac:spMkLst>
        </pc:spChg>
        <pc:spChg chg="del">
          <ac:chgData name="Guest User" userId="S::urn:spo:anon#2d0811e898979079e3a6ec9a9036881b50c07483a4ca03ad42b3c534af2c6157::" providerId="AD" clId="Web-{71E1B52F-2B95-8DCC-6C62-4D3BB4FAF336}" dt="2022-02-23T21:46:44.622" v="41"/>
          <ac:spMkLst>
            <pc:docMk/>
            <pc:sldMk cId="3963041866" sldId="1174"/>
            <ac:spMk id="6" creationId="{575DE978-C9EB-4170-AE53-AC167421A08A}"/>
          </ac:spMkLst>
        </pc:spChg>
        <pc:spChg chg="mod">
          <ac:chgData name="Guest User" userId="S::urn:spo:anon#2d0811e898979079e3a6ec9a9036881b50c07483a4ca03ad42b3c534af2c6157::" providerId="AD" clId="Web-{71E1B52F-2B95-8DCC-6C62-4D3BB4FAF336}" dt="2022-02-23T21:53:47.171" v="135" actId="20577"/>
          <ac:spMkLst>
            <pc:docMk/>
            <pc:sldMk cId="3963041866" sldId="1174"/>
            <ac:spMk id="8" creationId="{00000000-0000-0000-0000-000000000000}"/>
          </ac:spMkLst>
        </pc:spChg>
        <pc:picChg chg="mod">
          <ac:chgData name="Guest User" userId="S::urn:spo:anon#2d0811e898979079e3a6ec9a9036881b50c07483a4ca03ad42b3c534af2c6157::" providerId="AD" clId="Web-{71E1B52F-2B95-8DCC-6C62-4D3BB4FAF336}" dt="2022-02-23T21:46:18.854" v="34" actId="1076"/>
          <ac:picMkLst>
            <pc:docMk/>
            <pc:sldMk cId="3963041866" sldId="1174"/>
            <ac:picMk id="5" creationId="{00000000-0000-0000-0000-000000000000}"/>
          </ac:picMkLst>
        </pc:picChg>
      </pc:sldChg>
      <pc:sldChg chg="modSp">
        <pc:chgData name="Guest User" userId="S::urn:spo:anon#2d0811e898979079e3a6ec9a9036881b50c07483a4ca03ad42b3c534af2c6157::" providerId="AD" clId="Web-{71E1B52F-2B95-8DCC-6C62-4D3BB4FAF336}" dt="2022-02-23T21:50:17.075" v="84" actId="14100"/>
        <pc:sldMkLst>
          <pc:docMk/>
          <pc:sldMk cId="583092213" sldId="1175"/>
        </pc:sldMkLst>
        <pc:spChg chg="mod">
          <ac:chgData name="Guest User" userId="S::urn:spo:anon#2d0811e898979079e3a6ec9a9036881b50c07483a4ca03ad42b3c534af2c6157::" providerId="AD" clId="Web-{71E1B52F-2B95-8DCC-6C62-4D3BB4FAF336}" dt="2022-02-23T21:50:17.075" v="84" actId="14100"/>
          <ac:spMkLst>
            <pc:docMk/>
            <pc:sldMk cId="583092213" sldId="1175"/>
            <ac:spMk id="2" creationId="{00000000-0000-0000-0000-000000000000}"/>
          </ac:spMkLst>
        </pc:spChg>
        <pc:spChg chg="mod">
          <ac:chgData name="Guest User" userId="S::urn:spo:anon#2d0811e898979079e3a6ec9a9036881b50c07483a4ca03ad42b3c534af2c6157::" providerId="AD" clId="Web-{71E1B52F-2B95-8DCC-6C62-4D3BB4FAF336}" dt="2022-02-23T21:49:39.747" v="78" actId="20577"/>
          <ac:spMkLst>
            <pc:docMk/>
            <pc:sldMk cId="583092213" sldId="1175"/>
            <ac:spMk id="8" creationId="{00000000-0000-0000-0000-000000000000}"/>
          </ac:spMkLst>
        </pc:spChg>
        <pc:picChg chg="mod">
          <ac:chgData name="Guest User" userId="S::urn:spo:anon#2d0811e898979079e3a6ec9a9036881b50c07483a4ca03ad42b3c534af2c6157::" providerId="AD" clId="Web-{71E1B52F-2B95-8DCC-6C62-4D3BB4FAF336}" dt="2022-02-23T21:50:04.138" v="81" actId="14100"/>
          <ac:picMkLst>
            <pc:docMk/>
            <pc:sldMk cId="583092213" sldId="1175"/>
            <ac:picMk id="5" creationId="{00000000-0000-0000-0000-000000000000}"/>
          </ac:picMkLst>
        </pc:picChg>
      </pc:sldChg>
      <pc:sldChg chg="modSp">
        <pc:chgData name="Guest User" userId="S::urn:spo:anon#2d0811e898979079e3a6ec9a9036881b50c07483a4ca03ad42b3c534af2c6157::" providerId="AD" clId="Web-{71E1B52F-2B95-8DCC-6C62-4D3BB4FAF336}" dt="2022-02-23T21:52:15.358" v="109" actId="20577"/>
        <pc:sldMkLst>
          <pc:docMk/>
          <pc:sldMk cId="1250370533" sldId="1176"/>
        </pc:sldMkLst>
        <pc:spChg chg="mod">
          <ac:chgData name="Guest User" userId="S::urn:spo:anon#2d0811e898979079e3a6ec9a9036881b50c07483a4ca03ad42b3c534af2c6157::" providerId="AD" clId="Web-{71E1B52F-2B95-8DCC-6C62-4D3BB4FAF336}" dt="2022-02-23T21:52:15.358" v="109" actId="20577"/>
          <ac:spMkLst>
            <pc:docMk/>
            <pc:sldMk cId="1250370533" sldId="1176"/>
            <ac:spMk id="5" creationId="{00000000-0000-0000-0000-000000000000}"/>
          </ac:spMkLst>
        </pc:spChg>
        <pc:picChg chg="mod">
          <ac:chgData name="Guest User" userId="S::urn:spo:anon#2d0811e898979079e3a6ec9a9036881b50c07483a4ca03ad42b3c534af2c6157::" providerId="AD" clId="Web-{71E1B52F-2B95-8DCC-6C62-4D3BB4FAF336}" dt="2022-02-23T21:50:39.857" v="87" actId="1076"/>
          <ac:picMkLst>
            <pc:docMk/>
            <pc:sldMk cId="1250370533" sldId="1176"/>
            <ac:picMk id="4" creationId="{FC899F96-C217-48DB-BEF9-B5292B834B42}"/>
          </ac:picMkLst>
        </pc:picChg>
      </pc:sldChg>
      <pc:sldChg chg="modSp">
        <pc:chgData name="Guest User" userId="S::urn:spo:anon#2d0811e898979079e3a6ec9a9036881b50c07483a4ca03ad42b3c534af2c6157::" providerId="AD" clId="Web-{71E1B52F-2B95-8DCC-6C62-4D3BB4FAF336}" dt="2022-02-23T21:58:24.331" v="140" actId="1076"/>
        <pc:sldMkLst>
          <pc:docMk/>
          <pc:sldMk cId="1561081245" sldId="1225"/>
        </pc:sldMkLst>
        <pc:spChg chg="mod">
          <ac:chgData name="Guest User" userId="S::urn:spo:anon#2d0811e898979079e3a6ec9a9036881b50c07483a4ca03ad42b3c534af2c6157::" providerId="AD" clId="Web-{71E1B52F-2B95-8DCC-6C62-4D3BB4FAF336}" dt="2022-02-23T21:58:24.331" v="140" actId="1076"/>
          <ac:spMkLst>
            <pc:docMk/>
            <pc:sldMk cId="1561081245" sldId="1225"/>
            <ac:spMk id="2" creationId="{00000000-0000-0000-0000-000000000000}"/>
          </ac:spMkLst>
        </pc:spChg>
        <pc:spChg chg="mod">
          <ac:chgData name="Guest User" userId="S::urn:spo:anon#2d0811e898979079e3a6ec9a9036881b50c07483a4ca03ad42b3c534af2c6157::" providerId="AD" clId="Web-{71E1B52F-2B95-8DCC-6C62-4D3BB4FAF336}" dt="2022-02-23T21:58:05.690" v="137" actId="1076"/>
          <ac:spMkLst>
            <pc:docMk/>
            <pc:sldMk cId="1561081245" sldId="1225"/>
            <ac:spMk id="3" creationId="{00000000-0000-0000-0000-000000000000}"/>
          </ac:spMkLst>
        </pc:spChg>
      </pc:sldChg>
      <pc:sldChg chg="modSp">
        <pc:chgData name="Guest User" userId="S::urn:spo:anon#2d0811e898979079e3a6ec9a9036881b50c07483a4ca03ad42b3c534af2c6157::" providerId="AD" clId="Web-{71E1B52F-2B95-8DCC-6C62-4D3BB4FAF336}" dt="2022-02-23T22:00:29.176" v="168" actId="1076"/>
        <pc:sldMkLst>
          <pc:docMk/>
          <pc:sldMk cId="1395645205" sldId="1226"/>
        </pc:sldMkLst>
        <pc:spChg chg="mod">
          <ac:chgData name="Guest User" userId="S::urn:spo:anon#2d0811e898979079e3a6ec9a9036881b50c07483a4ca03ad42b3c534af2c6157::" providerId="AD" clId="Web-{71E1B52F-2B95-8DCC-6C62-4D3BB4FAF336}" dt="2022-02-23T22:00:24.207" v="167" actId="1076"/>
          <ac:spMkLst>
            <pc:docMk/>
            <pc:sldMk cId="1395645205" sldId="1226"/>
            <ac:spMk id="2" creationId="{00000000-0000-0000-0000-000000000000}"/>
          </ac:spMkLst>
        </pc:spChg>
        <pc:spChg chg="mod">
          <ac:chgData name="Guest User" userId="S::urn:spo:anon#2d0811e898979079e3a6ec9a9036881b50c07483a4ca03ad42b3c534af2c6157::" providerId="AD" clId="Web-{71E1B52F-2B95-8DCC-6C62-4D3BB4FAF336}" dt="2022-02-23T21:59:56.410" v="165" actId="20577"/>
          <ac:spMkLst>
            <pc:docMk/>
            <pc:sldMk cId="1395645205" sldId="1226"/>
            <ac:spMk id="4" creationId="{189FCB9D-B8F0-4372-96B8-123B94619212}"/>
          </ac:spMkLst>
        </pc:spChg>
        <pc:picChg chg="mod">
          <ac:chgData name="Guest User" userId="S::urn:spo:anon#2d0811e898979079e3a6ec9a9036881b50c07483a4ca03ad42b3c534af2c6157::" providerId="AD" clId="Web-{71E1B52F-2B95-8DCC-6C62-4D3BB4FAF336}" dt="2022-02-23T22:00:29.176" v="168"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71E1B52F-2B95-8DCC-6C62-4D3BB4FAF336}" dt="2022-02-23T22:01:14.083" v="178" actId="1076"/>
        <pc:sldMkLst>
          <pc:docMk/>
          <pc:sldMk cId="1014834647" sldId="1227"/>
        </pc:sldMkLst>
        <pc:spChg chg="mod">
          <ac:chgData name="Guest User" userId="S::urn:spo:anon#2d0811e898979079e3a6ec9a9036881b50c07483a4ca03ad42b3c534af2c6157::" providerId="AD" clId="Web-{71E1B52F-2B95-8DCC-6C62-4D3BB4FAF336}" dt="2022-02-23T22:00:52.145" v="174" actId="14100"/>
          <ac:spMkLst>
            <pc:docMk/>
            <pc:sldMk cId="1014834647" sldId="1227"/>
            <ac:spMk id="2" creationId="{00000000-0000-0000-0000-000000000000}"/>
          </ac:spMkLst>
        </pc:spChg>
        <pc:picChg chg="mod">
          <ac:chgData name="Guest User" userId="S::urn:spo:anon#2d0811e898979079e3a6ec9a9036881b50c07483a4ca03ad42b3c534af2c6157::" providerId="AD" clId="Web-{71E1B52F-2B95-8DCC-6C62-4D3BB4FAF336}" dt="2022-02-23T22:00:59.833" v="177" actId="1076"/>
          <ac:picMkLst>
            <pc:docMk/>
            <pc:sldMk cId="1014834647" sldId="1227"/>
            <ac:picMk id="7" creationId="{00000000-0000-0000-0000-000000000000}"/>
          </ac:picMkLst>
        </pc:picChg>
        <pc:picChg chg="mod">
          <ac:chgData name="Guest User" userId="S::urn:spo:anon#2d0811e898979079e3a6ec9a9036881b50c07483a4ca03ad42b3c534af2c6157::" providerId="AD" clId="Web-{71E1B52F-2B95-8DCC-6C62-4D3BB4FAF336}" dt="2022-02-23T22:00:57.255" v="176" actId="1076"/>
          <ac:picMkLst>
            <pc:docMk/>
            <pc:sldMk cId="1014834647" sldId="1227"/>
            <ac:picMk id="8" creationId="{00000000-0000-0000-0000-000000000000}"/>
          </ac:picMkLst>
        </pc:picChg>
        <pc:picChg chg="mod">
          <ac:chgData name="Guest User" userId="S::urn:spo:anon#2d0811e898979079e3a6ec9a9036881b50c07483a4ca03ad42b3c534af2c6157::" providerId="AD" clId="Web-{71E1B52F-2B95-8DCC-6C62-4D3BB4FAF336}" dt="2022-02-23T22:00:54.505" v="175" actId="1076"/>
          <ac:picMkLst>
            <pc:docMk/>
            <pc:sldMk cId="1014834647" sldId="1227"/>
            <ac:picMk id="9" creationId="{00000000-0000-0000-0000-000000000000}"/>
          </ac:picMkLst>
        </pc:picChg>
        <pc:picChg chg="mod">
          <ac:chgData name="Guest User" userId="S::urn:spo:anon#2d0811e898979079e3a6ec9a9036881b50c07483a4ca03ad42b3c534af2c6157::" providerId="AD" clId="Web-{71E1B52F-2B95-8DCC-6C62-4D3BB4FAF336}" dt="2022-02-23T22:01:14.083" v="178" actId="1076"/>
          <ac:picMkLst>
            <pc:docMk/>
            <pc:sldMk cId="1014834647" sldId="1227"/>
            <ac:picMk id="99333" creationId="{00000000-0000-0000-0000-000000000000}"/>
          </ac:picMkLst>
        </pc:picChg>
      </pc:sldChg>
      <pc:sldChg chg="modSp">
        <pc:chgData name="Guest User" userId="S::urn:spo:anon#2d0811e898979079e3a6ec9a9036881b50c07483a4ca03ad42b3c534af2c6157::" providerId="AD" clId="Web-{71E1B52F-2B95-8DCC-6C62-4D3BB4FAF336}" dt="2022-02-23T22:01:58.052" v="187" actId="20577"/>
        <pc:sldMkLst>
          <pc:docMk/>
          <pc:sldMk cId="1860949175" sldId="1229"/>
        </pc:sldMkLst>
        <pc:spChg chg="mod">
          <ac:chgData name="Guest User" userId="S::urn:spo:anon#2d0811e898979079e3a6ec9a9036881b50c07483a4ca03ad42b3c534af2c6157::" providerId="AD" clId="Web-{71E1B52F-2B95-8DCC-6C62-4D3BB4FAF336}" dt="2022-02-23T22:01:58.052" v="187" actId="20577"/>
          <ac:spMkLst>
            <pc:docMk/>
            <pc:sldMk cId="1860949175" sldId="1229"/>
            <ac:spMk id="5" creationId="{00000000-0000-0000-0000-000000000000}"/>
          </ac:spMkLst>
        </pc:spChg>
      </pc:sldChg>
      <pc:sldChg chg="modSp">
        <pc:chgData name="Guest User" userId="S::urn:spo:anon#2d0811e898979079e3a6ec9a9036881b50c07483a4ca03ad42b3c534af2c6157::" providerId="AD" clId="Web-{71E1B52F-2B95-8DCC-6C62-4D3BB4FAF336}" dt="2022-02-23T22:02:28.099" v="195" actId="20577"/>
        <pc:sldMkLst>
          <pc:docMk/>
          <pc:sldMk cId="3851529735" sldId="1230"/>
        </pc:sldMkLst>
        <pc:spChg chg="mod">
          <ac:chgData name="Guest User" userId="S::urn:spo:anon#2d0811e898979079e3a6ec9a9036881b50c07483a4ca03ad42b3c534af2c6157::" providerId="AD" clId="Web-{71E1B52F-2B95-8DCC-6C62-4D3BB4FAF336}" dt="2022-02-23T22:02:28.099" v="195" actId="20577"/>
          <ac:spMkLst>
            <pc:docMk/>
            <pc:sldMk cId="3851529735" sldId="1230"/>
            <ac:spMk id="2" creationId="{7E681E87-5E3C-4CDE-99D5-2EDFD44052BC}"/>
          </ac:spMkLst>
        </pc:spChg>
        <pc:spChg chg="mod">
          <ac:chgData name="Guest User" userId="S::urn:spo:anon#2d0811e898979079e3a6ec9a9036881b50c07483a4ca03ad42b3c534af2c6157::" providerId="AD" clId="Web-{71E1B52F-2B95-8DCC-6C62-4D3BB4FAF336}" dt="2022-02-23T22:02:21.115" v="194" actId="1076"/>
          <ac:spMkLst>
            <pc:docMk/>
            <pc:sldMk cId="3851529735" sldId="1230"/>
            <ac:spMk id="3" creationId="{1626D2E9-5AF5-4D05-98DA-57F795A8AE70}"/>
          </ac:spMkLst>
        </pc:spChg>
        <pc:picChg chg="mod">
          <ac:chgData name="Guest User" userId="S::urn:spo:anon#2d0811e898979079e3a6ec9a9036881b50c07483a4ca03ad42b3c534af2c6157::" providerId="AD" clId="Web-{71E1B52F-2B95-8DCC-6C62-4D3BB4FAF336}" dt="2022-02-23T22:02:02.255" v="189" actId="1076"/>
          <ac:picMkLst>
            <pc:docMk/>
            <pc:sldMk cId="3851529735" sldId="1230"/>
            <ac:picMk id="10242" creationId="{BE559CB4-CC0C-4E57-A306-6AF5B8BE73EB}"/>
          </ac:picMkLst>
        </pc:picChg>
      </pc:sldChg>
    </pc:docChg>
  </pc:docChgLst>
  <pc:docChgLst>
    <pc:chgData name="Guest User" userId="S::urn:spo:anon#701c719389ca1da9523e007a658960a25f6d148929373ee3e3f4e8b1cc7a2eba::" providerId="AD" clId="Web-{AB733B99-E388-227D-70FC-54F0DAA4DE12}"/>
    <pc:docChg chg="modSld">
      <pc:chgData name="Guest User" userId="S::urn:spo:anon#701c719389ca1da9523e007a658960a25f6d148929373ee3e3f4e8b1cc7a2eba::" providerId="AD" clId="Web-{AB733B99-E388-227D-70FC-54F0DAA4DE12}" dt="2022-11-17T17:07:42.280" v="158"/>
      <pc:docMkLst>
        <pc:docMk/>
      </pc:docMkLst>
      <pc:sldChg chg="modNotes">
        <pc:chgData name="Guest User" userId="S::urn:spo:anon#701c719389ca1da9523e007a658960a25f6d148929373ee3e3f4e8b1cc7a2eba::" providerId="AD" clId="Web-{AB733B99-E388-227D-70FC-54F0DAA4DE12}" dt="2022-11-17T17:01:02.567" v="23"/>
        <pc:sldMkLst>
          <pc:docMk/>
          <pc:sldMk cId="611677144" sldId="263"/>
        </pc:sldMkLst>
      </pc:sldChg>
      <pc:sldChg chg="modNotes">
        <pc:chgData name="Guest User" userId="S::urn:spo:anon#701c719389ca1da9523e007a658960a25f6d148929373ee3e3f4e8b1cc7a2eba::" providerId="AD" clId="Web-{AB733B99-E388-227D-70FC-54F0DAA4DE12}" dt="2022-11-17T16:46:08.576" v="13"/>
        <pc:sldMkLst>
          <pc:docMk/>
          <pc:sldMk cId="99665071" sldId="264"/>
        </pc:sldMkLst>
      </pc:sldChg>
      <pc:sldChg chg="modNotes">
        <pc:chgData name="Guest User" userId="S::urn:spo:anon#701c719389ca1da9523e007a658960a25f6d148929373ee3e3f4e8b1cc7a2eba::" providerId="AD" clId="Web-{AB733B99-E388-227D-70FC-54F0DAA4DE12}" dt="2022-11-17T17:01:31.474" v="26"/>
        <pc:sldMkLst>
          <pc:docMk/>
          <pc:sldMk cId="4294061869" sldId="266"/>
        </pc:sldMkLst>
      </pc:sldChg>
      <pc:sldChg chg="modNotes">
        <pc:chgData name="Guest User" userId="S::urn:spo:anon#701c719389ca1da9523e007a658960a25f6d148929373ee3e3f4e8b1cc7a2eba::" providerId="AD" clId="Web-{AB733B99-E388-227D-70FC-54F0DAA4DE12}" dt="2022-11-17T17:02:58.148" v="57"/>
        <pc:sldMkLst>
          <pc:docMk/>
          <pc:sldMk cId="1204236010" sldId="1133"/>
        </pc:sldMkLst>
      </pc:sldChg>
      <pc:sldChg chg="modNotes">
        <pc:chgData name="Guest User" userId="S::urn:spo:anon#701c719389ca1da9523e007a658960a25f6d148929373ee3e3f4e8b1cc7a2eba::" providerId="AD" clId="Web-{AB733B99-E388-227D-70FC-54F0DAA4DE12}" dt="2022-11-17T16:47:09.093" v="14"/>
        <pc:sldMkLst>
          <pc:docMk/>
          <pc:sldMk cId="2909103967" sldId="1167"/>
        </pc:sldMkLst>
      </pc:sldChg>
      <pc:sldChg chg="modNotes">
        <pc:chgData name="Guest User" userId="S::urn:spo:anon#701c719389ca1da9523e007a658960a25f6d148929373ee3e3f4e8b1cc7a2eba::" providerId="AD" clId="Web-{AB733B99-E388-227D-70FC-54F0DAA4DE12}" dt="2022-11-17T17:00:36.754" v="18"/>
        <pc:sldMkLst>
          <pc:docMk/>
          <pc:sldMk cId="3431089303" sldId="1168"/>
        </pc:sldMkLst>
      </pc:sldChg>
      <pc:sldChg chg="modNotes">
        <pc:chgData name="Guest User" userId="S::urn:spo:anon#701c719389ca1da9523e007a658960a25f6d148929373ee3e3f4e8b1cc7a2eba::" providerId="AD" clId="Web-{AB733B99-E388-227D-70FC-54F0DAA4DE12}" dt="2022-11-17T16:45:57.794" v="10"/>
        <pc:sldMkLst>
          <pc:docMk/>
          <pc:sldMk cId="242534298" sldId="1169"/>
        </pc:sldMkLst>
      </pc:sldChg>
      <pc:sldChg chg="modNotes">
        <pc:chgData name="Guest User" userId="S::urn:spo:anon#701c719389ca1da9523e007a658960a25f6d148929373ee3e3f4e8b1cc7a2eba::" providerId="AD" clId="Web-{AB733B99-E388-227D-70FC-54F0DAA4DE12}" dt="2022-11-17T16:46:02.279" v="11"/>
        <pc:sldMkLst>
          <pc:docMk/>
          <pc:sldMk cId="3007469332" sldId="1170"/>
        </pc:sldMkLst>
      </pc:sldChg>
      <pc:sldChg chg="modNotes">
        <pc:chgData name="Guest User" userId="S::urn:spo:anon#701c719389ca1da9523e007a658960a25f6d148929373ee3e3f4e8b1cc7a2eba::" providerId="AD" clId="Web-{AB733B99-E388-227D-70FC-54F0DAA4DE12}" dt="2022-11-17T16:47:13.312" v="15"/>
        <pc:sldMkLst>
          <pc:docMk/>
          <pc:sldMk cId="4283063015" sldId="1219"/>
        </pc:sldMkLst>
      </pc:sldChg>
      <pc:sldChg chg="modNotes">
        <pc:chgData name="Guest User" userId="S::urn:spo:anon#701c719389ca1da9523e007a658960a25f6d148929373ee3e3f4e8b1cc7a2eba::" providerId="AD" clId="Web-{AB733B99-E388-227D-70FC-54F0DAA4DE12}" dt="2022-11-17T17:05:15.261" v="101"/>
        <pc:sldMkLst>
          <pc:docMk/>
          <pc:sldMk cId="3350375598" sldId="1278"/>
        </pc:sldMkLst>
      </pc:sldChg>
      <pc:sldChg chg="modNotes">
        <pc:chgData name="Guest User" userId="S::urn:spo:anon#701c719389ca1da9523e007a658960a25f6d148929373ee3e3f4e8b1cc7a2eba::" providerId="AD" clId="Web-{AB733B99-E388-227D-70FC-54F0DAA4DE12}" dt="2022-11-17T17:06:21.778" v="113"/>
        <pc:sldMkLst>
          <pc:docMk/>
          <pc:sldMk cId="1663500328" sldId="1281"/>
        </pc:sldMkLst>
      </pc:sldChg>
      <pc:sldChg chg="modNotes">
        <pc:chgData name="Guest User" userId="S::urn:spo:anon#701c719389ca1da9523e007a658960a25f6d148929373ee3e3f4e8b1cc7a2eba::" providerId="AD" clId="Web-{AB733B99-E388-227D-70FC-54F0DAA4DE12}" dt="2022-11-17T17:07:05.388" v="138"/>
        <pc:sldMkLst>
          <pc:docMk/>
          <pc:sldMk cId="3285101857" sldId="1283"/>
        </pc:sldMkLst>
      </pc:sldChg>
      <pc:sldChg chg="modNotes">
        <pc:chgData name="Guest User" userId="S::urn:spo:anon#701c719389ca1da9523e007a658960a25f6d148929373ee3e3f4e8b1cc7a2eba::" providerId="AD" clId="Web-{AB733B99-E388-227D-70FC-54F0DAA4DE12}" dt="2022-11-17T16:45:37.591" v="2"/>
        <pc:sldMkLst>
          <pc:docMk/>
          <pc:sldMk cId="1614208503" sldId="1333"/>
        </pc:sldMkLst>
      </pc:sldChg>
      <pc:sldChg chg="modNotes">
        <pc:chgData name="Guest User" userId="S::urn:spo:anon#701c719389ca1da9523e007a658960a25f6d148929373ee3e3f4e8b1cc7a2eba::" providerId="AD" clId="Web-{AB733B99-E388-227D-70FC-54F0DAA4DE12}" dt="2022-11-17T16:45:44.294" v="4"/>
        <pc:sldMkLst>
          <pc:docMk/>
          <pc:sldMk cId="3047126807" sldId="1334"/>
        </pc:sldMkLst>
      </pc:sldChg>
      <pc:sldChg chg="modNotes">
        <pc:chgData name="Guest User" userId="S::urn:spo:anon#701c719389ca1da9523e007a658960a25f6d148929373ee3e3f4e8b1cc7a2eba::" providerId="AD" clId="Web-{AB733B99-E388-227D-70FC-54F0DAA4DE12}" dt="2022-11-17T16:45:49.357" v="5"/>
        <pc:sldMkLst>
          <pc:docMk/>
          <pc:sldMk cId="411820443" sldId="1335"/>
        </pc:sldMkLst>
      </pc:sldChg>
      <pc:sldChg chg="modNotes">
        <pc:chgData name="Guest User" userId="S::urn:spo:anon#701c719389ca1da9523e007a658960a25f6d148929373ee3e3f4e8b1cc7a2eba::" providerId="AD" clId="Web-{AB733B99-E388-227D-70FC-54F0DAA4DE12}" dt="2022-11-17T17:02:12.678" v="44"/>
        <pc:sldMkLst>
          <pc:docMk/>
          <pc:sldMk cId="1172663582" sldId="1337"/>
        </pc:sldMkLst>
      </pc:sldChg>
      <pc:sldChg chg="modNotes">
        <pc:chgData name="Guest User" userId="S::urn:spo:anon#701c719389ca1da9523e007a658960a25f6d148929373ee3e3f4e8b1cc7a2eba::" providerId="AD" clId="Web-{AB733B99-E388-227D-70FC-54F0DAA4DE12}" dt="2022-11-17T17:02:34.866" v="50"/>
        <pc:sldMkLst>
          <pc:docMk/>
          <pc:sldMk cId="2987080983" sldId="1342"/>
        </pc:sldMkLst>
      </pc:sldChg>
      <pc:sldChg chg="modNotes">
        <pc:chgData name="Guest User" userId="S::urn:spo:anon#701c719389ca1da9523e007a658960a25f6d148929373ee3e3f4e8b1cc7a2eba::" providerId="AD" clId="Web-{AB733B99-E388-227D-70FC-54F0DAA4DE12}" dt="2022-11-17T17:02:31.506" v="47"/>
        <pc:sldMkLst>
          <pc:docMk/>
          <pc:sldMk cId="2764475140" sldId="1343"/>
        </pc:sldMkLst>
      </pc:sldChg>
      <pc:sldChg chg="modNotes">
        <pc:chgData name="Guest User" userId="S::urn:spo:anon#701c719389ca1da9523e007a658960a25f6d148929373ee3e3f4e8b1cc7a2eba::" providerId="AD" clId="Web-{AB733B99-E388-227D-70FC-54F0DAA4DE12}" dt="2022-11-17T17:02:38.241" v="51"/>
        <pc:sldMkLst>
          <pc:docMk/>
          <pc:sldMk cId="791246039" sldId="1345"/>
        </pc:sldMkLst>
      </pc:sldChg>
      <pc:sldChg chg="modNotes">
        <pc:chgData name="Guest User" userId="S::urn:spo:anon#701c719389ca1da9523e007a658960a25f6d148929373ee3e3f4e8b1cc7a2eba::" providerId="AD" clId="Web-{AB733B99-E388-227D-70FC-54F0DAA4DE12}" dt="2022-11-17T17:02:41.585" v="52"/>
        <pc:sldMkLst>
          <pc:docMk/>
          <pc:sldMk cId="1051747827" sldId="1346"/>
        </pc:sldMkLst>
      </pc:sldChg>
      <pc:sldChg chg="modNotes">
        <pc:chgData name="Guest User" userId="S::urn:spo:anon#701c719389ca1da9523e007a658960a25f6d148929373ee3e3f4e8b1cc7a2eba::" providerId="AD" clId="Web-{AB733B99-E388-227D-70FC-54F0DAA4DE12}" dt="2022-11-17T17:03:01.413" v="59"/>
        <pc:sldMkLst>
          <pc:docMk/>
          <pc:sldMk cId="169358956" sldId="1347"/>
        </pc:sldMkLst>
      </pc:sldChg>
      <pc:sldChg chg="modNotes">
        <pc:chgData name="Guest User" userId="S::urn:spo:anon#701c719389ca1da9523e007a658960a25f6d148929373ee3e3f4e8b1cc7a2eba::" providerId="AD" clId="Web-{AB733B99-E388-227D-70FC-54F0DAA4DE12}" dt="2022-11-17T17:03:08.851" v="62"/>
        <pc:sldMkLst>
          <pc:docMk/>
          <pc:sldMk cId="3525857814" sldId="1350"/>
        </pc:sldMkLst>
      </pc:sldChg>
      <pc:sldChg chg="modNotes">
        <pc:chgData name="Guest User" userId="S::urn:spo:anon#701c719389ca1da9523e007a658960a25f6d148929373ee3e3f4e8b1cc7a2eba::" providerId="AD" clId="Web-{AB733B99-E388-227D-70FC-54F0DAA4DE12}" dt="2022-11-17T17:03:16.227" v="64"/>
        <pc:sldMkLst>
          <pc:docMk/>
          <pc:sldMk cId="4242926326" sldId="1352"/>
        </pc:sldMkLst>
      </pc:sldChg>
      <pc:sldChg chg="modNotes">
        <pc:chgData name="Guest User" userId="S::urn:spo:anon#701c719389ca1da9523e007a658960a25f6d148929373ee3e3f4e8b1cc7a2eba::" providerId="AD" clId="Web-{AB733B99-E388-227D-70FC-54F0DAA4DE12}" dt="2022-11-17T17:03:19.695" v="65"/>
        <pc:sldMkLst>
          <pc:docMk/>
          <pc:sldMk cId="2639671230" sldId="1353"/>
        </pc:sldMkLst>
      </pc:sldChg>
      <pc:sldChg chg="modNotes">
        <pc:chgData name="Guest User" userId="S::urn:spo:anon#701c719389ca1da9523e007a658960a25f6d148929373ee3e3f4e8b1cc7a2eba::" providerId="AD" clId="Web-{AB733B99-E388-227D-70FC-54F0DAA4DE12}" dt="2022-11-17T17:03:23.805" v="69"/>
        <pc:sldMkLst>
          <pc:docMk/>
          <pc:sldMk cId="3219192678" sldId="1354"/>
        </pc:sldMkLst>
      </pc:sldChg>
      <pc:sldChg chg="modNotes">
        <pc:chgData name="Guest User" userId="S::urn:spo:anon#701c719389ca1da9523e007a658960a25f6d148929373ee3e3f4e8b1cc7a2eba::" providerId="AD" clId="Web-{AB733B99-E388-227D-70FC-54F0DAA4DE12}" dt="2022-11-17T17:03:37.524" v="74"/>
        <pc:sldMkLst>
          <pc:docMk/>
          <pc:sldMk cId="1054383780" sldId="1359"/>
        </pc:sldMkLst>
      </pc:sldChg>
      <pc:sldChg chg="modNotes">
        <pc:chgData name="Guest User" userId="S::urn:spo:anon#701c719389ca1da9523e007a658960a25f6d148929373ee3e3f4e8b1cc7a2eba::" providerId="AD" clId="Web-{AB733B99-E388-227D-70FC-54F0DAA4DE12}" dt="2022-11-17T17:03:59.274" v="80"/>
        <pc:sldMkLst>
          <pc:docMk/>
          <pc:sldMk cId="3609913721" sldId="1360"/>
        </pc:sldMkLst>
      </pc:sldChg>
      <pc:sldChg chg="modNotes">
        <pc:chgData name="Guest User" userId="S::urn:spo:anon#701c719389ca1da9523e007a658960a25f6d148929373ee3e3f4e8b1cc7a2eba::" providerId="AD" clId="Web-{AB733B99-E388-227D-70FC-54F0DAA4DE12}" dt="2022-11-17T17:03:04.835" v="60"/>
        <pc:sldMkLst>
          <pc:docMk/>
          <pc:sldMk cId="126564520" sldId="1363"/>
        </pc:sldMkLst>
      </pc:sldChg>
      <pc:sldChg chg="modNotes">
        <pc:chgData name="Guest User" userId="S::urn:spo:anon#701c719389ca1da9523e007a658960a25f6d148929373ee3e3f4e8b1cc7a2eba::" providerId="AD" clId="Web-{AB733B99-E388-227D-70FC-54F0DAA4DE12}" dt="2022-11-17T17:07:10.545" v="141"/>
        <pc:sldMkLst>
          <pc:docMk/>
          <pc:sldMk cId="1695780398" sldId="1381"/>
        </pc:sldMkLst>
      </pc:sldChg>
      <pc:sldChg chg="modNotes">
        <pc:chgData name="Guest User" userId="S::urn:spo:anon#701c719389ca1da9523e007a658960a25f6d148929373ee3e3f4e8b1cc7a2eba::" providerId="AD" clId="Web-{AB733B99-E388-227D-70FC-54F0DAA4DE12}" dt="2022-11-17T17:07:38.248" v="155"/>
        <pc:sldMkLst>
          <pc:docMk/>
          <pc:sldMk cId="2378767983" sldId="1383"/>
        </pc:sldMkLst>
      </pc:sldChg>
      <pc:sldChg chg="modNotes">
        <pc:chgData name="Guest User" userId="S::urn:spo:anon#701c719389ca1da9523e007a658960a25f6d148929373ee3e3f4e8b1cc7a2eba::" providerId="AD" clId="Web-{AB733B99-E388-227D-70FC-54F0DAA4DE12}" dt="2022-11-17T17:07:42.280" v="158"/>
        <pc:sldMkLst>
          <pc:docMk/>
          <pc:sldMk cId="3323239979" sldId="1384"/>
        </pc:sldMkLst>
      </pc:sldChg>
      <pc:sldChg chg="modNotes">
        <pc:chgData name="Guest User" userId="S::urn:spo:anon#701c719389ca1da9523e007a658960a25f6d148929373ee3e3f4e8b1cc7a2eba::" providerId="AD" clId="Web-{AB733B99-E388-227D-70FC-54F0DAA4DE12}" dt="2022-11-17T17:06:44.325" v="119"/>
        <pc:sldMkLst>
          <pc:docMk/>
          <pc:sldMk cId="3893323918" sldId="1388"/>
        </pc:sldMkLst>
      </pc:sldChg>
      <pc:sldChg chg="modNotes">
        <pc:chgData name="Guest User" userId="S::urn:spo:anon#701c719389ca1da9523e007a658960a25f6d148929373ee3e3f4e8b1cc7a2eba::" providerId="AD" clId="Web-{AB733B99-E388-227D-70FC-54F0DAA4DE12}" dt="2022-11-17T17:05:28.620" v="107"/>
        <pc:sldMkLst>
          <pc:docMk/>
          <pc:sldMk cId="1928007577" sldId="1389"/>
        </pc:sldMkLst>
      </pc:sldChg>
      <pc:sldChg chg="modNotes">
        <pc:chgData name="Guest User" userId="S::urn:spo:anon#701c719389ca1da9523e007a658960a25f6d148929373ee3e3f4e8b1cc7a2eba::" providerId="AD" clId="Web-{AB733B99-E388-227D-70FC-54F0DAA4DE12}" dt="2022-11-17T17:06:28.137" v="115"/>
        <pc:sldMkLst>
          <pc:docMk/>
          <pc:sldMk cId="1795629612" sldId="1390"/>
        </pc:sldMkLst>
      </pc:sldChg>
      <pc:sldChg chg="modNotes">
        <pc:chgData name="Guest User" userId="S::urn:spo:anon#701c719389ca1da9523e007a658960a25f6d148929373ee3e3f4e8b1cc7a2eba::" providerId="AD" clId="Web-{AB733B99-E388-227D-70FC-54F0DAA4DE12}" dt="2022-11-17T17:04:49.479" v="98"/>
        <pc:sldMkLst>
          <pc:docMk/>
          <pc:sldMk cId="3574336419" sldId="1392"/>
        </pc:sldMkLst>
      </pc:sldChg>
      <pc:sldChg chg="modNotes">
        <pc:chgData name="Guest User" userId="S::urn:spo:anon#701c719389ca1da9523e007a658960a25f6d148929373ee3e3f4e8b1cc7a2eba::" providerId="AD" clId="Web-{AB733B99-E388-227D-70FC-54F0DAA4DE12}" dt="2022-11-17T17:02:45.069" v="53"/>
        <pc:sldMkLst>
          <pc:docMk/>
          <pc:sldMk cId="1397235960" sldId="1393"/>
        </pc:sldMkLst>
      </pc:sldChg>
      <pc:sldChg chg="modNotes">
        <pc:chgData name="Guest User" userId="S::urn:spo:anon#701c719389ca1da9523e007a658960a25f6d148929373ee3e3f4e8b1cc7a2eba::" providerId="AD" clId="Web-{AB733B99-E388-227D-70FC-54F0DAA4DE12}" dt="2022-11-17T17:01:48.740" v="27"/>
        <pc:sldMkLst>
          <pc:docMk/>
          <pc:sldMk cId="1146358176" sldId="1394"/>
        </pc:sldMkLst>
      </pc:sldChg>
      <pc:sldChg chg="modNotes">
        <pc:chgData name="Guest User" userId="S::urn:spo:anon#701c719389ca1da9523e007a658960a25f6d148929373ee3e3f4e8b1cc7a2eba::" providerId="AD" clId="Web-{AB733B99-E388-227D-70FC-54F0DAA4DE12}" dt="2022-11-17T17:02:00.771" v="33"/>
        <pc:sldMkLst>
          <pc:docMk/>
          <pc:sldMk cId="2082988712" sldId="1395"/>
        </pc:sldMkLst>
      </pc:sldChg>
      <pc:sldChg chg="modNotes">
        <pc:chgData name="Guest User" userId="S::urn:spo:anon#701c719389ca1da9523e007a658960a25f6d148929373ee3e3f4e8b1cc7a2eba::" providerId="AD" clId="Web-{AB733B99-E388-227D-70FC-54F0DAA4DE12}" dt="2022-11-17T17:02:07.178" v="38"/>
        <pc:sldMkLst>
          <pc:docMk/>
          <pc:sldMk cId="2885163915" sldId="1396"/>
        </pc:sldMkLst>
      </pc:sldChg>
      <pc:sldChg chg="modNotes">
        <pc:chgData name="Guest User" userId="S::urn:spo:anon#701c719389ca1da9523e007a658960a25f6d148929373ee3e3f4e8b1cc7a2eba::" providerId="AD" clId="Web-{AB733B99-E388-227D-70FC-54F0DAA4DE12}" dt="2022-11-17T17:01:55.459" v="31"/>
        <pc:sldMkLst>
          <pc:docMk/>
          <pc:sldMk cId="3505469656" sldId="1397"/>
        </pc:sldMkLst>
      </pc:sldChg>
      <pc:sldChg chg="modNotes">
        <pc:chgData name="Guest User" userId="S::urn:spo:anon#701c719389ca1da9523e007a658960a25f6d148929373ee3e3f4e8b1cc7a2eba::" providerId="AD" clId="Web-{AB733B99-E388-227D-70FC-54F0DAA4DE12}" dt="2022-11-17T17:03:12.976" v="63"/>
        <pc:sldMkLst>
          <pc:docMk/>
          <pc:sldMk cId="3998947340" sldId="1399"/>
        </pc:sldMkLst>
      </pc:sldChg>
      <pc:sldChg chg="modNotes">
        <pc:chgData name="Guest User" userId="S::urn:spo:anon#701c719389ca1da9523e007a658960a25f6d148929373ee3e3f4e8b1cc7a2eba::" providerId="AD" clId="Web-{AB733B99-E388-227D-70FC-54F0DAA4DE12}" dt="2022-11-17T17:05:23.495" v="106"/>
        <pc:sldMkLst>
          <pc:docMk/>
          <pc:sldMk cId="2455386594" sldId="1400"/>
        </pc:sldMkLst>
      </pc:sldChg>
      <pc:sldChg chg="modNotes">
        <pc:chgData name="Guest User" userId="S::urn:spo:anon#701c719389ca1da9523e007a658960a25f6d148929373ee3e3f4e8b1cc7a2eba::" providerId="AD" clId="Web-{AB733B99-E388-227D-70FC-54F0DAA4DE12}" dt="2022-11-17T17:03:27.039" v="70"/>
        <pc:sldMkLst>
          <pc:docMk/>
          <pc:sldMk cId="1267631203" sldId="1401"/>
        </pc:sldMkLst>
      </pc:sldChg>
      <pc:sldChg chg="modNotes">
        <pc:chgData name="Guest User" userId="S::urn:spo:anon#701c719389ca1da9523e007a658960a25f6d148929373ee3e3f4e8b1cc7a2eba::" providerId="AD" clId="Web-{AB733B99-E388-227D-70FC-54F0DAA4DE12}" dt="2022-11-17T17:04:54.229" v="100"/>
        <pc:sldMkLst>
          <pc:docMk/>
          <pc:sldMk cId="71614032" sldId="1402"/>
        </pc:sldMkLst>
      </pc:sldChg>
      <pc:sldChg chg="modNotes">
        <pc:chgData name="Guest User" userId="S::urn:spo:anon#701c719389ca1da9523e007a658960a25f6d148929373ee3e3f4e8b1cc7a2eba::" providerId="AD" clId="Web-{AB733B99-E388-227D-70FC-54F0DAA4DE12}" dt="2022-11-17T17:04:46.150" v="96"/>
        <pc:sldMkLst>
          <pc:docMk/>
          <pc:sldMk cId="3359302855" sldId="1404"/>
        </pc:sldMkLst>
      </pc:sldChg>
      <pc:sldChg chg="modNotes">
        <pc:chgData name="Guest User" userId="S::urn:spo:anon#701c719389ca1da9523e007a658960a25f6d148929373ee3e3f4e8b1cc7a2eba::" providerId="AD" clId="Web-{AB733B99-E388-227D-70FC-54F0DAA4DE12}" dt="2022-11-17T17:06:16.669" v="111"/>
        <pc:sldMkLst>
          <pc:docMk/>
          <pc:sldMk cId="1143954864" sldId="1405"/>
        </pc:sldMkLst>
      </pc:sldChg>
      <pc:sldChg chg="modNotes">
        <pc:chgData name="Guest User" userId="S::urn:spo:anon#701c719389ca1da9523e007a658960a25f6d148929373ee3e3f4e8b1cc7a2eba::" providerId="AD" clId="Web-{AB733B99-E388-227D-70FC-54F0DAA4DE12}" dt="2022-11-17T17:06:38.669" v="118"/>
        <pc:sldMkLst>
          <pc:docMk/>
          <pc:sldMk cId="839774167" sldId="1406"/>
        </pc:sldMkLst>
      </pc:sldChg>
      <pc:sldChg chg="modNotes">
        <pc:chgData name="Guest User" userId="S::urn:spo:anon#701c719389ca1da9523e007a658960a25f6d148929373ee3e3f4e8b1cc7a2eba::" providerId="AD" clId="Web-{AB733B99-E388-227D-70FC-54F0DAA4DE12}" dt="2022-11-17T17:06:10.496" v="109"/>
        <pc:sldMkLst>
          <pc:docMk/>
          <pc:sldMk cId="2856910438" sldId="1407"/>
        </pc:sldMkLst>
      </pc:sldChg>
      <pc:sldChg chg="modNotes">
        <pc:chgData name="Guest User" userId="S::urn:spo:anon#701c719389ca1da9523e007a658960a25f6d148929373ee3e3f4e8b1cc7a2eba::" providerId="AD" clId="Web-{AB733B99-E388-227D-70FC-54F0DAA4DE12}" dt="2022-11-17T17:06:35.372" v="117"/>
        <pc:sldMkLst>
          <pc:docMk/>
          <pc:sldMk cId="30393662" sldId="1408"/>
        </pc:sldMkLst>
      </pc:sldChg>
      <pc:sldChg chg="modNotes">
        <pc:chgData name="Guest User" userId="S::urn:spo:anon#701c719389ca1da9523e007a658960a25f6d148929373ee3e3f4e8b1cc7a2eba::" providerId="AD" clId="Web-{AB733B99-E388-227D-70FC-54F0DAA4DE12}" dt="2022-11-17T17:06:47.575" v="120"/>
        <pc:sldMkLst>
          <pc:docMk/>
          <pc:sldMk cId="858880978" sldId="1411"/>
        </pc:sldMkLst>
      </pc:sldChg>
      <pc:sldChg chg="modNotes">
        <pc:chgData name="Guest User" userId="S::urn:spo:anon#701c719389ca1da9523e007a658960a25f6d148929373ee3e3f4e8b1cc7a2eba::" providerId="AD" clId="Web-{AB733B99-E388-227D-70FC-54F0DAA4DE12}" dt="2022-11-17T17:06:50.544" v="126"/>
        <pc:sldMkLst>
          <pc:docMk/>
          <pc:sldMk cId="2311468476" sldId="1412"/>
        </pc:sldMkLst>
      </pc:sldChg>
      <pc:sldChg chg="modNotes">
        <pc:chgData name="Guest User" userId="S::urn:spo:anon#701c719389ca1da9523e007a658960a25f6d148929373ee3e3f4e8b1cc7a2eba::" providerId="AD" clId="Web-{AB733B99-E388-227D-70FC-54F0DAA4DE12}" dt="2022-11-17T17:06:54.404" v="127"/>
        <pc:sldMkLst>
          <pc:docMk/>
          <pc:sldMk cId="2424314386" sldId="1413"/>
        </pc:sldMkLst>
      </pc:sldChg>
      <pc:sldChg chg="modNotes">
        <pc:chgData name="Guest User" userId="S::urn:spo:anon#701c719389ca1da9523e007a658960a25f6d148929373ee3e3f4e8b1cc7a2eba::" providerId="AD" clId="Web-{AB733B99-E388-227D-70FC-54F0DAA4DE12}" dt="2022-11-17T17:07:07.826" v="140"/>
        <pc:sldMkLst>
          <pc:docMk/>
          <pc:sldMk cId="870188258" sldId="1420"/>
        </pc:sldMkLst>
      </pc:sldChg>
      <pc:sldChg chg="modNotes">
        <pc:chgData name="Guest User" userId="S::urn:spo:anon#701c719389ca1da9523e007a658960a25f6d148929373ee3e3f4e8b1cc7a2eba::" providerId="AD" clId="Web-{AB733B99-E388-227D-70FC-54F0DAA4DE12}" dt="2022-11-17T17:07:14.654" v="143"/>
        <pc:sldMkLst>
          <pc:docMk/>
          <pc:sldMk cId="3592240857" sldId="1421"/>
        </pc:sldMkLst>
      </pc:sldChg>
      <pc:sldChg chg="modNotes">
        <pc:chgData name="Guest User" userId="S::urn:spo:anon#701c719389ca1da9523e007a658960a25f6d148929373ee3e3f4e8b1cc7a2eba::" providerId="AD" clId="Web-{AB733B99-E388-227D-70FC-54F0DAA4DE12}" dt="2022-11-17T17:07:15.842" v="144"/>
        <pc:sldMkLst>
          <pc:docMk/>
          <pc:sldMk cId="3445200107" sldId="1422"/>
        </pc:sldMkLst>
      </pc:sldChg>
      <pc:sldChg chg="modNotes">
        <pc:chgData name="Guest User" userId="S::urn:spo:anon#701c719389ca1da9523e007a658960a25f6d148929373ee3e3f4e8b1cc7a2eba::" providerId="AD" clId="Web-{AB733B99-E388-227D-70FC-54F0DAA4DE12}" dt="2022-11-17T17:07:19.232" v="145"/>
        <pc:sldMkLst>
          <pc:docMk/>
          <pc:sldMk cId="599198203" sldId="1423"/>
        </pc:sldMkLst>
      </pc:sldChg>
      <pc:sldChg chg="modNotes">
        <pc:chgData name="Guest User" userId="S::urn:spo:anon#701c719389ca1da9523e007a658960a25f6d148929373ee3e3f4e8b1cc7a2eba::" providerId="AD" clId="Web-{AB733B99-E388-227D-70FC-54F0DAA4DE12}" dt="2022-11-17T17:06:24.684" v="114"/>
        <pc:sldMkLst>
          <pc:docMk/>
          <pc:sldMk cId="1387737238" sldId="1426"/>
        </pc:sldMkLst>
      </pc:sldChg>
      <pc:sldChg chg="modNotes">
        <pc:chgData name="Guest User" userId="S::urn:spo:anon#701c719389ca1da9523e007a658960a25f6d148929373ee3e3f4e8b1cc7a2eba::" providerId="AD" clId="Web-{AB733B99-E388-227D-70FC-54F0DAA4DE12}" dt="2022-11-17T17:07:22.561" v="147"/>
        <pc:sldMkLst>
          <pc:docMk/>
          <pc:sldMk cId="4176260660" sldId="1427"/>
        </pc:sldMkLst>
      </pc:sldChg>
      <pc:sldChg chg="modNotes">
        <pc:chgData name="Guest User" userId="S::urn:spo:anon#701c719389ca1da9523e007a658960a25f6d148929373ee3e3f4e8b1cc7a2eba::" providerId="AD" clId="Web-{AB733B99-E388-227D-70FC-54F0DAA4DE12}" dt="2022-11-17T17:07:24.498" v="149"/>
        <pc:sldMkLst>
          <pc:docMk/>
          <pc:sldMk cId="1910781540" sldId="1428"/>
        </pc:sldMkLst>
      </pc:sldChg>
      <pc:sldChg chg="modNotes">
        <pc:chgData name="Guest User" userId="S::urn:spo:anon#701c719389ca1da9523e007a658960a25f6d148929373ee3e3f4e8b1cc7a2eba::" providerId="AD" clId="Web-{AB733B99-E388-227D-70FC-54F0DAA4DE12}" dt="2022-11-17T17:07:26.733" v="151"/>
        <pc:sldMkLst>
          <pc:docMk/>
          <pc:sldMk cId="3781959103" sldId="1429"/>
        </pc:sldMkLst>
      </pc:sldChg>
      <pc:sldChg chg="modNotes">
        <pc:chgData name="Guest User" userId="S::urn:spo:anon#701c719389ca1da9523e007a658960a25f6d148929373ee3e3f4e8b1cc7a2eba::" providerId="AD" clId="Web-{AB733B99-E388-227D-70FC-54F0DAA4DE12}" dt="2022-11-17T17:07:28.170" v="152"/>
        <pc:sldMkLst>
          <pc:docMk/>
          <pc:sldMk cId="126701778" sldId="1430"/>
        </pc:sldMkLst>
      </pc:sldChg>
      <pc:sldChg chg="modNotes">
        <pc:chgData name="Guest User" userId="S::urn:spo:anon#701c719389ca1da9523e007a658960a25f6d148929373ee3e3f4e8b1cc7a2eba::" providerId="AD" clId="Web-{AB733B99-E388-227D-70FC-54F0DAA4DE12}" dt="2022-11-17T17:00:56.754" v="21"/>
        <pc:sldMkLst>
          <pc:docMk/>
          <pc:sldMk cId="691435868" sldId="1432"/>
        </pc:sldMkLst>
      </pc:sldChg>
    </pc:docChg>
  </pc:docChgLst>
  <pc:docChgLst>
    <pc:chgData name="Guest User" userId="S::urn:spo:anon#701c719389ca1da9523e007a658960a25f6d148929373ee3e3f4e8b1cc7a2eba::" providerId="AD" clId="Web-{48CD1456-5900-1B6C-EED2-26EBAA115E66}"/>
    <pc:docChg chg="modSld">
      <pc:chgData name="Guest User" userId="S::urn:spo:anon#701c719389ca1da9523e007a658960a25f6d148929373ee3e3f4e8b1cc7a2eba::" providerId="AD" clId="Web-{48CD1456-5900-1B6C-EED2-26EBAA115E66}" dt="2022-11-21T21:00:37.610" v="1"/>
      <pc:docMkLst>
        <pc:docMk/>
      </pc:docMkLst>
      <pc:sldChg chg="modNotes">
        <pc:chgData name="Guest User" userId="S::urn:spo:anon#701c719389ca1da9523e007a658960a25f6d148929373ee3e3f4e8b1cc7a2eba::" providerId="AD" clId="Web-{48CD1456-5900-1B6C-EED2-26EBAA115E66}" dt="2022-11-21T21:00:37.610" v="1"/>
        <pc:sldMkLst>
          <pc:docMk/>
          <pc:sldMk cId="2910733650" sldId="1336"/>
        </pc:sldMkLst>
      </pc:sldChg>
    </pc:docChg>
  </pc:docChgLst>
  <pc:docChgLst>
    <pc:chgData name="Guest User" userId="S::urn:spo:anon#2d0811e898979079e3a6ec9a9036881b50c07483a4ca03ad42b3c534af2c6157::" providerId="AD" clId="Web-{4E67D8FC-C97B-467B-C154-250DA120D407}"/>
    <pc:docChg chg="modSld">
      <pc:chgData name="Guest User" userId="S::urn:spo:anon#2d0811e898979079e3a6ec9a9036881b50c07483a4ca03ad42b3c534af2c6157::" providerId="AD" clId="Web-{4E67D8FC-C97B-467B-C154-250DA120D407}" dt="2022-02-24T16:51:45.488" v="1" actId="20577"/>
      <pc:docMkLst>
        <pc:docMk/>
      </pc:docMkLst>
      <pc:sldChg chg="modSp">
        <pc:chgData name="Guest User" userId="S::urn:spo:anon#2d0811e898979079e3a6ec9a9036881b50c07483a4ca03ad42b3c534af2c6157::" providerId="AD" clId="Web-{4E67D8FC-C97B-467B-C154-250DA120D407}" dt="2022-02-24T16:51:45.488" v="1" actId="20577"/>
        <pc:sldMkLst>
          <pc:docMk/>
          <pc:sldMk cId="1561081245" sldId="1225"/>
        </pc:sldMkLst>
        <pc:spChg chg="mod">
          <ac:chgData name="Guest User" userId="S::urn:spo:anon#2d0811e898979079e3a6ec9a9036881b50c07483a4ca03ad42b3c534af2c6157::" providerId="AD" clId="Web-{4E67D8FC-C97B-467B-C154-250DA120D407}" dt="2022-02-24T16:51:45.488" v="1" actId="20577"/>
          <ac:spMkLst>
            <pc:docMk/>
            <pc:sldMk cId="1561081245" sldId="1225"/>
            <ac:spMk id="3" creationId="{00000000-0000-0000-0000-000000000000}"/>
          </ac:spMkLst>
        </pc:spChg>
      </pc:sldChg>
    </pc:docChg>
  </pc:docChgLst>
  <pc:docChgLst>
    <pc:chgData name="Guest User" userId="S::urn:spo:anon#2d0811e898979079e3a6ec9a9036881b50c07483a4ca03ad42b3c534af2c6157::" providerId="AD" clId="Web-{D6795C5D-6C1F-085F-2D23-4A648DFA7322}"/>
    <pc:docChg chg="modSld">
      <pc:chgData name="Guest User" userId="S::urn:spo:anon#2d0811e898979079e3a6ec9a9036881b50c07483a4ca03ad42b3c534af2c6157::" providerId="AD" clId="Web-{D6795C5D-6C1F-085F-2D23-4A648DFA7322}" dt="2022-03-02T16:53:45.736" v="132" actId="14100"/>
      <pc:docMkLst>
        <pc:docMk/>
      </pc:docMkLst>
      <pc:sldChg chg="modSp">
        <pc:chgData name="Guest User" userId="S::urn:spo:anon#2d0811e898979079e3a6ec9a9036881b50c07483a4ca03ad42b3c534af2c6157::" providerId="AD" clId="Web-{D6795C5D-6C1F-085F-2D23-4A648DFA7322}" dt="2022-03-02T16:48:17.034" v="62" actId="20577"/>
        <pc:sldMkLst>
          <pc:docMk/>
          <pc:sldMk cId="4070238703" sldId="1184"/>
        </pc:sldMkLst>
        <pc:spChg chg="mod">
          <ac:chgData name="Guest User" userId="S::urn:spo:anon#2d0811e898979079e3a6ec9a9036881b50c07483a4ca03ad42b3c534af2c6157::" providerId="AD" clId="Web-{D6795C5D-6C1F-085F-2D23-4A648DFA7322}" dt="2022-03-02T16:48:17.034" v="62" actId="20577"/>
          <ac:spMkLst>
            <pc:docMk/>
            <pc:sldMk cId="4070238703" sldId="1184"/>
            <ac:spMk id="3" creationId="{00000000-0000-0000-0000-000000000000}"/>
          </ac:spMkLst>
        </pc:spChg>
      </pc:sldChg>
      <pc:sldChg chg="modSp">
        <pc:chgData name="Guest User" userId="S::urn:spo:anon#2d0811e898979079e3a6ec9a9036881b50c07483a4ca03ad42b3c534af2c6157::" providerId="AD" clId="Web-{D6795C5D-6C1F-085F-2D23-4A648DFA7322}" dt="2022-03-02T16:44:24.081" v="11" actId="1076"/>
        <pc:sldMkLst>
          <pc:docMk/>
          <pc:sldMk cId="1559038816" sldId="1191"/>
        </pc:sldMkLst>
        <pc:spChg chg="mod">
          <ac:chgData name="Guest User" userId="S::urn:spo:anon#2d0811e898979079e3a6ec9a9036881b50c07483a4ca03ad42b3c534af2c6157::" providerId="AD" clId="Web-{D6795C5D-6C1F-085F-2D23-4A648DFA7322}" dt="2022-03-02T16:44:16.456" v="10" actId="20577"/>
          <ac:spMkLst>
            <pc:docMk/>
            <pc:sldMk cId="1559038816" sldId="1191"/>
            <ac:spMk id="3" creationId="{00000000-0000-0000-0000-000000000000}"/>
          </ac:spMkLst>
        </pc:spChg>
        <pc:picChg chg="mod">
          <ac:chgData name="Guest User" userId="S::urn:spo:anon#2d0811e898979079e3a6ec9a9036881b50c07483a4ca03ad42b3c534af2c6157::" providerId="AD" clId="Web-{D6795C5D-6C1F-085F-2D23-4A648DFA7322}" dt="2022-03-02T16:44:24.081" v="11" actId="1076"/>
          <ac:picMkLst>
            <pc:docMk/>
            <pc:sldMk cId="1559038816" sldId="1191"/>
            <ac:picMk id="4" creationId="{EB93357D-79A1-47DD-AA9D-9F7D4E1AF031}"/>
          </ac:picMkLst>
        </pc:picChg>
      </pc:sldChg>
      <pc:sldChg chg="modSp">
        <pc:chgData name="Guest User" userId="S::urn:spo:anon#2d0811e898979079e3a6ec9a9036881b50c07483a4ca03ad42b3c534af2c6157::" providerId="AD" clId="Web-{D6795C5D-6C1F-085F-2D23-4A648DFA7322}" dt="2022-03-02T16:44:26.972" v="12" actId="1076"/>
        <pc:sldMkLst>
          <pc:docMk/>
          <pc:sldMk cId="715537790" sldId="1197"/>
        </pc:sldMkLst>
        <pc:picChg chg="mod">
          <ac:chgData name="Guest User" userId="S::urn:spo:anon#2d0811e898979079e3a6ec9a9036881b50c07483a4ca03ad42b3c534af2c6157::" providerId="AD" clId="Web-{D6795C5D-6C1F-085F-2D23-4A648DFA7322}" dt="2022-03-02T16:44:26.972" v="12" actId="1076"/>
          <ac:picMkLst>
            <pc:docMk/>
            <pc:sldMk cId="715537790" sldId="1197"/>
            <ac:picMk id="4" creationId="{AB687912-53A7-4050-893E-AF469D037E48}"/>
          </ac:picMkLst>
        </pc:picChg>
      </pc:sldChg>
      <pc:sldChg chg="modSp">
        <pc:chgData name="Guest User" userId="S::urn:spo:anon#2d0811e898979079e3a6ec9a9036881b50c07483a4ca03ad42b3c534af2c6157::" providerId="AD" clId="Web-{D6795C5D-6C1F-085F-2D23-4A648DFA7322}" dt="2022-03-02T16:44:44.987" v="16" actId="1076"/>
        <pc:sldMkLst>
          <pc:docMk/>
          <pc:sldMk cId="1852296199" sldId="1198"/>
        </pc:sldMkLst>
        <pc:spChg chg="mod">
          <ac:chgData name="Guest User" userId="S::urn:spo:anon#2d0811e898979079e3a6ec9a9036881b50c07483a4ca03ad42b3c534af2c6157::" providerId="AD" clId="Web-{D6795C5D-6C1F-085F-2D23-4A648DFA7322}" dt="2022-03-02T16:44:42.519" v="15" actId="20577"/>
          <ac:spMkLst>
            <pc:docMk/>
            <pc:sldMk cId="1852296199" sldId="1198"/>
            <ac:spMk id="3" creationId="{30E80EA3-2262-4299-9018-A68922DFBFE6}"/>
          </ac:spMkLst>
        </pc:spChg>
        <pc:picChg chg="mod">
          <ac:chgData name="Guest User" userId="S::urn:spo:anon#2d0811e898979079e3a6ec9a9036881b50c07483a4ca03ad42b3c534af2c6157::" providerId="AD" clId="Web-{D6795C5D-6C1F-085F-2D23-4A648DFA7322}" dt="2022-03-02T16:44:44.987" v="16" actId="1076"/>
          <ac:picMkLst>
            <pc:docMk/>
            <pc:sldMk cId="1852296199" sldId="1198"/>
            <ac:picMk id="4" creationId="{EE6BF2A2-9FEF-4677-87D0-0CC2DC0B9E48}"/>
          </ac:picMkLst>
        </pc:picChg>
      </pc:sldChg>
      <pc:sldChg chg="modSp">
        <pc:chgData name="Guest User" userId="S::urn:spo:anon#2d0811e898979079e3a6ec9a9036881b50c07483a4ca03ad42b3c534af2c6157::" providerId="AD" clId="Web-{D6795C5D-6C1F-085F-2D23-4A648DFA7322}" dt="2022-03-02T16:45:00.815" v="20" actId="1076"/>
        <pc:sldMkLst>
          <pc:docMk/>
          <pc:sldMk cId="2851953078" sldId="1199"/>
        </pc:sldMkLst>
        <pc:spChg chg="mod">
          <ac:chgData name="Guest User" userId="S::urn:spo:anon#2d0811e898979079e3a6ec9a9036881b50c07483a4ca03ad42b3c534af2c6157::" providerId="AD" clId="Web-{D6795C5D-6C1F-085F-2D23-4A648DFA7322}" dt="2022-03-02T16:44:52.440" v="17" actId="1076"/>
          <ac:spMkLst>
            <pc:docMk/>
            <pc:sldMk cId="2851953078" sldId="1199"/>
            <ac:spMk id="3" creationId="{E791C2F6-2EFF-4C2A-B2A2-5D8E4BA8BB31}"/>
          </ac:spMkLst>
        </pc:spChg>
        <pc:picChg chg="mod">
          <ac:chgData name="Guest User" userId="S::urn:spo:anon#2d0811e898979079e3a6ec9a9036881b50c07483a4ca03ad42b3c534af2c6157::" providerId="AD" clId="Web-{D6795C5D-6C1F-085F-2D23-4A648DFA7322}" dt="2022-03-02T16:45:00.815" v="20" actId="1076"/>
          <ac:picMkLst>
            <pc:docMk/>
            <pc:sldMk cId="2851953078" sldId="1199"/>
            <ac:picMk id="4" creationId="{B0C9319D-B4D2-4D27-B4A6-211ABC6FDD36}"/>
          </ac:picMkLst>
        </pc:picChg>
      </pc:sldChg>
      <pc:sldChg chg="modSp">
        <pc:chgData name="Guest User" userId="S::urn:spo:anon#2d0811e898979079e3a6ec9a9036881b50c07483a4ca03ad42b3c534af2c6157::" providerId="AD" clId="Web-{D6795C5D-6C1F-085F-2D23-4A648DFA7322}" dt="2022-03-02T16:45:43.768" v="33" actId="1076"/>
        <pc:sldMkLst>
          <pc:docMk/>
          <pc:sldMk cId="283340525" sldId="1200"/>
        </pc:sldMkLst>
        <pc:spChg chg="mod">
          <ac:chgData name="Guest User" userId="S::urn:spo:anon#2d0811e898979079e3a6ec9a9036881b50c07483a4ca03ad42b3c534af2c6157::" providerId="AD" clId="Web-{D6795C5D-6C1F-085F-2D23-4A648DFA7322}" dt="2022-03-02T16:45:38.440" v="31" actId="20577"/>
          <ac:spMkLst>
            <pc:docMk/>
            <pc:sldMk cId="283340525" sldId="1200"/>
            <ac:spMk id="3" creationId="{1D9218A8-331B-4C35-9D49-D122BE07752E}"/>
          </ac:spMkLst>
        </pc:spChg>
        <pc:picChg chg="mod">
          <ac:chgData name="Guest User" userId="S::urn:spo:anon#2d0811e898979079e3a6ec9a9036881b50c07483a4ca03ad42b3c534af2c6157::" providerId="AD" clId="Web-{D6795C5D-6C1F-085F-2D23-4A648DFA7322}" dt="2022-03-02T16:45:43.768" v="33" actId="1076"/>
          <ac:picMkLst>
            <pc:docMk/>
            <pc:sldMk cId="283340525" sldId="1200"/>
            <ac:picMk id="4" creationId="{EB93357D-79A1-47DD-AA9D-9F7D4E1AF031}"/>
          </ac:picMkLst>
        </pc:picChg>
      </pc:sldChg>
      <pc:sldChg chg="modSp">
        <pc:chgData name="Guest User" userId="S::urn:spo:anon#2d0811e898979079e3a6ec9a9036881b50c07483a4ca03ad42b3c534af2c6157::" providerId="AD" clId="Web-{D6795C5D-6C1F-085F-2D23-4A648DFA7322}" dt="2022-03-02T16:45:50.518" v="35" actId="1076"/>
        <pc:sldMkLst>
          <pc:docMk/>
          <pc:sldMk cId="1509465525" sldId="1201"/>
        </pc:sldMkLst>
        <pc:spChg chg="mod">
          <ac:chgData name="Guest User" userId="S::urn:spo:anon#2d0811e898979079e3a6ec9a9036881b50c07483a4ca03ad42b3c534af2c6157::" providerId="AD" clId="Web-{D6795C5D-6C1F-085F-2D23-4A648DFA7322}" dt="2022-03-02T16:45:48.175" v="34" actId="1076"/>
          <ac:spMkLst>
            <pc:docMk/>
            <pc:sldMk cId="1509465525" sldId="1201"/>
            <ac:spMk id="3" creationId="{249879C8-D5EB-479F-A14E-3530E359814B}"/>
          </ac:spMkLst>
        </pc:spChg>
        <pc:picChg chg="mod">
          <ac:chgData name="Guest User" userId="S::urn:spo:anon#2d0811e898979079e3a6ec9a9036881b50c07483a4ca03ad42b3c534af2c6157::" providerId="AD" clId="Web-{D6795C5D-6C1F-085F-2D23-4A648DFA7322}" dt="2022-03-02T16:45:50.518" v="35" actId="1076"/>
          <ac:picMkLst>
            <pc:docMk/>
            <pc:sldMk cId="1509465525" sldId="1201"/>
            <ac:picMk id="4" creationId="{91C72E54-3F29-4046-BA01-BCDF06442577}"/>
          </ac:picMkLst>
        </pc:picChg>
      </pc:sldChg>
      <pc:sldChg chg="modSp">
        <pc:chgData name="Guest User" userId="S::urn:spo:anon#2d0811e898979079e3a6ec9a9036881b50c07483a4ca03ad42b3c534af2c6157::" providerId="AD" clId="Web-{D6795C5D-6C1F-085F-2D23-4A648DFA7322}" dt="2022-03-02T16:46:25.425" v="42" actId="1076"/>
        <pc:sldMkLst>
          <pc:docMk/>
          <pc:sldMk cId="3422007996" sldId="1202"/>
        </pc:sldMkLst>
        <pc:spChg chg="mod">
          <ac:chgData name="Guest User" userId="S::urn:spo:anon#2d0811e898979079e3a6ec9a9036881b50c07483a4ca03ad42b3c534af2c6157::" providerId="AD" clId="Web-{D6795C5D-6C1F-085F-2D23-4A648DFA7322}" dt="2022-03-02T16:46:22.706" v="41" actId="14100"/>
          <ac:spMkLst>
            <pc:docMk/>
            <pc:sldMk cId="3422007996" sldId="1202"/>
            <ac:spMk id="3" creationId="{4D5BE3DC-FD17-416C-AE84-3A81865F9C27}"/>
          </ac:spMkLst>
        </pc:spChg>
        <pc:picChg chg="mod">
          <ac:chgData name="Guest User" userId="S::urn:spo:anon#2d0811e898979079e3a6ec9a9036881b50c07483a4ca03ad42b3c534af2c6157::" providerId="AD" clId="Web-{D6795C5D-6C1F-085F-2D23-4A648DFA7322}" dt="2022-03-02T16:46:25.425" v="42" actId="1076"/>
          <ac:picMkLst>
            <pc:docMk/>
            <pc:sldMk cId="3422007996" sldId="1202"/>
            <ac:picMk id="5" creationId="{6A9370E1-66F5-4475-89BF-E3DCAC13AABD}"/>
          </ac:picMkLst>
        </pc:picChg>
      </pc:sldChg>
      <pc:sldChg chg="modSp">
        <pc:chgData name="Guest User" userId="S::urn:spo:anon#2d0811e898979079e3a6ec9a9036881b50c07483a4ca03ad42b3c534af2c6157::" providerId="AD" clId="Web-{D6795C5D-6C1F-085F-2D23-4A648DFA7322}" dt="2022-03-02T16:46:33.206" v="43" actId="14100"/>
        <pc:sldMkLst>
          <pc:docMk/>
          <pc:sldMk cId="1724770136" sldId="1203"/>
        </pc:sldMkLst>
        <pc:picChg chg="mod">
          <ac:chgData name="Guest User" userId="S::urn:spo:anon#2d0811e898979079e3a6ec9a9036881b50c07483a4ca03ad42b3c534af2c6157::" providerId="AD" clId="Web-{D6795C5D-6C1F-085F-2D23-4A648DFA7322}" dt="2022-03-02T16:46:33.206" v="43" actId="14100"/>
          <ac:picMkLst>
            <pc:docMk/>
            <pc:sldMk cId="1724770136" sldId="1203"/>
            <ac:picMk id="4" creationId="{DF8B2A33-6CA4-4838-A7F4-A8EFC6D6D59E}"/>
          </ac:picMkLst>
        </pc:picChg>
      </pc:sldChg>
      <pc:sldChg chg="delSp modSp">
        <pc:chgData name="Guest User" userId="S::urn:spo:anon#2d0811e898979079e3a6ec9a9036881b50c07483a4ca03ad42b3c534af2c6157::" providerId="AD" clId="Web-{D6795C5D-6C1F-085F-2D23-4A648DFA7322}" dt="2022-03-02T16:47:21.143" v="51" actId="1076"/>
        <pc:sldMkLst>
          <pc:docMk/>
          <pc:sldMk cId="1420141167" sldId="1204"/>
        </pc:sldMkLst>
        <pc:spChg chg="mod">
          <ac:chgData name="Guest User" userId="S::urn:spo:anon#2d0811e898979079e3a6ec9a9036881b50c07483a4ca03ad42b3c534af2c6157::" providerId="AD" clId="Web-{D6795C5D-6C1F-085F-2D23-4A648DFA7322}" dt="2022-03-02T16:47:02.315" v="47"/>
          <ac:spMkLst>
            <pc:docMk/>
            <pc:sldMk cId="1420141167" sldId="1204"/>
            <ac:spMk id="2" creationId="{00000000-0000-0000-0000-000000000000}"/>
          </ac:spMkLst>
        </pc:spChg>
        <pc:spChg chg="del">
          <ac:chgData name="Guest User" userId="S::urn:spo:anon#2d0811e898979079e3a6ec9a9036881b50c07483a4ca03ad42b3c534af2c6157::" providerId="AD" clId="Web-{D6795C5D-6C1F-085F-2D23-4A648DFA7322}" dt="2022-03-02T16:47:13.925" v="49"/>
          <ac:spMkLst>
            <pc:docMk/>
            <pc:sldMk cId="1420141167" sldId="1204"/>
            <ac:spMk id="3" creationId="{00000000-0000-0000-0000-000000000000}"/>
          </ac:spMkLst>
        </pc:spChg>
        <pc:picChg chg="mod">
          <ac:chgData name="Guest User" userId="S::urn:spo:anon#2d0811e898979079e3a6ec9a9036881b50c07483a4ca03ad42b3c534af2c6157::" providerId="AD" clId="Web-{D6795C5D-6C1F-085F-2D23-4A648DFA7322}" dt="2022-03-02T16:47:21.143" v="51" actId="1076"/>
          <ac:picMkLst>
            <pc:docMk/>
            <pc:sldMk cId="1420141167" sldId="1204"/>
            <ac:picMk id="5" creationId="{00000000-0000-0000-0000-000000000000}"/>
          </ac:picMkLst>
        </pc:picChg>
      </pc:sldChg>
      <pc:sldChg chg="modSp">
        <pc:chgData name="Guest User" userId="S::urn:spo:anon#2d0811e898979079e3a6ec9a9036881b50c07483a4ca03ad42b3c534af2c6157::" providerId="AD" clId="Web-{D6795C5D-6C1F-085F-2D23-4A648DFA7322}" dt="2022-03-02T16:49:33.127" v="78" actId="20577"/>
        <pc:sldMkLst>
          <pc:docMk/>
          <pc:sldMk cId="3908614182" sldId="1206"/>
        </pc:sldMkLst>
        <pc:spChg chg="mod">
          <ac:chgData name="Guest User" userId="S::urn:spo:anon#2d0811e898979079e3a6ec9a9036881b50c07483a4ca03ad42b3c534af2c6157::" providerId="AD" clId="Web-{D6795C5D-6C1F-085F-2D23-4A648DFA7322}" dt="2022-03-02T16:48:37.518" v="64" actId="14100"/>
          <ac:spMkLst>
            <pc:docMk/>
            <pc:sldMk cId="3908614182" sldId="1206"/>
            <ac:spMk id="2" creationId="{00000000-0000-0000-0000-000000000000}"/>
          </ac:spMkLst>
        </pc:spChg>
        <pc:spChg chg="mod">
          <ac:chgData name="Guest User" userId="S::urn:spo:anon#2d0811e898979079e3a6ec9a9036881b50c07483a4ca03ad42b3c534af2c6157::" providerId="AD" clId="Web-{D6795C5D-6C1F-085F-2D23-4A648DFA7322}" dt="2022-03-02T16:49:33.127" v="78" actId="20577"/>
          <ac:spMkLst>
            <pc:docMk/>
            <pc:sldMk cId="3908614182" sldId="1206"/>
            <ac:spMk id="3" creationId="{00000000-0000-0000-0000-000000000000}"/>
          </ac:spMkLst>
        </pc:spChg>
        <pc:picChg chg="mod">
          <ac:chgData name="Guest User" userId="S::urn:spo:anon#2d0811e898979079e3a6ec9a9036881b50c07483a4ca03ad42b3c534af2c6157::" providerId="AD" clId="Web-{D6795C5D-6C1F-085F-2D23-4A648DFA7322}" dt="2022-03-02T16:49:20.222" v="75" actId="14100"/>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D6795C5D-6C1F-085F-2D23-4A648DFA7322}" dt="2022-03-02T16:53:05.580" v="114" actId="20577"/>
        <pc:sldMkLst>
          <pc:docMk/>
          <pc:sldMk cId="1395645205" sldId="1226"/>
        </pc:sldMkLst>
        <pc:spChg chg="mod">
          <ac:chgData name="Guest User" userId="S::urn:spo:anon#2d0811e898979079e3a6ec9a9036881b50c07483a4ca03ad42b3c534af2c6157::" providerId="AD" clId="Web-{D6795C5D-6C1F-085F-2D23-4A648DFA7322}" dt="2022-03-02T16:53:05.580" v="114" actId="20577"/>
          <ac:spMkLst>
            <pc:docMk/>
            <pc:sldMk cId="1395645205" sldId="1226"/>
            <ac:spMk id="4" creationId="{189FCB9D-B8F0-4372-96B8-123B94619212}"/>
          </ac:spMkLst>
        </pc:spChg>
        <pc:picChg chg="mod">
          <ac:chgData name="Guest User" userId="S::urn:spo:anon#2d0811e898979079e3a6ec9a9036881b50c07483a4ca03ad42b3c534af2c6157::" providerId="AD" clId="Web-{D6795C5D-6C1F-085F-2D23-4A648DFA7322}" dt="2022-03-02T16:51:22.002" v="89"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D6795C5D-6C1F-085F-2D23-4A648DFA7322}" dt="2022-03-02T16:52:31.455" v="104" actId="1076"/>
        <pc:sldMkLst>
          <pc:docMk/>
          <pc:sldMk cId="1014834647" sldId="1227"/>
        </pc:sldMkLst>
        <pc:spChg chg="mod">
          <ac:chgData name="Guest User" userId="S::urn:spo:anon#2d0811e898979079e3a6ec9a9036881b50c07483a4ca03ad42b3c534af2c6157::" providerId="AD" clId="Web-{D6795C5D-6C1F-085F-2D23-4A648DFA7322}" dt="2022-03-02T16:52:31.455" v="104" actId="1076"/>
          <ac:spMkLst>
            <pc:docMk/>
            <pc:sldMk cId="1014834647" sldId="1227"/>
            <ac:spMk id="2" creationId="{00000000-0000-0000-0000-000000000000}"/>
          </ac:spMkLst>
        </pc:spChg>
      </pc:sldChg>
      <pc:sldChg chg="modSp">
        <pc:chgData name="Guest User" userId="S::urn:spo:anon#2d0811e898979079e3a6ec9a9036881b50c07483a4ca03ad42b3c534af2c6157::" providerId="AD" clId="Web-{D6795C5D-6C1F-085F-2D23-4A648DFA7322}" dt="2022-03-02T16:52:48.768" v="107" actId="20577"/>
        <pc:sldMkLst>
          <pc:docMk/>
          <pc:sldMk cId="2512857001" sldId="1228"/>
        </pc:sldMkLst>
        <pc:spChg chg="mod">
          <ac:chgData name="Guest User" userId="S::urn:spo:anon#2d0811e898979079e3a6ec9a9036881b50c07483a4ca03ad42b3c534af2c6157::" providerId="AD" clId="Web-{D6795C5D-6C1F-085F-2D23-4A648DFA7322}" dt="2022-03-02T16:52:48.768" v="107" actId="20577"/>
          <ac:spMkLst>
            <pc:docMk/>
            <pc:sldMk cId="2512857001" sldId="1228"/>
            <ac:spMk id="97283" creationId="{00000000-0000-0000-0000-000000000000}"/>
          </ac:spMkLst>
        </pc:spChg>
      </pc:sldChg>
      <pc:sldChg chg="modSp">
        <pc:chgData name="Guest User" userId="S::urn:spo:anon#2d0811e898979079e3a6ec9a9036881b50c07483a4ca03ad42b3c534af2c6157::" providerId="AD" clId="Web-{D6795C5D-6C1F-085F-2D23-4A648DFA7322}" dt="2022-03-02T16:53:45.736" v="132" actId="14100"/>
        <pc:sldMkLst>
          <pc:docMk/>
          <pc:sldMk cId="1860949175" sldId="1229"/>
        </pc:sldMkLst>
        <pc:spChg chg="mod">
          <ac:chgData name="Guest User" userId="S::urn:spo:anon#2d0811e898979079e3a6ec9a9036881b50c07483a4ca03ad42b3c534af2c6157::" providerId="AD" clId="Web-{D6795C5D-6C1F-085F-2D23-4A648DFA7322}" dt="2022-03-02T16:53:45.736" v="132" actId="14100"/>
          <ac:spMkLst>
            <pc:docMk/>
            <pc:sldMk cId="1860949175" sldId="1229"/>
            <ac:spMk id="5" creationId="{00000000-0000-0000-0000-000000000000}"/>
          </ac:spMkLst>
        </pc:spChg>
        <pc:picChg chg="mod">
          <ac:chgData name="Guest User" userId="S::urn:spo:anon#2d0811e898979079e3a6ec9a9036881b50c07483a4ca03ad42b3c534af2c6157::" providerId="AD" clId="Web-{D6795C5D-6C1F-085F-2D23-4A648DFA7322}" dt="2022-03-02T16:53:43.424" v="131" actId="1076"/>
          <ac:picMkLst>
            <pc:docMk/>
            <pc:sldMk cId="1860949175" sldId="1229"/>
            <ac:picMk id="7170" creationId="{B2860E39-F128-4F04-A455-7EBF95D01129}"/>
          </ac:picMkLst>
        </pc:picChg>
      </pc:sldChg>
    </pc:docChg>
  </pc:docChgLst>
  <pc:docChgLst>
    <pc:chgData name="Guest User" userId="S::urn:spo:anon#701c719389ca1da9523e007a658960a25f6d148929373ee3e3f4e8b1cc7a2eba::" providerId="AD" clId="Web-{0F57736F-49E4-88DD-0B4B-D751BFE36939}"/>
    <pc:docChg chg="modSld">
      <pc:chgData name="Guest User" userId="S::urn:spo:anon#701c719389ca1da9523e007a658960a25f6d148929373ee3e3f4e8b1cc7a2eba::" providerId="AD" clId="Web-{0F57736F-49E4-88DD-0B4B-D751BFE36939}" dt="2022-06-15T20:24:51.993" v="19" actId="20577"/>
      <pc:docMkLst>
        <pc:docMk/>
      </pc:docMkLst>
      <pc:sldChg chg="modSp">
        <pc:chgData name="Guest User" userId="S::urn:spo:anon#701c719389ca1da9523e007a658960a25f6d148929373ee3e3f4e8b1cc7a2eba::" providerId="AD" clId="Web-{0F57736F-49E4-88DD-0B4B-D751BFE36939}" dt="2022-06-15T20:24:51.993" v="19" actId="20577"/>
        <pc:sldMkLst>
          <pc:docMk/>
          <pc:sldMk cId="71614032" sldId="1402"/>
        </pc:sldMkLst>
        <pc:spChg chg="mod">
          <ac:chgData name="Guest User" userId="S::urn:spo:anon#701c719389ca1da9523e007a658960a25f6d148929373ee3e3f4e8b1cc7a2eba::" providerId="AD" clId="Web-{0F57736F-49E4-88DD-0B4B-D751BFE36939}" dt="2022-06-15T20:24:51.993" v="19" actId="20577"/>
          <ac:spMkLst>
            <pc:docMk/>
            <pc:sldMk cId="71614032" sldId="1402"/>
            <ac:spMk id="3" creationId="{DDFB33DE-2FD1-2CD8-D984-4858CC60758B}"/>
          </ac:spMkLst>
        </pc:spChg>
      </pc:sldChg>
    </pc:docChg>
  </pc:docChgLst>
  <pc:docChgLst>
    <pc:chgData name="Guest User" userId="S::urn:spo:anon#701c719389ca1da9523e007a658960a25f6d148929373ee3e3f4e8b1cc7a2eba::" providerId="AD" clId="Web-{F328CB67-2F8A-E9E1-1C56-10E069BBE3BD}"/>
    <pc:docChg chg="modSld">
      <pc:chgData name="Guest User" userId="S::urn:spo:anon#701c719389ca1da9523e007a658960a25f6d148929373ee3e3f4e8b1cc7a2eba::" providerId="AD" clId="Web-{F328CB67-2F8A-E9E1-1C56-10E069BBE3BD}" dt="2022-11-22T15:27:42.762" v="24" actId="20577"/>
      <pc:docMkLst>
        <pc:docMk/>
      </pc:docMkLst>
      <pc:sldChg chg="modSp">
        <pc:chgData name="Guest User" userId="S::urn:spo:anon#701c719389ca1da9523e007a658960a25f6d148929373ee3e3f4e8b1cc7a2eba::" providerId="AD" clId="Web-{F328CB67-2F8A-E9E1-1C56-10E069BBE3BD}" dt="2022-11-22T15:23:47.924" v="10" actId="20577"/>
        <pc:sldMkLst>
          <pc:docMk/>
          <pc:sldMk cId="1204236010" sldId="1133"/>
        </pc:sldMkLst>
        <pc:spChg chg="mod">
          <ac:chgData name="Guest User" userId="S::urn:spo:anon#701c719389ca1da9523e007a658960a25f6d148929373ee3e3f4e8b1cc7a2eba::" providerId="AD" clId="Web-{F328CB67-2F8A-E9E1-1C56-10E069BBE3BD}" dt="2022-11-22T15:23:47.924" v="10" actId="20577"/>
          <ac:spMkLst>
            <pc:docMk/>
            <pc:sldMk cId="1204236010" sldId="1133"/>
            <ac:spMk id="2" creationId="{00000000-0000-0000-0000-000000000000}"/>
          </ac:spMkLst>
        </pc:spChg>
      </pc:sldChg>
      <pc:sldChg chg="modSp">
        <pc:chgData name="Guest User" userId="S::urn:spo:anon#701c719389ca1da9523e007a658960a25f6d148929373ee3e3f4e8b1cc7a2eba::" providerId="AD" clId="Web-{F328CB67-2F8A-E9E1-1C56-10E069BBE3BD}" dt="2022-11-22T15:27:42.762" v="24" actId="20577"/>
        <pc:sldMkLst>
          <pc:docMk/>
          <pc:sldMk cId="52832466" sldId="1279"/>
        </pc:sldMkLst>
        <pc:graphicFrameChg chg="modGraphic">
          <ac:chgData name="Guest User" userId="S::urn:spo:anon#701c719389ca1da9523e007a658960a25f6d148929373ee3e3f4e8b1cc7a2eba::" providerId="AD" clId="Web-{F328CB67-2F8A-E9E1-1C56-10E069BBE3BD}" dt="2022-11-22T15:27:42.762" v="24" actId="20577"/>
          <ac:graphicFrameMkLst>
            <pc:docMk/>
            <pc:sldMk cId="52832466" sldId="1279"/>
            <ac:graphicFrameMk id="5" creationId="{386591B2-58A5-D851-311A-52CD8E3A5258}"/>
          </ac:graphicFrameMkLst>
        </pc:graphicFrameChg>
      </pc:sldChg>
      <pc:sldChg chg="modSp">
        <pc:chgData name="Guest User" userId="S::urn:spo:anon#701c719389ca1da9523e007a658960a25f6d148929373ee3e3f4e8b1cc7a2eba::" providerId="AD" clId="Web-{F328CB67-2F8A-E9E1-1C56-10E069BBE3BD}" dt="2022-11-22T15:24:04.737" v="14" actId="20577"/>
        <pc:sldMkLst>
          <pc:docMk/>
          <pc:sldMk cId="2764475140" sldId="1343"/>
        </pc:sldMkLst>
        <pc:spChg chg="mod">
          <ac:chgData name="Guest User" userId="S::urn:spo:anon#701c719389ca1da9523e007a658960a25f6d148929373ee3e3f4e8b1cc7a2eba::" providerId="AD" clId="Web-{F328CB67-2F8A-E9E1-1C56-10E069BBE3BD}" dt="2022-11-22T15:24:04.737" v="14" actId="20577"/>
          <ac:spMkLst>
            <pc:docMk/>
            <pc:sldMk cId="2764475140" sldId="1343"/>
            <ac:spMk id="2" creationId="{00000000-0000-0000-0000-000000000000}"/>
          </ac:spMkLst>
        </pc:spChg>
      </pc:sldChg>
      <pc:sldChg chg="modSp">
        <pc:chgData name="Guest User" userId="S::urn:spo:anon#701c719389ca1da9523e007a658960a25f6d148929373ee3e3f4e8b1cc7a2eba::" providerId="AD" clId="Web-{F328CB67-2F8A-E9E1-1C56-10E069BBE3BD}" dt="2022-11-22T15:23:33.751" v="7" actId="20577"/>
        <pc:sldMkLst>
          <pc:docMk/>
          <pc:sldMk cId="1928007577" sldId="1389"/>
        </pc:sldMkLst>
        <pc:spChg chg="mod">
          <ac:chgData name="Guest User" userId="S::urn:spo:anon#701c719389ca1da9523e007a658960a25f6d148929373ee3e3f4e8b1cc7a2eba::" providerId="AD" clId="Web-{F328CB67-2F8A-E9E1-1C56-10E069BBE3BD}" dt="2022-11-22T15:23:33.751" v="7" actId="20577"/>
          <ac:spMkLst>
            <pc:docMk/>
            <pc:sldMk cId="1928007577" sldId="1389"/>
            <ac:spMk id="2" creationId="{00000000-0000-0000-0000-000000000000}"/>
          </ac:spMkLst>
        </pc:spChg>
      </pc:sldChg>
    </pc:docChg>
  </pc:docChgLst>
  <pc:docChgLst>
    <pc:chgData name="Guest User" userId="S::urn:spo:anon#2ea1203d60072e0d27a4565496ca1e6cd8a8d553e90c2626ab8b1265fb15be13::" providerId="AD" clId="Web-{196DCA33-5A42-1FF6-CB2B-9BDD13E10F4A}"/>
    <pc:docChg chg="addSld modSld">
      <pc:chgData name="Guest User" userId="S::urn:spo:anon#2ea1203d60072e0d27a4565496ca1e6cd8a8d553e90c2626ab8b1265fb15be13::" providerId="AD" clId="Web-{196DCA33-5A42-1FF6-CB2B-9BDD13E10F4A}" dt="2022-03-22T14:43:00.029" v="12" actId="1076"/>
      <pc:docMkLst>
        <pc:docMk/>
      </pc:docMkLst>
      <pc:sldChg chg="modSp">
        <pc:chgData name="Guest User" userId="S::urn:spo:anon#2ea1203d60072e0d27a4565496ca1e6cd8a8d553e90c2626ab8b1265fb15be13::" providerId="AD" clId="Web-{196DCA33-5A42-1FF6-CB2B-9BDD13E10F4A}" dt="2022-03-22T14:43:00.029" v="12" actId="1076"/>
        <pc:sldMkLst>
          <pc:docMk/>
          <pc:sldMk cId="2818220312" sldId="1380"/>
        </pc:sldMkLst>
        <pc:picChg chg="mod">
          <ac:chgData name="Guest User" userId="S::urn:spo:anon#2ea1203d60072e0d27a4565496ca1e6cd8a8d553e90c2626ab8b1265fb15be13::" providerId="AD" clId="Web-{196DCA33-5A42-1FF6-CB2B-9BDD13E10F4A}" dt="2022-03-22T14:43:00.029" v="12" actId="1076"/>
          <ac:picMkLst>
            <pc:docMk/>
            <pc:sldMk cId="2818220312" sldId="1380"/>
            <ac:picMk id="5" creationId="{00000000-0000-0000-0000-000000000000}"/>
          </ac:picMkLst>
        </pc:picChg>
      </pc:sldChg>
      <pc:sldChg chg="modSp new">
        <pc:chgData name="Guest User" userId="S::urn:spo:anon#2ea1203d60072e0d27a4565496ca1e6cd8a8d553e90c2626ab8b1265fb15be13::" providerId="AD" clId="Web-{196DCA33-5A42-1FF6-CB2B-9BDD13E10F4A}" dt="2022-03-22T14:42:50.670" v="11" actId="20577"/>
        <pc:sldMkLst>
          <pc:docMk/>
          <pc:sldMk cId="3893323918" sldId="1388"/>
        </pc:sldMkLst>
        <pc:spChg chg="mod">
          <ac:chgData name="Guest User" userId="S::urn:spo:anon#2ea1203d60072e0d27a4565496ca1e6cd8a8d553e90c2626ab8b1265fb15be13::" providerId="AD" clId="Web-{196DCA33-5A42-1FF6-CB2B-9BDD13E10F4A}" dt="2022-03-22T14:42:34.373" v="5" actId="20577"/>
          <ac:spMkLst>
            <pc:docMk/>
            <pc:sldMk cId="3893323918" sldId="1388"/>
            <ac:spMk id="2" creationId="{560F077C-8E97-05BC-82A6-C463ED152111}"/>
          </ac:spMkLst>
        </pc:spChg>
        <pc:spChg chg="mod">
          <ac:chgData name="Guest User" userId="S::urn:spo:anon#2ea1203d60072e0d27a4565496ca1e6cd8a8d553e90c2626ab8b1265fb15be13::" providerId="AD" clId="Web-{196DCA33-5A42-1FF6-CB2B-9BDD13E10F4A}" dt="2022-03-22T14:42:50.670" v="11" actId="20577"/>
          <ac:spMkLst>
            <pc:docMk/>
            <pc:sldMk cId="3893323918" sldId="1388"/>
            <ac:spMk id="3" creationId="{BB454F55-FEE9-2B91-7B1A-4C45F390A0E0}"/>
          </ac:spMkLst>
        </pc:spChg>
      </pc:sldChg>
    </pc:docChg>
  </pc:docChgLst>
  <pc:docChgLst>
    <pc:chgData name="Miller, Heidi [NEA]" userId="S::hmiller@nea.org::dc6a611b-98bc-40da-96a0-d4073e000613" providerId="AD" clId="Web-{D9FB58E4-1DD5-3DA8-BE7D-6F7B356BEC5B}"/>
    <pc:docChg chg="delSld modSld">
      <pc:chgData name="Miller, Heidi [NEA]" userId="S::hmiller@nea.org::dc6a611b-98bc-40da-96a0-d4073e000613" providerId="AD" clId="Web-{D9FB58E4-1DD5-3DA8-BE7D-6F7B356BEC5B}" dt="2022-03-28T21:23:13.284" v="5"/>
      <pc:docMkLst>
        <pc:docMk/>
      </pc:docMkLst>
      <pc:sldChg chg="modSp">
        <pc:chgData name="Miller, Heidi [NEA]" userId="S::hmiller@nea.org::dc6a611b-98bc-40da-96a0-d4073e000613" providerId="AD" clId="Web-{D9FB58E4-1DD5-3DA8-BE7D-6F7B356BEC5B}" dt="2022-03-28T21:22:59.236" v="4" actId="20577"/>
        <pc:sldMkLst>
          <pc:docMk/>
          <pc:sldMk cId="791246039" sldId="1345"/>
        </pc:sldMkLst>
        <pc:spChg chg="mod">
          <ac:chgData name="Miller, Heidi [NEA]" userId="S::hmiller@nea.org::dc6a611b-98bc-40da-96a0-d4073e000613" providerId="AD" clId="Web-{D9FB58E4-1DD5-3DA8-BE7D-6F7B356BEC5B}" dt="2022-03-28T21:22:59.236" v="4" actId="20577"/>
          <ac:spMkLst>
            <pc:docMk/>
            <pc:sldMk cId="791246039" sldId="1345"/>
            <ac:spMk id="3" creationId="{00000000-0000-0000-0000-000000000000}"/>
          </ac:spMkLst>
        </pc:spChg>
      </pc:sldChg>
      <pc:sldChg chg="del">
        <pc:chgData name="Miller, Heidi [NEA]" userId="S::hmiller@nea.org::dc6a611b-98bc-40da-96a0-d4073e000613" providerId="AD" clId="Web-{D9FB58E4-1DD5-3DA8-BE7D-6F7B356BEC5B}" dt="2022-03-28T21:23:13.284" v="5"/>
        <pc:sldMkLst>
          <pc:docMk/>
          <pc:sldMk cId="1651356310" sldId="1398"/>
        </pc:sldMkLst>
      </pc:sldChg>
    </pc:docChg>
  </pc:docChgLst>
  <pc:docChgLst>
    <pc:chgData name="Miller, Heidi [NEA]" userId="S::hmiller@nea.org::dc6a611b-98bc-40da-96a0-d4073e000613" providerId="AD" clId="Web-{7AFE08C5-1656-EF44-458A-56DD3EF55D21}"/>
    <pc:docChg chg="addSld">
      <pc:chgData name="Miller, Heidi [NEA]" userId="S::hmiller@nea.org::dc6a611b-98bc-40da-96a0-d4073e000613" providerId="AD" clId="Web-{7AFE08C5-1656-EF44-458A-56DD3EF55D21}" dt="2022-03-28T20:29:19.045" v="0"/>
      <pc:docMkLst>
        <pc:docMk/>
      </pc:docMkLst>
      <pc:sldChg chg="new">
        <pc:chgData name="Miller, Heidi [NEA]" userId="S::hmiller@nea.org::dc6a611b-98bc-40da-96a0-d4073e000613" providerId="AD" clId="Web-{7AFE08C5-1656-EF44-458A-56DD3EF55D21}" dt="2022-03-28T20:29:19.045" v="0"/>
        <pc:sldMkLst>
          <pc:docMk/>
          <pc:sldMk cId="283927694" sldId="1425"/>
        </pc:sldMkLst>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Holmes, Ellen [NEA]" userId="S::eholmes@nea.org::8df78491-616d-4641-a13e-176bb27a1b7f" providerId="AD" clId="Web-{2AA90378-7BB9-4FCD-4290-D60F0F258775}"/>
    <pc:docChg chg="addSld delSld modSld sldOrd">
      <pc:chgData name="Holmes, Ellen [NEA]" userId="S::eholmes@nea.org::8df78491-616d-4641-a13e-176bb27a1b7f" providerId="AD" clId="Web-{2AA90378-7BB9-4FCD-4290-D60F0F258775}" dt="2022-12-05T23:18:10.302" v="654" actId="20577"/>
      <pc:docMkLst>
        <pc:docMk/>
      </pc:docMkLst>
      <pc:sldChg chg="modSp ord">
        <pc:chgData name="Holmes, Ellen [NEA]" userId="S::eholmes@nea.org::8df78491-616d-4641-a13e-176bb27a1b7f" providerId="AD" clId="Web-{2AA90378-7BB9-4FCD-4290-D60F0F258775}" dt="2022-12-05T22:54:05.880" v="341"/>
        <pc:sldMkLst>
          <pc:docMk/>
          <pc:sldMk cId="3285101857" sldId="1283"/>
        </pc:sldMkLst>
        <pc:spChg chg="mod">
          <ac:chgData name="Holmes, Ellen [NEA]" userId="S::eholmes@nea.org::8df78491-616d-4641-a13e-176bb27a1b7f" providerId="AD" clId="Web-{2AA90378-7BB9-4FCD-4290-D60F0F258775}" dt="2022-12-05T22:54:02.693" v="340" actId="20577"/>
          <ac:spMkLst>
            <pc:docMk/>
            <pc:sldMk cId="3285101857" sldId="1283"/>
            <ac:spMk id="2" creationId="{00000000-0000-0000-0000-000000000000}"/>
          </ac:spMkLst>
        </pc:spChg>
      </pc:sldChg>
      <pc:sldChg chg="modSp">
        <pc:chgData name="Holmes, Ellen [NEA]" userId="S::eholmes@nea.org::8df78491-616d-4641-a13e-176bb27a1b7f" providerId="AD" clId="Web-{2AA90378-7BB9-4FCD-4290-D60F0F258775}" dt="2022-12-05T22:29:46.817" v="312" actId="14100"/>
        <pc:sldMkLst>
          <pc:docMk/>
          <pc:sldMk cId="3893323918" sldId="1388"/>
        </pc:sldMkLst>
        <pc:spChg chg="mod">
          <ac:chgData name="Holmes, Ellen [NEA]" userId="S::eholmes@nea.org::8df78491-616d-4641-a13e-176bb27a1b7f" providerId="AD" clId="Web-{2AA90378-7BB9-4FCD-4290-D60F0F258775}" dt="2022-12-05T22:28:37.800" v="288" actId="20577"/>
          <ac:spMkLst>
            <pc:docMk/>
            <pc:sldMk cId="3893323918" sldId="1388"/>
            <ac:spMk id="2" creationId="{560F077C-8E97-05BC-82A6-C463ED152111}"/>
          </ac:spMkLst>
        </pc:spChg>
        <pc:spChg chg="mod">
          <ac:chgData name="Holmes, Ellen [NEA]" userId="S::eholmes@nea.org::8df78491-616d-4641-a13e-176bb27a1b7f" providerId="AD" clId="Web-{2AA90378-7BB9-4FCD-4290-D60F0F258775}" dt="2022-12-05T22:29:46.817" v="312" actId="14100"/>
          <ac:spMkLst>
            <pc:docMk/>
            <pc:sldMk cId="3893323918" sldId="1388"/>
            <ac:spMk id="3" creationId="{BB454F55-FEE9-2B91-7B1A-4C45F390A0E0}"/>
          </ac:spMkLst>
        </pc:spChg>
      </pc:sldChg>
      <pc:sldChg chg="modSp">
        <pc:chgData name="Holmes, Ellen [NEA]" userId="S::eholmes@nea.org::8df78491-616d-4641-a13e-176bb27a1b7f" providerId="AD" clId="Web-{2AA90378-7BB9-4FCD-4290-D60F0F258775}" dt="2022-12-05T22:17:15.285" v="62" actId="20577"/>
        <pc:sldMkLst>
          <pc:docMk/>
          <pc:sldMk cId="1795629612" sldId="1390"/>
        </pc:sldMkLst>
        <pc:spChg chg="mod">
          <ac:chgData name="Holmes, Ellen [NEA]" userId="S::eholmes@nea.org::8df78491-616d-4641-a13e-176bb27a1b7f" providerId="AD" clId="Web-{2AA90378-7BB9-4FCD-4290-D60F0F258775}" dt="2022-12-05T22:17:15.285" v="62" actId="20577"/>
          <ac:spMkLst>
            <pc:docMk/>
            <pc:sldMk cId="1795629612" sldId="1390"/>
            <ac:spMk id="2" creationId="{AD3FDBE0-5BFE-4105-84A8-7CB660876722}"/>
          </ac:spMkLst>
        </pc:spChg>
      </pc:sldChg>
      <pc:sldChg chg="modSp">
        <pc:chgData name="Holmes, Ellen [NEA]" userId="S::eholmes@nea.org::8df78491-616d-4641-a13e-176bb27a1b7f" providerId="AD" clId="Web-{2AA90378-7BB9-4FCD-4290-D60F0F258775}" dt="2022-12-05T22:03:37.830" v="45" actId="14100"/>
        <pc:sldMkLst>
          <pc:docMk/>
          <pc:sldMk cId="1143954864" sldId="1405"/>
        </pc:sldMkLst>
        <pc:spChg chg="mod">
          <ac:chgData name="Holmes, Ellen [NEA]" userId="S::eholmes@nea.org::8df78491-616d-4641-a13e-176bb27a1b7f" providerId="AD" clId="Web-{2AA90378-7BB9-4FCD-4290-D60F0F258775}" dt="2022-12-05T22:03:37.830" v="45" actId="14100"/>
          <ac:spMkLst>
            <pc:docMk/>
            <pc:sldMk cId="1143954864" sldId="1405"/>
            <ac:spMk id="2" creationId="{E531766D-2ACA-32C0-EE3A-D00C67C51CC3}"/>
          </ac:spMkLst>
        </pc:spChg>
      </pc:sldChg>
      <pc:sldChg chg="modSp">
        <pc:chgData name="Holmes, Ellen [NEA]" userId="S::eholmes@nea.org::8df78491-616d-4641-a13e-176bb27a1b7f" providerId="AD" clId="Web-{2AA90378-7BB9-4FCD-4290-D60F0F258775}" dt="2022-12-05T22:25:02.108" v="102" actId="20577"/>
        <pc:sldMkLst>
          <pc:docMk/>
          <pc:sldMk cId="839774167" sldId="1406"/>
        </pc:sldMkLst>
        <pc:spChg chg="mod">
          <ac:chgData name="Holmes, Ellen [NEA]" userId="S::eholmes@nea.org::8df78491-616d-4641-a13e-176bb27a1b7f" providerId="AD" clId="Web-{2AA90378-7BB9-4FCD-4290-D60F0F258775}" dt="2022-12-05T22:25:02.108" v="102" actId="20577"/>
          <ac:spMkLst>
            <pc:docMk/>
            <pc:sldMk cId="839774167" sldId="1406"/>
            <ac:spMk id="2" creationId="{E531766D-2ACA-32C0-EE3A-D00C67C51CC3}"/>
          </ac:spMkLst>
        </pc:spChg>
      </pc:sldChg>
      <pc:sldChg chg="modSp">
        <pc:chgData name="Holmes, Ellen [NEA]" userId="S::eholmes@nea.org::8df78491-616d-4641-a13e-176bb27a1b7f" providerId="AD" clId="Web-{2AA90378-7BB9-4FCD-4290-D60F0F258775}" dt="2022-12-05T22:23:59.450" v="65" actId="20577"/>
        <pc:sldMkLst>
          <pc:docMk/>
          <pc:sldMk cId="30393662" sldId="1408"/>
        </pc:sldMkLst>
        <pc:spChg chg="mod">
          <ac:chgData name="Holmes, Ellen [NEA]" userId="S::eholmes@nea.org::8df78491-616d-4641-a13e-176bb27a1b7f" providerId="AD" clId="Web-{2AA90378-7BB9-4FCD-4290-D60F0F258775}" dt="2022-12-05T22:23:59.450" v="65" actId="20577"/>
          <ac:spMkLst>
            <pc:docMk/>
            <pc:sldMk cId="30393662" sldId="1408"/>
            <ac:spMk id="3" creationId="{60CC3B8E-7523-9360-B0BA-C80F68E426D3}"/>
          </ac:spMkLst>
        </pc:spChg>
      </pc:sldChg>
      <pc:sldChg chg="modSp">
        <pc:chgData name="Holmes, Ellen [NEA]" userId="S::eholmes@nea.org::8df78491-616d-4641-a13e-176bb27a1b7f" providerId="AD" clId="Web-{2AA90378-7BB9-4FCD-4290-D60F0F258775}" dt="2022-12-05T22:44:30.165" v="323" actId="1076"/>
        <pc:sldMkLst>
          <pc:docMk/>
          <pc:sldMk cId="870188258" sldId="1420"/>
        </pc:sldMkLst>
        <pc:picChg chg="mod">
          <ac:chgData name="Holmes, Ellen [NEA]" userId="S::eholmes@nea.org::8df78491-616d-4641-a13e-176bb27a1b7f" providerId="AD" clId="Web-{2AA90378-7BB9-4FCD-4290-D60F0F258775}" dt="2022-12-05T22:44:30.165" v="323" actId="1076"/>
          <ac:picMkLst>
            <pc:docMk/>
            <pc:sldMk cId="870188258" sldId="1420"/>
            <ac:picMk id="7" creationId="{77902C34-BB7F-A67C-3E0A-3DA59098A995}"/>
          </ac:picMkLst>
        </pc:picChg>
      </pc:sldChg>
      <pc:sldChg chg="modSp">
        <pc:chgData name="Holmes, Ellen [NEA]" userId="S::eholmes@nea.org::8df78491-616d-4641-a13e-176bb27a1b7f" providerId="AD" clId="Web-{2AA90378-7BB9-4FCD-4290-D60F0F258775}" dt="2022-12-05T23:07:45.336" v="379" actId="14100"/>
        <pc:sldMkLst>
          <pc:docMk/>
          <pc:sldMk cId="1910781540" sldId="1428"/>
        </pc:sldMkLst>
        <pc:spChg chg="mod">
          <ac:chgData name="Holmes, Ellen [NEA]" userId="S::eholmes@nea.org::8df78491-616d-4641-a13e-176bb27a1b7f" providerId="AD" clId="Web-{2AA90378-7BB9-4FCD-4290-D60F0F258775}" dt="2022-12-05T23:07:45.336" v="379" actId="14100"/>
          <ac:spMkLst>
            <pc:docMk/>
            <pc:sldMk cId="1910781540" sldId="1428"/>
            <ac:spMk id="2" creationId="{B63382A4-7895-455F-00CD-34B38A0F5F2A}"/>
          </ac:spMkLst>
        </pc:spChg>
      </pc:sldChg>
      <pc:sldChg chg="modSp">
        <pc:chgData name="Holmes, Ellen [NEA]" userId="S::eholmes@nea.org::8df78491-616d-4641-a13e-176bb27a1b7f" providerId="AD" clId="Web-{2AA90378-7BB9-4FCD-4290-D60F0F258775}" dt="2022-12-05T23:09:43.432" v="388" actId="14100"/>
        <pc:sldMkLst>
          <pc:docMk/>
          <pc:sldMk cId="126701778" sldId="1430"/>
        </pc:sldMkLst>
        <pc:spChg chg="mod">
          <ac:chgData name="Holmes, Ellen [NEA]" userId="S::eholmes@nea.org::8df78491-616d-4641-a13e-176bb27a1b7f" providerId="AD" clId="Web-{2AA90378-7BB9-4FCD-4290-D60F0F258775}" dt="2022-12-05T23:09:43.432" v="388" actId="14100"/>
          <ac:spMkLst>
            <pc:docMk/>
            <pc:sldMk cId="126701778" sldId="1430"/>
            <ac:spMk id="3" creationId="{00000000-0000-0000-0000-000000000000}"/>
          </ac:spMkLst>
        </pc:spChg>
      </pc:sldChg>
      <pc:sldChg chg="modSp">
        <pc:chgData name="Holmes, Ellen [NEA]" userId="S::eholmes@nea.org::8df78491-616d-4641-a13e-176bb27a1b7f" providerId="AD" clId="Web-{2AA90378-7BB9-4FCD-4290-D60F0F258775}" dt="2022-12-05T21:59:40.934" v="2" actId="20577"/>
        <pc:sldMkLst>
          <pc:docMk/>
          <pc:sldMk cId="1653850376" sldId="1450"/>
        </pc:sldMkLst>
        <pc:spChg chg="mod">
          <ac:chgData name="Holmes, Ellen [NEA]" userId="S::eholmes@nea.org::8df78491-616d-4641-a13e-176bb27a1b7f" providerId="AD" clId="Web-{2AA90378-7BB9-4FCD-4290-D60F0F258775}" dt="2022-12-05T21:59:40.934" v="2" actId="20577"/>
          <ac:spMkLst>
            <pc:docMk/>
            <pc:sldMk cId="1653850376" sldId="1450"/>
            <ac:spMk id="2" creationId="{46AF2B84-0CFE-2FBD-A507-454AF91412B4}"/>
          </ac:spMkLst>
        </pc:spChg>
        <pc:spChg chg="mod">
          <ac:chgData name="Holmes, Ellen [NEA]" userId="S::eholmes@nea.org::8df78491-616d-4641-a13e-176bb27a1b7f" providerId="AD" clId="Web-{2AA90378-7BB9-4FCD-4290-D60F0F258775}" dt="2022-12-05T21:59:33.793" v="1" actId="20577"/>
          <ac:spMkLst>
            <pc:docMk/>
            <pc:sldMk cId="1653850376" sldId="1450"/>
            <ac:spMk id="3" creationId="{56D85697-DDD5-A5BD-34FC-9951A63EE134}"/>
          </ac:spMkLst>
        </pc:spChg>
      </pc:sldChg>
      <pc:sldChg chg="modSp add ord replId">
        <pc:chgData name="Holmes, Ellen [NEA]" userId="S::eholmes@nea.org::8df78491-616d-4641-a13e-176bb27a1b7f" providerId="AD" clId="Web-{2AA90378-7BB9-4FCD-4290-D60F0F258775}" dt="2022-12-05T22:30:54.084" v="317" actId="1076"/>
        <pc:sldMkLst>
          <pc:docMk/>
          <pc:sldMk cId="582444945" sldId="1451"/>
        </pc:sldMkLst>
        <pc:spChg chg="mod">
          <ac:chgData name="Holmes, Ellen [NEA]" userId="S::eholmes@nea.org::8df78491-616d-4641-a13e-176bb27a1b7f" providerId="AD" clId="Web-{2AA90378-7BB9-4FCD-4290-D60F0F258775}" dt="2022-12-05T22:25:58.406" v="118" actId="20577"/>
          <ac:spMkLst>
            <pc:docMk/>
            <pc:sldMk cId="582444945" sldId="1451"/>
            <ac:spMk id="2" creationId="{560F077C-8E97-05BC-82A6-C463ED152111}"/>
          </ac:spMkLst>
        </pc:spChg>
        <pc:spChg chg="mod">
          <ac:chgData name="Holmes, Ellen [NEA]" userId="S::eholmes@nea.org::8df78491-616d-4641-a13e-176bb27a1b7f" providerId="AD" clId="Web-{2AA90378-7BB9-4FCD-4290-D60F0F258775}" dt="2022-12-05T22:30:54.084" v="317" actId="1076"/>
          <ac:spMkLst>
            <pc:docMk/>
            <pc:sldMk cId="582444945" sldId="1451"/>
            <ac:spMk id="3" creationId="{BB454F55-FEE9-2B91-7B1A-4C45F390A0E0}"/>
          </ac:spMkLst>
        </pc:spChg>
        <pc:picChg chg="mod">
          <ac:chgData name="Holmes, Ellen [NEA]" userId="S::eholmes@nea.org::8df78491-616d-4641-a13e-176bb27a1b7f" providerId="AD" clId="Web-{2AA90378-7BB9-4FCD-4290-D60F0F258775}" dt="2022-12-05T22:26:59.704" v="255" actId="1076"/>
          <ac:picMkLst>
            <pc:docMk/>
            <pc:sldMk cId="582444945" sldId="1451"/>
            <ac:picMk id="7" creationId="{423E8905-A646-5FA4-B308-3B30EA1E6001}"/>
          </ac:picMkLst>
        </pc:picChg>
      </pc:sldChg>
      <pc:sldChg chg="new del">
        <pc:chgData name="Holmes, Ellen [NEA]" userId="S::eholmes@nea.org::8df78491-616d-4641-a13e-176bb27a1b7f" providerId="AD" clId="Web-{2AA90378-7BB9-4FCD-4290-D60F0F258775}" dt="2022-12-05T22:28:22.253" v="276"/>
        <pc:sldMkLst>
          <pc:docMk/>
          <pc:sldMk cId="1779537473" sldId="1452"/>
        </pc:sldMkLst>
      </pc:sldChg>
      <pc:sldChg chg="modSp new ord">
        <pc:chgData name="Holmes, Ellen [NEA]" userId="S::eholmes@nea.org::8df78491-616d-4641-a13e-176bb27a1b7f" providerId="AD" clId="Web-{2AA90378-7BB9-4FCD-4290-D60F0F258775}" dt="2022-12-05T22:28:28.863" v="282" actId="20577"/>
        <pc:sldMkLst>
          <pc:docMk/>
          <pc:sldMk cId="1272978492" sldId="1453"/>
        </pc:sldMkLst>
        <pc:spChg chg="mod">
          <ac:chgData name="Holmes, Ellen [NEA]" userId="S::eholmes@nea.org::8df78491-616d-4641-a13e-176bb27a1b7f" providerId="AD" clId="Web-{2AA90378-7BB9-4FCD-4290-D60F0F258775}" dt="2022-12-05T22:28:28.863" v="282" actId="20577"/>
          <ac:spMkLst>
            <pc:docMk/>
            <pc:sldMk cId="1272978492" sldId="1453"/>
            <ac:spMk id="2" creationId="{8FD7DC33-CBB5-54EE-9D61-2BBE5F0516E9}"/>
          </ac:spMkLst>
        </pc:spChg>
      </pc:sldChg>
      <pc:sldChg chg="modSp new ord">
        <pc:chgData name="Holmes, Ellen [NEA]" userId="S::eholmes@nea.org::8df78491-616d-4641-a13e-176bb27a1b7f" providerId="AD" clId="Web-{2AA90378-7BB9-4FCD-4290-D60F0F258775}" dt="2022-12-05T22:54:13.724" v="342"/>
        <pc:sldMkLst>
          <pc:docMk/>
          <pc:sldMk cId="1148597655" sldId="1454"/>
        </pc:sldMkLst>
        <pc:spChg chg="mod">
          <ac:chgData name="Holmes, Ellen [NEA]" userId="S::eholmes@nea.org::8df78491-616d-4641-a13e-176bb27a1b7f" providerId="AD" clId="Web-{2AA90378-7BB9-4FCD-4290-D60F0F258775}" dt="2022-12-05T22:53:24.973" v="328" actId="20577"/>
          <ac:spMkLst>
            <pc:docMk/>
            <pc:sldMk cId="1148597655" sldId="1454"/>
            <ac:spMk id="2" creationId="{AA024AB7-11F0-8D50-731C-9DB81AD9A461}"/>
          </ac:spMkLst>
        </pc:spChg>
      </pc:sldChg>
      <pc:sldChg chg="modSp new">
        <pc:chgData name="Holmes, Ellen [NEA]" userId="S::eholmes@nea.org::8df78491-616d-4641-a13e-176bb27a1b7f" providerId="AD" clId="Web-{2AA90378-7BB9-4FCD-4290-D60F0F258775}" dt="2022-12-05T23:18:10.302" v="654" actId="20577"/>
        <pc:sldMkLst>
          <pc:docMk/>
          <pc:sldMk cId="407553718" sldId="1455"/>
        </pc:sldMkLst>
        <pc:spChg chg="mod">
          <ac:chgData name="Holmes, Ellen [NEA]" userId="S::eholmes@nea.org::8df78491-616d-4641-a13e-176bb27a1b7f" providerId="AD" clId="Web-{2AA90378-7BB9-4FCD-4290-D60F0F258775}" dt="2022-12-05T23:18:10.302" v="654" actId="20577"/>
          <ac:spMkLst>
            <pc:docMk/>
            <pc:sldMk cId="407553718" sldId="1455"/>
            <ac:spMk id="2" creationId="{74106EB1-171F-E242-68DB-776A2E7F8FF8}"/>
          </ac:spMkLst>
        </pc:spChg>
        <pc:spChg chg="mod">
          <ac:chgData name="Holmes, Ellen [NEA]" userId="S::eholmes@nea.org::8df78491-616d-4641-a13e-176bb27a1b7f" providerId="AD" clId="Web-{2AA90378-7BB9-4FCD-4290-D60F0F258775}" dt="2022-12-05T23:14:03.891" v="621" actId="20577"/>
          <ac:spMkLst>
            <pc:docMk/>
            <pc:sldMk cId="407553718" sldId="1455"/>
            <ac:spMk id="3" creationId="{45486650-7E00-A504-18DE-1020B55E3695}"/>
          </ac:spMkLst>
        </pc:spChg>
      </pc:sldChg>
      <pc:sldChg chg="modSp add del replId">
        <pc:chgData name="Holmes, Ellen [NEA]" userId="S::eholmes@nea.org::8df78491-616d-4641-a13e-176bb27a1b7f" providerId="AD" clId="Web-{2AA90378-7BB9-4FCD-4290-D60F0F258775}" dt="2022-12-05T23:05:20.254" v="343"/>
        <pc:sldMkLst>
          <pc:docMk/>
          <pc:sldMk cId="1536624689" sldId="1455"/>
        </pc:sldMkLst>
        <pc:spChg chg="mod">
          <ac:chgData name="Holmes, Ellen [NEA]" userId="S::eholmes@nea.org::8df78491-616d-4641-a13e-176bb27a1b7f" providerId="AD" clId="Web-{2AA90378-7BB9-4FCD-4290-D60F0F258775}" dt="2022-12-05T22:53:42.708" v="335" actId="20577"/>
          <ac:spMkLst>
            <pc:docMk/>
            <pc:sldMk cId="1536624689" sldId="1455"/>
            <ac:spMk id="2" creationId="{AA024AB7-11F0-8D50-731C-9DB81AD9A461}"/>
          </ac:spMkLst>
        </pc:spChg>
      </pc:sldChg>
      <pc:sldChg chg="modSp add replId">
        <pc:chgData name="Holmes, Ellen [NEA]" userId="S::eholmes@nea.org::8df78491-616d-4641-a13e-176bb27a1b7f" providerId="AD" clId="Web-{2AA90378-7BB9-4FCD-4290-D60F0F258775}" dt="2022-12-05T22:53:57.693" v="339" actId="20577"/>
        <pc:sldMkLst>
          <pc:docMk/>
          <pc:sldMk cId="229329152" sldId="1456"/>
        </pc:sldMkLst>
        <pc:spChg chg="mod">
          <ac:chgData name="Holmes, Ellen [NEA]" userId="S::eholmes@nea.org::8df78491-616d-4641-a13e-176bb27a1b7f" providerId="AD" clId="Web-{2AA90378-7BB9-4FCD-4290-D60F0F258775}" dt="2022-12-05T22:53:57.693" v="339" actId="20577"/>
          <ac:spMkLst>
            <pc:docMk/>
            <pc:sldMk cId="229329152" sldId="1456"/>
            <ac:spMk id="2" creationId="{AA024AB7-11F0-8D50-731C-9DB81AD9A461}"/>
          </ac:spMkLst>
        </pc:spChg>
      </pc:sldChg>
    </pc:docChg>
  </pc:docChgLst>
  <pc:docChgLst>
    <pc:chgData name="Guest User" userId="S::urn:spo:anon#701c719389ca1da9523e007a658960a25f6d148929373ee3e3f4e8b1cc7a2eba::" providerId="AD" clId="Web-{ED87E78E-6EA4-74FF-E55B-07F4986A2E46}"/>
    <pc:docChg chg="modSld">
      <pc:chgData name="Guest User" userId="S::urn:spo:anon#701c719389ca1da9523e007a658960a25f6d148929373ee3e3f4e8b1cc7a2eba::" providerId="AD" clId="Web-{ED87E78E-6EA4-74FF-E55B-07F4986A2E46}" dt="2022-11-28T02:08:09.694" v="402"/>
      <pc:docMkLst>
        <pc:docMk/>
      </pc:docMkLst>
      <pc:sldChg chg="modNotes">
        <pc:chgData name="Guest User" userId="S::urn:spo:anon#701c719389ca1da9523e007a658960a25f6d148929373ee3e3f4e8b1cc7a2eba::" providerId="AD" clId="Web-{ED87E78E-6EA4-74FF-E55B-07F4986A2E46}" dt="2022-11-28T01:58:58.626" v="95"/>
        <pc:sldMkLst>
          <pc:docMk/>
          <pc:sldMk cId="1614208503" sldId="1333"/>
        </pc:sldMkLst>
      </pc:sldChg>
      <pc:sldChg chg="modNotes">
        <pc:chgData name="Guest User" userId="S::urn:spo:anon#701c719389ca1da9523e007a658960a25f6d148929373ee3e3f4e8b1cc7a2eba::" providerId="AD" clId="Web-{ED87E78E-6EA4-74FF-E55B-07F4986A2E46}" dt="2022-11-28T02:00:20.441" v="129"/>
        <pc:sldMkLst>
          <pc:docMk/>
          <pc:sldMk cId="3047126807" sldId="1334"/>
        </pc:sldMkLst>
      </pc:sldChg>
      <pc:sldChg chg="modNotes">
        <pc:chgData name="Guest User" userId="S::urn:spo:anon#701c719389ca1da9523e007a658960a25f6d148929373ee3e3f4e8b1cc7a2eba::" providerId="AD" clId="Web-{ED87E78E-6EA4-74FF-E55B-07F4986A2E46}" dt="2022-11-28T02:08:09.694" v="402"/>
        <pc:sldMkLst>
          <pc:docMk/>
          <pc:sldMk cId="411820443" sldId="1335"/>
        </pc:sldMkLst>
      </pc:sldChg>
      <pc:sldChg chg="modNotes">
        <pc:chgData name="Guest User" userId="S::urn:spo:anon#701c719389ca1da9523e007a658960a25f6d148929373ee3e3f4e8b1cc7a2eba::" providerId="AD" clId="Web-{ED87E78E-6EA4-74FF-E55B-07F4986A2E46}" dt="2022-11-28T02:05:50.017" v="336"/>
        <pc:sldMkLst>
          <pc:docMk/>
          <pc:sldMk cId="2910733650" sldId="1336"/>
        </pc:sldMkLst>
      </pc:sldChg>
      <pc:sldChg chg="modNotes">
        <pc:chgData name="Guest User" userId="S::urn:spo:anon#701c719389ca1da9523e007a658960a25f6d148929373ee3e3f4e8b1cc7a2eba::" providerId="AD" clId="Web-{ED87E78E-6EA4-74FF-E55B-07F4986A2E46}" dt="2022-11-28T02:07:58.990" v="391"/>
        <pc:sldMkLst>
          <pc:docMk/>
          <pc:sldMk cId="1146358176" sldId="1394"/>
        </pc:sldMkLst>
      </pc:sldChg>
      <pc:sldChg chg="modNotes">
        <pc:chgData name="Guest User" userId="S::urn:spo:anon#701c719389ca1da9523e007a658960a25f6d148929373ee3e3f4e8b1cc7a2eba::" providerId="AD" clId="Web-{ED87E78E-6EA4-74FF-E55B-07F4986A2E46}" dt="2022-11-28T02:07:37.396" v="381"/>
        <pc:sldMkLst>
          <pc:docMk/>
          <pc:sldMk cId="2082988712" sldId="1395"/>
        </pc:sldMkLst>
      </pc:sldChg>
      <pc:sldChg chg="modNotes">
        <pc:chgData name="Guest User" userId="S::urn:spo:anon#701c719389ca1da9523e007a658960a25f6d148929373ee3e3f4e8b1cc7a2eba::" providerId="AD" clId="Web-{ED87E78E-6EA4-74FF-E55B-07F4986A2E46}" dt="2022-11-28T02:07:07.160" v="365"/>
        <pc:sldMkLst>
          <pc:docMk/>
          <pc:sldMk cId="2885163915" sldId="1396"/>
        </pc:sldMkLst>
      </pc:sldChg>
      <pc:sldChg chg="modNotes">
        <pc:chgData name="Guest User" userId="S::urn:spo:anon#701c719389ca1da9523e007a658960a25f6d148929373ee3e3f4e8b1cc7a2eba::" providerId="AD" clId="Web-{ED87E78E-6EA4-74FF-E55B-07F4986A2E46}" dt="2022-11-28T02:06:22.283" v="351"/>
        <pc:sldMkLst>
          <pc:docMk/>
          <pc:sldMk cId="3505469656" sldId="1397"/>
        </pc:sldMkLst>
      </pc:sldChg>
    </pc:docChg>
  </pc:docChgLst>
  <pc:docChgLst>
    <pc:chgData name="Guest User" userId="S::urn:spo:anon#2ea1203d60072e0d27a4565496ca1e6cd8a8d553e90c2626ab8b1265fb15be13::" providerId="AD" clId="Web-{5B7CC64A-3FB4-DE58-1294-5DE448F4126D}"/>
    <pc:docChg chg="addSld delSld modSld">
      <pc:chgData name="Guest User" userId="S::urn:spo:anon#2ea1203d60072e0d27a4565496ca1e6cd8a8d553e90c2626ab8b1265fb15be13::" providerId="AD" clId="Web-{5B7CC64A-3FB4-DE58-1294-5DE448F4126D}" dt="2022-03-21T22:36:25.750" v="321" actId="20577"/>
      <pc:docMkLst>
        <pc:docMk/>
      </pc:docMkLst>
      <pc:sldChg chg="modSp">
        <pc:chgData name="Guest User" userId="S::urn:spo:anon#2ea1203d60072e0d27a4565496ca1e6cd8a8d553e90c2626ab8b1265fb15be13::" providerId="AD" clId="Web-{5B7CC64A-3FB4-DE58-1294-5DE448F4126D}" dt="2022-03-21T21:05:28.374" v="12" actId="20577"/>
        <pc:sldMkLst>
          <pc:docMk/>
          <pc:sldMk cId="1204236010" sldId="1133"/>
        </pc:sldMkLst>
        <pc:spChg chg="mod">
          <ac:chgData name="Guest User" userId="S::urn:spo:anon#2ea1203d60072e0d27a4565496ca1e6cd8a8d553e90c2626ab8b1265fb15be13::" providerId="AD" clId="Web-{5B7CC64A-3FB4-DE58-1294-5DE448F4126D}" dt="2022-03-21T21:05:28.374" v="12" actId="20577"/>
          <ac:spMkLst>
            <pc:docMk/>
            <pc:sldMk cId="1204236010" sldId="1133"/>
            <ac:spMk id="2" creationId="{00000000-0000-0000-0000-000000000000}"/>
          </ac:spMkLst>
        </pc:spChg>
      </pc:sldChg>
      <pc:sldChg chg="modSp">
        <pc:chgData name="Guest User" userId="S::urn:spo:anon#2ea1203d60072e0d27a4565496ca1e6cd8a8d553e90c2626ab8b1265fb15be13::" providerId="AD" clId="Web-{5B7CC64A-3FB4-DE58-1294-5DE448F4126D}" dt="2022-03-21T21:17:16.170" v="19" actId="14100"/>
        <pc:sldMkLst>
          <pc:docMk/>
          <pc:sldMk cId="2639671230" sldId="1353"/>
        </pc:sldMkLst>
        <pc:spChg chg="mod">
          <ac:chgData name="Guest User" userId="S::urn:spo:anon#2ea1203d60072e0d27a4565496ca1e6cd8a8d553e90c2626ab8b1265fb15be13::" providerId="AD" clId="Web-{5B7CC64A-3FB4-DE58-1294-5DE448F4126D}" dt="2022-03-21T21:17:16.170" v="19" actId="14100"/>
          <ac:spMkLst>
            <pc:docMk/>
            <pc:sldMk cId="2639671230" sldId="1353"/>
            <ac:spMk id="2" creationId="{00000000-0000-0000-0000-000000000000}"/>
          </ac:spMkLst>
        </pc:spChg>
      </pc:sldChg>
      <pc:sldChg chg="modSp">
        <pc:chgData name="Guest User" userId="S::urn:spo:anon#2ea1203d60072e0d27a4565496ca1e6cd8a8d553e90c2626ab8b1265fb15be13::" providerId="AD" clId="Web-{5B7CC64A-3FB4-DE58-1294-5DE448F4126D}" dt="2022-03-21T21:51:09.211" v="26" actId="14100"/>
        <pc:sldMkLst>
          <pc:docMk/>
          <pc:sldMk cId="3219192678" sldId="1354"/>
        </pc:sldMkLst>
        <pc:spChg chg="mod">
          <ac:chgData name="Guest User" userId="S::urn:spo:anon#2ea1203d60072e0d27a4565496ca1e6cd8a8d553e90c2626ab8b1265fb15be13::" providerId="AD" clId="Web-{5B7CC64A-3FB4-DE58-1294-5DE448F4126D}" dt="2022-03-21T21:51:09.211" v="26" actId="14100"/>
          <ac:spMkLst>
            <pc:docMk/>
            <pc:sldMk cId="3219192678" sldId="1354"/>
            <ac:spMk id="2" creationId="{B3D1A695-A6F4-F54F-92F4-04F2AA2A2307}"/>
          </ac:spMkLst>
        </pc:spChg>
      </pc:sldChg>
      <pc:sldChg chg="addSp delSp modSp">
        <pc:chgData name="Guest User" userId="S::urn:spo:anon#2ea1203d60072e0d27a4565496ca1e6cd8a8d553e90c2626ab8b1265fb15be13::" providerId="AD" clId="Web-{5B7CC64A-3FB4-DE58-1294-5DE448F4126D}" dt="2022-03-21T21:54:43.435" v="28"/>
        <pc:sldMkLst>
          <pc:docMk/>
          <pc:sldMk cId="563279332" sldId="1355"/>
        </pc:sldMkLst>
        <pc:picChg chg="add del mod">
          <ac:chgData name="Guest User" userId="S::urn:spo:anon#2ea1203d60072e0d27a4565496ca1e6cd8a8d553e90c2626ab8b1265fb15be13::" providerId="AD" clId="Web-{5B7CC64A-3FB4-DE58-1294-5DE448F4126D}" dt="2022-03-21T21:54:43.435" v="28"/>
          <ac:picMkLst>
            <pc:docMk/>
            <pc:sldMk cId="563279332" sldId="1355"/>
            <ac:picMk id="6" creationId="{33E05F4E-5539-4FEF-861F-15EED13FF538}"/>
          </ac:picMkLst>
        </pc:picChg>
      </pc:sldChg>
      <pc:sldChg chg="modSp add del">
        <pc:chgData name="Guest User" userId="S::urn:spo:anon#2ea1203d60072e0d27a4565496ca1e6cd8a8d553e90c2626ab8b1265fb15be13::" providerId="AD" clId="Web-{5B7CC64A-3FB4-DE58-1294-5DE448F4126D}" dt="2022-03-21T22:13:34.699" v="224"/>
        <pc:sldMkLst>
          <pc:docMk/>
          <pc:sldMk cId="2107394645" sldId="1356"/>
        </pc:sldMkLst>
        <pc:graphicFrameChg chg="mod modGraphic">
          <ac:chgData name="Guest User" userId="S::urn:spo:anon#2ea1203d60072e0d27a4565496ca1e6cd8a8d553e90c2626ab8b1265fb15be13::" providerId="AD" clId="Web-{5B7CC64A-3FB4-DE58-1294-5DE448F4126D}" dt="2022-03-21T22:03:47.230" v="125" actId="14100"/>
          <ac:graphicFrameMkLst>
            <pc:docMk/>
            <pc:sldMk cId="2107394645" sldId="1356"/>
            <ac:graphicFrameMk id="5" creationId="{5C555F0A-EEB4-4268-A745-87BD5B6C8A81}"/>
          </ac:graphicFrameMkLst>
        </pc:graphicFrameChg>
      </pc:sldChg>
      <pc:sldChg chg="modSp">
        <pc:chgData name="Guest User" userId="S::urn:spo:anon#2ea1203d60072e0d27a4565496ca1e6cd8a8d553e90c2626ab8b1265fb15be13::" providerId="AD" clId="Web-{5B7CC64A-3FB4-DE58-1294-5DE448F4126D}" dt="2022-03-21T22:25:09.795" v="289" actId="20577"/>
        <pc:sldMkLst>
          <pc:docMk/>
          <pc:sldMk cId="1633020125" sldId="1357"/>
        </pc:sldMkLst>
        <pc:spChg chg="mod">
          <ac:chgData name="Guest User" userId="S::urn:spo:anon#2ea1203d60072e0d27a4565496ca1e6cd8a8d553e90c2626ab8b1265fb15be13::" providerId="AD" clId="Web-{5B7CC64A-3FB4-DE58-1294-5DE448F4126D}" dt="2022-03-21T22:23:55.793" v="283" actId="14100"/>
          <ac:spMkLst>
            <pc:docMk/>
            <pc:sldMk cId="1633020125" sldId="1357"/>
            <ac:spMk id="2" creationId="{8227AE9C-C22F-4BDE-971E-B46B30E999F6}"/>
          </ac:spMkLst>
        </pc:spChg>
        <pc:spChg chg="mod">
          <ac:chgData name="Guest User" userId="S::urn:spo:anon#2ea1203d60072e0d27a4565496ca1e6cd8a8d553e90c2626ab8b1265fb15be13::" providerId="AD" clId="Web-{5B7CC64A-3FB4-DE58-1294-5DE448F4126D}" dt="2022-03-21T22:16:05.218" v="244" actId="14100"/>
          <ac:spMkLst>
            <pc:docMk/>
            <pc:sldMk cId="1633020125" sldId="1357"/>
            <ac:spMk id="3" creationId="{5415FF86-D4E1-4382-9758-90763F21F2C8}"/>
          </ac:spMkLst>
        </pc:spChg>
        <pc:spChg chg="mod">
          <ac:chgData name="Guest User" userId="S::urn:spo:anon#2ea1203d60072e0d27a4565496ca1e6cd8a8d553e90c2626ab8b1265fb15be13::" providerId="AD" clId="Web-{5B7CC64A-3FB4-DE58-1294-5DE448F4126D}" dt="2022-03-21T22:25:09.795" v="289" actId="20577"/>
          <ac:spMkLst>
            <pc:docMk/>
            <pc:sldMk cId="1633020125" sldId="1357"/>
            <ac:spMk id="5" creationId="{00000000-0000-0000-0000-000000000000}"/>
          </ac:spMkLst>
        </pc:spChg>
      </pc:sldChg>
      <pc:sldChg chg="modSp">
        <pc:chgData name="Guest User" userId="S::urn:spo:anon#2ea1203d60072e0d27a4565496ca1e6cd8a8d553e90c2626ab8b1265fb15be13::" providerId="AD" clId="Web-{5B7CC64A-3FB4-DE58-1294-5DE448F4126D}" dt="2022-03-21T22:36:25.750" v="321" actId="20577"/>
        <pc:sldMkLst>
          <pc:docMk/>
          <pc:sldMk cId="3609913721" sldId="1360"/>
        </pc:sldMkLst>
        <pc:spChg chg="mod">
          <ac:chgData name="Guest User" userId="S::urn:spo:anon#2ea1203d60072e0d27a4565496ca1e6cd8a8d553e90c2626ab8b1265fb15be13::" providerId="AD" clId="Web-{5B7CC64A-3FB4-DE58-1294-5DE448F4126D}" dt="2022-03-21T22:36:25.750" v="321" actId="20577"/>
          <ac:spMkLst>
            <pc:docMk/>
            <pc:sldMk cId="3609913721" sldId="1360"/>
            <ac:spMk id="2" creationId="{8227AE9C-C22F-4BDE-971E-B46B30E999F6}"/>
          </ac:spMkLst>
        </pc:spChg>
      </pc:sldChg>
      <pc:sldChg chg="modSp new">
        <pc:chgData name="Guest User" userId="S::urn:spo:anon#2ea1203d60072e0d27a4565496ca1e6cd8a8d553e90c2626ab8b1265fb15be13::" providerId="AD" clId="Web-{5B7CC64A-3FB4-DE58-1294-5DE448F4126D}" dt="2022-03-21T22:13:26.667" v="223" actId="14100"/>
        <pc:sldMkLst>
          <pc:docMk/>
          <pc:sldMk cId="3740768353" sldId="1387"/>
        </pc:sldMkLst>
        <pc:spChg chg="mod">
          <ac:chgData name="Guest User" userId="S::urn:spo:anon#2ea1203d60072e0d27a4565496ca1e6cd8a8d553e90c2626ab8b1265fb15be13::" providerId="AD" clId="Web-{5B7CC64A-3FB4-DE58-1294-5DE448F4126D}" dt="2022-03-21T22:09:09.192" v="199" actId="14100"/>
          <ac:spMkLst>
            <pc:docMk/>
            <pc:sldMk cId="3740768353" sldId="1387"/>
            <ac:spMk id="3" creationId="{52F417DF-C218-4657-9ABB-8E11EA85651C}"/>
          </ac:spMkLst>
        </pc:spChg>
        <pc:spChg chg="mod">
          <ac:chgData name="Guest User" userId="S::urn:spo:anon#2ea1203d60072e0d27a4565496ca1e6cd8a8d553e90c2626ab8b1265fb15be13::" providerId="AD" clId="Web-{5B7CC64A-3FB4-DE58-1294-5DE448F4126D}" dt="2022-03-21T22:13:26.667" v="223" actId="14100"/>
          <ac:spMkLst>
            <pc:docMk/>
            <pc:sldMk cId="3740768353" sldId="1387"/>
            <ac:spMk id="4" creationId="{72FD1C69-B0CE-451A-AB9F-CE7FC1794019}"/>
          </ac:spMkLst>
        </pc:spChg>
      </pc:sldChg>
    </pc:docChg>
  </pc:docChgLst>
  <pc:docChgLst>
    <pc:chgData name="Guest User" userId="S::urn:spo:anon#701c719389ca1da9523e007a658960a25f6d148929373ee3e3f4e8b1cc7a2eba::" providerId="AD" clId="Web-{52D4402D-743F-D3C6-D4CC-34B23836BE8B}"/>
    <pc:docChg chg="modSld">
      <pc:chgData name="Guest User" userId="S::urn:spo:anon#701c719389ca1da9523e007a658960a25f6d148929373ee3e3f4e8b1cc7a2eba::" providerId="AD" clId="Web-{52D4402D-743F-D3C6-D4CC-34B23836BE8B}" dt="2022-12-05T19:15:26.153" v="39" actId="1076"/>
      <pc:docMkLst>
        <pc:docMk/>
      </pc:docMkLst>
      <pc:sldChg chg="modSp">
        <pc:chgData name="Guest User" userId="S::urn:spo:anon#701c719389ca1da9523e007a658960a25f6d148929373ee3e3f4e8b1cc7a2eba::" providerId="AD" clId="Web-{52D4402D-743F-D3C6-D4CC-34B23836BE8B}" dt="2022-12-05T19:13:49.256" v="34" actId="1076"/>
        <pc:sldMkLst>
          <pc:docMk/>
          <pc:sldMk cId="3219192678" sldId="1354"/>
        </pc:sldMkLst>
        <pc:spChg chg="mod">
          <ac:chgData name="Guest User" userId="S::urn:spo:anon#701c719389ca1da9523e007a658960a25f6d148929373ee3e3f4e8b1cc7a2eba::" providerId="AD" clId="Web-{52D4402D-743F-D3C6-D4CC-34B23836BE8B}" dt="2022-12-05T19:13:49.256" v="34" actId="1076"/>
          <ac:spMkLst>
            <pc:docMk/>
            <pc:sldMk cId="3219192678" sldId="1354"/>
            <ac:spMk id="238" creationId="{24FD8167-7750-F35D-9A92-8F322777242B}"/>
          </ac:spMkLst>
        </pc:spChg>
      </pc:sldChg>
      <pc:sldChg chg="addSp modSp">
        <pc:chgData name="Guest User" userId="S::urn:spo:anon#701c719389ca1da9523e007a658960a25f6d148929373ee3e3f4e8b1cc7a2eba::" providerId="AD" clId="Web-{52D4402D-743F-D3C6-D4CC-34B23836BE8B}" dt="2022-12-05T19:14:07.460" v="37" actId="1076"/>
        <pc:sldMkLst>
          <pc:docMk/>
          <pc:sldMk cId="2455386594" sldId="1400"/>
        </pc:sldMkLst>
        <pc:spChg chg="mod">
          <ac:chgData name="Guest User" userId="S::urn:spo:anon#701c719389ca1da9523e007a658960a25f6d148929373ee3e3f4e8b1cc7a2eba::" providerId="AD" clId="Web-{52D4402D-743F-D3C6-D4CC-34B23836BE8B}" dt="2022-12-05T19:11:54.294" v="6" actId="20577"/>
          <ac:spMkLst>
            <pc:docMk/>
            <pc:sldMk cId="2455386594" sldId="1400"/>
            <ac:spMk id="6" creationId="{541072EC-89A8-65A9-8239-326819C496D3}"/>
          </ac:spMkLst>
        </pc:spChg>
        <pc:spChg chg="add mod">
          <ac:chgData name="Guest User" userId="S::urn:spo:anon#701c719389ca1da9523e007a658960a25f6d148929373ee3e3f4e8b1cc7a2eba::" providerId="AD" clId="Web-{52D4402D-743F-D3C6-D4CC-34B23836BE8B}" dt="2022-12-05T19:14:02.866" v="36" actId="1076"/>
          <ac:spMkLst>
            <pc:docMk/>
            <pc:sldMk cId="2455386594" sldId="1400"/>
            <ac:spMk id="7" creationId="{DF65F4BD-0EB3-806E-092E-0D3FF805B47E}"/>
          </ac:spMkLst>
        </pc:spChg>
        <pc:spChg chg="add mod">
          <ac:chgData name="Guest User" userId="S::urn:spo:anon#701c719389ca1da9523e007a658960a25f6d148929373ee3e3f4e8b1cc7a2eba::" providerId="AD" clId="Web-{52D4402D-743F-D3C6-D4CC-34B23836BE8B}" dt="2022-12-05T19:14:07.460" v="37" actId="1076"/>
          <ac:spMkLst>
            <pc:docMk/>
            <pc:sldMk cId="2455386594" sldId="1400"/>
            <ac:spMk id="8" creationId="{E4C5ABD9-CF59-3E91-28BA-60F7988DCCE4}"/>
          </ac:spMkLst>
        </pc:spChg>
        <pc:picChg chg="mod">
          <ac:chgData name="Guest User" userId="S::urn:spo:anon#701c719389ca1da9523e007a658960a25f6d148929373ee3e3f4e8b1cc7a2eba::" providerId="AD" clId="Web-{52D4402D-743F-D3C6-D4CC-34B23836BE8B}" dt="2022-12-05T19:13:00.690" v="31"/>
          <ac:picMkLst>
            <pc:docMk/>
            <pc:sldMk cId="2455386594" sldId="1400"/>
            <ac:picMk id="3" creationId="{BC3772C2-2090-7870-823A-E47B3F58C85D}"/>
          </ac:picMkLst>
        </pc:picChg>
        <pc:picChg chg="mod">
          <ac:chgData name="Guest User" userId="S::urn:spo:anon#701c719389ca1da9523e007a658960a25f6d148929373ee3e3f4e8b1cc7a2eba::" providerId="AD" clId="Web-{52D4402D-743F-D3C6-D4CC-34B23836BE8B}" dt="2022-12-05T19:14:02.866" v="35" actId="1076"/>
          <ac:picMkLst>
            <pc:docMk/>
            <pc:sldMk cId="2455386594" sldId="1400"/>
            <ac:picMk id="4" creationId="{C4525677-0719-B829-CC33-5798D41DE321}"/>
          </ac:picMkLst>
        </pc:picChg>
        <pc:picChg chg="mod">
          <ac:chgData name="Guest User" userId="S::urn:spo:anon#701c719389ca1da9523e007a658960a25f6d148929373ee3e3f4e8b1cc7a2eba::" providerId="AD" clId="Web-{52D4402D-743F-D3C6-D4CC-34B23836BE8B}" dt="2022-12-05T19:13:18.113" v="33"/>
          <ac:picMkLst>
            <pc:docMk/>
            <pc:sldMk cId="2455386594" sldId="1400"/>
            <ac:picMk id="5" creationId="{AF61118E-680B-9F15-7984-446FFD5AAB0C}"/>
          </ac:picMkLst>
        </pc:picChg>
      </pc:sldChg>
      <pc:sldChg chg="modSp">
        <pc:chgData name="Guest User" userId="S::urn:spo:anon#701c719389ca1da9523e007a658960a25f6d148929373ee3e3f4e8b1cc7a2eba::" providerId="AD" clId="Web-{52D4402D-743F-D3C6-D4CC-34B23836BE8B}" dt="2022-12-05T19:15:26.153" v="39" actId="1076"/>
        <pc:sldMkLst>
          <pc:docMk/>
          <pc:sldMk cId="2384729819" sldId="1444"/>
        </pc:sldMkLst>
        <pc:picChg chg="mod">
          <ac:chgData name="Guest User" userId="S::urn:spo:anon#701c719389ca1da9523e007a658960a25f6d148929373ee3e3f4e8b1cc7a2eba::" providerId="AD" clId="Web-{52D4402D-743F-D3C6-D4CC-34B23836BE8B}" dt="2022-12-05T19:15:26.153" v="39" actId="1076"/>
          <ac:picMkLst>
            <pc:docMk/>
            <pc:sldMk cId="2384729819" sldId="1444"/>
            <ac:picMk id="4" creationId="{BE559CB4-CC0C-4E57-A306-6AF5B8BE73EB}"/>
          </ac:picMkLst>
        </pc:pic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Guest User" userId="S::urn:spo:anon#701c719389ca1da9523e007a658960a25f6d148929373ee3e3f4e8b1cc7a2eba::" providerId="AD" clId="Web-{B4266390-0FFA-B8B3-F6D3-80D8B082B84B}"/>
    <pc:docChg chg="modSld">
      <pc:chgData name="Guest User" userId="S::urn:spo:anon#701c719389ca1da9523e007a658960a25f6d148929373ee3e3f4e8b1cc7a2eba::" providerId="AD" clId="Web-{B4266390-0FFA-B8B3-F6D3-80D8B082B84B}" dt="2022-12-05T19:11:06.700" v="31" actId="20577"/>
      <pc:docMkLst>
        <pc:docMk/>
      </pc:docMkLst>
      <pc:sldChg chg="addSp modSp">
        <pc:chgData name="Guest User" userId="S::urn:spo:anon#701c719389ca1da9523e007a658960a25f6d148929373ee3e3f4e8b1cc7a2eba::" providerId="AD" clId="Web-{B4266390-0FFA-B8B3-F6D3-80D8B082B84B}" dt="2022-12-05T19:11:06.700" v="31" actId="20577"/>
        <pc:sldMkLst>
          <pc:docMk/>
          <pc:sldMk cId="2455386594" sldId="1400"/>
        </pc:sldMkLst>
        <pc:spChg chg="add mod">
          <ac:chgData name="Guest User" userId="S::urn:spo:anon#701c719389ca1da9523e007a658960a25f6d148929373ee3e3f4e8b1cc7a2eba::" providerId="AD" clId="Web-{B4266390-0FFA-B8B3-F6D3-80D8B082B84B}" dt="2022-12-05T19:11:06.700" v="31" actId="20577"/>
          <ac:spMkLst>
            <pc:docMk/>
            <pc:sldMk cId="2455386594" sldId="1400"/>
            <ac:spMk id="6" creationId="{541072EC-89A8-65A9-8239-326819C496D3}"/>
          </ac:spMkLst>
        </pc:spChg>
        <pc:picChg chg="add mod">
          <ac:chgData name="Guest User" userId="S::urn:spo:anon#701c719389ca1da9523e007a658960a25f6d148929373ee3e3f4e8b1cc7a2eba::" providerId="AD" clId="Web-{B4266390-0FFA-B8B3-F6D3-80D8B082B84B}" dt="2022-12-05T19:09:31.556" v="3"/>
          <ac:picMkLst>
            <pc:docMk/>
            <pc:sldMk cId="2455386594" sldId="1400"/>
            <ac:picMk id="3" creationId="{BC3772C2-2090-7870-823A-E47B3F58C85D}"/>
          </ac:picMkLst>
        </pc:picChg>
        <pc:picChg chg="add mod">
          <ac:chgData name="Guest User" userId="S::urn:spo:anon#701c719389ca1da9523e007a658960a25f6d148929373ee3e3f4e8b1cc7a2eba::" providerId="AD" clId="Web-{B4266390-0FFA-B8B3-F6D3-80D8B082B84B}" dt="2022-12-05T19:10:13.714" v="8" actId="1076"/>
          <ac:picMkLst>
            <pc:docMk/>
            <pc:sldMk cId="2455386594" sldId="1400"/>
            <ac:picMk id="4" creationId="{C4525677-0719-B829-CC33-5798D41DE321}"/>
          </ac:picMkLst>
        </pc:picChg>
        <pc:picChg chg="add mod">
          <ac:chgData name="Guest User" userId="S::urn:spo:anon#701c719389ca1da9523e007a658960a25f6d148929373ee3e3f4e8b1cc7a2eba::" providerId="AD" clId="Web-{B4266390-0FFA-B8B3-F6D3-80D8B082B84B}" dt="2022-12-05T19:10:12.026" v="7" actId="1076"/>
          <ac:picMkLst>
            <pc:docMk/>
            <pc:sldMk cId="2455386594" sldId="1400"/>
            <ac:picMk id="5" creationId="{AF61118E-680B-9F15-7984-446FFD5AAB0C}"/>
          </ac:picMkLst>
        </pc:picChg>
      </pc:sldChg>
    </pc:docChg>
  </pc:docChgLst>
  <pc:docChgLst>
    <pc:chgData name="Guest User" userId="S::urn:spo:anon#2d0811e898979079e3a6ec9a9036881b50c07483a4ca03ad42b3c534af2c6157::" providerId="AD" clId="Web-{7F937F0E-A4D6-2808-45BA-106BE9F7F27E}"/>
    <pc:docChg chg="addSld modSld sldOrd">
      <pc:chgData name="Guest User" userId="S::urn:spo:anon#2d0811e898979079e3a6ec9a9036881b50c07483a4ca03ad42b3c534af2c6157::" providerId="AD" clId="Web-{7F937F0E-A4D6-2808-45BA-106BE9F7F27E}" dt="2022-03-07T17:45:19.604" v="478" actId="20577"/>
      <pc:docMkLst>
        <pc:docMk/>
      </pc:docMkLst>
      <pc:sldChg chg="delSp modSp">
        <pc:chgData name="Guest User" userId="S::urn:spo:anon#2d0811e898979079e3a6ec9a9036881b50c07483a4ca03ad42b3c534af2c6157::" providerId="AD" clId="Web-{7F937F0E-A4D6-2808-45BA-106BE9F7F27E}" dt="2022-03-07T15:55:43.862" v="11" actId="1076"/>
        <pc:sldMkLst>
          <pc:docMk/>
          <pc:sldMk cId="504693456" sldId="1177"/>
        </pc:sldMkLst>
        <pc:spChg chg="del mod">
          <ac:chgData name="Guest User" userId="S::urn:spo:anon#2d0811e898979079e3a6ec9a9036881b50c07483a4ca03ad42b3c534af2c6157::" providerId="AD" clId="Web-{7F937F0E-A4D6-2808-45BA-106BE9F7F27E}" dt="2022-03-07T15:55:36.175" v="7"/>
          <ac:spMkLst>
            <pc:docMk/>
            <pc:sldMk cId="504693456" sldId="1177"/>
            <ac:spMk id="3" creationId="{00000000-0000-0000-0000-000000000000}"/>
          </ac:spMkLst>
        </pc:spChg>
        <pc:picChg chg="mod">
          <ac:chgData name="Guest User" userId="S::urn:spo:anon#2d0811e898979079e3a6ec9a9036881b50c07483a4ca03ad42b3c534af2c6157::" providerId="AD" clId="Web-{7F937F0E-A4D6-2808-45BA-106BE9F7F27E}" dt="2022-03-07T15:55:43.862" v="11" actId="1076"/>
          <ac:picMkLst>
            <pc:docMk/>
            <pc:sldMk cId="504693456" sldId="1177"/>
            <ac:picMk id="5" creationId="{00000000-0000-0000-0000-000000000000}"/>
          </ac:picMkLst>
        </pc:picChg>
      </pc:sldChg>
      <pc:sldChg chg="modSp">
        <pc:chgData name="Guest User" userId="S::urn:spo:anon#2d0811e898979079e3a6ec9a9036881b50c07483a4ca03ad42b3c534af2c6157::" providerId="AD" clId="Web-{7F937F0E-A4D6-2808-45BA-106BE9F7F27E}" dt="2022-03-07T16:41:26.416" v="174" actId="1076"/>
        <pc:sldMkLst>
          <pc:docMk/>
          <pc:sldMk cId="338755181" sldId="1179"/>
        </pc:sldMkLst>
        <pc:spChg chg="mod">
          <ac:chgData name="Guest User" userId="S::urn:spo:anon#2d0811e898979079e3a6ec9a9036881b50c07483a4ca03ad42b3c534af2c6157::" providerId="AD" clId="Web-{7F937F0E-A4D6-2808-45BA-106BE9F7F27E}" dt="2022-03-07T16:41:20.978" v="172" actId="20577"/>
          <ac:spMkLst>
            <pc:docMk/>
            <pc:sldMk cId="338755181" sldId="1179"/>
            <ac:spMk id="3" creationId="{00000000-0000-0000-0000-000000000000}"/>
          </ac:spMkLst>
        </pc:spChg>
        <pc:picChg chg="mod">
          <ac:chgData name="Guest User" userId="S::urn:spo:anon#2d0811e898979079e3a6ec9a9036881b50c07483a4ca03ad42b3c534af2c6157::" providerId="AD" clId="Web-{7F937F0E-A4D6-2808-45BA-106BE9F7F27E}" dt="2022-03-07T16:41:26.416" v="174" actId="1076"/>
          <ac:picMkLst>
            <pc:docMk/>
            <pc:sldMk cId="338755181" sldId="1179"/>
            <ac:picMk id="5" creationId="{00000000-0000-0000-0000-000000000000}"/>
          </ac:picMkLst>
        </pc:picChg>
      </pc:sldChg>
      <pc:sldChg chg="modSp">
        <pc:chgData name="Guest User" userId="S::urn:spo:anon#2d0811e898979079e3a6ec9a9036881b50c07483a4ca03ad42b3c534af2c6157::" providerId="AD" clId="Web-{7F937F0E-A4D6-2808-45BA-106BE9F7F27E}" dt="2022-03-07T16:39:33.727" v="169" actId="20577"/>
        <pc:sldMkLst>
          <pc:docMk/>
          <pc:sldMk cId="3599268158" sldId="1181"/>
        </pc:sldMkLst>
        <pc:spChg chg="mod">
          <ac:chgData name="Guest User" userId="S::urn:spo:anon#2d0811e898979079e3a6ec9a9036881b50c07483a4ca03ad42b3c534af2c6157::" providerId="AD" clId="Web-{7F937F0E-A4D6-2808-45BA-106BE9F7F27E}" dt="2022-03-07T16:35:08.928" v="145" actId="14100"/>
          <ac:spMkLst>
            <pc:docMk/>
            <pc:sldMk cId="3599268158" sldId="1181"/>
            <ac:spMk id="2" creationId="{00000000-0000-0000-0000-000000000000}"/>
          </ac:spMkLst>
        </pc:spChg>
        <pc:spChg chg="mod">
          <ac:chgData name="Guest User" userId="S::urn:spo:anon#2d0811e898979079e3a6ec9a9036881b50c07483a4ca03ad42b3c534af2c6157::" providerId="AD" clId="Web-{7F937F0E-A4D6-2808-45BA-106BE9F7F27E}" dt="2022-03-07T16:39:33.727" v="169" actId="20577"/>
          <ac:spMkLst>
            <pc:docMk/>
            <pc:sldMk cId="3599268158" sldId="1181"/>
            <ac:spMk id="3" creationId="{00000000-0000-0000-0000-000000000000}"/>
          </ac:spMkLst>
        </pc:spChg>
      </pc:sldChg>
      <pc:sldChg chg="modSp">
        <pc:chgData name="Guest User" userId="S::urn:spo:anon#2d0811e898979079e3a6ec9a9036881b50c07483a4ca03ad42b3c534af2c6157::" providerId="AD" clId="Web-{7F937F0E-A4D6-2808-45BA-106BE9F7F27E}" dt="2022-03-07T16:17:11.779" v="41" actId="14100"/>
        <pc:sldMkLst>
          <pc:docMk/>
          <pc:sldMk cId="837445937" sldId="1183"/>
        </pc:sldMkLst>
        <pc:spChg chg="mod">
          <ac:chgData name="Guest User" userId="S::urn:spo:anon#2d0811e898979079e3a6ec9a9036881b50c07483a4ca03ad42b3c534af2c6157::" providerId="AD" clId="Web-{7F937F0E-A4D6-2808-45BA-106BE9F7F27E}" dt="2022-03-07T16:17:11.779" v="41" actId="14100"/>
          <ac:spMkLst>
            <pc:docMk/>
            <pc:sldMk cId="837445937" sldId="1183"/>
            <ac:spMk id="2" creationId="{BA3D9075-0058-4A2B-8FFB-0D242D0FEDB7}"/>
          </ac:spMkLst>
        </pc:spChg>
        <pc:spChg chg="mod">
          <ac:chgData name="Guest User" userId="S::urn:spo:anon#2d0811e898979079e3a6ec9a9036881b50c07483a4ca03ad42b3c534af2c6157::" providerId="AD" clId="Web-{7F937F0E-A4D6-2808-45BA-106BE9F7F27E}" dt="2022-03-07T16:17:07.013" v="39" actId="1076"/>
          <ac:spMkLst>
            <pc:docMk/>
            <pc:sldMk cId="837445937" sldId="1183"/>
            <ac:spMk id="4" creationId="{F9BD72F2-477F-429B-9790-2D67D4A322FF}"/>
          </ac:spMkLst>
        </pc:spChg>
        <pc:picChg chg="mod">
          <ac:chgData name="Guest User" userId="S::urn:spo:anon#2d0811e898979079e3a6ec9a9036881b50c07483a4ca03ad42b3c534af2c6157::" providerId="AD" clId="Web-{7F937F0E-A4D6-2808-45BA-106BE9F7F27E}" dt="2022-03-07T16:17:00.623" v="36" actId="1076"/>
          <ac:picMkLst>
            <pc:docMk/>
            <pc:sldMk cId="837445937" sldId="1183"/>
            <ac:picMk id="4098" creationId="{D10C27A9-1348-4B87-861E-61E3358076C7}"/>
          </ac:picMkLst>
        </pc:picChg>
      </pc:sldChg>
      <pc:sldChg chg="delSp modSp">
        <pc:chgData name="Guest User" userId="S::urn:spo:anon#2d0811e898979079e3a6ec9a9036881b50c07483a4ca03ad42b3c534af2c6157::" providerId="AD" clId="Web-{7F937F0E-A4D6-2808-45BA-106BE9F7F27E}" dt="2022-03-07T17:05:19.334" v="289" actId="20577"/>
        <pc:sldMkLst>
          <pc:docMk/>
          <pc:sldMk cId="4070238703" sldId="1184"/>
        </pc:sldMkLst>
        <pc:spChg chg="mod">
          <ac:chgData name="Guest User" userId="S::urn:spo:anon#2d0811e898979079e3a6ec9a9036881b50c07483a4ca03ad42b3c534af2c6157::" providerId="AD" clId="Web-{7F937F0E-A4D6-2808-45BA-106BE9F7F27E}" dt="2022-03-07T17:04:04.599" v="283" actId="14100"/>
          <ac:spMkLst>
            <pc:docMk/>
            <pc:sldMk cId="4070238703" sldId="1184"/>
            <ac:spMk id="2" creationId="{00000000-0000-0000-0000-000000000000}"/>
          </ac:spMkLst>
        </pc:spChg>
        <pc:spChg chg="mod">
          <ac:chgData name="Guest User" userId="S::urn:spo:anon#2d0811e898979079e3a6ec9a9036881b50c07483a4ca03ad42b3c534af2c6157::" providerId="AD" clId="Web-{7F937F0E-A4D6-2808-45BA-106BE9F7F27E}" dt="2022-03-07T17:05:19.334" v="289" actId="20577"/>
          <ac:spMkLst>
            <pc:docMk/>
            <pc:sldMk cId="4070238703" sldId="1184"/>
            <ac:spMk id="3" creationId="{00000000-0000-0000-0000-000000000000}"/>
          </ac:spMkLst>
        </pc:spChg>
        <pc:picChg chg="mod">
          <ac:chgData name="Guest User" userId="S::urn:spo:anon#2d0811e898979079e3a6ec9a9036881b50c07483a4ca03ad42b3c534af2c6157::" providerId="AD" clId="Web-{7F937F0E-A4D6-2808-45BA-106BE9F7F27E}" dt="2022-03-07T17:03:33.880" v="274" actId="1076"/>
          <ac:picMkLst>
            <pc:docMk/>
            <pc:sldMk cId="4070238703" sldId="1184"/>
            <ac:picMk id="4" creationId="{D10C27A9-1348-4B87-861E-61E3358076C7}"/>
          </ac:picMkLst>
        </pc:picChg>
        <pc:picChg chg="del">
          <ac:chgData name="Guest User" userId="S::urn:spo:anon#2d0811e898979079e3a6ec9a9036881b50c07483a4ca03ad42b3c534af2c6157::" providerId="AD" clId="Web-{7F937F0E-A4D6-2808-45BA-106BE9F7F27E}" dt="2022-03-07T17:03:45.333" v="275"/>
          <ac:picMkLst>
            <pc:docMk/>
            <pc:sldMk cId="4070238703" sldId="1184"/>
            <ac:picMk id="1025" creationId="{00000000-0000-0000-0000-000000000000}"/>
          </ac:picMkLst>
        </pc:picChg>
        <pc:picChg chg="del">
          <ac:chgData name="Guest User" userId="S::urn:spo:anon#2d0811e898979079e3a6ec9a9036881b50c07483a4ca03ad42b3c534af2c6157::" providerId="AD" clId="Web-{7F937F0E-A4D6-2808-45BA-106BE9F7F27E}" dt="2022-03-07T17:03:48.567" v="276"/>
          <ac:picMkLst>
            <pc:docMk/>
            <pc:sldMk cId="4070238703" sldId="1184"/>
            <ac:picMk id="1026" creationId="{00000000-0000-0000-0000-000000000000}"/>
          </ac:picMkLst>
        </pc:picChg>
        <pc:picChg chg="del mod">
          <ac:chgData name="Guest User" userId="S::urn:spo:anon#2d0811e898979079e3a6ec9a9036881b50c07483a4ca03ad42b3c534af2c6157::" providerId="AD" clId="Web-{7F937F0E-A4D6-2808-45BA-106BE9F7F27E}" dt="2022-03-07T17:03:54.239" v="278"/>
          <ac:picMkLst>
            <pc:docMk/>
            <pc:sldMk cId="4070238703" sldId="1184"/>
            <ac:picMk id="1027" creationId="{00000000-0000-0000-0000-000000000000}"/>
          </ac:picMkLst>
        </pc:picChg>
        <pc:picChg chg="del">
          <ac:chgData name="Guest User" userId="S::urn:spo:anon#2d0811e898979079e3a6ec9a9036881b50c07483a4ca03ad42b3c534af2c6157::" providerId="AD" clId="Web-{7F937F0E-A4D6-2808-45BA-106BE9F7F27E}" dt="2022-03-07T17:03:55.989" v="279"/>
          <ac:picMkLst>
            <pc:docMk/>
            <pc:sldMk cId="4070238703" sldId="1184"/>
            <ac:picMk id="1028" creationId="{00000000-0000-0000-0000-000000000000}"/>
          </ac:picMkLst>
        </pc:picChg>
        <pc:picChg chg="del">
          <ac:chgData name="Guest User" userId="S::urn:spo:anon#2d0811e898979079e3a6ec9a9036881b50c07483a4ca03ad42b3c534af2c6157::" providerId="AD" clId="Web-{7F937F0E-A4D6-2808-45BA-106BE9F7F27E}" dt="2022-03-07T17:03:57.099" v="280"/>
          <ac:picMkLst>
            <pc:docMk/>
            <pc:sldMk cId="4070238703" sldId="1184"/>
            <ac:picMk id="1029" creationId="{00000000-0000-0000-0000-000000000000}"/>
          </ac:picMkLst>
        </pc:picChg>
      </pc:sldChg>
      <pc:sldChg chg="modSp">
        <pc:chgData name="Guest User" userId="S::urn:spo:anon#2d0811e898979079e3a6ec9a9036881b50c07483a4ca03ad42b3c534af2c6157::" providerId="AD" clId="Web-{7F937F0E-A4D6-2808-45BA-106BE9F7F27E}" dt="2022-03-07T16:46:12.121" v="244" actId="20577"/>
        <pc:sldMkLst>
          <pc:docMk/>
          <pc:sldMk cId="1724770136" sldId="1203"/>
        </pc:sldMkLst>
        <pc:spChg chg="mod">
          <ac:chgData name="Guest User" userId="S::urn:spo:anon#2d0811e898979079e3a6ec9a9036881b50c07483a4ca03ad42b3c534af2c6157::" providerId="AD" clId="Web-{7F937F0E-A4D6-2808-45BA-106BE9F7F27E}" dt="2022-03-07T16:46:12.121" v="244" actId="20577"/>
          <ac:spMkLst>
            <pc:docMk/>
            <pc:sldMk cId="1724770136" sldId="1203"/>
            <ac:spMk id="3" creationId="{42580A06-6A5E-42F0-BD83-2D427DC819B6}"/>
          </ac:spMkLst>
        </pc:spChg>
        <pc:picChg chg="mod">
          <ac:chgData name="Guest User" userId="S::urn:spo:anon#2d0811e898979079e3a6ec9a9036881b50c07483a4ca03ad42b3c534af2c6157::" providerId="AD" clId="Web-{7F937F0E-A4D6-2808-45BA-106BE9F7F27E}" dt="2022-03-07T16:25:07.705" v="70" actId="14100"/>
          <ac:picMkLst>
            <pc:docMk/>
            <pc:sldMk cId="1724770136" sldId="1203"/>
            <ac:picMk id="4" creationId="{DF8B2A33-6CA4-4838-A7F4-A8EFC6D6D59E}"/>
          </ac:picMkLst>
        </pc:picChg>
      </pc:sldChg>
      <pc:sldChg chg="modSp">
        <pc:chgData name="Guest User" userId="S::urn:spo:anon#2d0811e898979079e3a6ec9a9036881b50c07483a4ca03ad42b3c534af2c6157::" providerId="AD" clId="Web-{7F937F0E-A4D6-2808-45BA-106BE9F7F27E}" dt="2022-03-07T17:06:52.944" v="321" actId="14100"/>
        <pc:sldMkLst>
          <pc:docMk/>
          <pc:sldMk cId="3908614182" sldId="1206"/>
        </pc:sldMkLst>
        <pc:spChg chg="mod">
          <ac:chgData name="Guest User" userId="S::urn:spo:anon#2d0811e898979079e3a6ec9a9036881b50c07483a4ca03ad42b3c534af2c6157::" providerId="AD" clId="Web-{7F937F0E-A4D6-2808-45BA-106BE9F7F27E}" dt="2022-03-07T17:06:52.944" v="321" actId="14100"/>
          <ac:spMkLst>
            <pc:docMk/>
            <pc:sldMk cId="3908614182" sldId="1206"/>
            <ac:spMk id="3" creationId="{00000000-0000-0000-0000-000000000000}"/>
          </ac:spMkLst>
        </pc:spChg>
        <pc:picChg chg="mod">
          <ac:chgData name="Guest User" userId="S::urn:spo:anon#2d0811e898979079e3a6ec9a9036881b50c07483a4ca03ad42b3c534af2c6157::" providerId="AD" clId="Web-{7F937F0E-A4D6-2808-45BA-106BE9F7F27E}" dt="2022-03-07T17:06:48.209" v="319" actId="1076"/>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7F937F0E-A4D6-2808-45BA-106BE9F7F27E}" dt="2022-03-07T16:17:19.826" v="46" actId="20577"/>
        <pc:sldMkLst>
          <pc:docMk/>
          <pc:sldMk cId="1655558511" sldId="1220"/>
        </pc:sldMkLst>
        <pc:spChg chg="mod">
          <ac:chgData name="Guest User" userId="S::urn:spo:anon#2d0811e898979079e3a6ec9a9036881b50c07483a4ca03ad42b3c534af2c6157::" providerId="AD" clId="Web-{7F937F0E-A4D6-2808-45BA-106BE9F7F27E}" dt="2022-03-07T16:17:19.826" v="46" actId="20577"/>
          <ac:spMkLst>
            <pc:docMk/>
            <pc:sldMk cId="1655558511" sldId="1220"/>
            <ac:spMk id="2" creationId="{BA3D9075-0058-4A2B-8FFB-0D242D0FEDB7}"/>
          </ac:spMkLst>
        </pc:spChg>
      </pc:sldChg>
      <pc:sldChg chg="modSp">
        <pc:chgData name="Guest User" userId="S::urn:spo:anon#2d0811e898979079e3a6ec9a9036881b50c07483a4ca03ad42b3c534af2c6157::" providerId="AD" clId="Web-{7F937F0E-A4D6-2808-45BA-106BE9F7F27E}" dt="2022-03-07T16:46:57.481" v="249" actId="1076"/>
        <pc:sldMkLst>
          <pc:docMk/>
          <pc:sldMk cId="249582529" sldId="1221"/>
        </pc:sldMkLst>
        <pc:spChg chg="mod">
          <ac:chgData name="Guest User" userId="S::urn:spo:anon#2d0811e898979079e3a6ec9a9036881b50c07483a4ca03ad42b3c534af2c6157::" providerId="AD" clId="Web-{7F937F0E-A4D6-2808-45BA-106BE9F7F27E}" dt="2022-03-07T16:18:44.608" v="62" actId="20577"/>
          <ac:spMkLst>
            <pc:docMk/>
            <pc:sldMk cId="249582529" sldId="1221"/>
            <ac:spMk id="2" creationId="{BA3D9075-0058-4A2B-8FFB-0D242D0FEDB7}"/>
          </ac:spMkLst>
        </pc:spChg>
        <pc:spChg chg="mod">
          <ac:chgData name="Guest User" userId="S::urn:spo:anon#2d0811e898979079e3a6ec9a9036881b50c07483a4ca03ad42b3c534af2c6157::" providerId="AD" clId="Web-{7F937F0E-A4D6-2808-45BA-106BE9F7F27E}" dt="2022-03-07T16:46:57.481" v="249" actId="1076"/>
          <ac:spMkLst>
            <pc:docMk/>
            <pc:sldMk cId="249582529" sldId="1221"/>
            <ac:spMk id="4" creationId="{F9BD72F2-477F-429B-9790-2D67D4A322FF}"/>
          </ac:spMkLst>
        </pc:spChg>
        <pc:picChg chg="mod">
          <ac:chgData name="Guest User" userId="S::urn:spo:anon#2d0811e898979079e3a6ec9a9036881b50c07483a4ca03ad42b3c534af2c6157::" providerId="AD" clId="Web-{7F937F0E-A4D6-2808-45BA-106BE9F7F27E}" dt="2022-03-07T16:46:46.356" v="246" actId="1076"/>
          <ac:picMkLst>
            <pc:docMk/>
            <pc:sldMk cId="249582529" sldId="1221"/>
            <ac:picMk id="4098" creationId="{D10C27A9-1348-4B87-861E-61E3358076C7}"/>
          </ac:picMkLst>
        </pc:picChg>
      </pc:sldChg>
      <pc:sldChg chg="modSp">
        <pc:chgData name="Guest User" userId="S::urn:spo:anon#2d0811e898979079e3a6ec9a9036881b50c07483a4ca03ad42b3c534af2c6157::" providerId="AD" clId="Web-{7F937F0E-A4D6-2808-45BA-106BE9F7F27E}" dt="2022-03-07T17:14:35.698" v="373" actId="1076"/>
        <pc:sldMkLst>
          <pc:docMk/>
          <pc:sldMk cId="1222302042" sldId="1222"/>
        </pc:sldMkLst>
        <pc:spChg chg="mod">
          <ac:chgData name="Guest User" userId="S::urn:spo:anon#2d0811e898979079e3a6ec9a9036881b50c07483a4ca03ad42b3c534af2c6157::" providerId="AD" clId="Web-{7F937F0E-A4D6-2808-45BA-106BE9F7F27E}" dt="2022-03-07T17:14:35.698" v="373" actId="1076"/>
          <ac:spMkLst>
            <pc:docMk/>
            <pc:sldMk cId="1222302042" sldId="1222"/>
            <ac:spMk id="2" creationId="{BA3D9075-0058-4A2B-8FFB-0D242D0FEDB7}"/>
          </ac:spMkLst>
        </pc:spChg>
      </pc:sldChg>
      <pc:sldChg chg="modSp add replId">
        <pc:chgData name="Guest User" userId="S::urn:spo:anon#2d0811e898979079e3a6ec9a9036881b50c07483a4ca03ad42b3c534af2c6157::" providerId="AD" clId="Web-{7F937F0E-A4D6-2808-45BA-106BE9F7F27E}" dt="2022-03-07T15:56:17.128" v="15" actId="1076"/>
        <pc:sldMkLst>
          <pc:docMk/>
          <pc:sldMk cId="2959455122" sldId="1231"/>
        </pc:sldMkLst>
        <pc:picChg chg="mod">
          <ac:chgData name="Guest User" userId="S::urn:spo:anon#2d0811e898979079e3a6ec9a9036881b50c07483a4ca03ad42b3c534af2c6157::" providerId="AD" clId="Web-{7F937F0E-A4D6-2808-45BA-106BE9F7F27E}" dt="2022-03-07T15:56:17.128" v="15" actId="1076"/>
          <ac:picMkLst>
            <pc:docMk/>
            <pc:sldMk cId="2959455122" sldId="1231"/>
            <ac:picMk id="5" creationId="{00000000-0000-0000-0000-000000000000}"/>
          </ac:picMkLst>
        </pc:picChg>
      </pc:sldChg>
      <pc:sldChg chg="modSp add replId">
        <pc:chgData name="Guest User" userId="S::urn:spo:anon#2d0811e898979079e3a6ec9a9036881b50c07483a4ca03ad42b3c534af2c6157::" providerId="AD" clId="Web-{7F937F0E-A4D6-2808-45BA-106BE9F7F27E}" dt="2022-03-07T16:30:17.551" v="144" actId="20577"/>
        <pc:sldMkLst>
          <pc:docMk/>
          <pc:sldMk cId="3562800144" sldId="1232"/>
        </pc:sldMkLst>
        <pc:spChg chg="mod">
          <ac:chgData name="Guest User" userId="S::urn:spo:anon#2d0811e898979079e3a6ec9a9036881b50c07483a4ca03ad42b3c534af2c6157::" providerId="AD" clId="Web-{7F937F0E-A4D6-2808-45BA-106BE9F7F27E}" dt="2022-03-07T16:30:17.551" v="144" actId="20577"/>
          <ac:spMkLst>
            <pc:docMk/>
            <pc:sldMk cId="3562800144" sldId="1232"/>
            <ac:spMk id="2" creationId="{4F09E75E-220B-478F-AB8C-10D22FCA3767}"/>
          </ac:spMkLst>
        </pc:spChg>
        <pc:spChg chg="mod">
          <ac:chgData name="Guest User" userId="S::urn:spo:anon#2d0811e898979079e3a6ec9a9036881b50c07483a4ca03ad42b3c534af2c6157::" providerId="AD" clId="Web-{7F937F0E-A4D6-2808-45BA-106BE9F7F27E}" dt="2022-03-07T16:30:10.020" v="142" actId="20577"/>
          <ac:spMkLst>
            <pc:docMk/>
            <pc:sldMk cId="3562800144" sldId="1232"/>
            <ac:spMk id="3" creationId="{42580A06-6A5E-42F0-BD83-2D427DC819B6}"/>
          </ac:spMkLst>
        </pc:spChg>
      </pc:sldChg>
      <pc:sldChg chg="modSp new">
        <pc:chgData name="Guest User" userId="S::urn:spo:anon#2d0811e898979079e3a6ec9a9036881b50c07483a4ca03ad42b3c534af2c6157::" providerId="AD" clId="Web-{7F937F0E-A4D6-2808-45BA-106BE9F7F27E}" dt="2022-03-07T16:43:40.479" v="234" actId="1076"/>
        <pc:sldMkLst>
          <pc:docMk/>
          <pc:sldMk cId="1760655151" sldId="1233"/>
        </pc:sldMkLst>
        <pc:spChg chg="mod">
          <ac:chgData name="Guest User" userId="S::urn:spo:anon#2d0811e898979079e3a6ec9a9036881b50c07483a4ca03ad42b3c534af2c6157::" providerId="AD" clId="Web-{7F937F0E-A4D6-2808-45BA-106BE9F7F27E}" dt="2022-03-07T16:43:34.964" v="233" actId="20577"/>
          <ac:spMkLst>
            <pc:docMk/>
            <pc:sldMk cId="1760655151" sldId="1233"/>
            <ac:spMk id="2" creationId="{B4A037DF-E96D-43EE-BCF7-0D289B31605F}"/>
          </ac:spMkLst>
        </pc:spChg>
        <pc:spChg chg="mod">
          <ac:chgData name="Guest User" userId="S::urn:spo:anon#2d0811e898979079e3a6ec9a9036881b50c07483a4ca03ad42b3c534af2c6157::" providerId="AD" clId="Web-{7F937F0E-A4D6-2808-45BA-106BE9F7F27E}" dt="2022-03-07T16:43:40.479" v="234" actId="1076"/>
          <ac:spMkLst>
            <pc:docMk/>
            <pc:sldMk cId="1760655151" sldId="1233"/>
            <ac:spMk id="3" creationId="{A4686FEA-124A-4A1A-B17E-E6B5AB1041C8}"/>
          </ac:spMkLst>
        </pc:spChg>
      </pc:sldChg>
      <pc:sldChg chg="addSp delSp modSp new">
        <pc:chgData name="Guest User" userId="S::urn:spo:anon#2d0811e898979079e3a6ec9a9036881b50c07483a4ca03ad42b3c534af2c6157::" providerId="AD" clId="Web-{7F937F0E-A4D6-2808-45BA-106BE9F7F27E}" dt="2022-03-07T17:33:22.973" v="408" actId="14100"/>
        <pc:sldMkLst>
          <pc:docMk/>
          <pc:sldMk cId="762593451" sldId="1234"/>
        </pc:sldMkLst>
        <pc:spChg chg="del mod">
          <ac:chgData name="Guest User" userId="S::urn:spo:anon#2d0811e898979079e3a6ec9a9036881b50c07483a4ca03ad42b3c534af2c6157::" providerId="AD" clId="Web-{7F937F0E-A4D6-2808-45BA-106BE9F7F27E}" dt="2022-03-07T17:33:05.582" v="403"/>
          <ac:spMkLst>
            <pc:docMk/>
            <pc:sldMk cId="762593451" sldId="1234"/>
            <ac:spMk id="2" creationId="{0FE2E87B-B146-4FD4-9B81-83DA20441AB2}"/>
          </ac:spMkLst>
        </pc:spChg>
        <pc:spChg chg="del mod">
          <ac:chgData name="Guest User" userId="S::urn:spo:anon#2d0811e898979079e3a6ec9a9036881b50c07483a4ca03ad42b3c534af2c6157::" providerId="AD" clId="Web-{7F937F0E-A4D6-2808-45BA-106BE9F7F27E}" dt="2022-03-07T17:32:58.895" v="402"/>
          <ac:spMkLst>
            <pc:docMk/>
            <pc:sldMk cId="762593451" sldId="1234"/>
            <ac:spMk id="3" creationId="{14C6A5E5-B3DF-4444-B593-D5A66DEE6C1B}"/>
          </ac:spMkLst>
        </pc:spChg>
        <pc:spChg chg="add mod">
          <ac:chgData name="Guest User" userId="S::urn:spo:anon#2d0811e898979079e3a6ec9a9036881b50c07483a4ca03ad42b3c534af2c6157::" providerId="AD" clId="Web-{7F937F0E-A4D6-2808-45BA-106BE9F7F27E}" dt="2022-03-07T17:33:05.582" v="403"/>
          <ac:spMkLst>
            <pc:docMk/>
            <pc:sldMk cId="762593451" sldId="1234"/>
            <ac:spMk id="6" creationId="{C33C5CBB-F679-45FD-929E-8AAE4A2D84F4}"/>
          </ac:spMkLst>
        </pc:spChg>
        <pc:picChg chg="add mod ord">
          <ac:chgData name="Guest User" userId="S::urn:spo:anon#2d0811e898979079e3a6ec9a9036881b50c07483a4ca03ad42b3c534af2c6157::" providerId="AD" clId="Web-{7F937F0E-A4D6-2808-45BA-106BE9F7F27E}" dt="2022-03-07T17:33:22.973" v="408" actId="14100"/>
          <ac:picMkLst>
            <pc:docMk/>
            <pc:sldMk cId="762593451" sldId="1234"/>
            <ac:picMk id="4" creationId="{239DED50-2360-4BEF-A567-CFC80AF0E66F}"/>
          </ac:picMkLst>
        </pc:picChg>
      </pc:sldChg>
      <pc:sldChg chg="modSp add replId">
        <pc:chgData name="Guest User" userId="S::urn:spo:anon#2d0811e898979079e3a6ec9a9036881b50c07483a4ca03ad42b3c534af2c6157::" providerId="AD" clId="Web-{7F937F0E-A4D6-2808-45BA-106BE9F7F27E}" dt="2022-03-07T17:05:39.521" v="295" actId="14100"/>
        <pc:sldMkLst>
          <pc:docMk/>
          <pc:sldMk cId="3309877280" sldId="1235"/>
        </pc:sldMkLst>
        <pc:spChg chg="mod">
          <ac:chgData name="Guest User" userId="S::urn:spo:anon#2d0811e898979079e3a6ec9a9036881b50c07483a4ca03ad42b3c534af2c6157::" providerId="AD" clId="Web-{7F937F0E-A4D6-2808-45BA-106BE9F7F27E}" dt="2022-03-07T17:05:39.521" v="295" actId="14100"/>
          <ac:spMkLst>
            <pc:docMk/>
            <pc:sldMk cId="3309877280" sldId="1235"/>
            <ac:spMk id="3" creationId="{00000000-0000-0000-0000-000000000000}"/>
          </ac:spMkLst>
        </pc:spChg>
      </pc:sldChg>
      <pc:sldChg chg="modSp new ord">
        <pc:chgData name="Guest User" userId="S::urn:spo:anon#2d0811e898979079e3a6ec9a9036881b50c07483a4ca03ad42b3c534af2c6157::" providerId="AD" clId="Web-{7F937F0E-A4D6-2808-45BA-106BE9F7F27E}" dt="2022-03-07T17:34:56.567" v="431" actId="1076"/>
        <pc:sldMkLst>
          <pc:docMk/>
          <pc:sldMk cId="1846484775" sldId="1236"/>
        </pc:sldMkLst>
        <pc:spChg chg="mod">
          <ac:chgData name="Guest User" userId="S::urn:spo:anon#2d0811e898979079e3a6ec9a9036881b50c07483a4ca03ad42b3c534af2c6157::" providerId="AD" clId="Web-{7F937F0E-A4D6-2808-45BA-106BE9F7F27E}" dt="2022-03-07T17:34:39.442" v="427" actId="20577"/>
          <ac:spMkLst>
            <pc:docMk/>
            <pc:sldMk cId="1846484775" sldId="1236"/>
            <ac:spMk id="2" creationId="{999AEA78-D728-4B4E-A059-EC8A8C6540DA}"/>
          </ac:spMkLst>
        </pc:spChg>
        <pc:spChg chg="mod">
          <ac:chgData name="Guest User" userId="S::urn:spo:anon#2d0811e898979079e3a6ec9a9036881b50c07483a4ca03ad42b3c534af2c6157::" providerId="AD" clId="Web-{7F937F0E-A4D6-2808-45BA-106BE9F7F27E}" dt="2022-03-07T17:34:56.567" v="431" actId="1076"/>
          <ac:spMkLst>
            <pc:docMk/>
            <pc:sldMk cId="1846484775" sldId="1236"/>
            <ac:spMk id="3" creationId="{EB556459-C3BC-431B-A997-E42FF0FFDD79}"/>
          </ac:spMkLst>
        </pc:spChg>
      </pc:sldChg>
      <pc:sldChg chg="modSp new">
        <pc:chgData name="Guest User" userId="S::urn:spo:anon#2d0811e898979079e3a6ec9a9036881b50c07483a4ca03ad42b3c534af2c6157::" providerId="AD" clId="Web-{7F937F0E-A4D6-2808-45BA-106BE9F7F27E}" dt="2022-03-07T17:32:22.035" v="401" actId="20577"/>
        <pc:sldMkLst>
          <pc:docMk/>
          <pc:sldMk cId="1815958910" sldId="1237"/>
        </pc:sldMkLst>
        <pc:spChg chg="mod">
          <ac:chgData name="Guest User" userId="S::urn:spo:anon#2d0811e898979079e3a6ec9a9036881b50c07483a4ca03ad42b3c534af2c6157::" providerId="AD" clId="Web-{7F937F0E-A4D6-2808-45BA-106BE9F7F27E}" dt="2022-03-07T17:32:22.035" v="401" actId="20577"/>
          <ac:spMkLst>
            <pc:docMk/>
            <pc:sldMk cId="1815958910" sldId="1237"/>
            <ac:spMk id="2" creationId="{6B63E237-B88E-4162-8866-17E91FB16527}"/>
          </ac:spMkLst>
        </pc:spChg>
      </pc:sldChg>
      <pc:sldChg chg="modSp new mod modClrScheme chgLayout">
        <pc:chgData name="Guest User" userId="S::urn:spo:anon#2d0811e898979079e3a6ec9a9036881b50c07483a4ca03ad42b3c534af2c6157::" providerId="AD" clId="Web-{7F937F0E-A4D6-2808-45BA-106BE9F7F27E}" dt="2022-03-07T17:29:00.549" v="389" actId="20577"/>
        <pc:sldMkLst>
          <pc:docMk/>
          <pc:sldMk cId="3375550210" sldId="1238"/>
        </pc:sldMkLst>
        <pc:spChg chg="mod ord">
          <ac:chgData name="Guest User" userId="S::urn:spo:anon#2d0811e898979079e3a6ec9a9036881b50c07483a4ca03ad42b3c534af2c6157::" providerId="AD" clId="Web-{7F937F0E-A4D6-2808-45BA-106BE9F7F27E}" dt="2022-03-07T17:29:00.549" v="389" actId="20577"/>
          <ac:spMkLst>
            <pc:docMk/>
            <pc:sldMk cId="3375550210" sldId="1238"/>
            <ac:spMk id="2" creationId="{4EB246D3-979F-4DEA-A876-46D0723AD9ED}"/>
          </ac:spMkLst>
        </pc:spChg>
        <pc:spChg chg="mod ord">
          <ac:chgData name="Guest User" userId="S::urn:spo:anon#2d0811e898979079e3a6ec9a9036881b50c07483a4ca03ad42b3c534af2c6157::" providerId="AD" clId="Web-{7F937F0E-A4D6-2808-45BA-106BE9F7F27E}" dt="2022-03-07T17:26:05.516" v="382"/>
          <ac:spMkLst>
            <pc:docMk/>
            <pc:sldMk cId="3375550210" sldId="1238"/>
            <ac:spMk id="3" creationId="{E2F9169C-1B8F-4BF0-B9A5-8B2DF88CE0D1}"/>
          </ac:spMkLst>
        </pc:spChg>
      </pc:sldChg>
      <pc:sldChg chg="modSp new">
        <pc:chgData name="Guest User" userId="S::urn:spo:anon#2d0811e898979079e3a6ec9a9036881b50c07483a4ca03ad42b3c534af2c6157::" providerId="AD" clId="Web-{7F937F0E-A4D6-2808-45BA-106BE9F7F27E}" dt="2022-03-07T17:32:01.050" v="398" actId="14100"/>
        <pc:sldMkLst>
          <pc:docMk/>
          <pc:sldMk cId="1696902132" sldId="1239"/>
        </pc:sldMkLst>
        <pc:spChg chg="mod">
          <ac:chgData name="Guest User" userId="S::urn:spo:anon#2d0811e898979079e3a6ec9a9036881b50c07483a4ca03ad42b3c534af2c6157::" providerId="AD" clId="Web-{7F937F0E-A4D6-2808-45BA-106BE9F7F27E}" dt="2022-03-07T17:32:01.050" v="398" actId="14100"/>
          <ac:spMkLst>
            <pc:docMk/>
            <pc:sldMk cId="1696902132" sldId="1239"/>
            <ac:spMk id="2" creationId="{C147931B-9DFC-4600-88AE-20FFA1BDB84D}"/>
          </ac:spMkLst>
        </pc:spChg>
      </pc:sldChg>
      <pc:sldChg chg="addSp delSp modSp new mod modClrScheme chgLayout">
        <pc:chgData name="Guest User" userId="S::urn:spo:anon#2d0811e898979079e3a6ec9a9036881b50c07483a4ca03ad42b3c534af2c6157::" providerId="AD" clId="Web-{7F937F0E-A4D6-2808-45BA-106BE9F7F27E}" dt="2022-03-07T17:45:15.619" v="475" actId="20577"/>
        <pc:sldMkLst>
          <pc:docMk/>
          <pc:sldMk cId="970729053" sldId="1240"/>
        </pc:sldMkLst>
        <pc:spChg chg="del mod ord">
          <ac:chgData name="Guest User" userId="S::urn:spo:anon#2d0811e898979079e3a6ec9a9036881b50c07483a4ca03ad42b3c534af2c6157::" providerId="AD" clId="Web-{7F937F0E-A4D6-2808-45BA-106BE9F7F27E}" dt="2022-03-07T17:41:38.992" v="441"/>
          <ac:spMkLst>
            <pc:docMk/>
            <pc:sldMk cId="970729053" sldId="1240"/>
            <ac:spMk id="2" creationId="{308F4DB7-B30E-49EC-95FF-2BE0C5027AFE}"/>
          </ac:spMkLst>
        </pc:spChg>
        <pc:spChg chg="del mod ord">
          <ac:chgData name="Guest User" userId="S::urn:spo:anon#2d0811e898979079e3a6ec9a9036881b50c07483a4ca03ad42b3c534af2c6157::" providerId="AD" clId="Web-{7F937F0E-A4D6-2808-45BA-106BE9F7F27E}" dt="2022-03-07T17:41:10.414" v="434"/>
          <ac:spMkLst>
            <pc:docMk/>
            <pc:sldMk cId="970729053" sldId="1240"/>
            <ac:spMk id="3" creationId="{624071A5-90BD-46AD-9AD0-2DD9EA5CBABF}"/>
          </ac:spMkLst>
        </pc:spChg>
        <pc:spChg chg="add mod">
          <ac:chgData name="Guest User" userId="S::urn:spo:anon#2d0811e898979079e3a6ec9a9036881b50c07483a4ca03ad42b3c534af2c6157::" providerId="AD" clId="Web-{7F937F0E-A4D6-2808-45BA-106BE9F7F27E}" dt="2022-03-07T17:45:15.619" v="475" actId="20577"/>
          <ac:spMkLst>
            <pc:docMk/>
            <pc:sldMk cId="970729053" sldId="1240"/>
            <ac:spMk id="6" creationId="{9D527981-4DDF-4B83-9384-395EF94632ED}"/>
          </ac:spMkLst>
        </pc:spChg>
        <pc:picChg chg="add mod ord">
          <ac:chgData name="Guest User" userId="S::urn:spo:anon#2d0811e898979079e3a6ec9a9036881b50c07483a4ca03ad42b3c534af2c6157::" providerId="AD" clId="Web-{7F937F0E-A4D6-2808-45BA-106BE9F7F27E}" dt="2022-03-07T17:43:36.462" v="447" actId="1076"/>
          <ac:picMkLst>
            <pc:docMk/>
            <pc:sldMk cId="970729053" sldId="1240"/>
            <ac:picMk id="4" creationId="{87602A17-DF12-413B-8338-2E588F871513}"/>
          </ac:picMkLst>
        </pc:picChg>
      </pc:sldChg>
      <pc:sldChg chg="addSp modSp add replId">
        <pc:chgData name="Guest User" userId="S::urn:spo:anon#2d0811e898979079e3a6ec9a9036881b50c07483a4ca03ad42b3c534af2c6157::" providerId="AD" clId="Web-{7F937F0E-A4D6-2808-45BA-106BE9F7F27E}" dt="2022-03-07T17:45:19.604" v="478" actId="20577"/>
        <pc:sldMkLst>
          <pc:docMk/>
          <pc:sldMk cId="1863744442" sldId="1241"/>
        </pc:sldMkLst>
        <pc:spChg chg="add mod">
          <ac:chgData name="Guest User" userId="S::urn:spo:anon#2d0811e898979079e3a6ec9a9036881b50c07483a4ca03ad42b3c534af2c6157::" providerId="AD" clId="Web-{7F937F0E-A4D6-2808-45BA-106BE9F7F27E}" dt="2022-03-07T17:45:19.604" v="478" actId="20577"/>
          <ac:spMkLst>
            <pc:docMk/>
            <pc:sldMk cId="1863744442" sldId="1241"/>
            <ac:spMk id="2" creationId="{671102B7-5B12-4C4D-8149-BB4FE6B8533E}"/>
          </ac:spMkLst>
        </pc:spChg>
      </pc:sldChg>
    </pc:docChg>
  </pc:docChgLst>
  <pc:docChgLst>
    <pc:chgData name="Guest User" userId="S::urn:spo:anon#701c719389ca1da9523e007a658960a25f6d148929373ee3e3f4e8b1cc7a2eba::" providerId="AD" clId="Web-{27DC3228-E634-CAA3-5C8D-27BCA00DDBBA}"/>
    <pc:docChg chg="modSld">
      <pc:chgData name="Guest User" userId="S::urn:spo:anon#701c719389ca1da9523e007a658960a25f6d148929373ee3e3f4e8b1cc7a2eba::" providerId="AD" clId="Web-{27DC3228-E634-CAA3-5C8D-27BCA00DDBBA}" dt="2022-11-22T14:14:29.923" v="127" actId="20577"/>
      <pc:docMkLst>
        <pc:docMk/>
      </pc:docMkLst>
      <pc:sldChg chg="modSp">
        <pc:chgData name="Guest User" userId="S::urn:spo:anon#701c719389ca1da9523e007a658960a25f6d148929373ee3e3f4e8b1cc7a2eba::" providerId="AD" clId="Web-{27DC3228-E634-CAA3-5C8D-27BCA00DDBBA}" dt="2022-11-22T13:39:35.116" v="4" actId="20577"/>
        <pc:sldMkLst>
          <pc:docMk/>
          <pc:sldMk cId="1204236010" sldId="1133"/>
        </pc:sldMkLst>
        <pc:spChg chg="mod">
          <ac:chgData name="Guest User" userId="S::urn:spo:anon#701c719389ca1da9523e007a658960a25f6d148929373ee3e3f4e8b1cc7a2eba::" providerId="AD" clId="Web-{27DC3228-E634-CAA3-5C8D-27BCA00DDBBA}" dt="2022-11-22T13:39:35.116" v="4" actId="20577"/>
          <ac:spMkLst>
            <pc:docMk/>
            <pc:sldMk cId="1204236010" sldId="1133"/>
            <ac:spMk id="2" creationId="{00000000-0000-0000-0000-000000000000}"/>
          </ac:spMkLst>
        </pc:spChg>
      </pc:sldChg>
      <pc:sldChg chg="modSp">
        <pc:chgData name="Guest User" userId="S::urn:spo:anon#701c719389ca1da9523e007a658960a25f6d148929373ee3e3f4e8b1cc7a2eba::" providerId="AD" clId="Web-{27DC3228-E634-CAA3-5C8D-27BCA00DDBBA}" dt="2022-11-22T13:51:03.614" v="87" actId="20577"/>
        <pc:sldMkLst>
          <pc:docMk/>
          <pc:sldMk cId="3350375598" sldId="1278"/>
        </pc:sldMkLst>
        <pc:spChg chg="mod">
          <ac:chgData name="Guest User" userId="S::urn:spo:anon#701c719389ca1da9523e007a658960a25f6d148929373ee3e3f4e8b1cc7a2eba::" providerId="AD" clId="Web-{27DC3228-E634-CAA3-5C8D-27BCA00DDBBA}" dt="2022-11-22T13:51:03.614" v="87" actId="20577"/>
          <ac:spMkLst>
            <pc:docMk/>
            <pc:sldMk cId="3350375598" sldId="1278"/>
            <ac:spMk id="5" creationId="{28338BA6-88B9-4D46-AEB2-3351360359DC}"/>
          </ac:spMkLst>
        </pc:spChg>
      </pc:sldChg>
      <pc:sldChg chg="modSp">
        <pc:chgData name="Guest User" userId="S::urn:spo:anon#701c719389ca1da9523e007a658960a25f6d148929373ee3e3f4e8b1cc7a2eba::" providerId="AD" clId="Web-{27DC3228-E634-CAA3-5C8D-27BCA00DDBBA}" dt="2022-11-22T13:51:23.303" v="92" actId="20577"/>
        <pc:sldMkLst>
          <pc:docMk/>
          <pc:sldMk cId="52832466" sldId="1279"/>
        </pc:sldMkLst>
        <pc:spChg chg="mod">
          <ac:chgData name="Guest User" userId="S::urn:spo:anon#701c719389ca1da9523e007a658960a25f6d148929373ee3e3f4e8b1cc7a2eba::" providerId="AD" clId="Web-{27DC3228-E634-CAA3-5C8D-27BCA00DDBBA}" dt="2022-11-22T13:51:23.303" v="92" actId="20577"/>
          <ac:spMkLst>
            <pc:docMk/>
            <pc:sldMk cId="52832466" sldId="1279"/>
            <ac:spMk id="2" creationId="{3B893969-1387-4539-B648-F71E030A9854}"/>
          </ac:spMkLst>
        </pc:spChg>
      </pc:sldChg>
      <pc:sldChg chg="modSp">
        <pc:chgData name="Guest User" userId="S::urn:spo:anon#701c719389ca1da9523e007a658960a25f6d148929373ee3e3f4e8b1cc7a2eba::" providerId="AD" clId="Web-{27DC3228-E634-CAA3-5C8D-27BCA00DDBBA}" dt="2022-11-22T14:10:10.797" v="116" actId="20577"/>
        <pc:sldMkLst>
          <pc:docMk/>
          <pc:sldMk cId="3285101857" sldId="1283"/>
        </pc:sldMkLst>
        <pc:spChg chg="mod">
          <ac:chgData name="Guest User" userId="S::urn:spo:anon#701c719389ca1da9523e007a658960a25f6d148929373ee3e3f4e8b1cc7a2eba::" providerId="AD" clId="Web-{27DC3228-E634-CAA3-5C8D-27BCA00DDBBA}" dt="2022-11-22T14:10:10.797" v="116" actId="20577"/>
          <ac:spMkLst>
            <pc:docMk/>
            <pc:sldMk cId="3285101857" sldId="1283"/>
            <ac:spMk id="2" creationId="{00000000-0000-0000-0000-000000000000}"/>
          </ac:spMkLst>
        </pc:spChg>
      </pc:sldChg>
      <pc:sldChg chg="modSp">
        <pc:chgData name="Guest User" userId="S::urn:spo:anon#701c719389ca1da9523e007a658960a25f6d148929373ee3e3f4e8b1cc7a2eba::" providerId="AD" clId="Web-{27DC3228-E634-CAA3-5C8D-27BCA00DDBBA}" dt="2022-11-22T14:09:34.904" v="101" actId="20577"/>
        <pc:sldMkLst>
          <pc:docMk/>
          <pc:sldMk cId="3893323918" sldId="1388"/>
        </pc:sldMkLst>
        <pc:spChg chg="mod">
          <ac:chgData name="Guest User" userId="S::urn:spo:anon#701c719389ca1da9523e007a658960a25f6d148929373ee3e3f4e8b1cc7a2eba::" providerId="AD" clId="Web-{27DC3228-E634-CAA3-5C8D-27BCA00DDBBA}" dt="2022-11-22T14:09:34.904" v="101" actId="20577"/>
          <ac:spMkLst>
            <pc:docMk/>
            <pc:sldMk cId="3893323918" sldId="1388"/>
            <ac:spMk id="2" creationId="{560F077C-8E97-05BC-82A6-C463ED152111}"/>
          </ac:spMkLst>
        </pc:spChg>
      </pc:sldChg>
      <pc:sldChg chg="modSp">
        <pc:chgData name="Guest User" userId="S::urn:spo:anon#701c719389ca1da9523e007a658960a25f6d148929373ee3e3f4e8b1cc7a2eba::" providerId="AD" clId="Web-{27DC3228-E634-CAA3-5C8D-27BCA00DDBBA}" dt="2022-11-22T13:41:13.873" v="9" actId="20577"/>
        <pc:sldMkLst>
          <pc:docMk/>
          <pc:sldMk cId="1928007577" sldId="1389"/>
        </pc:sldMkLst>
        <pc:spChg chg="mod">
          <ac:chgData name="Guest User" userId="S::urn:spo:anon#701c719389ca1da9523e007a658960a25f6d148929373ee3e3f4e8b1cc7a2eba::" providerId="AD" clId="Web-{27DC3228-E634-CAA3-5C8D-27BCA00DDBBA}" dt="2022-11-22T13:41:13.873" v="9" actId="20577"/>
          <ac:spMkLst>
            <pc:docMk/>
            <pc:sldMk cId="1928007577" sldId="1389"/>
            <ac:spMk id="2" creationId="{00000000-0000-0000-0000-000000000000}"/>
          </ac:spMkLst>
        </pc:spChg>
      </pc:sldChg>
      <pc:sldChg chg="modSp">
        <pc:chgData name="Guest User" userId="S::urn:spo:anon#701c719389ca1da9523e007a658960a25f6d148929373ee3e3f4e8b1cc7a2eba::" providerId="AD" clId="Web-{27DC3228-E634-CAA3-5C8D-27BCA00DDBBA}" dt="2022-11-22T14:14:29.923" v="127" actId="20577"/>
        <pc:sldMkLst>
          <pc:docMk/>
          <pc:sldMk cId="870188258" sldId="1420"/>
        </pc:sldMkLst>
        <pc:spChg chg="mod">
          <ac:chgData name="Guest User" userId="S::urn:spo:anon#701c719389ca1da9523e007a658960a25f6d148929373ee3e3f4e8b1cc7a2eba::" providerId="AD" clId="Web-{27DC3228-E634-CAA3-5C8D-27BCA00DDBBA}" dt="2022-11-22T14:14:29.923" v="127" actId="20577"/>
          <ac:spMkLst>
            <pc:docMk/>
            <pc:sldMk cId="870188258" sldId="1420"/>
            <ac:spMk id="2" creationId="{6717F89D-295D-1103-345B-A9FF7BDB10B5}"/>
          </ac:spMkLst>
        </pc:spChg>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Holmes, Ellen [NEA]" userId="S::eholmes@nea.org::8df78491-616d-4641-a13e-176bb27a1b7f" providerId="AD" clId="Web-{D654CE9D-C965-57D8-EACA-8073F3AA9C17}"/>
    <pc:docChg chg="addSld delSld modSld sldOrd">
      <pc:chgData name="Holmes, Ellen [NEA]" userId="S::eholmes@nea.org::8df78491-616d-4641-a13e-176bb27a1b7f" providerId="AD" clId="Web-{D654CE9D-C965-57D8-EACA-8073F3AA9C17}" dt="2022-12-05T19:22:40.926" v="1380" actId="14100"/>
      <pc:docMkLst>
        <pc:docMk/>
      </pc:docMkLst>
      <pc:sldChg chg="modSp">
        <pc:chgData name="Holmes, Ellen [NEA]" userId="S::eholmes@nea.org::8df78491-616d-4641-a13e-176bb27a1b7f" providerId="AD" clId="Web-{D654CE9D-C965-57D8-EACA-8073F3AA9C17}" dt="2022-12-05T16:50:13.900" v="124" actId="20577"/>
        <pc:sldMkLst>
          <pc:docMk/>
          <pc:sldMk cId="611677144" sldId="263"/>
        </pc:sldMkLst>
        <pc:spChg chg="mod">
          <ac:chgData name="Holmes, Ellen [NEA]" userId="S::eholmes@nea.org::8df78491-616d-4641-a13e-176bb27a1b7f" providerId="AD" clId="Web-{D654CE9D-C965-57D8-EACA-8073F3AA9C17}" dt="2022-12-05T16:50:13.900" v="124" actId="20577"/>
          <ac:spMkLst>
            <pc:docMk/>
            <pc:sldMk cId="611677144" sldId="263"/>
            <ac:spMk id="4" creationId="{348D9BB6-2A93-810E-B3F1-B8A87FBAC4A1}"/>
          </ac:spMkLst>
        </pc:spChg>
      </pc:sldChg>
      <pc:sldChg chg="modSp">
        <pc:chgData name="Holmes, Ellen [NEA]" userId="S::eholmes@nea.org::8df78491-616d-4641-a13e-176bb27a1b7f" providerId="AD" clId="Web-{D654CE9D-C965-57D8-EACA-8073F3AA9C17}" dt="2022-12-05T16:45:03.717" v="12" actId="20577"/>
        <pc:sldMkLst>
          <pc:docMk/>
          <pc:sldMk cId="99665071" sldId="264"/>
        </pc:sldMkLst>
        <pc:graphicFrameChg chg="modGraphic">
          <ac:chgData name="Holmes, Ellen [NEA]" userId="S::eholmes@nea.org::8df78491-616d-4641-a13e-176bb27a1b7f" providerId="AD" clId="Web-{D654CE9D-C965-57D8-EACA-8073F3AA9C17}" dt="2022-12-05T16:45:03.717" v="12" actId="20577"/>
          <ac:graphicFrameMkLst>
            <pc:docMk/>
            <pc:sldMk cId="99665071" sldId="264"/>
            <ac:graphicFrameMk id="21" creationId="{B064020D-B6AF-441D-921B-7037EF65A926}"/>
          </ac:graphicFrameMkLst>
        </pc:graphicFrameChg>
      </pc:sldChg>
      <pc:sldChg chg="modSp">
        <pc:chgData name="Holmes, Ellen [NEA]" userId="S::eholmes@nea.org::8df78491-616d-4641-a13e-176bb27a1b7f" providerId="AD" clId="Web-{D654CE9D-C965-57D8-EACA-8073F3AA9C17}" dt="2022-12-05T16:53:52.344" v="144" actId="1076"/>
        <pc:sldMkLst>
          <pc:docMk/>
          <pc:sldMk cId="4294061869" sldId="266"/>
        </pc:sldMkLst>
        <pc:spChg chg="mod">
          <ac:chgData name="Holmes, Ellen [NEA]" userId="S::eholmes@nea.org::8df78491-616d-4641-a13e-176bb27a1b7f" providerId="AD" clId="Web-{D654CE9D-C965-57D8-EACA-8073F3AA9C17}" dt="2022-12-05T16:53:48.875" v="143" actId="14100"/>
          <ac:spMkLst>
            <pc:docMk/>
            <pc:sldMk cId="4294061869" sldId="266"/>
            <ac:spMk id="2" creationId="{BA3D9075-0058-4A2B-8FFB-0D242D0FEDB7}"/>
          </ac:spMkLst>
        </pc:spChg>
        <pc:spChg chg="mod">
          <ac:chgData name="Holmes, Ellen [NEA]" userId="S::eholmes@nea.org::8df78491-616d-4641-a13e-176bb27a1b7f" providerId="AD" clId="Web-{D654CE9D-C965-57D8-EACA-8073F3AA9C17}" dt="2022-12-05T16:53:52.344" v="144" actId="1076"/>
          <ac:spMkLst>
            <pc:docMk/>
            <pc:sldMk cId="4294061869" sldId="266"/>
            <ac:spMk id="3" creationId="{E90F637A-28BF-4A83-9C2E-79664D85C545}"/>
          </ac:spMkLst>
        </pc:spChg>
      </pc:sldChg>
      <pc:sldChg chg="modSp">
        <pc:chgData name="Holmes, Ellen [NEA]" userId="S::eholmes@nea.org::8df78491-616d-4641-a13e-176bb27a1b7f" providerId="AD" clId="Web-{D654CE9D-C965-57D8-EACA-8073F3AA9C17}" dt="2022-12-05T19:16:06.397" v="1051" actId="20577"/>
        <pc:sldMkLst>
          <pc:docMk/>
          <pc:sldMk cId="1204236010" sldId="1133"/>
        </pc:sldMkLst>
        <pc:spChg chg="mod">
          <ac:chgData name="Holmes, Ellen [NEA]" userId="S::eholmes@nea.org::8df78491-616d-4641-a13e-176bb27a1b7f" providerId="AD" clId="Web-{D654CE9D-C965-57D8-EACA-8073F3AA9C17}" dt="2022-12-05T19:16:06.397" v="1051" actId="20577"/>
          <ac:spMkLst>
            <pc:docMk/>
            <pc:sldMk cId="1204236010" sldId="1133"/>
            <ac:spMk id="2" creationId="{00000000-0000-0000-0000-000000000000}"/>
          </ac:spMkLst>
        </pc:spChg>
      </pc:sldChg>
      <pc:sldChg chg="modSp">
        <pc:chgData name="Holmes, Ellen [NEA]" userId="S::eholmes@nea.org::8df78491-616d-4641-a13e-176bb27a1b7f" providerId="AD" clId="Web-{D654CE9D-C965-57D8-EACA-8073F3AA9C17}" dt="2022-12-05T16:49:38.976" v="111" actId="20577"/>
        <pc:sldMkLst>
          <pc:docMk/>
          <pc:sldMk cId="3007469332" sldId="1170"/>
        </pc:sldMkLst>
        <pc:spChg chg="mod">
          <ac:chgData name="Holmes, Ellen [NEA]" userId="S::eholmes@nea.org::8df78491-616d-4641-a13e-176bb27a1b7f" providerId="AD" clId="Web-{D654CE9D-C965-57D8-EACA-8073F3AA9C17}" dt="2022-12-05T16:49:38.976" v="111" actId="20577"/>
          <ac:spMkLst>
            <pc:docMk/>
            <pc:sldMk cId="3007469332" sldId="1170"/>
            <ac:spMk id="5" creationId="{E90F637A-28BF-4A83-9C2E-79664D85C545}"/>
          </ac:spMkLst>
        </pc:spChg>
      </pc:sldChg>
      <pc:sldChg chg="modSp">
        <pc:chgData name="Holmes, Ellen [NEA]" userId="S::eholmes@nea.org::8df78491-616d-4641-a13e-176bb27a1b7f" providerId="AD" clId="Web-{D654CE9D-C965-57D8-EACA-8073F3AA9C17}" dt="2022-12-05T16:47:06.159" v="104" actId="20577"/>
        <pc:sldMkLst>
          <pc:docMk/>
          <pc:sldMk cId="4283063015" sldId="1219"/>
        </pc:sldMkLst>
        <pc:spChg chg="mod">
          <ac:chgData name="Holmes, Ellen [NEA]" userId="S::eholmes@nea.org::8df78491-616d-4641-a13e-176bb27a1b7f" providerId="AD" clId="Web-{D654CE9D-C965-57D8-EACA-8073F3AA9C17}" dt="2022-12-05T16:47:06.159" v="104" actId="20577"/>
          <ac:spMkLst>
            <pc:docMk/>
            <pc:sldMk cId="4283063015" sldId="1219"/>
            <ac:spMk id="3" creationId="{7248748C-D351-47FB-A208-AAAEB607FB3C}"/>
          </ac:spMkLst>
        </pc:spChg>
      </pc:sldChg>
      <pc:sldChg chg="modSp">
        <pc:chgData name="Holmes, Ellen [NEA]" userId="S::eholmes@nea.org::8df78491-616d-4641-a13e-176bb27a1b7f" providerId="AD" clId="Web-{D654CE9D-C965-57D8-EACA-8073F3AA9C17}" dt="2022-12-05T19:05:38.407" v="964" actId="20577"/>
        <pc:sldMkLst>
          <pc:docMk/>
          <pc:sldMk cId="3350375598" sldId="1278"/>
        </pc:sldMkLst>
        <pc:spChg chg="mod">
          <ac:chgData name="Holmes, Ellen [NEA]" userId="S::eholmes@nea.org::8df78491-616d-4641-a13e-176bb27a1b7f" providerId="AD" clId="Web-{D654CE9D-C965-57D8-EACA-8073F3AA9C17}" dt="2022-12-05T19:05:38.407" v="964" actId="20577"/>
          <ac:spMkLst>
            <pc:docMk/>
            <pc:sldMk cId="3350375598" sldId="1278"/>
            <ac:spMk id="5" creationId="{28338BA6-88B9-4D46-AEB2-3351360359DC}"/>
          </ac:spMkLst>
        </pc:spChg>
      </pc:sldChg>
      <pc:sldChg chg="modSp">
        <pc:chgData name="Holmes, Ellen [NEA]" userId="S::eholmes@nea.org::8df78491-616d-4641-a13e-176bb27a1b7f" providerId="AD" clId="Web-{D654CE9D-C965-57D8-EACA-8073F3AA9C17}" dt="2022-12-05T16:56:43.631" v="164" actId="20577"/>
        <pc:sldMkLst>
          <pc:docMk/>
          <pc:sldMk cId="411820443" sldId="1335"/>
        </pc:sldMkLst>
        <pc:spChg chg="mod">
          <ac:chgData name="Holmes, Ellen [NEA]" userId="S::eholmes@nea.org::8df78491-616d-4641-a13e-176bb27a1b7f" providerId="AD" clId="Web-{D654CE9D-C965-57D8-EACA-8073F3AA9C17}" dt="2022-12-05T16:56:43.631" v="164" actId="20577"/>
          <ac:spMkLst>
            <pc:docMk/>
            <pc:sldMk cId="411820443" sldId="1335"/>
            <ac:spMk id="3" creationId="{9B1D9728-DEF6-4E62-AADF-1DCD181AD169}"/>
          </ac:spMkLst>
        </pc:spChg>
      </pc:sldChg>
      <pc:sldChg chg="addSp delSp modSp">
        <pc:chgData name="Holmes, Ellen [NEA]" userId="S::eholmes@nea.org::8df78491-616d-4641-a13e-176bb27a1b7f" providerId="AD" clId="Web-{D654CE9D-C965-57D8-EACA-8073F3AA9C17}" dt="2022-12-05T17:40:36.516" v="445" actId="1076"/>
        <pc:sldMkLst>
          <pc:docMk/>
          <pc:sldMk cId="1669070514" sldId="1338"/>
        </pc:sldMkLst>
        <pc:picChg chg="add del mod">
          <ac:chgData name="Holmes, Ellen [NEA]" userId="S::eholmes@nea.org::8df78491-616d-4641-a13e-176bb27a1b7f" providerId="AD" clId="Web-{D654CE9D-C965-57D8-EACA-8073F3AA9C17}" dt="2022-12-05T17:39:29.265" v="444"/>
          <ac:picMkLst>
            <pc:docMk/>
            <pc:sldMk cId="1669070514" sldId="1338"/>
            <ac:picMk id="3" creationId="{51078177-8479-2BDC-33FC-B2F36D163457}"/>
          </ac:picMkLst>
        </pc:picChg>
        <pc:picChg chg="mod">
          <ac:chgData name="Holmes, Ellen [NEA]" userId="S::eholmes@nea.org::8df78491-616d-4641-a13e-176bb27a1b7f" providerId="AD" clId="Web-{D654CE9D-C965-57D8-EACA-8073F3AA9C17}" dt="2022-12-05T17:40:36.516" v="445" actId="1076"/>
          <ac:picMkLst>
            <pc:docMk/>
            <pc:sldMk cId="1669070514" sldId="1338"/>
            <ac:picMk id="11269" creationId="{7586C387-7D0E-4202-9813-161769251350}"/>
          </ac:picMkLst>
        </pc:picChg>
      </pc:sldChg>
      <pc:sldChg chg="modSp ord">
        <pc:chgData name="Holmes, Ellen [NEA]" userId="S::eholmes@nea.org::8df78491-616d-4641-a13e-176bb27a1b7f" providerId="AD" clId="Web-{D654CE9D-C965-57D8-EACA-8073F3AA9C17}" dt="2022-12-05T18:10:53.640" v="657" actId="1076"/>
        <pc:sldMkLst>
          <pc:docMk/>
          <pc:sldMk cId="2987080983" sldId="1342"/>
        </pc:sldMkLst>
        <pc:spChg chg="mod">
          <ac:chgData name="Holmes, Ellen [NEA]" userId="S::eholmes@nea.org::8df78491-616d-4641-a13e-176bb27a1b7f" providerId="AD" clId="Web-{D654CE9D-C965-57D8-EACA-8073F3AA9C17}" dt="2022-12-05T18:07:39.149" v="647" actId="20577"/>
          <ac:spMkLst>
            <pc:docMk/>
            <pc:sldMk cId="2987080983" sldId="1342"/>
            <ac:spMk id="2" creationId="{00000000-0000-0000-0000-000000000000}"/>
          </ac:spMkLst>
        </pc:spChg>
        <pc:graphicFrameChg chg="mod">
          <ac:chgData name="Holmes, Ellen [NEA]" userId="S::eholmes@nea.org::8df78491-616d-4641-a13e-176bb27a1b7f" providerId="AD" clId="Web-{D654CE9D-C965-57D8-EACA-8073F3AA9C17}" dt="2022-12-05T18:10:53.640" v="657" actId="1076"/>
          <ac:graphicFrameMkLst>
            <pc:docMk/>
            <pc:sldMk cId="2987080983" sldId="1342"/>
            <ac:graphicFrameMk id="4" creationId="{00000000-0000-0000-0000-000000000000}"/>
          </ac:graphicFrameMkLst>
        </pc:graphicFrameChg>
      </pc:sldChg>
      <pc:sldChg chg="modSp del">
        <pc:chgData name="Holmes, Ellen [NEA]" userId="S::eholmes@nea.org::8df78491-616d-4641-a13e-176bb27a1b7f" providerId="AD" clId="Web-{D654CE9D-C965-57D8-EACA-8073F3AA9C17}" dt="2022-12-05T17:18:11.534" v="319"/>
        <pc:sldMkLst>
          <pc:docMk/>
          <pc:sldMk cId="2764475140" sldId="1343"/>
        </pc:sldMkLst>
        <pc:spChg chg="mod">
          <ac:chgData name="Holmes, Ellen [NEA]" userId="S::eholmes@nea.org::8df78491-616d-4641-a13e-176bb27a1b7f" providerId="AD" clId="Web-{D654CE9D-C965-57D8-EACA-8073F3AA9C17}" dt="2022-12-05T17:15:58.342" v="317" actId="20577"/>
          <ac:spMkLst>
            <pc:docMk/>
            <pc:sldMk cId="2764475140" sldId="1343"/>
            <ac:spMk id="2" creationId="{00000000-0000-0000-0000-000000000000}"/>
          </ac:spMkLst>
        </pc:spChg>
      </pc:sldChg>
      <pc:sldChg chg="modSp ord">
        <pc:chgData name="Holmes, Ellen [NEA]" userId="S::eholmes@nea.org::8df78491-616d-4641-a13e-176bb27a1b7f" providerId="AD" clId="Web-{D654CE9D-C965-57D8-EACA-8073F3AA9C17}" dt="2022-12-05T18:08:55.167" v="656" actId="20577"/>
        <pc:sldMkLst>
          <pc:docMk/>
          <pc:sldMk cId="791246039" sldId="1345"/>
        </pc:sldMkLst>
        <pc:spChg chg="mod">
          <ac:chgData name="Holmes, Ellen [NEA]" userId="S::eholmes@nea.org::8df78491-616d-4641-a13e-176bb27a1b7f" providerId="AD" clId="Web-{D654CE9D-C965-57D8-EACA-8073F3AA9C17}" dt="2022-12-05T18:08:55.167" v="656" actId="20577"/>
          <ac:spMkLst>
            <pc:docMk/>
            <pc:sldMk cId="791246039" sldId="1345"/>
            <ac:spMk id="2" creationId="{00000000-0000-0000-0000-000000000000}"/>
          </ac:spMkLst>
        </pc:spChg>
        <pc:spChg chg="mod">
          <ac:chgData name="Holmes, Ellen [NEA]" userId="S::eholmes@nea.org::8df78491-616d-4641-a13e-176bb27a1b7f" providerId="AD" clId="Web-{D654CE9D-C965-57D8-EACA-8073F3AA9C17}" dt="2022-12-05T17:23:17.591" v="432" actId="20577"/>
          <ac:spMkLst>
            <pc:docMk/>
            <pc:sldMk cId="791246039" sldId="1345"/>
            <ac:spMk id="3" creationId="{00000000-0000-0000-0000-000000000000}"/>
          </ac:spMkLst>
        </pc:spChg>
      </pc:sldChg>
      <pc:sldChg chg="addSp delSp modSp ord">
        <pc:chgData name="Holmes, Ellen [NEA]" userId="S::eholmes@nea.org::8df78491-616d-4641-a13e-176bb27a1b7f" providerId="AD" clId="Web-{D654CE9D-C965-57D8-EACA-8073F3AA9C17}" dt="2022-12-05T18:07:55.306" v="654" actId="20577"/>
        <pc:sldMkLst>
          <pc:docMk/>
          <pc:sldMk cId="1051747827" sldId="1346"/>
        </pc:sldMkLst>
        <pc:spChg chg="mod">
          <ac:chgData name="Holmes, Ellen [NEA]" userId="S::eholmes@nea.org::8df78491-616d-4641-a13e-176bb27a1b7f" providerId="AD" clId="Web-{D654CE9D-C965-57D8-EACA-8073F3AA9C17}" dt="2022-12-05T18:07:55.306" v="654" actId="20577"/>
          <ac:spMkLst>
            <pc:docMk/>
            <pc:sldMk cId="1051747827" sldId="1346"/>
            <ac:spMk id="2" creationId="{00000000-0000-0000-0000-000000000000}"/>
          </ac:spMkLst>
        </pc:spChg>
        <pc:spChg chg="add del mod">
          <ac:chgData name="Holmes, Ellen [NEA]" userId="S::eholmes@nea.org::8df78491-616d-4641-a13e-176bb27a1b7f" providerId="AD" clId="Web-{D654CE9D-C965-57D8-EACA-8073F3AA9C17}" dt="2022-12-05T17:21:02.508" v="371"/>
          <ac:spMkLst>
            <pc:docMk/>
            <pc:sldMk cId="1051747827" sldId="1346"/>
            <ac:spMk id="40" creationId="{E3D91DEA-DAAD-5001-611F-22A429CD71EB}"/>
          </ac:spMkLst>
        </pc:spChg>
        <pc:graphicFrameChg chg="add del modGraphic">
          <ac:chgData name="Holmes, Ellen [NEA]" userId="S::eholmes@nea.org::8df78491-616d-4641-a13e-176bb27a1b7f" providerId="AD" clId="Web-{D654CE9D-C965-57D8-EACA-8073F3AA9C17}" dt="2022-12-05T17:21:14.290" v="373" actId="20577"/>
          <ac:graphicFrameMkLst>
            <pc:docMk/>
            <pc:sldMk cId="1051747827" sldId="1346"/>
            <ac:graphicFrameMk id="5" creationId="{706438A8-7CB9-0939-1055-25C1C9087930}"/>
          </ac:graphicFrameMkLst>
        </pc:graphicFrameChg>
      </pc:sldChg>
      <pc:sldChg chg="modSp">
        <pc:chgData name="Holmes, Ellen [NEA]" userId="S::eholmes@nea.org::8df78491-616d-4641-a13e-176bb27a1b7f" providerId="AD" clId="Web-{D654CE9D-C965-57D8-EACA-8073F3AA9C17}" dt="2022-12-05T18:32:58.669" v="701" actId="20577"/>
        <pc:sldMkLst>
          <pc:docMk/>
          <pc:sldMk cId="169358956" sldId="1347"/>
        </pc:sldMkLst>
        <pc:spChg chg="mod">
          <ac:chgData name="Holmes, Ellen [NEA]" userId="S::eholmes@nea.org::8df78491-616d-4641-a13e-176bb27a1b7f" providerId="AD" clId="Web-{D654CE9D-C965-57D8-EACA-8073F3AA9C17}" dt="2022-12-05T18:32:58.669" v="701" actId="20577"/>
          <ac:spMkLst>
            <pc:docMk/>
            <pc:sldMk cId="169358956" sldId="1347"/>
            <ac:spMk id="3" creationId="{DD4B3716-8F7A-5D46-ADA1-F8B47B8E0D98}"/>
          </ac:spMkLst>
        </pc:spChg>
      </pc:sldChg>
      <pc:sldChg chg="addSp delSp modSp">
        <pc:chgData name="Holmes, Ellen [NEA]" userId="S::eholmes@nea.org::8df78491-616d-4641-a13e-176bb27a1b7f" providerId="AD" clId="Web-{D654CE9D-C965-57D8-EACA-8073F3AA9C17}" dt="2022-12-05T18:39:50.714" v="794" actId="1076"/>
        <pc:sldMkLst>
          <pc:docMk/>
          <pc:sldMk cId="3525857814" sldId="1350"/>
        </pc:sldMkLst>
        <pc:spChg chg="mod">
          <ac:chgData name="Holmes, Ellen [NEA]" userId="S::eholmes@nea.org::8df78491-616d-4641-a13e-176bb27a1b7f" providerId="AD" clId="Web-{D654CE9D-C965-57D8-EACA-8073F3AA9C17}" dt="2022-12-05T18:39:50.714" v="794" actId="1076"/>
          <ac:spMkLst>
            <pc:docMk/>
            <pc:sldMk cId="3525857814" sldId="1350"/>
            <ac:spMk id="2" creationId="{16791B22-C538-514B-8EE6-8D4CB3243605}"/>
          </ac:spMkLst>
        </pc:spChg>
        <pc:inkChg chg="add">
          <ac:chgData name="Holmes, Ellen [NEA]" userId="S::eholmes@nea.org::8df78491-616d-4641-a13e-176bb27a1b7f" providerId="AD" clId="Web-{D654CE9D-C965-57D8-EACA-8073F3AA9C17}" dt="2022-12-05T18:38:57.728" v="785"/>
          <ac:inkMkLst>
            <pc:docMk/>
            <pc:sldMk cId="3525857814" sldId="1350"/>
            <ac:inkMk id="18" creationId="{CF85C0F8-6926-E692-E9B1-7707FDC1872E}"/>
          </ac:inkMkLst>
        </pc:inkChg>
        <pc:inkChg chg="add del">
          <ac:chgData name="Holmes, Ellen [NEA]" userId="S::eholmes@nea.org::8df78491-616d-4641-a13e-176bb27a1b7f" providerId="AD" clId="Web-{D654CE9D-C965-57D8-EACA-8073F3AA9C17}" dt="2022-12-05T18:39:39.089" v="791"/>
          <ac:inkMkLst>
            <pc:docMk/>
            <pc:sldMk cId="3525857814" sldId="1350"/>
            <ac:inkMk id="26" creationId="{72EA7D90-DCB2-88C6-591D-F37F9516A45E}"/>
          </ac:inkMkLst>
        </pc:inkChg>
        <pc:inkChg chg="add del">
          <ac:chgData name="Holmes, Ellen [NEA]" userId="S::eholmes@nea.org::8df78491-616d-4641-a13e-176bb27a1b7f" providerId="AD" clId="Web-{D654CE9D-C965-57D8-EACA-8073F3AA9C17}" dt="2022-12-05T18:39:42.167" v="792"/>
          <ac:inkMkLst>
            <pc:docMk/>
            <pc:sldMk cId="3525857814" sldId="1350"/>
            <ac:inkMk id="27" creationId="{96E1ABC1-F2CD-08A7-63F7-6F46E9A37050}"/>
          </ac:inkMkLst>
        </pc:inkChg>
        <pc:inkChg chg="add del">
          <ac:chgData name="Holmes, Ellen [NEA]" userId="S::eholmes@nea.org::8df78491-616d-4641-a13e-176bb27a1b7f" providerId="AD" clId="Web-{D654CE9D-C965-57D8-EACA-8073F3AA9C17}" dt="2022-12-05T18:39:32.042" v="790"/>
          <ac:inkMkLst>
            <pc:docMk/>
            <pc:sldMk cId="3525857814" sldId="1350"/>
            <ac:inkMk id="28" creationId="{F16FE1E3-C278-81FE-3200-C8CCD65A66ED}"/>
          </ac:inkMkLst>
        </pc:inkChg>
        <pc:inkChg chg="add del">
          <ac:chgData name="Holmes, Ellen [NEA]" userId="S::eholmes@nea.org::8df78491-616d-4641-a13e-176bb27a1b7f" providerId="AD" clId="Web-{D654CE9D-C965-57D8-EACA-8073F3AA9C17}" dt="2022-12-05T18:36:23.098" v="733"/>
          <ac:inkMkLst>
            <pc:docMk/>
            <pc:sldMk cId="3525857814" sldId="1350"/>
            <ac:inkMk id="110" creationId="{C776BA3B-032B-F64E-6672-01A96C6B16AA}"/>
          </ac:inkMkLst>
        </pc:inkChg>
        <pc:inkChg chg="add">
          <ac:chgData name="Holmes, Ellen [NEA]" userId="S::eholmes@nea.org::8df78491-616d-4641-a13e-176bb27a1b7f" providerId="AD" clId="Web-{D654CE9D-C965-57D8-EACA-8073F3AA9C17}" dt="2022-12-05T18:36:42.474" v="734"/>
          <ac:inkMkLst>
            <pc:docMk/>
            <pc:sldMk cId="3525857814" sldId="1350"/>
            <ac:inkMk id="118" creationId="{E226A262-E52D-D7C5-37A8-AFCCD63BCDD2}"/>
          </ac:inkMkLst>
        </pc:inkChg>
        <pc:inkChg chg="add">
          <ac:chgData name="Holmes, Ellen [NEA]" userId="S::eholmes@nea.org::8df78491-616d-4641-a13e-176bb27a1b7f" providerId="AD" clId="Web-{D654CE9D-C965-57D8-EACA-8073F3AA9C17}" dt="2022-12-05T18:36:43.661" v="735"/>
          <ac:inkMkLst>
            <pc:docMk/>
            <pc:sldMk cId="3525857814" sldId="1350"/>
            <ac:inkMk id="119" creationId="{34895A80-F353-F024-0297-DD2936D230F8}"/>
          </ac:inkMkLst>
        </pc:inkChg>
        <pc:inkChg chg="add">
          <ac:chgData name="Holmes, Ellen [NEA]" userId="S::eholmes@nea.org::8df78491-616d-4641-a13e-176bb27a1b7f" providerId="AD" clId="Web-{D654CE9D-C965-57D8-EACA-8073F3AA9C17}" dt="2022-12-05T18:37:48.554" v="736"/>
          <ac:inkMkLst>
            <pc:docMk/>
            <pc:sldMk cId="3525857814" sldId="1350"/>
            <ac:inkMk id="120" creationId="{04E63AFD-D5CE-C2CA-45E3-0C49B23F2A85}"/>
          </ac:inkMkLst>
        </pc:inkChg>
        <pc:inkChg chg="add">
          <ac:chgData name="Holmes, Ellen [NEA]" userId="S::eholmes@nea.org::8df78491-616d-4641-a13e-176bb27a1b7f" providerId="AD" clId="Web-{D654CE9D-C965-57D8-EACA-8073F3AA9C17}" dt="2022-12-05T18:37:51.148" v="737"/>
          <ac:inkMkLst>
            <pc:docMk/>
            <pc:sldMk cId="3525857814" sldId="1350"/>
            <ac:inkMk id="121" creationId="{F918FF99-4664-0C37-82D3-CD9706F44149}"/>
          </ac:inkMkLst>
        </pc:inkChg>
        <pc:inkChg chg="add">
          <ac:chgData name="Holmes, Ellen [NEA]" userId="S::eholmes@nea.org::8df78491-616d-4641-a13e-176bb27a1b7f" providerId="AD" clId="Web-{D654CE9D-C965-57D8-EACA-8073F3AA9C17}" dt="2022-12-05T18:37:51.179" v="738"/>
          <ac:inkMkLst>
            <pc:docMk/>
            <pc:sldMk cId="3525857814" sldId="1350"/>
            <ac:inkMk id="122" creationId="{9CFFDA36-A094-C8AD-BE11-C0AE122A743E}"/>
          </ac:inkMkLst>
        </pc:inkChg>
        <pc:inkChg chg="add">
          <ac:chgData name="Holmes, Ellen [NEA]" userId="S::eholmes@nea.org::8df78491-616d-4641-a13e-176bb27a1b7f" providerId="AD" clId="Web-{D654CE9D-C965-57D8-EACA-8073F3AA9C17}" dt="2022-12-05T18:37:52.851" v="739"/>
          <ac:inkMkLst>
            <pc:docMk/>
            <pc:sldMk cId="3525857814" sldId="1350"/>
            <ac:inkMk id="123" creationId="{F261321E-B512-91C0-E5F5-568F4A8193B2}"/>
          </ac:inkMkLst>
        </pc:inkChg>
        <pc:inkChg chg="add">
          <ac:chgData name="Holmes, Ellen [NEA]" userId="S::eholmes@nea.org::8df78491-616d-4641-a13e-176bb27a1b7f" providerId="AD" clId="Web-{D654CE9D-C965-57D8-EACA-8073F3AA9C17}" dt="2022-12-05T18:37:52.867" v="740"/>
          <ac:inkMkLst>
            <pc:docMk/>
            <pc:sldMk cId="3525857814" sldId="1350"/>
            <ac:inkMk id="124" creationId="{B3B2017C-04F9-3E48-62F9-8F155A631B39}"/>
          </ac:inkMkLst>
        </pc:inkChg>
        <pc:inkChg chg="add">
          <ac:chgData name="Holmes, Ellen [NEA]" userId="S::eholmes@nea.org::8df78491-616d-4641-a13e-176bb27a1b7f" providerId="AD" clId="Web-{D654CE9D-C965-57D8-EACA-8073F3AA9C17}" dt="2022-12-05T18:37:54.164" v="741"/>
          <ac:inkMkLst>
            <pc:docMk/>
            <pc:sldMk cId="3525857814" sldId="1350"/>
            <ac:inkMk id="125" creationId="{BCBBBFB2-B204-3F8E-21D6-3F90E876395F}"/>
          </ac:inkMkLst>
        </pc:inkChg>
        <pc:inkChg chg="add">
          <ac:chgData name="Holmes, Ellen [NEA]" userId="S::eholmes@nea.org::8df78491-616d-4641-a13e-176bb27a1b7f" providerId="AD" clId="Web-{D654CE9D-C965-57D8-EACA-8073F3AA9C17}" dt="2022-12-05T18:37:54.179" v="742"/>
          <ac:inkMkLst>
            <pc:docMk/>
            <pc:sldMk cId="3525857814" sldId="1350"/>
            <ac:inkMk id="126" creationId="{CB182D5D-F8D4-C8FE-636E-AE03112726B4}"/>
          </ac:inkMkLst>
        </pc:inkChg>
        <pc:inkChg chg="add">
          <ac:chgData name="Holmes, Ellen [NEA]" userId="S::eholmes@nea.org::8df78491-616d-4641-a13e-176bb27a1b7f" providerId="AD" clId="Web-{D654CE9D-C965-57D8-EACA-8073F3AA9C17}" dt="2022-12-05T18:37:56.039" v="743"/>
          <ac:inkMkLst>
            <pc:docMk/>
            <pc:sldMk cId="3525857814" sldId="1350"/>
            <ac:inkMk id="127" creationId="{717D551A-59DB-3CAE-074B-F57211F139BD}"/>
          </ac:inkMkLst>
        </pc:inkChg>
        <pc:inkChg chg="add">
          <ac:chgData name="Holmes, Ellen [NEA]" userId="S::eholmes@nea.org::8df78491-616d-4641-a13e-176bb27a1b7f" providerId="AD" clId="Web-{D654CE9D-C965-57D8-EACA-8073F3AA9C17}" dt="2022-12-05T18:37:56.056" v="744"/>
          <ac:inkMkLst>
            <pc:docMk/>
            <pc:sldMk cId="3525857814" sldId="1350"/>
            <ac:inkMk id="128" creationId="{662B02DD-CCC1-6ECF-562D-F9E37BE6CC42}"/>
          </ac:inkMkLst>
        </pc:inkChg>
        <pc:inkChg chg="add">
          <ac:chgData name="Holmes, Ellen [NEA]" userId="S::eholmes@nea.org::8df78491-616d-4641-a13e-176bb27a1b7f" providerId="AD" clId="Web-{D654CE9D-C965-57D8-EACA-8073F3AA9C17}" dt="2022-12-05T18:37:57.929" v="745"/>
          <ac:inkMkLst>
            <pc:docMk/>
            <pc:sldMk cId="3525857814" sldId="1350"/>
            <ac:inkMk id="129" creationId="{5B5BA2E5-D973-2692-24D3-038CFFF2E88E}"/>
          </ac:inkMkLst>
        </pc:inkChg>
        <pc:inkChg chg="add">
          <ac:chgData name="Holmes, Ellen [NEA]" userId="S::eholmes@nea.org::8df78491-616d-4641-a13e-176bb27a1b7f" providerId="AD" clId="Web-{D654CE9D-C965-57D8-EACA-8073F3AA9C17}" dt="2022-12-05T18:37:57.945" v="746"/>
          <ac:inkMkLst>
            <pc:docMk/>
            <pc:sldMk cId="3525857814" sldId="1350"/>
            <ac:inkMk id="130" creationId="{D15D9413-921B-BE20-24E3-228D5F6E2AF1}"/>
          </ac:inkMkLst>
        </pc:inkChg>
        <pc:inkChg chg="add">
          <ac:chgData name="Holmes, Ellen [NEA]" userId="S::eholmes@nea.org::8df78491-616d-4641-a13e-176bb27a1b7f" providerId="AD" clId="Web-{D654CE9D-C965-57D8-EACA-8073F3AA9C17}" dt="2022-12-05T18:37:57.961" v="747"/>
          <ac:inkMkLst>
            <pc:docMk/>
            <pc:sldMk cId="3525857814" sldId="1350"/>
            <ac:inkMk id="131" creationId="{B9A0DAEB-E882-BFF0-3DC9-3CDF41FC4505}"/>
          </ac:inkMkLst>
        </pc:inkChg>
        <pc:inkChg chg="add">
          <ac:chgData name="Holmes, Ellen [NEA]" userId="S::eholmes@nea.org::8df78491-616d-4641-a13e-176bb27a1b7f" providerId="AD" clId="Web-{D654CE9D-C965-57D8-EACA-8073F3AA9C17}" dt="2022-12-05T18:38:00.008" v="748"/>
          <ac:inkMkLst>
            <pc:docMk/>
            <pc:sldMk cId="3525857814" sldId="1350"/>
            <ac:inkMk id="132" creationId="{DC0D151C-A359-7E53-11D1-49990E0831B9}"/>
          </ac:inkMkLst>
        </pc:inkChg>
        <pc:inkChg chg="add">
          <ac:chgData name="Holmes, Ellen [NEA]" userId="S::eholmes@nea.org::8df78491-616d-4641-a13e-176bb27a1b7f" providerId="AD" clId="Web-{D654CE9D-C965-57D8-EACA-8073F3AA9C17}" dt="2022-12-05T18:38:00.023" v="749"/>
          <ac:inkMkLst>
            <pc:docMk/>
            <pc:sldMk cId="3525857814" sldId="1350"/>
            <ac:inkMk id="133" creationId="{03E51CB5-21A5-99E2-51C1-840680E36475}"/>
          </ac:inkMkLst>
        </pc:inkChg>
        <pc:inkChg chg="add">
          <ac:chgData name="Holmes, Ellen [NEA]" userId="S::eholmes@nea.org::8df78491-616d-4641-a13e-176bb27a1b7f" providerId="AD" clId="Web-{D654CE9D-C965-57D8-EACA-8073F3AA9C17}" dt="2022-12-05T18:38:00.039" v="750"/>
          <ac:inkMkLst>
            <pc:docMk/>
            <pc:sldMk cId="3525857814" sldId="1350"/>
            <ac:inkMk id="134" creationId="{3D5831E3-9D28-62C6-D56D-0DBF90CB5574}"/>
          </ac:inkMkLst>
        </pc:inkChg>
        <pc:inkChg chg="add">
          <ac:chgData name="Holmes, Ellen [NEA]" userId="S::eholmes@nea.org::8df78491-616d-4641-a13e-176bb27a1b7f" providerId="AD" clId="Web-{D654CE9D-C965-57D8-EACA-8073F3AA9C17}" dt="2022-12-05T18:38:06.789" v="751"/>
          <ac:inkMkLst>
            <pc:docMk/>
            <pc:sldMk cId="3525857814" sldId="1350"/>
            <ac:inkMk id="135" creationId="{0C6AE903-8352-C484-3325-ACF18BCB006E}"/>
          </ac:inkMkLst>
        </pc:inkChg>
        <pc:inkChg chg="add">
          <ac:chgData name="Holmes, Ellen [NEA]" userId="S::eholmes@nea.org::8df78491-616d-4641-a13e-176bb27a1b7f" providerId="AD" clId="Web-{D654CE9D-C965-57D8-EACA-8073F3AA9C17}" dt="2022-12-05T18:38:06.805" v="752"/>
          <ac:inkMkLst>
            <pc:docMk/>
            <pc:sldMk cId="3525857814" sldId="1350"/>
            <ac:inkMk id="136" creationId="{3A7AE211-BA0A-41E0-923D-0C68859980C9}"/>
          </ac:inkMkLst>
        </pc:inkChg>
        <pc:inkChg chg="add">
          <ac:chgData name="Holmes, Ellen [NEA]" userId="S::eholmes@nea.org::8df78491-616d-4641-a13e-176bb27a1b7f" providerId="AD" clId="Web-{D654CE9D-C965-57D8-EACA-8073F3AA9C17}" dt="2022-12-05T18:38:06.837" v="753"/>
          <ac:inkMkLst>
            <pc:docMk/>
            <pc:sldMk cId="3525857814" sldId="1350"/>
            <ac:inkMk id="137" creationId="{F39B4B17-B9AB-5D9D-0766-503CBAD7CC9B}"/>
          </ac:inkMkLst>
        </pc:inkChg>
        <pc:inkChg chg="add del">
          <ac:chgData name="Holmes, Ellen [NEA]" userId="S::eholmes@nea.org::8df78491-616d-4641-a13e-176bb27a1b7f" providerId="AD" clId="Web-{D654CE9D-C965-57D8-EACA-8073F3AA9C17}" dt="2022-12-05T18:38:37.759" v="783"/>
          <ac:inkMkLst>
            <pc:docMk/>
            <pc:sldMk cId="3525857814" sldId="1350"/>
            <ac:inkMk id="138" creationId="{FA7589C4-0169-ED62-A3AF-D8D09962F82D}"/>
          </ac:inkMkLst>
        </pc:inkChg>
        <pc:inkChg chg="add del">
          <ac:chgData name="Holmes, Ellen [NEA]" userId="S::eholmes@nea.org::8df78491-616d-4641-a13e-176bb27a1b7f" providerId="AD" clId="Web-{D654CE9D-C965-57D8-EACA-8073F3AA9C17}" dt="2022-12-05T18:38:37.759" v="782"/>
          <ac:inkMkLst>
            <pc:docMk/>
            <pc:sldMk cId="3525857814" sldId="1350"/>
            <ac:inkMk id="139" creationId="{3EA48A8B-DA82-0EBD-7F57-684B6E5E5A79}"/>
          </ac:inkMkLst>
        </pc:inkChg>
        <pc:inkChg chg="add del">
          <ac:chgData name="Holmes, Ellen [NEA]" userId="S::eholmes@nea.org::8df78491-616d-4641-a13e-176bb27a1b7f" providerId="AD" clId="Web-{D654CE9D-C965-57D8-EACA-8073F3AA9C17}" dt="2022-12-05T18:38:34.087" v="773"/>
          <ac:inkMkLst>
            <pc:docMk/>
            <pc:sldMk cId="3525857814" sldId="1350"/>
            <ac:inkMk id="140" creationId="{04E42D0D-D5DD-8417-2452-CD6A1901C26A}"/>
          </ac:inkMkLst>
        </pc:inkChg>
        <pc:inkChg chg="add del">
          <ac:chgData name="Holmes, Ellen [NEA]" userId="S::eholmes@nea.org::8df78491-616d-4641-a13e-176bb27a1b7f" providerId="AD" clId="Web-{D654CE9D-C965-57D8-EACA-8073F3AA9C17}" dt="2022-12-05T18:38:33.118" v="772"/>
          <ac:inkMkLst>
            <pc:docMk/>
            <pc:sldMk cId="3525857814" sldId="1350"/>
            <ac:inkMk id="141" creationId="{C031A0AA-6D3D-20D5-DE5D-22ACB02C0D37}"/>
          </ac:inkMkLst>
        </pc:inkChg>
        <pc:inkChg chg="add del">
          <ac:chgData name="Holmes, Ellen [NEA]" userId="S::eholmes@nea.org::8df78491-616d-4641-a13e-176bb27a1b7f" providerId="AD" clId="Web-{D654CE9D-C965-57D8-EACA-8073F3AA9C17}" dt="2022-12-05T18:38:33.118" v="771"/>
          <ac:inkMkLst>
            <pc:docMk/>
            <pc:sldMk cId="3525857814" sldId="1350"/>
            <ac:inkMk id="142" creationId="{17317DFC-4248-E820-6038-46B8F31E2E7C}"/>
          </ac:inkMkLst>
        </pc:inkChg>
        <pc:inkChg chg="add del">
          <ac:chgData name="Holmes, Ellen [NEA]" userId="S::eholmes@nea.org::8df78491-616d-4641-a13e-176bb27a1b7f" providerId="AD" clId="Web-{D654CE9D-C965-57D8-EACA-8073F3AA9C17}" dt="2022-12-05T18:38:33.118" v="770"/>
          <ac:inkMkLst>
            <pc:docMk/>
            <pc:sldMk cId="3525857814" sldId="1350"/>
            <ac:inkMk id="143" creationId="{B46588C4-6357-D1E4-FF81-4DF538EA0C5A}"/>
          </ac:inkMkLst>
        </pc:inkChg>
        <pc:inkChg chg="add del">
          <ac:chgData name="Holmes, Ellen [NEA]" userId="S::eholmes@nea.org::8df78491-616d-4641-a13e-176bb27a1b7f" providerId="AD" clId="Web-{D654CE9D-C965-57D8-EACA-8073F3AA9C17}" dt="2022-12-05T18:38:33.118" v="769"/>
          <ac:inkMkLst>
            <pc:docMk/>
            <pc:sldMk cId="3525857814" sldId="1350"/>
            <ac:inkMk id="144" creationId="{3C6AEC6C-AC90-1CF9-EAAF-A20A9804F7DE}"/>
          </ac:inkMkLst>
        </pc:inkChg>
        <pc:inkChg chg="add del">
          <ac:chgData name="Holmes, Ellen [NEA]" userId="S::eholmes@nea.org::8df78491-616d-4641-a13e-176bb27a1b7f" providerId="AD" clId="Web-{D654CE9D-C965-57D8-EACA-8073F3AA9C17}" dt="2022-12-05T18:38:32.243" v="768"/>
          <ac:inkMkLst>
            <pc:docMk/>
            <pc:sldMk cId="3525857814" sldId="1350"/>
            <ac:inkMk id="145" creationId="{237A9002-4906-4A59-E0AD-7A43F4BD4C68}"/>
          </ac:inkMkLst>
        </pc:inkChg>
        <pc:inkChg chg="add del">
          <ac:chgData name="Holmes, Ellen [NEA]" userId="S::eholmes@nea.org::8df78491-616d-4641-a13e-176bb27a1b7f" providerId="AD" clId="Web-{D654CE9D-C965-57D8-EACA-8073F3AA9C17}" dt="2022-12-05T18:38:31.134" v="767"/>
          <ac:inkMkLst>
            <pc:docMk/>
            <pc:sldMk cId="3525857814" sldId="1350"/>
            <ac:inkMk id="146" creationId="{4794462F-643A-93C5-D3DE-7A51CC2384D0}"/>
          </ac:inkMkLst>
        </pc:inkChg>
        <pc:inkChg chg="add del">
          <ac:chgData name="Holmes, Ellen [NEA]" userId="S::eholmes@nea.org::8df78491-616d-4641-a13e-176bb27a1b7f" providerId="AD" clId="Web-{D654CE9D-C965-57D8-EACA-8073F3AA9C17}" dt="2022-12-05T18:38:31.134" v="766"/>
          <ac:inkMkLst>
            <pc:docMk/>
            <pc:sldMk cId="3525857814" sldId="1350"/>
            <ac:inkMk id="147" creationId="{A6D621DF-8219-DA4D-C09C-42BC0192DB59}"/>
          </ac:inkMkLst>
        </pc:inkChg>
        <pc:inkChg chg="add del">
          <ac:chgData name="Holmes, Ellen [NEA]" userId="S::eholmes@nea.org::8df78491-616d-4641-a13e-176bb27a1b7f" providerId="AD" clId="Web-{D654CE9D-C965-57D8-EACA-8073F3AA9C17}" dt="2022-12-05T18:38:31.134" v="765"/>
          <ac:inkMkLst>
            <pc:docMk/>
            <pc:sldMk cId="3525857814" sldId="1350"/>
            <ac:inkMk id="148" creationId="{04457734-CC8E-2814-7C9F-9CF8351270C4}"/>
          </ac:inkMkLst>
        </pc:inkChg>
        <pc:inkChg chg="add del">
          <ac:chgData name="Holmes, Ellen [NEA]" userId="S::eholmes@nea.org::8df78491-616d-4641-a13e-176bb27a1b7f" providerId="AD" clId="Web-{D654CE9D-C965-57D8-EACA-8073F3AA9C17}" dt="2022-12-05T18:38:36.899" v="781"/>
          <ac:inkMkLst>
            <pc:docMk/>
            <pc:sldMk cId="3525857814" sldId="1350"/>
            <ac:inkMk id="177" creationId="{9E5FE416-121D-093B-D489-AFA5EE9B40F4}"/>
          </ac:inkMkLst>
        </pc:inkChg>
        <pc:inkChg chg="add del">
          <ac:chgData name="Holmes, Ellen [NEA]" userId="S::eholmes@nea.org::8df78491-616d-4641-a13e-176bb27a1b7f" providerId="AD" clId="Web-{D654CE9D-C965-57D8-EACA-8073F3AA9C17}" dt="2022-12-05T18:38:36.899" v="780"/>
          <ac:inkMkLst>
            <pc:docMk/>
            <pc:sldMk cId="3525857814" sldId="1350"/>
            <ac:inkMk id="178" creationId="{8FDACC14-B10E-8920-E469-2B9DCC9934F8}"/>
          </ac:inkMkLst>
        </pc:inkChg>
        <pc:inkChg chg="add del">
          <ac:chgData name="Holmes, Ellen [NEA]" userId="S::eholmes@nea.org::8df78491-616d-4641-a13e-176bb27a1b7f" providerId="AD" clId="Web-{D654CE9D-C965-57D8-EACA-8073F3AA9C17}" dt="2022-12-05T18:38:36.899" v="779"/>
          <ac:inkMkLst>
            <pc:docMk/>
            <pc:sldMk cId="3525857814" sldId="1350"/>
            <ac:inkMk id="179" creationId="{3491C3D9-C80F-AB21-DA3E-BA69EB3B1A54}"/>
          </ac:inkMkLst>
        </pc:inkChg>
        <pc:inkChg chg="add del">
          <ac:chgData name="Holmes, Ellen [NEA]" userId="S::eholmes@nea.org::8df78491-616d-4641-a13e-176bb27a1b7f" providerId="AD" clId="Web-{D654CE9D-C965-57D8-EACA-8073F3AA9C17}" dt="2022-12-05T18:38:35.978" v="778"/>
          <ac:inkMkLst>
            <pc:docMk/>
            <pc:sldMk cId="3525857814" sldId="1350"/>
            <ac:inkMk id="180" creationId="{68A0B3EB-7203-F312-C715-3FFF66116BF2}"/>
          </ac:inkMkLst>
        </pc:inkChg>
        <pc:inkChg chg="add del">
          <ac:chgData name="Holmes, Ellen [NEA]" userId="S::eholmes@nea.org::8df78491-616d-4641-a13e-176bb27a1b7f" providerId="AD" clId="Web-{D654CE9D-C965-57D8-EACA-8073F3AA9C17}" dt="2022-12-05T18:39:44.511" v="793"/>
          <ac:inkMkLst>
            <pc:docMk/>
            <pc:sldMk cId="3525857814" sldId="1350"/>
            <ac:inkMk id="202" creationId="{DE14FD6D-B4D1-FFA6-5606-D809979C26F1}"/>
          </ac:inkMkLst>
        </pc:inkChg>
      </pc:sldChg>
      <pc:sldChg chg="modSp">
        <pc:chgData name="Holmes, Ellen [NEA]" userId="S::eholmes@nea.org::8df78491-616d-4641-a13e-176bb27a1b7f" providerId="AD" clId="Web-{D654CE9D-C965-57D8-EACA-8073F3AA9C17}" dt="2022-12-05T18:42:28.689" v="798" actId="20577"/>
        <pc:sldMkLst>
          <pc:docMk/>
          <pc:sldMk cId="4242926326" sldId="1352"/>
        </pc:sldMkLst>
        <pc:spChg chg="mod">
          <ac:chgData name="Holmes, Ellen [NEA]" userId="S::eholmes@nea.org::8df78491-616d-4641-a13e-176bb27a1b7f" providerId="AD" clId="Web-{D654CE9D-C965-57D8-EACA-8073F3AA9C17}" dt="2022-12-05T18:42:28.689" v="798" actId="20577"/>
          <ac:spMkLst>
            <pc:docMk/>
            <pc:sldMk cId="4242926326" sldId="1352"/>
            <ac:spMk id="2" creationId="{0886F1D6-1575-8B4C-A6B1-B490A4F962BF}"/>
          </ac:spMkLst>
        </pc:spChg>
      </pc:sldChg>
      <pc:sldChg chg="modSp del">
        <pc:chgData name="Holmes, Ellen [NEA]" userId="S::eholmes@nea.org::8df78491-616d-4641-a13e-176bb27a1b7f" providerId="AD" clId="Web-{D654CE9D-C965-57D8-EACA-8073F3AA9C17}" dt="2022-12-05T18:51:47.582" v="855"/>
        <pc:sldMkLst>
          <pc:docMk/>
          <pc:sldMk cId="2639671230" sldId="1353"/>
        </pc:sldMkLst>
        <pc:spChg chg="mod">
          <ac:chgData name="Holmes, Ellen [NEA]" userId="S::eholmes@nea.org::8df78491-616d-4641-a13e-176bb27a1b7f" providerId="AD" clId="Web-{D654CE9D-C965-57D8-EACA-8073F3AA9C17}" dt="2022-12-05T18:46:45.385" v="812" actId="20577"/>
          <ac:spMkLst>
            <pc:docMk/>
            <pc:sldMk cId="2639671230" sldId="1353"/>
            <ac:spMk id="2" creationId="{00000000-0000-0000-0000-000000000000}"/>
          </ac:spMkLst>
        </pc:spChg>
        <pc:graphicFrameChg chg="mod">
          <ac:chgData name="Holmes, Ellen [NEA]" userId="S::eholmes@nea.org::8df78491-616d-4641-a13e-176bb27a1b7f" providerId="AD" clId="Web-{D654CE9D-C965-57D8-EACA-8073F3AA9C17}" dt="2022-12-05T18:48:57.920" v="834" actId="1076"/>
          <ac:graphicFrameMkLst>
            <pc:docMk/>
            <pc:sldMk cId="2639671230" sldId="1353"/>
            <ac:graphicFrameMk id="6" creationId="{B3BC24AA-DCD2-8E93-1F8F-6D66E5150084}"/>
          </ac:graphicFrameMkLst>
        </pc:graphicFrameChg>
      </pc:sldChg>
      <pc:sldChg chg="addSp delSp modSp">
        <pc:chgData name="Holmes, Ellen [NEA]" userId="S::eholmes@nea.org::8df78491-616d-4641-a13e-176bb27a1b7f" providerId="AD" clId="Web-{D654CE9D-C965-57D8-EACA-8073F3AA9C17}" dt="2022-12-05T18:53:36.602" v="911" actId="1076"/>
        <pc:sldMkLst>
          <pc:docMk/>
          <pc:sldMk cId="3219192678" sldId="1354"/>
        </pc:sldMkLst>
        <pc:spChg chg="mod">
          <ac:chgData name="Holmes, Ellen [NEA]" userId="S::eholmes@nea.org::8df78491-616d-4641-a13e-176bb27a1b7f" providerId="AD" clId="Web-{D654CE9D-C965-57D8-EACA-8073F3AA9C17}" dt="2022-12-05T18:47:33.621" v="825" actId="20577"/>
          <ac:spMkLst>
            <pc:docMk/>
            <pc:sldMk cId="3219192678" sldId="1354"/>
            <ac:spMk id="6" creationId="{00000000-0000-0000-0000-000000000000}"/>
          </ac:spMkLst>
        </pc:spChg>
        <pc:spChg chg="add mod">
          <ac:chgData name="Holmes, Ellen [NEA]" userId="S::eholmes@nea.org::8df78491-616d-4641-a13e-176bb27a1b7f" providerId="AD" clId="Web-{D654CE9D-C965-57D8-EACA-8073F3AA9C17}" dt="2022-12-05T18:53:36.602" v="911" actId="1076"/>
          <ac:spMkLst>
            <pc:docMk/>
            <pc:sldMk cId="3219192678" sldId="1354"/>
            <ac:spMk id="238" creationId="{24FD8167-7750-F35D-9A92-8F322777242B}"/>
          </ac:spMkLst>
        </pc:spChg>
        <pc:graphicFrameChg chg="mod">
          <ac:chgData name="Holmes, Ellen [NEA]" userId="S::eholmes@nea.org::8df78491-616d-4641-a13e-176bb27a1b7f" providerId="AD" clId="Web-{D654CE9D-C965-57D8-EACA-8073F3AA9C17}" dt="2022-12-05T18:50:46.877" v="852" actId="1076"/>
          <ac:graphicFrameMkLst>
            <pc:docMk/>
            <pc:sldMk cId="3219192678" sldId="1354"/>
            <ac:graphicFrameMk id="5" creationId="{3E4E1BEB-3939-48D9-B026-541672625615}"/>
          </ac:graphicFrameMkLst>
        </pc:graphicFrameChg>
        <pc:graphicFrameChg chg="add del mod">
          <ac:chgData name="Holmes, Ellen [NEA]" userId="S::eholmes@nea.org::8df78491-616d-4641-a13e-176bb27a1b7f" providerId="AD" clId="Web-{D654CE9D-C965-57D8-EACA-8073F3AA9C17}" dt="2022-12-05T18:48:43.279" v="831"/>
          <ac:graphicFrameMkLst>
            <pc:docMk/>
            <pc:sldMk cId="3219192678" sldId="1354"/>
            <ac:graphicFrameMk id="116" creationId="{38A062B8-A7D4-9B5A-9DC7-512D35D76E83}"/>
          </ac:graphicFrameMkLst>
        </pc:graphicFrameChg>
        <pc:picChg chg="add mod ord modCrop">
          <ac:chgData name="Holmes, Ellen [NEA]" userId="S::eholmes@nea.org::8df78491-616d-4641-a13e-176bb27a1b7f" providerId="AD" clId="Web-{D654CE9D-C965-57D8-EACA-8073F3AA9C17}" dt="2022-12-05T18:52:29.287" v="861"/>
          <ac:picMkLst>
            <pc:docMk/>
            <pc:sldMk cId="3219192678" sldId="1354"/>
            <ac:picMk id="147" creationId="{BF2EFA4F-0022-4B55-ED6E-7DD0B26B6380}"/>
          </ac:picMkLst>
        </pc:picChg>
      </pc:sldChg>
      <pc:sldChg chg="modSp">
        <pc:chgData name="Holmes, Ellen [NEA]" userId="S::eholmes@nea.org::8df78491-616d-4641-a13e-176bb27a1b7f" providerId="AD" clId="Web-{D654CE9D-C965-57D8-EACA-8073F3AA9C17}" dt="2022-12-05T19:03:56.560" v="943" actId="20577"/>
        <pc:sldMkLst>
          <pc:docMk/>
          <pc:sldMk cId="3609913721" sldId="1360"/>
        </pc:sldMkLst>
        <pc:spChg chg="mod">
          <ac:chgData name="Holmes, Ellen [NEA]" userId="S::eholmes@nea.org::8df78491-616d-4641-a13e-176bb27a1b7f" providerId="AD" clId="Web-{D654CE9D-C965-57D8-EACA-8073F3AA9C17}" dt="2022-12-05T19:03:56.560" v="943" actId="20577"/>
          <ac:spMkLst>
            <pc:docMk/>
            <pc:sldMk cId="3609913721" sldId="1360"/>
            <ac:spMk id="5" creationId="{4FC15169-4255-4209-B734-6DF657733B42}"/>
          </ac:spMkLst>
        </pc:spChg>
      </pc:sldChg>
      <pc:sldChg chg="modSp">
        <pc:chgData name="Holmes, Ellen [NEA]" userId="S::eholmes@nea.org::8df78491-616d-4641-a13e-176bb27a1b7f" providerId="AD" clId="Web-{D654CE9D-C965-57D8-EACA-8073F3AA9C17}" dt="2022-12-05T18:33:36.233" v="710" actId="20577"/>
        <pc:sldMkLst>
          <pc:docMk/>
          <pc:sldMk cId="126564520" sldId="1363"/>
        </pc:sldMkLst>
        <pc:spChg chg="mod">
          <ac:chgData name="Holmes, Ellen [NEA]" userId="S::eholmes@nea.org::8df78491-616d-4641-a13e-176bb27a1b7f" providerId="AD" clId="Web-{D654CE9D-C965-57D8-EACA-8073F3AA9C17}" dt="2022-12-05T18:33:36.233" v="710" actId="20577"/>
          <ac:spMkLst>
            <pc:docMk/>
            <pc:sldMk cId="126564520" sldId="1363"/>
            <ac:spMk id="2" creationId="{00000000-0000-0000-0000-000000000000}"/>
          </ac:spMkLst>
        </pc:spChg>
      </pc:sldChg>
      <pc:sldChg chg="modSp">
        <pc:chgData name="Holmes, Ellen [NEA]" userId="S::eholmes@nea.org::8df78491-616d-4641-a13e-176bb27a1b7f" providerId="AD" clId="Web-{D654CE9D-C965-57D8-EACA-8073F3AA9C17}" dt="2022-12-05T19:07:28.255" v="994" actId="14100"/>
        <pc:sldMkLst>
          <pc:docMk/>
          <pc:sldMk cId="1928007577" sldId="1389"/>
        </pc:sldMkLst>
        <pc:spChg chg="mod">
          <ac:chgData name="Holmes, Ellen [NEA]" userId="S::eholmes@nea.org::8df78491-616d-4641-a13e-176bb27a1b7f" providerId="AD" clId="Web-{D654CE9D-C965-57D8-EACA-8073F3AA9C17}" dt="2022-12-05T19:04:57.343" v="950" actId="20577"/>
          <ac:spMkLst>
            <pc:docMk/>
            <pc:sldMk cId="1928007577" sldId="1389"/>
            <ac:spMk id="2" creationId="{00000000-0000-0000-0000-000000000000}"/>
          </ac:spMkLst>
        </pc:spChg>
        <pc:spChg chg="mod">
          <ac:chgData name="Holmes, Ellen [NEA]" userId="S::eholmes@nea.org::8df78491-616d-4641-a13e-176bb27a1b7f" providerId="AD" clId="Web-{D654CE9D-C965-57D8-EACA-8073F3AA9C17}" dt="2022-12-05T19:07:28.255" v="994" actId="14100"/>
          <ac:spMkLst>
            <pc:docMk/>
            <pc:sldMk cId="1928007577" sldId="1389"/>
            <ac:spMk id="3" creationId="{00000000-0000-0000-0000-000000000000}"/>
          </ac:spMkLst>
        </pc:spChg>
      </pc:sldChg>
      <pc:sldChg chg="modSp">
        <pc:chgData name="Holmes, Ellen [NEA]" userId="S::eholmes@nea.org::8df78491-616d-4641-a13e-176bb27a1b7f" providerId="AD" clId="Web-{D654CE9D-C965-57D8-EACA-8073F3AA9C17}" dt="2022-12-05T16:56:55.194" v="179" actId="20577"/>
        <pc:sldMkLst>
          <pc:docMk/>
          <pc:sldMk cId="1146358176" sldId="1394"/>
        </pc:sldMkLst>
        <pc:spChg chg="mod">
          <ac:chgData name="Holmes, Ellen [NEA]" userId="S::eholmes@nea.org::8df78491-616d-4641-a13e-176bb27a1b7f" providerId="AD" clId="Web-{D654CE9D-C965-57D8-EACA-8073F3AA9C17}" dt="2022-12-05T16:56:55.194" v="179" actId="20577"/>
          <ac:spMkLst>
            <pc:docMk/>
            <pc:sldMk cId="1146358176" sldId="1394"/>
            <ac:spMk id="3" creationId="{9B1D9728-DEF6-4E62-AADF-1DCD181AD169}"/>
          </ac:spMkLst>
        </pc:spChg>
      </pc:sldChg>
      <pc:sldChg chg="modSp">
        <pc:chgData name="Holmes, Ellen [NEA]" userId="S::eholmes@nea.org::8df78491-616d-4641-a13e-176bb27a1b7f" providerId="AD" clId="Web-{D654CE9D-C965-57D8-EACA-8073F3AA9C17}" dt="2022-12-05T16:57:07.538" v="195" actId="20577"/>
        <pc:sldMkLst>
          <pc:docMk/>
          <pc:sldMk cId="2082988712" sldId="1395"/>
        </pc:sldMkLst>
        <pc:spChg chg="mod">
          <ac:chgData name="Holmes, Ellen [NEA]" userId="S::eholmes@nea.org::8df78491-616d-4641-a13e-176bb27a1b7f" providerId="AD" clId="Web-{D654CE9D-C965-57D8-EACA-8073F3AA9C17}" dt="2022-12-05T16:57:07.538" v="195" actId="20577"/>
          <ac:spMkLst>
            <pc:docMk/>
            <pc:sldMk cId="2082988712" sldId="1395"/>
            <ac:spMk id="3" creationId="{9B1D9728-DEF6-4E62-AADF-1DCD181AD169}"/>
          </ac:spMkLst>
        </pc:spChg>
      </pc:sldChg>
      <pc:sldChg chg="modSp">
        <pc:chgData name="Holmes, Ellen [NEA]" userId="S::eholmes@nea.org::8df78491-616d-4641-a13e-176bb27a1b7f" providerId="AD" clId="Web-{D654CE9D-C965-57D8-EACA-8073F3AA9C17}" dt="2022-12-05T18:40:40.451" v="797" actId="20577"/>
        <pc:sldMkLst>
          <pc:docMk/>
          <pc:sldMk cId="3998947340" sldId="1399"/>
        </pc:sldMkLst>
        <pc:graphicFrameChg chg="modGraphic">
          <ac:chgData name="Holmes, Ellen [NEA]" userId="S::eholmes@nea.org::8df78491-616d-4641-a13e-176bb27a1b7f" providerId="AD" clId="Web-{D654CE9D-C965-57D8-EACA-8073F3AA9C17}" dt="2022-12-05T18:40:40.451" v="797" actId="20577"/>
          <ac:graphicFrameMkLst>
            <pc:docMk/>
            <pc:sldMk cId="3998947340" sldId="1399"/>
            <ac:graphicFrameMk id="30" creationId="{7DCB93F2-FF29-4AA1-88D1-766BF1BA1481}"/>
          </ac:graphicFrameMkLst>
        </pc:graphicFrameChg>
      </pc:sldChg>
      <pc:sldChg chg="addSp delSp modSp">
        <pc:chgData name="Holmes, Ellen [NEA]" userId="S::eholmes@nea.org::8df78491-616d-4641-a13e-176bb27a1b7f" providerId="AD" clId="Web-{D654CE9D-C965-57D8-EACA-8073F3AA9C17}" dt="2022-12-05T19:11:40.248" v="999"/>
        <pc:sldMkLst>
          <pc:docMk/>
          <pc:sldMk cId="2455386594" sldId="1400"/>
        </pc:sldMkLst>
        <pc:picChg chg="add del mod">
          <ac:chgData name="Holmes, Ellen [NEA]" userId="S::eholmes@nea.org::8df78491-616d-4641-a13e-176bb27a1b7f" providerId="AD" clId="Web-{D654CE9D-C965-57D8-EACA-8073F3AA9C17}" dt="2022-12-05T19:11:40.248" v="999"/>
          <ac:picMkLst>
            <pc:docMk/>
            <pc:sldMk cId="2455386594" sldId="1400"/>
            <ac:picMk id="2050" creationId="{00000000-0000-0000-0000-000000000000}"/>
          </ac:picMkLst>
        </pc:picChg>
      </pc:sldChg>
      <pc:sldChg chg="modSp">
        <pc:chgData name="Holmes, Ellen [NEA]" userId="S::eholmes@nea.org::8df78491-616d-4641-a13e-176bb27a1b7f" providerId="AD" clId="Web-{D654CE9D-C965-57D8-EACA-8073F3AA9C17}" dt="2022-12-05T16:49:54.711" v="113" actId="20577"/>
        <pc:sldMkLst>
          <pc:docMk/>
          <pc:sldMk cId="691435868" sldId="1432"/>
        </pc:sldMkLst>
        <pc:spChg chg="mod">
          <ac:chgData name="Holmes, Ellen [NEA]" userId="S::eholmes@nea.org::8df78491-616d-4641-a13e-176bb27a1b7f" providerId="AD" clId="Web-{D654CE9D-C965-57D8-EACA-8073F3AA9C17}" dt="2022-12-05T16:49:54.711" v="113" actId="20577"/>
          <ac:spMkLst>
            <pc:docMk/>
            <pc:sldMk cId="691435868" sldId="1432"/>
            <ac:spMk id="2" creationId="{BA3D9075-0058-4A2B-8FFB-0D242D0FEDB7}"/>
          </ac:spMkLst>
        </pc:spChg>
      </pc:sldChg>
      <pc:sldChg chg="modSp new ord">
        <pc:chgData name="Holmes, Ellen [NEA]" userId="S::eholmes@nea.org::8df78491-616d-4641-a13e-176bb27a1b7f" providerId="AD" clId="Web-{D654CE9D-C965-57D8-EACA-8073F3AA9C17}" dt="2022-12-05T16:51:54.137" v="132"/>
        <pc:sldMkLst>
          <pc:docMk/>
          <pc:sldMk cId="2842877728" sldId="1433"/>
        </pc:sldMkLst>
        <pc:spChg chg="mod">
          <ac:chgData name="Holmes, Ellen [NEA]" userId="S::eholmes@nea.org::8df78491-616d-4641-a13e-176bb27a1b7f" providerId="AD" clId="Web-{D654CE9D-C965-57D8-EACA-8073F3AA9C17}" dt="2022-12-05T16:51:49.872" v="131" actId="1076"/>
          <ac:spMkLst>
            <pc:docMk/>
            <pc:sldMk cId="2842877728" sldId="1433"/>
            <ac:spMk id="2" creationId="{FCF0D2D0-3474-0F87-DE26-1009DCD025C1}"/>
          </ac:spMkLst>
        </pc:spChg>
      </pc:sldChg>
      <pc:sldChg chg="modSp new ord">
        <pc:chgData name="Holmes, Ellen [NEA]" userId="S::eholmes@nea.org::8df78491-616d-4641-a13e-176bb27a1b7f" providerId="AD" clId="Web-{D654CE9D-C965-57D8-EACA-8073F3AA9C17}" dt="2022-12-05T16:55:25.707" v="151" actId="1076"/>
        <pc:sldMkLst>
          <pc:docMk/>
          <pc:sldMk cId="3455411664" sldId="1434"/>
        </pc:sldMkLst>
        <pc:spChg chg="mod">
          <ac:chgData name="Holmes, Ellen [NEA]" userId="S::eholmes@nea.org::8df78491-616d-4641-a13e-176bb27a1b7f" providerId="AD" clId="Web-{D654CE9D-C965-57D8-EACA-8073F3AA9C17}" dt="2022-12-05T16:55:25.707" v="151" actId="1076"/>
          <ac:spMkLst>
            <pc:docMk/>
            <pc:sldMk cId="3455411664" sldId="1434"/>
            <ac:spMk id="2" creationId="{DC4EED86-4E9E-B9FA-2435-20DF563AABBB}"/>
          </ac:spMkLst>
        </pc:spChg>
      </pc:sldChg>
      <pc:sldChg chg="modSp new ord">
        <pc:chgData name="Holmes, Ellen [NEA]" userId="S::eholmes@nea.org::8df78491-616d-4641-a13e-176bb27a1b7f" providerId="AD" clId="Web-{D654CE9D-C965-57D8-EACA-8073F3AA9C17}" dt="2022-12-05T18:04:56.128" v="636"/>
        <pc:sldMkLst>
          <pc:docMk/>
          <pc:sldMk cId="3329863636" sldId="1435"/>
        </pc:sldMkLst>
        <pc:spChg chg="mod">
          <ac:chgData name="Holmes, Ellen [NEA]" userId="S::eholmes@nea.org::8df78491-616d-4641-a13e-176bb27a1b7f" providerId="AD" clId="Web-{D654CE9D-C965-57D8-EACA-8073F3AA9C17}" dt="2022-12-05T16:58:49.917" v="207" actId="20577"/>
          <ac:spMkLst>
            <pc:docMk/>
            <pc:sldMk cId="3329863636" sldId="1435"/>
            <ac:spMk id="2" creationId="{B741A4A5-BC00-FD4A-5876-E3E3FC96F306}"/>
          </ac:spMkLst>
        </pc:spChg>
      </pc:sldChg>
      <pc:sldChg chg="modSp add replId">
        <pc:chgData name="Holmes, Ellen [NEA]" userId="S::eholmes@nea.org::8df78491-616d-4641-a13e-176bb27a1b7f" providerId="AD" clId="Web-{D654CE9D-C965-57D8-EACA-8073F3AA9C17}" dt="2022-12-05T17:24:03.358" v="442" actId="1076"/>
        <pc:sldMkLst>
          <pc:docMk/>
          <pc:sldMk cId="302146898" sldId="1436"/>
        </pc:sldMkLst>
        <pc:spChg chg="mod">
          <ac:chgData name="Holmes, Ellen [NEA]" userId="S::eholmes@nea.org::8df78491-616d-4641-a13e-176bb27a1b7f" providerId="AD" clId="Web-{D654CE9D-C965-57D8-EACA-8073F3AA9C17}" dt="2022-12-05T17:23:47.842" v="441" actId="20577"/>
          <ac:spMkLst>
            <pc:docMk/>
            <pc:sldMk cId="302146898" sldId="1436"/>
            <ac:spMk id="2" creationId="{00000000-0000-0000-0000-000000000000}"/>
          </ac:spMkLst>
        </pc:spChg>
        <pc:graphicFrameChg chg="mod">
          <ac:chgData name="Holmes, Ellen [NEA]" userId="S::eholmes@nea.org::8df78491-616d-4641-a13e-176bb27a1b7f" providerId="AD" clId="Web-{D654CE9D-C965-57D8-EACA-8073F3AA9C17}" dt="2022-12-05T17:24:03.358" v="442" actId="1076"/>
          <ac:graphicFrameMkLst>
            <pc:docMk/>
            <pc:sldMk cId="302146898" sldId="1436"/>
            <ac:graphicFrameMk id="5" creationId="{706438A8-7CB9-0939-1055-25C1C9087930}"/>
          </ac:graphicFrameMkLst>
        </pc:graphicFrameChg>
      </pc:sldChg>
      <pc:sldChg chg="add del">
        <pc:chgData name="Holmes, Ellen [NEA]" userId="S::eholmes@nea.org::8df78491-616d-4641-a13e-176bb27a1b7f" providerId="AD" clId="Web-{D654CE9D-C965-57D8-EACA-8073F3AA9C17}" dt="2022-12-05T18:00:51.088" v="628"/>
        <pc:sldMkLst>
          <pc:docMk/>
          <pc:sldMk cId="616304866" sldId="1437"/>
        </pc:sldMkLst>
      </pc:sldChg>
      <pc:sldChg chg="add ord replId">
        <pc:chgData name="Holmes, Ellen [NEA]" userId="S::eholmes@nea.org::8df78491-616d-4641-a13e-176bb27a1b7f" providerId="AD" clId="Web-{D654CE9D-C965-57D8-EACA-8073F3AA9C17}" dt="2022-12-05T18:04:40.487" v="633"/>
        <pc:sldMkLst>
          <pc:docMk/>
          <pc:sldMk cId="683358825" sldId="1437"/>
        </pc:sldMkLst>
      </pc:sldChg>
      <pc:sldChg chg="modSp add del">
        <pc:chgData name="Holmes, Ellen [NEA]" userId="S::eholmes@nea.org::8df78491-616d-4641-a13e-176bb27a1b7f" providerId="AD" clId="Web-{D654CE9D-C965-57D8-EACA-8073F3AA9C17}" dt="2022-12-05T18:00:55.510" v="629"/>
        <pc:sldMkLst>
          <pc:docMk/>
          <pc:sldMk cId="771244546" sldId="1438"/>
        </pc:sldMkLst>
        <pc:spChg chg="mod">
          <ac:chgData name="Holmes, Ellen [NEA]" userId="S::eholmes@nea.org::8df78491-616d-4641-a13e-176bb27a1b7f" providerId="AD" clId="Web-{D654CE9D-C965-57D8-EACA-8073F3AA9C17}" dt="2022-12-05T17:52:36.839" v="624" actId="20577"/>
          <ac:spMkLst>
            <pc:docMk/>
            <pc:sldMk cId="771244546" sldId="1438"/>
            <ac:spMk id="2" creationId="{00000000-0000-0000-0000-000000000000}"/>
          </ac:spMkLst>
        </pc:spChg>
        <pc:spChg chg="mod">
          <ac:chgData name="Holmes, Ellen [NEA]" userId="S::eholmes@nea.org::8df78491-616d-4641-a13e-176bb27a1b7f" providerId="AD" clId="Web-{D654CE9D-C965-57D8-EACA-8073F3AA9C17}" dt="2022-12-05T17:52:20.431" v="623" actId="20577"/>
          <ac:spMkLst>
            <pc:docMk/>
            <pc:sldMk cId="771244546" sldId="1438"/>
            <ac:spMk id="3" creationId="{00000000-0000-0000-0000-000000000000}"/>
          </ac:spMkLst>
        </pc:spChg>
        <pc:picChg chg="mod">
          <ac:chgData name="Holmes, Ellen [NEA]" userId="S::eholmes@nea.org::8df78491-616d-4641-a13e-176bb27a1b7f" providerId="AD" clId="Web-{D654CE9D-C965-57D8-EACA-8073F3AA9C17}" dt="2022-12-05T17:53:24.230" v="626" actId="1076"/>
          <ac:picMkLst>
            <pc:docMk/>
            <pc:sldMk cId="771244546" sldId="1438"/>
            <ac:picMk id="5" creationId="{94A548D7-2D51-227A-A22B-846FDB16CC69}"/>
          </ac:picMkLst>
        </pc:picChg>
      </pc:sldChg>
      <pc:sldChg chg="add replId">
        <pc:chgData name="Holmes, Ellen [NEA]" userId="S::eholmes@nea.org::8df78491-616d-4641-a13e-176bb27a1b7f" providerId="AD" clId="Web-{D654CE9D-C965-57D8-EACA-8073F3AA9C17}" dt="2022-12-05T18:04:45.065" v="634"/>
        <pc:sldMkLst>
          <pc:docMk/>
          <pc:sldMk cId="2499716893" sldId="1438"/>
        </pc:sldMkLst>
      </pc:sldChg>
      <pc:sldChg chg="new del">
        <pc:chgData name="Holmes, Ellen [NEA]" userId="S::eholmes@nea.org::8df78491-616d-4641-a13e-176bb27a1b7f" providerId="AD" clId="Web-{D654CE9D-C965-57D8-EACA-8073F3AA9C17}" dt="2022-12-05T18:32:39.309" v="696"/>
        <pc:sldMkLst>
          <pc:docMk/>
          <pc:sldMk cId="1960068405" sldId="1439"/>
        </pc:sldMkLst>
      </pc:sldChg>
      <pc:sldChg chg="modSp add del">
        <pc:chgData name="Holmes, Ellen [NEA]" userId="S::eholmes@nea.org::8df78491-616d-4641-a13e-176bb27a1b7f" providerId="AD" clId="Web-{D654CE9D-C965-57D8-EACA-8073F3AA9C17}" dt="2022-12-05T18:01:01.151" v="630"/>
        <pc:sldMkLst>
          <pc:docMk/>
          <pc:sldMk cId="2939204603" sldId="1439"/>
        </pc:sldMkLst>
        <pc:spChg chg="mod">
          <ac:chgData name="Holmes, Ellen [NEA]" userId="S::eholmes@nea.org::8df78491-616d-4641-a13e-176bb27a1b7f" providerId="AD" clId="Web-{D654CE9D-C965-57D8-EACA-8073F3AA9C17}" dt="2022-12-05T17:51:34.320" v="555" actId="20577"/>
          <ac:spMkLst>
            <pc:docMk/>
            <pc:sldMk cId="2939204603" sldId="1439"/>
            <ac:spMk id="2" creationId="{00000000-0000-0000-0000-000000000000}"/>
          </ac:spMkLst>
        </pc:spChg>
      </pc:sldChg>
      <pc:sldChg chg="new del">
        <pc:chgData name="Holmes, Ellen [NEA]" userId="S::eholmes@nea.org::8df78491-616d-4641-a13e-176bb27a1b7f" providerId="AD" clId="Web-{D654CE9D-C965-57D8-EACA-8073F3AA9C17}" dt="2022-12-05T18:58:06.939" v="934"/>
        <pc:sldMkLst>
          <pc:docMk/>
          <pc:sldMk cId="4201268794" sldId="1439"/>
        </pc:sldMkLst>
      </pc:sldChg>
      <pc:sldChg chg="delSp modSp new ord">
        <pc:chgData name="Holmes, Ellen [NEA]" userId="S::eholmes@nea.org::8df78491-616d-4641-a13e-176bb27a1b7f" providerId="AD" clId="Web-{D654CE9D-C965-57D8-EACA-8073F3AA9C17}" dt="2022-12-05T19:01:51.743" v="936"/>
        <pc:sldMkLst>
          <pc:docMk/>
          <pc:sldMk cId="1494233109" sldId="1440"/>
        </pc:sldMkLst>
        <pc:spChg chg="mod">
          <ac:chgData name="Holmes, Ellen [NEA]" userId="S::eholmes@nea.org::8df78491-616d-4641-a13e-176bb27a1b7f" providerId="AD" clId="Web-{D654CE9D-C965-57D8-EACA-8073F3AA9C17}" dt="2022-12-05T18:58:01.361" v="933" actId="1076"/>
          <ac:spMkLst>
            <pc:docMk/>
            <pc:sldMk cId="1494233109" sldId="1440"/>
            <ac:spMk id="2" creationId="{62CE3C2E-2676-3356-D1FF-D7B2487AE48F}"/>
          </ac:spMkLst>
        </pc:spChg>
        <pc:spChg chg="del">
          <ac:chgData name="Holmes, Ellen [NEA]" userId="S::eholmes@nea.org::8df78491-616d-4641-a13e-176bb27a1b7f" providerId="AD" clId="Web-{D654CE9D-C965-57D8-EACA-8073F3AA9C17}" dt="2022-12-05T19:01:51.743" v="936"/>
          <ac:spMkLst>
            <pc:docMk/>
            <pc:sldMk cId="1494233109" sldId="1440"/>
            <ac:spMk id="3" creationId="{968C9BFC-06E5-D5A2-6FF6-6CC5A73E7144}"/>
          </ac:spMkLst>
        </pc:spChg>
      </pc:sldChg>
      <pc:sldChg chg="new del">
        <pc:chgData name="Holmes, Ellen [NEA]" userId="S::eholmes@nea.org::8df78491-616d-4641-a13e-176bb27a1b7f" providerId="AD" clId="Web-{D654CE9D-C965-57D8-EACA-8073F3AA9C17}" dt="2022-12-05T17:51:18.850" v="521"/>
        <pc:sldMkLst>
          <pc:docMk/>
          <pc:sldMk cId="1498583300" sldId="1440"/>
        </pc:sldMkLst>
      </pc:sldChg>
      <pc:sldChg chg="modSp new del ord">
        <pc:chgData name="Holmes, Ellen [NEA]" userId="S::eholmes@nea.org::8df78491-616d-4641-a13e-176bb27a1b7f" providerId="AD" clId="Web-{D654CE9D-C965-57D8-EACA-8073F3AA9C17}" dt="2022-12-05T18:00:47.995" v="627"/>
        <pc:sldMkLst>
          <pc:docMk/>
          <pc:sldMk cId="2154791160" sldId="1441"/>
        </pc:sldMkLst>
        <pc:spChg chg="mod">
          <ac:chgData name="Holmes, Ellen [NEA]" userId="S::eholmes@nea.org::8df78491-616d-4641-a13e-176bb27a1b7f" providerId="AD" clId="Web-{D654CE9D-C965-57D8-EACA-8073F3AA9C17}" dt="2022-12-05T17:50:57.303" v="520" actId="20577"/>
          <ac:spMkLst>
            <pc:docMk/>
            <pc:sldMk cId="2154791160" sldId="1441"/>
            <ac:spMk id="2" creationId="{645DDC79-1FE5-A9B6-3ABB-518FFBB27A81}"/>
          </ac:spMkLst>
        </pc:spChg>
      </pc:sldChg>
      <pc:sldChg chg="modSp add ord replId">
        <pc:chgData name="Holmes, Ellen [NEA]" userId="S::eholmes@nea.org::8df78491-616d-4641-a13e-176bb27a1b7f" providerId="AD" clId="Web-{D654CE9D-C965-57D8-EACA-8073F3AA9C17}" dt="2022-12-05T19:06:01.565" v="965" actId="20577"/>
        <pc:sldMkLst>
          <pc:docMk/>
          <pc:sldMk cId="3991860172" sldId="1441"/>
        </pc:sldMkLst>
        <pc:spChg chg="mod">
          <ac:chgData name="Holmes, Ellen [NEA]" userId="S::eholmes@nea.org::8df78491-616d-4641-a13e-176bb27a1b7f" providerId="AD" clId="Web-{D654CE9D-C965-57D8-EACA-8073F3AA9C17}" dt="2022-12-05T19:06:01.565" v="965" actId="20577"/>
          <ac:spMkLst>
            <pc:docMk/>
            <pc:sldMk cId="3991860172" sldId="1441"/>
            <ac:spMk id="2" creationId="{62CE3C2E-2676-3356-D1FF-D7B2487AE48F}"/>
          </ac:spMkLst>
        </pc:spChg>
      </pc:sldChg>
      <pc:sldChg chg="modSp add ord replId">
        <pc:chgData name="Holmes, Ellen [NEA]" userId="S::eholmes@nea.org::8df78491-616d-4641-a13e-176bb27a1b7f" providerId="AD" clId="Web-{D654CE9D-C965-57D8-EACA-8073F3AA9C17}" dt="2022-12-05T19:05:31.641" v="963" actId="20577"/>
        <pc:sldMkLst>
          <pc:docMk/>
          <pc:sldMk cId="3300457308" sldId="1442"/>
        </pc:sldMkLst>
        <pc:spChg chg="mod">
          <ac:chgData name="Holmes, Ellen [NEA]" userId="S::eholmes@nea.org::8df78491-616d-4641-a13e-176bb27a1b7f" providerId="AD" clId="Web-{D654CE9D-C965-57D8-EACA-8073F3AA9C17}" dt="2022-12-05T19:05:31.641" v="963" actId="20577"/>
          <ac:spMkLst>
            <pc:docMk/>
            <pc:sldMk cId="3300457308" sldId="1442"/>
            <ac:spMk id="2" creationId="{62CE3C2E-2676-3356-D1FF-D7B2487AE48F}"/>
          </ac:spMkLst>
        </pc:spChg>
      </pc:sldChg>
      <pc:sldChg chg="addSp modSp add ord replId">
        <pc:chgData name="Holmes, Ellen [NEA]" userId="S::eholmes@nea.org::8df78491-616d-4641-a13e-176bb27a1b7f" providerId="AD" clId="Web-{D654CE9D-C965-57D8-EACA-8073F3AA9C17}" dt="2022-12-05T19:18:00.088" v="1153" actId="20577"/>
        <pc:sldMkLst>
          <pc:docMk/>
          <pc:sldMk cId="2944016785" sldId="1443"/>
        </pc:sldMkLst>
        <pc:spChg chg="mod">
          <ac:chgData name="Holmes, Ellen [NEA]" userId="S::eholmes@nea.org::8df78491-616d-4641-a13e-176bb27a1b7f" providerId="AD" clId="Web-{D654CE9D-C965-57D8-EACA-8073F3AA9C17}" dt="2022-12-05T19:13:33.001" v="1002" actId="20577"/>
          <ac:spMkLst>
            <pc:docMk/>
            <pc:sldMk cId="2944016785" sldId="1443"/>
            <ac:spMk id="3" creationId="{00000000-0000-0000-0000-000000000000}"/>
          </ac:spMkLst>
        </pc:spChg>
        <pc:spChg chg="add mod">
          <ac:chgData name="Holmes, Ellen [NEA]" userId="S::eholmes@nea.org::8df78491-616d-4641-a13e-176bb27a1b7f" providerId="AD" clId="Web-{D654CE9D-C965-57D8-EACA-8073F3AA9C17}" dt="2022-12-05T19:18:00.088" v="1153" actId="20577"/>
          <ac:spMkLst>
            <pc:docMk/>
            <pc:sldMk cId="2944016785" sldId="1443"/>
            <ac:spMk id="6" creationId="{AC116802-7026-C6C2-245F-FAE96D497B9E}"/>
          </ac:spMkLst>
        </pc:spChg>
      </pc:sldChg>
      <pc:sldChg chg="addSp modSp add ord replId">
        <pc:chgData name="Holmes, Ellen [NEA]" userId="S::eholmes@nea.org::8df78491-616d-4641-a13e-176bb27a1b7f" providerId="AD" clId="Web-{D654CE9D-C965-57D8-EACA-8073F3AA9C17}" dt="2022-12-05T19:22:40.926" v="1380" actId="14100"/>
        <pc:sldMkLst>
          <pc:docMk/>
          <pc:sldMk cId="2384729819" sldId="1444"/>
        </pc:sldMkLst>
        <pc:spChg chg="mod">
          <ac:chgData name="Holmes, Ellen [NEA]" userId="S::eholmes@nea.org::8df78491-616d-4641-a13e-176bb27a1b7f" providerId="AD" clId="Web-{D654CE9D-C965-57D8-EACA-8073F3AA9C17}" dt="2022-12-05T19:14:12.987" v="1005" actId="20577"/>
          <ac:spMkLst>
            <pc:docMk/>
            <pc:sldMk cId="2384729819" sldId="1444"/>
            <ac:spMk id="3" creationId="{00000000-0000-0000-0000-000000000000}"/>
          </ac:spMkLst>
        </pc:spChg>
        <pc:spChg chg="add mod">
          <ac:chgData name="Holmes, Ellen [NEA]" userId="S::eholmes@nea.org::8df78491-616d-4641-a13e-176bb27a1b7f" providerId="AD" clId="Web-{D654CE9D-C965-57D8-EACA-8073F3AA9C17}" dt="2022-12-05T19:22:40.926" v="1380" actId="14100"/>
          <ac:spMkLst>
            <pc:docMk/>
            <pc:sldMk cId="2384729819" sldId="1444"/>
            <ac:spMk id="6" creationId="{51007CBB-0697-DEA7-9983-3E6AA3ED27E0}"/>
          </ac:spMkLst>
        </pc:spChg>
      </pc:sldChg>
      <pc:sldChg chg="modSp new ord">
        <pc:chgData name="Holmes, Ellen [NEA]" userId="S::eholmes@nea.org::8df78491-616d-4641-a13e-176bb27a1b7f" providerId="AD" clId="Web-{D654CE9D-C965-57D8-EACA-8073F3AA9C17}" dt="2022-12-05T19:16:01.757" v="1050" actId="20577"/>
        <pc:sldMkLst>
          <pc:docMk/>
          <pc:sldMk cId="3352647119" sldId="1445"/>
        </pc:sldMkLst>
        <pc:spChg chg="mod">
          <ac:chgData name="Holmes, Ellen [NEA]" userId="S::eholmes@nea.org::8df78491-616d-4641-a13e-176bb27a1b7f" providerId="AD" clId="Web-{D654CE9D-C965-57D8-EACA-8073F3AA9C17}" dt="2022-12-05T19:16:01.757" v="1050" actId="20577"/>
          <ac:spMkLst>
            <pc:docMk/>
            <pc:sldMk cId="3352647119" sldId="1445"/>
            <ac:spMk id="2" creationId="{B8D6B34B-4008-85F1-02DF-976CC7B6A388}"/>
          </ac:spMkLst>
        </pc:spChg>
      </pc:sldChg>
    </pc:docChg>
  </pc:docChgLst>
  <pc:docChgLst>
    <pc:chgData name="Guest User" userId="S::urn:spo:anon#701c719389ca1da9523e007a658960a25f6d148929373ee3e3f4e8b1cc7a2eba::" providerId="AD" clId="Web-{6FE70F64-D8DE-0346-C478-AA2E6B2146AA}"/>
    <pc:docChg chg="modSld">
      <pc:chgData name="Guest User" userId="S::urn:spo:anon#701c719389ca1da9523e007a658960a25f6d148929373ee3e3f4e8b1cc7a2eba::" providerId="AD" clId="Web-{6FE70F64-D8DE-0346-C478-AA2E6B2146AA}" dt="2022-06-16T15:27:00.398" v="76" actId="20577"/>
      <pc:docMkLst>
        <pc:docMk/>
      </pc:docMkLst>
      <pc:sldChg chg="modSp">
        <pc:chgData name="Guest User" userId="S::urn:spo:anon#701c719389ca1da9523e007a658960a25f6d148929373ee3e3f4e8b1cc7a2eba::" providerId="AD" clId="Web-{6FE70F64-D8DE-0346-C478-AA2E6B2146AA}" dt="2022-06-16T15:17:59.761" v="62" actId="20577"/>
        <pc:sldMkLst>
          <pc:docMk/>
          <pc:sldMk cId="1663500328" sldId="1281"/>
        </pc:sldMkLst>
        <pc:graphicFrameChg chg="modGraphic">
          <ac:chgData name="Guest User" userId="S::urn:spo:anon#701c719389ca1da9523e007a658960a25f6d148929373ee3e3f4e8b1cc7a2eba::" providerId="AD" clId="Web-{6FE70F64-D8DE-0346-C478-AA2E6B2146AA}" dt="2022-06-16T15:17:59.761" v="62" actId="20577"/>
          <ac:graphicFrameMkLst>
            <pc:docMk/>
            <pc:sldMk cId="1663500328" sldId="1281"/>
            <ac:graphicFrameMk id="5" creationId="{3D23DCE1-93BA-9625-91B2-C6C1FD34D5B0}"/>
          </ac:graphicFrameMkLst>
        </pc:graphicFrameChg>
      </pc:sldChg>
      <pc:sldChg chg="modSp">
        <pc:chgData name="Guest User" userId="S::urn:spo:anon#701c719389ca1da9523e007a658960a25f6d148929373ee3e3f4e8b1cc7a2eba::" providerId="AD" clId="Web-{6FE70F64-D8DE-0346-C478-AA2E6B2146AA}" dt="2022-06-16T15:27:00.398" v="76" actId="20577"/>
        <pc:sldMkLst>
          <pc:docMk/>
          <pc:sldMk cId="3893323918" sldId="1388"/>
        </pc:sldMkLst>
        <pc:spChg chg="mod">
          <ac:chgData name="Guest User" userId="S::urn:spo:anon#701c719389ca1da9523e007a658960a25f6d148929373ee3e3f4e8b1cc7a2eba::" providerId="AD" clId="Web-{6FE70F64-D8DE-0346-C478-AA2E6B2146AA}" dt="2022-06-16T15:27:00.398" v="76" actId="20577"/>
          <ac:spMkLst>
            <pc:docMk/>
            <pc:sldMk cId="3893323918" sldId="1388"/>
            <ac:spMk id="3" creationId="{BB454F55-FEE9-2B91-7B1A-4C45F390A0E0}"/>
          </ac:spMkLst>
        </pc:spChg>
      </pc:sldChg>
      <pc:sldChg chg="modSp">
        <pc:chgData name="Guest User" userId="S::urn:spo:anon#701c719389ca1da9523e007a658960a25f6d148929373ee3e3f4e8b1cc7a2eba::" providerId="AD" clId="Web-{6FE70F64-D8DE-0346-C478-AA2E6B2146AA}" dt="2022-06-16T15:03:32.048" v="4" actId="20577"/>
        <pc:sldMkLst>
          <pc:docMk/>
          <pc:sldMk cId="71614032" sldId="1402"/>
        </pc:sldMkLst>
        <pc:spChg chg="mod">
          <ac:chgData name="Guest User" userId="S::urn:spo:anon#701c719389ca1da9523e007a658960a25f6d148929373ee3e3f4e8b1cc7a2eba::" providerId="AD" clId="Web-{6FE70F64-D8DE-0346-C478-AA2E6B2146AA}" dt="2022-06-16T15:03:32.048" v="4" actId="20577"/>
          <ac:spMkLst>
            <pc:docMk/>
            <pc:sldMk cId="71614032" sldId="1402"/>
            <ac:spMk id="3" creationId="{DDFB33DE-2FD1-2CD8-D984-4858CC60758B}"/>
          </ac:spMkLst>
        </pc:spChg>
      </pc:sldChg>
      <pc:sldChg chg="modSp">
        <pc:chgData name="Guest User" userId="S::urn:spo:anon#701c719389ca1da9523e007a658960a25f6d148929373ee3e3f4e8b1cc7a2eba::" providerId="AD" clId="Web-{6FE70F64-D8DE-0346-C478-AA2E6B2146AA}" dt="2022-06-16T15:19:34.963" v="69" actId="20577"/>
        <pc:sldMkLst>
          <pc:docMk/>
          <pc:sldMk cId="1387737238" sldId="1426"/>
        </pc:sldMkLst>
        <pc:spChg chg="mod">
          <ac:chgData name="Guest User" userId="S::urn:spo:anon#701c719389ca1da9523e007a658960a25f6d148929373ee3e3f4e8b1cc7a2eba::" providerId="AD" clId="Web-{6FE70F64-D8DE-0346-C478-AA2E6B2146AA}" dt="2022-06-16T15:19:34.963" v="69" actId="20577"/>
          <ac:spMkLst>
            <pc:docMk/>
            <pc:sldMk cId="1387737238" sldId="1426"/>
            <ac:spMk id="3" creationId="{85722AD9-1ECD-60B5-95C6-9C6B7AF780E6}"/>
          </ac:spMkLst>
        </pc:spChg>
      </pc:sldChg>
    </pc:docChg>
  </pc:docChgLst>
  <pc:docChgLst>
    <pc:chgData name="Guest User" userId="S::urn:spo:anon#2ea1203d60072e0d27a4565496ca1e6cd8a8d553e90c2626ab8b1265fb15be13::" providerId="AD" clId="Web-{4EB1D628-16DA-EE52-A0D2-5F8BEDD63191}"/>
    <pc:docChg chg="addSld delSld modSld sldOrd addMainMaster">
      <pc:chgData name="Guest User" userId="S::urn:spo:anon#2ea1203d60072e0d27a4565496ca1e6cd8a8d553e90c2626ab8b1265fb15be13::" providerId="AD" clId="Web-{4EB1D628-16DA-EE52-A0D2-5F8BEDD63191}" dt="2022-03-28T20:01:41.283" v="1057"/>
      <pc:docMkLst>
        <pc:docMk/>
      </pc:docMkLst>
      <pc:sldChg chg="modNotes">
        <pc:chgData name="Guest User" userId="S::urn:spo:anon#2ea1203d60072e0d27a4565496ca1e6cd8a8d553e90c2626ab8b1265fb15be13::" providerId="AD" clId="Web-{4EB1D628-16DA-EE52-A0D2-5F8BEDD63191}" dt="2022-03-28T17:33:29.128" v="2"/>
        <pc:sldMkLst>
          <pc:docMk/>
          <pc:sldMk cId="52832466" sldId="1279"/>
        </pc:sldMkLst>
      </pc:sldChg>
      <pc:sldChg chg="ord">
        <pc:chgData name="Guest User" userId="S::urn:spo:anon#2ea1203d60072e0d27a4565496ca1e6cd8a8d553e90c2626ab8b1265fb15be13::" providerId="AD" clId="Web-{4EB1D628-16DA-EE52-A0D2-5F8BEDD63191}" dt="2022-03-28T17:36:26.509" v="3"/>
        <pc:sldMkLst>
          <pc:docMk/>
          <pc:sldMk cId="1663500328" sldId="1281"/>
        </pc:sldMkLst>
      </pc:sldChg>
      <pc:sldChg chg="addSp delSp modSp mod setBg">
        <pc:chgData name="Guest User" userId="S::urn:spo:anon#2ea1203d60072e0d27a4565496ca1e6cd8a8d553e90c2626ab8b1265fb15be13::" providerId="AD" clId="Web-{4EB1D628-16DA-EE52-A0D2-5F8BEDD63191}" dt="2022-03-28T19:37:56.569" v="1002" actId="14100"/>
        <pc:sldMkLst>
          <pc:docMk/>
          <pc:sldMk cId="729875348" sldId="1284"/>
        </pc:sldMkLst>
        <pc:spChg chg="mod">
          <ac:chgData name="Guest User" userId="S::urn:spo:anon#2ea1203d60072e0d27a4565496ca1e6cd8a8d553e90c2626ab8b1265fb15be13::" providerId="AD" clId="Web-{4EB1D628-16DA-EE52-A0D2-5F8BEDD63191}" dt="2022-03-28T19:37:48.319" v="1000"/>
          <ac:spMkLst>
            <pc:docMk/>
            <pc:sldMk cId="729875348" sldId="1284"/>
            <ac:spMk id="2" creationId="{00000000-0000-0000-0000-000000000000}"/>
          </ac:spMkLst>
        </pc:spChg>
        <pc:spChg chg="del mod">
          <ac:chgData name="Guest User" userId="S::urn:spo:anon#2ea1203d60072e0d27a4565496ca1e6cd8a8d553e90c2626ab8b1265fb15be13::" providerId="AD" clId="Web-{4EB1D628-16DA-EE52-A0D2-5F8BEDD63191}" dt="2022-03-28T19:37:15.349" v="992"/>
          <ac:spMkLst>
            <pc:docMk/>
            <pc:sldMk cId="729875348" sldId="1284"/>
            <ac:spMk id="3" creationId="{00000000-0000-0000-0000-000000000000}"/>
          </ac:spMkLst>
        </pc:spChg>
        <pc:spChg chg="add del mod">
          <ac:chgData name="Guest User" userId="S::urn:spo:anon#2ea1203d60072e0d27a4565496ca1e6cd8a8d553e90c2626ab8b1265fb15be13::" providerId="AD" clId="Web-{4EB1D628-16DA-EE52-A0D2-5F8BEDD63191}" dt="2022-03-28T19:37:20.334" v="993"/>
          <ac:spMkLst>
            <pc:docMk/>
            <pc:sldMk cId="729875348" sldId="1284"/>
            <ac:spMk id="186" creationId="{114285B8-033A-DC43-2520-EDA5F98629C6}"/>
          </ac:spMkLst>
        </pc:spChg>
        <pc:graphicFrameChg chg="add mod modGraphic">
          <ac:chgData name="Guest User" userId="S::urn:spo:anon#2ea1203d60072e0d27a4565496ca1e6cd8a8d553e90c2626ab8b1265fb15be13::" providerId="AD" clId="Web-{4EB1D628-16DA-EE52-A0D2-5F8BEDD63191}" dt="2022-03-28T19:37:56.569" v="1002" actId="14100"/>
          <ac:graphicFrameMkLst>
            <pc:docMk/>
            <pc:sldMk cId="729875348" sldId="1284"/>
            <ac:graphicFrameMk id="4" creationId="{6DE7D0E2-DBF5-8A8C-6E24-63F7328EB9C9}"/>
          </ac:graphicFrameMkLst>
        </pc:graphicFrameChg>
      </pc:sldChg>
      <pc:sldChg chg="del">
        <pc:chgData name="Guest User" userId="S::urn:spo:anon#2ea1203d60072e0d27a4565496ca1e6cd8a8d553e90c2626ab8b1265fb15be13::" providerId="AD" clId="Web-{4EB1D628-16DA-EE52-A0D2-5F8BEDD63191}" dt="2022-03-28T19:39:42.760" v="1050"/>
        <pc:sldMkLst>
          <pc:docMk/>
          <pc:sldMk cId="3334477331" sldId="1285"/>
        </pc:sldMkLst>
      </pc:sldChg>
      <pc:sldChg chg="del">
        <pc:chgData name="Guest User" userId="S::urn:spo:anon#2ea1203d60072e0d27a4565496ca1e6cd8a8d553e90c2626ab8b1265fb15be13::" providerId="AD" clId="Web-{4EB1D628-16DA-EE52-A0D2-5F8BEDD63191}" dt="2022-03-28T20:01:39.314" v="1056"/>
        <pc:sldMkLst>
          <pc:docMk/>
          <pc:sldMk cId="563279332" sldId="1355"/>
        </pc:sldMkLst>
      </pc:sldChg>
      <pc:sldChg chg="del">
        <pc:chgData name="Guest User" userId="S::urn:spo:anon#2ea1203d60072e0d27a4565496ca1e6cd8a8d553e90c2626ab8b1265fb15be13::" providerId="AD" clId="Web-{4EB1D628-16DA-EE52-A0D2-5F8BEDD63191}" dt="2022-03-28T18:04:37.466" v="202"/>
        <pc:sldMkLst>
          <pc:docMk/>
          <pc:sldMk cId="2818220312" sldId="1380"/>
        </pc:sldMkLst>
      </pc:sldChg>
      <pc:sldChg chg="modSp">
        <pc:chgData name="Guest User" userId="S::urn:spo:anon#2ea1203d60072e0d27a4565496ca1e6cd8a8d553e90c2626ab8b1265fb15be13::" providerId="AD" clId="Web-{4EB1D628-16DA-EE52-A0D2-5F8BEDD63191}" dt="2022-03-28T20:01:22.157" v="1055" actId="20577"/>
        <pc:sldMkLst>
          <pc:docMk/>
          <pc:sldMk cId="2378767983" sldId="1383"/>
        </pc:sldMkLst>
        <pc:spChg chg="mod">
          <ac:chgData name="Guest User" userId="S::urn:spo:anon#2ea1203d60072e0d27a4565496ca1e6cd8a8d553e90c2626ab8b1265fb15be13::" providerId="AD" clId="Web-{4EB1D628-16DA-EE52-A0D2-5F8BEDD63191}" dt="2022-03-28T20:01:22.157" v="1055" actId="20577"/>
          <ac:spMkLst>
            <pc:docMk/>
            <pc:sldMk cId="2378767983" sldId="1383"/>
            <ac:spMk id="3" creationId="{E90F637A-28BF-4A83-9C2E-79664D85C545}"/>
          </ac:spMkLst>
        </pc:spChg>
      </pc:sldChg>
      <pc:sldChg chg="del">
        <pc:chgData name="Guest User" userId="S::urn:spo:anon#2ea1203d60072e0d27a4565496ca1e6cd8a8d553e90c2626ab8b1265fb15be13::" providerId="AD" clId="Web-{4EB1D628-16DA-EE52-A0D2-5F8BEDD63191}" dt="2022-03-28T20:01:41.283" v="1057"/>
        <pc:sldMkLst>
          <pc:docMk/>
          <pc:sldMk cId="3740768353" sldId="1387"/>
        </pc:sldMkLst>
      </pc:sldChg>
      <pc:sldChg chg="addSp delSp modSp modNotes">
        <pc:chgData name="Guest User" userId="S::urn:spo:anon#2ea1203d60072e0d27a4565496ca1e6cd8a8d553e90c2626ab8b1265fb15be13::" providerId="AD" clId="Web-{4EB1D628-16DA-EE52-A0D2-5F8BEDD63191}" dt="2022-03-28T18:27:28.022" v="533" actId="1076"/>
        <pc:sldMkLst>
          <pc:docMk/>
          <pc:sldMk cId="3893323918" sldId="1388"/>
        </pc:sldMkLst>
        <pc:spChg chg="mod">
          <ac:chgData name="Guest User" userId="S::urn:spo:anon#2ea1203d60072e0d27a4565496ca1e6cd8a8d553e90c2626ab8b1265fb15be13::" providerId="AD" clId="Web-{4EB1D628-16DA-EE52-A0D2-5F8BEDD63191}" dt="2022-03-28T18:26:49.677" v="531" actId="20577"/>
          <ac:spMkLst>
            <pc:docMk/>
            <pc:sldMk cId="3893323918" sldId="1388"/>
            <ac:spMk id="2" creationId="{560F077C-8E97-05BC-82A6-C463ED152111}"/>
          </ac:spMkLst>
        </pc:spChg>
        <pc:spChg chg="mod">
          <ac:chgData name="Guest User" userId="S::urn:spo:anon#2ea1203d60072e0d27a4565496ca1e6cd8a8d553e90c2626ab8b1265fb15be13::" providerId="AD" clId="Web-{4EB1D628-16DA-EE52-A0D2-5F8BEDD63191}" dt="2022-03-28T18:16:57.441" v="330" actId="20577"/>
          <ac:spMkLst>
            <pc:docMk/>
            <pc:sldMk cId="3893323918" sldId="1388"/>
            <ac:spMk id="3" creationId="{BB454F55-FEE9-2B91-7B1A-4C45F390A0E0}"/>
          </ac:spMkLst>
        </pc:spChg>
        <pc:spChg chg="add del mod">
          <ac:chgData name="Guest User" userId="S::urn:spo:anon#2ea1203d60072e0d27a4565496ca1e6cd8a8d553e90c2626ab8b1265fb15be13::" providerId="AD" clId="Web-{4EB1D628-16DA-EE52-A0D2-5F8BEDD63191}" dt="2022-03-28T18:09:27.099" v="215"/>
          <ac:spMkLst>
            <pc:docMk/>
            <pc:sldMk cId="3893323918" sldId="1388"/>
            <ac:spMk id="5" creationId="{91B929C3-0EF8-5A0B-33FA-847D9B48FE73}"/>
          </ac:spMkLst>
        </pc:spChg>
        <pc:picChg chg="add mod ord">
          <ac:chgData name="Guest User" userId="S::urn:spo:anon#2ea1203d60072e0d27a4565496ca1e6cd8a8d553e90c2626ab8b1265fb15be13::" providerId="AD" clId="Web-{4EB1D628-16DA-EE52-A0D2-5F8BEDD63191}" dt="2022-03-28T18:10:33.398" v="233"/>
          <ac:picMkLst>
            <pc:docMk/>
            <pc:sldMk cId="3893323918" sldId="1388"/>
            <ac:picMk id="4" creationId="{FEBC5E64-FFE4-469C-440D-C9701619C26D}"/>
          </ac:picMkLst>
        </pc:picChg>
        <pc:picChg chg="add del mod">
          <ac:chgData name="Guest User" userId="S::urn:spo:anon#2ea1203d60072e0d27a4565496ca1e6cd8a8d553e90c2626ab8b1265fb15be13::" providerId="AD" clId="Web-{4EB1D628-16DA-EE52-A0D2-5F8BEDD63191}" dt="2022-03-28T18:27:28.022" v="533" actId="1076"/>
          <ac:picMkLst>
            <pc:docMk/>
            <pc:sldMk cId="3893323918" sldId="1388"/>
            <ac:picMk id="7" creationId="{423E8905-A646-5FA4-B308-3B30EA1E6001}"/>
          </ac:picMkLst>
        </pc:picChg>
      </pc:sldChg>
      <pc:sldChg chg="addSp delSp modSp mod ord setBg">
        <pc:chgData name="Guest User" userId="S::urn:spo:anon#2ea1203d60072e0d27a4565496ca1e6cd8a8d553e90c2626ab8b1265fb15be13::" providerId="AD" clId="Web-{4EB1D628-16DA-EE52-A0D2-5F8BEDD63191}" dt="2022-03-28T18:05:39.499" v="207" actId="14100"/>
        <pc:sldMkLst>
          <pc:docMk/>
          <pc:sldMk cId="1795629612" sldId="1390"/>
        </pc:sldMkLst>
        <pc:spChg chg="mod">
          <ac:chgData name="Guest User" userId="S::urn:spo:anon#2ea1203d60072e0d27a4565496ca1e6cd8a8d553e90c2626ab8b1265fb15be13::" providerId="AD" clId="Web-{4EB1D628-16DA-EE52-A0D2-5F8BEDD63191}" dt="2022-03-28T18:05:24.201" v="204"/>
          <ac:spMkLst>
            <pc:docMk/>
            <pc:sldMk cId="1795629612" sldId="1390"/>
            <ac:spMk id="2" creationId="{AD3FDBE0-5BFE-4105-84A8-7CB660876722}"/>
          </ac:spMkLst>
        </pc:spChg>
        <pc:spChg chg="del">
          <ac:chgData name="Guest User" userId="S::urn:spo:anon#2ea1203d60072e0d27a4565496ca1e6cd8a8d553e90c2626ab8b1265fb15be13::" providerId="AD" clId="Web-{4EB1D628-16DA-EE52-A0D2-5F8BEDD63191}" dt="2022-03-28T18:05:24.201" v="204"/>
          <ac:spMkLst>
            <pc:docMk/>
            <pc:sldMk cId="1795629612" sldId="1390"/>
            <ac:spMk id="3" creationId="{34FE66EE-5B27-432A-A286-FE80911A6D82}"/>
          </ac:spMkLst>
        </pc:spChg>
        <pc:spChg chg="add">
          <ac:chgData name="Guest User" userId="S::urn:spo:anon#2ea1203d60072e0d27a4565496ca1e6cd8a8d553e90c2626ab8b1265fb15be13::" providerId="AD" clId="Web-{4EB1D628-16DA-EE52-A0D2-5F8BEDD63191}" dt="2022-03-28T18:05:24.201" v="204"/>
          <ac:spMkLst>
            <pc:docMk/>
            <pc:sldMk cId="1795629612" sldId="1390"/>
            <ac:spMk id="9" creationId="{EE1530B0-6F96-46C0-8B3E-3215CB756BE4}"/>
          </ac:spMkLst>
        </pc:spChg>
        <pc:spChg chg="add">
          <ac:chgData name="Guest User" userId="S::urn:spo:anon#2ea1203d60072e0d27a4565496ca1e6cd8a8d553e90c2626ab8b1265fb15be13::" providerId="AD" clId="Web-{4EB1D628-16DA-EE52-A0D2-5F8BEDD63191}" dt="2022-03-28T18:05:24.201" v="204"/>
          <ac:spMkLst>
            <pc:docMk/>
            <pc:sldMk cId="1795629612" sldId="1390"/>
            <ac:spMk id="11" creationId="{754910CF-1B56-45D3-960A-E89F7B3B9131}"/>
          </ac:spMkLst>
        </pc:spChg>
        <pc:spChg chg="add">
          <ac:chgData name="Guest User" userId="S::urn:spo:anon#2ea1203d60072e0d27a4565496ca1e6cd8a8d553e90c2626ab8b1265fb15be13::" providerId="AD" clId="Web-{4EB1D628-16DA-EE52-A0D2-5F8BEDD63191}" dt="2022-03-28T18:05:24.201" v="204"/>
          <ac:spMkLst>
            <pc:docMk/>
            <pc:sldMk cId="1795629612" sldId="1390"/>
            <ac:spMk id="13" creationId="{6669F804-A677-4B75-95F4-A5E4426FB774}"/>
          </ac:spMkLst>
        </pc:spChg>
        <pc:graphicFrameChg chg="add mod modGraphic">
          <ac:chgData name="Guest User" userId="S::urn:spo:anon#2ea1203d60072e0d27a4565496ca1e6cd8a8d553e90c2626ab8b1265fb15be13::" providerId="AD" clId="Web-{4EB1D628-16DA-EE52-A0D2-5F8BEDD63191}" dt="2022-03-28T18:05:39.499" v="207" actId="14100"/>
          <ac:graphicFrameMkLst>
            <pc:docMk/>
            <pc:sldMk cId="1795629612" sldId="1390"/>
            <ac:graphicFrameMk id="5" creationId="{197D939D-926A-5C38-EA1F-CCE1F126387A}"/>
          </ac:graphicFrameMkLst>
        </pc:graphicFrameChg>
      </pc:sldChg>
      <pc:sldChg chg="modSp">
        <pc:chgData name="Guest User" userId="S::urn:spo:anon#2ea1203d60072e0d27a4565496ca1e6cd8a8d553e90c2626ab8b1265fb15be13::" providerId="AD" clId="Web-{4EB1D628-16DA-EE52-A0D2-5F8BEDD63191}" dt="2022-03-28T18:19:28.414" v="374" actId="1076"/>
        <pc:sldMkLst>
          <pc:docMk/>
          <pc:sldMk cId="71614032" sldId="1402"/>
        </pc:sldMkLst>
        <pc:spChg chg="mod">
          <ac:chgData name="Guest User" userId="S::urn:spo:anon#2ea1203d60072e0d27a4565496ca1e6cd8a8d553e90c2626ab8b1265fb15be13::" providerId="AD" clId="Web-{4EB1D628-16DA-EE52-A0D2-5F8BEDD63191}" dt="2022-03-28T18:19:28.414" v="374" actId="1076"/>
          <ac:spMkLst>
            <pc:docMk/>
            <pc:sldMk cId="71614032" sldId="1402"/>
            <ac:spMk id="3" creationId="{DDFB33DE-2FD1-2CD8-D984-4858CC60758B}"/>
          </ac:spMkLst>
        </pc:spChg>
      </pc:sldChg>
      <pc:sldChg chg="ord">
        <pc:chgData name="Guest User" userId="S::urn:spo:anon#2ea1203d60072e0d27a4565496ca1e6cd8a8d553e90c2626ab8b1265fb15be13::" providerId="AD" clId="Web-{4EB1D628-16DA-EE52-A0D2-5F8BEDD63191}" dt="2022-03-28T17:37:27.588" v="4"/>
        <pc:sldMkLst>
          <pc:docMk/>
          <pc:sldMk cId="1143954864" sldId="1405"/>
        </pc:sldMkLst>
      </pc:sldChg>
      <pc:sldChg chg="addSp delSp modSp new ord">
        <pc:chgData name="Guest User" userId="S::urn:spo:anon#2ea1203d60072e0d27a4565496ca1e6cd8a8d553e90c2626ab8b1265fb15be13::" providerId="AD" clId="Web-{4EB1D628-16DA-EE52-A0D2-5F8BEDD63191}" dt="2022-03-28T17:50:51.363" v="162" actId="14100"/>
        <pc:sldMkLst>
          <pc:docMk/>
          <pc:sldMk cId="2856910438" sldId="1407"/>
        </pc:sldMkLst>
        <pc:spChg chg="mod">
          <ac:chgData name="Guest User" userId="S::urn:spo:anon#2ea1203d60072e0d27a4565496ca1e6cd8a8d553e90c2626ab8b1265fb15be13::" providerId="AD" clId="Web-{4EB1D628-16DA-EE52-A0D2-5F8BEDD63191}" dt="2022-03-28T17:45:27.056" v="16" actId="20577"/>
          <ac:spMkLst>
            <pc:docMk/>
            <pc:sldMk cId="2856910438" sldId="1407"/>
            <ac:spMk id="2" creationId="{DCC4F018-0C7B-B84B-86CD-36F4DE7CED6B}"/>
          </ac:spMkLst>
        </pc:spChg>
        <pc:spChg chg="mod">
          <ac:chgData name="Guest User" userId="S::urn:spo:anon#2ea1203d60072e0d27a4565496ca1e6cd8a8d553e90c2626ab8b1265fb15be13::" providerId="AD" clId="Web-{4EB1D628-16DA-EE52-A0D2-5F8BEDD63191}" dt="2022-03-28T17:50:51.363" v="162" actId="14100"/>
          <ac:spMkLst>
            <pc:docMk/>
            <pc:sldMk cId="2856910438" sldId="1407"/>
            <ac:spMk id="3" creationId="{60CC3B8E-7523-9360-B0BA-C80F68E426D3}"/>
          </ac:spMkLst>
        </pc:spChg>
        <pc:spChg chg="add del mod">
          <ac:chgData name="Guest User" userId="S::urn:spo:anon#2ea1203d60072e0d27a4565496ca1e6cd8a8d553e90c2626ab8b1265fb15be13::" providerId="AD" clId="Web-{4EB1D628-16DA-EE52-A0D2-5F8BEDD63191}" dt="2022-03-28T17:50:10.283" v="154"/>
          <ac:spMkLst>
            <pc:docMk/>
            <pc:sldMk cId="2856910438" sldId="1407"/>
            <ac:spMk id="5" creationId="{54CF0C9A-B337-F117-DF8D-EF7607A66B73}"/>
          </ac:spMkLst>
        </pc:spChg>
        <pc:picChg chg="add mod">
          <ac:chgData name="Guest User" userId="S::urn:spo:anon#2ea1203d60072e0d27a4565496ca1e6cd8a8d553e90c2626ab8b1265fb15be13::" providerId="AD" clId="Web-{4EB1D628-16DA-EE52-A0D2-5F8BEDD63191}" dt="2022-03-28T17:50:28.596" v="158" actId="14100"/>
          <ac:picMkLst>
            <pc:docMk/>
            <pc:sldMk cId="2856910438" sldId="1407"/>
            <ac:picMk id="4" creationId="{0879AD1F-65DC-A79C-2E7C-93C422AD57D6}"/>
          </ac:picMkLst>
        </pc:picChg>
      </pc:sldChg>
      <pc:sldChg chg="modSp add ord replId">
        <pc:chgData name="Guest User" userId="S::urn:spo:anon#2ea1203d60072e0d27a4565496ca1e6cd8a8d553e90c2626ab8b1265fb15be13::" providerId="AD" clId="Web-{4EB1D628-16DA-EE52-A0D2-5F8BEDD63191}" dt="2022-03-28T17:53:21.102" v="190" actId="14100"/>
        <pc:sldMkLst>
          <pc:docMk/>
          <pc:sldMk cId="30393662" sldId="1408"/>
        </pc:sldMkLst>
        <pc:spChg chg="mod">
          <ac:chgData name="Guest User" userId="S::urn:spo:anon#2ea1203d60072e0d27a4565496ca1e6cd8a8d553e90c2626ab8b1265fb15be13::" providerId="AD" clId="Web-{4EB1D628-16DA-EE52-A0D2-5F8BEDD63191}" dt="2022-03-28T17:53:21.102" v="190" actId="14100"/>
          <ac:spMkLst>
            <pc:docMk/>
            <pc:sldMk cId="30393662" sldId="1408"/>
            <ac:spMk id="3" creationId="{60CC3B8E-7523-9360-B0BA-C80F68E426D3}"/>
          </ac:spMkLst>
        </pc:spChg>
        <pc:picChg chg="mod">
          <ac:chgData name="Guest User" userId="S::urn:spo:anon#2ea1203d60072e0d27a4565496ca1e6cd8a8d553e90c2626ab8b1265fb15be13::" providerId="AD" clId="Web-{4EB1D628-16DA-EE52-A0D2-5F8BEDD63191}" dt="2022-03-28T17:53:17.164" v="189" actId="1076"/>
          <ac:picMkLst>
            <pc:docMk/>
            <pc:sldMk cId="30393662" sldId="1408"/>
            <ac:picMk id="4" creationId="{0879AD1F-65DC-A79C-2E7C-93C422AD57D6}"/>
          </ac:picMkLst>
        </pc:picChg>
      </pc:sldChg>
      <pc:sldChg chg="modSp add ord">
        <pc:chgData name="Guest User" userId="S::urn:spo:anon#2ea1203d60072e0d27a4565496ca1e6cd8a8d553e90c2626ab8b1265fb15be13::" providerId="AD" clId="Web-{4EB1D628-16DA-EE52-A0D2-5F8BEDD63191}" dt="2022-03-28T18:04:22.043" v="201" actId="20577"/>
        <pc:sldMkLst>
          <pc:docMk/>
          <pc:sldMk cId="3100237667" sldId="1409"/>
        </pc:sldMkLst>
        <pc:spChg chg="mod">
          <ac:chgData name="Guest User" userId="S::urn:spo:anon#2ea1203d60072e0d27a4565496ca1e6cd8a8d553e90c2626ab8b1265fb15be13::" providerId="AD" clId="Web-{4EB1D628-16DA-EE52-A0D2-5F8BEDD63191}" dt="2022-03-28T18:04:22.043" v="201" actId="20577"/>
          <ac:spMkLst>
            <pc:docMk/>
            <pc:sldMk cId="3100237667" sldId="1409"/>
            <ac:spMk id="3" creationId="{60CC3B8E-7523-9360-B0BA-C80F68E426D3}"/>
          </ac:spMkLst>
        </pc:spChg>
      </pc:sldChg>
      <pc:sldChg chg="add ord replId">
        <pc:chgData name="Guest User" userId="S::urn:spo:anon#2ea1203d60072e0d27a4565496ca1e6cd8a8d553e90c2626ab8b1265fb15be13::" providerId="AD" clId="Web-{4EB1D628-16DA-EE52-A0D2-5F8BEDD63191}" dt="2022-03-28T18:02:03.148" v="194"/>
        <pc:sldMkLst>
          <pc:docMk/>
          <pc:sldMk cId="4112218277" sldId="1410"/>
        </pc:sldMkLst>
      </pc:sldChg>
      <pc:sldChg chg="delSp modSp add replId">
        <pc:chgData name="Guest User" userId="S::urn:spo:anon#2ea1203d60072e0d27a4565496ca1e6cd8a8d553e90c2626ab8b1265fb15be13::" providerId="AD" clId="Web-{4EB1D628-16DA-EE52-A0D2-5F8BEDD63191}" dt="2022-03-28T18:25:29.284" v="527" actId="1076"/>
        <pc:sldMkLst>
          <pc:docMk/>
          <pc:sldMk cId="858880978" sldId="1411"/>
        </pc:sldMkLst>
        <pc:spChg chg="mod">
          <ac:chgData name="Guest User" userId="S::urn:spo:anon#2ea1203d60072e0d27a4565496ca1e6cd8a8d553e90c2626ab8b1265fb15be13::" providerId="AD" clId="Web-{4EB1D628-16DA-EE52-A0D2-5F8BEDD63191}" dt="2022-03-28T18:23:03.811" v="448" actId="1076"/>
          <ac:spMkLst>
            <pc:docMk/>
            <pc:sldMk cId="858880978" sldId="1411"/>
            <ac:spMk id="2" creationId="{560F077C-8E97-05BC-82A6-C463ED152111}"/>
          </ac:spMkLst>
        </pc:spChg>
        <pc:spChg chg="mod">
          <ac:chgData name="Guest User" userId="S::urn:spo:anon#2ea1203d60072e0d27a4565496ca1e6cd8a8d553e90c2626ab8b1265fb15be13::" providerId="AD" clId="Web-{4EB1D628-16DA-EE52-A0D2-5F8BEDD63191}" dt="2022-03-28T18:25:25.472" v="526" actId="20577"/>
          <ac:spMkLst>
            <pc:docMk/>
            <pc:sldMk cId="858880978" sldId="1411"/>
            <ac:spMk id="3" creationId="{BB454F55-FEE9-2B91-7B1A-4C45F390A0E0}"/>
          </ac:spMkLst>
        </pc:spChg>
        <pc:picChg chg="mod">
          <ac:chgData name="Guest User" userId="S::urn:spo:anon#2ea1203d60072e0d27a4565496ca1e6cd8a8d553e90c2626ab8b1265fb15be13::" providerId="AD" clId="Web-{4EB1D628-16DA-EE52-A0D2-5F8BEDD63191}" dt="2022-03-28T18:25:29.284" v="527" actId="1076"/>
          <ac:picMkLst>
            <pc:docMk/>
            <pc:sldMk cId="858880978" sldId="1411"/>
            <ac:picMk id="4" creationId="{FEBC5E64-FFE4-469C-440D-C9701619C26D}"/>
          </ac:picMkLst>
        </pc:picChg>
        <pc:picChg chg="del">
          <ac:chgData name="Guest User" userId="S::urn:spo:anon#2ea1203d60072e0d27a4565496ca1e6cd8a8d553e90c2626ab8b1265fb15be13::" providerId="AD" clId="Web-{4EB1D628-16DA-EE52-A0D2-5F8BEDD63191}" dt="2022-03-28T18:21:48.184" v="407"/>
          <ac:picMkLst>
            <pc:docMk/>
            <pc:sldMk cId="858880978" sldId="1411"/>
            <ac:picMk id="7" creationId="{423E8905-A646-5FA4-B308-3B30EA1E6001}"/>
          </ac:picMkLst>
        </pc:picChg>
      </pc:sldChg>
      <pc:sldChg chg="modSp add replId">
        <pc:chgData name="Guest User" userId="S::urn:spo:anon#2ea1203d60072e0d27a4565496ca1e6cd8a8d553e90c2626ab8b1265fb15be13::" providerId="AD" clId="Web-{4EB1D628-16DA-EE52-A0D2-5F8BEDD63191}" dt="2022-03-28T18:39:17.262" v="647" actId="14100"/>
        <pc:sldMkLst>
          <pc:docMk/>
          <pc:sldMk cId="2311468476" sldId="1412"/>
        </pc:sldMkLst>
        <pc:spChg chg="mod">
          <ac:chgData name="Guest User" userId="S::urn:spo:anon#2ea1203d60072e0d27a4565496ca1e6cd8a8d553e90c2626ab8b1265fb15be13::" providerId="AD" clId="Web-{4EB1D628-16DA-EE52-A0D2-5F8BEDD63191}" dt="2022-03-28T18:35:21.568" v="540" actId="20577"/>
          <ac:spMkLst>
            <pc:docMk/>
            <pc:sldMk cId="2311468476" sldId="1412"/>
            <ac:spMk id="2" creationId="{560F077C-8E97-05BC-82A6-C463ED152111}"/>
          </ac:spMkLst>
        </pc:spChg>
        <pc:spChg chg="mod">
          <ac:chgData name="Guest User" userId="S::urn:spo:anon#2ea1203d60072e0d27a4565496ca1e6cd8a8d553e90c2626ab8b1265fb15be13::" providerId="AD" clId="Web-{4EB1D628-16DA-EE52-A0D2-5F8BEDD63191}" dt="2022-03-28T18:39:17.262" v="647" actId="14100"/>
          <ac:spMkLst>
            <pc:docMk/>
            <pc:sldMk cId="2311468476" sldId="1412"/>
            <ac:spMk id="3" creationId="{BB454F55-FEE9-2B91-7B1A-4C45F390A0E0}"/>
          </ac:spMkLst>
        </pc:spChg>
        <pc:picChg chg="mod">
          <ac:chgData name="Guest User" userId="S::urn:spo:anon#2ea1203d60072e0d27a4565496ca1e6cd8a8d553e90c2626ab8b1265fb15be13::" providerId="AD" clId="Web-{4EB1D628-16DA-EE52-A0D2-5F8BEDD63191}" dt="2022-03-28T18:35:17.286" v="539" actId="1076"/>
          <ac:picMkLst>
            <pc:docMk/>
            <pc:sldMk cId="2311468476" sldId="1412"/>
            <ac:picMk id="4" creationId="{FEBC5E64-FFE4-469C-440D-C9701619C26D}"/>
          </ac:picMkLst>
        </pc:picChg>
      </pc:sldChg>
      <pc:sldChg chg="modSp add ord replId">
        <pc:chgData name="Guest User" userId="S::urn:spo:anon#2ea1203d60072e0d27a4565496ca1e6cd8a8d553e90c2626ab8b1265fb15be13::" providerId="AD" clId="Web-{4EB1D628-16DA-EE52-A0D2-5F8BEDD63191}" dt="2022-03-28T18:43:25.192" v="732" actId="1076"/>
        <pc:sldMkLst>
          <pc:docMk/>
          <pc:sldMk cId="2424314386" sldId="1413"/>
        </pc:sldMkLst>
        <pc:spChg chg="mod">
          <ac:chgData name="Guest User" userId="S::urn:spo:anon#2ea1203d60072e0d27a4565496ca1e6cd8a8d553e90c2626ab8b1265fb15be13::" providerId="AD" clId="Web-{4EB1D628-16DA-EE52-A0D2-5F8BEDD63191}" dt="2022-03-28T18:43:14.004" v="730" actId="20577"/>
          <ac:spMkLst>
            <pc:docMk/>
            <pc:sldMk cId="2424314386" sldId="1413"/>
            <ac:spMk id="3" creationId="{00000000-0000-0000-0000-000000000000}"/>
          </ac:spMkLst>
        </pc:spChg>
        <pc:picChg chg="mod ord">
          <ac:chgData name="Guest User" userId="S::urn:spo:anon#2ea1203d60072e0d27a4565496ca1e6cd8a8d553e90c2626ab8b1265fb15be13::" providerId="AD" clId="Web-{4EB1D628-16DA-EE52-A0D2-5F8BEDD63191}" dt="2022-03-28T18:43:25.192" v="732" actId="1076"/>
          <ac:picMkLst>
            <pc:docMk/>
            <pc:sldMk cId="2424314386" sldId="1413"/>
            <ac:picMk id="4" creationId="{BE559CB4-CC0C-4E57-A306-6AF5B8BE73EB}"/>
          </ac:picMkLst>
        </pc:picChg>
      </pc:sldChg>
      <pc:sldChg chg="add del ord">
        <pc:chgData name="Guest User" userId="S::urn:spo:anon#2ea1203d60072e0d27a4565496ca1e6cd8a8d553e90c2626ab8b1265fb15be13::" providerId="AD" clId="Web-{4EB1D628-16DA-EE52-A0D2-5F8BEDD63191}" dt="2022-03-28T19:12:56.448" v="941"/>
        <pc:sldMkLst>
          <pc:docMk/>
          <pc:sldMk cId="3350451836" sldId="1414"/>
        </pc:sldMkLst>
      </pc:sldChg>
      <pc:sldChg chg="add del ord">
        <pc:chgData name="Guest User" userId="S::urn:spo:anon#2ea1203d60072e0d27a4565496ca1e6cd8a8d553e90c2626ab8b1265fb15be13::" providerId="AD" clId="Web-{4EB1D628-16DA-EE52-A0D2-5F8BEDD63191}" dt="2022-03-28T19:12:52.667" v="940"/>
        <pc:sldMkLst>
          <pc:docMk/>
          <pc:sldMk cId="3686980977" sldId="1415"/>
        </pc:sldMkLst>
      </pc:sldChg>
      <pc:sldChg chg="add del">
        <pc:chgData name="Guest User" userId="S::urn:spo:anon#2ea1203d60072e0d27a4565496ca1e6cd8a8d553e90c2626ab8b1265fb15be13::" providerId="AD" clId="Web-{4EB1D628-16DA-EE52-A0D2-5F8BEDD63191}" dt="2022-03-28T19:11:32.664" v="937"/>
        <pc:sldMkLst>
          <pc:docMk/>
          <pc:sldMk cId="856488486" sldId="1416"/>
        </pc:sldMkLst>
      </pc:sldChg>
      <pc:sldChg chg="add del">
        <pc:chgData name="Guest User" userId="S::urn:spo:anon#2ea1203d60072e0d27a4565496ca1e6cd8a8d553e90c2626ab8b1265fb15be13::" providerId="AD" clId="Web-{4EB1D628-16DA-EE52-A0D2-5F8BEDD63191}" dt="2022-03-28T19:08:02.736" v="898"/>
        <pc:sldMkLst>
          <pc:docMk/>
          <pc:sldMk cId="2686110156" sldId="1417"/>
        </pc:sldMkLst>
      </pc:sldChg>
      <pc:sldChg chg="add del">
        <pc:chgData name="Guest User" userId="S::urn:spo:anon#2ea1203d60072e0d27a4565496ca1e6cd8a8d553e90c2626ab8b1265fb15be13::" providerId="AD" clId="Web-{4EB1D628-16DA-EE52-A0D2-5F8BEDD63191}" dt="2022-03-28T19:05:58.982" v="865"/>
        <pc:sldMkLst>
          <pc:docMk/>
          <pc:sldMk cId="3841190875" sldId="1418"/>
        </pc:sldMkLst>
      </pc:sldChg>
      <pc:sldChg chg="add del">
        <pc:chgData name="Guest User" userId="S::urn:spo:anon#2ea1203d60072e0d27a4565496ca1e6cd8a8d553e90c2626ab8b1265fb15be13::" providerId="AD" clId="Web-{4EB1D628-16DA-EE52-A0D2-5F8BEDD63191}" dt="2022-03-28T19:04:34.417" v="841"/>
        <pc:sldMkLst>
          <pc:docMk/>
          <pc:sldMk cId="1003644267" sldId="1419"/>
        </pc:sldMkLst>
      </pc:sldChg>
      <pc:sldChg chg="addSp delSp modSp new">
        <pc:chgData name="Guest User" userId="S::urn:spo:anon#2ea1203d60072e0d27a4565496ca1e6cd8a8d553e90c2626ab8b1265fb15be13::" providerId="AD" clId="Web-{4EB1D628-16DA-EE52-A0D2-5F8BEDD63191}" dt="2022-03-28T19:01:04.630" v="790" actId="14100"/>
        <pc:sldMkLst>
          <pc:docMk/>
          <pc:sldMk cId="870188258" sldId="1420"/>
        </pc:sldMkLst>
        <pc:spChg chg="mod">
          <ac:chgData name="Guest User" userId="S::urn:spo:anon#2ea1203d60072e0d27a4565496ca1e6cd8a8d553e90c2626ab8b1265fb15be13::" providerId="AD" clId="Web-{4EB1D628-16DA-EE52-A0D2-5F8BEDD63191}" dt="2022-03-28T18:59:56.784" v="784" actId="1076"/>
          <ac:spMkLst>
            <pc:docMk/>
            <pc:sldMk cId="870188258" sldId="1420"/>
            <ac:spMk id="2" creationId="{6717F89D-295D-1103-345B-A9FF7BDB10B5}"/>
          </ac:spMkLst>
        </pc:spChg>
        <pc:spChg chg="del">
          <ac:chgData name="Guest User" userId="S::urn:spo:anon#2ea1203d60072e0d27a4565496ca1e6cd8a8d553e90c2626ab8b1265fb15be13::" providerId="AD" clId="Web-{4EB1D628-16DA-EE52-A0D2-5F8BEDD63191}" dt="2022-03-28T18:58:01.109" v="758"/>
          <ac:spMkLst>
            <pc:docMk/>
            <pc:sldMk cId="870188258" sldId="1420"/>
            <ac:spMk id="3" creationId="{E4930662-BAB8-B14E-C2B6-A8ACE67C1321}"/>
          </ac:spMkLst>
        </pc:spChg>
        <pc:spChg chg="add del mod">
          <ac:chgData name="Guest User" userId="S::urn:spo:anon#2ea1203d60072e0d27a4565496ca1e6cd8a8d553e90c2626ab8b1265fb15be13::" providerId="AD" clId="Web-{4EB1D628-16DA-EE52-A0D2-5F8BEDD63191}" dt="2022-03-28T19:00:50.223" v="786"/>
          <ac:spMkLst>
            <pc:docMk/>
            <pc:sldMk cId="870188258" sldId="1420"/>
            <ac:spMk id="6" creationId="{12F92D35-BEA4-E0CA-43BC-ADFF9BC70A25}"/>
          </ac:spMkLst>
        </pc:spChg>
        <pc:picChg chg="add del mod ord modCrop">
          <ac:chgData name="Guest User" userId="S::urn:spo:anon#2ea1203d60072e0d27a4565496ca1e6cd8a8d553e90c2626ab8b1265fb15be13::" providerId="AD" clId="Web-{4EB1D628-16DA-EE52-A0D2-5F8BEDD63191}" dt="2022-03-28T19:00:47.223" v="785"/>
          <ac:picMkLst>
            <pc:docMk/>
            <pc:sldMk cId="870188258" sldId="1420"/>
            <ac:picMk id="4" creationId="{7E1185CC-01E2-DF7F-2115-F933AA223EFE}"/>
          </ac:picMkLst>
        </pc:picChg>
        <pc:picChg chg="add mod ord">
          <ac:chgData name="Guest User" userId="S::urn:spo:anon#2ea1203d60072e0d27a4565496ca1e6cd8a8d553e90c2626ab8b1265fb15be13::" providerId="AD" clId="Web-{4EB1D628-16DA-EE52-A0D2-5F8BEDD63191}" dt="2022-03-28T19:01:04.630" v="790" actId="14100"/>
          <ac:picMkLst>
            <pc:docMk/>
            <pc:sldMk cId="870188258" sldId="1420"/>
            <ac:picMk id="7" creationId="{77902C34-BB7F-A67C-3E0A-3DA59098A995}"/>
          </ac:picMkLst>
        </pc:picChg>
      </pc:sldChg>
      <pc:sldChg chg="add del">
        <pc:chgData name="Guest User" userId="S::urn:spo:anon#2ea1203d60072e0d27a4565496ca1e6cd8a8d553e90c2626ab8b1265fb15be13::" providerId="AD" clId="Web-{4EB1D628-16DA-EE52-A0D2-5F8BEDD63191}" dt="2022-03-28T18:49:30.859" v="744"/>
        <pc:sldMkLst>
          <pc:docMk/>
          <pc:sldMk cId="3622301947" sldId="1420"/>
        </pc:sldMkLst>
      </pc:sldChg>
      <pc:sldChg chg="add del">
        <pc:chgData name="Guest User" userId="S::urn:spo:anon#2ea1203d60072e0d27a4565496ca1e6cd8a8d553e90c2626ab8b1265fb15be13::" providerId="AD" clId="Web-{4EB1D628-16DA-EE52-A0D2-5F8BEDD63191}" dt="2022-03-28T18:49:25.859" v="743"/>
        <pc:sldMkLst>
          <pc:docMk/>
          <pc:sldMk cId="2989849884" sldId="1421"/>
        </pc:sldMkLst>
      </pc:sldChg>
      <pc:sldChg chg="addSp delSp modSp new">
        <pc:chgData name="Guest User" userId="S::urn:spo:anon#2ea1203d60072e0d27a4565496ca1e6cd8a8d553e90c2626ab8b1265fb15be13::" providerId="AD" clId="Web-{4EB1D628-16DA-EE52-A0D2-5F8BEDD63191}" dt="2022-03-28T19:04:22.120" v="840" actId="1076"/>
        <pc:sldMkLst>
          <pc:docMk/>
          <pc:sldMk cId="3592240857" sldId="1421"/>
        </pc:sldMkLst>
        <pc:spChg chg="mod">
          <ac:chgData name="Guest User" userId="S::urn:spo:anon#2ea1203d60072e0d27a4565496ca1e6cd8a8d553e90c2626ab8b1265fb15be13::" providerId="AD" clId="Web-{4EB1D628-16DA-EE52-A0D2-5F8BEDD63191}" dt="2022-03-28T19:02:41.445" v="797" actId="20577"/>
          <ac:spMkLst>
            <pc:docMk/>
            <pc:sldMk cId="3592240857" sldId="1421"/>
            <ac:spMk id="2" creationId="{582BCDC5-4CB9-42E7-D19C-B270690671F0}"/>
          </ac:spMkLst>
        </pc:spChg>
        <pc:spChg chg="mod">
          <ac:chgData name="Guest User" userId="S::urn:spo:anon#2ea1203d60072e0d27a4565496ca1e6cd8a8d553e90c2626ab8b1265fb15be13::" providerId="AD" clId="Web-{4EB1D628-16DA-EE52-A0D2-5F8BEDD63191}" dt="2022-03-28T19:04:22.120" v="840" actId="1076"/>
          <ac:spMkLst>
            <pc:docMk/>
            <pc:sldMk cId="3592240857" sldId="1421"/>
            <ac:spMk id="3" creationId="{B3D1E7D6-DF13-52D7-63A7-BF15116DDF7F}"/>
          </ac:spMkLst>
        </pc:spChg>
        <pc:spChg chg="add del mod">
          <ac:chgData name="Guest User" userId="S::urn:spo:anon#2ea1203d60072e0d27a4565496ca1e6cd8a8d553e90c2626ab8b1265fb15be13::" providerId="AD" clId="Web-{4EB1D628-16DA-EE52-A0D2-5F8BEDD63191}" dt="2022-03-28T19:03:39.056" v="833"/>
          <ac:spMkLst>
            <pc:docMk/>
            <pc:sldMk cId="3592240857" sldId="1421"/>
            <ac:spMk id="5" creationId="{CA3449C6-23D5-C9EE-28D1-7A177AF593C6}"/>
          </ac:spMkLst>
        </pc:spChg>
        <pc:picChg chg="add mod ord">
          <ac:chgData name="Guest User" userId="S::urn:spo:anon#2ea1203d60072e0d27a4565496ca1e6cd8a8d553e90c2626ab8b1265fb15be13::" providerId="AD" clId="Web-{4EB1D628-16DA-EE52-A0D2-5F8BEDD63191}" dt="2022-03-28T19:03:55.463" v="836"/>
          <ac:picMkLst>
            <pc:docMk/>
            <pc:sldMk cId="3592240857" sldId="1421"/>
            <ac:picMk id="4" creationId="{3A5E9591-303E-A9B1-779A-9DFE3944F198}"/>
          </ac:picMkLst>
        </pc:picChg>
      </pc:sldChg>
      <pc:sldChg chg="addSp delSp modSp new mod setBg">
        <pc:chgData name="Guest User" userId="S::urn:spo:anon#2ea1203d60072e0d27a4565496ca1e6cd8a8d553e90c2626ab8b1265fb15be13::" providerId="AD" clId="Web-{4EB1D628-16DA-EE52-A0D2-5F8BEDD63191}" dt="2022-03-28T19:10:43.788" v="933" actId="1076"/>
        <pc:sldMkLst>
          <pc:docMk/>
          <pc:sldMk cId="3445200107" sldId="1422"/>
        </pc:sldMkLst>
        <pc:spChg chg="mod">
          <ac:chgData name="Guest User" userId="S::urn:spo:anon#2ea1203d60072e0d27a4565496ca1e6cd8a8d553e90c2626ab8b1265fb15be13::" providerId="AD" clId="Web-{4EB1D628-16DA-EE52-A0D2-5F8BEDD63191}" dt="2022-03-28T19:10:34.006" v="932" actId="1076"/>
          <ac:spMkLst>
            <pc:docMk/>
            <pc:sldMk cId="3445200107" sldId="1422"/>
            <ac:spMk id="2" creationId="{16D909CF-386C-2A80-DC0C-DDB940C00DA1}"/>
          </ac:spMkLst>
        </pc:spChg>
        <pc:spChg chg="del mod">
          <ac:chgData name="Guest User" userId="S::urn:spo:anon#2ea1203d60072e0d27a4565496ca1e6cd8a8d553e90c2626ab8b1265fb15be13::" providerId="AD" clId="Web-{4EB1D628-16DA-EE52-A0D2-5F8BEDD63191}" dt="2022-03-28T19:07:44.954" v="895"/>
          <ac:spMkLst>
            <pc:docMk/>
            <pc:sldMk cId="3445200107" sldId="1422"/>
            <ac:spMk id="3" creationId="{55D142BB-AA7C-6DC6-90EE-EE8B2B1A00E5}"/>
          </ac:spMkLst>
        </pc:spChg>
        <pc:graphicFrameChg chg="add mod modGraphic">
          <ac:chgData name="Guest User" userId="S::urn:spo:anon#2ea1203d60072e0d27a4565496ca1e6cd8a8d553e90c2626ab8b1265fb15be13::" providerId="AD" clId="Web-{4EB1D628-16DA-EE52-A0D2-5F8BEDD63191}" dt="2022-03-28T19:10:43.788" v="933" actId="1076"/>
          <ac:graphicFrameMkLst>
            <pc:docMk/>
            <pc:sldMk cId="3445200107" sldId="1422"/>
            <ac:graphicFrameMk id="5" creationId="{1C60A9A0-1D17-B16E-29C7-A454DDFA498F}"/>
          </ac:graphicFrameMkLst>
        </pc:graphicFrameChg>
      </pc:sldChg>
      <pc:sldChg chg="add del">
        <pc:chgData name="Guest User" userId="S::urn:spo:anon#2ea1203d60072e0d27a4565496ca1e6cd8a8d553e90c2626ab8b1265fb15be13::" providerId="AD" clId="Web-{4EB1D628-16DA-EE52-A0D2-5F8BEDD63191}" dt="2022-03-28T18:49:18.046" v="742"/>
        <pc:sldMkLst>
          <pc:docMk/>
          <pc:sldMk cId="4277652324" sldId="1422"/>
        </pc:sldMkLst>
      </pc:sldChg>
      <pc:sldChg chg="modSp add replId">
        <pc:chgData name="Guest User" userId="S::urn:spo:anon#2ea1203d60072e0d27a4565496ca1e6cd8a8d553e90c2626ab8b1265fb15be13::" providerId="AD" clId="Web-{4EB1D628-16DA-EE52-A0D2-5F8BEDD63191}" dt="2022-03-28T19:11:01.851" v="936" actId="1076"/>
        <pc:sldMkLst>
          <pc:docMk/>
          <pc:sldMk cId="599198203" sldId="1423"/>
        </pc:sldMkLst>
        <pc:spChg chg="mod">
          <ac:chgData name="Guest User" userId="S::urn:spo:anon#2ea1203d60072e0d27a4565496ca1e6cd8a8d553e90c2626ab8b1265fb15be13::" providerId="AD" clId="Web-{4EB1D628-16DA-EE52-A0D2-5F8BEDD63191}" dt="2022-03-28T19:10:52.522" v="934" actId="1076"/>
          <ac:spMkLst>
            <pc:docMk/>
            <pc:sldMk cId="599198203" sldId="1423"/>
            <ac:spMk id="2" creationId="{16D909CF-386C-2A80-DC0C-DDB940C00DA1}"/>
          </ac:spMkLst>
        </pc:spChg>
        <pc:graphicFrameChg chg="mod modGraphic">
          <ac:chgData name="Guest User" userId="S::urn:spo:anon#2ea1203d60072e0d27a4565496ca1e6cd8a8d553e90c2626ab8b1265fb15be13::" providerId="AD" clId="Web-{4EB1D628-16DA-EE52-A0D2-5F8BEDD63191}" dt="2022-03-28T19:11:01.851" v="936" actId="1076"/>
          <ac:graphicFrameMkLst>
            <pc:docMk/>
            <pc:sldMk cId="599198203" sldId="1423"/>
            <ac:graphicFrameMk id="5" creationId="{1C60A9A0-1D17-B16E-29C7-A454DDFA498F}"/>
          </ac:graphicFrameMkLst>
        </pc:graphicFrameChg>
      </pc:sldChg>
      <pc:sldChg chg="modSp add replId">
        <pc:chgData name="Guest User" userId="S::urn:spo:anon#2ea1203d60072e0d27a4565496ca1e6cd8a8d553e90c2626ab8b1265fb15be13::" providerId="AD" clId="Web-{4EB1D628-16DA-EE52-A0D2-5F8BEDD63191}" dt="2022-03-28T19:39:11.478" v="1049" actId="20577"/>
        <pc:sldMkLst>
          <pc:docMk/>
          <pc:sldMk cId="3504980949" sldId="1424"/>
        </pc:sldMkLst>
        <pc:spChg chg="mod">
          <ac:chgData name="Guest User" userId="S::urn:spo:anon#2ea1203d60072e0d27a4565496ca1e6cd8a8d553e90c2626ab8b1265fb15be13::" providerId="AD" clId="Web-{4EB1D628-16DA-EE52-A0D2-5F8BEDD63191}" dt="2022-03-28T19:38:27.773" v="1011" actId="20577"/>
          <ac:spMkLst>
            <pc:docMk/>
            <pc:sldMk cId="3504980949" sldId="1424"/>
            <ac:spMk id="2" creationId="{00000000-0000-0000-0000-000000000000}"/>
          </ac:spMkLst>
        </pc:spChg>
        <pc:graphicFrameChg chg="modGraphic">
          <ac:chgData name="Guest User" userId="S::urn:spo:anon#2ea1203d60072e0d27a4565496ca1e6cd8a8d553e90c2626ab8b1265fb15be13::" providerId="AD" clId="Web-{4EB1D628-16DA-EE52-A0D2-5F8BEDD63191}" dt="2022-03-28T19:39:11.478" v="1049" actId="20577"/>
          <ac:graphicFrameMkLst>
            <pc:docMk/>
            <pc:sldMk cId="3504980949" sldId="1424"/>
            <ac:graphicFrameMk id="4" creationId="{6DE7D0E2-DBF5-8A8C-6E24-63F7328EB9C9}"/>
          </ac:graphicFrameMkLst>
        </pc:graphicFrameChg>
      </pc:sldChg>
      <pc:sldMasterChg chg="add addSldLayout">
        <pc:chgData name="Guest User" userId="S::urn:spo:anon#2ea1203d60072e0d27a4565496ca1e6cd8a8d553e90c2626ab8b1265fb15be13::" providerId="AD" clId="Web-{4EB1D628-16DA-EE52-A0D2-5F8BEDD63191}" dt="2022-03-28T18:49:04.467" v="733"/>
        <pc:sldMasterMkLst>
          <pc:docMk/>
          <pc:sldMasterMk cId="813987704" sldId="2147483829"/>
        </pc:sldMasterMkLst>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2444396854" sldId="2147483830"/>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119082755" sldId="2147483831"/>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1935492164" sldId="2147483832"/>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260794601" sldId="2147483833"/>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806883460" sldId="2147483834"/>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344622634" sldId="2147483835"/>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745775942" sldId="2147483836"/>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4077966916" sldId="2147483837"/>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2875767490" sldId="2147483838"/>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2185138952" sldId="2147483839"/>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509143753" sldId="2147483840"/>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012489810" sldId="2147483841"/>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4014389267" sldId="2147483842"/>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892757597" sldId="2147483843"/>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1607503133" sldId="2147483844"/>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975254962" sldId="2147483845"/>
          </pc:sldLayoutMkLst>
        </pc:sldLayoutChg>
        <pc:sldLayoutChg chg="add">
          <pc:chgData name="Guest User" userId="S::urn:spo:anon#2ea1203d60072e0d27a4565496ca1e6cd8a8d553e90c2626ab8b1265fb15be13::" providerId="AD" clId="Web-{4EB1D628-16DA-EE52-A0D2-5F8BEDD63191}" dt="2022-03-28T18:49:04.467" v="733"/>
          <pc:sldLayoutMkLst>
            <pc:docMk/>
            <pc:sldMasterMk cId="813987704" sldId="2147483829"/>
            <pc:sldLayoutMk cId="3108635975" sldId="2147483846"/>
          </pc:sldLayoutMkLst>
        </pc:sldLayoutChg>
      </pc:sldMaster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Guest User" userId="S::urn:spo:anon#2d0811e898979079e3a6ec9a9036881b50c07483a4ca03ad42b3c534af2c6157::" providerId="AD" clId="Web-{E707F5A7-9B4F-30BC-4420-792013E36086}"/>
    <pc:docChg chg="sldOrd">
      <pc:chgData name="Guest User" userId="S::urn:spo:anon#2d0811e898979079e3a6ec9a9036881b50c07483a4ca03ad42b3c534af2c6157::" providerId="AD" clId="Web-{E707F5A7-9B4F-30BC-4420-792013E36086}" dt="2022-03-04T02:36:18.848" v="0"/>
      <pc:docMkLst>
        <pc:docMk/>
      </pc:docMkLst>
      <pc:sldChg chg="ord">
        <pc:chgData name="Guest User" userId="S::urn:spo:anon#2d0811e898979079e3a6ec9a9036881b50c07483a4ca03ad42b3c534af2c6157::" providerId="AD" clId="Web-{E707F5A7-9B4F-30BC-4420-792013E36086}" dt="2022-03-04T02:36:18.848" v="0"/>
        <pc:sldMkLst>
          <pc:docMk/>
          <pc:sldMk cId="1045482865" sldId="1224"/>
        </pc:sldMkLst>
      </pc:sldChg>
    </pc:docChg>
  </pc:docChgLst>
  <pc:docChgLst>
    <pc:chgData name="Guest User" userId="S::urn:spo:anon#2d0811e898979079e3a6ec9a9036881b50c07483a4ca03ad42b3c534af2c6157::" providerId="AD" clId="Web-{30E93DF7-B648-48B1-9FE0-1B19F6F3166D}"/>
    <pc:docChg chg="modSld">
      <pc:chgData name="Guest User" userId="S::urn:spo:anon#2d0811e898979079e3a6ec9a9036881b50c07483a4ca03ad42b3c534af2c6157::" providerId="AD" clId="Web-{30E93DF7-B648-48B1-9FE0-1B19F6F3166D}" dt="2022-03-07T19:44:08.549" v="104" actId="14100"/>
      <pc:docMkLst>
        <pc:docMk/>
      </pc:docMkLst>
      <pc:sldChg chg="modSp">
        <pc:chgData name="Guest User" userId="S::urn:spo:anon#2d0811e898979079e3a6ec9a9036881b50c07483a4ca03ad42b3c534af2c6157::" providerId="AD" clId="Web-{30E93DF7-B648-48B1-9FE0-1B19F6F3166D}" dt="2022-03-07T19:36:35.826" v="1" actId="20577"/>
        <pc:sldMkLst>
          <pc:docMk/>
          <pc:sldMk cId="249582529" sldId="1221"/>
        </pc:sldMkLst>
        <pc:spChg chg="mod">
          <ac:chgData name="Guest User" userId="S::urn:spo:anon#2d0811e898979079e3a6ec9a9036881b50c07483a4ca03ad42b3c534af2c6157::" providerId="AD" clId="Web-{30E93DF7-B648-48B1-9FE0-1B19F6F3166D}" dt="2022-03-07T19:36:35.826" v="1" actId="20577"/>
          <ac:spMkLst>
            <pc:docMk/>
            <pc:sldMk cId="249582529" sldId="1221"/>
            <ac:spMk id="4" creationId="{F9BD72F2-477F-429B-9790-2D67D4A322FF}"/>
          </ac:spMkLst>
        </pc:spChg>
      </pc:sldChg>
      <pc:sldChg chg="modSp">
        <pc:chgData name="Guest User" userId="S::urn:spo:anon#2d0811e898979079e3a6ec9a9036881b50c07483a4ca03ad42b3c534af2c6157::" providerId="AD" clId="Web-{30E93DF7-B648-48B1-9FE0-1B19F6F3166D}" dt="2022-03-07T19:43:19.923" v="95" actId="1076"/>
        <pc:sldMkLst>
          <pc:docMk/>
          <pc:sldMk cId="3375550210" sldId="1238"/>
        </pc:sldMkLst>
        <pc:spChg chg="mod">
          <ac:chgData name="Guest User" userId="S::urn:spo:anon#2d0811e898979079e3a6ec9a9036881b50c07483a4ca03ad42b3c534af2c6157::" providerId="AD" clId="Web-{30E93DF7-B648-48B1-9FE0-1B19F6F3166D}" dt="2022-03-07T19:42:33.673" v="79" actId="14100"/>
          <ac:spMkLst>
            <pc:docMk/>
            <pc:sldMk cId="3375550210" sldId="1238"/>
            <ac:spMk id="2" creationId="{4EB246D3-979F-4DEA-A876-46D0723AD9ED}"/>
          </ac:spMkLst>
        </pc:spChg>
        <pc:spChg chg="mod">
          <ac:chgData name="Guest User" userId="S::urn:spo:anon#2d0811e898979079e3a6ec9a9036881b50c07483a4ca03ad42b3c534af2c6157::" providerId="AD" clId="Web-{30E93DF7-B648-48B1-9FE0-1B19F6F3166D}" dt="2022-03-07T19:43:14.595" v="93" actId="14100"/>
          <ac:spMkLst>
            <pc:docMk/>
            <pc:sldMk cId="3375550210" sldId="1238"/>
            <ac:spMk id="3" creationId="{E2F9169C-1B8F-4BF0-B9A5-8B2DF88CE0D1}"/>
          </ac:spMkLst>
        </pc:spChg>
        <pc:picChg chg="mod">
          <ac:chgData name="Guest User" userId="S::urn:spo:anon#2d0811e898979079e3a6ec9a9036881b50c07483a4ca03ad42b3c534af2c6157::" providerId="AD" clId="Web-{30E93DF7-B648-48B1-9FE0-1B19F6F3166D}" dt="2022-03-07T19:43:19.923" v="95" actId="1076"/>
          <ac:picMkLst>
            <pc:docMk/>
            <pc:sldMk cId="3375550210" sldId="1238"/>
            <ac:picMk id="3074" creationId="{00000000-0000-0000-0000-000000000000}"/>
          </ac:picMkLst>
        </pc:picChg>
      </pc:sldChg>
      <pc:sldChg chg="modSp">
        <pc:chgData name="Guest User" userId="S::urn:spo:anon#2d0811e898979079e3a6ec9a9036881b50c07483a4ca03ad42b3c534af2c6157::" providerId="AD" clId="Web-{30E93DF7-B648-48B1-9FE0-1B19F6F3166D}" dt="2022-03-07T19:39:02.577" v="25" actId="20577"/>
        <pc:sldMkLst>
          <pc:docMk/>
          <pc:sldMk cId="2497536026" sldId="1242"/>
        </pc:sldMkLst>
        <pc:spChg chg="mod">
          <ac:chgData name="Guest User" userId="S::urn:spo:anon#2d0811e898979079e3a6ec9a9036881b50c07483a4ca03ad42b3c534af2c6157::" providerId="AD" clId="Web-{30E93DF7-B648-48B1-9FE0-1B19F6F3166D}" dt="2022-03-07T19:39:02.577" v="25" actId="20577"/>
          <ac:spMkLst>
            <pc:docMk/>
            <pc:sldMk cId="2497536026" sldId="1242"/>
            <ac:spMk id="2" creationId="{00000000-0000-0000-0000-000000000000}"/>
          </ac:spMkLst>
        </pc:spChg>
        <pc:spChg chg="mod">
          <ac:chgData name="Guest User" userId="S::urn:spo:anon#2d0811e898979079e3a6ec9a9036881b50c07483a4ca03ad42b3c534af2c6157::" providerId="AD" clId="Web-{30E93DF7-B648-48B1-9FE0-1B19F6F3166D}" dt="2022-03-07T19:38:45.936" v="21" actId="14100"/>
          <ac:spMkLst>
            <pc:docMk/>
            <pc:sldMk cId="2497536026" sldId="1242"/>
            <ac:spMk id="3" creationId="{00000000-0000-0000-0000-000000000000}"/>
          </ac:spMkLst>
        </pc:spChg>
        <pc:picChg chg="mod">
          <ac:chgData name="Guest User" userId="S::urn:spo:anon#2d0811e898979079e3a6ec9a9036881b50c07483a4ca03ad42b3c534af2c6157::" providerId="AD" clId="Web-{30E93DF7-B648-48B1-9FE0-1B19F6F3166D}" dt="2022-03-07T19:38:19.999" v="13" actId="1076"/>
          <ac:picMkLst>
            <pc:docMk/>
            <pc:sldMk cId="2497536026" sldId="1242"/>
            <ac:picMk id="4" creationId="{BE559CB4-CC0C-4E57-A306-6AF5B8BE73EB}"/>
          </ac:picMkLst>
        </pc:picChg>
      </pc:sldChg>
      <pc:sldChg chg="modSp">
        <pc:chgData name="Guest User" userId="S::urn:spo:anon#2d0811e898979079e3a6ec9a9036881b50c07483a4ca03ad42b3c534af2c6157::" providerId="AD" clId="Web-{30E93DF7-B648-48B1-9FE0-1B19F6F3166D}" dt="2022-03-07T19:37:36.889" v="10" actId="14100"/>
        <pc:sldMkLst>
          <pc:docMk/>
          <pc:sldMk cId="3866591015" sldId="1243"/>
        </pc:sldMkLst>
        <pc:spChg chg="mod">
          <ac:chgData name="Guest User" userId="S::urn:spo:anon#2d0811e898979079e3a6ec9a9036881b50c07483a4ca03ad42b3c534af2c6157::" providerId="AD" clId="Web-{30E93DF7-B648-48B1-9FE0-1B19F6F3166D}" dt="2022-03-07T19:37:36.889" v="10" actId="14100"/>
          <ac:spMkLst>
            <pc:docMk/>
            <pc:sldMk cId="3866591015" sldId="1243"/>
            <ac:spMk id="3" creationId="{00000000-0000-0000-0000-000000000000}"/>
          </ac:spMkLst>
        </pc:spChg>
        <pc:picChg chg="mod">
          <ac:chgData name="Guest User" userId="S::urn:spo:anon#2d0811e898979079e3a6ec9a9036881b50c07483a4ca03ad42b3c534af2c6157::" providerId="AD" clId="Web-{30E93DF7-B648-48B1-9FE0-1B19F6F3166D}" dt="2022-03-07T19:36:48.373" v="3" actId="1076"/>
          <ac:picMkLst>
            <pc:docMk/>
            <pc:sldMk cId="3866591015" sldId="1243"/>
            <ac:picMk id="4" creationId="{BE559CB4-CC0C-4E57-A306-6AF5B8BE73EB}"/>
          </ac:picMkLst>
        </pc:picChg>
      </pc:sldChg>
      <pc:sldChg chg="modSp">
        <pc:chgData name="Guest User" userId="S::urn:spo:anon#2d0811e898979079e3a6ec9a9036881b50c07483a4ca03ad42b3c534af2c6157::" providerId="AD" clId="Web-{30E93DF7-B648-48B1-9FE0-1B19F6F3166D}" dt="2022-03-07T19:42:14.813" v="77" actId="20577"/>
        <pc:sldMkLst>
          <pc:docMk/>
          <pc:sldMk cId="2180306548" sldId="1244"/>
        </pc:sldMkLst>
        <pc:spChg chg="mod">
          <ac:chgData name="Guest User" userId="S::urn:spo:anon#2d0811e898979079e3a6ec9a9036881b50c07483a4ca03ad42b3c534af2c6157::" providerId="AD" clId="Web-{30E93DF7-B648-48B1-9FE0-1B19F6F3166D}" dt="2022-03-07T19:42:14.813" v="77" actId="20577"/>
          <ac:spMkLst>
            <pc:docMk/>
            <pc:sldMk cId="2180306548" sldId="1244"/>
            <ac:spMk id="2" creationId="{00000000-0000-0000-0000-000000000000}"/>
          </ac:spMkLst>
        </pc:spChg>
        <pc:picChg chg="mod">
          <ac:chgData name="Guest User" userId="S::urn:spo:anon#2d0811e898979079e3a6ec9a9036881b50c07483a4ca03ad42b3c534af2c6157::" providerId="AD" clId="Web-{30E93DF7-B648-48B1-9FE0-1B19F6F3166D}" dt="2022-03-07T19:40:11.937" v="40" actId="1076"/>
          <ac:picMkLst>
            <pc:docMk/>
            <pc:sldMk cId="2180306548" sldId="1244"/>
            <ac:picMk id="1026" creationId="{00000000-0000-0000-0000-000000000000}"/>
          </ac:picMkLst>
        </pc:picChg>
      </pc:sldChg>
      <pc:sldChg chg="modSp">
        <pc:chgData name="Guest User" userId="S::urn:spo:anon#2d0811e898979079e3a6ec9a9036881b50c07483a4ca03ad42b3c534af2c6157::" providerId="AD" clId="Web-{30E93DF7-B648-48B1-9FE0-1B19F6F3166D}" dt="2022-03-07T19:44:08.549" v="104" actId="14100"/>
        <pc:sldMkLst>
          <pc:docMk/>
          <pc:sldMk cId="2902592106" sldId="1245"/>
        </pc:sldMkLst>
        <pc:spChg chg="mod">
          <ac:chgData name="Guest User" userId="S::urn:spo:anon#2d0811e898979079e3a6ec9a9036881b50c07483a4ca03ad42b3c534af2c6157::" providerId="AD" clId="Web-{30E93DF7-B648-48B1-9FE0-1B19F6F3166D}" dt="2022-03-07T19:44:08.549" v="104" actId="14100"/>
          <ac:spMkLst>
            <pc:docMk/>
            <pc:sldMk cId="2902592106" sldId="1245"/>
            <ac:spMk id="2" creationId="{00000000-0000-0000-0000-000000000000}"/>
          </ac:spMkLst>
        </pc:spChg>
        <pc:spChg chg="mod">
          <ac:chgData name="Guest User" userId="S::urn:spo:anon#2d0811e898979079e3a6ec9a9036881b50c07483a4ca03ad42b3c534af2c6157::" providerId="AD" clId="Web-{30E93DF7-B648-48B1-9FE0-1B19F6F3166D}" dt="2022-03-07T19:44:02.564" v="102" actId="14100"/>
          <ac:spMkLst>
            <pc:docMk/>
            <pc:sldMk cId="2902592106" sldId="1245"/>
            <ac:spMk id="3" creationId="{00000000-0000-0000-0000-000000000000}"/>
          </ac:spMkLst>
        </pc:spChg>
        <pc:picChg chg="mod">
          <ac:chgData name="Guest User" userId="S::urn:spo:anon#2d0811e898979079e3a6ec9a9036881b50c07483a4ca03ad42b3c534af2c6157::" providerId="AD" clId="Web-{30E93DF7-B648-48B1-9FE0-1B19F6F3166D}" dt="2022-03-07T19:43:48.127" v="97" actId="1076"/>
          <ac:picMkLst>
            <pc:docMk/>
            <pc:sldMk cId="2902592106" sldId="1245"/>
            <ac:picMk id="5" creationId="{00000000-0000-0000-0000-000000000000}"/>
          </ac:picMkLst>
        </pc:picChg>
      </pc:sldChg>
    </pc:docChg>
  </pc:docChgLst>
  <pc:docChgLst>
    <pc:chgData name="Guest User" userId="S::urn:spo:anon#2d0811e898979079e3a6ec9a9036881b50c07483a4ca03ad42b3c534af2c6157::" providerId="AD" clId="Web-{4B8FCDE0-A178-BD7C-EEBE-A06EE585B048}"/>
    <pc:docChg chg="modSld">
      <pc:chgData name="Guest User" userId="S::urn:spo:anon#2d0811e898979079e3a6ec9a9036881b50c07483a4ca03ad42b3c534af2c6157::" providerId="AD" clId="Web-{4B8FCDE0-A178-BD7C-EEBE-A06EE585B048}" dt="2022-02-24T19:55:24.276" v="1"/>
      <pc:docMkLst>
        <pc:docMk/>
      </pc:docMkLst>
      <pc:sldChg chg="addSp delSp modSp">
        <pc:chgData name="Guest User" userId="S::urn:spo:anon#2d0811e898979079e3a6ec9a9036881b50c07483a4ca03ad42b3c534af2c6157::" providerId="AD" clId="Web-{4B8FCDE0-A178-BD7C-EEBE-A06EE585B048}" dt="2022-02-24T19:55:10.089" v="0"/>
        <pc:sldMkLst>
          <pc:docMk/>
          <pc:sldMk cId="1204236010" sldId="1133"/>
        </pc:sldMkLst>
        <pc:spChg chg="del">
          <ac:chgData name="Guest User" userId="S::urn:spo:anon#2d0811e898979079e3a6ec9a9036881b50c07483a4ca03ad42b3c534af2c6157::" providerId="AD" clId="Web-{4B8FCDE0-A178-BD7C-EEBE-A06EE585B048}" dt="2022-02-24T19:55:10.089" v="0"/>
          <ac:spMkLst>
            <pc:docMk/>
            <pc:sldMk cId="1204236010" sldId="1133"/>
            <ac:spMk id="3" creationId="{00000000-0000-0000-0000-000000000000}"/>
          </ac:spMkLst>
        </pc:spChg>
        <pc:spChg chg="add mod">
          <ac:chgData name="Guest User" userId="S::urn:spo:anon#2d0811e898979079e3a6ec9a9036881b50c07483a4ca03ad42b3c534af2c6157::" providerId="AD" clId="Web-{4B8FCDE0-A178-BD7C-EEBE-A06EE585B048}" dt="2022-02-24T19:55:10.089" v="0"/>
          <ac:spMkLst>
            <pc:docMk/>
            <pc:sldMk cId="1204236010" sldId="1133"/>
            <ac:spMk id="5" creationId="{004D9342-E269-4518-BCB8-03497EEEC8A3}"/>
          </ac:spMkLst>
        </pc:spChg>
      </pc:sldChg>
      <pc:sldChg chg="addSp delSp modSp">
        <pc:chgData name="Guest User" userId="S::urn:spo:anon#2d0811e898979079e3a6ec9a9036881b50c07483a4ca03ad42b3c534af2c6157::" providerId="AD" clId="Web-{4B8FCDE0-A178-BD7C-EEBE-A06EE585B048}" dt="2022-02-24T19:55:24.276" v="1"/>
        <pc:sldMkLst>
          <pc:docMk/>
          <pc:sldMk cId="410688401" sldId="1178"/>
        </pc:sldMkLst>
        <pc:spChg chg="del">
          <ac:chgData name="Guest User" userId="S::urn:spo:anon#2d0811e898979079e3a6ec9a9036881b50c07483a4ca03ad42b3c534af2c6157::" providerId="AD" clId="Web-{4B8FCDE0-A178-BD7C-EEBE-A06EE585B048}" dt="2022-02-24T19:55:24.276" v="1"/>
          <ac:spMkLst>
            <pc:docMk/>
            <pc:sldMk cId="410688401" sldId="1178"/>
            <ac:spMk id="3" creationId="{00000000-0000-0000-0000-000000000000}"/>
          </ac:spMkLst>
        </pc:spChg>
        <pc:spChg chg="add mod">
          <ac:chgData name="Guest User" userId="S::urn:spo:anon#2d0811e898979079e3a6ec9a9036881b50c07483a4ca03ad42b3c534af2c6157::" providerId="AD" clId="Web-{4B8FCDE0-A178-BD7C-EEBE-A06EE585B048}" dt="2022-02-24T19:55:24.276" v="1"/>
          <ac:spMkLst>
            <pc:docMk/>
            <pc:sldMk cId="410688401" sldId="1178"/>
            <ac:spMk id="5" creationId="{7F126B6C-D238-4031-BF07-CBE1138D9252}"/>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Guest User" userId="S::urn:spo:anon#701c719389ca1da9523e007a658960a25f6d148929373ee3e3f4e8b1cc7a2eba::" providerId="AD" clId="Web-{16408E43-8AF9-601B-838F-94355E8CC5AC}"/>
    <pc:docChg chg="modSld">
      <pc:chgData name="Guest User" userId="S::urn:spo:anon#701c719389ca1da9523e007a658960a25f6d148929373ee3e3f4e8b1cc7a2eba::" providerId="AD" clId="Web-{16408E43-8AF9-601B-838F-94355E8CC5AC}" dt="2022-12-05T23:46:12.168" v="5" actId="1076"/>
      <pc:docMkLst>
        <pc:docMk/>
      </pc:docMkLst>
      <pc:sldChg chg="addSp modSp">
        <pc:chgData name="Guest User" userId="S::urn:spo:anon#701c719389ca1da9523e007a658960a25f6d148929373ee3e3f4e8b1cc7a2eba::" providerId="AD" clId="Web-{16408E43-8AF9-601B-838F-94355E8CC5AC}" dt="2022-12-05T23:46:12.168" v="5" actId="1076"/>
        <pc:sldMkLst>
          <pc:docMk/>
          <pc:sldMk cId="407553718" sldId="1455"/>
        </pc:sldMkLst>
        <pc:spChg chg="mod">
          <ac:chgData name="Guest User" userId="S::urn:spo:anon#701c719389ca1da9523e007a658960a25f6d148929373ee3e3f4e8b1cc7a2eba::" providerId="AD" clId="Web-{16408E43-8AF9-601B-838F-94355E8CC5AC}" dt="2022-12-05T23:43:55.352" v="1" actId="14100"/>
          <ac:spMkLst>
            <pc:docMk/>
            <pc:sldMk cId="407553718" sldId="1455"/>
            <ac:spMk id="3" creationId="{45486650-7E00-A504-18DE-1020B55E3695}"/>
          </ac:spMkLst>
        </pc:spChg>
        <pc:picChg chg="add mod">
          <ac:chgData name="Guest User" userId="S::urn:spo:anon#701c719389ca1da9523e007a658960a25f6d148929373ee3e3f4e8b1cc7a2eba::" providerId="AD" clId="Web-{16408E43-8AF9-601B-838F-94355E8CC5AC}" dt="2022-12-05T23:46:12.168" v="5" actId="1076"/>
          <ac:picMkLst>
            <pc:docMk/>
            <pc:sldMk cId="407553718" sldId="1455"/>
            <ac:picMk id="4" creationId="{42380541-F415-3662-11E2-AB8219AB49D4}"/>
          </ac:picMkLst>
        </pc:picChg>
      </pc:sldChg>
    </pc:docChg>
  </pc:docChgLst>
</pc:chgInfo>
</file>

<file path=ppt/diagrams/_rels/data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3.png"/><Relationship Id="rId4" Type="http://schemas.openxmlformats.org/officeDocument/2006/relationships/image" Target="../media/image24.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3.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A5CF0-CE13-4236-A126-5D1190E42DFF}" type="doc">
      <dgm:prSet loTypeId="urn:microsoft.com/office/officeart/2005/8/layout/default" loCatId="list" qsTypeId="urn:microsoft.com/office/officeart/2005/8/quickstyle/simple3" qsCatId="simple" csTypeId="urn:microsoft.com/office/officeart/2005/8/colors/colorful2" csCatId="colorful" phldr="1"/>
      <dgm:spPr/>
      <dgm:t>
        <a:bodyPr/>
        <a:lstStyle/>
        <a:p>
          <a:endParaRPr lang="en-US"/>
        </a:p>
      </dgm:t>
    </dgm:pt>
    <dgm:pt modelId="{D1138A9C-4E75-4F5C-9D8E-7FAFAFFD0053}">
      <dgm:prSet/>
      <dgm:spPr/>
      <dgm:t>
        <a:bodyPr/>
        <a:lstStyle/>
        <a:p>
          <a:r>
            <a:rPr lang="en-US"/>
            <a:t>Parking Lot</a:t>
          </a:r>
        </a:p>
      </dgm:t>
    </dgm:pt>
    <dgm:pt modelId="{DDF11701-993C-4743-B56E-D752E758EEF4}" type="parTrans" cxnId="{1AC37312-E2EC-455F-B52A-8AC12FEB9707}">
      <dgm:prSet/>
      <dgm:spPr/>
      <dgm:t>
        <a:bodyPr/>
        <a:lstStyle/>
        <a:p>
          <a:endParaRPr lang="en-US"/>
        </a:p>
      </dgm:t>
    </dgm:pt>
    <dgm:pt modelId="{FF40C07A-62CA-4759-A3FF-82E2480065E9}" type="sibTrans" cxnId="{1AC37312-E2EC-455F-B52A-8AC12FEB9707}">
      <dgm:prSet/>
      <dgm:spPr/>
      <dgm:t>
        <a:bodyPr/>
        <a:lstStyle/>
        <a:p>
          <a:endParaRPr lang="en-US"/>
        </a:p>
      </dgm:t>
    </dgm:pt>
    <dgm:pt modelId="{871539F4-FCEA-422E-8AAB-81B8B970F1F7}">
      <dgm:prSet/>
      <dgm:spPr/>
      <dgm:t>
        <a:bodyPr/>
        <a:lstStyle/>
        <a:p>
          <a:r>
            <a:rPr lang="en-US"/>
            <a:t>Bathroom Location</a:t>
          </a:r>
        </a:p>
      </dgm:t>
    </dgm:pt>
    <dgm:pt modelId="{8603DD1B-ADDD-47CB-ACDF-87B6C63A8266}" type="parTrans" cxnId="{CD0321D8-8E9E-45B7-991C-4B05CBE935C6}">
      <dgm:prSet/>
      <dgm:spPr/>
      <dgm:t>
        <a:bodyPr/>
        <a:lstStyle/>
        <a:p>
          <a:endParaRPr lang="en-US"/>
        </a:p>
      </dgm:t>
    </dgm:pt>
    <dgm:pt modelId="{B51641A2-5F70-44AC-979D-9F85F0BE91E4}" type="sibTrans" cxnId="{CD0321D8-8E9E-45B7-991C-4B05CBE935C6}">
      <dgm:prSet/>
      <dgm:spPr/>
      <dgm:t>
        <a:bodyPr/>
        <a:lstStyle/>
        <a:p>
          <a:endParaRPr lang="en-US"/>
        </a:p>
      </dgm:t>
    </dgm:pt>
    <dgm:pt modelId="{EC1E0B72-4B67-4497-9B6E-7DBEE1971020}">
      <dgm:prSet/>
      <dgm:spPr/>
      <dgm:t>
        <a:bodyPr/>
        <a:lstStyle/>
        <a:p>
          <a:r>
            <a:rPr lang="en-US"/>
            <a:t>Materials</a:t>
          </a:r>
        </a:p>
      </dgm:t>
    </dgm:pt>
    <dgm:pt modelId="{05C97236-93DF-4512-B3B8-4E2BA65B9429}" type="parTrans" cxnId="{17A761E4-7C9C-4A5B-9E5E-A8537EBD2287}">
      <dgm:prSet/>
      <dgm:spPr/>
      <dgm:t>
        <a:bodyPr/>
        <a:lstStyle/>
        <a:p>
          <a:endParaRPr lang="en-US"/>
        </a:p>
      </dgm:t>
    </dgm:pt>
    <dgm:pt modelId="{BC5C0883-3444-4163-8D17-8FF9EF5BCE85}" type="sibTrans" cxnId="{17A761E4-7C9C-4A5B-9E5E-A8537EBD2287}">
      <dgm:prSet/>
      <dgm:spPr/>
      <dgm:t>
        <a:bodyPr/>
        <a:lstStyle/>
        <a:p>
          <a:endParaRPr lang="en-US"/>
        </a:p>
      </dgm:t>
    </dgm:pt>
    <dgm:pt modelId="{4B4A9B04-2255-43F5-B248-6E867932C062}">
      <dgm:prSet/>
      <dgm:spPr/>
      <dgm:t>
        <a:bodyPr/>
        <a:lstStyle/>
        <a:p>
          <a:r>
            <a:rPr lang="en-US"/>
            <a:t>Food</a:t>
          </a:r>
        </a:p>
      </dgm:t>
    </dgm:pt>
    <dgm:pt modelId="{18BA941C-356B-4D88-A325-0329690E0604}" type="parTrans" cxnId="{86399CE5-1422-45AE-A01F-0A3FDB98AEF3}">
      <dgm:prSet/>
      <dgm:spPr/>
      <dgm:t>
        <a:bodyPr/>
        <a:lstStyle/>
        <a:p>
          <a:endParaRPr lang="en-US"/>
        </a:p>
      </dgm:t>
    </dgm:pt>
    <dgm:pt modelId="{1E93137E-2E9E-4C84-9B81-EB10728E9D26}" type="sibTrans" cxnId="{86399CE5-1422-45AE-A01F-0A3FDB98AEF3}">
      <dgm:prSet/>
      <dgm:spPr/>
      <dgm:t>
        <a:bodyPr/>
        <a:lstStyle/>
        <a:p>
          <a:endParaRPr lang="en-US"/>
        </a:p>
      </dgm:t>
    </dgm:pt>
    <dgm:pt modelId="{1B5A3E32-E62D-4772-8E5D-1B38826AEF35}">
      <dgm:prSet/>
      <dgm:spPr/>
      <dgm:t>
        <a:bodyPr/>
        <a:lstStyle/>
        <a:p>
          <a:r>
            <a:rPr lang="en-US"/>
            <a:t>Room Temp</a:t>
          </a:r>
        </a:p>
      </dgm:t>
    </dgm:pt>
    <dgm:pt modelId="{7F1ABFDB-F648-4F85-B8C7-FF930A6EC2F1}" type="parTrans" cxnId="{B4B12AEF-C56F-4E8D-9AE7-7896023F50C8}">
      <dgm:prSet/>
      <dgm:spPr/>
      <dgm:t>
        <a:bodyPr/>
        <a:lstStyle/>
        <a:p>
          <a:endParaRPr lang="en-US"/>
        </a:p>
      </dgm:t>
    </dgm:pt>
    <dgm:pt modelId="{47B17E8F-D879-4A34-90C5-162F712DD419}" type="sibTrans" cxnId="{B4B12AEF-C56F-4E8D-9AE7-7896023F50C8}">
      <dgm:prSet/>
      <dgm:spPr/>
      <dgm:t>
        <a:bodyPr/>
        <a:lstStyle/>
        <a:p>
          <a:endParaRPr lang="en-US"/>
        </a:p>
      </dgm:t>
    </dgm:pt>
    <dgm:pt modelId="{AF8312C1-EDA3-4FB8-8CFC-1101576104BE}">
      <dgm:prSet/>
      <dgm:spPr/>
      <dgm:t>
        <a:bodyPr/>
        <a:lstStyle/>
        <a:p>
          <a:r>
            <a:rPr lang="en-US">
              <a:latin typeface="Calibri Light" panose="020F0302020204030204"/>
            </a:rPr>
            <a:t>Karla</a:t>
          </a:r>
          <a:r>
            <a:rPr lang="en-US"/>
            <a:t> as Resource</a:t>
          </a:r>
        </a:p>
      </dgm:t>
    </dgm:pt>
    <dgm:pt modelId="{3B89D3CA-4935-45E6-A18C-AD456385D49E}" type="parTrans" cxnId="{192A34E3-0369-438F-802E-DF5FDAD5EB7D}">
      <dgm:prSet/>
      <dgm:spPr/>
      <dgm:t>
        <a:bodyPr/>
        <a:lstStyle/>
        <a:p>
          <a:endParaRPr lang="en-US"/>
        </a:p>
      </dgm:t>
    </dgm:pt>
    <dgm:pt modelId="{32EEB335-D477-44B1-A86C-833382A6D62B}" type="sibTrans" cxnId="{192A34E3-0369-438F-802E-DF5FDAD5EB7D}">
      <dgm:prSet/>
      <dgm:spPr/>
      <dgm:t>
        <a:bodyPr/>
        <a:lstStyle/>
        <a:p>
          <a:endParaRPr lang="en-US"/>
        </a:p>
      </dgm:t>
    </dgm:pt>
    <dgm:pt modelId="{7BF89E4E-D9AE-4BB9-A975-4AEB8FF88C6D}">
      <dgm:prSet/>
      <dgm:spPr/>
      <dgm:t>
        <a:bodyPr/>
        <a:lstStyle/>
        <a:p>
          <a:pPr rtl="0"/>
          <a:r>
            <a:rPr lang="en-US"/>
            <a:t>Questions?</a:t>
          </a:r>
          <a:r>
            <a:rPr lang="en-US">
              <a:latin typeface="Calibri Light" panose="020F0302020204030204"/>
            </a:rPr>
            <a:t> </a:t>
          </a:r>
          <a:endParaRPr lang="en-US"/>
        </a:p>
      </dgm:t>
    </dgm:pt>
    <dgm:pt modelId="{17ACFA42-F4C7-4DC1-92FB-2E0115EF58AE}" type="parTrans" cxnId="{1939BE0C-3E29-4F29-96EA-ADD1F6B09169}">
      <dgm:prSet/>
      <dgm:spPr/>
      <dgm:t>
        <a:bodyPr/>
        <a:lstStyle/>
        <a:p>
          <a:endParaRPr lang="en-US"/>
        </a:p>
      </dgm:t>
    </dgm:pt>
    <dgm:pt modelId="{B4C1DB5E-35CE-4DDA-BB6B-7982AD1FCE75}" type="sibTrans" cxnId="{1939BE0C-3E29-4F29-96EA-ADD1F6B09169}">
      <dgm:prSet/>
      <dgm:spPr/>
      <dgm:t>
        <a:bodyPr/>
        <a:lstStyle/>
        <a:p>
          <a:endParaRPr lang="en-US"/>
        </a:p>
      </dgm:t>
    </dgm:pt>
    <dgm:pt modelId="{11DA1051-A144-4F09-AE2B-5A3DE370C261}" type="pres">
      <dgm:prSet presAssocID="{AC1A5CF0-CE13-4236-A126-5D1190E42DFF}" presName="diagram" presStyleCnt="0">
        <dgm:presLayoutVars>
          <dgm:dir/>
          <dgm:resizeHandles val="exact"/>
        </dgm:presLayoutVars>
      </dgm:prSet>
      <dgm:spPr/>
      <dgm:t>
        <a:bodyPr/>
        <a:lstStyle/>
        <a:p>
          <a:endParaRPr lang="en-US"/>
        </a:p>
      </dgm:t>
    </dgm:pt>
    <dgm:pt modelId="{9C7234FD-C90F-4ACD-BB29-B80B050F5475}" type="pres">
      <dgm:prSet presAssocID="{D1138A9C-4E75-4F5C-9D8E-7FAFAFFD0053}" presName="node" presStyleLbl="node1" presStyleIdx="0" presStyleCnt="7">
        <dgm:presLayoutVars>
          <dgm:bulletEnabled val="1"/>
        </dgm:presLayoutVars>
      </dgm:prSet>
      <dgm:spPr/>
      <dgm:t>
        <a:bodyPr/>
        <a:lstStyle/>
        <a:p>
          <a:endParaRPr lang="en-US"/>
        </a:p>
      </dgm:t>
    </dgm:pt>
    <dgm:pt modelId="{33ABF879-BE19-4E8D-B894-5CED849EAEE3}" type="pres">
      <dgm:prSet presAssocID="{FF40C07A-62CA-4759-A3FF-82E2480065E9}" presName="sibTrans" presStyleCnt="0"/>
      <dgm:spPr/>
    </dgm:pt>
    <dgm:pt modelId="{E00EDA92-8B82-4C14-8D5F-FD12793BCD54}" type="pres">
      <dgm:prSet presAssocID="{871539F4-FCEA-422E-8AAB-81B8B970F1F7}" presName="node" presStyleLbl="node1" presStyleIdx="1" presStyleCnt="7">
        <dgm:presLayoutVars>
          <dgm:bulletEnabled val="1"/>
        </dgm:presLayoutVars>
      </dgm:prSet>
      <dgm:spPr/>
      <dgm:t>
        <a:bodyPr/>
        <a:lstStyle/>
        <a:p>
          <a:endParaRPr lang="en-US"/>
        </a:p>
      </dgm:t>
    </dgm:pt>
    <dgm:pt modelId="{BB0F92FE-EE68-4229-B3B1-AB612B87B5DD}" type="pres">
      <dgm:prSet presAssocID="{B51641A2-5F70-44AC-979D-9F85F0BE91E4}" presName="sibTrans" presStyleCnt="0"/>
      <dgm:spPr/>
    </dgm:pt>
    <dgm:pt modelId="{1EF5CBF5-922C-4567-A879-B8B015598305}" type="pres">
      <dgm:prSet presAssocID="{EC1E0B72-4B67-4497-9B6E-7DBEE1971020}" presName="node" presStyleLbl="node1" presStyleIdx="2" presStyleCnt="7">
        <dgm:presLayoutVars>
          <dgm:bulletEnabled val="1"/>
        </dgm:presLayoutVars>
      </dgm:prSet>
      <dgm:spPr/>
      <dgm:t>
        <a:bodyPr/>
        <a:lstStyle/>
        <a:p>
          <a:endParaRPr lang="en-US"/>
        </a:p>
      </dgm:t>
    </dgm:pt>
    <dgm:pt modelId="{10F89890-176F-4A72-9879-7C1AB1DB0D74}" type="pres">
      <dgm:prSet presAssocID="{BC5C0883-3444-4163-8D17-8FF9EF5BCE85}" presName="sibTrans" presStyleCnt="0"/>
      <dgm:spPr/>
    </dgm:pt>
    <dgm:pt modelId="{9CC1DFB9-6CA4-4E66-8AA6-4D21A54A3398}" type="pres">
      <dgm:prSet presAssocID="{4B4A9B04-2255-43F5-B248-6E867932C062}" presName="node" presStyleLbl="node1" presStyleIdx="3" presStyleCnt="7">
        <dgm:presLayoutVars>
          <dgm:bulletEnabled val="1"/>
        </dgm:presLayoutVars>
      </dgm:prSet>
      <dgm:spPr/>
      <dgm:t>
        <a:bodyPr/>
        <a:lstStyle/>
        <a:p>
          <a:endParaRPr lang="en-US"/>
        </a:p>
      </dgm:t>
    </dgm:pt>
    <dgm:pt modelId="{F93A1C8E-E844-4020-9733-EDA2481B225A}" type="pres">
      <dgm:prSet presAssocID="{1E93137E-2E9E-4C84-9B81-EB10728E9D26}" presName="sibTrans" presStyleCnt="0"/>
      <dgm:spPr/>
    </dgm:pt>
    <dgm:pt modelId="{4A6D6F7A-D1F3-476F-A8EF-F16FB3A97EF0}" type="pres">
      <dgm:prSet presAssocID="{1B5A3E32-E62D-4772-8E5D-1B38826AEF35}" presName="node" presStyleLbl="node1" presStyleIdx="4" presStyleCnt="7">
        <dgm:presLayoutVars>
          <dgm:bulletEnabled val="1"/>
        </dgm:presLayoutVars>
      </dgm:prSet>
      <dgm:spPr/>
      <dgm:t>
        <a:bodyPr/>
        <a:lstStyle/>
        <a:p>
          <a:endParaRPr lang="en-US"/>
        </a:p>
      </dgm:t>
    </dgm:pt>
    <dgm:pt modelId="{8D2765A8-F048-4640-991F-5C6CB51D6B40}" type="pres">
      <dgm:prSet presAssocID="{47B17E8F-D879-4A34-90C5-162F712DD419}" presName="sibTrans" presStyleCnt="0"/>
      <dgm:spPr/>
    </dgm:pt>
    <dgm:pt modelId="{2F2F0A17-31E8-4355-A057-ACE0B7806526}" type="pres">
      <dgm:prSet presAssocID="{AF8312C1-EDA3-4FB8-8CFC-1101576104BE}" presName="node" presStyleLbl="node1" presStyleIdx="5" presStyleCnt="7">
        <dgm:presLayoutVars>
          <dgm:bulletEnabled val="1"/>
        </dgm:presLayoutVars>
      </dgm:prSet>
      <dgm:spPr/>
      <dgm:t>
        <a:bodyPr/>
        <a:lstStyle/>
        <a:p>
          <a:endParaRPr lang="en-US"/>
        </a:p>
      </dgm:t>
    </dgm:pt>
    <dgm:pt modelId="{910B213E-2DE2-48D5-90AB-6A8267CB7175}" type="pres">
      <dgm:prSet presAssocID="{32EEB335-D477-44B1-A86C-833382A6D62B}" presName="sibTrans" presStyleCnt="0"/>
      <dgm:spPr/>
    </dgm:pt>
    <dgm:pt modelId="{D23CACB1-A607-4120-B19A-2E121EC4544C}" type="pres">
      <dgm:prSet presAssocID="{7BF89E4E-D9AE-4BB9-A975-4AEB8FF88C6D}" presName="node" presStyleLbl="node1" presStyleIdx="6" presStyleCnt="7">
        <dgm:presLayoutVars>
          <dgm:bulletEnabled val="1"/>
        </dgm:presLayoutVars>
      </dgm:prSet>
      <dgm:spPr/>
      <dgm:t>
        <a:bodyPr/>
        <a:lstStyle/>
        <a:p>
          <a:endParaRPr lang="en-US"/>
        </a:p>
      </dgm:t>
    </dgm:pt>
  </dgm:ptLst>
  <dgm:cxnLst>
    <dgm:cxn modelId="{E5F3F410-078D-4AED-AC4C-FCA5BF84118E}" type="presOf" srcId="{D1138A9C-4E75-4F5C-9D8E-7FAFAFFD0053}" destId="{9C7234FD-C90F-4ACD-BB29-B80B050F5475}" srcOrd="0" destOrd="0" presId="urn:microsoft.com/office/officeart/2005/8/layout/default"/>
    <dgm:cxn modelId="{E5789F7C-B0D6-428A-9052-A5C86501EBD9}" type="presOf" srcId="{EC1E0B72-4B67-4497-9B6E-7DBEE1971020}" destId="{1EF5CBF5-922C-4567-A879-B8B015598305}" srcOrd="0" destOrd="0" presId="urn:microsoft.com/office/officeart/2005/8/layout/default"/>
    <dgm:cxn modelId="{17A761E4-7C9C-4A5B-9E5E-A8537EBD2287}" srcId="{AC1A5CF0-CE13-4236-A126-5D1190E42DFF}" destId="{EC1E0B72-4B67-4497-9B6E-7DBEE1971020}" srcOrd="2" destOrd="0" parTransId="{05C97236-93DF-4512-B3B8-4E2BA65B9429}" sibTransId="{BC5C0883-3444-4163-8D17-8FF9EF5BCE85}"/>
    <dgm:cxn modelId="{8286B4B2-72BB-4B1F-9089-D9A6DB5B7C99}" type="presOf" srcId="{AF8312C1-EDA3-4FB8-8CFC-1101576104BE}" destId="{2F2F0A17-31E8-4355-A057-ACE0B7806526}" srcOrd="0" destOrd="0" presId="urn:microsoft.com/office/officeart/2005/8/layout/default"/>
    <dgm:cxn modelId="{1939BE0C-3E29-4F29-96EA-ADD1F6B09169}" srcId="{AC1A5CF0-CE13-4236-A126-5D1190E42DFF}" destId="{7BF89E4E-D9AE-4BB9-A975-4AEB8FF88C6D}" srcOrd="6" destOrd="0" parTransId="{17ACFA42-F4C7-4DC1-92FB-2E0115EF58AE}" sibTransId="{B4C1DB5E-35CE-4DDA-BB6B-7982AD1FCE75}"/>
    <dgm:cxn modelId="{192A34E3-0369-438F-802E-DF5FDAD5EB7D}" srcId="{AC1A5CF0-CE13-4236-A126-5D1190E42DFF}" destId="{AF8312C1-EDA3-4FB8-8CFC-1101576104BE}" srcOrd="5" destOrd="0" parTransId="{3B89D3CA-4935-45E6-A18C-AD456385D49E}" sibTransId="{32EEB335-D477-44B1-A86C-833382A6D62B}"/>
    <dgm:cxn modelId="{1AC37312-E2EC-455F-B52A-8AC12FEB9707}" srcId="{AC1A5CF0-CE13-4236-A126-5D1190E42DFF}" destId="{D1138A9C-4E75-4F5C-9D8E-7FAFAFFD0053}" srcOrd="0" destOrd="0" parTransId="{DDF11701-993C-4743-B56E-D752E758EEF4}" sibTransId="{FF40C07A-62CA-4759-A3FF-82E2480065E9}"/>
    <dgm:cxn modelId="{64AD5D0C-50BB-4AA1-8BA8-D7F8D311237B}" type="presOf" srcId="{4B4A9B04-2255-43F5-B248-6E867932C062}" destId="{9CC1DFB9-6CA4-4E66-8AA6-4D21A54A3398}" srcOrd="0" destOrd="0" presId="urn:microsoft.com/office/officeart/2005/8/layout/default"/>
    <dgm:cxn modelId="{86399CE5-1422-45AE-A01F-0A3FDB98AEF3}" srcId="{AC1A5CF0-CE13-4236-A126-5D1190E42DFF}" destId="{4B4A9B04-2255-43F5-B248-6E867932C062}" srcOrd="3" destOrd="0" parTransId="{18BA941C-356B-4D88-A325-0329690E0604}" sibTransId="{1E93137E-2E9E-4C84-9B81-EB10728E9D26}"/>
    <dgm:cxn modelId="{C6141312-0BA5-4727-8131-C3791199EC55}" type="presOf" srcId="{871539F4-FCEA-422E-8AAB-81B8B970F1F7}" destId="{E00EDA92-8B82-4C14-8D5F-FD12793BCD54}" srcOrd="0" destOrd="0" presId="urn:microsoft.com/office/officeart/2005/8/layout/default"/>
    <dgm:cxn modelId="{B4B12AEF-C56F-4E8D-9AE7-7896023F50C8}" srcId="{AC1A5CF0-CE13-4236-A126-5D1190E42DFF}" destId="{1B5A3E32-E62D-4772-8E5D-1B38826AEF35}" srcOrd="4" destOrd="0" parTransId="{7F1ABFDB-F648-4F85-B8C7-FF930A6EC2F1}" sibTransId="{47B17E8F-D879-4A34-90C5-162F712DD419}"/>
    <dgm:cxn modelId="{CD0321D8-8E9E-45B7-991C-4B05CBE935C6}" srcId="{AC1A5CF0-CE13-4236-A126-5D1190E42DFF}" destId="{871539F4-FCEA-422E-8AAB-81B8B970F1F7}" srcOrd="1" destOrd="0" parTransId="{8603DD1B-ADDD-47CB-ACDF-87B6C63A8266}" sibTransId="{B51641A2-5F70-44AC-979D-9F85F0BE91E4}"/>
    <dgm:cxn modelId="{23663FC7-CFA9-4F05-9EBA-F422983DBC5B}" type="presOf" srcId="{7BF89E4E-D9AE-4BB9-A975-4AEB8FF88C6D}" destId="{D23CACB1-A607-4120-B19A-2E121EC4544C}" srcOrd="0" destOrd="0" presId="urn:microsoft.com/office/officeart/2005/8/layout/default"/>
    <dgm:cxn modelId="{73690BAF-0257-4974-BEBF-CB7918F8E4DE}" type="presOf" srcId="{1B5A3E32-E62D-4772-8E5D-1B38826AEF35}" destId="{4A6D6F7A-D1F3-476F-A8EF-F16FB3A97EF0}" srcOrd="0" destOrd="0" presId="urn:microsoft.com/office/officeart/2005/8/layout/default"/>
    <dgm:cxn modelId="{BD40A320-DC0E-4D82-9B7D-1367A232D9F9}" type="presOf" srcId="{AC1A5CF0-CE13-4236-A126-5D1190E42DFF}" destId="{11DA1051-A144-4F09-AE2B-5A3DE370C261}" srcOrd="0" destOrd="0" presId="urn:microsoft.com/office/officeart/2005/8/layout/default"/>
    <dgm:cxn modelId="{28C99256-F98C-44B4-9B87-F711EE4C28F2}" type="presParOf" srcId="{11DA1051-A144-4F09-AE2B-5A3DE370C261}" destId="{9C7234FD-C90F-4ACD-BB29-B80B050F5475}" srcOrd="0" destOrd="0" presId="urn:microsoft.com/office/officeart/2005/8/layout/default"/>
    <dgm:cxn modelId="{EC2BA2A5-5335-4727-A3BB-FE9977057308}" type="presParOf" srcId="{11DA1051-A144-4F09-AE2B-5A3DE370C261}" destId="{33ABF879-BE19-4E8D-B894-5CED849EAEE3}" srcOrd="1" destOrd="0" presId="urn:microsoft.com/office/officeart/2005/8/layout/default"/>
    <dgm:cxn modelId="{9914BC36-16B8-4B13-B89D-D8C1C2C584DF}" type="presParOf" srcId="{11DA1051-A144-4F09-AE2B-5A3DE370C261}" destId="{E00EDA92-8B82-4C14-8D5F-FD12793BCD54}" srcOrd="2" destOrd="0" presId="urn:microsoft.com/office/officeart/2005/8/layout/default"/>
    <dgm:cxn modelId="{F95B2033-E8F3-452E-A412-C6CFD1A83176}" type="presParOf" srcId="{11DA1051-A144-4F09-AE2B-5A3DE370C261}" destId="{BB0F92FE-EE68-4229-B3B1-AB612B87B5DD}" srcOrd="3" destOrd="0" presId="urn:microsoft.com/office/officeart/2005/8/layout/default"/>
    <dgm:cxn modelId="{3072ACE3-DA86-424B-9EC5-A30BDFE67189}" type="presParOf" srcId="{11DA1051-A144-4F09-AE2B-5A3DE370C261}" destId="{1EF5CBF5-922C-4567-A879-B8B015598305}" srcOrd="4" destOrd="0" presId="urn:microsoft.com/office/officeart/2005/8/layout/default"/>
    <dgm:cxn modelId="{3CFB7412-C39B-4226-B26C-D1E733EEF947}" type="presParOf" srcId="{11DA1051-A144-4F09-AE2B-5A3DE370C261}" destId="{10F89890-176F-4A72-9879-7C1AB1DB0D74}" srcOrd="5" destOrd="0" presId="urn:microsoft.com/office/officeart/2005/8/layout/default"/>
    <dgm:cxn modelId="{FCA468A2-7C4C-46F6-9E26-43B9DF70D919}" type="presParOf" srcId="{11DA1051-A144-4F09-AE2B-5A3DE370C261}" destId="{9CC1DFB9-6CA4-4E66-8AA6-4D21A54A3398}" srcOrd="6" destOrd="0" presId="urn:microsoft.com/office/officeart/2005/8/layout/default"/>
    <dgm:cxn modelId="{75756C7C-0E09-47B6-B4FB-0AB277175F25}" type="presParOf" srcId="{11DA1051-A144-4F09-AE2B-5A3DE370C261}" destId="{F93A1C8E-E844-4020-9733-EDA2481B225A}" srcOrd="7" destOrd="0" presId="urn:microsoft.com/office/officeart/2005/8/layout/default"/>
    <dgm:cxn modelId="{43B13843-5D64-4464-9946-6A5C677488C2}" type="presParOf" srcId="{11DA1051-A144-4F09-AE2B-5A3DE370C261}" destId="{4A6D6F7A-D1F3-476F-A8EF-F16FB3A97EF0}" srcOrd="8" destOrd="0" presId="urn:microsoft.com/office/officeart/2005/8/layout/default"/>
    <dgm:cxn modelId="{50EBC6E2-BAE7-4F7B-B46A-291A4AB27E16}" type="presParOf" srcId="{11DA1051-A144-4F09-AE2B-5A3DE370C261}" destId="{8D2765A8-F048-4640-991F-5C6CB51D6B40}" srcOrd="9" destOrd="0" presId="urn:microsoft.com/office/officeart/2005/8/layout/default"/>
    <dgm:cxn modelId="{8E4050B6-370C-4511-B69C-8DDB62694F48}" type="presParOf" srcId="{11DA1051-A144-4F09-AE2B-5A3DE370C261}" destId="{2F2F0A17-31E8-4355-A057-ACE0B7806526}" srcOrd="10" destOrd="0" presId="urn:microsoft.com/office/officeart/2005/8/layout/default"/>
    <dgm:cxn modelId="{A81DCE82-D53E-46C0-9BB6-25146FCB3881}" type="presParOf" srcId="{11DA1051-A144-4F09-AE2B-5A3DE370C261}" destId="{910B213E-2DE2-48D5-90AB-6A8267CB7175}" srcOrd="11" destOrd="0" presId="urn:microsoft.com/office/officeart/2005/8/layout/default"/>
    <dgm:cxn modelId="{0BC3BC27-F431-4003-9608-2C0C6B1B11DD}" type="presParOf" srcId="{11DA1051-A144-4F09-AE2B-5A3DE370C261}" destId="{D23CACB1-A607-4120-B19A-2E121EC4544C}"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t>
        <a:bodyPr/>
        <a:lstStyle/>
        <a:p>
          <a:endParaRPr lang="en-US"/>
        </a:p>
      </dgm:t>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t>
        <a:bodyPr/>
        <a:lstStyle/>
        <a:p>
          <a:endParaRPr lang="en-US"/>
        </a:p>
      </dgm:t>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t>
        <a:bodyPr/>
        <a:lstStyle/>
        <a:p>
          <a:endParaRPr lang="en-US"/>
        </a:p>
      </dgm:t>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t>
        <a:bodyPr/>
        <a:lstStyle/>
        <a:p>
          <a:endParaRPr lang="en-US"/>
        </a:p>
      </dgm:t>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t>
        <a:bodyPr/>
        <a:lstStyle/>
        <a:p>
          <a:endParaRPr lang="en-US"/>
        </a:p>
      </dgm:t>
    </dgm:pt>
  </dgm:ptLst>
  <dgm:cxnLst>
    <dgm:cxn modelId="{6FBDCDAA-EFA1-453C-B3B0-1B0B3C35BC62}" type="presOf" srcId="{3AF237B8-71D0-46C8-AD57-9E1161C4B9E9}" destId="{CDFC33F7-B7C2-4046-BE4A-637F6E94E727}"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FBBED0EA-28D6-47A8-90FA-CCB1E8771394}" type="presOf" srcId="{30EB78A2-3D5D-4553-AB32-C5F8788739A6}" destId="{DC64B8E6-63E6-4FBA-9D95-2A4544DC83A7}"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21AFFF91-220D-4524-8058-737441989467}" srcId="{0AA97FDA-C477-4B9E-ABF9-322989DEA61D}" destId="{3AF237B8-71D0-46C8-AD57-9E1161C4B9E9}" srcOrd="1" destOrd="0" parTransId="{D828EC22-027A-4C6E-8346-F649C53B59A7}" sibTransId="{16D9967A-5AE0-49D5-9B16-EB6EF4AB6577}"/>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t>
        <a:bodyPr/>
        <a:lstStyle/>
        <a:p>
          <a:endParaRPr lang="en-US"/>
        </a:p>
      </dgm:t>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t>
        <a:bodyPr/>
        <a:lstStyle/>
        <a:p>
          <a:endParaRPr lang="en-US"/>
        </a:p>
      </dgm:t>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t>
        <a:bodyPr/>
        <a:lstStyle/>
        <a:p>
          <a:endParaRPr lang="en-US"/>
        </a:p>
      </dgm:t>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t>
        <a:bodyPr/>
        <a:lstStyle/>
        <a:p>
          <a:endParaRPr lang="en-US"/>
        </a:p>
      </dgm:t>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t>
        <a:bodyPr/>
        <a:lstStyle/>
        <a:p>
          <a:endParaRPr lang="en-US"/>
        </a:p>
      </dgm:t>
    </dgm:pt>
  </dgm:ptLst>
  <dgm:cxnLst>
    <dgm:cxn modelId="{6FBDCDAA-EFA1-453C-B3B0-1B0B3C35BC62}" type="presOf" srcId="{3AF237B8-71D0-46C8-AD57-9E1161C4B9E9}" destId="{CDFC33F7-B7C2-4046-BE4A-637F6E94E727}"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FBBED0EA-28D6-47A8-90FA-CCB1E8771394}" type="presOf" srcId="{30EB78A2-3D5D-4553-AB32-C5F8788739A6}" destId="{DC64B8E6-63E6-4FBA-9D95-2A4544DC83A7}"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21AFFF91-220D-4524-8058-737441989467}" srcId="{0AA97FDA-C477-4B9E-ABF9-322989DEA61D}" destId="{3AF237B8-71D0-46C8-AD57-9E1161C4B9E9}" srcOrd="1" destOrd="0" parTransId="{D828EC22-027A-4C6E-8346-F649C53B59A7}" sibTransId="{16D9967A-5AE0-49D5-9B16-EB6EF4AB6577}"/>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94BF56-F80B-4483-864C-2087647DB6B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BFE0C3A4-C2EA-402C-B289-77C74814A159}">
      <dgm:prSet/>
      <dgm:spPr/>
      <dgm:t>
        <a:bodyPr/>
        <a:lstStyle/>
        <a:p>
          <a:r>
            <a:rPr lang="en-US"/>
            <a:t>What did you notice?</a:t>
          </a:r>
        </a:p>
      </dgm:t>
    </dgm:pt>
    <dgm:pt modelId="{19F6F4F0-66CE-4531-8EC3-0223C22FA085}" type="parTrans" cxnId="{51D7D9EE-87AA-4BAE-BDA7-2E85C2432EA0}">
      <dgm:prSet/>
      <dgm:spPr/>
      <dgm:t>
        <a:bodyPr/>
        <a:lstStyle/>
        <a:p>
          <a:endParaRPr lang="en-US"/>
        </a:p>
      </dgm:t>
    </dgm:pt>
    <dgm:pt modelId="{E593E57B-3670-4E2F-A451-8B8793A5BDB6}" type="sibTrans" cxnId="{51D7D9EE-87AA-4BAE-BDA7-2E85C2432EA0}">
      <dgm:prSet/>
      <dgm:spPr/>
      <dgm:t>
        <a:bodyPr/>
        <a:lstStyle/>
        <a:p>
          <a:endParaRPr lang="en-US"/>
        </a:p>
      </dgm:t>
    </dgm:pt>
    <dgm:pt modelId="{44E62CF1-8724-4AAD-AFD0-D1A19803F94F}" type="pres">
      <dgm:prSet presAssocID="{0B94BF56-F80B-4483-864C-2087647DB6B5}" presName="hierChild1" presStyleCnt="0">
        <dgm:presLayoutVars>
          <dgm:chPref val="1"/>
          <dgm:dir/>
          <dgm:animOne val="branch"/>
          <dgm:animLvl val="lvl"/>
          <dgm:resizeHandles/>
        </dgm:presLayoutVars>
      </dgm:prSet>
      <dgm:spPr/>
      <dgm:t>
        <a:bodyPr/>
        <a:lstStyle/>
        <a:p>
          <a:endParaRPr lang="en-US"/>
        </a:p>
      </dgm:t>
    </dgm:pt>
    <dgm:pt modelId="{83ADFCAA-6905-4207-A133-FB4821127022}" type="pres">
      <dgm:prSet presAssocID="{BFE0C3A4-C2EA-402C-B289-77C74814A159}" presName="hierRoot1" presStyleCnt="0"/>
      <dgm:spPr/>
    </dgm:pt>
    <dgm:pt modelId="{29BF92D9-18C1-4481-A352-FEDBF92CD3EB}" type="pres">
      <dgm:prSet presAssocID="{BFE0C3A4-C2EA-402C-B289-77C74814A159}" presName="composite" presStyleCnt="0"/>
      <dgm:spPr/>
    </dgm:pt>
    <dgm:pt modelId="{584FB7E3-7519-4C79-9F57-A47E8AE59164}" type="pres">
      <dgm:prSet presAssocID="{BFE0C3A4-C2EA-402C-B289-77C74814A159}" presName="background" presStyleLbl="node0" presStyleIdx="0" presStyleCnt="1"/>
      <dgm:spPr/>
    </dgm:pt>
    <dgm:pt modelId="{66D2F622-234E-4006-A5CC-F9EE4F151BCC}" type="pres">
      <dgm:prSet presAssocID="{BFE0C3A4-C2EA-402C-B289-77C74814A159}" presName="text" presStyleLbl="fgAcc0" presStyleIdx="0" presStyleCnt="1">
        <dgm:presLayoutVars>
          <dgm:chPref val="3"/>
        </dgm:presLayoutVars>
      </dgm:prSet>
      <dgm:spPr/>
      <dgm:t>
        <a:bodyPr/>
        <a:lstStyle/>
        <a:p>
          <a:endParaRPr lang="en-US"/>
        </a:p>
      </dgm:t>
    </dgm:pt>
    <dgm:pt modelId="{7B1A249D-B535-406B-A1EA-80B8D6DB1FAA}" type="pres">
      <dgm:prSet presAssocID="{BFE0C3A4-C2EA-402C-B289-77C74814A159}" presName="hierChild2" presStyleCnt="0"/>
      <dgm:spPr/>
    </dgm:pt>
  </dgm:ptLst>
  <dgm:cxnLst>
    <dgm:cxn modelId="{51D7D9EE-87AA-4BAE-BDA7-2E85C2432EA0}" srcId="{0B94BF56-F80B-4483-864C-2087647DB6B5}" destId="{BFE0C3A4-C2EA-402C-B289-77C74814A159}" srcOrd="0" destOrd="0" parTransId="{19F6F4F0-66CE-4531-8EC3-0223C22FA085}" sibTransId="{E593E57B-3670-4E2F-A451-8B8793A5BDB6}"/>
    <dgm:cxn modelId="{4096EDC9-3F73-4EAD-A233-840CB6D9763D}" type="presOf" srcId="{0B94BF56-F80B-4483-864C-2087647DB6B5}" destId="{44E62CF1-8724-4AAD-AFD0-D1A19803F94F}" srcOrd="0" destOrd="0" presId="urn:microsoft.com/office/officeart/2005/8/layout/hierarchy1"/>
    <dgm:cxn modelId="{31421090-4C00-406C-AB97-1DDF2C06E580}" type="presOf" srcId="{BFE0C3A4-C2EA-402C-B289-77C74814A159}" destId="{66D2F622-234E-4006-A5CC-F9EE4F151BCC}" srcOrd="0" destOrd="0" presId="urn:microsoft.com/office/officeart/2005/8/layout/hierarchy1"/>
    <dgm:cxn modelId="{1D4857EC-ADD3-4716-BFBA-6BB6FDB0E3C4}" type="presParOf" srcId="{44E62CF1-8724-4AAD-AFD0-D1A19803F94F}" destId="{83ADFCAA-6905-4207-A133-FB4821127022}" srcOrd="0" destOrd="0" presId="urn:microsoft.com/office/officeart/2005/8/layout/hierarchy1"/>
    <dgm:cxn modelId="{665C8061-939B-49FE-A4FE-31B41DA645B4}" type="presParOf" srcId="{83ADFCAA-6905-4207-A133-FB4821127022}" destId="{29BF92D9-18C1-4481-A352-FEDBF92CD3EB}" srcOrd="0" destOrd="0" presId="urn:microsoft.com/office/officeart/2005/8/layout/hierarchy1"/>
    <dgm:cxn modelId="{E3365E20-06C5-42AF-9FAE-CC9CD9A1E71C}" type="presParOf" srcId="{29BF92D9-18C1-4481-A352-FEDBF92CD3EB}" destId="{584FB7E3-7519-4C79-9F57-A47E8AE59164}" srcOrd="0" destOrd="0" presId="urn:microsoft.com/office/officeart/2005/8/layout/hierarchy1"/>
    <dgm:cxn modelId="{3E430E08-E368-4030-9124-E177BCDF29B7}" type="presParOf" srcId="{29BF92D9-18C1-4481-A352-FEDBF92CD3EB}" destId="{66D2F622-234E-4006-A5CC-F9EE4F151BCC}" srcOrd="1" destOrd="0" presId="urn:microsoft.com/office/officeart/2005/8/layout/hierarchy1"/>
    <dgm:cxn modelId="{59E01D11-994E-431D-9721-B10F320AFBB2}" type="presParOf" srcId="{83ADFCAA-6905-4207-A133-FB4821127022}" destId="{7B1A249D-B535-406B-A1EA-80B8D6DB1FA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94BF56-F80B-4483-864C-2087647DB6B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BFE0C3A4-C2EA-402C-B289-77C74814A159}">
      <dgm:prSet/>
      <dgm:spPr/>
      <dgm:t>
        <a:bodyPr/>
        <a:lstStyle/>
        <a:p>
          <a:r>
            <a:rPr lang="en-US"/>
            <a:t>What did you notice?</a:t>
          </a:r>
        </a:p>
      </dgm:t>
    </dgm:pt>
    <dgm:pt modelId="{19F6F4F0-66CE-4531-8EC3-0223C22FA085}" type="parTrans" cxnId="{51D7D9EE-87AA-4BAE-BDA7-2E85C2432EA0}">
      <dgm:prSet/>
      <dgm:spPr/>
      <dgm:t>
        <a:bodyPr/>
        <a:lstStyle/>
        <a:p>
          <a:endParaRPr lang="en-US"/>
        </a:p>
      </dgm:t>
    </dgm:pt>
    <dgm:pt modelId="{E593E57B-3670-4E2F-A451-8B8793A5BDB6}" type="sibTrans" cxnId="{51D7D9EE-87AA-4BAE-BDA7-2E85C2432EA0}">
      <dgm:prSet/>
      <dgm:spPr/>
      <dgm:t>
        <a:bodyPr/>
        <a:lstStyle/>
        <a:p>
          <a:endParaRPr lang="en-US"/>
        </a:p>
      </dgm:t>
    </dgm:pt>
    <dgm:pt modelId="{AD267C78-7E35-4DFB-B40F-68EC41C0632B}">
      <dgm:prSet/>
      <dgm:spPr/>
      <dgm:t>
        <a:bodyPr/>
        <a:lstStyle/>
        <a:p>
          <a:r>
            <a:rPr lang="en-US"/>
            <a:t>What surprised you about your assessment?</a:t>
          </a:r>
        </a:p>
      </dgm:t>
    </dgm:pt>
    <dgm:pt modelId="{02560C39-BB94-415A-868C-983554CEA2DC}" type="parTrans" cxnId="{A57E1C97-D9A8-4871-866C-63DFF46DF1D9}">
      <dgm:prSet/>
      <dgm:spPr/>
      <dgm:t>
        <a:bodyPr/>
        <a:lstStyle/>
        <a:p>
          <a:endParaRPr lang="en-US"/>
        </a:p>
      </dgm:t>
    </dgm:pt>
    <dgm:pt modelId="{EB568905-8311-491D-B7E1-DF026D1BE159}" type="sibTrans" cxnId="{A57E1C97-D9A8-4871-866C-63DFF46DF1D9}">
      <dgm:prSet/>
      <dgm:spPr/>
      <dgm:t>
        <a:bodyPr/>
        <a:lstStyle/>
        <a:p>
          <a:endParaRPr lang="en-US"/>
        </a:p>
      </dgm:t>
    </dgm:pt>
    <dgm:pt modelId="{A2E1278E-09EB-43AD-B137-4BF28F138857}">
      <dgm:prSet/>
      <dgm:spPr/>
      <dgm:t>
        <a:bodyPr/>
        <a:lstStyle/>
        <a:p>
          <a:r>
            <a:rPr lang="en-US"/>
            <a:t>What are you wondering about? </a:t>
          </a:r>
        </a:p>
      </dgm:t>
    </dgm:pt>
    <dgm:pt modelId="{D9158B2E-3CB6-4245-B07C-D7698B748610}" type="parTrans" cxnId="{B9A7F91A-5475-484D-AD82-9BF91732D23C}">
      <dgm:prSet/>
      <dgm:spPr/>
      <dgm:t>
        <a:bodyPr/>
        <a:lstStyle/>
        <a:p>
          <a:endParaRPr lang="en-US"/>
        </a:p>
      </dgm:t>
    </dgm:pt>
    <dgm:pt modelId="{EFF211C5-9077-49C5-AC33-5B519BEB3EF4}" type="sibTrans" cxnId="{B9A7F91A-5475-484D-AD82-9BF91732D23C}">
      <dgm:prSet/>
      <dgm:spPr/>
      <dgm:t>
        <a:bodyPr/>
        <a:lstStyle/>
        <a:p>
          <a:endParaRPr lang="en-US"/>
        </a:p>
      </dgm:t>
    </dgm:pt>
    <dgm:pt modelId="{44E62CF1-8724-4AAD-AFD0-D1A19803F94F}" type="pres">
      <dgm:prSet presAssocID="{0B94BF56-F80B-4483-864C-2087647DB6B5}" presName="hierChild1" presStyleCnt="0">
        <dgm:presLayoutVars>
          <dgm:chPref val="1"/>
          <dgm:dir/>
          <dgm:animOne val="branch"/>
          <dgm:animLvl val="lvl"/>
          <dgm:resizeHandles/>
        </dgm:presLayoutVars>
      </dgm:prSet>
      <dgm:spPr/>
      <dgm:t>
        <a:bodyPr/>
        <a:lstStyle/>
        <a:p>
          <a:endParaRPr lang="en-US"/>
        </a:p>
      </dgm:t>
    </dgm:pt>
    <dgm:pt modelId="{83ADFCAA-6905-4207-A133-FB4821127022}" type="pres">
      <dgm:prSet presAssocID="{BFE0C3A4-C2EA-402C-B289-77C74814A159}" presName="hierRoot1" presStyleCnt="0"/>
      <dgm:spPr/>
    </dgm:pt>
    <dgm:pt modelId="{29BF92D9-18C1-4481-A352-FEDBF92CD3EB}" type="pres">
      <dgm:prSet presAssocID="{BFE0C3A4-C2EA-402C-B289-77C74814A159}" presName="composite" presStyleCnt="0"/>
      <dgm:spPr/>
    </dgm:pt>
    <dgm:pt modelId="{584FB7E3-7519-4C79-9F57-A47E8AE59164}" type="pres">
      <dgm:prSet presAssocID="{BFE0C3A4-C2EA-402C-B289-77C74814A159}" presName="background" presStyleLbl="node0" presStyleIdx="0" presStyleCnt="3"/>
      <dgm:spPr/>
    </dgm:pt>
    <dgm:pt modelId="{66D2F622-234E-4006-A5CC-F9EE4F151BCC}" type="pres">
      <dgm:prSet presAssocID="{BFE0C3A4-C2EA-402C-B289-77C74814A159}" presName="text" presStyleLbl="fgAcc0" presStyleIdx="0" presStyleCnt="3">
        <dgm:presLayoutVars>
          <dgm:chPref val="3"/>
        </dgm:presLayoutVars>
      </dgm:prSet>
      <dgm:spPr/>
      <dgm:t>
        <a:bodyPr/>
        <a:lstStyle/>
        <a:p>
          <a:endParaRPr lang="en-US"/>
        </a:p>
      </dgm:t>
    </dgm:pt>
    <dgm:pt modelId="{7B1A249D-B535-406B-A1EA-80B8D6DB1FAA}" type="pres">
      <dgm:prSet presAssocID="{BFE0C3A4-C2EA-402C-B289-77C74814A159}" presName="hierChild2" presStyleCnt="0"/>
      <dgm:spPr/>
    </dgm:pt>
    <dgm:pt modelId="{BE4D542C-9044-4FD2-B509-26EB14C1FE1D}" type="pres">
      <dgm:prSet presAssocID="{AD267C78-7E35-4DFB-B40F-68EC41C0632B}" presName="hierRoot1" presStyleCnt="0"/>
      <dgm:spPr/>
    </dgm:pt>
    <dgm:pt modelId="{442807C4-BE48-46E5-9104-4A4758D7BA4D}" type="pres">
      <dgm:prSet presAssocID="{AD267C78-7E35-4DFB-B40F-68EC41C0632B}" presName="composite" presStyleCnt="0"/>
      <dgm:spPr/>
    </dgm:pt>
    <dgm:pt modelId="{272D0546-A8B7-467E-851C-6E7DEE81D0E6}" type="pres">
      <dgm:prSet presAssocID="{AD267C78-7E35-4DFB-B40F-68EC41C0632B}" presName="background" presStyleLbl="node0" presStyleIdx="1" presStyleCnt="3"/>
      <dgm:spPr/>
    </dgm:pt>
    <dgm:pt modelId="{E5CB4D8F-C19B-4D6E-9949-13B1C27C65C9}" type="pres">
      <dgm:prSet presAssocID="{AD267C78-7E35-4DFB-B40F-68EC41C0632B}" presName="text" presStyleLbl="fgAcc0" presStyleIdx="1" presStyleCnt="3">
        <dgm:presLayoutVars>
          <dgm:chPref val="3"/>
        </dgm:presLayoutVars>
      </dgm:prSet>
      <dgm:spPr/>
      <dgm:t>
        <a:bodyPr/>
        <a:lstStyle/>
        <a:p>
          <a:endParaRPr lang="en-US"/>
        </a:p>
      </dgm:t>
    </dgm:pt>
    <dgm:pt modelId="{5C210DC6-83AE-4549-B308-81A443A7F272}" type="pres">
      <dgm:prSet presAssocID="{AD267C78-7E35-4DFB-B40F-68EC41C0632B}" presName="hierChild2" presStyleCnt="0"/>
      <dgm:spPr/>
    </dgm:pt>
    <dgm:pt modelId="{6B065F59-B5DC-49BC-B078-F896B4BFC057}" type="pres">
      <dgm:prSet presAssocID="{A2E1278E-09EB-43AD-B137-4BF28F138857}" presName="hierRoot1" presStyleCnt="0"/>
      <dgm:spPr/>
    </dgm:pt>
    <dgm:pt modelId="{2E7C0E82-1016-4215-92A7-49342108FB8F}" type="pres">
      <dgm:prSet presAssocID="{A2E1278E-09EB-43AD-B137-4BF28F138857}" presName="composite" presStyleCnt="0"/>
      <dgm:spPr/>
    </dgm:pt>
    <dgm:pt modelId="{E2212B80-8F40-4910-9F64-AC5E8F642442}" type="pres">
      <dgm:prSet presAssocID="{A2E1278E-09EB-43AD-B137-4BF28F138857}" presName="background" presStyleLbl="node0" presStyleIdx="2" presStyleCnt="3"/>
      <dgm:spPr/>
    </dgm:pt>
    <dgm:pt modelId="{825C2A45-032D-47F3-AE8E-19F91EF3135B}" type="pres">
      <dgm:prSet presAssocID="{A2E1278E-09EB-43AD-B137-4BF28F138857}" presName="text" presStyleLbl="fgAcc0" presStyleIdx="2" presStyleCnt="3">
        <dgm:presLayoutVars>
          <dgm:chPref val="3"/>
        </dgm:presLayoutVars>
      </dgm:prSet>
      <dgm:spPr/>
      <dgm:t>
        <a:bodyPr/>
        <a:lstStyle/>
        <a:p>
          <a:endParaRPr lang="en-US"/>
        </a:p>
      </dgm:t>
    </dgm:pt>
    <dgm:pt modelId="{17B074CF-23EF-47CF-9A38-2B09A2EFB1B6}" type="pres">
      <dgm:prSet presAssocID="{A2E1278E-09EB-43AD-B137-4BF28F138857}" presName="hierChild2" presStyleCnt="0"/>
      <dgm:spPr/>
    </dgm:pt>
  </dgm:ptLst>
  <dgm:cxnLst>
    <dgm:cxn modelId="{B9A7F91A-5475-484D-AD82-9BF91732D23C}" srcId="{0B94BF56-F80B-4483-864C-2087647DB6B5}" destId="{A2E1278E-09EB-43AD-B137-4BF28F138857}" srcOrd="2" destOrd="0" parTransId="{D9158B2E-3CB6-4245-B07C-D7698B748610}" sibTransId="{EFF211C5-9077-49C5-AC33-5B519BEB3EF4}"/>
    <dgm:cxn modelId="{A57E1C97-D9A8-4871-866C-63DFF46DF1D9}" srcId="{0B94BF56-F80B-4483-864C-2087647DB6B5}" destId="{AD267C78-7E35-4DFB-B40F-68EC41C0632B}" srcOrd="1" destOrd="0" parTransId="{02560C39-BB94-415A-868C-983554CEA2DC}" sibTransId="{EB568905-8311-491D-B7E1-DF026D1BE159}"/>
    <dgm:cxn modelId="{2151E81E-EF8F-496E-A780-2A7D298CEE3F}" type="presOf" srcId="{A2E1278E-09EB-43AD-B137-4BF28F138857}" destId="{825C2A45-032D-47F3-AE8E-19F91EF3135B}" srcOrd="0" destOrd="0" presId="urn:microsoft.com/office/officeart/2005/8/layout/hierarchy1"/>
    <dgm:cxn modelId="{51D7D9EE-87AA-4BAE-BDA7-2E85C2432EA0}" srcId="{0B94BF56-F80B-4483-864C-2087647DB6B5}" destId="{BFE0C3A4-C2EA-402C-B289-77C74814A159}" srcOrd="0" destOrd="0" parTransId="{19F6F4F0-66CE-4531-8EC3-0223C22FA085}" sibTransId="{E593E57B-3670-4E2F-A451-8B8793A5BDB6}"/>
    <dgm:cxn modelId="{80B21218-2ABF-4C61-984F-254C9D169EEF}" type="presOf" srcId="{AD267C78-7E35-4DFB-B40F-68EC41C0632B}" destId="{E5CB4D8F-C19B-4D6E-9949-13B1C27C65C9}" srcOrd="0" destOrd="0" presId="urn:microsoft.com/office/officeart/2005/8/layout/hierarchy1"/>
    <dgm:cxn modelId="{31421090-4C00-406C-AB97-1DDF2C06E580}" type="presOf" srcId="{BFE0C3A4-C2EA-402C-B289-77C74814A159}" destId="{66D2F622-234E-4006-A5CC-F9EE4F151BCC}" srcOrd="0" destOrd="0" presId="urn:microsoft.com/office/officeart/2005/8/layout/hierarchy1"/>
    <dgm:cxn modelId="{4096EDC9-3F73-4EAD-A233-840CB6D9763D}" type="presOf" srcId="{0B94BF56-F80B-4483-864C-2087647DB6B5}" destId="{44E62CF1-8724-4AAD-AFD0-D1A19803F94F}" srcOrd="0" destOrd="0" presId="urn:microsoft.com/office/officeart/2005/8/layout/hierarchy1"/>
    <dgm:cxn modelId="{1D4857EC-ADD3-4716-BFBA-6BB6FDB0E3C4}" type="presParOf" srcId="{44E62CF1-8724-4AAD-AFD0-D1A19803F94F}" destId="{83ADFCAA-6905-4207-A133-FB4821127022}" srcOrd="0" destOrd="0" presId="urn:microsoft.com/office/officeart/2005/8/layout/hierarchy1"/>
    <dgm:cxn modelId="{665C8061-939B-49FE-A4FE-31B41DA645B4}" type="presParOf" srcId="{83ADFCAA-6905-4207-A133-FB4821127022}" destId="{29BF92D9-18C1-4481-A352-FEDBF92CD3EB}" srcOrd="0" destOrd="0" presId="urn:microsoft.com/office/officeart/2005/8/layout/hierarchy1"/>
    <dgm:cxn modelId="{E3365E20-06C5-42AF-9FAE-CC9CD9A1E71C}" type="presParOf" srcId="{29BF92D9-18C1-4481-A352-FEDBF92CD3EB}" destId="{584FB7E3-7519-4C79-9F57-A47E8AE59164}" srcOrd="0" destOrd="0" presId="urn:microsoft.com/office/officeart/2005/8/layout/hierarchy1"/>
    <dgm:cxn modelId="{3E430E08-E368-4030-9124-E177BCDF29B7}" type="presParOf" srcId="{29BF92D9-18C1-4481-A352-FEDBF92CD3EB}" destId="{66D2F622-234E-4006-A5CC-F9EE4F151BCC}" srcOrd="1" destOrd="0" presId="urn:microsoft.com/office/officeart/2005/8/layout/hierarchy1"/>
    <dgm:cxn modelId="{59E01D11-994E-431D-9721-B10F320AFBB2}" type="presParOf" srcId="{83ADFCAA-6905-4207-A133-FB4821127022}" destId="{7B1A249D-B535-406B-A1EA-80B8D6DB1FAA}" srcOrd="1" destOrd="0" presId="urn:microsoft.com/office/officeart/2005/8/layout/hierarchy1"/>
    <dgm:cxn modelId="{78D60F89-BE42-407F-B74E-A3357228DA3B}" type="presParOf" srcId="{44E62CF1-8724-4AAD-AFD0-D1A19803F94F}" destId="{BE4D542C-9044-4FD2-B509-26EB14C1FE1D}" srcOrd="1" destOrd="0" presId="urn:microsoft.com/office/officeart/2005/8/layout/hierarchy1"/>
    <dgm:cxn modelId="{50F8425A-0540-411D-9811-CE30779AD5F9}" type="presParOf" srcId="{BE4D542C-9044-4FD2-B509-26EB14C1FE1D}" destId="{442807C4-BE48-46E5-9104-4A4758D7BA4D}" srcOrd="0" destOrd="0" presId="urn:microsoft.com/office/officeart/2005/8/layout/hierarchy1"/>
    <dgm:cxn modelId="{9317EFD2-F1CC-4C3B-9C76-E64B3E4B1992}" type="presParOf" srcId="{442807C4-BE48-46E5-9104-4A4758D7BA4D}" destId="{272D0546-A8B7-467E-851C-6E7DEE81D0E6}" srcOrd="0" destOrd="0" presId="urn:microsoft.com/office/officeart/2005/8/layout/hierarchy1"/>
    <dgm:cxn modelId="{B380A408-7D99-4770-A50E-5DE17A1F3C95}" type="presParOf" srcId="{442807C4-BE48-46E5-9104-4A4758D7BA4D}" destId="{E5CB4D8F-C19B-4D6E-9949-13B1C27C65C9}" srcOrd="1" destOrd="0" presId="urn:microsoft.com/office/officeart/2005/8/layout/hierarchy1"/>
    <dgm:cxn modelId="{D5D810A0-A23B-4CA2-93E4-E92B353F4F65}" type="presParOf" srcId="{BE4D542C-9044-4FD2-B509-26EB14C1FE1D}" destId="{5C210DC6-83AE-4549-B308-81A443A7F272}" srcOrd="1" destOrd="0" presId="urn:microsoft.com/office/officeart/2005/8/layout/hierarchy1"/>
    <dgm:cxn modelId="{39384E20-AF44-4867-96BB-C3A68942D0FA}" type="presParOf" srcId="{44E62CF1-8724-4AAD-AFD0-D1A19803F94F}" destId="{6B065F59-B5DC-49BC-B078-F896B4BFC057}" srcOrd="2" destOrd="0" presId="urn:microsoft.com/office/officeart/2005/8/layout/hierarchy1"/>
    <dgm:cxn modelId="{299FA40F-59AE-4B45-A03D-D33B8BB7795A}" type="presParOf" srcId="{6B065F59-B5DC-49BC-B078-F896B4BFC057}" destId="{2E7C0E82-1016-4215-92A7-49342108FB8F}" srcOrd="0" destOrd="0" presId="urn:microsoft.com/office/officeart/2005/8/layout/hierarchy1"/>
    <dgm:cxn modelId="{1367545D-BA66-414A-8084-F79CBB35E473}" type="presParOf" srcId="{2E7C0E82-1016-4215-92A7-49342108FB8F}" destId="{E2212B80-8F40-4910-9F64-AC5E8F642442}" srcOrd="0" destOrd="0" presId="urn:microsoft.com/office/officeart/2005/8/layout/hierarchy1"/>
    <dgm:cxn modelId="{E0F02F0E-38F0-430E-9810-562F0FD59EDC}" type="presParOf" srcId="{2E7C0E82-1016-4215-92A7-49342108FB8F}" destId="{825C2A45-032D-47F3-AE8E-19F91EF3135B}" srcOrd="1" destOrd="0" presId="urn:microsoft.com/office/officeart/2005/8/layout/hierarchy1"/>
    <dgm:cxn modelId="{840B5491-7DF9-46B5-8822-F67D86C1A768}" type="presParOf" srcId="{6B065F59-B5DC-49BC-B078-F896B4BFC057}" destId="{17B074CF-23EF-47CF-9A38-2B09A2EFB1B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23A6FA7-6E46-4778-87EC-E607BABFC8C7}" type="doc">
      <dgm:prSet loTypeId="urn:microsoft.com/office/officeart/2005/8/layout/cycle5" loCatId="cycle" qsTypeId="urn:microsoft.com/office/officeart/2005/8/quickstyle/simple1" qsCatId="simple" csTypeId="urn:microsoft.com/office/officeart/2005/8/colors/colorful2" csCatId="colorful" phldr="1"/>
      <dgm:spPr/>
      <dgm:t>
        <a:bodyPr/>
        <a:lstStyle/>
        <a:p>
          <a:endParaRPr lang="en-US"/>
        </a:p>
      </dgm:t>
    </dgm:pt>
    <dgm:pt modelId="{2AE67319-A277-4887-892E-5615D2FA1B23}">
      <dgm:prSet phldrT="[Text]"/>
      <dgm:spPr/>
      <dgm:t>
        <a:bodyPr/>
        <a:lstStyle/>
        <a:p>
          <a:r>
            <a:rPr lang="en-US" b="1"/>
            <a:t>Problem Identification</a:t>
          </a:r>
        </a:p>
      </dgm:t>
    </dgm:pt>
    <dgm:pt modelId="{9C6387B8-C86F-4B97-9954-5E8C9704D076}" type="parTrans" cxnId="{3B77AF78-F4A8-4DB4-9592-15AFACBCF375}">
      <dgm:prSet/>
      <dgm:spPr/>
      <dgm:t>
        <a:bodyPr/>
        <a:lstStyle/>
        <a:p>
          <a:endParaRPr lang="en-US"/>
        </a:p>
      </dgm:t>
    </dgm:pt>
    <dgm:pt modelId="{E70A6862-945C-4DFB-A171-5B708707438C}" type="sibTrans" cxnId="{3B77AF78-F4A8-4DB4-9592-15AFACBCF375}">
      <dgm:prSet/>
      <dgm:spPr/>
      <dgm:t>
        <a:bodyPr/>
        <a:lstStyle/>
        <a:p>
          <a:endParaRPr lang="en-US"/>
        </a:p>
      </dgm:t>
    </dgm:pt>
    <dgm:pt modelId="{9322F9DF-561D-451F-A986-6F07DB6E264C}">
      <dgm:prSet phldrT="[Text]"/>
      <dgm:spPr/>
      <dgm:t>
        <a:bodyPr/>
        <a:lstStyle/>
        <a:p>
          <a:r>
            <a:rPr lang="en-US" b="1"/>
            <a:t>Develop Alternative Solutions</a:t>
          </a:r>
        </a:p>
      </dgm:t>
    </dgm:pt>
    <dgm:pt modelId="{2C4A2D3D-2B07-4A71-B46F-E430C5B1DE79}" type="parTrans" cxnId="{E8BB8531-A066-4E25-BF14-80A067008FB6}">
      <dgm:prSet/>
      <dgm:spPr/>
      <dgm:t>
        <a:bodyPr/>
        <a:lstStyle/>
        <a:p>
          <a:endParaRPr lang="en-US"/>
        </a:p>
      </dgm:t>
    </dgm:pt>
    <dgm:pt modelId="{3481AF0C-9547-43A8-B385-6CFBEBEBEB8F}" type="sibTrans" cxnId="{E8BB8531-A066-4E25-BF14-80A067008FB6}">
      <dgm:prSet/>
      <dgm:spPr/>
      <dgm:t>
        <a:bodyPr/>
        <a:lstStyle/>
        <a:p>
          <a:endParaRPr lang="en-US"/>
        </a:p>
      </dgm:t>
    </dgm:pt>
    <dgm:pt modelId="{3FBC5A0D-885D-4F23-8BD7-DBDD7844BCBE}">
      <dgm:prSet phldrT="[Text]"/>
      <dgm:spPr/>
      <dgm:t>
        <a:bodyPr/>
        <a:lstStyle/>
        <a:p>
          <a:r>
            <a:rPr lang="en-US" b="1"/>
            <a:t>Choose Solution and Actions</a:t>
          </a:r>
        </a:p>
      </dgm:t>
    </dgm:pt>
    <dgm:pt modelId="{10F2FA0F-179E-4ECA-A0BF-57A20BDA20EA}" type="parTrans" cxnId="{F476CDDA-18B6-4332-AFFA-08A4A1B0FDD9}">
      <dgm:prSet/>
      <dgm:spPr/>
      <dgm:t>
        <a:bodyPr/>
        <a:lstStyle/>
        <a:p>
          <a:endParaRPr lang="en-US"/>
        </a:p>
      </dgm:t>
    </dgm:pt>
    <dgm:pt modelId="{9229AED0-6204-4DCD-9D37-A0594B9FBA34}" type="sibTrans" cxnId="{F476CDDA-18B6-4332-AFFA-08A4A1B0FDD9}">
      <dgm:prSet/>
      <dgm:spPr/>
      <dgm:t>
        <a:bodyPr/>
        <a:lstStyle/>
        <a:p>
          <a:endParaRPr lang="en-US"/>
        </a:p>
      </dgm:t>
    </dgm:pt>
    <dgm:pt modelId="{BD5153C3-BE28-4B99-8206-63EE55F56A0E}">
      <dgm:prSet phldrT="[Text]"/>
      <dgm:spPr/>
      <dgm:t>
        <a:bodyPr/>
        <a:lstStyle/>
        <a:p>
          <a:r>
            <a:rPr lang="en-US" b="1"/>
            <a:t>Implementation</a:t>
          </a:r>
        </a:p>
      </dgm:t>
    </dgm:pt>
    <dgm:pt modelId="{E22F0ACA-849E-4948-B357-4FB0B9D6DE8F}" type="parTrans" cxnId="{8CD25E87-26DB-4E9F-8CCF-89FD1D1C48E0}">
      <dgm:prSet/>
      <dgm:spPr/>
      <dgm:t>
        <a:bodyPr/>
        <a:lstStyle/>
        <a:p>
          <a:endParaRPr lang="en-US"/>
        </a:p>
      </dgm:t>
    </dgm:pt>
    <dgm:pt modelId="{16941E45-732A-405A-9FBD-364DEB6BE761}" type="sibTrans" cxnId="{8CD25E87-26DB-4E9F-8CCF-89FD1D1C48E0}">
      <dgm:prSet/>
      <dgm:spPr/>
      <dgm:t>
        <a:bodyPr/>
        <a:lstStyle/>
        <a:p>
          <a:endParaRPr lang="en-US"/>
        </a:p>
      </dgm:t>
    </dgm:pt>
    <dgm:pt modelId="{71AA462F-A66C-439C-ABA9-29499B315F38}">
      <dgm:prSet phldrT="[Text]" custT="1"/>
      <dgm:spPr/>
      <dgm:t>
        <a:bodyPr/>
        <a:lstStyle/>
        <a:p>
          <a:r>
            <a:rPr lang="en-US" sz="2400" b="1"/>
            <a:t>Evaluation</a:t>
          </a:r>
        </a:p>
      </dgm:t>
    </dgm:pt>
    <dgm:pt modelId="{52F305C5-7BEE-4D74-B92D-ECD31E377FD7}" type="parTrans" cxnId="{AB386AAC-8E61-4841-B862-B0FCD79B1000}">
      <dgm:prSet/>
      <dgm:spPr/>
      <dgm:t>
        <a:bodyPr/>
        <a:lstStyle/>
        <a:p>
          <a:endParaRPr lang="en-US"/>
        </a:p>
      </dgm:t>
    </dgm:pt>
    <dgm:pt modelId="{014C6298-7EC9-490E-8A0A-8205EECD0DE0}" type="sibTrans" cxnId="{AB386AAC-8E61-4841-B862-B0FCD79B1000}">
      <dgm:prSet/>
      <dgm:spPr/>
      <dgm:t>
        <a:bodyPr/>
        <a:lstStyle/>
        <a:p>
          <a:endParaRPr lang="en-US"/>
        </a:p>
      </dgm:t>
    </dgm:pt>
    <dgm:pt modelId="{A52E805D-6F04-4200-A71D-8FAEF1D8FF1B}">
      <dgm:prSet/>
      <dgm:spPr/>
      <dgm:t>
        <a:bodyPr/>
        <a:lstStyle/>
        <a:p>
          <a:endParaRPr lang="en-US"/>
        </a:p>
      </dgm:t>
    </dgm:pt>
    <dgm:pt modelId="{50FFE918-D556-4452-BB58-EDDD0F4C2478}" type="parTrans" cxnId="{BD30BF06-15F8-48ED-85FD-55860BB1397A}">
      <dgm:prSet/>
      <dgm:spPr/>
      <dgm:t>
        <a:bodyPr/>
        <a:lstStyle/>
        <a:p>
          <a:endParaRPr lang="en-US"/>
        </a:p>
      </dgm:t>
    </dgm:pt>
    <dgm:pt modelId="{744C96D3-F946-431D-A003-32977C5A6DEB}" type="sibTrans" cxnId="{BD30BF06-15F8-48ED-85FD-55860BB1397A}">
      <dgm:prSet/>
      <dgm:spPr/>
      <dgm:t>
        <a:bodyPr/>
        <a:lstStyle/>
        <a:p>
          <a:endParaRPr lang="en-US"/>
        </a:p>
      </dgm:t>
    </dgm:pt>
    <dgm:pt modelId="{33C2BBB1-3A5D-4D84-AD8D-7655244A2CA1}" type="pres">
      <dgm:prSet presAssocID="{823A6FA7-6E46-4778-87EC-E607BABFC8C7}" presName="cycle" presStyleCnt="0">
        <dgm:presLayoutVars>
          <dgm:dir/>
          <dgm:resizeHandles val="exact"/>
        </dgm:presLayoutVars>
      </dgm:prSet>
      <dgm:spPr/>
      <dgm:t>
        <a:bodyPr/>
        <a:lstStyle/>
        <a:p>
          <a:endParaRPr lang="en-US"/>
        </a:p>
      </dgm:t>
    </dgm:pt>
    <dgm:pt modelId="{55C3F038-F6DF-4ABB-B946-E33BB4D07902}" type="pres">
      <dgm:prSet presAssocID="{2AE67319-A277-4887-892E-5615D2FA1B23}" presName="node" presStyleLbl="node1" presStyleIdx="0" presStyleCnt="6" custScaleX="134272" custScaleY="132885" custRadScaleRad="94919" custRadScaleInc="-1278">
        <dgm:presLayoutVars>
          <dgm:bulletEnabled val="1"/>
        </dgm:presLayoutVars>
      </dgm:prSet>
      <dgm:spPr/>
      <dgm:t>
        <a:bodyPr/>
        <a:lstStyle/>
        <a:p>
          <a:endParaRPr lang="en-US"/>
        </a:p>
      </dgm:t>
    </dgm:pt>
    <dgm:pt modelId="{B8D6FCD6-52C2-46CB-9A17-FEAA1CFDD387}" type="pres">
      <dgm:prSet presAssocID="{2AE67319-A277-4887-892E-5615D2FA1B23}" presName="spNode" presStyleCnt="0"/>
      <dgm:spPr/>
    </dgm:pt>
    <dgm:pt modelId="{961A5CAF-273F-426E-A01A-3BFC98822B66}" type="pres">
      <dgm:prSet presAssocID="{E70A6862-945C-4DFB-A171-5B708707438C}" presName="sibTrans" presStyleLbl="sibTrans1D1" presStyleIdx="0" presStyleCnt="6"/>
      <dgm:spPr/>
      <dgm:t>
        <a:bodyPr/>
        <a:lstStyle/>
        <a:p>
          <a:endParaRPr lang="en-US"/>
        </a:p>
      </dgm:t>
    </dgm:pt>
    <dgm:pt modelId="{694022CB-8CB6-4138-B9DC-62EEEBC6A460}" type="pres">
      <dgm:prSet presAssocID="{A52E805D-6F04-4200-A71D-8FAEF1D8FF1B}" presName="node" presStyleLbl="node1" presStyleIdx="1" presStyleCnt="6" custScaleX="138098" custScaleY="144965" custRadScaleRad="99874" custRadScaleInc="30933">
        <dgm:presLayoutVars>
          <dgm:bulletEnabled val="1"/>
        </dgm:presLayoutVars>
      </dgm:prSet>
      <dgm:spPr/>
      <dgm:t>
        <a:bodyPr/>
        <a:lstStyle/>
        <a:p>
          <a:endParaRPr lang="en-US"/>
        </a:p>
      </dgm:t>
    </dgm:pt>
    <dgm:pt modelId="{A2CEFF54-0B88-4AD6-AD7F-7285A44EB388}" type="pres">
      <dgm:prSet presAssocID="{A52E805D-6F04-4200-A71D-8FAEF1D8FF1B}" presName="spNode" presStyleCnt="0"/>
      <dgm:spPr/>
    </dgm:pt>
    <dgm:pt modelId="{FBF25AA6-A8EE-473A-A763-A667FF0394EC}" type="pres">
      <dgm:prSet presAssocID="{744C96D3-F946-431D-A003-32977C5A6DEB}" presName="sibTrans" presStyleLbl="sibTrans1D1" presStyleIdx="1" presStyleCnt="6"/>
      <dgm:spPr/>
      <dgm:t>
        <a:bodyPr/>
        <a:lstStyle/>
        <a:p>
          <a:endParaRPr lang="en-US"/>
        </a:p>
      </dgm:t>
    </dgm:pt>
    <dgm:pt modelId="{BD7E478A-7811-479F-812B-EE846B2777C7}" type="pres">
      <dgm:prSet presAssocID="{9322F9DF-561D-451F-A986-6F07DB6E264C}" presName="node" presStyleLbl="node1" presStyleIdx="2" presStyleCnt="6" custScaleX="130936" custScaleY="143231" custRadScaleRad="101213" custRadScaleInc="-27560">
        <dgm:presLayoutVars>
          <dgm:bulletEnabled val="1"/>
        </dgm:presLayoutVars>
      </dgm:prSet>
      <dgm:spPr/>
      <dgm:t>
        <a:bodyPr/>
        <a:lstStyle/>
        <a:p>
          <a:endParaRPr lang="en-US"/>
        </a:p>
      </dgm:t>
    </dgm:pt>
    <dgm:pt modelId="{0A66AADE-AC41-4C74-9CFC-905DDCA0D0E6}" type="pres">
      <dgm:prSet presAssocID="{9322F9DF-561D-451F-A986-6F07DB6E264C}" presName="spNode" presStyleCnt="0"/>
      <dgm:spPr/>
    </dgm:pt>
    <dgm:pt modelId="{12A4F90A-937D-4F6D-84D7-CE0DD42D3714}" type="pres">
      <dgm:prSet presAssocID="{3481AF0C-9547-43A8-B385-6CFBEBEBEB8F}" presName="sibTrans" presStyleLbl="sibTrans1D1" presStyleIdx="2" presStyleCnt="6"/>
      <dgm:spPr/>
      <dgm:t>
        <a:bodyPr/>
        <a:lstStyle/>
        <a:p>
          <a:endParaRPr lang="en-US"/>
        </a:p>
      </dgm:t>
    </dgm:pt>
    <dgm:pt modelId="{5CA3B6D6-3F88-4FE9-A768-ED2186BC37D0}" type="pres">
      <dgm:prSet presAssocID="{3FBC5A0D-885D-4F23-8BD7-DBDD7844BCBE}" presName="node" presStyleLbl="node1" presStyleIdx="3" presStyleCnt="6" custScaleX="136832" custScaleY="127383" custRadScaleRad="96724" custRadScaleInc="-13804">
        <dgm:presLayoutVars>
          <dgm:bulletEnabled val="1"/>
        </dgm:presLayoutVars>
      </dgm:prSet>
      <dgm:spPr/>
      <dgm:t>
        <a:bodyPr/>
        <a:lstStyle/>
        <a:p>
          <a:endParaRPr lang="en-US"/>
        </a:p>
      </dgm:t>
    </dgm:pt>
    <dgm:pt modelId="{EDB43BF5-94B4-48CC-931B-8AC96AF689C2}" type="pres">
      <dgm:prSet presAssocID="{3FBC5A0D-885D-4F23-8BD7-DBDD7844BCBE}" presName="spNode" presStyleCnt="0"/>
      <dgm:spPr/>
    </dgm:pt>
    <dgm:pt modelId="{B374DBA1-84A4-4616-9CD7-14E97E96A996}" type="pres">
      <dgm:prSet presAssocID="{9229AED0-6204-4DCD-9D37-A0594B9FBA34}" presName="sibTrans" presStyleLbl="sibTrans1D1" presStyleIdx="3" presStyleCnt="6"/>
      <dgm:spPr/>
      <dgm:t>
        <a:bodyPr/>
        <a:lstStyle/>
        <a:p>
          <a:endParaRPr lang="en-US"/>
        </a:p>
      </dgm:t>
    </dgm:pt>
    <dgm:pt modelId="{FB1EBBCE-8A08-48EA-97B8-BF32DB62C33B}" type="pres">
      <dgm:prSet presAssocID="{BD5153C3-BE28-4B99-8206-63EE55F56A0E}" presName="node" presStyleLbl="node1" presStyleIdx="4" presStyleCnt="6" custScaleX="141369" custScaleY="136542" custRadScaleRad="100980" custRadScaleInc="23283">
        <dgm:presLayoutVars>
          <dgm:bulletEnabled val="1"/>
        </dgm:presLayoutVars>
      </dgm:prSet>
      <dgm:spPr/>
      <dgm:t>
        <a:bodyPr/>
        <a:lstStyle/>
        <a:p>
          <a:endParaRPr lang="en-US"/>
        </a:p>
      </dgm:t>
    </dgm:pt>
    <dgm:pt modelId="{EA68AA91-F682-4C09-859B-4DDC261CFE93}" type="pres">
      <dgm:prSet presAssocID="{BD5153C3-BE28-4B99-8206-63EE55F56A0E}" presName="spNode" presStyleCnt="0"/>
      <dgm:spPr/>
    </dgm:pt>
    <dgm:pt modelId="{565FDCCB-2605-45A7-9F36-C77E51D2D294}" type="pres">
      <dgm:prSet presAssocID="{16941E45-732A-405A-9FBD-364DEB6BE761}" presName="sibTrans" presStyleLbl="sibTrans1D1" presStyleIdx="4" presStyleCnt="6"/>
      <dgm:spPr/>
      <dgm:t>
        <a:bodyPr/>
        <a:lstStyle/>
        <a:p>
          <a:endParaRPr lang="en-US"/>
        </a:p>
      </dgm:t>
    </dgm:pt>
    <dgm:pt modelId="{2B42F355-245A-4F48-B78E-AFFD2FED331C}" type="pres">
      <dgm:prSet presAssocID="{71AA462F-A66C-439C-ABA9-29499B315F38}" presName="node" presStyleLbl="node1" presStyleIdx="5" presStyleCnt="6" custScaleX="140010" custScaleY="140754" custRadScaleRad="95780" custRadScaleInc="-39323">
        <dgm:presLayoutVars>
          <dgm:bulletEnabled val="1"/>
        </dgm:presLayoutVars>
      </dgm:prSet>
      <dgm:spPr/>
      <dgm:t>
        <a:bodyPr/>
        <a:lstStyle/>
        <a:p>
          <a:endParaRPr lang="en-US"/>
        </a:p>
      </dgm:t>
    </dgm:pt>
    <dgm:pt modelId="{DADB2B7D-F788-41FB-8933-883795E3EDC5}" type="pres">
      <dgm:prSet presAssocID="{71AA462F-A66C-439C-ABA9-29499B315F38}" presName="spNode" presStyleCnt="0"/>
      <dgm:spPr/>
    </dgm:pt>
    <dgm:pt modelId="{03DB3010-7189-4F05-87D0-3448A1223F17}" type="pres">
      <dgm:prSet presAssocID="{014C6298-7EC9-490E-8A0A-8205EECD0DE0}" presName="sibTrans" presStyleLbl="sibTrans1D1" presStyleIdx="5" presStyleCnt="6"/>
      <dgm:spPr/>
      <dgm:t>
        <a:bodyPr/>
        <a:lstStyle/>
        <a:p>
          <a:endParaRPr lang="en-US"/>
        </a:p>
      </dgm:t>
    </dgm:pt>
  </dgm:ptLst>
  <dgm:cxnLst>
    <dgm:cxn modelId="{3A8D65E7-7696-4343-AC32-8164C833B86A}" type="presOf" srcId="{16941E45-732A-405A-9FBD-364DEB6BE761}" destId="{565FDCCB-2605-45A7-9F36-C77E51D2D294}" srcOrd="0" destOrd="0" presId="urn:microsoft.com/office/officeart/2005/8/layout/cycle5"/>
    <dgm:cxn modelId="{E60BA0B6-20C0-44FF-81C5-32B732D27546}" type="presOf" srcId="{9322F9DF-561D-451F-A986-6F07DB6E264C}" destId="{BD7E478A-7811-479F-812B-EE846B2777C7}" srcOrd="0" destOrd="0" presId="urn:microsoft.com/office/officeart/2005/8/layout/cycle5"/>
    <dgm:cxn modelId="{D84D1C10-BAD2-4331-A46A-729B47A95B39}" type="presOf" srcId="{014C6298-7EC9-490E-8A0A-8205EECD0DE0}" destId="{03DB3010-7189-4F05-87D0-3448A1223F17}" srcOrd="0" destOrd="0" presId="urn:microsoft.com/office/officeart/2005/8/layout/cycle5"/>
    <dgm:cxn modelId="{AA0AA264-618D-42A6-BE2C-FB5498B16496}" type="presOf" srcId="{3FBC5A0D-885D-4F23-8BD7-DBDD7844BCBE}" destId="{5CA3B6D6-3F88-4FE9-A768-ED2186BC37D0}" srcOrd="0" destOrd="0" presId="urn:microsoft.com/office/officeart/2005/8/layout/cycle5"/>
    <dgm:cxn modelId="{F476CDDA-18B6-4332-AFFA-08A4A1B0FDD9}" srcId="{823A6FA7-6E46-4778-87EC-E607BABFC8C7}" destId="{3FBC5A0D-885D-4F23-8BD7-DBDD7844BCBE}" srcOrd="3" destOrd="0" parTransId="{10F2FA0F-179E-4ECA-A0BF-57A20BDA20EA}" sibTransId="{9229AED0-6204-4DCD-9D37-A0594B9FBA34}"/>
    <dgm:cxn modelId="{C3C53D54-A535-46A9-96A9-C14B82C1E54D}" type="presOf" srcId="{744C96D3-F946-431D-A003-32977C5A6DEB}" destId="{FBF25AA6-A8EE-473A-A763-A667FF0394EC}" srcOrd="0" destOrd="0" presId="urn:microsoft.com/office/officeart/2005/8/layout/cycle5"/>
    <dgm:cxn modelId="{E8BB8531-A066-4E25-BF14-80A067008FB6}" srcId="{823A6FA7-6E46-4778-87EC-E607BABFC8C7}" destId="{9322F9DF-561D-451F-A986-6F07DB6E264C}" srcOrd="2" destOrd="0" parTransId="{2C4A2D3D-2B07-4A71-B46F-E430C5B1DE79}" sibTransId="{3481AF0C-9547-43A8-B385-6CFBEBEBEB8F}"/>
    <dgm:cxn modelId="{144E07AD-F501-4A99-9809-E356B20F4476}" type="presOf" srcId="{823A6FA7-6E46-4778-87EC-E607BABFC8C7}" destId="{33C2BBB1-3A5D-4D84-AD8D-7655244A2CA1}" srcOrd="0" destOrd="0" presId="urn:microsoft.com/office/officeart/2005/8/layout/cycle5"/>
    <dgm:cxn modelId="{8CD25E87-26DB-4E9F-8CCF-89FD1D1C48E0}" srcId="{823A6FA7-6E46-4778-87EC-E607BABFC8C7}" destId="{BD5153C3-BE28-4B99-8206-63EE55F56A0E}" srcOrd="4" destOrd="0" parTransId="{E22F0ACA-849E-4948-B357-4FB0B9D6DE8F}" sibTransId="{16941E45-732A-405A-9FBD-364DEB6BE761}"/>
    <dgm:cxn modelId="{67928EC7-10E3-4A3B-9818-753F180FCC1F}" type="presOf" srcId="{71AA462F-A66C-439C-ABA9-29499B315F38}" destId="{2B42F355-245A-4F48-B78E-AFFD2FED331C}" srcOrd="0" destOrd="0" presId="urn:microsoft.com/office/officeart/2005/8/layout/cycle5"/>
    <dgm:cxn modelId="{AB386AAC-8E61-4841-B862-B0FCD79B1000}" srcId="{823A6FA7-6E46-4778-87EC-E607BABFC8C7}" destId="{71AA462F-A66C-439C-ABA9-29499B315F38}" srcOrd="5" destOrd="0" parTransId="{52F305C5-7BEE-4D74-B92D-ECD31E377FD7}" sibTransId="{014C6298-7EC9-490E-8A0A-8205EECD0DE0}"/>
    <dgm:cxn modelId="{FB4D97AF-76FE-47A9-B31B-7CE3B9DA471E}" type="presOf" srcId="{3481AF0C-9547-43A8-B385-6CFBEBEBEB8F}" destId="{12A4F90A-937D-4F6D-84D7-CE0DD42D3714}" srcOrd="0" destOrd="0" presId="urn:microsoft.com/office/officeart/2005/8/layout/cycle5"/>
    <dgm:cxn modelId="{133CC776-963C-4789-88D4-04E406AF0747}" type="presOf" srcId="{A52E805D-6F04-4200-A71D-8FAEF1D8FF1B}" destId="{694022CB-8CB6-4138-B9DC-62EEEBC6A460}" srcOrd="0" destOrd="0" presId="urn:microsoft.com/office/officeart/2005/8/layout/cycle5"/>
    <dgm:cxn modelId="{BD30BF06-15F8-48ED-85FD-55860BB1397A}" srcId="{823A6FA7-6E46-4778-87EC-E607BABFC8C7}" destId="{A52E805D-6F04-4200-A71D-8FAEF1D8FF1B}" srcOrd="1" destOrd="0" parTransId="{50FFE918-D556-4452-BB58-EDDD0F4C2478}" sibTransId="{744C96D3-F946-431D-A003-32977C5A6DEB}"/>
    <dgm:cxn modelId="{A3BC2D46-6278-4975-A276-6B66D198AC4E}" type="presOf" srcId="{E70A6862-945C-4DFB-A171-5B708707438C}" destId="{961A5CAF-273F-426E-A01A-3BFC98822B66}" srcOrd="0" destOrd="0" presId="urn:microsoft.com/office/officeart/2005/8/layout/cycle5"/>
    <dgm:cxn modelId="{54661A2E-EEAB-48DE-AEC8-C0B02C67484C}" type="presOf" srcId="{2AE67319-A277-4887-892E-5615D2FA1B23}" destId="{55C3F038-F6DF-4ABB-B946-E33BB4D07902}" srcOrd="0" destOrd="0" presId="urn:microsoft.com/office/officeart/2005/8/layout/cycle5"/>
    <dgm:cxn modelId="{3B77AF78-F4A8-4DB4-9592-15AFACBCF375}" srcId="{823A6FA7-6E46-4778-87EC-E607BABFC8C7}" destId="{2AE67319-A277-4887-892E-5615D2FA1B23}" srcOrd="0" destOrd="0" parTransId="{9C6387B8-C86F-4B97-9954-5E8C9704D076}" sibTransId="{E70A6862-945C-4DFB-A171-5B708707438C}"/>
    <dgm:cxn modelId="{264B274A-CF2E-45DD-AB32-0A8084EBE086}" type="presOf" srcId="{9229AED0-6204-4DCD-9D37-A0594B9FBA34}" destId="{B374DBA1-84A4-4616-9CD7-14E97E96A996}" srcOrd="0" destOrd="0" presId="urn:microsoft.com/office/officeart/2005/8/layout/cycle5"/>
    <dgm:cxn modelId="{D4B6BB05-231E-4B4A-A529-44E02A299825}" type="presOf" srcId="{BD5153C3-BE28-4B99-8206-63EE55F56A0E}" destId="{FB1EBBCE-8A08-48EA-97B8-BF32DB62C33B}" srcOrd="0" destOrd="0" presId="urn:microsoft.com/office/officeart/2005/8/layout/cycle5"/>
    <dgm:cxn modelId="{91E65C99-F9AC-47B2-BB0B-581055177930}" type="presParOf" srcId="{33C2BBB1-3A5D-4D84-AD8D-7655244A2CA1}" destId="{55C3F038-F6DF-4ABB-B946-E33BB4D07902}" srcOrd="0" destOrd="0" presId="urn:microsoft.com/office/officeart/2005/8/layout/cycle5"/>
    <dgm:cxn modelId="{94F6D4FD-F835-44D8-8A75-BEA026DEEE6F}" type="presParOf" srcId="{33C2BBB1-3A5D-4D84-AD8D-7655244A2CA1}" destId="{B8D6FCD6-52C2-46CB-9A17-FEAA1CFDD387}" srcOrd="1" destOrd="0" presId="urn:microsoft.com/office/officeart/2005/8/layout/cycle5"/>
    <dgm:cxn modelId="{E6EF37AD-9132-4578-BB66-9544609CFC1A}" type="presParOf" srcId="{33C2BBB1-3A5D-4D84-AD8D-7655244A2CA1}" destId="{961A5CAF-273F-426E-A01A-3BFC98822B66}" srcOrd="2" destOrd="0" presId="urn:microsoft.com/office/officeart/2005/8/layout/cycle5"/>
    <dgm:cxn modelId="{770111AC-92AA-43E3-A968-ABDF2FD3F6B3}" type="presParOf" srcId="{33C2BBB1-3A5D-4D84-AD8D-7655244A2CA1}" destId="{694022CB-8CB6-4138-B9DC-62EEEBC6A460}" srcOrd="3" destOrd="0" presId="urn:microsoft.com/office/officeart/2005/8/layout/cycle5"/>
    <dgm:cxn modelId="{E1B93219-6E2B-460F-B0EA-E44D06C5E124}" type="presParOf" srcId="{33C2BBB1-3A5D-4D84-AD8D-7655244A2CA1}" destId="{A2CEFF54-0B88-4AD6-AD7F-7285A44EB388}" srcOrd="4" destOrd="0" presId="urn:microsoft.com/office/officeart/2005/8/layout/cycle5"/>
    <dgm:cxn modelId="{C30217CF-434B-4C74-B834-87F574D18F15}" type="presParOf" srcId="{33C2BBB1-3A5D-4D84-AD8D-7655244A2CA1}" destId="{FBF25AA6-A8EE-473A-A763-A667FF0394EC}" srcOrd="5" destOrd="0" presId="urn:microsoft.com/office/officeart/2005/8/layout/cycle5"/>
    <dgm:cxn modelId="{BD35DDE1-DD9A-4C8E-B9D4-DB219324F6E2}" type="presParOf" srcId="{33C2BBB1-3A5D-4D84-AD8D-7655244A2CA1}" destId="{BD7E478A-7811-479F-812B-EE846B2777C7}" srcOrd="6" destOrd="0" presId="urn:microsoft.com/office/officeart/2005/8/layout/cycle5"/>
    <dgm:cxn modelId="{88004993-3063-4C01-B0FB-136F27BB5ACE}" type="presParOf" srcId="{33C2BBB1-3A5D-4D84-AD8D-7655244A2CA1}" destId="{0A66AADE-AC41-4C74-9CFC-905DDCA0D0E6}" srcOrd="7" destOrd="0" presId="urn:microsoft.com/office/officeart/2005/8/layout/cycle5"/>
    <dgm:cxn modelId="{C83A0D76-C7AB-41D1-B745-98E23FFFBF11}" type="presParOf" srcId="{33C2BBB1-3A5D-4D84-AD8D-7655244A2CA1}" destId="{12A4F90A-937D-4F6D-84D7-CE0DD42D3714}" srcOrd="8" destOrd="0" presId="urn:microsoft.com/office/officeart/2005/8/layout/cycle5"/>
    <dgm:cxn modelId="{FE4860E6-3572-4841-A200-931CBC5A4D7A}" type="presParOf" srcId="{33C2BBB1-3A5D-4D84-AD8D-7655244A2CA1}" destId="{5CA3B6D6-3F88-4FE9-A768-ED2186BC37D0}" srcOrd="9" destOrd="0" presId="urn:microsoft.com/office/officeart/2005/8/layout/cycle5"/>
    <dgm:cxn modelId="{927E2C0C-BEC1-4B0C-A739-05250EAC5CD6}" type="presParOf" srcId="{33C2BBB1-3A5D-4D84-AD8D-7655244A2CA1}" destId="{EDB43BF5-94B4-48CC-931B-8AC96AF689C2}" srcOrd="10" destOrd="0" presId="urn:microsoft.com/office/officeart/2005/8/layout/cycle5"/>
    <dgm:cxn modelId="{3A96611F-AF46-41C4-94B4-6894166B9643}" type="presParOf" srcId="{33C2BBB1-3A5D-4D84-AD8D-7655244A2CA1}" destId="{B374DBA1-84A4-4616-9CD7-14E97E96A996}" srcOrd="11" destOrd="0" presId="urn:microsoft.com/office/officeart/2005/8/layout/cycle5"/>
    <dgm:cxn modelId="{7532FC97-7CF5-4454-A085-0C7CA13888A2}" type="presParOf" srcId="{33C2BBB1-3A5D-4D84-AD8D-7655244A2CA1}" destId="{FB1EBBCE-8A08-48EA-97B8-BF32DB62C33B}" srcOrd="12" destOrd="0" presId="urn:microsoft.com/office/officeart/2005/8/layout/cycle5"/>
    <dgm:cxn modelId="{FC8E254A-D841-4D3B-896A-FE9A491F1CF5}" type="presParOf" srcId="{33C2BBB1-3A5D-4D84-AD8D-7655244A2CA1}" destId="{EA68AA91-F682-4C09-859B-4DDC261CFE93}" srcOrd="13" destOrd="0" presId="urn:microsoft.com/office/officeart/2005/8/layout/cycle5"/>
    <dgm:cxn modelId="{72F50E17-0A55-4284-9666-44844787AE69}" type="presParOf" srcId="{33C2BBB1-3A5D-4D84-AD8D-7655244A2CA1}" destId="{565FDCCB-2605-45A7-9F36-C77E51D2D294}" srcOrd="14" destOrd="0" presId="urn:microsoft.com/office/officeart/2005/8/layout/cycle5"/>
    <dgm:cxn modelId="{285ECDC3-8DBB-46F7-A4E6-B249DF8E3EBF}" type="presParOf" srcId="{33C2BBB1-3A5D-4D84-AD8D-7655244A2CA1}" destId="{2B42F355-245A-4F48-B78E-AFFD2FED331C}" srcOrd="15" destOrd="0" presId="urn:microsoft.com/office/officeart/2005/8/layout/cycle5"/>
    <dgm:cxn modelId="{1E7A6BCF-EDF0-4202-901B-E0B9DB5036F9}" type="presParOf" srcId="{33C2BBB1-3A5D-4D84-AD8D-7655244A2CA1}" destId="{DADB2B7D-F788-41FB-8933-883795E3EDC5}" srcOrd="16" destOrd="0" presId="urn:microsoft.com/office/officeart/2005/8/layout/cycle5"/>
    <dgm:cxn modelId="{3D5A1001-2256-431F-85DB-BDDAE53BF6FB}" type="presParOf" srcId="{33C2BBB1-3A5D-4D84-AD8D-7655244A2CA1}" destId="{03DB3010-7189-4F05-87D0-3448A1223F17}"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pPr rtl="0"/>
          <a:r>
            <a:rPr lang="en-US">
              <a:latin typeface="Calibri Light" panose="020F0302020204030204"/>
            </a:rPr>
            <a:t>Problem Identification – Step 1</a:t>
          </a:r>
          <a:endParaRPr lang="en-US"/>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B8007AF9-F9AB-45C3-A15D-9A36AD4C2A0F}">
      <dgm:prSet/>
      <dgm:spPr/>
      <dgm:t>
        <a:bodyPr/>
        <a:lstStyle/>
        <a:p>
          <a:pPr rtl="0"/>
          <a:r>
            <a:rPr lang="en-US">
              <a:latin typeface="Calibri Light" panose="020F0302020204030204"/>
            </a:rPr>
            <a:t>What happened?</a:t>
          </a:r>
          <a:endParaRPr lang="en-US"/>
        </a:p>
      </dgm:t>
    </dgm:pt>
    <dgm:pt modelId="{3C5F316F-FECA-41A2-8267-2328C951F6CD}" type="parTrans" cxnId="{7187F45B-1915-4F37-AC7A-3C8A0A0D60DD}">
      <dgm:prSet/>
      <dgm:spPr/>
      <dgm:t>
        <a:bodyPr/>
        <a:lstStyle/>
        <a:p>
          <a:endParaRPr lang="en-US"/>
        </a:p>
      </dgm:t>
    </dgm:pt>
    <dgm:pt modelId="{D27D5F93-AC1F-42BF-BF05-2823D22FAE8B}" type="sibTrans" cxnId="{7187F45B-1915-4F37-AC7A-3C8A0A0D60DD}">
      <dgm:prSet/>
      <dgm:spPr/>
      <dgm:t>
        <a:bodyPr/>
        <a:lstStyle/>
        <a:p>
          <a:endParaRPr lang="en-US"/>
        </a:p>
      </dgm:t>
    </dgm:pt>
    <dgm:pt modelId="{AB65D7BE-FA80-4BF3-AABE-5B77E8F14567}">
      <dgm:prSet/>
      <dgm:spPr/>
      <dgm:t>
        <a:bodyPr/>
        <a:lstStyle/>
        <a:p>
          <a:r>
            <a:rPr lang="en-US">
              <a:latin typeface="Calibri Light" panose="020F0302020204030204"/>
            </a:rPr>
            <a:t>Where?</a:t>
          </a:r>
          <a:endParaRPr lang="en-US"/>
        </a:p>
      </dgm:t>
    </dgm:pt>
    <dgm:pt modelId="{3AD3136E-FAD8-4D6B-A53D-97E636585200}" type="parTrans" cxnId="{CFBB7E8D-ED25-40DE-B0A2-BC81F6D262B9}">
      <dgm:prSet/>
      <dgm:spPr/>
      <dgm:t>
        <a:bodyPr/>
        <a:lstStyle/>
        <a:p>
          <a:endParaRPr lang="en-US"/>
        </a:p>
      </dgm:t>
    </dgm:pt>
    <dgm:pt modelId="{3BBFCD85-DD72-48DD-A163-9327A2C57D00}" type="sibTrans" cxnId="{CFBB7E8D-ED25-40DE-B0A2-BC81F6D262B9}">
      <dgm:prSet/>
      <dgm:spPr/>
      <dgm:t>
        <a:bodyPr/>
        <a:lstStyle/>
        <a:p>
          <a:endParaRPr lang="en-US"/>
        </a:p>
      </dgm:t>
    </dgm:pt>
    <dgm:pt modelId="{C1CDA502-5507-4CD8-940C-900D42532CC8}">
      <dgm:prSet/>
      <dgm:spPr/>
      <dgm:t>
        <a:bodyPr/>
        <a:lstStyle/>
        <a:p>
          <a:r>
            <a:rPr lang="en-US">
              <a:latin typeface="Calibri Light" panose="020F0302020204030204"/>
            </a:rPr>
            <a:t>When?</a:t>
          </a:r>
          <a:endParaRPr lang="en-US"/>
        </a:p>
      </dgm:t>
    </dgm:pt>
    <dgm:pt modelId="{7DB40E8D-5A55-4D40-B956-9B8AABA69A52}" type="parTrans" cxnId="{0EA1731F-437F-41B9-BF96-C46DC4ECB9C0}">
      <dgm:prSet/>
      <dgm:spPr/>
      <dgm:t>
        <a:bodyPr/>
        <a:lstStyle/>
        <a:p>
          <a:endParaRPr lang="en-US"/>
        </a:p>
      </dgm:t>
    </dgm:pt>
    <dgm:pt modelId="{CC55A7BE-D661-421A-B6FB-CB75A4BDD23F}" type="sibTrans" cxnId="{0EA1731F-437F-41B9-BF96-C46DC4ECB9C0}">
      <dgm:prSet/>
      <dgm:spPr/>
      <dgm:t>
        <a:bodyPr/>
        <a:lstStyle/>
        <a:p>
          <a:endParaRPr lang="en-US"/>
        </a:p>
      </dgm:t>
    </dgm:pt>
    <dgm:pt modelId="{F91C7DFA-7252-4911-8D0D-B00F8FA55C8F}">
      <dgm:prSet/>
      <dgm:spPr/>
      <dgm:t>
        <a:bodyPr/>
        <a:lstStyle/>
        <a:p>
          <a:r>
            <a:rPr lang="en-US">
              <a:latin typeface="Calibri Light" panose="020F0302020204030204"/>
            </a:rPr>
            <a:t>Why?</a:t>
          </a:r>
          <a:endParaRPr lang="en-US"/>
        </a:p>
      </dgm:t>
    </dgm:pt>
    <dgm:pt modelId="{2FF08046-720E-44D2-B4F0-D0D46A271794}" type="parTrans" cxnId="{5AD9547C-AEAF-4402-9516-E486CF4D8294}">
      <dgm:prSet/>
      <dgm:spPr/>
      <dgm:t>
        <a:bodyPr/>
        <a:lstStyle/>
        <a:p>
          <a:endParaRPr lang="en-US"/>
        </a:p>
      </dgm:t>
    </dgm:pt>
    <dgm:pt modelId="{7B82B081-CED3-4452-862B-06D0E21A8F1A}" type="sibTrans" cxnId="{5AD9547C-AEAF-4402-9516-E486CF4D8294}">
      <dgm:prSet/>
      <dgm:spPr/>
      <dgm:t>
        <a:bodyPr/>
        <a:lstStyle/>
        <a:p>
          <a:endParaRPr lang="en-US"/>
        </a:p>
      </dgm:t>
    </dgm:pt>
    <dgm:pt modelId="{2795FFCA-16AC-4551-BE26-6909731EC244}">
      <dgm:prSet/>
      <dgm:spPr/>
      <dgm:t>
        <a:bodyPr/>
        <a:lstStyle/>
        <a:p>
          <a:pPr rtl="0"/>
          <a:r>
            <a:rPr lang="en-US">
              <a:latin typeface="Calibri Light" panose="020F0302020204030204"/>
            </a:rPr>
            <a:t>Problem Analysis – Step 2</a:t>
          </a:r>
          <a:endParaRPr lang="en-US"/>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0BFE1A43-B745-47EB-A1CE-EAD7E42D8193}">
      <dgm:prSet phldr="0"/>
      <dgm:spPr/>
      <dgm:t>
        <a:bodyPr/>
        <a:lstStyle/>
        <a:p>
          <a:pPr rtl="0"/>
          <a:r>
            <a:rPr lang="en-US">
              <a:latin typeface="Calibri Light" panose="020F0302020204030204"/>
            </a:rPr>
            <a:t>Contract/policy/handbook</a:t>
          </a:r>
          <a:endParaRPr lang="en-US"/>
        </a:p>
      </dgm:t>
    </dgm:pt>
    <dgm:pt modelId="{274AADF1-0358-4350-93C5-51FDE02D61D0}" type="parTrans" cxnId="{34C41DD3-3973-42C7-9385-C636E92DE9B5}">
      <dgm:prSet/>
      <dgm:spPr/>
      <dgm:t>
        <a:bodyPr/>
        <a:lstStyle/>
        <a:p>
          <a:endParaRPr lang="en-US"/>
        </a:p>
      </dgm:t>
    </dgm:pt>
    <dgm:pt modelId="{0B0F6C3A-684E-41C4-B1DF-0A5D511E5B62}" type="sibTrans" cxnId="{34C41DD3-3973-42C7-9385-C636E92DE9B5}">
      <dgm:prSet/>
      <dgm:spPr/>
      <dgm:t>
        <a:bodyPr/>
        <a:lstStyle/>
        <a:p>
          <a:endParaRPr lang="en-US"/>
        </a:p>
      </dgm:t>
    </dgm:pt>
    <dgm:pt modelId="{FA0CD7D9-053D-40C5-BF78-B57D5D54FEA4}">
      <dgm:prSet phldr="0"/>
      <dgm:spPr/>
      <dgm:t>
        <a:bodyPr/>
        <a:lstStyle/>
        <a:p>
          <a:r>
            <a:rPr lang="en-US">
              <a:latin typeface="Calibri Light" panose="020F0302020204030204"/>
            </a:rPr>
            <a:t>Laws</a:t>
          </a:r>
          <a:endParaRPr lang="en-US"/>
        </a:p>
      </dgm:t>
    </dgm:pt>
    <dgm:pt modelId="{7AB5C5D6-E2B3-42C1-8AA4-B2F73AD7FCC2}" type="parTrans" cxnId="{D985F713-B2A1-479E-B850-AC7BCD398462}">
      <dgm:prSet/>
      <dgm:spPr/>
      <dgm:t>
        <a:bodyPr/>
        <a:lstStyle/>
        <a:p>
          <a:endParaRPr lang="en-US"/>
        </a:p>
      </dgm:t>
    </dgm:pt>
    <dgm:pt modelId="{D9616368-5970-4A18-A513-50C078E507B5}" type="sibTrans" cxnId="{D985F713-B2A1-479E-B850-AC7BCD398462}">
      <dgm:prSet/>
      <dgm:spPr/>
      <dgm:t>
        <a:bodyPr/>
        <a:lstStyle/>
        <a:p>
          <a:endParaRPr lang="en-US"/>
        </a:p>
      </dgm:t>
    </dgm:pt>
    <dgm:pt modelId="{1ED816F2-A653-4FD9-B70C-EF325477D18A}">
      <dgm:prSet/>
      <dgm:spPr/>
      <dgm:t>
        <a:bodyPr/>
        <a:lstStyle/>
        <a:p>
          <a:pPr rtl="0"/>
          <a:r>
            <a:rPr lang="en-US">
              <a:latin typeface="Calibri Light" panose="020F0302020204030204"/>
            </a:rPr>
            <a:t>Brainstorm Possible Solutions– Step 3</a:t>
          </a:r>
          <a:endParaRPr lang="en-US"/>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dgm:spPr/>
      <dgm:t>
        <a:bodyPr/>
        <a:lstStyle/>
        <a:p>
          <a:pPr rtl="0"/>
          <a:r>
            <a:rPr lang="en-US">
              <a:latin typeface="Calibri Light" panose="020F0302020204030204"/>
            </a:rPr>
            <a:t>Adversarial or collaborative?</a:t>
          </a:r>
          <a:endParaRPr lang="en-US"/>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440A8D30-2B3C-4CA7-82EC-E0D714B6F8A2}">
      <dgm:prSet phldr="0"/>
      <dgm:spPr/>
      <dgm:t>
        <a:bodyPr/>
        <a:lstStyle/>
        <a:p>
          <a:pPr rtl="0"/>
          <a:r>
            <a:rPr lang="en-US">
              <a:latin typeface="Calibri Light" panose="020F0302020204030204"/>
            </a:rPr>
            <a:t>Grievance remedies</a:t>
          </a:r>
          <a:endParaRPr lang="en-US"/>
        </a:p>
      </dgm:t>
    </dgm:pt>
    <dgm:pt modelId="{5AABC3D7-419A-45BA-9337-B3C9B616C149}" type="parTrans" cxnId="{55F05034-76B4-4744-ACC8-A54C7136226E}">
      <dgm:prSet/>
      <dgm:spPr/>
      <dgm:t>
        <a:bodyPr/>
        <a:lstStyle/>
        <a:p>
          <a:endParaRPr lang="en-US"/>
        </a:p>
      </dgm:t>
    </dgm:pt>
    <dgm:pt modelId="{6E336DAC-4D08-47A8-8359-6D1AA27A00A6}" type="sibTrans" cxnId="{55F05034-76B4-4744-ACC8-A54C7136226E}">
      <dgm:prSet/>
      <dgm:spPr/>
      <dgm:t>
        <a:bodyPr/>
        <a:lstStyle/>
        <a:p>
          <a:endParaRPr lang="en-US"/>
        </a:p>
      </dgm:t>
    </dgm:pt>
    <dgm:pt modelId="{051B2863-D812-43AC-BEF3-BBBC347D4F58}">
      <dgm:prSet phldr="0"/>
      <dgm:spPr/>
      <dgm:t>
        <a:bodyPr/>
        <a:lstStyle/>
        <a:p>
          <a:pPr rtl="0"/>
          <a:r>
            <a:rPr lang="en-US">
              <a:latin typeface="Calibri Light" panose="020F0302020204030204"/>
            </a:rPr>
            <a:t>Ways to solve the problem &amp; the cost/benefits associated with each</a:t>
          </a:r>
          <a:endParaRPr lang="en-US"/>
        </a:p>
      </dgm:t>
    </dgm:pt>
    <dgm:pt modelId="{B3C16169-571B-4107-974F-8491B6783671}" type="parTrans" cxnId="{3F1787C8-4D54-4F09-B853-71F9FBEC6940}">
      <dgm:prSet/>
      <dgm:spPr/>
      <dgm:t>
        <a:bodyPr/>
        <a:lstStyle/>
        <a:p>
          <a:endParaRPr lang="en-US"/>
        </a:p>
      </dgm:t>
    </dgm:pt>
    <dgm:pt modelId="{9A409EC1-8237-48A4-A087-9CA4F2AE5B64}" type="sibTrans" cxnId="{3F1787C8-4D54-4F09-B853-71F9FBEC6940}">
      <dgm:prSet/>
      <dgm:spPr/>
      <dgm:t>
        <a:bodyPr/>
        <a:lstStyle/>
        <a:p>
          <a:endParaRPr lang="en-US"/>
        </a:p>
      </dgm:t>
    </dgm:pt>
    <dgm:pt modelId="{E7090A5D-7F17-4909-A9D3-D98111A8E7DB}">
      <dgm:prSet/>
      <dgm:spPr/>
      <dgm:t>
        <a:bodyPr/>
        <a:lstStyle/>
        <a:p>
          <a:pPr rtl="0"/>
          <a:r>
            <a:rPr lang="en-US">
              <a:latin typeface="Calibri Light" panose="020F0302020204030204"/>
            </a:rPr>
            <a:t>Past practices</a:t>
          </a:r>
          <a:endParaRPr lang="en-US"/>
        </a:p>
      </dgm:t>
    </dgm:pt>
    <dgm:pt modelId="{A3033515-8EDD-40B1-8564-6DB94572305E}" type="parTrans" cxnId="{6344605E-CFE8-4D8F-8970-696898C460B6}">
      <dgm:prSet/>
      <dgm:spPr/>
    </dgm:pt>
    <dgm:pt modelId="{2864F622-C020-481B-BACF-BA17F1E9F15A}" type="sibTrans" cxnId="{6344605E-CFE8-4D8F-8970-696898C460B6}">
      <dgm:prSet/>
      <dgm:spPr/>
    </dgm:pt>
    <dgm:pt modelId="{3C9EE22C-9C13-4C5F-AF44-BEC82854F7D8}">
      <dgm:prSet phldr="0"/>
      <dgm:spPr/>
      <dgm:t>
        <a:bodyPr/>
        <a:lstStyle/>
        <a:p>
          <a:r>
            <a:rPr lang="en-US">
              <a:latin typeface="Calibri Light" panose="020F0302020204030204"/>
            </a:rPr>
            <a:t>Who?</a:t>
          </a:r>
        </a:p>
      </dgm:t>
    </dgm:pt>
    <dgm:pt modelId="{051F944B-E2D2-40D2-8401-C42496C254B3}" type="parTrans" cxnId="{7D901AAE-053D-48EB-AE8C-D39E88598A06}">
      <dgm:prSet/>
      <dgm:spPr/>
    </dgm:pt>
    <dgm:pt modelId="{8FE44E28-2142-4C2E-AB2F-F9C4AA5828FC}" type="sibTrans" cxnId="{7D901AAE-053D-48EB-AE8C-D39E88598A06}">
      <dgm:prSet/>
      <dgm:spPr/>
    </dgm:pt>
    <dgm:pt modelId="{3734C849-A57F-421A-8C65-6383E13AE112}">
      <dgm:prSet phldr="0"/>
      <dgm:spPr/>
      <dgm:t>
        <a:bodyPr/>
        <a:lstStyle/>
        <a:p>
          <a:pPr rtl="0"/>
          <a:r>
            <a:rPr lang="en-US">
              <a:latin typeface="Calibri Light" panose="020F0302020204030204"/>
            </a:rPr>
            <a:t>How?</a:t>
          </a:r>
        </a:p>
      </dgm:t>
    </dgm:pt>
    <dgm:pt modelId="{86729372-3A9C-4ADF-B9EF-96AA91FB2679}" type="parTrans" cxnId="{68125E99-54AB-4E21-A843-600B2AE49F44}">
      <dgm:prSet/>
      <dgm:spPr/>
    </dgm:pt>
    <dgm:pt modelId="{DEE9853A-8E7F-43E8-965B-EDCA52B39EF6}" type="sibTrans" cxnId="{68125E99-54AB-4E21-A843-600B2AE49F44}">
      <dgm:prSet/>
      <dgm:spPr/>
    </dgm:pt>
    <dgm:pt modelId="{17C595F2-7E73-4B25-B846-070AE814BF81}">
      <dgm:prSet phldr="0"/>
      <dgm:spPr/>
      <dgm:t>
        <a:bodyPr/>
        <a:lstStyle/>
        <a:p>
          <a:r>
            <a:rPr lang="en-US">
              <a:latin typeface="Calibri Light" panose="020F0302020204030204"/>
            </a:rPr>
            <a:t>Venting?</a:t>
          </a:r>
        </a:p>
      </dgm:t>
    </dgm:pt>
    <dgm:pt modelId="{D2B1F142-560C-4194-942B-8F812546C427}" type="parTrans" cxnId="{0DAF6E01-2D5D-4E9E-8A43-7E5C2BBFF23C}">
      <dgm:prSet/>
      <dgm:spPr/>
    </dgm:pt>
    <dgm:pt modelId="{CAE71A2C-6C7C-40FF-9DE6-F6B2A84A5A2A}" type="sibTrans" cxnId="{0DAF6E01-2D5D-4E9E-8A43-7E5C2BBFF23C}">
      <dgm:prSet/>
      <dgm:spPr/>
    </dgm:pt>
    <dgm:pt modelId="{D91A9D40-7FD2-40BA-A3A1-86814CDC560B}">
      <dgm:prSet phldr="0"/>
      <dgm:spPr/>
      <dgm:t>
        <a:bodyPr/>
        <a:lstStyle/>
        <a:p>
          <a:pPr rtl="0"/>
          <a:r>
            <a:rPr lang="en-US">
              <a:latin typeface="Calibri Light" panose="020F0302020204030204"/>
            </a:rPr>
            <a:t>Organizing remedies</a:t>
          </a:r>
        </a:p>
      </dgm:t>
    </dgm:pt>
    <dgm:pt modelId="{EA7A2C0A-C184-4CD5-B26C-97C2DC9B18CD}" type="parTrans" cxnId="{5C458249-8210-4BCA-A5F9-2D55C06C6346}">
      <dgm:prSet/>
      <dgm:spPr/>
    </dgm:pt>
    <dgm:pt modelId="{B4672282-24DE-4893-BD8A-C25F568AEB20}" type="sibTrans" cxnId="{5C458249-8210-4BCA-A5F9-2D55C06C6346}">
      <dgm:prSet/>
      <dgm:spPr/>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t>
        <a:bodyPr/>
        <a:lstStyle/>
        <a:p>
          <a:endParaRPr lang="en-US"/>
        </a:p>
      </dgm:t>
    </dgm:pt>
    <dgm:pt modelId="{E58FAADA-8EF0-4529-896C-553354D8693E}" type="pres">
      <dgm:prSet presAssocID="{4B04E96E-5C99-40D0-A444-68D5AF5EC898}" presName="desTx" presStyleLbl="alignAccFollowNode1" presStyleIdx="0" presStyleCnt="3">
        <dgm:presLayoutVars>
          <dgm:bulletEnabled val="1"/>
        </dgm:presLayoutVars>
      </dgm:prSet>
      <dgm:spPr/>
      <dgm:t>
        <a:bodyPr/>
        <a:lstStyle/>
        <a:p>
          <a:endParaRPr lang="en-US"/>
        </a:p>
      </dgm:t>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t>
        <a:bodyPr/>
        <a:lstStyle/>
        <a:p>
          <a:endParaRPr lang="en-US"/>
        </a:p>
      </dgm:t>
    </dgm:pt>
    <dgm:pt modelId="{247C41FF-EB2A-406E-9A7C-B48C1DD11BEA}" type="pres">
      <dgm:prSet presAssocID="{2795FFCA-16AC-4551-BE26-6909731EC244}" presName="desTx" presStyleLbl="alignAccFollowNode1" presStyleIdx="1" presStyleCnt="3">
        <dgm:presLayoutVars>
          <dgm:bulletEnabled val="1"/>
        </dgm:presLayoutVars>
      </dgm:prSet>
      <dgm:spPr/>
      <dgm:t>
        <a:bodyPr/>
        <a:lstStyle/>
        <a:p>
          <a:endParaRPr lang="en-US"/>
        </a:p>
      </dgm:t>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t>
        <a:bodyPr/>
        <a:lstStyle/>
        <a:p>
          <a:endParaRPr lang="en-US"/>
        </a:p>
      </dgm:t>
    </dgm:pt>
    <dgm:pt modelId="{A8201827-2493-4C2A-8527-61F5A1D4BFBE}" type="pres">
      <dgm:prSet presAssocID="{1ED816F2-A653-4FD9-B70C-EF325477D18A}" presName="desTx" presStyleLbl="alignAccFollowNode1" presStyleIdx="2" presStyleCnt="3">
        <dgm:presLayoutVars>
          <dgm:bulletEnabled val="1"/>
        </dgm:presLayoutVars>
      </dgm:prSet>
      <dgm:spPr/>
      <dgm:t>
        <a:bodyPr/>
        <a:lstStyle/>
        <a:p>
          <a:endParaRPr lang="en-US"/>
        </a:p>
      </dgm:t>
    </dgm:pt>
  </dgm:ptLst>
  <dgm:cxnLst>
    <dgm:cxn modelId="{3F1787C8-4D54-4F09-B853-71F9FBEC6940}" srcId="{1ED816F2-A653-4FD9-B70C-EF325477D18A}" destId="{051B2863-D812-43AC-BEF3-BBBC347D4F58}" srcOrd="3" destOrd="0" parTransId="{B3C16169-571B-4107-974F-8491B6783671}" sibTransId="{9A409EC1-8237-48A4-A087-9CA4F2AE5B64}"/>
    <dgm:cxn modelId="{7D430810-CB39-4081-9689-440F07C9892C}" type="presOf" srcId="{B97E64AD-0B34-4FB7-832A-AC6CFC6EE897}" destId="{A8201827-2493-4C2A-8527-61F5A1D4BFBE}" srcOrd="0" destOrd="0" presId="urn:microsoft.com/office/officeart/2005/8/layout/hList1"/>
    <dgm:cxn modelId="{7187F45B-1915-4F37-AC7A-3C8A0A0D60DD}" srcId="{4B04E96E-5C99-40D0-A444-68D5AF5EC898}" destId="{B8007AF9-F9AB-45C3-A15D-9A36AD4C2A0F}" srcOrd="0" destOrd="0" parTransId="{3C5F316F-FECA-41A2-8267-2328C951F6CD}" sibTransId="{D27D5F93-AC1F-42BF-BF05-2823D22FAE8B}"/>
    <dgm:cxn modelId="{D1881B5A-6D41-4DDB-94A7-72E87999C867}" type="presOf" srcId="{2795FFCA-16AC-4551-BE26-6909731EC244}" destId="{9041C29D-0A17-490E-BAFC-FDA0E9793AC4}" srcOrd="0" destOrd="0" presId="urn:microsoft.com/office/officeart/2005/8/layout/hList1"/>
    <dgm:cxn modelId="{59508BCC-C0AD-437D-9986-79821C2D8894}" type="presOf" srcId="{D91A9D40-7FD2-40BA-A3A1-86814CDC560B}" destId="{A8201827-2493-4C2A-8527-61F5A1D4BFBE}" srcOrd="0" destOrd="2" presId="urn:microsoft.com/office/officeart/2005/8/layout/hList1"/>
    <dgm:cxn modelId="{0419FA1D-501C-4673-BEBE-875DD5AAB9F3}" type="presOf" srcId="{1ED816F2-A653-4FD9-B70C-EF325477D18A}" destId="{C5ADBAEE-7FCC-471D-9DAB-BBB4E781E691}" srcOrd="0" destOrd="0" presId="urn:microsoft.com/office/officeart/2005/8/layout/hList1"/>
    <dgm:cxn modelId="{7913F818-5B0A-4C69-86DE-804A789A468E}" type="presOf" srcId="{AB65D7BE-FA80-4BF3-AABE-5B77E8F14567}" destId="{E58FAADA-8EF0-4529-896C-553354D8693E}" srcOrd="0" destOrd="1" presId="urn:microsoft.com/office/officeart/2005/8/layout/hList1"/>
    <dgm:cxn modelId="{64684060-45A5-4A2A-BD85-476070C62BA2}" type="presOf" srcId="{440A8D30-2B3C-4CA7-82EC-E0D714B6F8A2}" destId="{A8201827-2493-4C2A-8527-61F5A1D4BFBE}" srcOrd="0" destOrd="1" presId="urn:microsoft.com/office/officeart/2005/8/layout/hList1"/>
    <dgm:cxn modelId="{53887FC2-C8A6-4BBD-A93F-48878A45A6AF}" srcId="{C2EF47FA-2870-4F60-BBB9-6263B10F2A4C}" destId="{2795FFCA-16AC-4551-BE26-6909731EC244}" srcOrd="1" destOrd="0" parTransId="{AAA59F3C-9E64-47DC-829F-5B444498E6D9}" sibTransId="{28CB995D-51EA-4B19-A56F-6E3659B76DF8}"/>
    <dgm:cxn modelId="{6344605E-CFE8-4D8F-8970-696898C460B6}" srcId="{2795FFCA-16AC-4551-BE26-6909731EC244}" destId="{E7090A5D-7F17-4909-A9D3-D98111A8E7DB}" srcOrd="0" destOrd="0" parTransId="{A3033515-8EDD-40B1-8564-6DB94572305E}" sibTransId="{2864F622-C020-481B-BACF-BA17F1E9F15A}"/>
    <dgm:cxn modelId="{8AB8A6E1-AFD5-4DEC-AB92-294DCF416559}" type="presOf" srcId="{E7090A5D-7F17-4909-A9D3-D98111A8E7DB}" destId="{247C41FF-EB2A-406E-9A7C-B48C1DD11BEA}" srcOrd="0" destOrd="0" presId="urn:microsoft.com/office/officeart/2005/8/layout/hList1"/>
    <dgm:cxn modelId="{D7912857-6D71-4BCC-8853-1690C4665122}" srcId="{C2EF47FA-2870-4F60-BBB9-6263B10F2A4C}" destId="{4B04E96E-5C99-40D0-A444-68D5AF5EC898}" srcOrd="0" destOrd="0" parTransId="{A80B4F41-D169-433F-A43E-67BDEF1E76BD}" sibTransId="{1E38077D-CF5F-4795-A8F3-08790555531B}"/>
    <dgm:cxn modelId="{34C41DD3-3973-42C7-9385-C636E92DE9B5}" srcId="{2795FFCA-16AC-4551-BE26-6909731EC244}" destId="{0BFE1A43-B745-47EB-A1CE-EAD7E42D8193}" srcOrd="1" destOrd="0" parTransId="{274AADF1-0358-4350-93C5-51FDE02D61D0}" sibTransId="{0B0F6C3A-684E-41C4-B1DF-0A5D511E5B62}"/>
    <dgm:cxn modelId="{CFBB7E8D-ED25-40DE-B0A2-BC81F6D262B9}" srcId="{4B04E96E-5C99-40D0-A444-68D5AF5EC898}" destId="{AB65D7BE-FA80-4BF3-AABE-5B77E8F14567}" srcOrd="1" destOrd="0" parTransId="{3AD3136E-FAD8-4D6B-A53D-97E636585200}" sibTransId="{3BBFCD85-DD72-48DD-A163-9327A2C57D00}"/>
    <dgm:cxn modelId="{5AD9547C-AEAF-4402-9516-E486CF4D8294}" srcId="{4B04E96E-5C99-40D0-A444-68D5AF5EC898}" destId="{F91C7DFA-7252-4911-8D0D-B00F8FA55C8F}" srcOrd="3" destOrd="0" parTransId="{2FF08046-720E-44D2-B4F0-D0D46A271794}" sibTransId="{7B82B081-CED3-4452-862B-06D0E21A8F1A}"/>
    <dgm:cxn modelId="{0EA1731F-437F-41B9-BF96-C46DC4ECB9C0}" srcId="{4B04E96E-5C99-40D0-A444-68D5AF5EC898}" destId="{C1CDA502-5507-4CD8-940C-900D42532CC8}" srcOrd="2" destOrd="0" parTransId="{7DB40E8D-5A55-4D40-B956-9B8AABA69A52}" sibTransId="{CC55A7BE-D661-421A-B6FB-CB75A4BDD23F}"/>
    <dgm:cxn modelId="{7D901AAE-053D-48EB-AE8C-D39E88598A06}" srcId="{4B04E96E-5C99-40D0-A444-68D5AF5EC898}" destId="{3C9EE22C-9C13-4C5F-AF44-BEC82854F7D8}" srcOrd="5" destOrd="0" parTransId="{051F944B-E2D2-40D2-8401-C42496C254B3}" sibTransId="{8FE44E28-2142-4C2E-AB2F-F9C4AA5828FC}"/>
    <dgm:cxn modelId="{F08EB612-3FDB-4C67-B3EF-34ED4ACFC011}" type="presOf" srcId="{C2EF47FA-2870-4F60-BBB9-6263B10F2A4C}" destId="{37D18C50-DB44-4BB4-8AA9-D014E00C8ADB}" srcOrd="0" destOrd="0" presId="urn:microsoft.com/office/officeart/2005/8/layout/hList1"/>
    <dgm:cxn modelId="{4E9E2726-8929-4402-AA24-BC999905A82F}" type="presOf" srcId="{FA0CD7D9-053D-40C5-BF78-B57D5D54FEA4}" destId="{247C41FF-EB2A-406E-9A7C-B48C1DD11BEA}" srcOrd="0" destOrd="2" presId="urn:microsoft.com/office/officeart/2005/8/layout/hList1"/>
    <dgm:cxn modelId="{C8BD1715-2728-4E69-988E-0B1188D0DFBA}" type="presOf" srcId="{0BFE1A43-B745-47EB-A1CE-EAD7E42D8193}" destId="{247C41FF-EB2A-406E-9A7C-B48C1DD11BEA}" srcOrd="0" destOrd="1" presId="urn:microsoft.com/office/officeart/2005/8/layout/hList1"/>
    <dgm:cxn modelId="{E8F5EAD6-1E77-4CDF-8D7D-15474FDA0F35}" type="presOf" srcId="{051B2863-D812-43AC-BEF3-BBBC347D4F58}" destId="{A8201827-2493-4C2A-8527-61F5A1D4BFBE}" srcOrd="0" destOrd="3" presId="urn:microsoft.com/office/officeart/2005/8/layout/hList1"/>
    <dgm:cxn modelId="{0DAF6E01-2D5D-4E9E-8A43-7E5C2BBFF23C}" srcId="{2795FFCA-16AC-4551-BE26-6909731EC244}" destId="{17C595F2-7E73-4B25-B846-070AE814BF81}" srcOrd="3" destOrd="0" parTransId="{D2B1F142-560C-4194-942B-8F812546C427}" sibTransId="{CAE71A2C-6C7C-40FF-9DE6-F6B2A84A5A2A}"/>
    <dgm:cxn modelId="{D2A1647D-1DE0-4BFF-97AD-2C3B30399D3E}" type="presOf" srcId="{3734C849-A57F-421A-8C65-6383E13AE112}" destId="{E58FAADA-8EF0-4529-896C-553354D8693E}" srcOrd="0" destOrd="4" presId="urn:microsoft.com/office/officeart/2005/8/layout/hList1"/>
    <dgm:cxn modelId="{D66F8F6F-9C70-454E-AC61-E5FFEA918F1A}" srcId="{1ED816F2-A653-4FD9-B70C-EF325477D18A}" destId="{B97E64AD-0B34-4FB7-832A-AC6CFC6EE897}" srcOrd="0" destOrd="0" parTransId="{5D951B94-6520-4794-8EC1-803FEFF4D6A2}" sibTransId="{07344AFA-D24F-4EFC-B816-D267A0F9C562}"/>
    <dgm:cxn modelId="{FFD28310-AE4E-4804-8ACB-1AE44CCF0548}" type="presOf" srcId="{C1CDA502-5507-4CD8-940C-900D42532CC8}" destId="{E58FAADA-8EF0-4529-896C-553354D8693E}" srcOrd="0" destOrd="2" presId="urn:microsoft.com/office/officeart/2005/8/layout/hList1"/>
    <dgm:cxn modelId="{D985F713-B2A1-479E-B850-AC7BCD398462}" srcId="{2795FFCA-16AC-4551-BE26-6909731EC244}" destId="{FA0CD7D9-053D-40C5-BF78-B57D5D54FEA4}" srcOrd="2" destOrd="0" parTransId="{7AB5C5D6-E2B3-42C1-8AA4-B2F73AD7FCC2}" sibTransId="{D9616368-5970-4A18-A513-50C078E507B5}"/>
    <dgm:cxn modelId="{55F05034-76B4-4744-ACC8-A54C7136226E}" srcId="{1ED816F2-A653-4FD9-B70C-EF325477D18A}" destId="{440A8D30-2B3C-4CA7-82EC-E0D714B6F8A2}" srcOrd="1" destOrd="0" parTransId="{5AABC3D7-419A-45BA-9337-B3C9B616C149}" sibTransId="{6E336DAC-4D08-47A8-8359-6D1AA27A00A6}"/>
    <dgm:cxn modelId="{68125E99-54AB-4E21-A843-600B2AE49F44}" srcId="{4B04E96E-5C99-40D0-A444-68D5AF5EC898}" destId="{3734C849-A57F-421A-8C65-6383E13AE112}" srcOrd="4" destOrd="0" parTransId="{86729372-3A9C-4ADF-B9EF-96AA91FB2679}" sibTransId="{DEE9853A-8E7F-43E8-965B-EDCA52B39EF6}"/>
    <dgm:cxn modelId="{311F1BDE-CE60-4D8A-B853-D99C7250118D}" type="presOf" srcId="{4B04E96E-5C99-40D0-A444-68D5AF5EC898}" destId="{A4AC1119-2588-4404-A762-A40545C5FE0E}" srcOrd="0" destOrd="0" presId="urn:microsoft.com/office/officeart/2005/8/layout/hList1"/>
    <dgm:cxn modelId="{F5EFA882-8E49-486A-B41A-81E09CF68654}" type="presOf" srcId="{3C9EE22C-9C13-4C5F-AF44-BEC82854F7D8}" destId="{E58FAADA-8EF0-4529-896C-553354D8693E}" srcOrd="0" destOrd="5" presId="urn:microsoft.com/office/officeart/2005/8/layout/hList1"/>
    <dgm:cxn modelId="{5C458249-8210-4BCA-A5F9-2D55C06C6346}" srcId="{1ED816F2-A653-4FD9-B70C-EF325477D18A}" destId="{D91A9D40-7FD2-40BA-A3A1-86814CDC560B}" srcOrd="2" destOrd="0" parTransId="{EA7A2C0A-C184-4CD5-B26C-97C2DC9B18CD}" sibTransId="{B4672282-24DE-4893-BD8A-C25F568AEB20}"/>
    <dgm:cxn modelId="{71F7BFB0-7C12-4898-8203-F9BCB9987D2B}" srcId="{C2EF47FA-2870-4F60-BBB9-6263B10F2A4C}" destId="{1ED816F2-A653-4FD9-B70C-EF325477D18A}" srcOrd="2" destOrd="0" parTransId="{C121A468-B74F-43A4-BFEF-29DF26A113DC}" sibTransId="{EA015613-9DB4-419B-973A-7136820AAEC7}"/>
    <dgm:cxn modelId="{54057865-ED4F-4392-848C-F94744E7224D}" type="presOf" srcId="{B8007AF9-F9AB-45C3-A15D-9A36AD4C2A0F}" destId="{E58FAADA-8EF0-4529-896C-553354D8693E}" srcOrd="0" destOrd="0" presId="urn:microsoft.com/office/officeart/2005/8/layout/hList1"/>
    <dgm:cxn modelId="{4789C6E6-FDFA-401B-A820-B0D974FBA42B}" type="presOf" srcId="{17C595F2-7E73-4B25-B846-070AE814BF81}" destId="{247C41FF-EB2A-406E-9A7C-B48C1DD11BEA}" srcOrd="0" destOrd="3" presId="urn:microsoft.com/office/officeart/2005/8/layout/hList1"/>
    <dgm:cxn modelId="{D98AB320-958F-40B1-B6F9-3A37AF0AA407}" type="presOf" srcId="{F91C7DFA-7252-4911-8D0D-B00F8FA55C8F}" destId="{E58FAADA-8EF0-4529-896C-553354D8693E}" srcOrd="0" destOrd="3" presId="urn:microsoft.com/office/officeart/2005/8/layout/hList1"/>
    <dgm:cxn modelId="{66DFAC98-F222-43D9-B6F2-B955309717FD}" type="presParOf" srcId="{37D18C50-DB44-4BB4-8AA9-D014E00C8ADB}" destId="{971CA026-68BF-433C-8878-095F5E7FE761}" srcOrd="0" destOrd="0" presId="urn:microsoft.com/office/officeart/2005/8/layout/hList1"/>
    <dgm:cxn modelId="{1608103C-9CBC-4C38-9868-DBD9B34AB375}" type="presParOf" srcId="{971CA026-68BF-433C-8878-095F5E7FE761}" destId="{A4AC1119-2588-4404-A762-A40545C5FE0E}" srcOrd="0" destOrd="0" presId="urn:microsoft.com/office/officeart/2005/8/layout/hList1"/>
    <dgm:cxn modelId="{C865017A-EFE7-4584-A1D7-B450FAE57F76}" type="presParOf" srcId="{971CA026-68BF-433C-8878-095F5E7FE761}" destId="{E58FAADA-8EF0-4529-896C-553354D8693E}" srcOrd="1" destOrd="0" presId="urn:microsoft.com/office/officeart/2005/8/layout/hList1"/>
    <dgm:cxn modelId="{E3B4E1EF-03CC-427A-807D-95AEC2A270CD}" type="presParOf" srcId="{37D18C50-DB44-4BB4-8AA9-D014E00C8ADB}" destId="{ADE565CC-D624-4C73-B7A5-EC3B79333C89}" srcOrd="1" destOrd="0" presId="urn:microsoft.com/office/officeart/2005/8/layout/hList1"/>
    <dgm:cxn modelId="{004AD4A4-F7BD-487B-B8B2-ABCE7C141EFE}" type="presParOf" srcId="{37D18C50-DB44-4BB4-8AA9-D014E00C8ADB}" destId="{62FCB29A-0A0B-477E-BAE9-E06F52764F22}" srcOrd="2" destOrd="0" presId="urn:microsoft.com/office/officeart/2005/8/layout/hList1"/>
    <dgm:cxn modelId="{60F2D037-9F0F-49DC-B0A2-C26E06894368}" type="presParOf" srcId="{62FCB29A-0A0B-477E-BAE9-E06F52764F22}" destId="{9041C29D-0A17-490E-BAFC-FDA0E9793AC4}" srcOrd="0" destOrd="0" presId="urn:microsoft.com/office/officeart/2005/8/layout/hList1"/>
    <dgm:cxn modelId="{C65CF44A-E08F-40E9-8E15-745319D2EEDA}" type="presParOf" srcId="{62FCB29A-0A0B-477E-BAE9-E06F52764F22}" destId="{247C41FF-EB2A-406E-9A7C-B48C1DD11BEA}" srcOrd="1" destOrd="0" presId="urn:microsoft.com/office/officeart/2005/8/layout/hList1"/>
    <dgm:cxn modelId="{63C46EBE-D497-4D19-880D-87FB2B62892B}" type="presParOf" srcId="{37D18C50-DB44-4BB4-8AA9-D014E00C8ADB}" destId="{4686D4BF-5285-4850-8BF7-39E2E7592AF2}" srcOrd="3" destOrd="0" presId="urn:microsoft.com/office/officeart/2005/8/layout/hList1"/>
    <dgm:cxn modelId="{6676884E-2EA4-42F5-850F-55F615D65CA7}" type="presParOf" srcId="{37D18C50-DB44-4BB4-8AA9-D014E00C8ADB}" destId="{4575F586-455F-45A1-BF52-1FDE956E29C6}" srcOrd="4" destOrd="0" presId="urn:microsoft.com/office/officeart/2005/8/layout/hList1"/>
    <dgm:cxn modelId="{D86DC9F7-C453-48FD-810C-D63E1C62D60C}" type="presParOf" srcId="{4575F586-455F-45A1-BF52-1FDE956E29C6}" destId="{C5ADBAEE-7FCC-471D-9DAB-BBB4E781E691}" srcOrd="0" destOrd="0" presId="urn:microsoft.com/office/officeart/2005/8/layout/hList1"/>
    <dgm:cxn modelId="{4B72513E-ECFD-42A0-B2B8-EA218C749D69}"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r>
            <a:rPr lang="en-US"/>
            <a:t>Choose Solution and Actions – Step 4</a:t>
          </a:r>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B8007AF9-F9AB-45C3-A15D-9A36AD4C2A0F}">
      <dgm:prSet/>
      <dgm:spPr/>
      <dgm:t>
        <a:bodyPr/>
        <a:lstStyle/>
        <a:p>
          <a:r>
            <a:rPr lang="en-US" b="0"/>
            <a:t>Member needs</a:t>
          </a:r>
        </a:p>
      </dgm:t>
    </dgm:pt>
    <dgm:pt modelId="{3C5F316F-FECA-41A2-8267-2328C951F6CD}" type="parTrans" cxnId="{7187F45B-1915-4F37-AC7A-3C8A0A0D60DD}">
      <dgm:prSet/>
      <dgm:spPr/>
      <dgm:t>
        <a:bodyPr/>
        <a:lstStyle/>
        <a:p>
          <a:endParaRPr lang="en-US"/>
        </a:p>
      </dgm:t>
    </dgm:pt>
    <dgm:pt modelId="{D27D5F93-AC1F-42BF-BF05-2823D22FAE8B}" type="sibTrans" cxnId="{7187F45B-1915-4F37-AC7A-3C8A0A0D60DD}">
      <dgm:prSet/>
      <dgm:spPr/>
      <dgm:t>
        <a:bodyPr/>
        <a:lstStyle/>
        <a:p>
          <a:endParaRPr lang="en-US"/>
        </a:p>
      </dgm:t>
    </dgm:pt>
    <dgm:pt modelId="{AB65D7BE-FA80-4BF3-AABE-5B77E8F14567}">
      <dgm:prSet/>
      <dgm:spPr/>
      <dgm:t>
        <a:bodyPr/>
        <a:lstStyle/>
        <a:p>
          <a:r>
            <a:rPr lang="en-US" b="0"/>
            <a:t>Association needs/procedures</a:t>
          </a:r>
        </a:p>
      </dgm:t>
    </dgm:pt>
    <dgm:pt modelId="{3AD3136E-FAD8-4D6B-A53D-97E636585200}" type="parTrans" cxnId="{CFBB7E8D-ED25-40DE-B0A2-BC81F6D262B9}">
      <dgm:prSet/>
      <dgm:spPr/>
      <dgm:t>
        <a:bodyPr/>
        <a:lstStyle/>
        <a:p>
          <a:endParaRPr lang="en-US"/>
        </a:p>
      </dgm:t>
    </dgm:pt>
    <dgm:pt modelId="{3BBFCD85-DD72-48DD-A163-9327A2C57D00}" type="sibTrans" cxnId="{CFBB7E8D-ED25-40DE-B0A2-BC81F6D262B9}">
      <dgm:prSet/>
      <dgm:spPr/>
      <dgm:t>
        <a:bodyPr/>
        <a:lstStyle/>
        <a:p>
          <a:endParaRPr lang="en-US"/>
        </a:p>
      </dgm:t>
    </dgm:pt>
    <dgm:pt modelId="{C1CDA502-5507-4CD8-940C-900D42532CC8}">
      <dgm:prSet/>
      <dgm:spPr/>
      <dgm:t>
        <a:bodyPr/>
        <a:lstStyle/>
        <a:p>
          <a:r>
            <a:rPr lang="en-US" b="0"/>
            <a:t>District needs</a:t>
          </a:r>
        </a:p>
      </dgm:t>
    </dgm:pt>
    <dgm:pt modelId="{7DB40E8D-5A55-4D40-B956-9B8AABA69A52}" type="parTrans" cxnId="{0EA1731F-437F-41B9-BF96-C46DC4ECB9C0}">
      <dgm:prSet/>
      <dgm:spPr/>
      <dgm:t>
        <a:bodyPr/>
        <a:lstStyle/>
        <a:p>
          <a:endParaRPr lang="en-US"/>
        </a:p>
      </dgm:t>
    </dgm:pt>
    <dgm:pt modelId="{CC55A7BE-D661-421A-B6FB-CB75A4BDD23F}" type="sibTrans" cxnId="{0EA1731F-437F-41B9-BF96-C46DC4ECB9C0}">
      <dgm:prSet/>
      <dgm:spPr/>
      <dgm:t>
        <a:bodyPr/>
        <a:lstStyle/>
        <a:p>
          <a:endParaRPr lang="en-US"/>
        </a:p>
      </dgm:t>
    </dgm:pt>
    <dgm:pt modelId="{F91C7DFA-7252-4911-8D0D-B00F8FA55C8F}">
      <dgm:prSet/>
      <dgm:spPr/>
      <dgm:t>
        <a:bodyPr/>
        <a:lstStyle/>
        <a:p>
          <a:r>
            <a:rPr lang="en-US" b="0"/>
            <a:t>Resources</a:t>
          </a:r>
        </a:p>
      </dgm:t>
    </dgm:pt>
    <dgm:pt modelId="{2FF08046-720E-44D2-B4F0-D0D46A271794}" type="parTrans" cxnId="{5AD9547C-AEAF-4402-9516-E486CF4D8294}">
      <dgm:prSet/>
      <dgm:spPr/>
      <dgm:t>
        <a:bodyPr/>
        <a:lstStyle/>
        <a:p>
          <a:endParaRPr lang="en-US"/>
        </a:p>
      </dgm:t>
    </dgm:pt>
    <dgm:pt modelId="{7B82B081-CED3-4452-862B-06D0E21A8F1A}" type="sibTrans" cxnId="{5AD9547C-AEAF-4402-9516-E486CF4D8294}">
      <dgm:prSet/>
      <dgm:spPr/>
      <dgm:t>
        <a:bodyPr/>
        <a:lstStyle/>
        <a:p>
          <a:endParaRPr lang="en-US"/>
        </a:p>
      </dgm:t>
    </dgm:pt>
    <dgm:pt modelId="{2795FFCA-16AC-4551-BE26-6909731EC244}">
      <dgm:prSet/>
      <dgm:spPr/>
      <dgm:t>
        <a:bodyPr/>
        <a:lstStyle/>
        <a:p>
          <a:r>
            <a:rPr lang="en-US"/>
            <a:t>Implementation – Step 5</a:t>
          </a:r>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0BFE1A43-B745-47EB-A1CE-EAD7E42D8193}">
      <dgm:prSet/>
      <dgm:spPr/>
      <dgm:t>
        <a:bodyPr/>
        <a:lstStyle/>
        <a:p>
          <a:r>
            <a:rPr lang="en-US"/>
            <a:t>When?</a:t>
          </a:r>
        </a:p>
      </dgm:t>
    </dgm:pt>
    <dgm:pt modelId="{274AADF1-0358-4350-93C5-51FDE02D61D0}" type="parTrans" cxnId="{34C41DD3-3973-42C7-9385-C636E92DE9B5}">
      <dgm:prSet/>
      <dgm:spPr/>
      <dgm:t>
        <a:bodyPr/>
        <a:lstStyle/>
        <a:p>
          <a:endParaRPr lang="en-US"/>
        </a:p>
      </dgm:t>
    </dgm:pt>
    <dgm:pt modelId="{0B0F6C3A-684E-41C4-B1DF-0A5D511E5B62}" type="sibTrans" cxnId="{34C41DD3-3973-42C7-9385-C636E92DE9B5}">
      <dgm:prSet/>
      <dgm:spPr/>
      <dgm:t>
        <a:bodyPr/>
        <a:lstStyle/>
        <a:p>
          <a:endParaRPr lang="en-US"/>
        </a:p>
      </dgm:t>
    </dgm:pt>
    <dgm:pt modelId="{FA0CD7D9-053D-40C5-BF78-B57D5D54FEA4}">
      <dgm:prSet/>
      <dgm:spPr/>
      <dgm:t>
        <a:bodyPr/>
        <a:lstStyle/>
        <a:p>
          <a:r>
            <a:rPr lang="en-US"/>
            <a:t>Where?</a:t>
          </a:r>
        </a:p>
      </dgm:t>
    </dgm:pt>
    <dgm:pt modelId="{7AB5C5D6-E2B3-42C1-8AA4-B2F73AD7FCC2}" type="parTrans" cxnId="{D985F713-B2A1-479E-B850-AC7BCD398462}">
      <dgm:prSet/>
      <dgm:spPr/>
      <dgm:t>
        <a:bodyPr/>
        <a:lstStyle/>
        <a:p>
          <a:endParaRPr lang="en-US"/>
        </a:p>
      </dgm:t>
    </dgm:pt>
    <dgm:pt modelId="{D9616368-5970-4A18-A513-50C078E507B5}" type="sibTrans" cxnId="{D985F713-B2A1-479E-B850-AC7BCD398462}">
      <dgm:prSet/>
      <dgm:spPr/>
      <dgm:t>
        <a:bodyPr/>
        <a:lstStyle/>
        <a:p>
          <a:endParaRPr lang="en-US"/>
        </a:p>
      </dgm:t>
    </dgm:pt>
    <dgm:pt modelId="{1ED816F2-A653-4FD9-B70C-EF325477D18A}">
      <dgm:prSet/>
      <dgm:spPr/>
      <dgm:t>
        <a:bodyPr/>
        <a:lstStyle/>
        <a:p>
          <a:r>
            <a:rPr lang="en-US"/>
            <a:t>Evaluation – Step 6</a:t>
          </a:r>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dgm:spPr/>
      <dgm:t>
        <a:bodyPr/>
        <a:lstStyle/>
        <a:p>
          <a:r>
            <a:rPr lang="en-US"/>
            <a:t>What happened?</a:t>
          </a:r>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440A8D30-2B3C-4CA7-82EC-E0D714B6F8A2}">
      <dgm:prSet/>
      <dgm:spPr/>
      <dgm:t>
        <a:bodyPr/>
        <a:lstStyle/>
        <a:p>
          <a:r>
            <a:rPr lang="en-US"/>
            <a:t>Did it work?</a:t>
          </a:r>
        </a:p>
      </dgm:t>
    </dgm:pt>
    <dgm:pt modelId="{5AABC3D7-419A-45BA-9337-B3C9B616C149}" type="parTrans" cxnId="{55F05034-76B4-4744-ACC8-A54C7136226E}">
      <dgm:prSet/>
      <dgm:spPr/>
      <dgm:t>
        <a:bodyPr/>
        <a:lstStyle/>
        <a:p>
          <a:endParaRPr lang="en-US"/>
        </a:p>
      </dgm:t>
    </dgm:pt>
    <dgm:pt modelId="{6E336DAC-4D08-47A8-8359-6D1AA27A00A6}" type="sibTrans" cxnId="{55F05034-76B4-4744-ACC8-A54C7136226E}">
      <dgm:prSet/>
      <dgm:spPr/>
      <dgm:t>
        <a:bodyPr/>
        <a:lstStyle/>
        <a:p>
          <a:endParaRPr lang="en-US"/>
        </a:p>
      </dgm:t>
    </dgm:pt>
    <dgm:pt modelId="{051B2863-D812-43AC-BEF3-BBBC347D4F58}">
      <dgm:prSet/>
      <dgm:spPr/>
      <dgm:t>
        <a:bodyPr/>
        <a:lstStyle/>
        <a:p>
          <a:r>
            <a:rPr lang="en-US"/>
            <a:t>Feedback? </a:t>
          </a:r>
        </a:p>
      </dgm:t>
    </dgm:pt>
    <dgm:pt modelId="{B3C16169-571B-4107-974F-8491B6783671}" type="parTrans" cxnId="{3F1787C8-4D54-4F09-B853-71F9FBEC6940}">
      <dgm:prSet/>
      <dgm:spPr/>
      <dgm:t>
        <a:bodyPr/>
        <a:lstStyle/>
        <a:p>
          <a:endParaRPr lang="en-US"/>
        </a:p>
      </dgm:t>
    </dgm:pt>
    <dgm:pt modelId="{9A409EC1-8237-48A4-A087-9CA4F2AE5B64}" type="sibTrans" cxnId="{3F1787C8-4D54-4F09-B853-71F9FBEC6940}">
      <dgm:prSet/>
      <dgm:spPr/>
      <dgm:t>
        <a:bodyPr/>
        <a:lstStyle/>
        <a:p>
          <a:endParaRPr lang="en-US"/>
        </a:p>
      </dgm:t>
    </dgm:pt>
    <dgm:pt modelId="{E7090A5D-7F17-4909-A9D3-D98111A8E7DB}">
      <dgm:prSet/>
      <dgm:spPr/>
      <dgm:t>
        <a:bodyPr/>
        <a:lstStyle/>
        <a:p>
          <a:r>
            <a:rPr lang="en-US"/>
            <a:t>Who does what?</a:t>
          </a:r>
        </a:p>
      </dgm:t>
    </dgm:pt>
    <dgm:pt modelId="{A3033515-8EDD-40B1-8564-6DB94572305E}" type="parTrans" cxnId="{6344605E-CFE8-4D8F-8970-696898C460B6}">
      <dgm:prSet/>
      <dgm:spPr/>
    </dgm:pt>
    <dgm:pt modelId="{2864F622-C020-481B-BACF-BA17F1E9F15A}" type="sibTrans" cxnId="{6344605E-CFE8-4D8F-8970-696898C460B6}">
      <dgm:prSet/>
      <dgm:spPr/>
    </dgm:pt>
    <dgm:pt modelId="{C03A3E18-43EE-4B37-AC43-B3F2403007C2}">
      <dgm:prSet phldr="0"/>
      <dgm:spPr/>
      <dgm:t>
        <a:bodyPr/>
        <a:lstStyle/>
        <a:p>
          <a:pPr rtl="0"/>
          <a:r>
            <a:rPr lang="en-US" b="0">
              <a:latin typeface="Calibri Light" panose="020F0302020204030204"/>
            </a:rPr>
            <a:t>What's your remedy</a:t>
          </a:r>
        </a:p>
      </dgm:t>
    </dgm:pt>
    <dgm:pt modelId="{8AAF69A0-1E2A-45C4-A02B-90A728F95601}" type="parTrans" cxnId="{9AF6C53F-D72A-41DC-A411-72984D346B52}">
      <dgm:prSet/>
      <dgm:spPr/>
    </dgm:pt>
    <dgm:pt modelId="{0EEC89E5-712E-4205-B379-EA9075594BFF}" type="sibTrans" cxnId="{9AF6C53F-D72A-41DC-A411-72984D346B52}">
      <dgm:prSet/>
      <dgm:spPr/>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t>
        <a:bodyPr/>
        <a:lstStyle/>
        <a:p>
          <a:endParaRPr lang="en-US"/>
        </a:p>
      </dgm:t>
    </dgm:pt>
    <dgm:pt modelId="{E58FAADA-8EF0-4529-896C-553354D8693E}" type="pres">
      <dgm:prSet presAssocID="{4B04E96E-5C99-40D0-A444-68D5AF5EC898}" presName="desTx" presStyleLbl="alignAccFollowNode1" presStyleIdx="0" presStyleCnt="3">
        <dgm:presLayoutVars>
          <dgm:bulletEnabled val="1"/>
        </dgm:presLayoutVars>
      </dgm:prSet>
      <dgm:spPr/>
      <dgm:t>
        <a:bodyPr/>
        <a:lstStyle/>
        <a:p>
          <a:endParaRPr lang="en-US"/>
        </a:p>
      </dgm:t>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t>
        <a:bodyPr/>
        <a:lstStyle/>
        <a:p>
          <a:endParaRPr lang="en-US"/>
        </a:p>
      </dgm:t>
    </dgm:pt>
    <dgm:pt modelId="{247C41FF-EB2A-406E-9A7C-B48C1DD11BEA}" type="pres">
      <dgm:prSet presAssocID="{2795FFCA-16AC-4551-BE26-6909731EC244}" presName="desTx" presStyleLbl="alignAccFollowNode1" presStyleIdx="1" presStyleCnt="3">
        <dgm:presLayoutVars>
          <dgm:bulletEnabled val="1"/>
        </dgm:presLayoutVars>
      </dgm:prSet>
      <dgm:spPr/>
      <dgm:t>
        <a:bodyPr/>
        <a:lstStyle/>
        <a:p>
          <a:endParaRPr lang="en-US"/>
        </a:p>
      </dgm:t>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t>
        <a:bodyPr/>
        <a:lstStyle/>
        <a:p>
          <a:endParaRPr lang="en-US"/>
        </a:p>
      </dgm:t>
    </dgm:pt>
    <dgm:pt modelId="{A8201827-2493-4C2A-8527-61F5A1D4BFBE}" type="pres">
      <dgm:prSet presAssocID="{1ED816F2-A653-4FD9-B70C-EF325477D18A}" presName="desTx" presStyleLbl="alignAccFollowNode1" presStyleIdx="2" presStyleCnt="3">
        <dgm:presLayoutVars>
          <dgm:bulletEnabled val="1"/>
        </dgm:presLayoutVars>
      </dgm:prSet>
      <dgm:spPr/>
      <dgm:t>
        <a:bodyPr/>
        <a:lstStyle/>
        <a:p>
          <a:endParaRPr lang="en-US"/>
        </a:p>
      </dgm:t>
    </dgm:pt>
  </dgm:ptLst>
  <dgm:cxnLst>
    <dgm:cxn modelId="{55F05034-76B4-4744-ACC8-A54C7136226E}" srcId="{1ED816F2-A653-4FD9-B70C-EF325477D18A}" destId="{440A8D30-2B3C-4CA7-82EC-E0D714B6F8A2}" srcOrd="1" destOrd="0" parTransId="{5AABC3D7-419A-45BA-9337-B3C9B616C149}" sibTransId="{6E336DAC-4D08-47A8-8359-6D1AA27A00A6}"/>
    <dgm:cxn modelId="{0C4609DE-7108-40B4-B513-EF6FD7060C18}" type="presOf" srcId="{1ED816F2-A653-4FD9-B70C-EF325477D18A}" destId="{C5ADBAEE-7FCC-471D-9DAB-BBB4E781E691}" srcOrd="0" destOrd="0" presId="urn:microsoft.com/office/officeart/2005/8/layout/hList1"/>
    <dgm:cxn modelId="{34C41DD3-3973-42C7-9385-C636E92DE9B5}" srcId="{2795FFCA-16AC-4551-BE26-6909731EC244}" destId="{0BFE1A43-B745-47EB-A1CE-EAD7E42D8193}" srcOrd="1" destOrd="0" parTransId="{274AADF1-0358-4350-93C5-51FDE02D61D0}" sibTransId="{0B0F6C3A-684E-41C4-B1DF-0A5D511E5B62}"/>
    <dgm:cxn modelId="{71F7BFB0-7C12-4898-8203-F9BCB9987D2B}" srcId="{C2EF47FA-2870-4F60-BBB9-6263B10F2A4C}" destId="{1ED816F2-A653-4FD9-B70C-EF325477D18A}" srcOrd="2" destOrd="0" parTransId="{C121A468-B74F-43A4-BFEF-29DF26A113DC}" sibTransId="{EA015613-9DB4-419B-973A-7136820AAEC7}"/>
    <dgm:cxn modelId="{0755B6B2-9006-4040-84E6-A4FEFD5FFCE7}" type="presOf" srcId="{0BFE1A43-B745-47EB-A1CE-EAD7E42D8193}" destId="{247C41FF-EB2A-406E-9A7C-B48C1DD11BEA}" srcOrd="0" destOrd="1" presId="urn:microsoft.com/office/officeart/2005/8/layout/hList1"/>
    <dgm:cxn modelId="{7187F45B-1915-4F37-AC7A-3C8A0A0D60DD}" srcId="{4B04E96E-5C99-40D0-A444-68D5AF5EC898}" destId="{B8007AF9-F9AB-45C3-A15D-9A36AD4C2A0F}" srcOrd="0" destOrd="0" parTransId="{3C5F316F-FECA-41A2-8267-2328C951F6CD}" sibTransId="{D27D5F93-AC1F-42BF-BF05-2823D22FAE8B}"/>
    <dgm:cxn modelId="{CFBB7E8D-ED25-40DE-B0A2-BC81F6D262B9}" srcId="{4B04E96E-5C99-40D0-A444-68D5AF5EC898}" destId="{AB65D7BE-FA80-4BF3-AABE-5B77E8F14567}" srcOrd="1" destOrd="0" parTransId="{3AD3136E-FAD8-4D6B-A53D-97E636585200}" sibTransId="{3BBFCD85-DD72-48DD-A163-9327A2C57D00}"/>
    <dgm:cxn modelId="{A4643503-F1F4-49D7-BB13-9747AD18202A}" type="presOf" srcId="{AB65D7BE-FA80-4BF3-AABE-5B77E8F14567}" destId="{E58FAADA-8EF0-4529-896C-553354D8693E}" srcOrd="0" destOrd="1" presId="urn:microsoft.com/office/officeart/2005/8/layout/hList1"/>
    <dgm:cxn modelId="{5AD9547C-AEAF-4402-9516-E486CF4D8294}" srcId="{4B04E96E-5C99-40D0-A444-68D5AF5EC898}" destId="{F91C7DFA-7252-4911-8D0D-B00F8FA55C8F}" srcOrd="3" destOrd="0" parTransId="{2FF08046-720E-44D2-B4F0-D0D46A271794}" sibTransId="{7B82B081-CED3-4452-862B-06D0E21A8F1A}"/>
    <dgm:cxn modelId="{53411DDE-938D-4ED9-A14D-B1E9792FA964}" type="presOf" srcId="{F91C7DFA-7252-4911-8D0D-B00F8FA55C8F}" destId="{E58FAADA-8EF0-4529-896C-553354D8693E}" srcOrd="0" destOrd="3" presId="urn:microsoft.com/office/officeart/2005/8/layout/hList1"/>
    <dgm:cxn modelId="{1B95B62E-9ED8-4F98-80AD-4E1220ADFF50}" type="presOf" srcId="{FA0CD7D9-053D-40C5-BF78-B57D5D54FEA4}" destId="{247C41FF-EB2A-406E-9A7C-B48C1DD11BEA}" srcOrd="0" destOrd="2" presId="urn:microsoft.com/office/officeart/2005/8/layout/hList1"/>
    <dgm:cxn modelId="{D66F8F6F-9C70-454E-AC61-E5FFEA918F1A}" srcId="{1ED816F2-A653-4FD9-B70C-EF325477D18A}" destId="{B97E64AD-0B34-4FB7-832A-AC6CFC6EE897}" srcOrd="0" destOrd="0" parTransId="{5D951B94-6520-4794-8EC1-803FEFF4D6A2}" sibTransId="{07344AFA-D24F-4EFC-B816-D267A0F9C562}"/>
    <dgm:cxn modelId="{0CABC14C-16BC-4959-9019-C9B5A6294251}" type="presOf" srcId="{B8007AF9-F9AB-45C3-A15D-9A36AD4C2A0F}" destId="{E58FAADA-8EF0-4529-896C-553354D8693E}" srcOrd="0" destOrd="0" presId="urn:microsoft.com/office/officeart/2005/8/layout/hList1"/>
    <dgm:cxn modelId="{F08EB612-3FDB-4C67-B3EF-34ED4ACFC011}" type="presOf" srcId="{C2EF47FA-2870-4F60-BBB9-6263B10F2A4C}" destId="{37D18C50-DB44-4BB4-8AA9-D014E00C8ADB}" srcOrd="0" destOrd="0" presId="urn:microsoft.com/office/officeart/2005/8/layout/hList1"/>
    <dgm:cxn modelId="{9AF6C53F-D72A-41DC-A411-72984D346B52}" srcId="{4B04E96E-5C99-40D0-A444-68D5AF5EC898}" destId="{C03A3E18-43EE-4B37-AC43-B3F2403007C2}" srcOrd="4" destOrd="0" parTransId="{8AAF69A0-1E2A-45C4-A02B-90A728F95601}" sibTransId="{0EEC89E5-712E-4205-B379-EA9075594BFF}"/>
    <dgm:cxn modelId="{613DC939-DDC0-4E77-8C54-9A0D65300AB0}" type="presOf" srcId="{C1CDA502-5507-4CD8-940C-900D42532CC8}" destId="{E58FAADA-8EF0-4529-896C-553354D8693E}" srcOrd="0" destOrd="2" presId="urn:microsoft.com/office/officeart/2005/8/layout/hList1"/>
    <dgm:cxn modelId="{6344605E-CFE8-4D8F-8970-696898C460B6}" srcId="{2795FFCA-16AC-4551-BE26-6909731EC244}" destId="{E7090A5D-7F17-4909-A9D3-D98111A8E7DB}" srcOrd="0" destOrd="0" parTransId="{A3033515-8EDD-40B1-8564-6DB94572305E}" sibTransId="{2864F622-C020-481B-BACF-BA17F1E9F15A}"/>
    <dgm:cxn modelId="{2C09A069-7D5C-48EE-B85F-2A7821C740FB}" type="presOf" srcId="{440A8D30-2B3C-4CA7-82EC-E0D714B6F8A2}" destId="{A8201827-2493-4C2A-8527-61F5A1D4BFBE}" srcOrd="0" destOrd="1" presId="urn:microsoft.com/office/officeart/2005/8/layout/hList1"/>
    <dgm:cxn modelId="{D7912857-6D71-4BCC-8853-1690C4665122}" srcId="{C2EF47FA-2870-4F60-BBB9-6263B10F2A4C}" destId="{4B04E96E-5C99-40D0-A444-68D5AF5EC898}" srcOrd="0" destOrd="0" parTransId="{A80B4F41-D169-433F-A43E-67BDEF1E76BD}" sibTransId="{1E38077D-CF5F-4795-A8F3-08790555531B}"/>
    <dgm:cxn modelId="{141A7614-3EE3-42ED-8BA1-5D8B6C746974}" type="presOf" srcId="{E7090A5D-7F17-4909-A9D3-D98111A8E7DB}" destId="{247C41FF-EB2A-406E-9A7C-B48C1DD11BEA}" srcOrd="0" destOrd="0" presId="urn:microsoft.com/office/officeart/2005/8/layout/hList1"/>
    <dgm:cxn modelId="{D147B466-05F7-4A8D-AF2E-47BAF0088038}" type="presOf" srcId="{2795FFCA-16AC-4551-BE26-6909731EC244}" destId="{9041C29D-0A17-490E-BAFC-FDA0E9793AC4}" srcOrd="0" destOrd="0" presId="urn:microsoft.com/office/officeart/2005/8/layout/hList1"/>
    <dgm:cxn modelId="{0F63C617-9EB6-4955-877E-47C705C5059E}" type="presOf" srcId="{C03A3E18-43EE-4B37-AC43-B3F2403007C2}" destId="{E58FAADA-8EF0-4529-896C-553354D8693E}" srcOrd="0" destOrd="4" presId="urn:microsoft.com/office/officeart/2005/8/layout/hList1"/>
    <dgm:cxn modelId="{0EA1731F-437F-41B9-BF96-C46DC4ECB9C0}" srcId="{4B04E96E-5C99-40D0-A444-68D5AF5EC898}" destId="{C1CDA502-5507-4CD8-940C-900D42532CC8}" srcOrd="2" destOrd="0" parTransId="{7DB40E8D-5A55-4D40-B956-9B8AABA69A52}" sibTransId="{CC55A7BE-D661-421A-B6FB-CB75A4BDD23F}"/>
    <dgm:cxn modelId="{3F1787C8-4D54-4F09-B853-71F9FBEC6940}" srcId="{1ED816F2-A653-4FD9-B70C-EF325477D18A}" destId="{051B2863-D812-43AC-BEF3-BBBC347D4F58}" srcOrd="2" destOrd="0" parTransId="{B3C16169-571B-4107-974F-8491B6783671}" sibTransId="{9A409EC1-8237-48A4-A087-9CA4F2AE5B64}"/>
    <dgm:cxn modelId="{53887FC2-C8A6-4BBD-A93F-48878A45A6AF}" srcId="{C2EF47FA-2870-4F60-BBB9-6263B10F2A4C}" destId="{2795FFCA-16AC-4551-BE26-6909731EC244}" srcOrd="1" destOrd="0" parTransId="{AAA59F3C-9E64-47DC-829F-5B444498E6D9}" sibTransId="{28CB995D-51EA-4B19-A56F-6E3659B76DF8}"/>
    <dgm:cxn modelId="{6D186DAC-D945-4DD6-A25D-CB5A9A4627C0}" type="presOf" srcId="{051B2863-D812-43AC-BEF3-BBBC347D4F58}" destId="{A8201827-2493-4C2A-8527-61F5A1D4BFBE}" srcOrd="0" destOrd="2" presId="urn:microsoft.com/office/officeart/2005/8/layout/hList1"/>
    <dgm:cxn modelId="{F30A3721-8409-4DB4-B212-2E2C071137B4}" type="presOf" srcId="{B97E64AD-0B34-4FB7-832A-AC6CFC6EE897}" destId="{A8201827-2493-4C2A-8527-61F5A1D4BFBE}" srcOrd="0" destOrd="0" presId="urn:microsoft.com/office/officeart/2005/8/layout/hList1"/>
    <dgm:cxn modelId="{D985F713-B2A1-479E-B850-AC7BCD398462}" srcId="{2795FFCA-16AC-4551-BE26-6909731EC244}" destId="{FA0CD7D9-053D-40C5-BF78-B57D5D54FEA4}" srcOrd="2" destOrd="0" parTransId="{7AB5C5D6-E2B3-42C1-8AA4-B2F73AD7FCC2}" sibTransId="{D9616368-5970-4A18-A513-50C078E507B5}"/>
    <dgm:cxn modelId="{485F6636-D410-4FF8-8A66-3FBAF3889470}" type="presOf" srcId="{4B04E96E-5C99-40D0-A444-68D5AF5EC898}" destId="{A4AC1119-2588-4404-A762-A40545C5FE0E}" srcOrd="0" destOrd="0" presId="urn:microsoft.com/office/officeart/2005/8/layout/hList1"/>
    <dgm:cxn modelId="{CD3D3246-92F4-4EF1-9181-885B84A406FF}" type="presParOf" srcId="{37D18C50-DB44-4BB4-8AA9-D014E00C8ADB}" destId="{971CA026-68BF-433C-8878-095F5E7FE761}" srcOrd="0" destOrd="0" presId="urn:microsoft.com/office/officeart/2005/8/layout/hList1"/>
    <dgm:cxn modelId="{CDD76AC4-25E3-44CF-828C-3A8D630A09D6}" type="presParOf" srcId="{971CA026-68BF-433C-8878-095F5E7FE761}" destId="{A4AC1119-2588-4404-A762-A40545C5FE0E}" srcOrd="0" destOrd="0" presId="urn:microsoft.com/office/officeart/2005/8/layout/hList1"/>
    <dgm:cxn modelId="{E330FEE2-E156-463C-B813-F705D99A19FB}" type="presParOf" srcId="{971CA026-68BF-433C-8878-095F5E7FE761}" destId="{E58FAADA-8EF0-4529-896C-553354D8693E}" srcOrd="1" destOrd="0" presId="urn:microsoft.com/office/officeart/2005/8/layout/hList1"/>
    <dgm:cxn modelId="{11C79C20-022C-4271-89FF-6DC226439F3D}" type="presParOf" srcId="{37D18C50-DB44-4BB4-8AA9-D014E00C8ADB}" destId="{ADE565CC-D624-4C73-B7A5-EC3B79333C89}" srcOrd="1" destOrd="0" presId="urn:microsoft.com/office/officeart/2005/8/layout/hList1"/>
    <dgm:cxn modelId="{2FD1261E-F211-4432-8113-43C8FAAD790D}" type="presParOf" srcId="{37D18C50-DB44-4BB4-8AA9-D014E00C8ADB}" destId="{62FCB29A-0A0B-477E-BAE9-E06F52764F22}" srcOrd="2" destOrd="0" presId="urn:microsoft.com/office/officeart/2005/8/layout/hList1"/>
    <dgm:cxn modelId="{DA595622-CC78-4572-B703-7468F0BD4DC7}" type="presParOf" srcId="{62FCB29A-0A0B-477E-BAE9-E06F52764F22}" destId="{9041C29D-0A17-490E-BAFC-FDA0E9793AC4}" srcOrd="0" destOrd="0" presId="urn:microsoft.com/office/officeart/2005/8/layout/hList1"/>
    <dgm:cxn modelId="{534A37A3-7F0C-406A-B8AD-EDB00C19DD92}" type="presParOf" srcId="{62FCB29A-0A0B-477E-BAE9-E06F52764F22}" destId="{247C41FF-EB2A-406E-9A7C-B48C1DD11BEA}" srcOrd="1" destOrd="0" presId="urn:microsoft.com/office/officeart/2005/8/layout/hList1"/>
    <dgm:cxn modelId="{DD12CC5B-6841-43EB-8D72-297939E92398}" type="presParOf" srcId="{37D18C50-DB44-4BB4-8AA9-D014E00C8ADB}" destId="{4686D4BF-5285-4850-8BF7-39E2E7592AF2}" srcOrd="3" destOrd="0" presId="urn:microsoft.com/office/officeart/2005/8/layout/hList1"/>
    <dgm:cxn modelId="{9EDAFD4D-5B16-4BFE-A886-C6C63CAEA349}" type="presParOf" srcId="{37D18C50-DB44-4BB4-8AA9-D014E00C8ADB}" destId="{4575F586-455F-45A1-BF52-1FDE956E29C6}" srcOrd="4" destOrd="0" presId="urn:microsoft.com/office/officeart/2005/8/layout/hList1"/>
    <dgm:cxn modelId="{BE2CC196-CA28-4598-A5AC-308455BB4EE2}" type="presParOf" srcId="{4575F586-455F-45A1-BF52-1FDE956E29C6}" destId="{C5ADBAEE-7FCC-471D-9DAB-BBB4E781E691}" srcOrd="0" destOrd="0" presId="urn:microsoft.com/office/officeart/2005/8/layout/hList1"/>
    <dgm:cxn modelId="{10B0AD66-E3D5-4426-B833-7E9BAA666881}"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F7D5BBE-35C8-4333-9C91-1F784ABC2E59}"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DC9D6A57-32A7-4EE1-AF2C-EC8A44C24E47}">
      <dgm:prSet/>
      <dgm:spPr/>
      <dgm:t>
        <a:bodyPr/>
        <a:lstStyle/>
        <a:p>
          <a:r>
            <a:rPr lang="en-US"/>
            <a:t>Not handling emotions first.</a:t>
          </a:r>
        </a:p>
      </dgm:t>
    </dgm:pt>
    <dgm:pt modelId="{D0E7BA05-E1C2-4549-A0BA-34E5C814E469}" type="parTrans" cxnId="{EF6A4D93-64D7-4F5C-883D-B8EA849B27E1}">
      <dgm:prSet/>
      <dgm:spPr/>
      <dgm:t>
        <a:bodyPr/>
        <a:lstStyle/>
        <a:p>
          <a:endParaRPr lang="en-US"/>
        </a:p>
      </dgm:t>
    </dgm:pt>
    <dgm:pt modelId="{159E3A71-946B-4821-92E1-D02C25B7A184}" type="sibTrans" cxnId="{EF6A4D93-64D7-4F5C-883D-B8EA849B27E1}">
      <dgm:prSet/>
      <dgm:spPr/>
      <dgm:t>
        <a:bodyPr/>
        <a:lstStyle/>
        <a:p>
          <a:endParaRPr lang="en-US"/>
        </a:p>
      </dgm:t>
    </dgm:pt>
    <dgm:pt modelId="{139CF58D-BC26-40F7-A94A-F51DD78F53A9}">
      <dgm:prSet/>
      <dgm:spPr/>
      <dgm:t>
        <a:bodyPr/>
        <a:lstStyle/>
        <a:p>
          <a:r>
            <a:rPr lang="en-US"/>
            <a:t>Failing to identify hidden agendas.</a:t>
          </a:r>
        </a:p>
      </dgm:t>
    </dgm:pt>
    <dgm:pt modelId="{48E79671-AF6A-439C-8E70-11515BA0CE87}" type="parTrans" cxnId="{F8C3FC40-A4D2-4247-8FF2-9ACF5F12A8AF}">
      <dgm:prSet/>
      <dgm:spPr/>
      <dgm:t>
        <a:bodyPr/>
        <a:lstStyle/>
        <a:p>
          <a:endParaRPr lang="en-US"/>
        </a:p>
      </dgm:t>
    </dgm:pt>
    <dgm:pt modelId="{EBB23CD6-A109-4C69-BDD1-5D77EB4025C3}" type="sibTrans" cxnId="{F8C3FC40-A4D2-4247-8FF2-9ACF5F12A8AF}">
      <dgm:prSet/>
      <dgm:spPr/>
      <dgm:t>
        <a:bodyPr/>
        <a:lstStyle/>
        <a:p>
          <a:endParaRPr lang="en-US"/>
        </a:p>
      </dgm:t>
    </dgm:pt>
    <dgm:pt modelId="{0ADBFE66-CF7A-4129-A4A3-BEE1948DCD4B}">
      <dgm:prSet/>
      <dgm:spPr/>
      <dgm:t>
        <a:bodyPr/>
        <a:lstStyle/>
        <a:p>
          <a:r>
            <a:rPr lang="en-US"/>
            <a:t>Not defining the problem/clarifying  the issues.</a:t>
          </a:r>
        </a:p>
      </dgm:t>
    </dgm:pt>
    <dgm:pt modelId="{411DFED3-51CB-4CF9-80E0-59CBF10922B7}" type="parTrans" cxnId="{BB89F512-5128-4CD6-8C9E-086FEDBA3B0D}">
      <dgm:prSet/>
      <dgm:spPr/>
      <dgm:t>
        <a:bodyPr/>
        <a:lstStyle/>
        <a:p>
          <a:endParaRPr lang="en-US"/>
        </a:p>
      </dgm:t>
    </dgm:pt>
    <dgm:pt modelId="{151467DF-39C7-43DE-860E-3A10E4D240CE}" type="sibTrans" cxnId="{BB89F512-5128-4CD6-8C9E-086FEDBA3B0D}">
      <dgm:prSet/>
      <dgm:spPr/>
      <dgm:t>
        <a:bodyPr/>
        <a:lstStyle/>
        <a:p>
          <a:endParaRPr lang="en-US"/>
        </a:p>
      </dgm:t>
    </dgm:pt>
    <dgm:pt modelId="{10437373-4B07-461E-816F-E8FED7B21616}">
      <dgm:prSet/>
      <dgm:spPr/>
      <dgm:t>
        <a:bodyPr/>
        <a:lstStyle/>
        <a:p>
          <a:r>
            <a:rPr lang="en-US"/>
            <a:t>Insufficient or disrupted brain-storming.</a:t>
          </a:r>
        </a:p>
      </dgm:t>
    </dgm:pt>
    <dgm:pt modelId="{5F4A1198-9A92-45F4-B31E-BEFF83B36773}" type="parTrans" cxnId="{111F9DB9-403B-4C6E-A19E-E2F387D57E81}">
      <dgm:prSet/>
      <dgm:spPr/>
      <dgm:t>
        <a:bodyPr/>
        <a:lstStyle/>
        <a:p>
          <a:endParaRPr lang="en-US"/>
        </a:p>
      </dgm:t>
    </dgm:pt>
    <dgm:pt modelId="{2A10BEA0-D871-44B7-9EA3-F2C4AD4AE216}" type="sibTrans" cxnId="{111F9DB9-403B-4C6E-A19E-E2F387D57E81}">
      <dgm:prSet/>
      <dgm:spPr/>
      <dgm:t>
        <a:bodyPr/>
        <a:lstStyle/>
        <a:p>
          <a:endParaRPr lang="en-US"/>
        </a:p>
      </dgm:t>
    </dgm:pt>
    <dgm:pt modelId="{C752A116-4E41-4462-A07B-92397B0DEC92}">
      <dgm:prSet/>
      <dgm:spPr/>
      <dgm:t>
        <a:bodyPr/>
        <a:lstStyle/>
        <a:p>
          <a:r>
            <a:rPr lang="en-US"/>
            <a:t>Ending prematurely.</a:t>
          </a:r>
        </a:p>
      </dgm:t>
    </dgm:pt>
    <dgm:pt modelId="{FF073008-B1CF-4136-A5C5-8E2F1AD995E3}" type="parTrans" cxnId="{4DF7ADCC-3EF9-4ADE-8993-7440AEBF3EF6}">
      <dgm:prSet/>
      <dgm:spPr/>
      <dgm:t>
        <a:bodyPr/>
        <a:lstStyle/>
        <a:p>
          <a:endParaRPr lang="en-US"/>
        </a:p>
      </dgm:t>
    </dgm:pt>
    <dgm:pt modelId="{6B6EAA70-65F6-4DD4-A3F6-C2E59F9B48F8}" type="sibTrans" cxnId="{4DF7ADCC-3EF9-4ADE-8993-7440AEBF3EF6}">
      <dgm:prSet/>
      <dgm:spPr/>
      <dgm:t>
        <a:bodyPr/>
        <a:lstStyle/>
        <a:p>
          <a:endParaRPr lang="en-US"/>
        </a:p>
      </dgm:t>
    </dgm:pt>
    <dgm:pt modelId="{8CD5B848-7ED6-4A4F-A10D-70A2C9C83938}">
      <dgm:prSet/>
      <dgm:spPr/>
      <dgm:t>
        <a:bodyPr/>
        <a:lstStyle/>
        <a:p>
          <a:r>
            <a:rPr lang="en-US"/>
            <a:t>Lack of follow-up.</a:t>
          </a:r>
        </a:p>
      </dgm:t>
    </dgm:pt>
    <dgm:pt modelId="{487A2E60-8443-4801-ADBF-BD9CF1AF7E53}" type="parTrans" cxnId="{85EDFB24-939F-48C5-8C5D-D10AAA76CFCE}">
      <dgm:prSet/>
      <dgm:spPr/>
      <dgm:t>
        <a:bodyPr/>
        <a:lstStyle/>
        <a:p>
          <a:endParaRPr lang="en-US"/>
        </a:p>
      </dgm:t>
    </dgm:pt>
    <dgm:pt modelId="{7A32EDA3-BA89-42D8-8D22-CFDD1DC464C0}" type="sibTrans" cxnId="{85EDFB24-939F-48C5-8C5D-D10AAA76CFCE}">
      <dgm:prSet/>
      <dgm:spPr/>
      <dgm:t>
        <a:bodyPr/>
        <a:lstStyle/>
        <a:p>
          <a:endParaRPr lang="en-US"/>
        </a:p>
      </dgm:t>
    </dgm:pt>
    <dgm:pt modelId="{987AD806-5598-4ACC-B768-1F8075943033}">
      <dgm:prSet/>
      <dgm:spPr/>
      <dgm:t>
        <a:bodyPr/>
        <a:lstStyle/>
        <a:p>
          <a:r>
            <a:rPr lang="en-US"/>
            <a:t>Not engaging members /building leaders throughout the process</a:t>
          </a:r>
        </a:p>
      </dgm:t>
    </dgm:pt>
    <dgm:pt modelId="{E4F7E777-BCD1-449F-907C-4798BF925DCB}" type="parTrans" cxnId="{D206ECF0-C7AC-4884-BD30-7A7B6C0C8CBB}">
      <dgm:prSet/>
      <dgm:spPr/>
      <dgm:t>
        <a:bodyPr/>
        <a:lstStyle/>
        <a:p>
          <a:endParaRPr lang="en-US"/>
        </a:p>
      </dgm:t>
    </dgm:pt>
    <dgm:pt modelId="{8CF49696-3F25-431C-B81A-ADF09B736BE7}" type="sibTrans" cxnId="{D206ECF0-C7AC-4884-BD30-7A7B6C0C8CBB}">
      <dgm:prSet/>
      <dgm:spPr/>
      <dgm:t>
        <a:bodyPr/>
        <a:lstStyle/>
        <a:p>
          <a:endParaRPr lang="en-US"/>
        </a:p>
      </dgm:t>
    </dgm:pt>
    <dgm:pt modelId="{88E8C8BE-6432-4978-A294-DBE927D3AFAA}" type="pres">
      <dgm:prSet presAssocID="{5F7D5BBE-35C8-4333-9C91-1F784ABC2E59}" presName="diagram" presStyleCnt="0">
        <dgm:presLayoutVars>
          <dgm:dir/>
          <dgm:resizeHandles val="exact"/>
        </dgm:presLayoutVars>
      </dgm:prSet>
      <dgm:spPr/>
      <dgm:t>
        <a:bodyPr/>
        <a:lstStyle/>
        <a:p>
          <a:endParaRPr lang="en-US"/>
        </a:p>
      </dgm:t>
    </dgm:pt>
    <dgm:pt modelId="{EB8802C0-223D-46F8-AE85-3B1970FE912F}" type="pres">
      <dgm:prSet presAssocID="{DC9D6A57-32A7-4EE1-AF2C-EC8A44C24E47}" presName="node" presStyleLbl="node1" presStyleIdx="0" presStyleCnt="7">
        <dgm:presLayoutVars>
          <dgm:bulletEnabled val="1"/>
        </dgm:presLayoutVars>
      </dgm:prSet>
      <dgm:spPr/>
      <dgm:t>
        <a:bodyPr/>
        <a:lstStyle/>
        <a:p>
          <a:endParaRPr lang="en-US"/>
        </a:p>
      </dgm:t>
    </dgm:pt>
    <dgm:pt modelId="{121D0ED5-5D28-494B-863E-C10E201A459D}" type="pres">
      <dgm:prSet presAssocID="{159E3A71-946B-4821-92E1-D02C25B7A184}" presName="sibTrans" presStyleCnt="0"/>
      <dgm:spPr/>
    </dgm:pt>
    <dgm:pt modelId="{406910D5-4792-4C83-B72E-BBE8B1799170}" type="pres">
      <dgm:prSet presAssocID="{139CF58D-BC26-40F7-A94A-F51DD78F53A9}" presName="node" presStyleLbl="node1" presStyleIdx="1" presStyleCnt="7">
        <dgm:presLayoutVars>
          <dgm:bulletEnabled val="1"/>
        </dgm:presLayoutVars>
      </dgm:prSet>
      <dgm:spPr/>
      <dgm:t>
        <a:bodyPr/>
        <a:lstStyle/>
        <a:p>
          <a:endParaRPr lang="en-US"/>
        </a:p>
      </dgm:t>
    </dgm:pt>
    <dgm:pt modelId="{25D52DD0-C502-49DA-A794-09DC51669AAC}" type="pres">
      <dgm:prSet presAssocID="{EBB23CD6-A109-4C69-BDD1-5D77EB4025C3}" presName="sibTrans" presStyleCnt="0"/>
      <dgm:spPr/>
    </dgm:pt>
    <dgm:pt modelId="{95D1B763-9DF9-455B-AB6C-90359089A605}" type="pres">
      <dgm:prSet presAssocID="{0ADBFE66-CF7A-4129-A4A3-BEE1948DCD4B}" presName="node" presStyleLbl="node1" presStyleIdx="2" presStyleCnt="7">
        <dgm:presLayoutVars>
          <dgm:bulletEnabled val="1"/>
        </dgm:presLayoutVars>
      </dgm:prSet>
      <dgm:spPr/>
      <dgm:t>
        <a:bodyPr/>
        <a:lstStyle/>
        <a:p>
          <a:endParaRPr lang="en-US"/>
        </a:p>
      </dgm:t>
    </dgm:pt>
    <dgm:pt modelId="{2E785543-6956-49B1-AA8A-E5C41E1704BA}" type="pres">
      <dgm:prSet presAssocID="{151467DF-39C7-43DE-860E-3A10E4D240CE}" presName="sibTrans" presStyleCnt="0"/>
      <dgm:spPr/>
    </dgm:pt>
    <dgm:pt modelId="{F72A84AA-560E-49F8-B165-DDD06855D298}" type="pres">
      <dgm:prSet presAssocID="{10437373-4B07-461E-816F-E8FED7B21616}" presName="node" presStyleLbl="node1" presStyleIdx="3" presStyleCnt="7">
        <dgm:presLayoutVars>
          <dgm:bulletEnabled val="1"/>
        </dgm:presLayoutVars>
      </dgm:prSet>
      <dgm:spPr/>
      <dgm:t>
        <a:bodyPr/>
        <a:lstStyle/>
        <a:p>
          <a:endParaRPr lang="en-US"/>
        </a:p>
      </dgm:t>
    </dgm:pt>
    <dgm:pt modelId="{1CD60FF4-7A86-49A3-92E6-92D83854BC4D}" type="pres">
      <dgm:prSet presAssocID="{2A10BEA0-D871-44B7-9EA3-F2C4AD4AE216}" presName="sibTrans" presStyleCnt="0"/>
      <dgm:spPr/>
    </dgm:pt>
    <dgm:pt modelId="{17E309F7-1A2D-432F-88E5-1CEB8A939953}" type="pres">
      <dgm:prSet presAssocID="{C752A116-4E41-4462-A07B-92397B0DEC92}" presName="node" presStyleLbl="node1" presStyleIdx="4" presStyleCnt="7">
        <dgm:presLayoutVars>
          <dgm:bulletEnabled val="1"/>
        </dgm:presLayoutVars>
      </dgm:prSet>
      <dgm:spPr/>
      <dgm:t>
        <a:bodyPr/>
        <a:lstStyle/>
        <a:p>
          <a:endParaRPr lang="en-US"/>
        </a:p>
      </dgm:t>
    </dgm:pt>
    <dgm:pt modelId="{BB54B1B9-A21D-4A32-8222-3535F04E3E01}" type="pres">
      <dgm:prSet presAssocID="{6B6EAA70-65F6-4DD4-A3F6-C2E59F9B48F8}" presName="sibTrans" presStyleCnt="0"/>
      <dgm:spPr/>
    </dgm:pt>
    <dgm:pt modelId="{4C21E56A-BF12-4919-9C6C-BA4D84BF42F4}" type="pres">
      <dgm:prSet presAssocID="{8CD5B848-7ED6-4A4F-A10D-70A2C9C83938}" presName="node" presStyleLbl="node1" presStyleIdx="5" presStyleCnt="7">
        <dgm:presLayoutVars>
          <dgm:bulletEnabled val="1"/>
        </dgm:presLayoutVars>
      </dgm:prSet>
      <dgm:spPr/>
      <dgm:t>
        <a:bodyPr/>
        <a:lstStyle/>
        <a:p>
          <a:endParaRPr lang="en-US"/>
        </a:p>
      </dgm:t>
    </dgm:pt>
    <dgm:pt modelId="{B57AD5C0-7CCA-4D34-AD26-DA1496530C81}" type="pres">
      <dgm:prSet presAssocID="{7A32EDA3-BA89-42D8-8D22-CFDD1DC464C0}" presName="sibTrans" presStyleCnt="0"/>
      <dgm:spPr/>
    </dgm:pt>
    <dgm:pt modelId="{255992C6-4EF5-4494-AC2A-487210C6B825}" type="pres">
      <dgm:prSet presAssocID="{987AD806-5598-4ACC-B768-1F8075943033}" presName="node" presStyleLbl="node1" presStyleIdx="6" presStyleCnt="7">
        <dgm:presLayoutVars>
          <dgm:bulletEnabled val="1"/>
        </dgm:presLayoutVars>
      </dgm:prSet>
      <dgm:spPr/>
      <dgm:t>
        <a:bodyPr/>
        <a:lstStyle/>
        <a:p>
          <a:endParaRPr lang="en-US"/>
        </a:p>
      </dgm:t>
    </dgm:pt>
  </dgm:ptLst>
  <dgm:cxnLst>
    <dgm:cxn modelId="{0A9096D1-8E5D-47B3-84AB-F3C6DFE6F5E3}" type="presOf" srcId="{8CD5B848-7ED6-4A4F-A10D-70A2C9C83938}" destId="{4C21E56A-BF12-4919-9C6C-BA4D84BF42F4}" srcOrd="0" destOrd="0" presId="urn:microsoft.com/office/officeart/2005/8/layout/default"/>
    <dgm:cxn modelId="{FBAC8F99-A99B-4754-A892-805290BDDFC2}" type="presOf" srcId="{C752A116-4E41-4462-A07B-92397B0DEC92}" destId="{17E309F7-1A2D-432F-88E5-1CEB8A939953}" srcOrd="0" destOrd="0" presId="urn:microsoft.com/office/officeart/2005/8/layout/default"/>
    <dgm:cxn modelId="{D206ECF0-C7AC-4884-BD30-7A7B6C0C8CBB}" srcId="{5F7D5BBE-35C8-4333-9C91-1F784ABC2E59}" destId="{987AD806-5598-4ACC-B768-1F8075943033}" srcOrd="6" destOrd="0" parTransId="{E4F7E777-BCD1-449F-907C-4798BF925DCB}" sibTransId="{8CF49696-3F25-431C-B81A-ADF09B736BE7}"/>
    <dgm:cxn modelId="{FD945D90-4016-454D-B1AE-8F58F7B18509}" type="presOf" srcId="{10437373-4B07-461E-816F-E8FED7B21616}" destId="{F72A84AA-560E-49F8-B165-DDD06855D298}" srcOrd="0" destOrd="0" presId="urn:microsoft.com/office/officeart/2005/8/layout/default"/>
    <dgm:cxn modelId="{F8C3FC40-A4D2-4247-8FF2-9ACF5F12A8AF}" srcId="{5F7D5BBE-35C8-4333-9C91-1F784ABC2E59}" destId="{139CF58D-BC26-40F7-A94A-F51DD78F53A9}" srcOrd="1" destOrd="0" parTransId="{48E79671-AF6A-439C-8E70-11515BA0CE87}" sibTransId="{EBB23CD6-A109-4C69-BDD1-5D77EB4025C3}"/>
    <dgm:cxn modelId="{EF6A4D93-64D7-4F5C-883D-B8EA849B27E1}" srcId="{5F7D5BBE-35C8-4333-9C91-1F784ABC2E59}" destId="{DC9D6A57-32A7-4EE1-AF2C-EC8A44C24E47}" srcOrd="0" destOrd="0" parTransId="{D0E7BA05-E1C2-4549-A0BA-34E5C814E469}" sibTransId="{159E3A71-946B-4821-92E1-D02C25B7A184}"/>
    <dgm:cxn modelId="{111F9DB9-403B-4C6E-A19E-E2F387D57E81}" srcId="{5F7D5BBE-35C8-4333-9C91-1F784ABC2E59}" destId="{10437373-4B07-461E-816F-E8FED7B21616}" srcOrd="3" destOrd="0" parTransId="{5F4A1198-9A92-45F4-B31E-BEFF83B36773}" sibTransId="{2A10BEA0-D871-44B7-9EA3-F2C4AD4AE216}"/>
    <dgm:cxn modelId="{D9A9D182-7B47-487B-B357-C40F53C70498}" type="presOf" srcId="{DC9D6A57-32A7-4EE1-AF2C-EC8A44C24E47}" destId="{EB8802C0-223D-46F8-AE85-3B1970FE912F}" srcOrd="0" destOrd="0" presId="urn:microsoft.com/office/officeart/2005/8/layout/default"/>
    <dgm:cxn modelId="{2364DEFD-5983-439F-8C47-F28022E392B3}" type="presOf" srcId="{139CF58D-BC26-40F7-A94A-F51DD78F53A9}" destId="{406910D5-4792-4C83-B72E-BBE8B1799170}" srcOrd="0" destOrd="0" presId="urn:microsoft.com/office/officeart/2005/8/layout/default"/>
    <dgm:cxn modelId="{E2E53821-9223-4365-92DB-F1A907D1019D}" type="presOf" srcId="{987AD806-5598-4ACC-B768-1F8075943033}" destId="{255992C6-4EF5-4494-AC2A-487210C6B825}" srcOrd="0" destOrd="0" presId="urn:microsoft.com/office/officeart/2005/8/layout/default"/>
    <dgm:cxn modelId="{92B2A38C-7383-4850-B94F-A1E042E0E2C4}" type="presOf" srcId="{5F7D5BBE-35C8-4333-9C91-1F784ABC2E59}" destId="{88E8C8BE-6432-4978-A294-DBE927D3AFAA}" srcOrd="0" destOrd="0" presId="urn:microsoft.com/office/officeart/2005/8/layout/default"/>
    <dgm:cxn modelId="{4DF7ADCC-3EF9-4ADE-8993-7440AEBF3EF6}" srcId="{5F7D5BBE-35C8-4333-9C91-1F784ABC2E59}" destId="{C752A116-4E41-4462-A07B-92397B0DEC92}" srcOrd="4" destOrd="0" parTransId="{FF073008-B1CF-4136-A5C5-8E2F1AD995E3}" sibTransId="{6B6EAA70-65F6-4DD4-A3F6-C2E59F9B48F8}"/>
    <dgm:cxn modelId="{85EDFB24-939F-48C5-8C5D-D10AAA76CFCE}" srcId="{5F7D5BBE-35C8-4333-9C91-1F784ABC2E59}" destId="{8CD5B848-7ED6-4A4F-A10D-70A2C9C83938}" srcOrd="5" destOrd="0" parTransId="{487A2E60-8443-4801-ADBF-BD9CF1AF7E53}" sibTransId="{7A32EDA3-BA89-42D8-8D22-CFDD1DC464C0}"/>
    <dgm:cxn modelId="{34E7A53E-C03D-480E-A901-91A799BF353B}" type="presOf" srcId="{0ADBFE66-CF7A-4129-A4A3-BEE1948DCD4B}" destId="{95D1B763-9DF9-455B-AB6C-90359089A605}" srcOrd="0" destOrd="0" presId="urn:microsoft.com/office/officeart/2005/8/layout/default"/>
    <dgm:cxn modelId="{BB89F512-5128-4CD6-8C9E-086FEDBA3B0D}" srcId="{5F7D5BBE-35C8-4333-9C91-1F784ABC2E59}" destId="{0ADBFE66-CF7A-4129-A4A3-BEE1948DCD4B}" srcOrd="2" destOrd="0" parTransId="{411DFED3-51CB-4CF9-80E0-59CBF10922B7}" sibTransId="{151467DF-39C7-43DE-860E-3A10E4D240CE}"/>
    <dgm:cxn modelId="{4080EC21-FD53-4DFE-934F-93F5B0607009}" type="presParOf" srcId="{88E8C8BE-6432-4978-A294-DBE927D3AFAA}" destId="{EB8802C0-223D-46F8-AE85-3B1970FE912F}" srcOrd="0" destOrd="0" presId="urn:microsoft.com/office/officeart/2005/8/layout/default"/>
    <dgm:cxn modelId="{4C666E25-AE5A-4B9A-9B3E-F8C8AB3B4FC4}" type="presParOf" srcId="{88E8C8BE-6432-4978-A294-DBE927D3AFAA}" destId="{121D0ED5-5D28-494B-863E-C10E201A459D}" srcOrd="1" destOrd="0" presId="urn:microsoft.com/office/officeart/2005/8/layout/default"/>
    <dgm:cxn modelId="{65D84B5D-DF17-41D4-A724-B3A26F046BF7}" type="presParOf" srcId="{88E8C8BE-6432-4978-A294-DBE927D3AFAA}" destId="{406910D5-4792-4C83-B72E-BBE8B1799170}" srcOrd="2" destOrd="0" presId="urn:microsoft.com/office/officeart/2005/8/layout/default"/>
    <dgm:cxn modelId="{78E7A864-A822-41D8-9AEF-E5D324226092}" type="presParOf" srcId="{88E8C8BE-6432-4978-A294-DBE927D3AFAA}" destId="{25D52DD0-C502-49DA-A794-09DC51669AAC}" srcOrd="3" destOrd="0" presId="urn:microsoft.com/office/officeart/2005/8/layout/default"/>
    <dgm:cxn modelId="{8BF71E39-6A5D-4D05-A479-05065E1B56E8}" type="presParOf" srcId="{88E8C8BE-6432-4978-A294-DBE927D3AFAA}" destId="{95D1B763-9DF9-455B-AB6C-90359089A605}" srcOrd="4" destOrd="0" presId="urn:microsoft.com/office/officeart/2005/8/layout/default"/>
    <dgm:cxn modelId="{C7A10E10-FF0F-4928-B8E8-FE52C74B1FCF}" type="presParOf" srcId="{88E8C8BE-6432-4978-A294-DBE927D3AFAA}" destId="{2E785543-6956-49B1-AA8A-E5C41E1704BA}" srcOrd="5" destOrd="0" presId="urn:microsoft.com/office/officeart/2005/8/layout/default"/>
    <dgm:cxn modelId="{54EF64C3-71CE-442E-8145-54E18A1D7962}" type="presParOf" srcId="{88E8C8BE-6432-4978-A294-DBE927D3AFAA}" destId="{F72A84AA-560E-49F8-B165-DDD06855D298}" srcOrd="6" destOrd="0" presId="urn:microsoft.com/office/officeart/2005/8/layout/default"/>
    <dgm:cxn modelId="{E211993F-2AE4-46AC-879F-A6D5D3047512}" type="presParOf" srcId="{88E8C8BE-6432-4978-A294-DBE927D3AFAA}" destId="{1CD60FF4-7A86-49A3-92E6-92D83854BC4D}" srcOrd="7" destOrd="0" presId="urn:microsoft.com/office/officeart/2005/8/layout/default"/>
    <dgm:cxn modelId="{AD1BA8BC-A9CB-48FA-A5F0-DF8C0B3651AA}" type="presParOf" srcId="{88E8C8BE-6432-4978-A294-DBE927D3AFAA}" destId="{17E309F7-1A2D-432F-88E5-1CEB8A939953}" srcOrd="8" destOrd="0" presId="urn:microsoft.com/office/officeart/2005/8/layout/default"/>
    <dgm:cxn modelId="{2D9A1C33-F1D0-49F2-9903-0C3117952636}" type="presParOf" srcId="{88E8C8BE-6432-4978-A294-DBE927D3AFAA}" destId="{BB54B1B9-A21D-4A32-8222-3535F04E3E01}" srcOrd="9" destOrd="0" presId="urn:microsoft.com/office/officeart/2005/8/layout/default"/>
    <dgm:cxn modelId="{C577C19E-4BE3-4CDA-9E84-D72AEF0FE6D5}" type="presParOf" srcId="{88E8C8BE-6432-4978-A294-DBE927D3AFAA}" destId="{4C21E56A-BF12-4919-9C6C-BA4D84BF42F4}" srcOrd="10" destOrd="0" presId="urn:microsoft.com/office/officeart/2005/8/layout/default"/>
    <dgm:cxn modelId="{79A5AA14-C7FE-474A-8E08-107A3D273225}" type="presParOf" srcId="{88E8C8BE-6432-4978-A294-DBE927D3AFAA}" destId="{B57AD5C0-7CCA-4D34-AD26-DA1496530C81}" srcOrd="11" destOrd="0" presId="urn:microsoft.com/office/officeart/2005/8/layout/default"/>
    <dgm:cxn modelId="{C957C19E-75A1-473B-8D3F-E0061089727E}" type="presParOf" srcId="{88E8C8BE-6432-4978-A294-DBE927D3AFAA}" destId="{255992C6-4EF5-4494-AC2A-487210C6B825}"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9F97C21-438D-4243-8BCF-CA368950AA80}" type="doc">
      <dgm:prSet loTypeId="urn:microsoft.com/office/officeart/2018/2/layout/IconLabelDescriptionList" loCatId="icon" qsTypeId="urn:microsoft.com/office/officeart/2005/8/quickstyle/simple1" qsCatId="simple" csTypeId="urn:microsoft.com/office/officeart/2018/5/colors/Iconchunking_neutralbg_colorful2" csCatId="colorful" phldr="1"/>
      <dgm:spPr/>
      <dgm:t>
        <a:bodyPr/>
        <a:lstStyle/>
        <a:p>
          <a:endParaRPr lang="en-US"/>
        </a:p>
      </dgm:t>
    </dgm:pt>
    <dgm:pt modelId="{4A1CC690-D14B-4E1B-8A94-41F4EF97D0C2}">
      <dgm:prSet/>
      <dgm:spPr/>
      <dgm:t>
        <a:bodyPr/>
        <a:lstStyle/>
        <a:p>
          <a:pPr>
            <a:defRPr b="1"/>
          </a:pPr>
          <a:r>
            <a:rPr lang="en-US"/>
            <a:t>History/Past Practice</a:t>
          </a:r>
        </a:p>
      </dgm:t>
    </dgm:pt>
    <dgm:pt modelId="{73C67E2C-3498-4709-BF72-065F23543123}" type="parTrans" cxnId="{79BC8B38-A41F-4719-BBAC-82FDDB5854A2}">
      <dgm:prSet/>
      <dgm:spPr/>
      <dgm:t>
        <a:bodyPr/>
        <a:lstStyle/>
        <a:p>
          <a:endParaRPr lang="en-US"/>
        </a:p>
      </dgm:t>
    </dgm:pt>
    <dgm:pt modelId="{4CDCF479-BCE4-4F1C-A2B2-27E0A81D2324}" type="sibTrans" cxnId="{79BC8B38-A41F-4719-BBAC-82FDDB5854A2}">
      <dgm:prSet/>
      <dgm:spPr/>
      <dgm:t>
        <a:bodyPr/>
        <a:lstStyle/>
        <a:p>
          <a:endParaRPr lang="en-US"/>
        </a:p>
      </dgm:t>
    </dgm:pt>
    <dgm:pt modelId="{95044988-220F-40B1-BACD-E6C653C232C6}">
      <dgm:prSet/>
      <dgm:spPr/>
      <dgm:t>
        <a:bodyPr/>
        <a:lstStyle/>
        <a:p>
          <a:pPr>
            <a:defRPr b="1"/>
          </a:pPr>
          <a:r>
            <a:rPr lang="en-US"/>
            <a:t>Local Board Policy</a:t>
          </a:r>
        </a:p>
      </dgm:t>
    </dgm:pt>
    <dgm:pt modelId="{11614020-8E0C-4A28-AD50-C398FA6ACC24}" type="parTrans" cxnId="{7B420810-2312-4B7F-A075-87478EADB8AA}">
      <dgm:prSet/>
      <dgm:spPr/>
      <dgm:t>
        <a:bodyPr/>
        <a:lstStyle/>
        <a:p>
          <a:endParaRPr lang="en-US"/>
        </a:p>
      </dgm:t>
    </dgm:pt>
    <dgm:pt modelId="{A75260AE-7FB1-4DAA-A12F-113469915A42}" type="sibTrans" cxnId="{7B420810-2312-4B7F-A075-87478EADB8AA}">
      <dgm:prSet/>
      <dgm:spPr/>
      <dgm:t>
        <a:bodyPr/>
        <a:lstStyle/>
        <a:p>
          <a:endParaRPr lang="en-US"/>
        </a:p>
      </dgm:t>
    </dgm:pt>
    <dgm:pt modelId="{FD07F07E-B9BD-4891-82C3-0226D2D886F1}">
      <dgm:prSet/>
      <dgm:spPr/>
      <dgm:t>
        <a:bodyPr/>
        <a:lstStyle/>
        <a:p>
          <a:endParaRPr lang="en-US"/>
        </a:p>
      </dgm:t>
    </dgm:pt>
    <dgm:pt modelId="{505446AD-3A08-4D34-A253-8A336A1F3E13}" type="parTrans" cxnId="{13C4985F-B0F4-4D46-8C0A-CA65B7A9FD85}">
      <dgm:prSet/>
      <dgm:spPr/>
      <dgm:t>
        <a:bodyPr/>
        <a:lstStyle/>
        <a:p>
          <a:endParaRPr lang="en-US"/>
        </a:p>
      </dgm:t>
    </dgm:pt>
    <dgm:pt modelId="{6310F6CB-E276-457D-A3F5-0884CD7130BA}" type="sibTrans" cxnId="{13C4985F-B0F4-4D46-8C0A-CA65B7A9FD85}">
      <dgm:prSet/>
      <dgm:spPr/>
      <dgm:t>
        <a:bodyPr/>
        <a:lstStyle/>
        <a:p>
          <a:endParaRPr lang="en-US"/>
        </a:p>
      </dgm:t>
    </dgm:pt>
    <dgm:pt modelId="{666717B6-9ADE-4BC2-B1F9-D2C88D385E9F}">
      <dgm:prSet/>
      <dgm:spPr/>
      <dgm:t>
        <a:bodyPr/>
        <a:lstStyle/>
        <a:p>
          <a:pPr>
            <a:defRPr b="1"/>
          </a:pPr>
          <a:r>
            <a:rPr lang="en-US"/>
            <a:t>Keep an open mind/allow for creativity</a:t>
          </a:r>
        </a:p>
      </dgm:t>
    </dgm:pt>
    <dgm:pt modelId="{A88591B2-F28E-49B5-A449-216FB5E5D2A9}" type="parTrans" cxnId="{C3D6B8A5-21AB-400F-9DBF-CC00B5B9F924}">
      <dgm:prSet/>
      <dgm:spPr/>
      <dgm:t>
        <a:bodyPr/>
        <a:lstStyle/>
        <a:p>
          <a:endParaRPr lang="en-US"/>
        </a:p>
      </dgm:t>
    </dgm:pt>
    <dgm:pt modelId="{561DF214-0116-4E95-987C-96D4C37702D2}" type="sibTrans" cxnId="{C3D6B8A5-21AB-400F-9DBF-CC00B5B9F924}">
      <dgm:prSet/>
      <dgm:spPr/>
      <dgm:t>
        <a:bodyPr/>
        <a:lstStyle/>
        <a:p>
          <a:endParaRPr lang="en-US"/>
        </a:p>
      </dgm:t>
    </dgm:pt>
    <dgm:pt modelId="{F52D3FAA-1497-46E5-B20E-3879CBB5B507}" type="pres">
      <dgm:prSet presAssocID="{B9F97C21-438D-4243-8BCF-CA368950AA80}" presName="root" presStyleCnt="0">
        <dgm:presLayoutVars>
          <dgm:dir/>
          <dgm:resizeHandles val="exact"/>
        </dgm:presLayoutVars>
      </dgm:prSet>
      <dgm:spPr/>
      <dgm:t>
        <a:bodyPr/>
        <a:lstStyle/>
        <a:p>
          <a:endParaRPr lang="en-US"/>
        </a:p>
      </dgm:t>
    </dgm:pt>
    <dgm:pt modelId="{FCB664A9-4FE8-4FEC-9701-8C52F1236495}" type="pres">
      <dgm:prSet presAssocID="{4A1CC690-D14B-4E1B-8A94-41F4EF97D0C2}" presName="compNode" presStyleCnt="0"/>
      <dgm:spPr/>
    </dgm:pt>
    <dgm:pt modelId="{E606677E-0322-4D8E-A595-202C5C75570F}" type="pres">
      <dgm:prSet presAssocID="{4A1CC690-D14B-4E1B-8A94-41F4EF97D0C2}" presName="iconRect" presStyleLbl="node1" presStyleIdx="0" presStyleCnt="3" custScaleX="318105" custScaleY="202918" custLinFactNeighborX="24990" custLinFactNeighborY="-2380"/>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Books"/>
        </a:ext>
      </dgm:extLst>
    </dgm:pt>
    <dgm:pt modelId="{11A18151-0D35-447F-9A41-4143DC177A03}" type="pres">
      <dgm:prSet presAssocID="{4A1CC690-D14B-4E1B-8A94-41F4EF97D0C2}" presName="iconSpace" presStyleCnt="0"/>
      <dgm:spPr/>
    </dgm:pt>
    <dgm:pt modelId="{FF9C72C7-A856-4AD4-8AAF-491D84510FAD}" type="pres">
      <dgm:prSet presAssocID="{4A1CC690-D14B-4E1B-8A94-41F4EF97D0C2}" presName="parTx" presStyleLbl="revTx" presStyleIdx="0" presStyleCnt="6" custScaleY="129828" custLinFactY="36899" custLinFactNeighborX="-11236" custLinFactNeighborY="100000">
        <dgm:presLayoutVars>
          <dgm:chMax val="0"/>
          <dgm:chPref val="0"/>
        </dgm:presLayoutVars>
      </dgm:prSet>
      <dgm:spPr/>
      <dgm:t>
        <a:bodyPr/>
        <a:lstStyle/>
        <a:p>
          <a:endParaRPr lang="en-US"/>
        </a:p>
      </dgm:t>
    </dgm:pt>
    <dgm:pt modelId="{208DA9BB-4864-4544-832C-5494F22C9B6C}" type="pres">
      <dgm:prSet presAssocID="{4A1CC690-D14B-4E1B-8A94-41F4EF97D0C2}" presName="txSpace" presStyleCnt="0"/>
      <dgm:spPr/>
    </dgm:pt>
    <dgm:pt modelId="{A49D4EAA-9065-443D-8F2A-81B3227E939C}" type="pres">
      <dgm:prSet presAssocID="{4A1CC690-D14B-4E1B-8A94-41F4EF97D0C2}" presName="desTx" presStyleLbl="revTx" presStyleIdx="1" presStyleCnt="6">
        <dgm:presLayoutVars/>
      </dgm:prSet>
      <dgm:spPr/>
    </dgm:pt>
    <dgm:pt modelId="{F27A759D-3E65-413A-81BF-DDE7591DF9B2}" type="pres">
      <dgm:prSet presAssocID="{4CDCF479-BCE4-4F1C-A2B2-27E0A81D2324}" presName="sibTrans" presStyleCnt="0"/>
      <dgm:spPr/>
    </dgm:pt>
    <dgm:pt modelId="{3B2C6DBC-8907-4851-A39B-820753F7CAE5}" type="pres">
      <dgm:prSet presAssocID="{95044988-220F-40B1-BACD-E6C653C232C6}" presName="compNode" presStyleCnt="0"/>
      <dgm:spPr/>
    </dgm:pt>
    <dgm:pt modelId="{D748D0B3-866E-4440-8E85-FDA7E6B1CD47}" type="pres">
      <dgm:prSet presAssocID="{95044988-220F-40B1-BACD-E6C653C232C6}" presName="iconRect" presStyleLbl="node1" presStyleIdx="1" presStyleCnt="3" custScaleX="330751" custScaleY="284212" custLinFactNeighborX="22140"/>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Handshake"/>
        </a:ext>
      </dgm:extLst>
    </dgm:pt>
    <dgm:pt modelId="{1169892C-6254-4BB2-AD27-254363D24A14}" type="pres">
      <dgm:prSet presAssocID="{95044988-220F-40B1-BACD-E6C653C232C6}" presName="iconSpace" presStyleCnt="0"/>
      <dgm:spPr/>
    </dgm:pt>
    <dgm:pt modelId="{EC627DAD-44D2-4FAE-B3E4-344E1C651D8B}" type="pres">
      <dgm:prSet presAssocID="{95044988-220F-40B1-BACD-E6C653C232C6}" presName="parTx" presStyleLbl="revTx" presStyleIdx="2" presStyleCnt="6" custScaleX="122969" custScaleY="275677" custLinFactY="60145" custLinFactNeighborX="-1162" custLinFactNeighborY="100000">
        <dgm:presLayoutVars>
          <dgm:chMax val="0"/>
          <dgm:chPref val="0"/>
        </dgm:presLayoutVars>
      </dgm:prSet>
      <dgm:spPr/>
      <dgm:t>
        <a:bodyPr/>
        <a:lstStyle/>
        <a:p>
          <a:endParaRPr lang="en-US"/>
        </a:p>
      </dgm:t>
    </dgm:pt>
    <dgm:pt modelId="{4FA3C1C9-640C-4442-AA37-B3C23E412DE2}" type="pres">
      <dgm:prSet presAssocID="{95044988-220F-40B1-BACD-E6C653C232C6}" presName="txSpace" presStyleCnt="0"/>
      <dgm:spPr/>
    </dgm:pt>
    <dgm:pt modelId="{F7654E28-292F-464F-8570-F55F972AD8A5}" type="pres">
      <dgm:prSet presAssocID="{95044988-220F-40B1-BACD-E6C653C232C6}" presName="desTx" presStyleLbl="revTx" presStyleIdx="3" presStyleCnt="6">
        <dgm:presLayoutVars/>
      </dgm:prSet>
      <dgm:spPr/>
      <dgm:t>
        <a:bodyPr/>
        <a:lstStyle/>
        <a:p>
          <a:endParaRPr lang="en-US"/>
        </a:p>
      </dgm:t>
    </dgm:pt>
    <dgm:pt modelId="{2A9F15CC-BC3F-4F43-8DDF-614164C77520}" type="pres">
      <dgm:prSet presAssocID="{A75260AE-7FB1-4DAA-A12F-113469915A42}" presName="sibTrans" presStyleCnt="0"/>
      <dgm:spPr/>
    </dgm:pt>
    <dgm:pt modelId="{99E690B0-D229-4692-8935-6142E0F0250B}" type="pres">
      <dgm:prSet presAssocID="{666717B6-9ADE-4BC2-B1F9-D2C88D385E9F}" presName="compNode" presStyleCnt="0"/>
      <dgm:spPr/>
    </dgm:pt>
    <dgm:pt modelId="{962F733A-35B9-44F0-AEFB-ADA2ACAA399D}" type="pres">
      <dgm:prSet presAssocID="{666717B6-9ADE-4BC2-B1F9-D2C88D385E9F}" presName="iconRect" presStyleLbl="node1" presStyleIdx="2" presStyleCnt="3" custScaleX="231480" custScaleY="230077" custLinFactNeighborX="-9283" custLinFactNeighborY="-10710"/>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Head with Gears"/>
        </a:ext>
      </dgm:extLst>
    </dgm:pt>
    <dgm:pt modelId="{943C2966-55FF-4B0A-892A-8F225421EA6E}" type="pres">
      <dgm:prSet presAssocID="{666717B6-9ADE-4BC2-B1F9-D2C88D385E9F}" presName="iconSpace" presStyleCnt="0"/>
      <dgm:spPr/>
    </dgm:pt>
    <dgm:pt modelId="{48DF436F-124E-43CF-A621-08F25555DA6C}" type="pres">
      <dgm:prSet presAssocID="{666717B6-9ADE-4BC2-B1F9-D2C88D385E9F}" presName="parTx" presStyleLbl="revTx" presStyleIdx="4" presStyleCnt="6" custScaleY="331876" custLinFactY="100000" custLinFactNeighborX="-15371" custLinFactNeighborY="124600">
        <dgm:presLayoutVars>
          <dgm:chMax val="0"/>
          <dgm:chPref val="0"/>
        </dgm:presLayoutVars>
      </dgm:prSet>
      <dgm:spPr/>
      <dgm:t>
        <a:bodyPr/>
        <a:lstStyle/>
        <a:p>
          <a:endParaRPr lang="en-US"/>
        </a:p>
      </dgm:t>
    </dgm:pt>
    <dgm:pt modelId="{654D6786-17B0-4C93-BAF4-1B89EE79798C}" type="pres">
      <dgm:prSet presAssocID="{666717B6-9ADE-4BC2-B1F9-D2C88D385E9F}" presName="txSpace" presStyleCnt="0"/>
      <dgm:spPr/>
    </dgm:pt>
    <dgm:pt modelId="{0ACAB730-3A7D-4104-866D-D9E028EEF7DC}" type="pres">
      <dgm:prSet presAssocID="{666717B6-9ADE-4BC2-B1F9-D2C88D385E9F}" presName="desTx" presStyleLbl="revTx" presStyleIdx="5" presStyleCnt="6">
        <dgm:presLayoutVars/>
      </dgm:prSet>
      <dgm:spPr/>
    </dgm:pt>
  </dgm:ptLst>
  <dgm:cxnLst>
    <dgm:cxn modelId="{1F714E33-6270-41FF-AE2F-EB6BB56CE8F8}" type="presOf" srcId="{95044988-220F-40B1-BACD-E6C653C232C6}" destId="{EC627DAD-44D2-4FAE-B3E4-344E1C651D8B}" srcOrd="0" destOrd="0" presId="urn:microsoft.com/office/officeart/2018/2/layout/IconLabelDescriptionList"/>
    <dgm:cxn modelId="{13C4985F-B0F4-4D46-8C0A-CA65B7A9FD85}" srcId="{95044988-220F-40B1-BACD-E6C653C232C6}" destId="{FD07F07E-B9BD-4891-82C3-0226D2D886F1}" srcOrd="0" destOrd="0" parTransId="{505446AD-3A08-4D34-A253-8A336A1F3E13}" sibTransId="{6310F6CB-E276-457D-A3F5-0884CD7130BA}"/>
    <dgm:cxn modelId="{AE8507F0-2950-416A-B01A-BC18F2895EF3}" type="presOf" srcId="{FD07F07E-B9BD-4891-82C3-0226D2D886F1}" destId="{F7654E28-292F-464F-8570-F55F972AD8A5}" srcOrd="0" destOrd="0" presId="urn:microsoft.com/office/officeart/2018/2/layout/IconLabelDescriptionList"/>
    <dgm:cxn modelId="{79BC8B38-A41F-4719-BBAC-82FDDB5854A2}" srcId="{B9F97C21-438D-4243-8BCF-CA368950AA80}" destId="{4A1CC690-D14B-4E1B-8A94-41F4EF97D0C2}" srcOrd="0" destOrd="0" parTransId="{73C67E2C-3498-4709-BF72-065F23543123}" sibTransId="{4CDCF479-BCE4-4F1C-A2B2-27E0A81D2324}"/>
    <dgm:cxn modelId="{5CDB5E77-6E03-4322-80C9-266975B2FCCA}" type="presOf" srcId="{666717B6-9ADE-4BC2-B1F9-D2C88D385E9F}" destId="{48DF436F-124E-43CF-A621-08F25555DA6C}" srcOrd="0" destOrd="0" presId="urn:microsoft.com/office/officeart/2018/2/layout/IconLabelDescriptionList"/>
    <dgm:cxn modelId="{A0728EE1-DDEB-47FA-AF5A-313642A57592}" type="presOf" srcId="{B9F97C21-438D-4243-8BCF-CA368950AA80}" destId="{F52D3FAA-1497-46E5-B20E-3879CBB5B507}" srcOrd="0" destOrd="0" presId="urn:microsoft.com/office/officeart/2018/2/layout/IconLabelDescriptionList"/>
    <dgm:cxn modelId="{647C5079-F799-4980-93C1-9BB61AD7AF1B}" type="presOf" srcId="{4A1CC690-D14B-4E1B-8A94-41F4EF97D0C2}" destId="{FF9C72C7-A856-4AD4-8AAF-491D84510FAD}" srcOrd="0" destOrd="0" presId="urn:microsoft.com/office/officeart/2018/2/layout/IconLabelDescriptionList"/>
    <dgm:cxn modelId="{C3D6B8A5-21AB-400F-9DBF-CC00B5B9F924}" srcId="{B9F97C21-438D-4243-8BCF-CA368950AA80}" destId="{666717B6-9ADE-4BC2-B1F9-D2C88D385E9F}" srcOrd="2" destOrd="0" parTransId="{A88591B2-F28E-49B5-A449-216FB5E5D2A9}" sibTransId="{561DF214-0116-4E95-987C-96D4C37702D2}"/>
    <dgm:cxn modelId="{7B420810-2312-4B7F-A075-87478EADB8AA}" srcId="{B9F97C21-438D-4243-8BCF-CA368950AA80}" destId="{95044988-220F-40B1-BACD-E6C653C232C6}" srcOrd="1" destOrd="0" parTransId="{11614020-8E0C-4A28-AD50-C398FA6ACC24}" sibTransId="{A75260AE-7FB1-4DAA-A12F-113469915A42}"/>
    <dgm:cxn modelId="{FF14AF5B-6FA8-4530-8DFA-6050032DC299}" type="presParOf" srcId="{F52D3FAA-1497-46E5-B20E-3879CBB5B507}" destId="{FCB664A9-4FE8-4FEC-9701-8C52F1236495}" srcOrd="0" destOrd="0" presId="urn:microsoft.com/office/officeart/2018/2/layout/IconLabelDescriptionList"/>
    <dgm:cxn modelId="{D6EC21A8-619A-43C8-B23A-0E6432CDBE3D}" type="presParOf" srcId="{FCB664A9-4FE8-4FEC-9701-8C52F1236495}" destId="{E606677E-0322-4D8E-A595-202C5C75570F}" srcOrd="0" destOrd="0" presId="urn:microsoft.com/office/officeart/2018/2/layout/IconLabelDescriptionList"/>
    <dgm:cxn modelId="{1B345CF0-8ADD-4DA2-8A02-ADEF1FCEBC17}" type="presParOf" srcId="{FCB664A9-4FE8-4FEC-9701-8C52F1236495}" destId="{11A18151-0D35-447F-9A41-4143DC177A03}" srcOrd="1" destOrd="0" presId="urn:microsoft.com/office/officeart/2018/2/layout/IconLabelDescriptionList"/>
    <dgm:cxn modelId="{5B3E955E-15D5-42DC-8D96-EF2CFC889633}" type="presParOf" srcId="{FCB664A9-4FE8-4FEC-9701-8C52F1236495}" destId="{FF9C72C7-A856-4AD4-8AAF-491D84510FAD}" srcOrd="2" destOrd="0" presId="urn:microsoft.com/office/officeart/2018/2/layout/IconLabelDescriptionList"/>
    <dgm:cxn modelId="{CF250599-106A-4D78-83DA-D723FA779289}" type="presParOf" srcId="{FCB664A9-4FE8-4FEC-9701-8C52F1236495}" destId="{208DA9BB-4864-4544-832C-5494F22C9B6C}" srcOrd="3" destOrd="0" presId="urn:microsoft.com/office/officeart/2018/2/layout/IconLabelDescriptionList"/>
    <dgm:cxn modelId="{EE2815A0-BF1A-47E5-94DA-8D231BE2FF89}" type="presParOf" srcId="{FCB664A9-4FE8-4FEC-9701-8C52F1236495}" destId="{A49D4EAA-9065-443D-8F2A-81B3227E939C}" srcOrd="4" destOrd="0" presId="urn:microsoft.com/office/officeart/2018/2/layout/IconLabelDescriptionList"/>
    <dgm:cxn modelId="{780A681F-6709-4268-A566-E43B4D82BCB4}" type="presParOf" srcId="{F52D3FAA-1497-46E5-B20E-3879CBB5B507}" destId="{F27A759D-3E65-413A-81BF-DDE7591DF9B2}" srcOrd="1" destOrd="0" presId="urn:microsoft.com/office/officeart/2018/2/layout/IconLabelDescriptionList"/>
    <dgm:cxn modelId="{65FBD2D8-DB52-4845-915B-B9A456FAF056}" type="presParOf" srcId="{F52D3FAA-1497-46E5-B20E-3879CBB5B507}" destId="{3B2C6DBC-8907-4851-A39B-820753F7CAE5}" srcOrd="2" destOrd="0" presId="urn:microsoft.com/office/officeart/2018/2/layout/IconLabelDescriptionList"/>
    <dgm:cxn modelId="{AF6B5404-7235-4B28-AE2D-291208615233}" type="presParOf" srcId="{3B2C6DBC-8907-4851-A39B-820753F7CAE5}" destId="{D748D0B3-866E-4440-8E85-FDA7E6B1CD47}" srcOrd="0" destOrd="0" presId="urn:microsoft.com/office/officeart/2018/2/layout/IconLabelDescriptionList"/>
    <dgm:cxn modelId="{86D2F290-CDFF-4BBE-8131-513B8FB24A20}" type="presParOf" srcId="{3B2C6DBC-8907-4851-A39B-820753F7CAE5}" destId="{1169892C-6254-4BB2-AD27-254363D24A14}" srcOrd="1" destOrd="0" presId="urn:microsoft.com/office/officeart/2018/2/layout/IconLabelDescriptionList"/>
    <dgm:cxn modelId="{C6CA60C2-AAFE-4939-9D5F-884D533DB852}" type="presParOf" srcId="{3B2C6DBC-8907-4851-A39B-820753F7CAE5}" destId="{EC627DAD-44D2-4FAE-B3E4-344E1C651D8B}" srcOrd="2" destOrd="0" presId="urn:microsoft.com/office/officeart/2018/2/layout/IconLabelDescriptionList"/>
    <dgm:cxn modelId="{C68B777E-64E9-4851-9CCC-02B3AD89DA4C}" type="presParOf" srcId="{3B2C6DBC-8907-4851-A39B-820753F7CAE5}" destId="{4FA3C1C9-640C-4442-AA37-B3C23E412DE2}" srcOrd="3" destOrd="0" presId="urn:microsoft.com/office/officeart/2018/2/layout/IconLabelDescriptionList"/>
    <dgm:cxn modelId="{C7274A7D-35F8-4CBA-989F-0E68199D6C71}" type="presParOf" srcId="{3B2C6DBC-8907-4851-A39B-820753F7CAE5}" destId="{F7654E28-292F-464F-8570-F55F972AD8A5}" srcOrd="4" destOrd="0" presId="urn:microsoft.com/office/officeart/2018/2/layout/IconLabelDescriptionList"/>
    <dgm:cxn modelId="{400F2F99-11E3-404A-A381-4B17DB65021D}" type="presParOf" srcId="{F52D3FAA-1497-46E5-B20E-3879CBB5B507}" destId="{2A9F15CC-BC3F-4F43-8DDF-614164C77520}" srcOrd="3" destOrd="0" presId="urn:microsoft.com/office/officeart/2018/2/layout/IconLabelDescriptionList"/>
    <dgm:cxn modelId="{C47859A4-90EF-41F4-9210-305FD9748509}" type="presParOf" srcId="{F52D3FAA-1497-46E5-B20E-3879CBB5B507}" destId="{99E690B0-D229-4692-8935-6142E0F0250B}" srcOrd="4" destOrd="0" presId="urn:microsoft.com/office/officeart/2018/2/layout/IconLabelDescriptionList"/>
    <dgm:cxn modelId="{A1553E29-92E9-4BC1-BBA0-C97FBF9196DF}" type="presParOf" srcId="{99E690B0-D229-4692-8935-6142E0F0250B}" destId="{962F733A-35B9-44F0-AEFB-ADA2ACAA399D}" srcOrd="0" destOrd="0" presId="urn:microsoft.com/office/officeart/2018/2/layout/IconLabelDescriptionList"/>
    <dgm:cxn modelId="{CA41580E-4F2B-4A08-AC38-7C28B4A635F7}" type="presParOf" srcId="{99E690B0-D229-4692-8935-6142E0F0250B}" destId="{943C2966-55FF-4B0A-892A-8F225421EA6E}" srcOrd="1" destOrd="0" presId="urn:microsoft.com/office/officeart/2018/2/layout/IconLabelDescriptionList"/>
    <dgm:cxn modelId="{06E553AD-372B-49A1-97CB-B61B96A506E0}" type="presParOf" srcId="{99E690B0-D229-4692-8935-6142E0F0250B}" destId="{48DF436F-124E-43CF-A621-08F25555DA6C}" srcOrd="2" destOrd="0" presId="urn:microsoft.com/office/officeart/2018/2/layout/IconLabelDescriptionList"/>
    <dgm:cxn modelId="{47B721D9-FF59-41B1-AA3A-973BEB9D4C81}" type="presParOf" srcId="{99E690B0-D229-4692-8935-6142E0F0250B}" destId="{654D6786-17B0-4C93-BAF4-1B89EE79798C}" srcOrd="3" destOrd="0" presId="urn:microsoft.com/office/officeart/2018/2/layout/IconLabelDescriptionList"/>
    <dgm:cxn modelId="{44695D34-8FDF-47DC-8AC6-8EF0E7CF94B0}" type="presParOf" srcId="{99E690B0-D229-4692-8935-6142E0F0250B}" destId="{0ACAB730-3A7D-4104-866D-D9E028EEF7DC}"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A7B198C-1BBC-4BBC-B1D9-346682CD56F8}"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A20E3008-549B-4360-952B-E394D1E4764F}">
      <dgm:prSet/>
      <dgm:spPr/>
      <dgm:t>
        <a:bodyPr/>
        <a:lstStyle/>
        <a:p>
          <a:r>
            <a:rPr lang="en-US"/>
            <a:t>1. Is there a grievance procedure?</a:t>
          </a:r>
        </a:p>
      </dgm:t>
    </dgm:pt>
    <dgm:pt modelId="{AF622ACC-36AD-4C8E-8462-ABB3AC3F4B11}" type="parTrans" cxnId="{DA70C724-1FDD-49FE-9F74-3ECFD1C4F63E}">
      <dgm:prSet/>
      <dgm:spPr/>
      <dgm:t>
        <a:bodyPr/>
        <a:lstStyle/>
        <a:p>
          <a:endParaRPr lang="en-US"/>
        </a:p>
      </dgm:t>
    </dgm:pt>
    <dgm:pt modelId="{49134CDB-2252-4204-80CE-FF5269A1CFDB}" type="sibTrans" cxnId="{DA70C724-1FDD-49FE-9F74-3ECFD1C4F63E}">
      <dgm:prSet/>
      <dgm:spPr/>
      <dgm:t>
        <a:bodyPr/>
        <a:lstStyle/>
        <a:p>
          <a:endParaRPr lang="en-US"/>
        </a:p>
      </dgm:t>
    </dgm:pt>
    <dgm:pt modelId="{5EC34747-7090-4C3E-BA72-A1183630DD8B}">
      <dgm:prSet/>
      <dgm:spPr/>
      <dgm:t>
        <a:bodyPr/>
        <a:lstStyle/>
        <a:p>
          <a:r>
            <a:rPr lang="en-US"/>
            <a:t>2. Are there timelines to consider?</a:t>
          </a:r>
        </a:p>
      </dgm:t>
    </dgm:pt>
    <dgm:pt modelId="{39AE2071-330E-4229-A16C-896C79FA7D9B}" type="parTrans" cxnId="{79C58E16-342A-4F36-B832-FEA9CF74A20D}">
      <dgm:prSet/>
      <dgm:spPr/>
      <dgm:t>
        <a:bodyPr/>
        <a:lstStyle/>
        <a:p>
          <a:endParaRPr lang="en-US"/>
        </a:p>
      </dgm:t>
    </dgm:pt>
    <dgm:pt modelId="{91C63B71-D675-4BA4-8D22-1E15747F0DEB}" type="sibTrans" cxnId="{79C58E16-342A-4F36-B832-FEA9CF74A20D}">
      <dgm:prSet/>
      <dgm:spPr/>
      <dgm:t>
        <a:bodyPr/>
        <a:lstStyle/>
        <a:p>
          <a:endParaRPr lang="en-US"/>
        </a:p>
      </dgm:t>
    </dgm:pt>
    <dgm:pt modelId="{C5D3CD06-0F9B-4F07-B1D8-6A8C613F8112}">
      <dgm:prSet/>
      <dgm:spPr/>
      <dgm:t>
        <a:bodyPr/>
        <a:lstStyle/>
        <a:p>
          <a:r>
            <a:rPr lang="en-US"/>
            <a:t>3. Who can be a grievant?</a:t>
          </a:r>
        </a:p>
      </dgm:t>
    </dgm:pt>
    <dgm:pt modelId="{6D0A4A0D-E7C8-4B5C-BA6E-325769BA7A98}" type="parTrans" cxnId="{198BAB32-4495-4EA0-A716-87EB6EB6ABB9}">
      <dgm:prSet/>
      <dgm:spPr/>
      <dgm:t>
        <a:bodyPr/>
        <a:lstStyle/>
        <a:p>
          <a:endParaRPr lang="en-US"/>
        </a:p>
      </dgm:t>
    </dgm:pt>
    <dgm:pt modelId="{2B3324E5-02F3-45A6-9ECF-34F1E86C05C6}" type="sibTrans" cxnId="{198BAB32-4495-4EA0-A716-87EB6EB6ABB9}">
      <dgm:prSet/>
      <dgm:spPr/>
      <dgm:t>
        <a:bodyPr/>
        <a:lstStyle/>
        <a:p>
          <a:endParaRPr lang="en-US"/>
        </a:p>
      </dgm:t>
    </dgm:pt>
    <dgm:pt modelId="{BF0F8C4F-FA0A-4B3D-9D1C-933B078C0A1A}">
      <dgm:prSet/>
      <dgm:spPr/>
      <dgm:t>
        <a:bodyPr/>
        <a:lstStyle/>
        <a:p>
          <a:pPr rtl="0"/>
          <a:r>
            <a:rPr lang="en-US"/>
            <a:t>4. Is there a form for your procedure?</a:t>
          </a:r>
          <a:r>
            <a:rPr lang="en-US">
              <a:latin typeface="Calibri Light" panose="020F0302020204030204"/>
            </a:rPr>
            <a:t>  (p. 10-12, p. 43)</a:t>
          </a:r>
          <a:endParaRPr lang="en-US"/>
        </a:p>
      </dgm:t>
    </dgm:pt>
    <dgm:pt modelId="{AAC9FDEC-289D-4EE1-AF2C-9D7DFFE320E7}" type="parTrans" cxnId="{05B32A85-0A26-4968-A477-68223A8B892C}">
      <dgm:prSet/>
      <dgm:spPr/>
      <dgm:t>
        <a:bodyPr/>
        <a:lstStyle/>
        <a:p>
          <a:endParaRPr lang="en-US"/>
        </a:p>
      </dgm:t>
    </dgm:pt>
    <dgm:pt modelId="{D2FA06FB-C1C4-4B61-8402-818044E130BE}" type="sibTrans" cxnId="{05B32A85-0A26-4968-A477-68223A8B892C}">
      <dgm:prSet/>
      <dgm:spPr/>
      <dgm:t>
        <a:bodyPr/>
        <a:lstStyle/>
        <a:p>
          <a:endParaRPr lang="en-US"/>
        </a:p>
      </dgm:t>
    </dgm:pt>
    <dgm:pt modelId="{EB682A26-B0EC-4AB4-B022-2F528A2B62F4}" type="pres">
      <dgm:prSet presAssocID="{3A7B198C-1BBC-4BBC-B1D9-346682CD56F8}" presName="linear" presStyleCnt="0">
        <dgm:presLayoutVars>
          <dgm:animLvl val="lvl"/>
          <dgm:resizeHandles val="exact"/>
        </dgm:presLayoutVars>
      </dgm:prSet>
      <dgm:spPr/>
      <dgm:t>
        <a:bodyPr/>
        <a:lstStyle/>
        <a:p>
          <a:endParaRPr lang="en-US"/>
        </a:p>
      </dgm:t>
    </dgm:pt>
    <dgm:pt modelId="{5DFF9D5A-68FD-48AA-B496-44C00363C469}" type="pres">
      <dgm:prSet presAssocID="{A20E3008-549B-4360-952B-E394D1E4764F}" presName="parentText" presStyleLbl="node1" presStyleIdx="0" presStyleCnt="4">
        <dgm:presLayoutVars>
          <dgm:chMax val="0"/>
          <dgm:bulletEnabled val="1"/>
        </dgm:presLayoutVars>
      </dgm:prSet>
      <dgm:spPr/>
      <dgm:t>
        <a:bodyPr/>
        <a:lstStyle/>
        <a:p>
          <a:endParaRPr lang="en-US"/>
        </a:p>
      </dgm:t>
    </dgm:pt>
    <dgm:pt modelId="{984EA48D-E27B-4A32-B3CC-D6D3C69610FE}" type="pres">
      <dgm:prSet presAssocID="{49134CDB-2252-4204-80CE-FF5269A1CFDB}" presName="spacer" presStyleCnt="0"/>
      <dgm:spPr/>
    </dgm:pt>
    <dgm:pt modelId="{56AFE545-DE46-4DCD-BB41-8F65983DBC72}" type="pres">
      <dgm:prSet presAssocID="{5EC34747-7090-4C3E-BA72-A1183630DD8B}" presName="parentText" presStyleLbl="node1" presStyleIdx="1" presStyleCnt="4">
        <dgm:presLayoutVars>
          <dgm:chMax val="0"/>
          <dgm:bulletEnabled val="1"/>
        </dgm:presLayoutVars>
      </dgm:prSet>
      <dgm:spPr/>
      <dgm:t>
        <a:bodyPr/>
        <a:lstStyle/>
        <a:p>
          <a:endParaRPr lang="en-US"/>
        </a:p>
      </dgm:t>
    </dgm:pt>
    <dgm:pt modelId="{B6E53657-CB34-4EE9-92F6-6CDE9E879862}" type="pres">
      <dgm:prSet presAssocID="{91C63B71-D675-4BA4-8D22-1E15747F0DEB}" presName="spacer" presStyleCnt="0"/>
      <dgm:spPr/>
    </dgm:pt>
    <dgm:pt modelId="{6C75C038-7EC7-4B21-89B5-94395166D038}" type="pres">
      <dgm:prSet presAssocID="{C5D3CD06-0F9B-4F07-B1D8-6A8C613F8112}" presName="parentText" presStyleLbl="node1" presStyleIdx="2" presStyleCnt="4">
        <dgm:presLayoutVars>
          <dgm:chMax val="0"/>
          <dgm:bulletEnabled val="1"/>
        </dgm:presLayoutVars>
      </dgm:prSet>
      <dgm:spPr/>
      <dgm:t>
        <a:bodyPr/>
        <a:lstStyle/>
        <a:p>
          <a:endParaRPr lang="en-US"/>
        </a:p>
      </dgm:t>
    </dgm:pt>
    <dgm:pt modelId="{274BD71A-F4A8-4C9F-911E-0B63A0A22D10}" type="pres">
      <dgm:prSet presAssocID="{2B3324E5-02F3-45A6-9ECF-34F1E86C05C6}" presName="spacer" presStyleCnt="0"/>
      <dgm:spPr/>
    </dgm:pt>
    <dgm:pt modelId="{6433CA0C-2F0F-4BB9-843C-20018B1C4992}" type="pres">
      <dgm:prSet presAssocID="{BF0F8C4F-FA0A-4B3D-9D1C-933B078C0A1A}" presName="parentText" presStyleLbl="node1" presStyleIdx="3" presStyleCnt="4">
        <dgm:presLayoutVars>
          <dgm:chMax val="0"/>
          <dgm:bulletEnabled val="1"/>
        </dgm:presLayoutVars>
      </dgm:prSet>
      <dgm:spPr/>
      <dgm:t>
        <a:bodyPr/>
        <a:lstStyle/>
        <a:p>
          <a:endParaRPr lang="en-US"/>
        </a:p>
      </dgm:t>
    </dgm:pt>
  </dgm:ptLst>
  <dgm:cxnLst>
    <dgm:cxn modelId="{7CBB0F90-3277-4360-91E2-21A3F2453368}" type="presOf" srcId="{5EC34747-7090-4C3E-BA72-A1183630DD8B}" destId="{56AFE545-DE46-4DCD-BB41-8F65983DBC72}" srcOrd="0" destOrd="0" presId="urn:microsoft.com/office/officeart/2005/8/layout/vList2"/>
    <dgm:cxn modelId="{05B32A85-0A26-4968-A477-68223A8B892C}" srcId="{3A7B198C-1BBC-4BBC-B1D9-346682CD56F8}" destId="{BF0F8C4F-FA0A-4B3D-9D1C-933B078C0A1A}" srcOrd="3" destOrd="0" parTransId="{AAC9FDEC-289D-4EE1-AF2C-9D7DFFE320E7}" sibTransId="{D2FA06FB-C1C4-4B61-8402-818044E130BE}"/>
    <dgm:cxn modelId="{198BAB32-4495-4EA0-A716-87EB6EB6ABB9}" srcId="{3A7B198C-1BBC-4BBC-B1D9-346682CD56F8}" destId="{C5D3CD06-0F9B-4F07-B1D8-6A8C613F8112}" srcOrd="2" destOrd="0" parTransId="{6D0A4A0D-E7C8-4B5C-BA6E-325769BA7A98}" sibTransId="{2B3324E5-02F3-45A6-9ECF-34F1E86C05C6}"/>
    <dgm:cxn modelId="{E494B40F-B0C8-45B8-B826-704604510251}" type="presOf" srcId="{A20E3008-549B-4360-952B-E394D1E4764F}" destId="{5DFF9D5A-68FD-48AA-B496-44C00363C469}" srcOrd="0" destOrd="0" presId="urn:microsoft.com/office/officeart/2005/8/layout/vList2"/>
    <dgm:cxn modelId="{637D0F1B-7705-418D-B984-C634DE8B18F5}" type="presOf" srcId="{C5D3CD06-0F9B-4F07-B1D8-6A8C613F8112}" destId="{6C75C038-7EC7-4B21-89B5-94395166D038}" srcOrd="0" destOrd="0" presId="urn:microsoft.com/office/officeart/2005/8/layout/vList2"/>
    <dgm:cxn modelId="{79C58E16-342A-4F36-B832-FEA9CF74A20D}" srcId="{3A7B198C-1BBC-4BBC-B1D9-346682CD56F8}" destId="{5EC34747-7090-4C3E-BA72-A1183630DD8B}" srcOrd="1" destOrd="0" parTransId="{39AE2071-330E-4229-A16C-896C79FA7D9B}" sibTransId="{91C63B71-D675-4BA4-8D22-1E15747F0DEB}"/>
    <dgm:cxn modelId="{E7A6B632-7407-4D39-A913-5B058BB45C9F}" type="presOf" srcId="{BF0F8C4F-FA0A-4B3D-9D1C-933B078C0A1A}" destId="{6433CA0C-2F0F-4BB9-843C-20018B1C4992}" srcOrd="0" destOrd="0" presId="urn:microsoft.com/office/officeart/2005/8/layout/vList2"/>
    <dgm:cxn modelId="{DA70C724-1FDD-49FE-9F74-3ECFD1C4F63E}" srcId="{3A7B198C-1BBC-4BBC-B1D9-346682CD56F8}" destId="{A20E3008-549B-4360-952B-E394D1E4764F}" srcOrd="0" destOrd="0" parTransId="{AF622ACC-36AD-4C8E-8462-ABB3AC3F4B11}" sibTransId="{49134CDB-2252-4204-80CE-FF5269A1CFDB}"/>
    <dgm:cxn modelId="{2CF93B1E-2B84-4FA6-BE0F-19515C271799}" type="presOf" srcId="{3A7B198C-1BBC-4BBC-B1D9-346682CD56F8}" destId="{EB682A26-B0EC-4AB4-B022-2F528A2B62F4}" srcOrd="0" destOrd="0" presId="urn:microsoft.com/office/officeart/2005/8/layout/vList2"/>
    <dgm:cxn modelId="{C48DB7BF-8D80-43D3-916A-FB9111D61D7D}" type="presParOf" srcId="{EB682A26-B0EC-4AB4-B022-2F528A2B62F4}" destId="{5DFF9D5A-68FD-48AA-B496-44C00363C469}" srcOrd="0" destOrd="0" presId="urn:microsoft.com/office/officeart/2005/8/layout/vList2"/>
    <dgm:cxn modelId="{F00DA14F-C310-415F-9519-5651AD9CA5E7}" type="presParOf" srcId="{EB682A26-B0EC-4AB4-B022-2F528A2B62F4}" destId="{984EA48D-E27B-4A32-B3CC-D6D3C69610FE}" srcOrd="1" destOrd="0" presId="urn:microsoft.com/office/officeart/2005/8/layout/vList2"/>
    <dgm:cxn modelId="{110D91EB-28DF-41B3-8A78-68E104F21BE7}" type="presParOf" srcId="{EB682A26-B0EC-4AB4-B022-2F528A2B62F4}" destId="{56AFE545-DE46-4DCD-BB41-8F65983DBC72}" srcOrd="2" destOrd="0" presId="urn:microsoft.com/office/officeart/2005/8/layout/vList2"/>
    <dgm:cxn modelId="{FEA2BA54-BDE2-4929-9BCB-E6E7BC1FE855}" type="presParOf" srcId="{EB682A26-B0EC-4AB4-B022-2F528A2B62F4}" destId="{B6E53657-CB34-4EE9-92F6-6CDE9E879862}" srcOrd="3" destOrd="0" presId="urn:microsoft.com/office/officeart/2005/8/layout/vList2"/>
    <dgm:cxn modelId="{610E41FD-D88E-4DE4-8F7D-AF19476EF672}" type="presParOf" srcId="{EB682A26-B0EC-4AB4-B022-2F528A2B62F4}" destId="{6C75C038-7EC7-4B21-89B5-94395166D038}" srcOrd="4" destOrd="0" presId="urn:microsoft.com/office/officeart/2005/8/layout/vList2"/>
    <dgm:cxn modelId="{36E02F4C-0A57-41D2-967B-31E88736A6E4}" type="presParOf" srcId="{EB682A26-B0EC-4AB4-B022-2F528A2B62F4}" destId="{274BD71A-F4A8-4C9F-911E-0B63A0A22D10}" srcOrd="5" destOrd="0" presId="urn:microsoft.com/office/officeart/2005/8/layout/vList2"/>
    <dgm:cxn modelId="{06739507-E102-4756-AD98-DFF364658BEC}" type="presParOf" srcId="{EB682A26-B0EC-4AB4-B022-2F528A2B62F4}" destId="{6433CA0C-2F0F-4BB9-843C-20018B1C4992}"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BEA1A38-9E30-49BD-8FEC-50090FB9586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3727C10-76B6-44DC-818E-87FDB5BF5A85}">
      <dgm:prSet/>
      <dgm:spPr/>
      <dgm:t>
        <a:bodyPr/>
        <a:lstStyle/>
        <a:p>
          <a:r>
            <a:rPr lang="en-US"/>
            <a:t>Who is involved in the grievance?</a:t>
          </a:r>
        </a:p>
      </dgm:t>
    </dgm:pt>
    <dgm:pt modelId="{B5B0016E-79EB-4E7A-AEB1-ED2F2A65FA1A}" type="parTrans" cxnId="{2090621E-0E6A-49AA-AD1E-5AB3A732FD61}">
      <dgm:prSet/>
      <dgm:spPr/>
      <dgm:t>
        <a:bodyPr/>
        <a:lstStyle/>
        <a:p>
          <a:endParaRPr lang="en-US"/>
        </a:p>
      </dgm:t>
    </dgm:pt>
    <dgm:pt modelId="{B1F78D37-3ADB-408B-B17D-47CB37FD10AA}" type="sibTrans" cxnId="{2090621E-0E6A-49AA-AD1E-5AB3A732FD61}">
      <dgm:prSet/>
      <dgm:spPr/>
      <dgm:t>
        <a:bodyPr/>
        <a:lstStyle/>
        <a:p>
          <a:endParaRPr lang="en-US"/>
        </a:p>
      </dgm:t>
    </dgm:pt>
    <dgm:pt modelId="{20978D71-F8CA-4A36-87F2-15A50CF9CDBC}">
      <dgm:prSet/>
      <dgm:spPr/>
      <dgm:t>
        <a:bodyPr/>
        <a:lstStyle/>
        <a:p>
          <a:r>
            <a:rPr lang="en-US"/>
            <a:t>When did the grievance occur?</a:t>
          </a:r>
        </a:p>
      </dgm:t>
    </dgm:pt>
    <dgm:pt modelId="{8004E5EA-5C57-4210-A817-6D3E3C4BA129}" type="parTrans" cxnId="{555A99C1-7EF2-4E1A-A5FB-8C7D0102BD3C}">
      <dgm:prSet/>
      <dgm:spPr/>
      <dgm:t>
        <a:bodyPr/>
        <a:lstStyle/>
        <a:p>
          <a:endParaRPr lang="en-US"/>
        </a:p>
      </dgm:t>
    </dgm:pt>
    <dgm:pt modelId="{55A109CA-ECB8-4AA2-B891-89BE666014EF}" type="sibTrans" cxnId="{555A99C1-7EF2-4E1A-A5FB-8C7D0102BD3C}">
      <dgm:prSet/>
      <dgm:spPr/>
      <dgm:t>
        <a:bodyPr/>
        <a:lstStyle/>
        <a:p>
          <a:endParaRPr lang="en-US"/>
        </a:p>
      </dgm:t>
    </dgm:pt>
    <dgm:pt modelId="{6BF90BC0-2C5C-4721-8EAC-D4855B772D6F}">
      <dgm:prSet/>
      <dgm:spPr/>
      <dgm:t>
        <a:bodyPr/>
        <a:lstStyle/>
        <a:p>
          <a:r>
            <a:rPr lang="en-US"/>
            <a:t>Where did the grievance occur?</a:t>
          </a:r>
        </a:p>
      </dgm:t>
    </dgm:pt>
    <dgm:pt modelId="{BCE12AFC-6360-4DFC-9D83-501C982A9BA0}" type="parTrans" cxnId="{199CFC8D-9871-479E-98F1-13F15F509F33}">
      <dgm:prSet/>
      <dgm:spPr/>
      <dgm:t>
        <a:bodyPr/>
        <a:lstStyle/>
        <a:p>
          <a:endParaRPr lang="en-US"/>
        </a:p>
      </dgm:t>
    </dgm:pt>
    <dgm:pt modelId="{B4B74B34-D5B8-4FC4-9147-4D35B9C50F53}" type="sibTrans" cxnId="{199CFC8D-9871-479E-98F1-13F15F509F33}">
      <dgm:prSet/>
      <dgm:spPr/>
      <dgm:t>
        <a:bodyPr/>
        <a:lstStyle/>
        <a:p>
          <a:endParaRPr lang="en-US"/>
        </a:p>
      </dgm:t>
    </dgm:pt>
    <dgm:pt modelId="{182E4747-A2F3-4616-912B-280A36A93A4C}">
      <dgm:prSet/>
      <dgm:spPr/>
      <dgm:t>
        <a:bodyPr/>
        <a:lstStyle/>
        <a:p>
          <a:r>
            <a:rPr lang="en-US"/>
            <a:t>Why is this a grievance?</a:t>
          </a:r>
        </a:p>
      </dgm:t>
    </dgm:pt>
    <dgm:pt modelId="{6B54685B-F8ED-4CF9-BD65-48142F72ECD5}" type="parTrans" cxnId="{6ACBBC30-7C03-4104-866E-BFB39194A868}">
      <dgm:prSet/>
      <dgm:spPr/>
      <dgm:t>
        <a:bodyPr/>
        <a:lstStyle/>
        <a:p>
          <a:endParaRPr lang="en-US"/>
        </a:p>
      </dgm:t>
    </dgm:pt>
    <dgm:pt modelId="{BFE91C6E-1450-4034-AA11-9512878FFBC3}" type="sibTrans" cxnId="{6ACBBC30-7C03-4104-866E-BFB39194A868}">
      <dgm:prSet/>
      <dgm:spPr/>
      <dgm:t>
        <a:bodyPr/>
        <a:lstStyle/>
        <a:p>
          <a:endParaRPr lang="en-US"/>
        </a:p>
      </dgm:t>
    </dgm:pt>
    <dgm:pt modelId="{F89582AB-22CD-4E6D-A3FB-490E095C0C26}">
      <dgm:prSet/>
      <dgm:spPr/>
      <dgm:t>
        <a:bodyPr/>
        <a:lstStyle/>
        <a:p>
          <a:r>
            <a:rPr lang="en-US"/>
            <a:t>What contract/policy did the action violate?</a:t>
          </a:r>
        </a:p>
      </dgm:t>
    </dgm:pt>
    <dgm:pt modelId="{199DBC3D-6462-46AB-BE1A-BB7150C573F7}" type="parTrans" cxnId="{F049B35F-09B1-4CCD-AE50-8FAADCBE5B5E}">
      <dgm:prSet/>
      <dgm:spPr/>
      <dgm:t>
        <a:bodyPr/>
        <a:lstStyle/>
        <a:p>
          <a:endParaRPr lang="en-US"/>
        </a:p>
      </dgm:t>
    </dgm:pt>
    <dgm:pt modelId="{CD03967C-E7A0-47FA-8AFA-BCBD4512389D}" type="sibTrans" cxnId="{F049B35F-09B1-4CCD-AE50-8FAADCBE5B5E}">
      <dgm:prSet/>
      <dgm:spPr/>
      <dgm:t>
        <a:bodyPr/>
        <a:lstStyle/>
        <a:p>
          <a:endParaRPr lang="en-US"/>
        </a:p>
      </dgm:t>
    </dgm:pt>
    <dgm:pt modelId="{4783CF4E-E3EA-4CBE-8245-EC3EF766165D}">
      <dgm:prSet/>
      <dgm:spPr/>
      <dgm:t>
        <a:bodyPr/>
        <a:lstStyle/>
        <a:p>
          <a:r>
            <a:rPr lang="en-US"/>
            <a:t>How to remedy?</a:t>
          </a:r>
        </a:p>
      </dgm:t>
    </dgm:pt>
    <dgm:pt modelId="{393E7803-E4EC-430A-AA56-E18C33DF6663}" type="parTrans" cxnId="{EE859A36-3C90-4DD7-9358-6D5F429059E6}">
      <dgm:prSet/>
      <dgm:spPr/>
      <dgm:t>
        <a:bodyPr/>
        <a:lstStyle/>
        <a:p>
          <a:endParaRPr lang="en-US"/>
        </a:p>
      </dgm:t>
    </dgm:pt>
    <dgm:pt modelId="{D5306509-7606-4E81-BFD9-8F6D6BCE5597}" type="sibTrans" cxnId="{EE859A36-3C90-4DD7-9358-6D5F429059E6}">
      <dgm:prSet/>
      <dgm:spPr/>
      <dgm:t>
        <a:bodyPr/>
        <a:lstStyle/>
        <a:p>
          <a:endParaRPr lang="en-US"/>
        </a:p>
      </dgm:t>
    </dgm:pt>
    <dgm:pt modelId="{22E37197-F007-490F-8895-AB7A74241287}">
      <dgm:prSet phldr="0"/>
      <dgm:spPr/>
      <dgm:t>
        <a:bodyPr/>
        <a:lstStyle/>
        <a:p>
          <a:pPr rtl="0"/>
          <a:r>
            <a:rPr lang="en-US">
              <a:latin typeface="Calibri Light" panose="020F0302020204030204"/>
            </a:rPr>
            <a:t>Be CONCISE</a:t>
          </a:r>
        </a:p>
      </dgm:t>
    </dgm:pt>
    <dgm:pt modelId="{6690931D-A900-475D-B1DC-9248DE89A000}" type="parTrans" cxnId="{AABCF0AC-1287-4759-8956-F2BFDED9F2D9}">
      <dgm:prSet/>
      <dgm:spPr/>
    </dgm:pt>
    <dgm:pt modelId="{A9C37126-2A31-4887-A8CF-A5A5DEBDCBA8}" type="sibTrans" cxnId="{AABCF0AC-1287-4759-8956-F2BFDED9F2D9}">
      <dgm:prSet/>
      <dgm:spPr/>
    </dgm:pt>
    <dgm:pt modelId="{57505E1C-3152-4D4E-BB96-ED547FB9267D}" type="pres">
      <dgm:prSet presAssocID="{CBEA1A38-9E30-49BD-8FEC-50090FB9586E}" presName="diagram" presStyleCnt="0">
        <dgm:presLayoutVars>
          <dgm:dir/>
          <dgm:resizeHandles val="exact"/>
        </dgm:presLayoutVars>
      </dgm:prSet>
      <dgm:spPr/>
      <dgm:t>
        <a:bodyPr/>
        <a:lstStyle/>
        <a:p>
          <a:endParaRPr lang="en-US"/>
        </a:p>
      </dgm:t>
    </dgm:pt>
    <dgm:pt modelId="{4483B559-2805-4BE7-99C4-4419A32B5ECD}" type="pres">
      <dgm:prSet presAssocID="{22E37197-F007-490F-8895-AB7A74241287}" presName="node" presStyleLbl="node1" presStyleIdx="0" presStyleCnt="7">
        <dgm:presLayoutVars>
          <dgm:bulletEnabled val="1"/>
        </dgm:presLayoutVars>
      </dgm:prSet>
      <dgm:spPr/>
      <dgm:t>
        <a:bodyPr/>
        <a:lstStyle/>
        <a:p>
          <a:endParaRPr lang="en-US"/>
        </a:p>
      </dgm:t>
    </dgm:pt>
    <dgm:pt modelId="{189963C9-AFB7-4BD2-AC36-186AE128246F}" type="pres">
      <dgm:prSet presAssocID="{A9C37126-2A31-4887-A8CF-A5A5DEBDCBA8}" presName="sibTrans" presStyleCnt="0"/>
      <dgm:spPr/>
    </dgm:pt>
    <dgm:pt modelId="{B43D4906-7885-456B-9AFB-835DB94CCDBD}" type="pres">
      <dgm:prSet presAssocID="{43727C10-76B6-44DC-818E-87FDB5BF5A85}" presName="node" presStyleLbl="node1" presStyleIdx="1" presStyleCnt="7">
        <dgm:presLayoutVars>
          <dgm:bulletEnabled val="1"/>
        </dgm:presLayoutVars>
      </dgm:prSet>
      <dgm:spPr/>
      <dgm:t>
        <a:bodyPr/>
        <a:lstStyle/>
        <a:p>
          <a:endParaRPr lang="en-US"/>
        </a:p>
      </dgm:t>
    </dgm:pt>
    <dgm:pt modelId="{1BA2A167-70BB-482B-AA81-E7B4E38921B1}" type="pres">
      <dgm:prSet presAssocID="{B1F78D37-3ADB-408B-B17D-47CB37FD10AA}" presName="sibTrans" presStyleCnt="0"/>
      <dgm:spPr/>
    </dgm:pt>
    <dgm:pt modelId="{5B09E1F1-48F4-45C4-A317-3CB82CF3381F}" type="pres">
      <dgm:prSet presAssocID="{20978D71-F8CA-4A36-87F2-15A50CF9CDBC}" presName="node" presStyleLbl="node1" presStyleIdx="2" presStyleCnt="7">
        <dgm:presLayoutVars>
          <dgm:bulletEnabled val="1"/>
        </dgm:presLayoutVars>
      </dgm:prSet>
      <dgm:spPr/>
      <dgm:t>
        <a:bodyPr/>
        <a:lstStyle/>
        <a:p>
          <a:endParaRPr lang="en-US"/>
        </a:p>
      </dgm:t>
    </dgm:pt>
    <dgm:pt modelId="{A423BDA5-B292-4BBD-8651-E1692DA33EED}" type="pres">
      <dgm:prSet presAssocID="{55A109CA-ECB8-4AA2-B891-89BE666014EF}" presName="sibTrans" presStyleCnt="0"/>
      <dgm:spPr/>
    </dgm:pt>
    <dgm:pt modelId="{14B6D007-D51E-47CB-9928-3C36FCE289EF}" type="pres">
      <dgm:prSet presAssocID="{6BF90BC0-2C5C-4721-8EAC-D4855B772D6F}" presName="node" presStyleLbl="node1" presStyleIdx="3" presStyleCnt="7">
        <dgm:presLayoutVars>
          <dgm:bulletEnabled val="1"/>
        </dgm:presLayoutVars>
      </dgm:prSet>
      <dgm:spPr/>
      <dgm:t>
        <a:bodyPr/>
        <a:lstStyle/>
        <a:p>
          <a:endParaRPr lang="en-US"/>
        </a:p>
      </dgm:t>
    </dgm:pt>
    <dgm:pt modelId="{10EA8387-2270-4333-954C-C9C662C0E645}" type="pres">
      <dgm:prSet presAssocID="{B4B74B34-D5B8-4FC4-9147-4D35B9C50F53}" presName="sibTrans" presStyleCnt="0"/>
      <dgm:spPr/>
    </dgm:pt>
    <dgm:pt modelId="{D7747E8D-D31F-4147-B54F-200BE1E0E477}" type="pres">
      <dgm:prSet presAssocID="{182E4747-A2F3-4616-912B-280A36A93A4C}" presName="node" presStyleLbl="node1" presStyleIdx="4" presStyleCnt="7">
        <dgm:presLayoutVars>
          <dgm:bulletEnabled val="1"/>
        </dgm:presLayoutVars>
      </dgm:prSet>
      <dgm:spPr/>
      <dgm:t>
        <a:bodyPr/>
        <a:lstStyle/>
        <a:p>
          <a:endParaRPr lang="en-US"/>
        </a:p>
      </dgm:t>
    </dgm:pt>
    <dgm:pt modelId="{DC0C6A6C-A72F-4CE3-9551-E137523B90C8}" type="pres">
      <dgm:prSet presAssocID="{BFE91C6E-1450-4034-AA11-9512878FFBC3}" presName="sibTrans" presStyleCnt="0"/>
      <dgm:spPr/>
    </dgm:pt>
    <dgm:pt modelId="{43D2C20C-8CCC-4E63-A2CC-3A85E0E05C01}" type="pres">
      <dgm:prSet presAssocID="{F89582AB-22CD-4E6D-A3FB-490E095C0C26}" presName="node" presStyleLbl="node1" presStyleIdx="5" presStyleCnt="7">
        <dgm:presLayoutVars>
          <dgm:bulletEnabled val="1"/>
        </dgm:presLayoutVars>
      </dgm:prSet>
      <dgm:spPr/>
      <dgm:t>
        <a:bodyPr/>
        <a:lstStyle/>
        <a:p>
          <a:endParaRPr lang="en-US"/>
        </a:p>
      </dgm:t>
    </dgm:pt>
    <dgm:pt modelId="{5ADA5361-70EC-45B8-83D0-6C97D03A3BB8}" type="pres">
      <dgm:prSet presAssocID="{CD03967C-E7A0-47FA-8AFA-BCBD4512389D}" presName="sibTrans" presStyleCnt="0"/>
      <dgm:spPr/>
    </dgm:pt>
    <dgm:pt modelId="{DA95E32B-B6FB-4B43-908A-CB0FAD6B2152}" type="pres">
      <dgm:prSet presAssocID="{4783CF4E-E3EA-4CBE-8245-EC3EF766165D}" presName="node" presStyleLbl="node1" presStyleIdx="6" presStyleCnt="7">
        <dgm:presLayoutVars>
          <dgm:bulletEnabled val="1"/>
        </dgm:presLayoutVars>
      </dgm:prSet>
      <dgm:spPr/>
      <dgm:t>
        <a:bodyPr/>
        <a:lstStyle/>
        <a:p>
          <a:endParaRPr lang="en-US"/>
        </a:p>
      </dgm:t>
    </dgm:pt>
  </dgm:ptLst>
  <dgm:cxnLst>
    <dgm:cxn modelId="{7B0E57E1-1DD0-4B32-BFDD-C1DDD6EB491B}" type="presOf" srcId="{4783CF4E-E3EA-4CBE-8245-EC3EF766165D}" destId="{DA95E32B-B6FB-4B43-908A-CB0FAD6B2152}" srcOrd="0" destOrd="0" presId="urn:microsoft.com/office/officeart/2005/8/layout/default"/>
    <dgm:cxn modelId="{8FC65594-F815-41E2-95C2-80C59C1213AC}" type="presOf" srcId="{20978D71-F8CA-4A36-87F2-15A50CF9CDBC}" destId="{5B09E1F1-48F4-45C4-A317-3CB82CF3381F}" srcOrd="0" destOrd="0" presId="urn:microsoft.com/office/officeart/2005/8/layout/default"/>
    <dgm:cxn modelId="{555A99C1-7EF2-4E1A-A5FB-8C7D0102BD3C}" srcId="{CBEA1A38-9E30-49BD-8FEC-50090FB9586E}" destId="{20978D71-F8CA-4A36-87F2-15A50CF9CDBC}" srcOrd="2" destOrd="0" parTransId="{8004E5EA-5C57-4210-A817-6D3E3C4BA129}" sibTransId="{55A109CA-ECB8-4AA2-B891-89BE666014EF}"/>
    <dgm:cxn modelId="{77B85044-DD95-4CDC-A1DB-616EB54F9CE2}" type="presOf" srcId="{6BF90BC0-2C5C-4721-8EAC-D4855B772D6F}" destId="{14B6D007-D51E-47CB-9928-3C36FCE289EF}" srcOrd="0" destOrd="0" presId="urn:microsoft.com/office/officeart/2005/8/layout/default"/>
    <dgm:cxn modelId="{EB9D7306-61FB-4EA8-B3DE-142B12B8C941}" type="presOf" srcId="{CBEA1A38-9E30-49BD-8FEC-50090FB9586E}" destId="{57505E1C-3152-4D4E-BB96-ED547FB9267D}" srcOrd="0" destOrd="0" presId="urn:microsoft.com/office/officeart/2005/8/layout/default"/>
    <dgm:cxn modelId="{6ACBBC30-7C03-4104-866E-BFB39194A868}" srcId="{CBEA1A38-9E30-49BD-8FEC-50090FB9586E}" destId="{182E4747-A2F3-4616-912B-280A36A93A4C}" srcOrd="4" destOrd="0" parTransId="{6B54685B-F8ED-4CF9-BD65-48142F72ECD5}" sibTransId="{BFE91C6E-1450-4034-AA11-9512878FFBC3}"/>
    <dgm:cxn modelId="{7C4F6A09-53A9-4BA7-A765-448EDCF2C2D7}" type="presOf" srcId="{22E37197-F007-490F-8895-AB7A74241287}" destId="{4483B559-2805-4BE7-99C4-4419A32B5ECD}" srcOrd="0" destOrd="0" presId="urn:microsoft.com/office/officeart/2005/8/layout/default"/>
    <dgm:cxn modelId="{C958DFB7-EBC0-4FD1-A3B6-44923A3B9F25}" type="presOf" srcId="{182E4747-A2F3-4616-912B-280A36A93A4C}" destId="{D7747E8D-D31F-4147-B54F-200BE1E0E477}" srcOrd="0" destOrd="0" presId="urn:microsoft.com/office/officeart/2005/8/layout/default"/>
    <dgm:cxn modelId="{199CFC8D-9871-479E-98F1-13F15F509F33}" srcId="{CBEA1A38-9E30-49BD-8FEC-50090FB9586E}" destId="{6BF90BC0-2C5C-4721-8EAC-D4855B772D6F}" srcOrd="3" destOrd="0" parTransId="{BCE12AFC-6360-4DFC-9D83-501C982A9BA0}" sibTransId="{B4B74B34-D5B8-4FC4-9147-4D35B9C50F53}"/>
    <dgm:cxn modelId="{DF2DBF14-2EA9-4A45-8952-C573A9E39E9F}" type="presOf" srcId="{F89582AB-22CD-4E6D-A3FB-490E095C0C26}" destId="{43D2C20C-8CCC-4E63-A2CC-3A85E0E05C01}" srcOrd="0" destOrd="0" presId="urn:microsoft.com/office/officeart/2005/8/layout/default"/>
    <dgm:cxn modelId="{7C44F065-C8AB-4EFB-B4F5-47148A65AF67}" type="presOf" srcId="{43727C10-76B6-44DC-818E-87FDB5BF5A85}" destId="{B43D4906-7885-456B-9AFB-835DB94CCDBD}" srcOrd="0" destOrd="0" presId="urn:microsoft.com/office/officeart/2005/8/layout/default"/>
    <dgm:cxn modelId="{EE859A36-3C90-4DD7-9358-6D5F429059E6}" srcId="{CBEA1A38-9E30-49BD-8FEC-50090FB9586E}" destId="{4783CF4E-E3EA-4CBE-8245-EC3EF766165D}" srcOrd="6" destOrd="0" parTransId="{393E7803-E4EC-430A-AA56-E18C33DF6663}" sibTransId="{D5306509-7606-4E81-BFD9-8F6D6BCE5597}"/>
    <dgm:cxn modelId="{AABCF0AC-1287-4759-8956-F2BFDED9F2D9}" srcId="{CBEA1A38-9E30-49BD-8FEC-50090FB9586E}" destId="{22E37197-F007-490F-8895-AB7A74241287}" srcOrd="0" destOrd="0" parTransId="{6690931D-A900-475D-B1DC-9248DE89A000}" sibTransId="{A9C37126-2A31-4887-A8CF-A5A5DEBDCBA8}"/>
    <dgm:cxn modelId="{F049B35F-09B1-4CCD-AE50-8FAADCBE5B5E}" srcId="{CBEA1A38-9E30-49BD-8FEC-50090FB9586E}" destId="{F89582AB-22CD-4E6D-A3FB-490E095C0C26}" srcOrd="5" destOrd="0" parTransId="{199DBC3D-6462-46AB-BE1A-BB7150C573F7}" sibTransId="{CD03967C-E7A0-47FA-8AFA-BCBD4512389D}"/>
    <dgm:cxn modelId="{2090621E-0E6A-49AA-AD1E-5AB3A732FD61}" srcId="{CBEA1A38-9E30-49BD-8FEC-50090FB9586E}" destId="{43727C10-76B6-44DC-818E-87FDB5BF5A85}" srcOrd="1" destOrd="0" parTransId="{B5B0016E-79EB-4E7A-AEB1-ED2F2A65FA1A}" sibTransId="{B1F78D37-3ADB-408B-B17D-47CB37FD10AA}"/>
    <dgm:cxn modelId="{1966C111-B344-4B3D-903C-5378DACD2803}" type="presParOf" srcId="{57505E1C-3152-4D4E-BB96-ED547FB9267D}" destId="{4483B559-2805-4BE7-99C4-4419A32B5ECD}" srcOrd="0" destOrd="0" presId="urn:microsoft.com/office/officeart/2005/8/layout/default"/>
    <dgm:cxn modelId="{6161B715-7C3B-476B-8E26-16CA4E04AE68}" type="presParOf" srcId="{57505E1C-3152-4D4E-BB96-ED547FB9267D}" destId="{189963C9-AFB7-4BD2-AC36-186AE128246F}" srcOrd="1" destOrd="0" presId="urn:microsoft.com/office/officeart/2005/8/layout/default"/>
    <dgm:cxn modelId="{3F77C6C5-51C7-481C-8C32-C9B34234D1A4}" type="presParOf" srcId="{57505E1C-3152-4D4E-BB96-ED547FB9267D}" destId="{B43D4906-7885-456B-9AFB-835DB94CCDBD}" srcOrd="2" destOrd="0" presId="urn:microsoft.com/office/officeart/2005/8/layout/default"/>
    <dgm:cxn modelId="{C6B1C457-A25B-47FA-9552-80D651D12D45}" type="presParOf" srcId="{57505E1C-3152-4D4E-BB96-ED547FB9267D}" destId="{1BA2A167-70BB-482B-AA81-E7B4E38921B1}" srcOrd="3" destOrd="0" presId="urn:microsoft.com/office/officeart/2005/8/layout/default"/>
    <dgm:cxn modelId="{672370B7-62B4-4495-9839-09242A7BEC50}" type="presParOf" srcId="{57505E1C-3152-4D4E-BB96-ED547FB9267D}" destId="{5B09E1F1-48F4-45C4-A317-3CB82CF3381F}" srcOrd="4" destOrd="0" presId="urn:microsoft.com/office/officeart/2005/8/layout/default"/>
    <dgm:cxn modelId="{231A34C4-61CF-4C00-94DD-7BC66DD29DE9}" type="presParOf" srcId="{57505E1C-3152-4D4E-BB96-ED547FB9267D}" destId="{A423BDA5-B292-4BBD-8651-E1692DA33EED}" srcOrd="5" destOrd="0" presId="urn:microsoft.com/office/officeart/2005/8/layout/default"/>
    <dgm:cxn modelId="{80CCCBA6-8E5B-4508-BA32-A50684561846}" type="presParOf" srcId="{57505E1C-3152-4D4E-BB96-ED547FB9267D}" destId="{14B6D007-D51E-47CB-9928-3C36FCE289EF}" srcOrd="6" destOrd="0" presId="urn:microsoft.com/office/officeart/2005/8/layout/default"/>
    <dgm:cxn modelId="{9632082D-150D-4A70-AFD2-DA92D664D37E}" type="presParOf" srcId="{57505E1C-3152-4D4E-BB96-ED547FB9267D}" destId="{10EA8387-2270-4333-954C-C9C662C0E645}" srcOrd="7" destOrd="0" presId="urn:microsoft.com/office/officeart/2005/8/layout/default"/>
    <dgm:cxn modelId="{BB6851F6-C1BC-4F96-92BA-89314C4071E3}" type="presParOf" srcId="{57505E1C-3152-4D4E-BB96-ED547FB9267D}" destId="{D7747E8D-D31F-4147-B54F-200BE1E0E477}" srcOrd="8" destOrd="0" presId="urn:microsoft.com/office/officeart/2005/8/layout/default"/>
    <dgm:cxn modelId="{D4829D05-873A-484E-B426-6379144C836E}" type="presParOf" srcId="{57505E1C-3152-4D4E-BB96-ED547FB9267D}" destId="{DC0C6A6C-A72F-4CE3-9551-E137523B90C8}" srcOrd="9" destOrd="0" presId="urn:microsoft.com/office/officeart/2005/8/layout/default"/>
    <dgm:cxn modelId="{40BF9938-345E-419D-9139-66907A6FB26C}" type="presParOf" srcId="{57505E1C-3152-4D4E-BB96-ED547FB9267D}" destId="{43D2C20C-8CCC-4E63-A2CC-3A85E0E05C01}" srcOrd="10" destOrd="0" presId="urn:microsoft.com/office/officeart/2005/8/layout/default"/>
    <dgm:cxn modelId="{A31C95F5-8356-4AE9-BD1C-94EDF1608A92}" type="presParOf" srcId="{57505E1C-3152-4D4E-BB96-ED547FB9267D}" destId="{5ADA5361-70EC-45B8-83D0-6C97D03A3BB8}" srcOrd="11" destOrd="0" presId="urn:microsoft.com/office/officeart/2005/8/layout/default"/>
    <dgm:cxn modelId="{DF1C625D-4D3A-43CC-B589-2BA24A048185}" type="presParOf" srcId="{57505E1C-3152-4D4E-BB96-ED547FB9267D}" destId="{DA95E32B-B6FB-4B43-908A-CB0FAD6B2152}"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D1B3E2-C6A8-4870-8EB4-6BA691BC877D}"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4E113444-CE92-4B89-B923-3A53F19B5DDA}">
      <dgm:prSet/>
      <dgm:spPr/>
      <dgm:t>
        <a:bodyPr/>
        <a:lstStyle/>
        <a:p>
          <a:pPr rtl="0"/>
          <a:r>
            <a:rPr lang="en-US">
              <a:latin typeface="Calibri Light" panose="020F0302020204030204"/>
            </a:rPr>
            <a:t>Prepare for Step/Level hearings; Investigate</a:t>
          </a:r>
          <a:r>
            <a:rPr lang="en-US"/>
            <a:t> and handle every case as though it will eventually end in a School Board Hearing/Arbitration</a:t>
          </a:r>
        </a:p>
      </dgm:t>
    </dgm:pt>
    <dgm:pt modelId="{D4B66A26-5A30-41E7-8F2D-9F4471BC19D5}" type="parTrans" cxnId="{BDF46E73-01F1-47CA-AF60-5870C6CC125B}">
      <dgm:prSet/>
      <dgm:spPr/>
      <dgm:t>
        <a:bodyPr/>
        <a:lstStyle/>
        <a:p>
          <a:endParaRPr lang="en-US"/>
        </a:p>
      </dgm:t>
    </dgm:pt>
    <dgm:pt modelId="{1E0A0D1E-C7E4-4699-BA5D-5E689479F445}" type="sibTrans" cxnId="{BDF46E73-01F1-47CA-AF60-5870C6CC125B}">
      <dgm:prSet/>
      <dgm:spPr/>
      <dgm:t>
        <a:bodyPr/>
        <a:lstStyle/>
        <a:p>
          <a:endParaRPr lang="en-US"/>
        </a:p>
      </dgm:t>
    </dgm:pt>
    <dgm:pt modelId="{DE61A997-35C1-4452-94B5-3C59AAC49102}">
      <dgm:prSet/>
      <dgm:spPr/>
      <dgm:t>
        <a:bodyPr/>
        <a:lstStyle/>
        <a:p>
          <a:r>
            <a:rPr lang="en-US"/>
            <a:t>If it exists, fully inform the grievance committee</a:t>
          </a:r>
        </a:p>
      </dgm:t>
    </dgm:pt>
    <dgm:pt modelId="{AB182EDE-5C77-43DA-85DB-EB9CCD78A874}" type="parTrans" cxnId="{19CF1772-0FAC-4B76-9BCE-7123FAD1162C}">
      <dgm:prSet/>
      <dgm:spPr/>
      <dgm:t>
        <a:bodyPr/>
        <a:lstStyle/>
        <a:p>
          <a:endParaRPr lang="en-US"/>
        </a:p>
      </dgm:t>
    </dgm:pt>
    <dgm:pt modelId="{1979C750-BA95-4D59-BA72-FD8710F8BDC1}" type="sibTrans" cxnId="{19CF1772-0FAC-4B76-9BCE-7123FAD1162C}">
      <dgm:prSet/>
      <dgm:spPr/>
      <dgm:t>
        <a:bodyPr/>
        <a:lstStyle/>
        <a:p>
          <a:endParaRPr lang="en-US"/>
        </a:p>
      </dgm:t>
    </dgm:pt>
    <dgm:pt modelId="{BBA55F2A-4249-4A48-8112-829B63BDE3CE}">
      <dgm:prSet/>
      <dgm:spPr/>
      <dgm:t>
        <a:bodyPr/>
        <a:lstStyle/>
        <a:p>
          <a:r>
            <a:rPr lang="en-US"/>
            <a:t>Anticipate potential employer responses to grievance</a:t>
          </a:r>
        </a:p>
      </dgm:t>
    </dgm:pt>
    <dgm:pt modelId="{FA821990-5199-4208-96FB-C834F05D1180}" type="parTrans" cxnId="{BB75F48E-C47B-48E0-8291-40C3B19F3624}">
      <dgm:prSet/>
      <dgm:spPr/>
      <dgm:t>
        <a:bodyPr/>
        <a:lstStyle/>
        <a:p>
          <a:endParaRPr lang="en-US"/>
        </a:p>
      </dgm:t>
    </dgm:pt>
    <dgm:pt modelId="{1AD4FC55-6E78-4230-AD60-486B657ED7F4}" type="sibTrans" cxnId="{BB75F48E-C47B-48E0-8291-40C3B19F3624}">
      <dgm:prSet/>
      <dgm:spPr/>
      <dgm:t>
        <a:bodyPr/>
        <a:lstStyle/>
        <a:p>
          <a:endParaRPr lang="en-US"/>
        </a:p>
      </dgm:t>
    </dgm:pt>
    <dgm:pt modelId="{FEABBA1D-552C-4FA6-97E6-4298CC32F9BA}">
      <dgm:prSet/>
      <dgm:spPr/>
      <dgm:t>
        <a:bodyPr/>
        <a:lstStyle/>
        <a:p>
          <a:r>
            <a:rPr lang="en-US"/>
            <a:t>Do not depend on the employer to assume authority for solving problems.  Exercise authority and dispose of issues promptly.</a:t>
          </a:r>
        </a:p>
      </dgm:t>
    </dgm:pt>
    <dgm:pt modelId="{1A816F4F-82D6-42B7-803E-ED85483342A0}" type="parTrans" cxnId="{A0774052-DE8C-4CED-BB50-30FE2FABDC7C}">
      <dgm:prSet/>
      <dgm:spPr/>
      <dgm:t>
        <a:bodyPr/>
        <a:lstStyle/>
        <a:p>
          <a:endParaRPr lang="en-US"/>
        </a:p>
      </dgm:t>
    </dgm:pt>
    <dgm:pt modelId="{AEA3EC95-DB66-4F55-BF55-8436F0A9D5E0}" type="sibTrans" cxnId="{A0774052-DE8C-4CED-BB50-30FE2FABDC7C}">
      <dgm:prSet/>
      <dgm:spPr/>
      <dgm:t>
        <a:bodyPr/>
        <a:lstStyle/>
        <a:p>
          <a:endParaRPr lang="en-US"/>
        </a:p>
      </dgm:t>
    </dgm:pt>
    <dgm:pt modelId="{F770B7F3-D0C5-478D-9D58-82D91CFD8FEB}">
      <dgm:prSet/>
      <dgm:spPr/>
      <dgm:t>
        <a:bodyPr/>
        <a:lstStyle/>
        <a:p>
          <a:r>
            <a:rPr lang="en-US" b="1" i="1"/>
            <a:t>NOTE: Often there is an Informal Step prior to the formal Step/Level 1</a:t>
          </a:r>
          <a:endParaRPr lang="en-US"/>
        </a:p>
      </dgm:t>
    </dgm:pt>
    <dgm:pt modelId="{9532AB08-1C07-40E2-8974-045C238F5621}" type="parTrans" cxnId="{4B5C141E-0DE7-4D26-AFDF-34430B07F235}">
      <dgm:prSet/>
      <dgm:spPr/>
      <dgm:t>
        <a:bodyPr/>
        <a:lstStyle/>
        <a:p>
          <a:endParaRPr lang="en-US"/>
        </a:p>
      </dgm:t>
    </dgm:pt>
    <dgm:pt modelId="{9184CA77-1F82-4478-A624-3801448B55D8}" type="sibTrans" cxnId="{4B5C141E-0DE7-4D26-AFDF-34430B07F235}">
      <dgm:prSet/>
      <dgm:spPr/>
      <dgm:t>
        <a:bodyPr/>
        <a:lstStyle/>
        <a:p>
          <a:endParaRPr lang="en-US"/>
        </a:p>
      </dgm:t>
    </dgm:pt>
    <dgm:pt modelId="{BFDDEA9C-B33C-4A35-8B39-F9D9201B28B6}">
      <dgm:prSet phldr="0"/>
      <dgm:spPr/>
      <dgm:t>
        <a:bodyPr/>
        <a:lstStyle/>
        <a:p>
          <a:pPr rtl="0"/>
          <a:r>
            <a:rPr lang="en-US">
              <a:latin typeface="Calibri Light" panose="020F0302020204030204"/>
            </a:rPr>
            <a:t>Be mindful of timelines</a:t>
          </a:r>
          <a:endParaRPr lang="en-US"/>
        </a:p>
      </dgm:t>
    </dgm:pt>
    <dgm:pt modelId="{79EE0F72-7BBD-4577-87FA-4C9D7E3B22B0}" type="parTrans" cxnId="{61C165EB-E319-4F68-A35D-E5536130FBC1}">
      <dgm:prSet/>
      <dgm:spPr/>
      <dgm:t>
        <a:bodyPr/>
        <a:lstStyle/>
        <a:p>
          <a:endParaRPr lang="en-US"/>
        </a:p>
      </dgm:t>
    </dgm:pt>
    <dgm:pt modelId="{D0C37E98-AFF8-498D-BB9B-785CC9CF34A5}" type="sibTrans" cxnId="{61C165EB-E319-4F68-A35D-E5536130FBC1}">
      <dgm:prSet/>
      <dgm:spPr/>
      <dgm:t>
        <a:bodyPr/>
        <a:lstStyle/>
        <a:p>
          <a:endParaRPr lang="en-US"/>
        </a:p>
      </dgm:t>
    </dgm:pt>
    <dgm:pt modelId="{43A3CE38-FD54-4415-971B-3E0D906C9C8E}" type="pres">
      <dgm:prSet presAssocID="{14D1B3E2-C6A8-4870-8EB4-6BA691BC877D}" presName="Name0" presStyleCnt="0">
        <dgm:presLayoutVars>
          <dgm:dir/>
          <dgm:resizeHandles val="exact"/>
        </dgm:presLayoutVars>
      </dgm:prSet>
      <dgm:spPr/>
      <dgm:t>
        <a:bodyPr/>
        <a:lstStyle/>
        <a:p>
          <a:endParaRPr lang="en-US"/>
        </a:p>
      </dgm:t>
    </dgm:pt>
    <dgm:pt modelId="{F8E5CFD1-8B84-4E2A-B72B-064EC69064D4}" type="pres">
      <dgm:prSet presAssocID="{4E113444-CE92-4B89-B923-3A53F19B5DDA}" presName="node" presStyleLbl="node1" presStyleIdx="0" presStyleCnt="6">
        <dgm:presLayoutVars>
          <dgm:bulletEnabled val="1"/>
        </dgm:presLayoutVars>
      </dgm:prSet>
      <dgm:spPr/>
      <dgm:t>
        <a:bodyPr/>
        <a:lstStyle/>
        <a:p>
          <a:endParaRPr lang="en-US"/>
        </a:p>
      </dgm:t>
    </dgm:pt>
    <dgm:pt modelId="{371159BC-FBA3-4385-8EC3-FB3E25650209}" type="pres">
      <dgm:prSet presAssocID="{1E0A0D1E-C7E4-4699-BA5D-5E689479F445}" presName="sibTrans" presStyleLbl="sibTrans1D1" presStyleIdx="0" presStyleCnt="5"/>
      <dgm:spPr/>
      <dgm:t>
        <a:bodyPr/>
        <a:lstStyle/>
        <a:p>
          <a:endParaRPr lang="en-US"/>
        </a:p>
      </dgm:t>
    </dgm:pt>
    <dgm:pt modelId="{47C0E339-1861-40A2-9DF4-164153CBB020}" type="pres">
      <dgm:prSet presAssocID="{1E0A0D1E-C7E4-4699-BA5D-5E689479F445}" presName="connectorText" presStyleLbl="sibTrans1D1" presStyleIdx="0" presStyleCnt="5"/>
      <dgm:spPr/>
      <dgm:t>
        <a:bodyPr/>
        <a:lstStyle/>
        <a:p>
          <a:endParaRPr lang="en-US"/>
        </a:p>
      </dgm:t>
    </dgm:pt>
    <dgm:pt modelId="{DAA5326C-0373-49E1-9883-722A6EF9C57A}" type="pres">
      <dgm:prSet presAssocID="{DE61A997-35C1-4452-94B5-3C59AAC49102}" presName="node" presStyleLbl="node1" presStyleIdx="1" presStyleCnt="6">
        <dgm:presLayoutVars>
          <dgm:bulletEnabled val="1"/>
        </dgm:presLayoutVars>
      </dgm:prSet>
      <dgm:spPr/>
      <dgm:t>
        <a:bodyPr/>
        <a:lstStyle/>
        <a:p>
          <a:endParaRPr lang="en-US"/>
        </a:p>
      </dgm:t>
    </dgm:pt>
    <dgm:pt modelId="{B83209A5-8A24-49DA-AC3E-A592D29424E6}" type="pres">
      <dgm:prSet presAssocID="{1979C750-BA95-4D59-BA72-FD8710F8BDC1}" presName="sibTrans" presStyleLbl="sibTrans1D1" presStyleIdx="1" presStyleCnt="5"/>
      <dgm:spPr/>
      <dgm:t>
        <a:bodyPr/>
        <a:lstStyle/>
        <a:p>
          <a:endParaRPr lang="en-US"/>
        </a:p>
      </dgm:t>
    </dgm:pt>
    <dgm:pt modelId="{1B9944C5-4CA4-4FA0-990C-92086B6D3147}" type="pres">
      <dgm:prSet presAssocID="{1979C750-BA95-4D59-BA72-FD8710F8BDC1}" presName="connectorText" presStyleLbl="sibTrans1D1" presStyleIdx="1" presStyleCnt="5"/>
      <dgm:spPr/>
      <dgm:t>
        <a:bodyPr/>
        <a:lstStyle/>
        <a:p>
          <a:endParaRPr lang="en-US"/>
        </a:p>
      </dgm:t>
    </dgm:pt>
    <dgm:pt modelId="{CD1438E2-AD51-4B35-ADC3-F5212B807208}" type="pres">
      <dgm:prSet presAssocID="{BBA55F2A-4249-4A48-8112-829B63BDE3CE}" presName="node" presStyleLbl="node1" presStyleIdx="2" presStyleCnt="6">
        <dgm:presLayoutVars>
          <dgm:bulletEnabled val="1"/>
        </dgm:presLayoutVars>
      </dgm:prSet>
      <dgm:spPr/>
      <dgm:t>
        <a:bodyPr/>
        <a:lstStyle/>
        <a:p>
          <a:endParaRPr lang="en-US"/>
        </a:p>
      </dgm:t>
    </dgm:pt>
    <dgm:pt modelId="{B02EC771-B6FE-4534-92B7-8843212E246B}" type="pres">
      <dgm:prSet presAssocID="{1AD4FC55-6E78-4230-AD60-486B657ED7F4}" presName="sibTrans" presStyleLbl="sibTrans1D1" presStyleIdx="2" presStyleCnt="5"/>
      <dgm:spPr/>
      <dgm:t>
        <a:bodyPr/>
        <a:lstStyle/>
        <a:p>
          <a:endParaRPr lang="en-US"/>
        </a:p>
      </dgm:t>
    </dgm:pt>
    <dgm:pt modelId="{D6663895-80EC-4710-A62F-3891DBB55CDB}" type="pres">
      <dgm:prSet presAssocID="{1AD4FC55-6E78-4230-AD60-486B657ED7F4}" presName="connectorText" presStyleLbl="sibTrans1D1" presStyleIdx="2" presStyleCnt="5"/>
      <dgm:spPr/>
      <dgm:t>
        <a:bodyPr/>
        <a:lstStyle/>
        <a:p>
          <a:endParaRPr lang="en-US"/>
        </a:p>
      </dgm:t>
    </dgm:pt>
    <dgm:pt modelId="{21B514FF-21CE-416B-835A-3DE8612C2A3E}" type="pres">
      <dgm:prSet presAssocID="{FEABBA1D-552C-4FA6-97E6-4298CC32F9BA}" presName="node" presStyleLbl="node1" presStyleIdx="3" presStyleCnt="6">
        <dgm:presLayoutVars>
          <dgm:bulletEnabled val="1"/>
        </dgm:presLayoutVars>
      </dgm:prSet>
      <dgm:spPr/>
      <dgm:t>
        <a:bodyPr/>
        <a:lstStyle/>
        <a:p>
          <a:endParaRPr lang="en-US"/>
        </a:p>
      </dgm:t>
    </dgm:pt>
    <dgm:pt modelId="{70D6A38C-C51F-456E-8F6D-4FD53B52B082}" type="pres">
      <dgm:prSet presAssocID="{AEA3EC95-DB66-4F55-BF55-8436F0A9D5E0}" presName="sibTrans" presStyleLbl="sibTrans1D1" presStyleIdx="3" presStyleCnt="5"/>
      <dgm:spPr/>
      <dgm:t>
        <a:bodyPr/>
        <a:lstStyle/>
        <a:p>
          <a:endParaRPr lang="en-US"/>
        </a:p>
      </dgm:t>
    </dgm:pt>
    <dgm:pt modelId="{6E497E09-B7E0-483C-A21E-35DF690912D5}" type="pres">
      <dgm:prSet presAssocID="{AEA3EC95-DB66-4F55-BF55-8436F0A9D5E0}" presName="connectorText" presStyleLbl="sibTrans1D1" presStyleIdx="3" presStyleCnt="5"/>
      <dgm:spPr/>
      <dgm:t>
        <a:bodyPr/>
        <a:lstStyle/>
        <a:p>
          <a:endParaRPr lang="en-US"/>
        </a:p>
      </dgm:t>
    </dgm:pt>
    <dgm:pt modelId="{B0A3AAFB-45E1-48A7-A358-2D0FC511798A}" type="pres">
      <dgm:prSet presAssocID="{F770B7F3-D0C5-478D-9D58-82D91CFD8FEB}" presName="node" presStyleLbl="node1" presStyleIdx="4" presStyleCnt="6">
        <dgm:presLayoutVars>
          <dgm:bulletEnabled val="1"/>
        </dgm:presLayoutVars>
      </dgm:prSet>
      <dgm:spPr/>
      <dgm:t>
        <a:bodyPr/>
        <a:lstStyle/>
        <a:p>
          <a:endParaRPr lang="en-US"/>
        </a:p>
      </dgm:t>
    </dgm:pt>
    <dgm:pt modelId="{DB2825C2-3632-48AF-A2C6-1F840191C03A}" type="pres">
      <dgm:prSet presAssocID="{9184CA77-1F82-4478-A624-3801448B55D8}" presName="sibTrans" presStyleLbl="sibTrans1D1" presStyleIdx="4" presStyleCnt="5"/>
      <dgm:spPr/>
      <dgm:t>
        <a:bodyPr/>
        <a:lstStyle/>
        <a:p>
          <a:endParaRPr lang="en-US"/>
        </a:p>
      </dgm:t>
    </dgm:pt>
    <dgm:pt modelId="{7A882283-8252-440C-B51C-951240A93D19}" type="pres">
      <dgm:prSet presAssocID="{9184CA77-1F82-4478-A624-3801448B55D8}" presName="connectorText" presStyleLbl="sibTrans1D1" presStyleIdx="4" presStyleCnt="5"/>
      <dgm:spPr/>
      <dgm:t>
        <a:bodyPr/>
        <a:lstStyle/>
        <a:p>
          <a:endParaRPr lang="en-US"/>
        </a:p>
      </dgm:t>
    </dgm:pt>
    <dgm:pt modelId="{DBB9B2CC-06EE-4D00-96A4-1716E3894941}" type="pres">
      <dgm:prSet presAssocID="{BFDDEA9C-B33C-4A35-8B39-F9D9201B28B6}" presName="node" presStyleLbl="node1" presStyleIdx="5" presStyleCnt="6">
        <dgm:presLayoutVars>
          <dgm:bulletEnabled val="1"/>
        </dgm:presLayoutVars>
      </dgm:prSet>
      <dgm:spPr/>
      <dgm:t>
        <a:bodyPr/>
        <a:lstStyle/>
        <a:p>
          <a:endParaRPr lang="en-US"/>
        </a:p>
      </dgm:t>
    </dgm:pt>
  </dgm:ptLst>
  <dgm:cxnLst>
    <dgm:cxn modelId="{0F7BE831-DCAE-48FB-BF9D-8B5B7879CF8E}" type="presOf" srcId="{4E113444-CE92-4B89-B923-3A53F19B5DDA}" destId="{F8E5CFD1-8B84-4E2A-B72B-064EC69064D4}" srcOrd="0" destOrd="0" presId="urn:microsoft.com/office/officeart/2016/7/layout/RepeatingBendingProcessNew"/>
    <dgm:cxn modelId="{34B7D0E6-E8BF-4D1E-96E0-50FFA2B10423}" type="presOf" srcId="{FEABBA1D-552C-4FA6-97E6-4298CC32F9BA}" destId="{21B514FF-21CE-416B-835A-3DE8612C2A3E}" srcOrd="0" destOrd="0" presId="urn:microsoft.com/office/officeart/2016/7/layout/RepeatingBendingProcessNew"/>
    <dgm:cxn modelId="{BB75F48E-C47B-48E0-8291-40C3B19F3624}" srcId="{14D1B3E2-C6A8-4870-8EB4-6BA691BC877D}" destId="{BBA55F2A-4249-4A48-8112-829B63BDE3CE}" srcOrd="2" destOrd="0" parTransId="{FA821990-5199-4208-96FB-C834F05D1180}" sibTransId="{1AD4FC55-6E78-4230-AD60-486B657ED7F4}"/>
    <dgm:cxn modelId="{76253481-BC10-4B49-B2C0-88BF95EA45D7}" type="presOf" srcId="{AEA3EC95-DB66-4F55-BF55-8436F0A9D5E0}" destId="{6E497E09-B7E0-483C-A21E-35DF690912D5}" srcOrd="1" destOrd="0" presId="urn:microsoft.com/office/officeart/2016/7/layout/RepeatingBendingProcessNew"/>
    <dgm:cxn modelId="{BDF46E73-01F1-47CA-AF60-5870C6CC125B}" srcId="{14D1B3E2-C6A8-4870-8EB4-6BA691BC877D}" destId="{4E113444-CE92-4B89-B923-3A53F19B5DDA}" srcOrd="0" destOrd="0" parTransId="{D4B66A26-5A30-41E7-8F2D-9F4471BC19D5}" sibTransId="{1E0A0D1E-C7E4-4699-BA5D-5E689479F445}"/>
    <dgm:cxn modelId="{4E05C084-9DD7-41B8-9660-DBC953A5C28D}" type="presOf" srcId="{1AD4FC55-6E78-4230-AD60-486B657ED7F4}" destId="{D6663895-80EC-4710-A62F-3891DBB55CDB}" srcOrd="1" destOrd="0" presId="urn:microsoft.com/office/officeart/2016/7/layout/RepeatingBendingProcessNew"/>
    <dgm:cxn modelId="{9C9BFE42-5F24-4B75-802D-8A8362B37789}" type="presOf" srcId="{F770B7F3-D0C5-478D-9D58-82D91CFD8FEB}" destId="{B0A3AAFB-45E1-48A7-A358-2D0FC511798A}" srcOrd="0" destOrd="0" presId="urn:microsoft.com/office/officeart/2016/7/layout/RepeatingBendingProcessNew"/>
    <dgm:cxn modelId="{0021CE1B-57A6-4E80-9274-333092ABEC25}" type="presOf" srcId="{BBA55F2A-4249-4A48-8112-829B63BDE3CE}" destId="{CD1438E2-AD51-4B35-ADC3-F5212B807208}" srcOrd="0" destOrd="0" presId="urn:microsoft.com/office/officeart/2016/7/layout/RepeatingBendingProcessNew"/>
    <dgm:cxn modelId="{8F7E2826-0F6D-464E-9B9D-4741B9796EC2}" type="presOf" srcId="{1979C750-BA95-4D59-BA72-FD8710F8BDC1}" destId="{B83209A5-8A24-49DA-AC3E-A592D29424E6}" srcOrd="0" destOrd="0" presId="urn:microsoft.com/office/officeart/2016/7/layout/RepeatingBendingProcessNew"/>
    <dgm:cxn modelId="{19CF1772-0FAC-4B76-9BCE-7123FAD1162C}" srcId="{14D1B3E2-C6A8-4870-8EB4-6BA691BC877D}" destId="{DE61A997-35C1-4452-94B5-3C59AAC49102}" srcOrd="1" destOrd="0" parTransId="{AB182EDE-5C77-43DA-85DB-EB9CCD78A874}" sibTransId="{1979C750-BA95-4D59-BA72-FD8710F8BDC1}"/>
    <dgm:cxn modelId="{660D5701-20D0-410F-BF7E-A0C023DA5BD9}" type="presOf" srcId="{14D1B3E2-C6A8-4870-8EB4-6BA691BC877D}" destId="{43A3CE38-FD54-4415-971B-3E0D906C9C8E}" srcOrd="0" destOrd="0" presId="urn:microsoft.com/office/officeart/2016/7/layout/RepeatingBendingProcessNew"/>
    <dgm:cxn modelId="{C1C55EB3-3BE9-4DF2-A331-44542D2FBA35}" type="presOf" srcId="{BFDDEA9C-B33C-4A35-8B39-F9D9201B28B6}" destId="{DBB9B2CC-06EE-4D00-96A4-1716E3894941}" srcOrd="0" destOrd="0" presId="urn:microsoft.com/office/officeart/2016/7/layout/RepeatingBendingProcessNew"/>
    <dgm:cxn modelId="{A0774052-DE8C-4CED-BB50-30FE2FABDC7C}" srcId="{14D1B3E2-C6A8-4870-8EB4-6BA691BC877D}" destId="{FEABBA1D-552C-4FA6-97E6-4298CC32F9BA}" srcOrd="3" destOrd="0" parTransId="{1A816F4F-82D6-42B7-803E-ED85483342A0}" sibTransId="{AEA3EC95-DB66-4F55-BF55-8436F0A9D5E0}"/>
    <dgm:cxn modelId="{2C8BBEBA-A740-4A02-83A5-EAA696E1F88D}" type="presOf" srcId="{1E0A0D1E-C7E4-4699-BA5D-5E689479F445}" destId="{371159BC-FBA3-4385-8EC3-FB3E25650209}" srcOrd="0" destOrd="0" presId="urn:microsoft.com/office/officeart/2016/7/layout/RepeatingBendingProcessNew"/>
    <dgm:cxn modelId="{1170F696-3478-42BB-B08D-1FE60A553AD5}" type="presOf" srcId="{AEA3EC95-DB66-4F55-BF55-8436F0A9D5E0}" destId="{70D6A38C-C51F-456E-8F6D-4FD53B52B082}" srcOrd="0" destOrd="0" presId="urn:microsoft.com/office/officeart/2016/7/layout/RepeatingBendingProcessNew"/>
    <dgm:cxn modelId="{4B5C141E-0DE7-4D26-AFDF-34430B07F235}" srcId="{14D1B3E2-C6A8-4870-8EB4-6BA691BC877D}" destId="{F770B7F3-D0C5-478D-9D58-82D91CFD8FEB}" srcOrd="4" destOrd="0" parTransId="{9532AB08-1C07-40E2-8974-045C238F5621}" sibTransId="{9184CA77-1F82-4478-A624-3801448B55D8}"/>
    <dgm:cxn modelId="{12A2B2B1-8EF4-4517-9F2E-DF67CAAB1882}" type="presOf" srcId="{DE61A997-35C1-4452-94B5-3C59AAC49102}" destId="{DAA5326C-0373-49E1-9883-722A6EF9C57A}" srcOrd="0" destOrd="0" presId="urn:microsoft.com/office/officeart/2016/7/layout/RepeatingBendingProcessNew"/>
    <dgm:cxn modelId="{C5FF92E3-56BD-4BC2-961B-1F8D786166F9}" type="presOf" srcId="{1AD4FC55-6E78-4230-AD60-486B657ED7F4}" destId="{B02EC771-B6FE-4534-92B7-8843212E246B}" srcOrd="0" destOrd="0" presId="urn:microsoft.com/office/officeart/2016/7/layout/RepeatingBendingProcessNew"/>
    <dgm:cxn modelId="{34FA6D5B-E163-47E6-9E7D-370C1FEE0E02}" type="presOf" srcId="{9184CA77-1F82-4478-A624-3801448B55D8}" destId="{DB2825C2-3632-48AF-A2C6-1F840191C03A}" srcOrd="0" destOrd="0" presId="urn:microsoft.com/office/officeart/2016/7/layout/RepeatingBendingProcessNew"/>
    <dgm:cxn modelId="{61C165EB-E319-4F68-A35D-E5536130FBC1}" srcId="{14D1B3E2-C6A8-4870-8EB4-6BA691BC877D}" destId="{BFDDEA9C-B33C-4A35-8B39-F9D9201B28B6}" srcOrd="5" destOrd="0" parTransId="{79EE0F72-7BBD-4577-87FA-4C9D7E3B22B0}" sibTransId="{D0C37E98-AFF8-498D-BB9B-785CC9CF34A5}"/>
    <dgm:cxn modelId="{BF84B30D-F999-4C5D-AC12-EA016B686CF7}" type="presOf" srcId="{1979C750-BA95-4D59-BA72-FD8710F8BDC1}" destId="{1B9944C5-4CA4-4FA0-990C-92086B6D3147}" srcOrd="1" destOrd="0" presId="urn:microsoft.com/office/officeart/2016/7/layout/RepeatingBendingProcessNew"/>
    <dgm:cxn modelId="{16B580AA-293D-4832-9707-315F5377A941}" type="presOf" srcId="{9184CA77-1F82-4478-A624-3801448B55D8}" destId="{7A882283-8252-440C-B51C-951240A93D19}" srcOrd="1" destOrd="0" presId="urn:microsoft.com/office/officeart/2016/7/layout/RepeatingBendingProcessNew"/>
    <dgm:cxn modelId="{F358340B-010C-48B0-831A-440A46F568BC}" type="presOf" srcId="{1E0A0D1E-C7E4-4699-BA5D-5E689479F445}" destId="{47C0E339-1861-40A2-9DF4-164153CBB020}" srcOrd="1" destOrd="0" presId="urn:microsoft.com/office/officeart/2016/7/layout/RepeatingBendingProcessNew"/>
    <dgm:cxn modelId="{727F48B3-D344-46FE-A6A2-C8153A984BF8}" type="presParOf" srcId="{43A3CE38-FD54-4415-971B-3E0D906C9C8E}" destId="{F8E5CFD1-8B84-4E2A-B72B-064EC69064D4}" srcOrd="0" destOrd="0" presId="urn:microsoft.com/office/officeart/2016/7/layout/RepeatingBendingProcessNew"/>
    <dgm:cxn modelId="{83032071-0123-43D7-B299-872FA03B4FC0}" type="presParOf" srcId="{43A3CE38-FD54-4415-971B-3E0D906C9C8E}" destId="{371159BC-FBA3-4385-8EC3-FB3E25650209}" srcOrd="1" destOrd="0" presId="urn:microsoft.com/office/officeart/2016/7/layout/RepeatingBendingProcessNew"/>
    <dgm:cxn modelId="{AD8C14E7-DC7B-4F6A-BE91-1E2EB50CAC8D}" type="presParOf" srcId="{371159BC-FBA3-4385-8EC3-FB3E25650209}" destId="{47C0E339-1861-40A2-9DF4-164153CBB020}" srcOrd="0" destOrd="0" presId="urn:microsoft.com/office/officeart/2016/7/layout/RepeatingBendingProcessNew"/>
    <dgm:cxn modelId="{A37B7BA9-D534-44DB-A5FB-ACE397675E34}" type="presParOf" srcId="{43A3CE38-FD54-4415-971B-3E0D906C9C8E}" destId="{DAA5326C-0373-49E1-9883-722A6EF9C57A}" srcOrd="2" destOrd="0" presId="urn:microsoft.com/office/officeart/2016/7/layout/RepeatingBendingProcessNew"/>
    <dgm:cxn modelId="{EA723506-2C03-4D42-A10F-395ED31241A6}" type="presParOf" srcId="{43A3CE38-FD54-4415-971B-3E0D906C9C8E}" destId="{B83209A5-8A24-49DA-AC3E-A592D29424E6}" srcOrd="3" destOrd="0" presId="urn:microsoft.com/office/officeart/2016/7/layout/RepeatingBendingProcessNew"/>
    <dgm:cxn modelId="{43166B63-1CA5-4129-A945-B4469BC9ECC5}" type="presParOf" srcId="{B83209A5-8A24-49DA-AC3E-A592D29424E6}" destId="{1B9944C5-4CA4-4FA0-990C-92086B6D3147}" srcOrd="0" destOrd="0" presId="urn:microsoft.com/office/officeart/2016/7/layout/RepeatingBendingProcessNew"/>
    <dgm:cxn modelId="{26451CE4-0100-4D23-B9A6-93F854584F74}" type="presParOf" srcId="{43A3CE38-FD54-4415-971B-3E0D906C9C8E}" destId="{CD1438E2-AD51-4B35-ADC3-F5212B807208}" srcOrd="4" destOrd="0" presId="urn:microsoft.com/office/officeart/2016/7/layout/RepeatingBendingProcessNew"/>
    <dgm:cxn modelId="{6DE05401-9DE3-4A8B-A6E6-A0E096FCE97E}" type="presParOf" srcId="{43A3CE38-FD54-4415-971B-3E0D906C9C8E}" destId="{B02EC771-B6FE-4534-92B7-8843212E246B}" srcOrd="5" destOrd="0" presId="urn:microsoft.com/office/officeart/2016/7/layout/RepeatingBendingProcessNew"/>
    <dgm:cxn modelId="{DC510CB1-52F5-48D7-82F0-F6BBFFD64892}" type="presParOf" srcId="{B02EC771-B6FE-4534-92B7-8843212E246B}" destId="{D6663895-80EC-4710-A62F-3891DBB55CDB}" srcOrd="0" destOrd="0" presId="urn:microsoft.com/office/officeart/2016/7/layout/RepeatingBendingProcessNew"/>
    <dgm:cxn modelId="{403D9D85-186E-49F4-AAD3-F57ED6F56AF3}" type="presParOf" srcId="{43A3CE38-FD54-4415-971B-3E0D906C9C8E}" destId="{21B514FF-21CE-416B-835A-3DE8612C2A3E}" srcOrd="6" destOrd="0" presId="urn:microsoft.com/office/officeart/2016/7/layout/RepeatingBendingProcessNew"/>
    <dgm:cxn modelId="{0343A01E-0384-4ED0-B070-139A79C47256}" type="presParOf" srcId="{43A3CE38-FD54-4415-971B-3E0D906C9C8E}" destId="{70D6A38C-C51F-456E-8F6D-4FD53B52B082}" srcOrd="7" destOrd="0" presId="urn:microsoft.com/office/officeart/2016/7/layout/RepeatingBendingProcessNew"/>
    <dgm:cxn modelId="{672F60F7-99E5-4A2A-AC20-93310B026C80}" type="presParOf" srcId="{70D6A38C-C51F-456E-8F6D-4FD53B52B082}" destId="{6E497E09-B7E0-483C-A21E-35DF690912D5}" srcOrd="0" destOrd="0" presId="urn:microsoft.com/office/officeart/2016/7/layout/RepeatingBendingProcessNew"/>
    <dgm:cxn modelId="{F73404E4-E9AD-4425-88DB-0E2B47BF3C83}" type="presParOf" srcId="{43A3CE38-FD54-4415-971B-3E0D906C9C8E}" destId="{B0A3AAFB-45E1-48A7-A358-2D0FC511798A}" srcOrd="8" destOrd="0" presId="urn:microsoft.com/office/officeart/2016/7/layout/RepeatingBendingProcessNew"/>
    <dgm:cxn modelId="{A2601A09-B05D-4F8A-AE70-D62C44FA4753}" type="presParOf" srcId="{43A3CE38-FD54-4415-971B-3E0D906C9C8E}" destId="{DB2825C2-3632-48AF-A2C6-1F840191C03A}" srcOrd="9" destOrd="0" presId="urn:microsoft.com/office/officeart/2016/7/layout/RepeatingBendingProcessNew"/>
    <dgm:cxn modelId="{A5F41256-6539-4608-BB2E-A54C8F636D65}" type="presParOf" srcId="{DB2825C2-3632-48AF-A2C6-1F840191C03A}" destId="{7A882283-8252-440C-B51C-951240A93D19}" srcOrd="0" destOrd="0" presId="urn:microsoft.com/office/officeart/2016/7/layout/RepeatingBendingProcessNew"/>
    <dgm:cxn modelId="{A72075E7-EADC-4B60-B381-70C311C9B86E}" type="presParOf" srcId="{43A3CE38-FD54-4415-971B-3E0D906C9C8E}" destId="{DBB9B2CC-06EE-4D00-96A4-1716E3894941}"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82A3B9E-63FD-4FCB-BBA4-E28F4C84E2A1}"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B86055D4-EF26-43B0-92E1-B12A2314461C}">
      <dgm:prSet/>
      <dgm:spPr/>
      <dgm:t>
        <a:bodyPr/>
        <a:lstStyle/>
        <a:p>
          <a:r>
            <a:rPr lang="en-US"/>
            <a:t>Arrive early</a:t>
          </a:r>
        </a:p>
      </dgm:t>
    </dgm:pt>
    <dgm:pt modelId="{1532D64E-632B-4457-B3FD-1449ADBF020F}" type="parTrans" cxnId="{DB9B478D-EA5F-481A-AC0A-158B6240E152}">
      <dgm:prSet/>
      <dgm:spPr/>
      <dgm:t>
        <a:bodyPr/>
        <a:lstStyle/>
        <a:p>
          <a:endParaRPr lang="en-US"/>
        </a:p>
      </dgm:t>
    </dgm:pt>
    <dgm:pt modelId="{3F491533-8DE0-434A-B34F-EF55CA53BDDC}" type="sibTrans" cxnId="{DB9B478D-EA5F-481A-AC0A-158B6240E152}">
      <dgm:prSet/>
      <dgm:spPr/>
      <dgm:t>
        <a:bodyPr/>
        <a:lstStyle/>
        <a:p>
          <a:endParaRPr lang="en-US"/>
        </a:p>
      </dgm:t>
    </dgm:pt>
    <dgm:pt modelId="{181599C8-FC2A-4B38-885B-F19D2D43B25C}">
      <dgm:prSet/>
      <dgm:spPr/>
      <dgm:t>
        <a:bodyPr/>
        <a:lstStyle/>
        <a:p>
          <a:r>
            <a:rPr lang="en-US"/>
            <a:t>Be organized</a:t>
          </a:r>
        </a:p>
      </dgm:t>
    </dgm:pt>
    <dgm:pt modelId="{C5EE8AA7-441E-42B3-880C-3522B1A7A4C4}" type="parTrans" cxnId="{82D94611-350D-4EDA-8848-91712D1C2D45}">
      <dgm:prSet/>
      <dgm:spPr/>
      <dgm:t>
        <a:bodyPr/>
        <a:lstStyle/>
        <a:p>
          <a:endParaRPr lang="en-US"/>
        </a:p>
      </dgm:t>
    </dgm:pt>
    <dgm:pt modelId="{1DB378FE-6D05-4FF0-9603-B15015CF1242}" type="sibTrans" cxnId="{82D94611-350D-4EDA-8848-91712D1C2D45}">
      <dgm:prSet/>
      <dgm:spPr/>
      <dgm:t>
        <a:bodyPr/>
        <a:lstStyle/>
        <a:p>
          <a:endParaRPr lang="en-US"/>
        </a:p>
      </dgm:t>
    </dgm:pt>
    <dgm:pt modelId="{FF97E68B-5692-417A-AB4E-BEA59E5C627B}">
      <dgm:prSet/>
      <dgm:spPr/>
      <dgm:t>
        <a:bodyPr/>
        <a:lstStyle/>
        <a:p>
          <a:r>
            <a:rPr lang="en-US"/>
            <a:t>Prepare to articulate the concern in sequential order</a:t>
          </a:r>
        </a:p>
      </dgm:t>
    </dgm:pt>
    <dgm:pt modelId="{5D6194CD-F38A-4E90-80A9-3724A7DC027B}" type="parTrans" cxnId="{D3A19FB3-EE6E-4216-BF96-BD27D4B1B6D2}">
      <dgm:prSet/>
      <dgm:spPr/>
      <dgm:t>
        <a:bodyPr/>
        <a:lstStyle/>
        <a:p>
          <a:endParaRPr lang="en-US"/>
        </a:p>
      </dgm:t>
    </dgm:pt>
    <dgm:pt modelId="{9DAF3D89-E09B-4A78-9AD9-027A7996FC7E}" type="sibTrans" cxnId="{D3A19FB3-EE6E-4216-BF96-BD27D4B1B6D2}">
      <dgm:prSet/>
      <dgm:spPr/>
      <dgm:t>
        <a:bodyPr/>
        <a:lstStyle/>
        <a:p>
          <a:endParaRPr lang="en-US"/>
        </a:p>
      </dgm:t>
    </dgm:pt>
    <dgm:pt modelId="{64FE4D91-258B-4EE9-8EAD-391488B938A9}">
      <dgm:prSet/>
      <dgm:spPr/>
      <dgm:t>
        <a:bodyPr/>
        <a:lstStyle/>
        <a:p>
          <a:r>
            <a:rPr lang="en-US"/>
            <a:t>Understand and communicate the reason the action violated each policy</a:t>
          </a:r>
        </a:p>
      </dgm:t>
    </dgm:pt>
    <dgm:pt modelId="{0BEB391D-7E06-4211-9332-6BC60336F2C3}" type="parTrans" cxnId="{DD2A26FE-7B81-4F96-BB73-519698E0CFA7}">
      <dgm:prSet/>
      <dgm:spPr/>
      <dgm:t>
        <a:bodyPr/>
        <a:lstStyle/>
        <a:p>
          <a:endParaRPr lang="en-US"/>
        </a:p>
      </dgm:t>
    </dgm:pt>
    <dgm:pt modelId="{BD73B12F-D8BC-4EFF-983D-F5030760E687}" type="sibTrans" cxnId="{DD2A26FE-7B81-4F96-BB73-519698E0CFA7}">
      <dgm:prSet/>
      <dgm:spPr/>
      <dgm:t>
        <a:bodyPr/>
        <a:lstStyle/>
        <a:p>
          <a:endParaRPr lang="en-US"/>
        </a:p>
      </dgm:t>
    </dgm:pt>
    <dgm:pt modelId="{2029B1CE-ED0D-4E38-B94A-3C278B707A13}">
      <dgm:prSet/>
      <dgm:spPr/>
      <dgm:t>
        <a:bodyPr/>
        <a:lstStyle/>
        <a:p>
          <a:r>
            <a:rPr lang="en-US"/>
            <a:t>Communicate the remedy and rationale for the remedy</a:t>
          </a:r>
        </a:p>
      </dgm:t>
    </dgm:pt>
    <dgm:pt modelId="{4DBFCCAD-C863-4911-A368-F5738CDFDAD4}" type="parTrans" cxnId="{69BB0658-0457-40BD-9960-BE52A0C2C6C7}">
      <dgm:prSet/>
      <dgm:spPr/>
      <dgm:t>
        <a:bodyPr/>
        <a:lstStyle/>
        <a:p>
          <a:endParaRPr lang="en-US"/>
        </a:p>
      </dgm:t>
    </dgm:pt>
    <dgm:pt modelId="{7B875C7F-DE9A-433E-B897-7894477AF6CF}" type="sibTrans" cxnId="{69BB0658-0457-40BD-9960-BE52A0C2C6C7}">
      <dgm:prSet/>
      <dgm:spPr/>
      <dgm:t>
        <a:bodyPr/>
        <a:lstStyle/>
        <a:p>
          <a:endParaRPr lang="en-US"/>
        </a:p>
      </dgm:t>
    </dgm:pt>
    <dgm:pt modelId="{8F8F4333-1935-4138-AE6B-0108B7F8D12F}" type="pres">
      <dgm:prSet presAssocID="{382A3B9E-63FD-4FCB-BBA4-E28F4C84E2A1}" presName="Name0" presStyleCnt="0">
        <dgm:presLayoutVars>
          <dgm:dir/>
          <dgm:resizeHandles val="exact"/>
        </dgm:presLayoutVars>
      </dgm:prSet>
      <dgm:spPr/>
      <dgm:t>
        <a:bodyPr/>
        <a:lstStyle/>
        <a:p>
          <a:endParaRPr lang="en-US"/>
        </a:p>
      </dgm:t>
    </dgm:pt>
    <dgm:pt modelId="{F57245CD-7283-47A7-A581-F70A2409FE0C}" type="pres">
      <dgm:prSet presAssocID="{B86055D4-EF26-43B0-92E1-B12A2314461C}" presName="node" presStyleLbl="node1" presStyleIdx="0" presStyleCnt="5">
        <dgm:presLayoutVars>
          <dgm:bulletEnabled val="1"/>
        </dgm:presLayoutVars>
      </dgm:prSet>
      <dgm:spPr/>
      <dgm:t>
        <a:bodyPr/>
        <a:lstStyle/>
        <a:p>
          <a:endParaRPr lang="en-US"/>
        </a:p>
      </dgm:t>
    </dgm:pt>
    <dgm:pt modelId="{40651E08-190A-4216-ADC7-8206C5793B75}" type="pres">
      <dgm:prSet presAssocID="{3F491533-8DE0-434A-B34F-EF55CA53BDDC}" presName="sibTrans" presStyleLbl="sibTrans1D1" presStyleIdx="0" presStyleCnt="4"/>
      <dgm:spPr/>
      <dgm:t>
        <a:bodyPr/>
        <a:lstStyle/>
        <a:p>
          <a:endParaRPr lang="en-US"/>
        </a:p>
      </dgm:t>
    </dgm:pt>
    <dgm:pt modelId="{4DA7EBCA-D5BA-4F59-AF32-F0CB7370794F}" type="pres">
      <dgm:prSet presAssocID="{3F491533-8DE0-434A-B34F-EF55CA53BDDC}" presName="connectorText" presStyleLbl="sibTrans1D1" presStyleIdx="0" presStyleCnt="4"/>
      <dgm:spPr/>
      <dgm:t>
        <a:bodyPr/>
        <a:lstStyle/>
        <a:p>
          <a:endParaRPr lang="en-US"/>
        </a:p>
      </dgm:t>
    </dgm:pt>
    <dgm:pt modelId="{82C0E799-A326-466B-9825-522C995DDCBB}" type="pres">
      <dgm:prSet presAssocID="{181599C8-FC2A-4B38-885B-F19D2D43B25C}" presName="node" presStyleLbl="node1" presStyleIdx="1" presStyleCnt="5">
        <dgm:presLayoutVars>
          <dgm:bulletEnabled val="1"/>
        </dgm:presLayoutVars>
      </dgm:prSet>
      <dgm:spPr/>
      <dgm:t>
        <a:bodyPr/>
        <a:lstStyle/>
        <a:p>
          <a:endParaRPr lang="en-US"/>
        </a:p>
      </dgm:t>
    </dgm:pt>
    <dgm:pt modelId="{4DC5AA94-2CFF-4A90-965F-0445E80EE699}" type="pres">
      <dgm:prSet presAssocID="{1DB378FE-6D05-4FF0-9603-B15015CF1242}" presName="sibTrans" presStyleLbl="sibTrans1D1" presStyleIdx="1" presStyleCnt="4"/>
      <dgm:spPr/>
      <dgm:t>
        <a:bodyPr/>
        <a:lstStyle/>
        <a:p>
          <a:endParaRPr lang="en-US"/>
        </a:p>
      </dgm:t>
    </dgm:pt>
    <dgm:pt modelId="{0CF43FC8-2C2E-4531-9338-32B2CEA84180}" type="pres">
      <dgm:prSet presAssocID="{1DB378FE-6D05-4FF0-9603-B15015CF1242}" presName="connectorText" presStyleLbl="sibTrans1D1" presStyleIdx="1" presStyleCnt="4"/>
      <dgm:spPr/>
      <dgm:t>
        <a:bodyPr/>
        <a:lstStyle/>
        <a:p>
          <a:endParaRPr lang="en-US"/>
        </a:p>
      </dgm:t>
    </dgm:pt>
    <dgm:pt modelId="{9B2A9BFF-9106-4977-896D-76CD0B65A376}" type="pres">
      <dgm:prSet presAssocID="{FF97E68B-5692-417A-AB4E-BEA59E5C627B}" presName="node" presStyleLbl="node1" presStyleIdx="2" presStyleCnt="5">
        <dgm:presLayoutVars>
          <dgm:bulletEnabled val="1"/>
        </dgm:presLayoutVars>
      </dgm:prSet>
      <dgm:spPr/>
      <dgm:t>
        <a:bodyPr/>
        <a:lstStyle/>
        <a:p>
          <a:endParaRPr lang="en-US"/>
        </a:p>
      </dgm:t>
    </dgm:pt>
    <dgm:pt modelId="{FC08E42F-7C2E-48E8-A426-105AD760B81E}" type="pres">
      <dgm:prSet presAssocID="{9DAF3D89-E09B-4A78-9AD9-027A7996FC7E}" presName="sibTrans" presStyleLbl="sibTrans1D1" presStyleIdx="2" presStyleCnt="4"/>
      <dgm:spPr/>
      <dgm:t>
        <a:bodyPr/>
        <a:lstStyle/>
        <a:p>
          <a:endParaRPr lang="en-US"/>
        </a:p>
      </dgm:t>
    </dgm:pt>
    <dgm:pt modelId="{B23FB8E7-FE31-45C3-80DA-3453C190C163}" type="pres">
      <dgm:prSet presAssocID="{9DAF3D89-E09B-4A78-9AD9-027A7996FC7E}" presName="connectorText" presStyleLbl="sibTrans1D1" presStyleIdx="2" presStyleCnt="4"/>
      <dgm:spPr/>
      <dgm:t>
        <a:bodyPr/>
        <a:lstStyle/>
        <a:p>
          <a:endParaRPr lang="en-US"/>
        </a:p>
      </dgm:t>
    </dgm:pt>
    <dgm:pt modelId="{E9406B49-3B46-472D-92E0-7B4616D170F1}" type="pres">
      <dgm:prSet presAssocID="{64FE4D91-258B-4EE9-8EAD-391488B938A9}" presName="node" presStyleLbl="node1" presStyleIdx="3" presStyleCnt="5">
        <dgm:presLayoutVars>
          <dgm:bulletEnabled val="1"/>
        </dgm:presLayoutVars>
      </dgm:prSet>
      <dgm:spPr/>
      <dgm:t>
        <a:bodyPr/>
        <a:lstStyle/>
        <a:p>
          <a:endParaRPr lang="en-US"/>
        </a:p>
      </dgm:t>
    </dgm:pt>
    <dgm:pt modelId="{BE648E0D-ABA1-47B5-9BA3-A033CA6C08BB}" type="pres">
      <dgm:prSet presAssocID="{BD73B12F-D8BC-4EFF-983D-F5030760E687}" presName="sibTrans" presStyleLbl="sibTrans1D1" presStyleIdx="3" presStyleCnt="4"/>
      <dgm:spPr/>
      <dgm:t>
        <a:bodyPr/>
        <a:lstStyle/>
        <a:p>
          <a:endParaRPr lang="en-US"/>
        </a:p>
      </dgm:t>
    </dgm:pt>
    <dgm:pt modelId="{2766E0C8-B2FA-4CCC-BCA0-14C4EE613494}" type="pres">
      <dgm:prSet presAssocID="{BD73B12F-D8BC-4EFF-983D-F5030760E687}" presName="connectorText" presStyleLbl="sibTrans1D1" presStyleIdx="3" presStyleCnt="4"/>
      <dgm:spPr/>
      <dgm:t>
        <a:bodyPr/>
        <a:lstStyle/>
        <a:p>
          <a:endParaRPr lang="en-US"/>
        </a:p>
      </dgm:t>
    </dgm:pt>
    <dgm:pt modelId="{A07D6019-F4ED-4C2D-BE3F-DA83A23FC9FC}" type="pres">
      <dgm:prSet presAssocID="{2029B1CE-ED0D-4E38-B94A-3C278B707A13}" presName="node" presStyleLbl="node1" presStyleIdx="4" presStyleCnt="5">
        <dgm:presLayoutVars>
          <dgm:bulletEnabled val="1"/>
        </dgm:presLayoutVars>
      </dgm:prSet>
      <dgm:spPr/>
      <dgm:t>
        <a:bodyPr/>
        <a:lstStyle/>
        <a:p>
          <a:endParaRPr lang="en-US"/>
        </a:p>
      </dgm:t>
    </dgm:pt>
  </dgm:ptLst>
  <dgm:cxnLst>
    <dgm:cxn modelId="{16124DD8-69B8-4380-BDBA-8B37E6E1237F}" type="presOf" srcId="{BD73B12F-D8BC-4EFF-983D-F5030760E687}" destId="{BE648E0D-ABA1-47B5-9BA3-A033CA6C08BB}" srcOrd="0" destOrd="0" presId="urn:microsoft.com/office/officeart/2016/7/layout/RepeatingBendingProcessNew"/>
    <dgm:cxn modelId="{F249741D-321A-470E-97CD-F64B7755F67F}" type="presOf" srcId="{9DAF3D89-E09B-4A78-9AD9-027A7996FC7E}" destId="{FC08E42F-7C2E-48E8-A426-105AD760B81E}" srcOrd="0" destOrd="0" presId="urn:microsoft.com/office/officeart/2016/7/layout/RepeatingBendingProcessNew"/>
    <dgm:cxn modelId="{82D94611-350D-4EDA-8848-91712D1C2D45}" srcId="{382A3B9E-63FD-4FCB-BBA4-E28F4C84E2A1}" destId="{181599C8-FC2A-4B38-885B-F19D2D43B25C}" srcOrd="1" destOrd="0" parTransId="{C5EE8AA7-441E-42B3-880C-3522B1A7A4C4}" sibTransId="{1DB378FE-6D05-4FF0-9603-B15015CF1242}"/>
    <dgm:cxn modelId="{146255CA-4FFF-45C9-A571-5E4887C0F970}" type="presOf" srcId="{1DB378FE-6D05-4FF0-9603-B15015CF1242}" destId="{0CF43FC8-2C2E-4531-9338-32B2CEA84180}" srcOrd="1" destOrd="0" presId="urn:microsoft.com/office/officeart/2016/7/layout/RepeatingBendingProcessNew"/>
    <dgm:cxn modelId="{2EEF0EB5-CB58-4457-B057-F16E43FB631D}" type="presOf" srcId="{1DB378FE-6D05-4FF0-9603-B15015CF1242}" destId="{4DC5AA94-2CFF-4A90-965F-0445E80EE699}" srcOrd="0" destOrd="0" presId="urn:microsoft.com/office/officeart/2016/7/layout/RepeatingBendingProcessNew"/>
    <dgm:cxn modelId="{0BFF169C-DDC5-4E76-85DD-D0460ABAA4B5}" type="presOf" srcId="{BD73B12F-D8BC-4EFF-983D-F5030760E687}" destId="{2766E0C8-B2FA-4CCC-BCA0-14C4EE613494}" srcOrd="1" destOrd="0" presId="urn:microsoft.com/office/officeart/2016/7/layout/RepeatingBendingProcessNew"/>
    <dgm:cxn modelId="{AFF33C01-46A1-401A-A4B0-A296661579C9}" type="presOf" srcId="{3F491533-8DE0-434A-B34F-EF55CA53BDDC}" destId="{40651E08-190A-4216-ADC7-8206C5793B75}" srcOrd="0" destOrd="0" presId="urn:microsoft.com/office/officeart/2016/7/layout/RepeatingBendingProcessNew"/>
    <dgm:cxn modelId="{021ED7D2-510F-444B-9F50-C61E9AA13B1C}" type="presOf" srcId="{64FE4D91-258B-4EE9-8EAD-391488B938A9}" destId="{E9406B49-3B46-472D-92E0-7B4616D170F1}" srcOrd="0" destOrd="0" presId="urn:microsoft.com/office/officeart/2016/7/layout/RepeatingBendingProcessNew"/>
    <dgm:cxn modelId="{D3A19FB3-EE6E-4216-BF96-BD27D4B1B6D2}" srcId="{382A3B9E-63FD-4FCB-BBA4-E28F4C84E2A1}" destId="{FF97E68B-5692-417A-AB4E-BEA59E5C627B}" srcOrd="2" destOrd="0" parTransId="{5D6194CD-F38A-4E90-80A9-3724A7DC027B}" sibTransId="{9DAF3D89-E09B-4A78-9AD9-027A7996FC7E}"/>
    <dgm:cxn modelId="{11F237CB-637F-4AD1-B176-FD0B0B7700AC}" type="presOf" srcId="{382A3B9E-63FD-4FCB-BBA4-E28F4C84E2A1}" destId="{8F8F4333-1935-4138-AE6B-0108B7F8D12F}" srcOrd="0" destOrd="0" presId="urn:microsoft.com/office/officeart/2016/7/layout/RepeatingBendingProcessNew"/>
    <dgm:cxn modelId="{DBA4A7F8-5BF2-4B86-B8A1-E06B09D46F22}" type="presOf" srcId="{9DAF3D89-E09B-4A78-9AD9-027A7996FC7E}" destId="{B23FB8E7-FE31-45C3-80DA-3453C190C163}" srcOrd="1" destOrd="0" presId="urn:microsoft.com/office/officeart/2016/7/layout/RepeatingBendingProcessNew"/>
    <dgm:cxn modelId="{69BB0658-0457-40BD-9960-BE52A0C2C6C7}" srcId="{382A3B9E-63FD-4FCB-BBA4-E28F4C84E2A1}" destId="{2029B1CE-ED0D-4E38-B94A-3C278B707A13}" srcOrd="4" destOrd="0" parTransId="{4DBFCCAD-C863-4911-A368-F5738CDFDAD4}" sibTransId="{7B875C7F-DE9A-433E-B897-7894477AF6CF}"/>
    <dgm:cxn modelId="{DB9B478D-EA5F-481A-AC0A-158B6240E152}" srcId="{382A3B9E-63FD-4FCB-BBA4-E28F4C84E2A1}" destId="{B86055D4-EF26-43B0-92E1-B12A2314461C}" srcOrd="0" destOrd="0" parTransId="{1532D64E-632B-4457-B3FD-1449ADBF020F}" sibTransId="{3F491533-8DE0-434A-B34F-EF55CA53BDDC}"/>
    <dgm:cxn modelId="{B934A1A1-3B1B-4AA7-BE81-D4B4AC858A49}" type="presOf" srcId="{FF97E68B-5692-417A-AB4E-BEA59E5C627B}" destId="{9B2A9BFF-9106-4977-896D-76CD0B65A376}" srcOrd="0" destOrd="0" presId="urn:microsoft.com/office/officeart/2016/7/layout/RepeatingBendingProcessNew"/>
    <dgm:cxn modelId="{61A843E5-16D8-4AC0-A340-578ECE5CBF5D}" type="presOf" srcId="{3F491533-8DE0-434A-B34F-EF55CA53BDDC}" destId="{4DA7EBCA-D5BA-4F59-AF32-F0CB7370794F}" srcOrd="1" destOrd="0" presId="urn:microsoft.com/office/officeart/2016/7/layout/RepeatingBendingProcessNew"/>
    <dgm:cxn modelId="{C87791CB-6DC3-4729-8F0F-37EB5749FCAC}" type="presOf" srcId="{2029B1CE-ED0D-4E38-B94A-3C278B707A13}" destId="{A07D6019-F4ED-4C2D-BE3F-DA83A23FC9FC}" srcOrd="0" destOrd="0" presId="urn:microsoft.com/office/officeart/2016/7/layout/RepeatingBendingProcessNew"/>
    <dgm:cxn modelId="{F7D04E5C-E7E3-4604-8B94-E269C33EB2A4}" type="presOf" srcId="{181599C8-FC2A-4B38-885B-F19D2D43B25C}" destId="{82C0E799-A326-466B-9825-522C995DDCBB}" srcOrd="0" destOrd="0" presId="urn:microsoft.com/office/officeart/2016/7/layout/RepeatingBendingProcessNew"/>
    <dgm:cxn modelId="{DD2A26FE-7B81-4F96-BB73-519698E0CFA7}" srcId="{382A3B9E-63FD-4FCB-BBA4-E28F4C84E2A1}" destId="{64FE4D91-258B-4EE9-8EAD-391488B938A9}" srcOrd="3" destOrd="0" parTransId="{0BEB391D-7E06-4211-9332-6BC60336F2C3}" sibTransId="{BD73B12F-D8BC-4EFF-983D-F5030760E687}"/>
    <dgm:cxn modelId="{B42F2477-8463-485D-9943-031131810036}" type="presOf" srcId="{B86055D4-EF26-43B0-92E1-B12A2314461C}" destId="{F57245CD-7283-47A7-A581-F70A2409FE0C}" srcOrd="0" destOrd="0" presId="urn:microsoft.com/office/officeart/2016/7/layout/RepeatingBendingProcessNew"/>
    <dgm:cxn modelId="{CCDA9796-B532-4185-B687-DC0A54432E85}" type="presParOf" srcId="{8F8F4333-1935-4138-AE6B-0108B7F8D12F}" destId="{F57245CD-7283-47A7-A581-F70A2409FE0C}" srcOrd="0" destOrd="0" presId="urn:microsoft.com/office/officeart/2016/7/layout/RepeatingBendingProcessNew"/>
    <dgm:cxn modelId="{D1649543-B8B9-4CE7-9E3B-28E0257CD7FE}" type="presParOf" srcId="{8F8F4333-1935-4138-AE6B-0108B7F8D12F}" destId="{40651E08-190A-4216-ADC7-8206C5793B75}" srcOrd="1" destOrd="0" presId="urn:microsoft.com/office/officeart/2016/7/layout/RepeatingBendingProcessNew"/>
    <dgm:cxn modelId="{3680AD68-8488-4A2F-A466-44D44833EAA7}" type="presParOf" srcId="{40651E08-190A-4216-ADC7-8206C5793B75}" destId="{4DA7EBCA-D5BA-4F59-AF32-F0CB7370794F}" srcOrd="0" destOrd="0" presId="urn:microsoft.com/office/officeart/2016/7/layout/RepeatingBendingProcessNew"/>
    <dgm:cxn modelId="{770007E7-84F1-4D86-B5F7-78465E7A6D4E}" type="presParOf" srcId="{8F8F4333-1935-4138-AE6B-0108B7F8D12F}" destId="{82C0E799-A326-466B-9825-522C995DDCBB}" srcOrd="2" destOrd="0" presId="urn:microsoft.com/office/officeart/2016/7/layout/RepeatingBendingProcessNew"/>
    <dgm:cxn modelId="{6824C500-DBA5-4AAB-8E0C-2B0AA8C5180F}" type="presParOf" srcId="{8F8F4333-1935-4138-AE6B-0108B7F8D12F}" destId="{4DC5AA94-2CFF-4A90-965F-0445E80EE699}" srcOrd="3" destOrd="0" presId="urn:microsoft.com/office/officeart/2016/7/layout/RepeatingBendingProcessNew"/>
    <dgm:cxn modelId="{2E400BBB-61A4-4F0B-B72B-D07E175F6745}" type="presParOf" srcId="{4DC5AA94-2CFF-4A90-965F-0445E80EE699}" destId="{0CF43FC8-2C2E-4531-9338-32B2CEA84180}" srcOrd="0" destOrd="0" presId="urn:microsoft.com/office/officeart/2016/7/layout/RepeatingBendingProcessNew"/>
    <dgm:cxn modelId="{56B87F6A-7D37-43F3-8397-638098074858}" type="presParOf" srcId="{8F8F4333-1935-4138-AE6B-0108B7F8D12F}" destId="{9B2A9BFF-9106-4977-896D-76CD0B65A376}" srcOrd="4" destOrd="0" presId="urn:microsoft.com/office/officeart/2016/7/layout/RepeatingBendingProcessNew"/>
    <dgm:cxn modelId="{B086B0E9-7DAA-462E-BC63-344D90692A0D}" type="presParOf" srcId="{8F8F4333-1935-4138-AE6B-0108B7F8D12F}" destId="{FC08E42F-7C2E-48E8-A426-105AD760B81E}" srcOrd="5" destOrd="0" presId="urn:microsoft.com/office/officeart/2016/7/layout/RepeatingBendingProcessNew"/>
    <dgm:cxn modelId="{CCCF8221-7773-4DED-89B9-2BACEE08293D}" type="presParOf" srcId="{FC08E42F-7C2E-48E8-A426-105AD760B81E}" destId="{B23FB8E7-FE31-45C3-80DA-3453C190C163}" srcOrd="0" destOrd="0" presId="urn:microsoft.com/office/officeart/2016/7/layout/RepeatingBendingProcessNew"/>
    <dgm:cxn modelId="{8C9EF7A4-E440-4C06-BF59-3B5A396271BC}" type="presParOf" srcId="{8F8F4333-1935-4138-AE6B-0108B7F8D12F}" destId="{E9406B49-3B46-472D-92E0-7B4616D170F1}" srcOrd="6" destOrd="0" presId="urn:microsoft.com/office/officeart/2016/7/layout/RepeatingBendingProcessNew"/>
    <dgm:cxn modelId="{FA678A56-76CB-44B4-9773-AB9FE28E0D5D}" type="presParOf" srcId="{8F8F4333-1935-4138-AE6B-0108B7F8D12F}" destId="{BE648E0D-ABA1-47B5-9BA3-A033CA6C08BB}" srcOrd="7" destOrd="0" presId="urn:microsoft.com/office/officeart/2016/7/layout/RepeatingBendingProcessNew"/>
    <dgm:cxn modelId="{74A0ED4C-F363-4C8A-98B7-9848E4288DD5}" type="presParOf" srcId="{BE648E0D-ABA1-47B5-9BA3-A033CA6C08BB}" destId="{2766E0C8-B2FA-4CCC-BCA0-14C4EE613494}" srcOrd="0" destOrd="0" presId="urn:microsoft.com/office/officeart/2016/7/layout/RepeatingBendingProcessNew"/>
    <dgm:cxn modelId="{5335B691-8A2F-4EC6-8F86-C793397343B4}" type="presParOf" srcId="{8F8F4333-1935-4138-AE6B-0108B7F8D12F}" destId="{A07D6019-F4ED-4C2D-BE3F-DA83A23FC9FC}"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5CD2B67-CC26-41DA-B4C9-4B028646D87D}"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F75E7546-8BC7-446D-900B-9AD16ADEE29A}">
      <dgm:prSet/>
      <dgm:spPr/>
      <dgm:t>
        <a:bodyPr/>
        <a:lstStyle/>
        <a:p>
          <a:r>
            <a:rPr lang="en-US"/>
            <a:t>Gives description of the district and the bargaining unit​</a:t>
          </a:r>
        </a:p>
      </dgm:t>
    </dgm:pt>
    <dgm:pt modelId="{EEB88502-E366-4DEB-B28C-E73A085A234F}" type="parTrans" cxnId="{D238FBF3-3675-4EC4-B4F6-79773C35ECD0}">
      <dgm:prSet/>
      <dgm:spPr/>
      <dgm:t>
        <a:bodyPr/>
        <a:lstStyle/>
        <a:p>
          <a:endParaRPr lang="en-US"/>
        </a:p>
      </dgm:t>
    </dgm:pt>
    <dgm:pt modelId="{B4B8F159-E3D2-43B4-98ED-EAD88D37374D}" type="sibTrans" cxnId="{D238FBF3-3675-4EC4-B4F6-79773C35ECD0}">
      <dgm:prSet/>
      <dgm:spPr/>
      <dgm:t>
        <a:bodyPr/>
        <a:lstStyle/>
        <a:p>
          <a:endParaRPr lang="en-US"/>
        </a:p>
      </dgm:t>
    </dgm:pt>
    <dgm:pt modelId="{584B776A-948B-4A3C-9D7A-10A3E4787ED1}">
      <dgm:prSet/>
      <dgm:spPr/>
      <dgm:t>
        <a:bodyPr/>
        <a:lstStyle/>
        <a:p>
          <a:r>
            <a:rPr lang="en-US"/>
            <a:t>Gives employment background of grievant and other pertinent information​</a:t>
          </a:r>
        </a:p>
      </dgm:t>
    </dgm:pt>
    <dgm:pt modelId="{456A5A50-32DA-4B77-9553-577E1D69DCD4}" type="parTrans" cxnId="{437B744F-0861-453D-AE69-F48270F551C6}">
      <dgm:prSet/>
      <dgm:spPr/>
      <dgm:t>
        <a:bodyPr/>
        <a:lstStyle/>
        <a:p>
          <a:endParaRPr lang="en-US"/>
        </a:p>
      </dgm:t>
    </dgm:pt>
    <dgm:pt modelId="{27051182-B5F1-48C8-8624-35ACBF6E074C}" type="sibTrans" cxnId="{437B744F-0861-453D-AE69-F48270F551C6}">
      <dgm:prSet/>
      <dgm:spPr/>
      <dgm:t>
        <a:bodyPr/>
        <a:lstStyle/>
        <a:p>
          <a:endParaRPr lang="en-US"/>
        </a:p>
      </dgm:t>
    </dgm:pt>
    <dgm:pt modelId="{190F0B57-AC23-4AAD-8993-7759666F05C2}">
      <dgm:prSet/>
      <dgm:spPr/>
      <dgm:t>
        <a:bodyPr/>
        <a:lstStyle/>
        <a:p>
          <a:r>
            <a:rPr lang="en-US"/>
            <a:t>States the action which gave rise to the grievance</a:t>
          </a:r>
        </a:p>
      </dgm:t>
    </dgm:pt>
    <dgm:pt modelId="{E5E682D9-C38B-4789-8970-D70CC1F2C46C}" type="parTrans" cxnId="{6922135D-364F-4ED1-876D-C656B55C4CF9}">
      <dgm:prSet/>
      <dgm:spPr/>
      <dgm:t>
        <a:bodyPr/>
        <a:lstStyle/>
        <a:p>
          <a:endParaRPr lang="en-US"/>
        </a:p>
      </dgm:t>
    </dgm:pt>
    <dgm:pt modelId="{1F6406A9-D08D-48AA-B8F3-805CEA69861E}" type="sibTrans" cxnId="{6922135D-364F-4ED1-876D-C656B55C4CF9}">
      <dgm:prSet/>
      <dgm:spPr/>
      <dgm:t>
        <a:bodyPr/>
        <a:lstStyle/>
        <a:p>
          <a:endParaRPr lang="en-US"/>
        </a:p>
      </dgm:t>
    </dgm:pt>
    <dgm:pt modelId="{669938B0-D6CB-4A9A-AA26-C2DA33ABBF2D}">
      <dgm:prSet/>
      <dgm:spPr/>
      <dgm:t>
        <a:bodyPr/>
        <a:lstStyle/>
        <a:p>
          <a:r>
            <a:rPr lang="en-US"/>
            <a:t>States the issues to be decided</a:t>
          </a:r>
        </a:p>
      </dgm:t>
    </dgm:pt>
    <dgm:pt modelId="{287985B4-6960-4884-94D6-41367B9B67F6}" type="parTrans" cxnId="{22ACB629-F550-454A-B399-E784F87289C8}">
      <dgm:prSet/>
      <dgm:spPr/>
      <dgm:t>
        <a:bodyPr/>
        <a:lstStyle/>
        <a:p>
          <a:endParaRPr lang="en-US"/>
        </a:p>
      </dgm:t>
    </dgm:pt>
    <dgm:pt modelId="{51AEFCD2-E9BE-4A88-B6D0-DB43CB50CABC}" type="sibTrans" cxnId="{22ACB629-F550-454A-B399-E784F87289C8}">
      <dgm:prSet/>
      <dgm:spPr/>
      <dgm:t>
        <a:bodyPr/>
        <a:lstStyle/>
        <a:p>
          <a:endParaRPr lang="en-US"/>
        </a:p>
      </dgm:t>
    </dgm:pt>
    <dgm:pt modelId="{83485370-4BE4-4D05-94B6-7E0E53B18714}" type="pres">
      <dgm:prSet presAssocID="{45CD2B67-CC26-41DA-B4C9-4B028646D87D}" presName="diagram" presStyleCnt="0">
        <dgm:presLayoutVars>
          <dgm:dir/>
          <dgm:resizeHandles val="exact"/>
        </dgm:presLayoutVars>
      </dgm:prSet>
      <dgm:spPr/>
      <dgm:t>
        <a:bodyPr/>
        <a:lstStyle/>
        <a:p>
          <a:endParaRPr lang="en-US"/>
        </a:p>
      </dgm:t>
    </dgm:pt>
    <dgm:pt modelId="{103B3ADE-4083-44CA-847D-422F318C6B1E}" type="pres">
      <dgm:prSet presAssocID="{F75E7546-8BC7-446D-900B-9AD16ADEE29A}" presName="node" presStyleLbl="node1" presStyleIdx="0" presStyleCnt="4">
        <dgm:presLayoutVars>
          <dgm:bulletEnabled val="1"/>
        </dgm:presLayoutVars>
      </dgm:prSet>
      <dgm:spPr/>
      <dgm:t>
        <a:bodyPr/>
        <a:lstStyle/>
        <a:p>
          <a:endParaRPr lang="en-US"/>
        </a:p>
      </dgm:t>
    </dgm:pt>
    <dgm:pt modelId="{7F76205B-D053-4208-9EBF-389AD499AB28}" type="pres">
      <dgm:prSet presAssocID="{B4B8F159-E3D2-43B4-98ED-EAD88D37374D}" presName="sibTrans" presStyleCnt="0"/>
      <dgm:spPr/>
    </dgm:pt>
    <dgm:pt modelId="{624A778D-347B-468B-8093-39C0DEAEB09B}" type="pres">
      <dgm:prSet presAssocID="{584B776A-948B-4A3C-9D7A-10A3E4787ED1}" presName="node" presStyleLbl="node1" presStyleIdx="1" presStyleCnt="4">
        <dgm:presLayoutVars>
          <dgm:bulletEnabled val="1"/>
        </dgm:presLayoutVars>
      </dgm:prSet>
      <dgm:spPr/>
      <dgm:t>
        <a:bodyPr/>
        <a:lstStyle/>
        <a:p>
          <a:endParaRPr lang="en-US"/>
        </a:p>
      </dgm:t>
    </dgm:pt>
    <dgm:pt modelId="{39A1FE1C-C271-4358-A55B-9FD8B88DFCF6}" type="pres">
      <dgm:prSet presAssocID="{27051182-B5F1-48C8-8624-35ACBF6E074C}" presName="sibTrans" presStyleCnt="0"/>
      <dgm:spPr/>
    </dgm:pt>
    <dgm:pt modelId="{FD07B8E9-C144-4303-AE36-C881B747E2DE}" type="pres">
      <dgm:prSet presAssocID="{190F0B57-AC23-4AAD-8993-7759666F05C2}" presName="node" presStyleLbl="node1" presStyleIdx="2" presStyleCnt="4">
        <dgm:presLayoutVars>
          <dgm:bulletEnabled val="1"/>
        </dgm:presLayoutVars>
      </dgm:prSet>
      <dgm:spPr/>
      <dgm:t>
        <a:bodyPr/>
        <a:lstStyle/>
        <a:p>
          <a:endParaRPr lang="en-US"/>
        </a:p>
      </dgm:t>
    </dgm:pt>
    <dgm:pt modelId="{B8E6957C-5AEB-45AE-8346-D937B1B8A1CE}" type="pres">
      <dgm:prSet presAssocID="{1F6406A9-D08D-48AA-B8F3-805CEA69861E}" presName="sibTrans" presStyleCnt="0"/>
      <dgm:spPr/>
    </dgm:pt>
    <dgm:pt modelId="{2FCCC67C-774F-43BB-99C1-5595DD11D2CF}" type="pres">
      <dgm:prSet presAssocID="{669938B0-D6CB-4A9A-AA26-C2DA33ABBF2D}" presName="node" presStyleLbl="node1" presStyleIdx="3" presStyleCnt="4">
        <dgm:presLayoutVars>
          <dgm:bulletEnabled val="1"/>
        </dgm:presLayoutVars>
      </dgm:prSet>
      <dgm:spPr/>
      <dgm:t>
        <a:bodyPr/>
        <a:lstStyle/>
        <a:p>
          <a:endParaRPr lang="en-US"/>
        </a:p>
      </dgm:t>
    </dgm:pt>
  </dgm:ptLst>
  <dgm:cxnLst>
    <dgm:cxn modelId="{D238FBF3-3675-4EC4-B4F6-79773C35ECD0}" srcId="{45CD2B67-CC26-41DA-B4C9-4B028646D87D}" destId="{F75E7546-8BC7-446D-900B-9AD16ADEE29A}" srcOrd="0" destOrd="0" parTransId="{EEB88502-E366-4DEB-B28C-E73A085A234F}" sibTransId="{B4B8F159-E3D2-43B4-98ED-EAD88D37374D}"/>
    <dgm:cxn modelId="{22ACB629-F550-454A-B399-E784F87289C8}" srcId="{45CD2B67-CC26-41DA-B4C9-4B028646D87D}" destId="{669938B0-D6CB-4A9A-AA26-C2DA33ABBF2D}" srcOrd="3" destOrd="0" parTransId="{287985B4-6960-4884-94D6-41367B9B67F6}" sibTransId="{51AEFCD2-E9BE-4A88-B6D0-DB43CB50CABC}"/>
    <dgm:cxn modelId="{9013367A-E4D4-46A6-B2B9-A23A6B6C7A54}" type="presOf" srcId="{45CD2B67-CC26-41DA-B4C9-4B028646D87D}" destId="{83485370-4BE4-4D05-94B6-7E0E53B18714}" srcOrd="0" destOrd="0" presId="urn:microsoft.com/office/officeart/2005/8/layout/default"/>
    <dgm:cxn modelId="{437B744F-0861-453D-AE69-F48270F551C6}" srcId="{45CD2B67-CC26-41DA-B4C9-4B028646D87D}" destId="{584B776A-948B-4A3C-9D7A-10A3E4787ED1}" srcOrd="1" destOrd="0" parTransId="{456A5A50-32DA-4B77-9553-577E1D69DCD4}" sibTransId="{27051182-B5F1-48C8-8624-35ACBF6E074C}"/>
    <dgm:cxn modelId="{E643D3D2-31E1-4D3B-9955-4AEC2DCA5C68}" type="presOf" srcId="{190F0B57-AC23-4AAD-8993-7759666F05C2}" destId="{FD07B8E9-C144-4303-AE36-C881B747E2DE}" srcOrd="0" destOrd="0" presId="urn:microsoft.com/office/officeart/2005/8/layout/default"/>
    <dgm:cxn modelId="{1EAE24FB-E417-41BE-AD10-21203CA705F4}" type="presOf" srcId="{584B776A-948B-4A3C-9D7A-10A3E4787ED1}" destId="{624A778D-347B-468B-8093-39C0DEAEB09B}" srcOrd="0" destOrd="0" presId="urn:microsoft.com/office/officeart/2005/8/layout/default"/>
    <dgm:cxn modelId="{8392979A-EADA-438D-B8D2-DEEDD754948F}" type="presOf" srcId="{669938B0-D6CB-4A9A-AA26-C2DA33ABBF2D}" destId="{2FCCC67C-774F-43BB-99C1-5595DD11D2CF}" srcOrd="0" destOrd="0" presId="urn:microsoft.com/office/officeart/2005/8/layout/default"/>
    <dgm:cxn modelId="{6922135D-364F-4ED1-876D-C656B55C4CF9}" srcId="{45CD2B67-CC26-41DA-B4C9-4B028646D87D}" destId="{190F0B57-AC23-4AAD-8993-7759666F05C2}" srcOrd="2" destOrd="0" parTransId="{E5E682D9-C38B-4789-8970-D70CC1F2C46C}" sibTransId="{1F6406A9-D08D-48AA-B8F3-805CEA69861E}"/>
    <dgm:cxn modelId="{020DEEB4-8D7A-4EE1-8172-52ECC2B7705F}" type="presOf" srcId="{F75E7546-8BC7-446D-900B-9AD16ADEE29A}" destId="{103B3ADE-4083-44CA-847D-422F318C6B1E}" srcOrd="0" destOrd="0" presId="urn:microsoft.com/office/officeart/2005/8/layout/default"/>
    <dgm:cxn modelId="{CD58C0C4-34F1-4CF4-8E46-20DDE38A5600}" type="presParOf" srcId="{83485370-4BE4-4D05-94B6-7E0E53B18714}" destId="{103B3ADE-4083-44CA-847D-422F318C6B1E}" srcOrd="0" destOrd="0" presId="urn:microsoft.com/office/officeart/2005/8/layout/default"/>
    <dgm:cxn modelId="{62F96412-31C2-4AE2-8778-038C5C37ECDA}" type="presParOf" srcId="{83485370-4BE4-4D05-94B6-7E0E53B18714}" destId="{7F76205B-D053-4208-9EBF-389AD499AB28}" srcOrd="1" destOrd="0" presId="urn:microsoft.com/office/officeart/2005/8/layout/default"/>
    <dgm:cxn modelId="{5C7420EE-2C3A-4766-923D-D991490EC736}" type="presParOf" srcId="{83485370-4BE4-4D05-94B6-7E0E53B18714}" destId="{624A778D-347B-468B-8093-39C0DEAEB09B}" srcOrd="2" destOrd="0" presId="urn:microsoft.com/office/officeart/2005/8/layout/default"/>
    <dgm:cxn modelId="{5E812703-62FD-43E6-8281-37C5DA921F23}" type="presParOf" srcId="{83485370-4BE4-4D05-94B6-7E0E53B18714}" destId="{39A1FE1C-C271-4358-A55B-9FD8B88DFCF6}" srcOrd="3" destOrd="0" presId="urn:microsoft.com/office/officeart/2005/8/layout/default"/>
    <dgm:cxn modelId="{204E3194-4F8A-4EE0-B34D-4CEDE4F8BCC1}" type="presParOf" srcId="{83485370-4BE4-4D05-94B6-7E0E53B18714}" destId="{FD07B8E9-C144-4303-AE36-C881B747E2DE}" srcOrd="4" destOrd="0" presId="urn:microsoft.com/office/officeart/2005/8/layout/default"/>
    <dgm:cxn modelId="{176CE1ED-A724-41AC-94CC-0BEAC448FC9E}" type="presParOf" srcId="{83485370-4BE4-4D05-94B6-7E0E53B18714}" destId="{B8E6957C-5AEB-45AE-8346-D937B1B8A1CE}" srcOrd="5" destOrd="0" presId="urn:microsoft.com/office/officeart/2005/8/layout/default"/>
    <dgm:cxn modelId="{15864536-131E-4DBA-B899-A08B05615379}" type="presParOf" srcId="{83485370-4BE4-4D05-94B6-7E0E53B18714}" destId="{2FCCC67C-774F-43BB-99C1-5595DD11D2C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5CD2B67-CC26-41DA-B4C9-4B028646D87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F75E7546-8BC7-446D-900B-9AD16ADEE29A}">
      <dgm:prSet/>
      <dgm:spPr/>
      <dgm:t>
        <a:bodyPr/>
        <a:lstStyle/>
        <a:p>
          <a:r>
            <a:rPr lang="en-US">
              <a:latin typeface="Calibri Light" panose="020F0302020204030204"/>
            </a:rPr>
            <a:t>Summarizes</a:t>
          </a:r>
          <a:endParaRPr lang="en-US"/>
        </a:p>
      </dgm:t>
    </dgm:pt>
    <dgm:pt modelId="{EEB88502-E366-4DEB-B28C-E73A085A234F}" type="parTrans" cxnId="{D238FBF3-3675-4EC4-B4F6-79773C35ECD0}">
      <dgm:prSet/>
      <dgm:spPr/>
      <dgm:t>
        <a:bodyPr/>
        <a:lstStyle/>
        <a:p>
          <a:endParaRPr lang="en-US"/>
        </a:p>
      </dgm:t>
    </dgm:pt>
    <dgm:pt modelId="{B4B8F159-E3D2-43B4-98ED-EAD88D37374D}" type="sibTrans" cxnId="{D238FBF3-3675-4EC4-B4F6-79773C35ECD0}">
      <dgm:prSet/>
      <dgm:spPr/>
      <dgm:t>
        <a:bodyPr/>
        <a:lstStyle/>
        <a:p>
          <a:endParaRPr lang="en-US"/>
        </a:p>
      </dgm:t>
    </dgm:pt>
    <dgm:pt modelId="{584B776A-948B-4A3C-9D7A-10A3E4787ED1}">
      <dgm:prSet/>
      <dgm:spPr/>
      <dgm:t>
        <a:bodyPr/>
        <a:lstStyle/>
        <a:p>
          <a:pPr rtl="0"/>
          <a:r>
            <a:rPr lang="en-US">
              <a:latin typeface="Calibri Light" panose="020F0302020204030204"/>
            </a:rPr>
            <a:t>States the remedy</a:t>
          </a:r>
          <a:endParaRPr lang="en-US"/>
        </a:p>
      </dgm:t>
    </dgm:pt>
    <dgm:pt modelId="{456A5A50-32DA-4B77-9553-577E1D69DCD4}" type="parTrans" cxnId="{437B744F-0861-453D-AE69-F48270F551C6}">
      <dgm:prSet/>
      <dgm:spPr/>
      <dgm:t>
        <a:bodyPr/>
        <a:lstStyle/>
        <a:p>
          <a:endParaRPr lang="en-US"/>
        </a:p>
      </dgm:t>
    </dgm:pt>
    <dgm:pt modelId="{27051182-B5F1-48C8-8624-35ACBF6E074C}" type="sibTrans" cxnId="{437B744F-0861-453D-AE69-F48270F551C6}">
      <dgm:prSet/>
      <dgm:spPr/>
      <dgm:t>
        <a:bodyPr/>
        <a:lstStyle/>
        <a:p>
          <a:endParaRPr lang="en-US"/>
        </a:p>
      </dgm:t>
    </dgm:pt>
    <dgm:pt modelId="{10D44B76-F757-45D1-B3F8-0055D100418B}">
      <dgm:prSet phldr="0"/>
      <dgm:spPr/>
      <dgm:t>
        <a:bodyPr/>
        <a:lstStyle/>
        <a:p>
          <a:pPr rtl="0"/>
          <a:r>
            <a:rPr lang="en-US"/>
            <a:t>Identifies the entitlements (contract provisions; laws; practices; etc.)</a:t>
          </a:r>
        </a:p>
      </dgm:t>
    </dgm:pt>
    <dgm:pt modelId="{7047D600-4DFC-49B7-A893-96D9AEAB1678}" type="parTrans" cxnId="{806C035D-0813-42B3-B53C-E279C0B01265}">
      <dgm:prSet/>
      <dgm:spPr/>
    </dgm:pt>
    <dgm:pt modelId="{010C4F1C-C132-4D51-B80E-A09DD2613279}" type="sibTrans" cxnId="{806C035D-0813-42B3-B53C-E279C0B01265}">
      <dgm:prSet/>
      <dgm:spPr/>
    </dgm:pt>
    <dgm:pt modelId="{A2219701-E967-4783-8A0F-3D7DDF188F0F}">
      <dgm:prSet phldr="0"/>
      <dgm:spPr/>
      <dgm:t>
        <a:bodyPr/>
        <a:lstStyle/>
        <a:p>
          <a:r>
            <a:rPr lang="en-US"/>
            <a:t>Explains what you intend to prove and evidence you will introduce grievance</a:t>
          </a:r>
        </a:p>
      </dgm:t>
    </dgm:pt>
    <dgm:pt modelId="{0DF74850-7197-42D0-AF6E-1106655E4787}" type="parTrans" cxnId="{BA00DCCF-BC27-4168-86B2-0DBE3D81A410}">
      <dgm:prSet/>
      <dgm:spPr/>
    </dgm:pt>
    <dgm:pt modelId="{F1F61930-1F21-4EBA-8B23-76A7ACEF68EC}" type="sibTrans" cxnId="{BA00DCCF-BC27-4168-86B2-0DBE3D81A410}">
      <dgm:prSet/>
      <dgm:spPr/>
    </dgm:pt>
    <dgm:pt modelId="{83485370-4BE4-4D05-94B6-7E0E53B18714}" type="pres">
      <dgm:prSet presAssocID="{45CD2B67-CC26-41DA-B4C9-4B028646D87D}" presName="diagram" presStyleCnt="0">
        <dgm:presLayoutVars>
          <dgm:dir/>
          <dgm:resizeHandles val="exact"/>
        </dgm:presLayoutVars>
      </dgm:prSet>
      <dgm:spPr/>
      <dgm:t>
        <a:bodyPr/>
        <a:lstStyle/>
        <a:p>
          <a:endParaRPr lang="en-US"/>
        </a:p>
      </dgm:t>
    </dgm:pt>
    <dgm:pt modelId="{AACA4DBF-33DB-4B86-8B53-EAC668B36120}" type="pres">
      <dgm:prSet presAssocID="{10D44B76-F757-45D1-B3F8-0055D100418B}" presName="node" presStyleLbl="node1" presStyleIdx="0" presStyleCnt="4">
        <dgm:presLayoutVars>
          <dgm:bulletEnabled val="1"/>
        </dgm:presLayoutVars>
      </dgm:prSet>
      <dgm:spPr/>
      <dgm:t>
        <a:bodyPr/>
        <a:lstStyle/>
        <a:p>
          <a:endParaRPr lang="en-US"/>
        </a:p>
      </dgm:t>
    </dgm:pt>
    <dgm:pt modelId="{3C97EA3E-513D-4F92-B76D-6B93B6ECAE88}" type="pres">
      <dgm:prSet presAssocID="{010C4F1C-C132-4D51-B80E-A09DD2613279}" presName="sibTrans" presStyleCnt="0"/>
      <dgm:spPr/>
    </dgm:pt>
    <dgm:pt modelId="{CB2DE7C1-62F1-46A7-A38A-6BD29443FAF6}" type="pres">
      <dgm:prSet presAssocID="{A2219701-E967-4783-8A0F-3D7DDF188F0F}" presName="node" presStyleLbl="node1" presStyleIdx="1" presStyleCnt="4">
        <dgm:presLayoutVars>
          <dgm:bulletEnabled val="1"/>
        </dgm:presLayoutVars>
      </dgm:prSet>
      <dgm:spPr/>
      <dgm:t>
        <a:bodyPr/>
        <a:lstStyle/>
        <a:p>
          <a:endParaRPr lang="en-US"/>
        </a:p>
      </dgm:t>
    </dgm:pt>
    <dgm:pt modelId="{DFA80DE8-895A-4F09-8D47-C9071BF82872}" type="pres">
      <dgm:prSet presAssocID="{F1F61930-1F21-4EBA-8B23-76A7ACEF68EC}" presName="sibTrans" presStyleCnt="0"/>
      <dgm:spPr/>
    </dgm:pt>
    <dgm:pt modelId="{103B3ADE-4083-44CA-847D-422F318C6B1E}" type="pres">
      <dgm:prSet presAssocID="{F75E7546-8BC7-446D-900B-9AD16ADEE29A}" presName="node" presStyleLbl="node1" presStyleIdx="2" presStyleCnt="4">
        <dgm:presLayoutVars>
          <dgm:bulletEnabled val="1"/>
        </dgm:presLayoutVars>
      </dgm:prSet>
      <dgm:spPr/>
      <dgm:t>
        <a:bodyPr/>
        <a:lstStyle/>
        <a:p>
          <a:endParaRPr lang="en-US"/>
        </a:p>
      </dgm:t>
    </dgm:pt>
    <dgm:pt modelId="{7F76205B-D053-4208-9EBF-389AD499AB28}" type="pres">
      <dgm:prSet presAssocID="{B4B8F159-E3D2-43B4-98ED-EAD88D37374D}" presName="sibTrans" presStyleCnt="0"/>
      <dgm:spPr/>
    </dgm:pt>
    <dgm:pt modelId="{624A778D-347B-468B-8093-39C0DEAEB09B}" type="pres">
      <dgm:prSet presAssocID="{584B776A-948B-4A3C-9D7A-10A3E4787ED1}" presName="node" presStyleLbl="node1" presStyleIdx="3" presStyleCnt="4">
        <dgm:presLayoutVars>
          <dgm:bulletEnabled val="1"/>
        </dgm:presLayoutVars>
      </dgm:prSet>
      <dgm:spPr/>
      <dgm:t>
        <a:bodyPr/>
        <a:lstStyle/>
        <a:p>
          <a:endParaRPr lang="en-US"/>
        </a:p>
      </dgm:t>
    </dgm:pt>
  </dgm:ptLst>
  <dgm:cxnLst>
    <dgm:cxn modelId="{791C42E2-4FB7-44D3-92CE-DD6E74F4526F}" type="presOf" srcId="{584B776A-948B-4A3C-9D7A-10A3E4787ED1}" destId="{624A778D-347B-468B-8093-39C0DEAEB09B}" srcOrd="0" destOrd="0" presId="urn:microsoft.com/office/officeart/2005/8/layout/default"/>
    <dgm:cxn modelId="{CC647F1E-D81A-4C01-9D2E-06F2133B8197}" type="presOf" srcId="{F75E7546-8BC7-446D-900B-9AD16ADEE29A}" destId="{103B3ADE-4083-44CA-847D-422F318C6B1E}" srcOrd="0" destOrd="0" presId="urn:microsoft.com/office/officeart/2005/8/layout/default"/>
    <dgm:cxn modelId="{806C035D-0813-42B3-B53C-E279C0B01265}" srcId="{45CD2B67-CC26-41DA-B4C9-4B028646D87D}" destId="{10D44B76-F757-45D1-B3F8-0055D100418B}" srcOrd="0" destOrd="0" parTransId="{7047D600-4DFC-49B7-A893-96D9AEAB1678}" sibTransId="{010C4F1C-C132-4D51-B80E-A09DD2613279}"/>
    <dgm:cxn modelId="{D238FBF3-3675-4EC4-B4F6-79773C35ECD0}" srcId="{45CD2B67-CC26-41DA-B4C9-4B028646D87D}" destId="{F75E7546-8BC7-446D-900B-9AD16ADEE29A}" srcOrd="2" destOrd="0" parTransId="{EEB88502-E366-4DEB-B28C-E73A085A234F}" sibTransId="{B4B8F159-E3D2-43B4-98ED-EAD88D37374D}"/>
    <dgm:cxn modelId="{359A1671-FF03-418D-8348-C9639A383B02}" type="presOf" srcId="{10D44B76-F757-45D1-B3F8-0055D100418B}" destId="{AACA4DBF-33DB-4B86-8B53-EAC668B36120}" srcOrd="0" destOrd="0" presId="urn:microsoft.com/office/officeart/2005/8/layout/default"/>
    <dgm:cxn modelId="{BA00DCCF-BC27-4168-86B2-0DBE3D81A410}" srcId="{45CD2B67-CC26-41DA-B4C9-4B028646D87D}" destId="{A2219701-E967-4783-8A0F-3D7DDF188F0F}" srcOrd="1" destOrd="0" parTransId="{0DF74850-7197-42D0-AF6E-1106655E4787}" sibTransId="{F1F61930-1F21-4EBA-8B23-76A7ACEF68EC}"/>
    <dgm:cxn modelId="{9013367A-E4D4-46A6-B2B9-A23A6B6C7A54}" type="presOf" srcId="{45CD2B67-CC26-41DA-B4C9-4B028646D87D}" destId="{83485370-4BE4-4D05-94B6-7E0E53B18714}" srcOrd="0" destOrd="0" presId="urn:microsoft.com/office/officeart/2005/8/layout/default"/>
    <dgm:cxn modelId="{EC737CCF-97B3-4FAB-A569-2F5B3C0ECB5E}" type="presOf" srcId="{A2219701-E967-4783-8A0F-3D7DDF188F0F}" destId="{CB2DE7C1-62F1-46A7-A38A-6BD29443FAF6}" srcOrd="0" destOrd="0" presId="urn:microsoft.com/office/officeart/2005/8/layout/default"/>
    <dgm:cxn modelId="{437B744F-0861-453D-AE69-F48270F551C6}" srcId="{45CD2B67-CC26-41DA-B4C9-4B028646D87D}" destId="{584B776A-948B-4A3C-9D7A-10A3E4787ED1}" srcOrd="3" destOrd="0" parTransId="{456A5A50-32DA-4B77-9553-577E1D69DCD4}" sibTransId="{27051182-B5F1-48C8-8624-35ACBF6E074C}"/>
    <dgm:cxn modelId="{0587109C-CE19-4E04-AD4F-355580454DAF}" type="presParOf" srcId="{83485370-4BE4-4D05-94B6-7E0E53B18714}" destId="{AACA4DBF-33DB-4B86-8B53-EAC668B36120}" srcOrd="0" destOrd="0" presId="urn:microsoft.com/office/officeart/2005/8/layout/default"/>
    <dgm:cxn modelId="{235AE27C-2EEE-4D32-85DE-B87B3987086F}" type="presParOf" srcId="{83485370-4BE4-4D05-94B6-7E0E53B18714}" destId="{3C97EA3E-513D-4F92-B76D-6B93B6ECAE88}" srcOrd="1" destOrd="0" presId="urn:microsoft.com/office/officeart/2005/8/layout/default"/>
    <dgm:cxn modelId="{D99F0E4D-01EE-40AB-BF3C-9BD9A8D6E102}" type="presParOf" srcId="{83485370-4BE4-4D05-94B6-7E0E53B18714}" destId="{CB2DE7C1-62F1-46A7-A38A-6BD29443FAF6}" srcOrd="2" destOrd="0" presId="urn:microsoft.com/office/officeart/2005/8/layout/default"/>
    <dgm:cxn modelId="{2B3E4522-FA6E-43CE-8412-050A7ECA1462}" type="presParOf" srcId="{83485370-4BE4-4D05-94B6-7E0E53B18714}" destId="{DFA80DE8-895A-4F09-8D47-C9071BF82872}" srcOrd="3" destOrd="0" presId="urn:microsoft.com/office/officeart/2005/8/layout/default"/>
    <dgm:cxn modelId="{32BD6DB4-98CD-4037-A35B-0DF8D57CD87B}" type="presParOf" srcId="{83485370-4BE4-4D05-94B6-7E0E53B18714}" destId="{103B3ADE-4083-44CA-847D-422F318C6B1E}" srcOrd="4" destOrd="0" presId="urn:microsoft.com/office/officeart/2005/8/layout/default"/>
    <dgm:cxn modelId="{9C2490BC-5B7B-4507-8C80-D9F925FD43AB}" type="presParOf" srcId="{83485370-4BE4-4D05-94B6-7E0E53B18714}" destId="{7F76205B-D053-4208-9EBF-389AD499AB28}" srcOrd="5" destOrd="0" presId="urn:microsoft.com/office/officeart/2005/8/layout/default"/>
    <dgm:cxn modelId="{2937E766-F436-47DD-B6C4-90DAB839B4A3}" type="presParOf" srcId="{83485370-4BE4-4D05-94B6-7E0E53B18714}" destId="{624A778D-347B-468B-8093-39C0DEAEB09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234FD-C90F-4ACD-BB29-B80B050F5475}">
      <dsp:nvSpPr>
        <dsp:cNvPr id="0" name=""/>
        <dsp:cNvSpPr/>
      </dsp:nvSpPr>
      <dsp:spPr>
        <a:xfrm>
          <a:off x="10085" y="800"/>
          <a:ext cx="2010879" cy="1206527"/>
        </a:xfrm>
        <a:prstGeom prst="rect">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t>Parking Lot</a:t>
          </a:r>
        </a:p>
      </dsp:txBody>
      <dsp:txXfrm>
        <a:off x="10085" y="800"/>
        <a:ext cx="2010879" cy="1206527"/>
      </dsp:txXfrm>
    </dsp:sp>
    <dsp:sp modelId="{E00EDA92-8B82-4C14-8D5F-FD12793BCD54}">
      <dsp:nvSpPr>
        <dsp:cNvPr id="0" name=""/>
        <dsp:cNvSpPr/>
      </dsp:nvSpPr>
      <dsp:spPr>
        <a:xfrm>
          <a:off x="2222053" y="800"/>
          <a:ext cx="2010879" cy="1206527"/>
        </a:xfrm>
        <a:prstGeom prst="rect">
          <a:avLst/>
        </a:prstGeom>
        <a:gradFill rotWithShape="0">
          <a:gsLst>
            <a:gs pos="0">
              <a:schemeClr val="accent2">
                <a:hueOff val="-221971"/>
                <a:satOff val="-98"/>
                <a:lumOff val="261"/>
                <a:alphaOff val="0"/>
                <a:tint val="65000"/>
                <a:shade val="92000"/>
                <a:satMod val="130000"/>
              </a:schemeClr>
            </a:gs>
            <a:gs pos="45000">
              <a:schemeClr val="accent2">
                <a:hueOff val="-221971"/>
                <a:satOff val="-98"/>
                <a:lumOff val="261"/>
                <a:alphaOff val="0"/>
                <a:tint val="60000"/>
                <a:shade val="99000"/>
                <a:satMod val="120000"/>
              </a:schemeClr>
            </a:gs>
            <a:gs pos="100000">
              <a:schemeClr val="accent2">
                <a:hueOff val="-221971"/>
                <a:satOff val="-98"/>
                <a:lumOff val="261"/>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t>Bathroom Location</a:t>
          </a:r>
        </a:p>
      </dsp:txBody>
      <dsp:txXfrm>
        <a:off x="2222053" y="800"/>
        <a:ext cx="2010879" cy="1206527"/>
      </dsp:txXfrm>
    </dsp:sp>
    <dsp:sp modelId="{1EF5CBF5-922C-4567-A879-B8B015598305}">
      <dsp:nvSpPr>
        <dsp:cNvPr id="0" name=""/>
        <dsp:cNvSpPr/>
      </dsp:nvSpPr>
      <dsp:spPr>
        <a:xfrm>
          <a:off x="4434021" y="800"/>
          <a:ext cx="2010879" cy="1206527"/>
        </a:xfrm>
        <a:prstGeom prst="rect">
          <a:avLst/>
        </a:prstGeom>
        <a:gradFill rotWithShape="0">
          <a:gsLst>
            <a:gs pos="0">
              <a:schemeClr val="accent2">
                <a:hueOff val="-443941"/>
                <a:satOff val="-195"/>
                <a:lumOff val="523"/>
                <a:alphaOff val="0"/>
                <a:tint val="65000"/>
                <a:shade val="92000"/>
                <a:satMod val="130000"/>
              </a:schemeClr>
            </a:gs>
            <a:gs pos="45000">
              <a:schemeClr val="accent2">
                <a:hueOff val="-443941"/>
                <a:satOff val="-195"/>
                <a:lumOff val="523"/>
                <a:alphaOff val="0"/>
                <a:tint val="60000"/>
                <a:shade val="99000"/>
                <a:satMod val="120000"/>
              </a:schemeClr>
            </a:gs>
            <a:gs pos="100000">
              <a:schemeClr val="accent2">
                <a:hueOff val="-443941"/>
                <a:satOff val="-195"/>
                <a:lumOff val="523"/>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t>Materials</a:t>
          </a:r>
        </a:p>
      </dsp:txBody>
      <dsp:txXfrm>
        <a:off x="4434021" y="800"/>
        <a:ext cx="2010879" cy="1206527"/>
      </dsp:txXfrm>
    </dsp:sp>
    <dsp:sp modelId="{9CC1DFB9-6CA4-4E66-8AA6-4D21A54A3398}">
      <dsp:nvSpPr>
        <dsp:cNvPr id="0" name=""/>
        <dsp:cNvSpPr/>
      </dsp:nvSpPr>
      <dsp:spPr>
        <a:xfrm>
          <a:off x="10085" y="1408416"/>
          <a:ext cx="2010879" cy="1206527"/>
        </a:xfrm>
        <a:prstGeom prst="rect">
          <a:avLst/>
        </a:prstGeom>
        <a:gradFill rotWithShape="0">
          <a:gsLst>
            <a:gs pos="0">
              <a:schemeClr val="accent2">
                <a:hueOff val="-665912"/>
                <a:satOff val="-293"/>
                <a:lumOff val="784"/>
                <a:alphaOff val="0"/>
                <a:tint val="65000"/>
                <a:shade val="92000"/>
                <a:satMod val="130000"/>
              </a:schemeClr>
            </a:gs>
            <a:gs pos="45000">
              <a:schemeClr val="accent2">
                <a:hueOff val="-665912"/>
                <a:satOff val="-293"/>
                <a:lumOff val="784"/>
                <a:alphaOff val="0"/>
                <a:tint val="60000"/>
                <a:shade val="99000"/>
                <a:satMod val="120000"/>
              </a:schemeClr>
            </a:gs>
            <a:gs pos="100000">
              <a:schemeClr val="accent2">
                <a:hueOff val="-665912"/>
                <a:satOff val="-293"/>
                <a:lumOff val="784"/>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t>Food</a:t>
          </a:r>
        </a:p>
      </dsp:txBody>
      <dsp:txXfrm>
        <a:off x="10085" y="1408416"/>
        <a:ext cx="2010879" cy="1206527"/>
      </dsp:txXfrm>
    </dsp:sp>
    <dsp:sp modelId="{4A6D6F7A-D1F3-476F-A8EF-F16FB3A97EF0}">
      <dsp:nvSpPr>
        <dsp:cNvPr id="0" name=""/>
        <dsp:cNvSpPr/>
      </dsp:nvSpPr>
      <dsp:spPr>
        <a:xfrm>
          <a:off x="2222053" y="1408416"/>
          <a:ext cx="2010879" cy="1206527"/>
        </a:xfrm>
        <a:prstGeom prst="rect">
          <a:avLst/>
        </a:prstGeom>
        <a:gradFill rotWithShape="0">
          <a:gsLst>
            <a:gs pos="0">
              <a:schemeClr val="accent2">
                <a:hueOff val="-887883"/>
                <a:satOff val="-391"/>
                <a:lumOff val="1046"/>
                <a:alphaOff val="0"/>
                <a:tint val="65000"/>
                <a:shade val="92000"/>
                <a:satMod val="130000"/>
              </a:schemeClr>
            </a:gs>
            <a:gs pos="45000">
              <a:schemeClr val="accent2">
                <a:hueOff val="-887883"/>
                <a:satOff val="-391"/>
                <a:lumOff val="1046"/>
                <a:alphaOff val="0"/>
                <a:tint val="60000"/>
                <a:shade val="99000"/>
                <a:satMod val="120000"/>
              </a:schemeClr>
            </a:gs>
            <a:gs pos="100000">
              <a:schemeClr val="accent2">
                <a:hueOff val="-887883"/>
                <a:satOff val="-391"/>
                <a:lumOff val="1046"/>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t>Room Temp</a:t>
          </a:r>
        </a:p>
      </dsp:txBody>
      <dsp:txXfrm>
        <a:off x="2222053" y="1408416"/>
        <a:ext cx="2010879" cy="1206527"/>
      </dsp:txXfrm>
    </dsp:sp>
    <dsp:sp modelId="{2F2F0A17-31E8-4355-A057-ACE0B7806526}">
      <dsp:nvSpPr>
        <dsp:cNvPr id="0" name=""/>
        <dsp:cNvSpPr/>
      </dsp:nvSpPr>
      <dsp:spPr>
        <a:xfrm>
          <a:off x="4434021" y="1408416"/>
          <a:ext cx="2010879" cy="1206527"/>
        </a:xfrm>
        <a:prstGeom prst="rect">
          <a:avLst/>
        </a:prstGeom>
        <a:gradFill rotWithShape="0">
          <a:gsLst>
            <a:gs pos="0">
              <a:schemeClr val="accent2">
                <a:hueOff val="-1109853"/>
                <a:satOff val="-488"/>
                <a:lumOff val="1307"/>
                <a:alphaOff val="0"/>
                <a:tint val="65000"/>
                <a:shade val="92000"/>
                <a:satMod val="130000"/>
              </a:schemeClr>
            </a:gs>
            <a:gs pos="45000">
              <a:schemeClr val="accent2">
                <a:hueOff val="-1109853"/>
                <a:satOff val="-488"/>
                <a:lumOff val="1307"/>
                <a:alphaOff val="0"/>
                <a:tint val="60000"/>
                <a:shade val="99000"/>
                <a:satMod val="120000"/>
              </a:schemeClr>
            </a:gs>
            <a:gs pos="100000">
              <a:schemeClr val="accent2">
                <a:hueOff val="-1109853"/>
                <a:satOff val="-488"/>
                <a:lumOff val="1307"/>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latin typeface="Calibri Light" panose="020F0302020204030204"/>
            </a:rPr>
            <a:t>Karla</a:t>
          </a:r>
          <a:r>
            <a:rPr lang="en-US" sz="2900" kern="1200"/>
            <a:t> as Resource</a:t>
          </a:r>
        </a:p>
      </dsp:txBody>
      <dsp:txXfrm>
        <a:off x="4434021" y="1408416"/>
        <a:ext cx="2010879" cy="1206527"/>
      </dsp:txXfrm>
    </dsp:sp>
    <dsp:sp modelId="{D23CACB1-A607-4120-B19A-2E121EC4544C}">
      <dsp:nvSpPr>
        <dsp:cNvPr id="0" name=""/>
        <dsp:cNvSpPr/>
      </dsp:nvSpPr>
      <dsp:spPr>
        <a:xfrm>
          <a:off x="2222053" y="2816031"/>
          <a:ext cx="2010879" cy="1206527"/>
        </a:xfrm>
        <a:prstGeom prst="rect">
          <a:avLst/>
        </a:prstGeom>
        <a:gradFill rotWithShape="0">
          <a:gsLst>
            <a:gs pos="0">
              <a:schemeClr val="accent2">
                <a:hueOff val="-1331824"/>
                <a:satOff val="-586"/>
                <a:lumOff val="1569"/>
                <a:alphaOff val="0"/>
                <a:tint val="65000"/>
                <a:shade val="92000"/>
                <a:satMod val="130000"/>
              </a:schemeClr>
            </a:gs>
            <a:gs pos="45000">
              <a:schemeClr val="accent2">
                <a:hueOff val="-1331824"/>
                <a:satOff val="-586"/>
                <a:lumOff val="1569"/>
                <a:alphaOff val="0"/>
                <a:tint val="60000"/>
                <a:shade val="99000"/>
                <a:satMod val="120000"/>
              </a:schemeClr>
            </a:gs>
            <a:gs pos="100000">
              <a:schemeClr val="accent2">
                <a:hueOff val="-1331824"/>
                <a:satOff val="-586"/>
                <a:lumOff val="1569"/>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a:t>Questions?</a:t>
          </a:r>
          <a:r>
            <a:rPr lang="en-US" sz="2900" kern="1200">
              <a:latin typeface="Calibri Light" panose="020F0302020204030204"/>
            </a:rPr>
            <a:t> </a:t>
          </a:r>
          <a:endParaRPr lang="en-US" sz="2900" kern="1200"/>
        </a:p>
      </dsp:txBody>
      <dsp:txXfrm>
        <a:off x="2222053" y="2816031"/>
        <a:ext cx="2010879" cy="1206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2346016"/>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b="1" kern="1200"/>
            <a:t>Unorganized</a:t>
          </a:r>
        </a:p>
      </dsp:txBody>
      <dsp:txXfrm>
        <a:off x="623455" y="2346016"/>
        <a:ext cx="1854440" cy="1236292"/>
      </dsp:txXfrm>
    </dsp:sp>
    <dsp:sp modelId="{CDFC33F7-B7C2-4046-BE4A-637F6E94E727}">
      <dsp:nvSpPr>
        <dsp:cNvPr id="0" name=""/>
        <dsp:cNvSpPr/>
      </dsp:nvSpPr>
      <dsp:spPr>
        <a:xfrm>
          <a:off x="2786968" y="2346016"/>
          <a:ext cx="3090732" cy="1236292"/>
        </a:xfrm>
        <a:prstGeom prst="chevron">
          <a:avLst/>
        </a:prstGeom>
        <a:solidFill>
          <a:schemeClr val="accent3">
            <a:hueOff val="-408537"/>
            <a:satOff val="-6531"/>
            <a:lumOff val="5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Club</a:t>
          </a:r>
        </a:p>
      </dsp:txBody>
      <dsp:txXfrm>
        <a:off x="3405114" y="2346016"/>
        <a:ext cx="1854440" cy="1236292"/>
      </dsp:txXfrm>
    </dsp:sp>
    <dsp:sp modelId="{455283ED-D0AD-4BF8-B446-34CCFFE0D861}">
      <dsp:nvSpPr>
        <dsp:cNvPr id="0" name=""/>
        <dsp:cNvSpPr/>
      </dsp:nvSpPr>
      <dsp:spPr>
        <a:xfrm>
          <a:off x="5568627" y="2346016"/>
          <a:ext cx="3090732" cy="1236292"/>
        </a:xfrm>
        <a:prstGeom prst="chevron">
          <a:avLst/>
        </a:prstGeom>
        <a:solidFill>
          <a:schemeClr val="accent3">
            <a:hueOff val="-817075"/>
            <a:satOff val="-13062"/>
            <a:lumOff val="104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Union</a:t>
          </a:r>
        </a:p>
      </dsp:txBody>
      <dsp:txXfrm>
        <a:off x="6186773" y="2346016"/>
        <a:ext cx="1854440" cy="1236292"/>
      </dsp:txXfrm>
    </dsp:sp>
    <dsp:sp modelId="{DC64B8E6-63E6-4FBA-9D95-2A4544DC83A7}">
      <dsp:nvSpPr>
        <dsp:cNvPr id="0" name=""/>
        <dsp:cNvSpPr/>
      </dsp:nvSpPr>
      <dsp:spPr>
        <a:xfrm>
          <a:off x="8350286" y="2346016"/>
          <a:ext cx="3090732" cy="1236292"/>
        </a:xfrm>
        <a:prstGeom prst="chevron">
          <a:avLst/>
        </a:prstGeom>
        <a:solidFill>
          <a:schemeClr val="accent3">
            <a:hueOff val="-1225612"/>
            <a:satOff val="-19593"/>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Fighting Union</a:t>
          </a:r>
        </a:p>
      </dsp:txBody>
      <dsp:txXfrm>
        <a:off x="8968432" y="2346016"/>
        <a:ext cx="1854440" cy="123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2346016"/>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b="1" kern="1200"/>
            <a:t>Unorganized</a:t>
          </a:r>
        </a:p>
      </dsp:txBody>
      <dsp:txXfrm>
        <a:off x="623455" y="2346016"/>
        <a:ext cx="1854440" cy="1236292"/>
      </dsp:txXfrm>
    </dsp:sp>
    <dsp:sp modelId="{CDFC33F7-B7C2-4046-BE4A-637F6E94E727}">
      <dsp:nvSpPr>
        <dsp:cNvPr id="0" name=""/>
        <dsp:cNvSpPr/>
      </dsp:nvSpPr>
      <dsp:spPr>
        <a:xfrm>
          <a:off x="2786968" y="2346016"/>
          <a:ext cx="3090732" cy="1236292"/>
        </a:xfrm>
        <a:prstGeom prst="chevron">
          <a:avLst/>
        </a:prstGeom>
        <a:solidFill>
          <a:schemeClr val="accent3">
            <a:hueOff val="-408537"/>
            <a:satOff val="-6531"/>
            <a:lumOff val="5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Club</a:t>
          </a:r>
        </a:p>
      </dsp:txBody>
      <dsp:txXfrm>
        <a:off x="3405114" y="2346016"/>
        <a:ext cx="1854440" cy="1236292"/>
      </dsp:txXfrm>
    </dsp:sp>
    <dsp:sp modelId="{455283ED-D0AD-4BF8-B446-34CCFFE0D861}">
      <dsp:nvSpPr>
        <dsp:cNvPr id="0" name=""/>
        <dsp:cNvSpPr/>
      </dsp:nvSpPr>
      <dsp:spPr>
        <a:xfrm>
          <a:off x="5568627" y="2346016"/>
          <a:ext cx="3090732" cy="1236292"/>
        </a:xfrm>
        <a:prstGeom prst="chevron">
          <a:avLst/>
        </a:prstGeom>
        <a:solidFill>
          <a:schemeClr val="accent3">
            <a:hueOff val="-817075"/>
            <a:satOff val="-13062"/>
            <a:lumOff val="104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Union</a:t>
          </a:r>
        </a:p>
      </dsp:txBody>
      <dsp:txXfrm>
        <a:off x="6186773" y="2346016"/>
        <a:ext cx="1854440" cy="1236292"/>
      </dsp:txXfrm>
    </dsp:sp>
    <dsp:sp modelId="{DC64B8E6-63E6-4FBA-9D95-2A4544DC83A7}">
      <dsp:nvSpPr>
        <dsp:cNvPr id="0" name=""/>
        <dsp:cNvSpPr/>
      </dsp:nvSpPr>
      <dsp:spPr>
        <a:xfrm>
          <a:off x="8350286" y="2346016"/>
          <a:ext cx="3090732" cy="1236292"/>
        </a:xfrm>
        <a:prstGeom prst="chevron">
          <a:avLst/>
        </a:prstGeom>
        <a:solidFill>
          <a:schemeClr val="accent3">
            <a:hueOff val="-1225612"/>
            <a:satOff val="-19593"/>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Fighting Union</a:t>
          </a:r>
        </a:p>
      </dsp:txBody>
      <dsp:txXfrm>
        <a:off x="8968432" y="2346016"/>
        <a:ext cx="1854440" cy="123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FB7E3-7519-4C79-9F57-A47E8AE59164}">
      <dsp:nvSpPr>
        <dsp:cNvPr id="0" name=""/>
        <dsp:cNvSpPr/>
      </dsp:nvSpPr>
      <dsp:spPr>
        <a:xfrm>
          <a:off x="2190452" y="1014"/>
          <a:ext cx="5109745" cy="324468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2F622-234E-4006-A5CC-F9EE4F151BCC}">
      <dsp:nvSpPr>
        <dsp:cNvPr id="0" name=""/>
        <dsp:cNvSpPr/>
      </dsp:nvSpPr>
      <dsp:spPr>
        <a:xfrm>
          <a:off x="2758201" y="540376"/>
          <a:ext cx="5109745" cy="324468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a:t>What did you notice?</a:t>
          </a:r>
        </a:p>
      </dsp:txBody>
      <dsp:txXfrm>
        <a:off x="2853235" y="635410"/>
        <a:ext cx="4919677" cy="30546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FB7E3-7519-4C79-9F57-A47E8AE59164}">
      <dsp:nvSpPr>
        <dsp:cNvPr id="0" name=""/>
        <dsp:cNvSpPr/>
      </dsp:nvSpPr>
      <dsp:spPr>
        <a:xfrm>
          <a:off x="0"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2F622-234E-4006-A5CC-F9EE4F151BCC}">
      <dsp:nvSpPr>
        <dsp:cNvPr id="0" name=""/>
        <dsp:cNvSpPr/>
      </dsp:nvSpPr>
      <dsp:spPr>
        <a:xfrm>
          <a:off x="31432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a:t>What did you notice?</a:t>
          </a:r>
        </a:p>
      </dsp:txBody>
      <dsp:txXfrm>
        <a:off x="366939" y="1196774"/>
        <a:ext cx="2723696" cy="1691139"/>
      </dsp:txXfrm>
    </dsp:sp>
    <dsp:sp modelId="{272D0546-A8B7-467E-851C-6E7DEE81D0E6}">
      <dsp:nvSpPr>
        <dsp:cNvPr id="0" name=""/>
        <dsp:cNvSpPr/>
      </dsp:nvSpPr>
      <dsp:spPr>
        <a:xfrm>
          <a:off x="3457574"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CB4D8F-C19B-4D6E-9949-13B1C27C65C9}">
      <dsp:nvSpPr>
        <dsp:cNvPr id="0" name=""/>
        <dsp:cNvSpPr/>
      </dsp:nvSpPr>
      <dsp:spPr>
        <a:xfrm>
          <a:off x="3771899"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a:t>What surprised you about your assessment?</a:t>
          </a:r>
        </a:p>
      </dsp:txBody>
      <dsp:txXfrm>
        <a:off x="3824513" y="1196774"/>
        <a:ext cx="2723696" cy="1691139"/>
      </dsp:txXfrm>
    </dsp:sp>
    <dsp:sp modelId="{E2212B80-8F40-4910-9F64-AC5E8F642442}">
      <dsp:nvSpPr>
        <dsp:cNvPr id="0" name=""/>
        <dsp:cNvSpPr/>
      </dsp:nvSpPr>
      <dsp:spPr>
        <a:xfrm>
          <a:off x="6915149"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C2A45-032D-47F3-AE8E-19F91EF3135B}">
      <dsp:nvSpPr>
        <dsp:cNvPr id="0" name=""/>
        <dsp:cNvSpPr/>
      </dsp:nvSpPr>
      <dsp:spPr>
        <a:xfrm>
          <a:off x="722947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a:t>What are you wondering about? </a:t>
          </a:r>
        </a:p>
      </dsp:txBody>
      <dsp:txXfrm>
        <a:off x="7282089" y="1196774"/>
        <a:ext cx="2723696" cy="16911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3F038-F6DF-4ABB-B946-E33BB4D07902}">
      <dsp:nvSpPr>
        <dsp:cNvPr id="0" name=""/>
        <dsp:cNvSpPr/>
      </dsp:nvSpPr>
      <dsp:spPr>
        <a:xfrm>
          <a:off x="4882819" y="-31335"/>
          <a:ext cx="2281558" cy="146769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Problem Identification</a:t>
          </a:r>
        </a:p>
      </dsp:txBody>
      <dsp:txXfrm>
        <a:off x="4954466" y="40312"/>
        <a:ext cx="2138264" cy="1324399"/>
      </dsp:txXfrm>
    </dsp:sp>
    <dsp:sp modelId="{961A5CAF-273F-426E-A01A-3BFC98822B66}">
      <dsp:nvSpPr>
        <dsp:cNvPr id="0" name=""/>
        <dsp:cNvSpPr/>
      </dsp:nvSpPr>
      <dsp:spPr>
        <a:xfrm>
          <a:off x="3764039" y="850329"/>
          <a:ext cx="5202410" cy="5202410"/>
        </a:xfrm>
        <a:custGeom>
          <a:avLst/>
          <a:gdLst/>
          <a:ahLst/>
          <a:cxnLst/>
          <a:rect l="0" t="0" r="0" b="0"/>
          <a:pathLst>
            <a:path>
              <a:moveTo>
                <a:pt x="3546529" y="177854"/>
              </a:moveTo>
              <a:arcTo wR="2601205" hR="2601205" stAng="17478615" swAng="619205"/>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94022CB-8CB6-4138-B9DC-62EEEBC6A460}">
      <dsp:nvSpPr>
        <dsp:cNvPr id="0" name=""/>
        <dsp:cNvSpPr/>
      </dsp:nvSpPr>
      <dsp:spPr>
        <a:xfrm>
          <a:off x="7238081" y="1322029"/>
          <a:ext cx="2346570" cy="1601115"/>
        </a:xfrm>
        <a:prstGeom prst="roundRect">
          <a:avLst/>
        </a:prstGeom>
        <a:solidFill>
          <a:schemeClr val="accent2">
            <a:hueOff val="-266365"/>
            <a:satOff val="-117"/>
            <a:lumOff val="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a:p>
      </dsp:txBody>
      <dsp:txXfrm>
        <a:off x="7316241" y="1400189"/>
        <a:ext cx="2190250" cy="1444795"/>
      </dsp:txXfrm>
    </dsp:sp>
    <dsp:sp modelId="{FBF25AA6-A8EE-473A-A763-A667FF0394EC}">
      <dsp:nvSpPr>
        <dsp:cNvPr id="0" name=""/>
        <dsp:cNvSpPr/>
      </dsp:nvSpPr>
      <dsp:spPr>
        <a:xfrm>
          <a:off x="3451295" y="735376"/>
          <a:ext cx="5202410" cy="5202410"/>
        </a:xfrm>
        <a:custGeom>
          <a:avLst/>
          <a:gdLst/>
          <a:ahLst/>
          <a:cxnLst/>
          <a:rect l="0" t="0" r="0" b="0"/>
          <a:pathLst>
            <a:path>
              <a:moveTo>
                <a:pt x="5184514" y="2296603"/>
              </a:moveTo>
              <a:arcTo wR="2601205" hR="2601205" stAng="21196513" swAng="437070"/>
            </a:path>
          </a:pathLst>
        </a:custGeom>
        <a:noFill/>
        <a:ln w="12700" cap="flat" cmpd="sng" algn="ctr">
          <a:solidFill>
            <a:schemeClr val="accent2">
              <a:hueOff val="-266365"/>
              <a:satOff val="-117"/>
              <a:lumOff val="31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D7E478A-7811-479F-812B-EE846B2777C7}">
      <dsp:nvSpPr>
        <dsp:cNvPr id="0" name=""/>
        <dsp:cNvSpPr/>
      </dsp:nvSpPr>
      <dsp:spPr>
        <a:xfrm>
          <a:off x="7318112" y="3471827"/>
          <a:ext cx="2224872" cy="1581963"/>
        </a:xfrm>
        <a:prstGeom prst="roundRect">
          <a:avLst/>
        </a:prstGeom>
        <a:solidFill>
          <a:schemeClr val="accent2">
            <a:hueOff val="-532730"/>
            <a:satOff val="-234"/>
            <a:lumOff val="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Develop Alternative Solutions</a:t>
          </a:r>
        </a:p>
      </dsp:txBody>
      <dsp:txXfrm>
        <a:off x="7395337" y="3549052"/>
        <a:ext cx="2070422" cy="1427513"/>
      </dsp:txXfrm>
    </dsp:sp>
    <dsp:sp modelId="{12A4F90A-937D-4F6D-84D7-CE0DD42D3714}">
      <dsp:nvSpPr>
        <dsp:cNvPr id="0" name=""/>
        <dsp:cNvSpPr/>
      </dsp:nvSpPr>
      <dsp:spPr>
        <a:xfrm>
          <a:off x="3830661" y="288680"/>
          <a:ext cx="5202410" cy="5202410"/>
        </a:xfrm>
        <a:custGeom>
          <a:avLst/>
          <a:gdLst/>
          <a:ahLst/>
          <a:cxnLst/>
          <a:rect l="0" t="0" r="0" b="0"/>
          <a:pathLst>
            <a:path>
              <a:moveTo>
                <a:pt x="3939260" y="4831872"/>
              </a:moveTo>
              <a:arcTo wR="2601205" hR="2601205" stAng="3542565" swAng="496952"/>
            </a:path>
          </a:pathLst>
        </a:custGeom>
        <a:noFill/>
        <a:ln w="12700" cap="flat" cmpd="sng" algn="ctr">
          <a:solidFill>
            <a:schemeClr val="accent2">
              <a:hueOff val="-532730"/>
              <a:satOff val="-234"/>
              <a:lumOff val="628"/>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CA3B6D6-3F88-4FE9-A768-ED2186BC37D0}">
      <dsp:nvSpPr>
        <dsp:cNvPr id="0" name=""/>
        <dsp:cNvSpPr/>
      </dsp:nvSpPr>
      <dsp:spPr>
        <a:xfrm>
          <a:off x="4993269" y="4981131"/>
          <a:ext cx="2325058" cy="1406925"/>
        </a:xfrm>
        <a:prstGeom prst="roundRect">
          <a:avLst/>
        </a:prstGeom>
        <a:solidFill>
          <a:schemeClr val="accent2">
            <a:hueOff val="-799094"/>
            <a:satOff val="-352"/>
            <a:lumOff val="94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Choose Solution and Actions</a:t>
          </a:r>
        </a:p>
      </dsp:txBody>
      <dsp:txXfrm>
        <a:off x="5061949" y="5049811"/>
        <a:ext cx="2187698" cy="1269565"/>
      </dsp:txXfrm>
    </dsp:sp>
    <dsp:sp modelId="{B374DBA1-84A4-4616-9CD7-14E97E96A996}">
      <dsp:nvSpPr>
        <dsp:cNvPr id="0" name=""/>
        <dsp:cNvSpPr/>
      </dsp:nvSpPr>
      <dsp:spPr>
        <a:xfrm>
          <a:off x="3173990" y="379793"/>
          <a:ext cx="5202410" cy="5202410"/>
        </a:xfrm>
        <a:custGeom>
          <a:avLst/>
          <a:gdLst/>
          <a:ahLst/>
          <a:cxnLst/>
          <a:rect l="0" t="0" r="0" b="0"/>
          <a:pathLst>
            <a:path>
              <a:moveTo>
                <a:pt x="1650509" y="5022453"/>
              </a:moveTo>
              <a:arcTo wR="2601205" hR="2601205" stAng="6686238" swAng="715764"/>
            </a:path>
          </a:pathLst>
        </a:custGeom>
        <a:noFill/>
        <a:ln w="12700" cap="flat" cmpd="sng" algn="ctr">
          <a:solidFill>
            <a:schemeClr val="accent2">
              <a:hueOff val="-799094"/>
              <a:satOff val="-352"/>
              <a:lumOff val="94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B1EBBCE-8A08-48EA-97B8-BF32DB62C33B}">
      <dsp:nvSpPr>
        <dsp:cNvPr id="0" name=""/>
        <dsp:cNvSpPr/>
      </dsp:nvSpPr>
      <dsp:spPr>
        <a:xfrm>
          <a:off x="2459637" y="3541820"/>
          <a:ext cx="2402151" cy="1508084"/>
        </a:xfrm>
        <a:prstGeom prst="roundRect">
          <a:avLst/>
        </a:prstGeom>
        <a:solidFill>
          <a:schemeClr val="accent2">
            <a:hueOff val="-1065459"/>
            <a:satOff val="-469"/>
            <a:lumOff val="12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Implementation</a:t>
          </a:r>
        </a:p>
      </dsp:txBody>
      <dsp:txXfrm>
        <a:off x="2533256" y="3615439"/>
        <a:ext cx="2254913" cy="1360846"/>
      </dsp:txXfrm>
    </dsp:sp>
    <dsp:sp modelId="{565FDCCB-2605-45A7-9F36-C77E51D2D294}">
      <dsp:nvSpPr>
        <dsp:cNvPr id="0" name=""/>
        <dsp:cNvSpPr/>
      </dsp:nvSpPr>
      <dsp:spPr>
        <a:xfrm>
          <a:off x="3419290" y="1218233"/>
          <a:ext cx="5202410" cy="5202410"/>
        </a:xfrm>
        <a:custGeom>
          <a:avLst/>
          <a:gdLst/>
          <a:ahLst/>
          <a:cxnLst/>
          <a:rect l="0" t="0" r="0" b="0"/>
          <a:pathLst>
            <a:path>
              <a:moveTo>
                <a:pt x="28724" y="2215703"/>
              </a:moveTo>
              <a:arcTo wR="2601205" hR="2601205" stAng="11311362" swAng="432603"/>
            </a:path>
          </a:pathLst>
        </a:custGeom>
        <a:noFill/>
        <a:ln w="12700" cap="flat" cmpd="sng" algn="ctr">
          <a:solidFill>
            <a:schemeClr val="accent2">
              <a:hueOff val="-1065459"/>
              <a:satOff val="-469"/>
              <a:lumOff val="125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B42F355-245A-4F48-B78E-AFFD2FED331C}">
      <dsp:nvSpPr>
        <dsp:cNvPr id="0" name=""/>
        <dsp:cNvSpPr/>
      </dsp:nvSpPr>
      <dsp:spPr>
        <a:xfrm>
          <a:off x="2537277" y="1455457"/>
          <a:ext cx="2379058" cy="1554605"/>
        </a:xfrm>
        <a:prstGeom prst="roundRect">
          <a:avLst/>
        </a:prstGeom>
        <a:solidFill>
          <a:schemeClr val="accent2">
            <a:hueOff val="-1331824"/>
            <a:satOff val="-586"/>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Evaluation</a:t>
          </a:r>
        </a:p>
      </dsp:txBody>
      <dsp:txXfrm>
        <a:off x="2613167" y="1531347"/>
        <a:ext cx="2227278" cy="1402825"/>
      </dsp:txXfrm>
    </dsp:sp>
    <dsp:sp modelId="{03DB3010-7189-4F05-87D0-3448A1223F17}">
      <dsp:nvSpPr>
        <dsp:cNvPr id="0" name=""/>
        <dsp:cNvSpPr/>
      </dsp:nvSpPr>
      <dsp:spPr>
        <a:xfrm>
          <a:off x="3449039" y="710914"/>
          <a:ext cx="5202410" cy="5202410"/>
        </a:xfrm>
        <a:custGeom>
          <a:avLst/>
          <a:gdLst/>
          <a:ahLst/>
          <a:cxnLst/>
          <a:rect l="0" t="0" r="0" b="0"/>
          <a:pathLst>
            <a:path>
              <a:moveTo>
                <a:pt x="897621" y="635481"/>
              </a:moveTo>
              <a:arcTo wR="2601205" hR="2601205" stAng="13745180" swAng="642177"/>
            </a:path>
          </a:pathLst>
        </a:custGeom>
        <a:noFill/>
        <a:ln w="12700" cap="flat" cmpd="sng" algn="ctr">
          <a:solidFill>
            <a:schemeClr val="accent2">
              <a:hueOff val="-1331824"/>
              <a:satOff val="-586"/>
              <a:lumOff val="1569"/>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559" y="591837"/>
          <a:ext cx="3470195" cy="79864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a:latin typeface="Calibri Light" panose="020F0302020204030204"/>
            </a:rPr>
            <a:t>Problem Identification – Step 1</a:t>
          </a:r>
          <a:endParaRPr lang="en-US" sz="2200" kern="1200"/>
        </a:p>
      </dsp:txBody>
      <dsp:txXfrm>
        <a:off x="3559" y="591837"/>
        <a:ext cx="3470195" cy="798642"/>
      </dsp:txXfrm>
    </dsp:sp>
    <dsp:sp modelId="{E58FAADA-8EF0-4529-896C-553354D8693E}">
      <dsp:nvSpPr>
        <dsp:cNvPr id="0" name=""/>
        <dsp:cNvSpPr/>
      </dsp:nvSpPr>
      <dsp:spPr>
        <a:xfrm>
          <a:off x="3559" y="1390479"/>
          <a:ext cx="3470195" cy="2944012"/>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What happened?</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Where?</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When?</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Why?</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How?</a:t>
          </a:r>
        </a:p>
        <a:p>
          <a:pPr marL="228600" lvl="1" indent="-228600" algn="l" defTabSz="977900">
            <a:lnSpc>
              <a:spcPct val="90000"/>
            </a:lnSpc>
            <a:spcBef>
              <a:spcPct val="0"/>
            </a:spcBef>
            <a:spcAft>
              <a:spcPct val="15000"/>
            </a:spcAft>
            <a:buChar char="••"/>
          </a:pPr>
          <a:r>
            <a:rPr lang="en-US" sz="2200" kern="1200">
              <a:latin typeface="Calibri Light" panose="020F0302020204030204"/>
            </a:rPr>
            <a:t>Who?</a:t>
          </a:r>
        </a:p>
      </dsp:txBody>
      <dsp:txXfrm>
        <a:off x="3559" y="1390479"/>
        <a:ext cx="3470195" cy="2944012"/>
      </dsp:txXfrm>
    </dsp:sp>
    <dsp:sp modelId="{9041C29D-0A17-490E-BAFC-FDA0E9793AC4}">
      <dsp:nvSpPr>
        <dsp:cNvPr id="0" name=""/>
        <dsp:cNvSpPr/>
      </dsp:nvSpPr>
      <dsp:spPr>
        <a:xfrm>
          <a:off x="3959582" y="591837"/>
          <a:ext cx="3470195" cy="79864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a:latin typeface="Calibri Light" panose="020F0302020204030204"/>
            </a:rPr>
            <a:t>Problem Analysis – Step 2</a:t>
          </a:r>
          <a:endParaRPr lang="en-US" sz="2200" kern="1200"/>
        </a:p>
      </dsp:txBody>
      <dsp:txXfrm>
        <a:off x="3959582" y="591837"/>
        <a:ext cx="3470195" cy="798642"/>
      </dsp:txXfrm>
    </dsp:sp>
    <dsp:sp modelId="{247C41FF-EB2A-406E-9A7C-B48C1DD11BEA}">
      <dsp:nvSpPr>
        <dsp:cNvPr id="0" name=""/>
        <dsp:cNvSpPr/>
      </dsp:nvSpPr>
      <dsp:spPr>
        <a:xfrm>
          <a:off x="3959582" y="1390479"/>
          <a:ext cx="3470195" cy="2944012"/>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Past practices</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Contract/policy/handbook</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Laws</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Venting?</a:t>
          </a:r>
        </a:p>
      </dsp:txBody>
      <dsp:txXfrm>
        <a:off x="3959582" y="1390479"/>
        <a:ext cx="3470195" cy="2944012"/>
      </dsp:txXfrm>
    </dsp:sp>
    <dsp:sp modelId="{C5ADBAEE-7FCC-471D-9DAB-BBB4E781E691}">
      <dsp:nvSpPr>
        <dsp:cNvPr id="0" name=""/>
        <dsp:cNvSpPr/>
      </dsp:nvSpPr>
      <dsp:spPr>
        <a:xfrm>
          <a:off x="7915605" y="591837"/>
          <a:ext cx="3470195" cy="798642"/>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rtl="0">
            <a:lnSpc>
              <a:spcPct val="90000"/>
            </a:lnSpc>
            <a:spcBef>
              <a:spcPct val="0"/>
            </a:spcBef>
            <a:spcAft>
              <a:spcPct val="35000"/>
            </a:spcAft>
          </a:pPr>
          <a:r>
            <a:rPr lang="en-US" sz="2200" kern="1200">
              <a:latin typeface="Calibri Light" panose="020F0302020204030204"/>
            </a:rPr>
            <a:t>Brainstorm Possible Solutions– Step 3</a:t>
          </a:r>
          <a:endParaRPr lang="en-US" sz="2200" kern="1200"/>
        </a:p>
      </dsp:txBody>
      <dsp:txXfrm>
        <a:off x="7915605" y="591837"/>
        <a:ext cx="3470195" cy="798642"/>
      </dsp:txXfrm>
    </dsp:sp>
    <dsp:sp modelId="{A8201827-2493-4C2A-8527-61F5A1D4BFBE}">
      <dsp:nvSpPr>
        <dsp:cNvPr id="0" name=""/>
        <dsp:cNvSpPr/>
      </dsp:nvSpPr>
      <dsp:spPr>
        <a:xfrm>
          <a:off x="7915605" y="1390479"/>
          <a:ext cx="3470195" cy="2944012"/>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Adversarial or collaborative?</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Grievance remedies</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Organizing remedies</a:t>
          </a:r>
        </a:p>
        <a:p>
          <a:pPr marL="228600" lvl="1" indent="-228600" algn="l" defTabSz="977900" rtl="0">
            <a:lnSpc>
              <a:spcPct val="90000"/>
            </a:lnSpc>
            <a:spcBef>
              <a:spcPct val="0"/>
            </a:spcBef>
            <a:spcAft>
              <a:spcPct val="15000"/>
            </a:spcAft>
            <a:buChar char="••"/>
          </a:pPr>
          <a:r>
            <a:rPr lang="en-US" sz="2200" kern="1200">
              <a:latin typeface="Calibri Light" panose="020F0302020204030204"/>
            </a:rPr>
            <a:t>Ways to solve the problem &amp; the cost/benefits associated with each</a:t>
          </a:r>
          <a:endParaRPr lang="en-US" sz="2200" kern="1200"/>
        </a:p>
      </dsp:txBody>
      <dsp:txXfrm>
        <a:off x="7915605" y="1390479"/>
        <a:ext cx="3470195" cy="29440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559" y="181951"/>
          <a:ext cx="3470195" cy="1059806"/>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a:lnSpc>
              <a:spcPct val="90000"/>
            </a:lnSpc>
            <a:spcBef>
              <a:spcPct val="0"/>
            </a:spcBef>
            <a:spcAft>
              <a:spcPct val="35000"/>
            </a:spcAft>
          </a:pPr>
          <a:r>
            <a:rPr lang="en-US" sz="2900" kern="1200"/>
            <a:t>Choose Solution and Actions – Step 4</a:t>
          </a:r>
        </a:p>
      </dsp:txBody>
      <dsp:txXfrm>
        <a:off x="3559" y="181951"/>
        <a:ext cx="3470195" cy="1059806"/>
      </dsp:txXfrm>
    </dsp:sp>
    <dsp:sp modelId="{E58FAADA-8EF0-4529-896C-553354D8693E}">
      <dsp:nvSpPr>
        <dsp:cNvPr id="0" name=""/>
        <dsp:cNvSpPr/>
      </dsp:nvSpPr>
      <dsp:spPr>
        <a:xfrm>
          <a:off x="3559" y="1241758"/>
          <a:ext cx="3470195" cy="350262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b="0" kern="1200"/>
            <a:t>Member needs</a:t>
          </a:r>
        </a:p>
        <a:p>
          <a:pPr marL="285750" lvl="1" indent="-285750" algn="l" defTabSz="1289050">
            <a:lnSpc>
              <a:spcPct val="90000"/>
            </a:lnSpc>
            <a:spcBef>
              <a:spcPct val="0"/>
            </a:spcBef>
            <a:spcAft>
              <a:spcPct val="15000"/>
            </a:spcAft>
            <a:buChar char="••"/>
          </a:pPr>
          <a:r>
            <a:rPr lang="en-US" sz="2900" b="0" kern="1200"/>
            <a:t>Association needs/procedures</a:t>
          </a:r>
        </a:p>
        <a:p>
          <a:pPr marL="285750" lvl="1" indent="-285750" algn="l" defTabSz="1289050">
            <a:lnSpc>
              <a:spcPct val="90000"/>
            </a:lnSpc>
            <a:spcBef>
              <a:spcPct val="0"/>
            </a:spcBef>
            <a:spcAft>
              <a:spcPct val="15000"/>
            </a:spcAft>
            <a:buChar char="••"/>
          </a:pPr>
          <a:r>
            <a:rPr lang="en-US" sz="2900" b="0" kern="1200"/>
            <a:t>District needs</a:t>
          </a:r>
        </a:p>
        <a:p>
          <a:pPr marL="285750" lvl="1" indent="-285750" algn="l" defTabSz="1289050">
            <a:lnSpc>
              <a:spcPct val="90000"/>
            </a:lnSpc>
            <a:spcBef>
              <a:spcPct val="0"/>
            </a:spcBef>
            <a:spcAft>
              <a:spcPct val="15000"/>
            </a:spcAft>
            <a:buChar char="••"/>
          </a:pPr>
          <a:r>
            <a:rPr lang="en-US" sz="2900" b="0" kern="1200"/>
            <a:t>Resources</a:t>
          </a:r>
        </a:p>
        <a:p>
          <a:pPr marL="285750" lvl="1" indent="-285750" algn="l" defTabSz="1289050" rtl="0">
            <a:lnSpc>
              <a:spcPct val="90000"/>
            </a:lnSpc>
            <a:spcBef>
              <a:spcPct val="0"/>
            </a:spcBef>
            <a:spcAft>
              <a:spcPct val="15000"/>
            </a:spcAft>
            <a:buChar char="••"/>
          </a:pPr>
          <a:r>
            <a:rPr lang="en-US" sz="2900" b="0" kern="1200">
              <a:latin typeface="Calibri Light" panose="020F0302020204030204"/>
            </a:rPr>
            <a:t>What's your remedy</a:t>
          </a:r>
        </a:p>
      </dsp:txBody>
      <dsp:txXfrm>
        <a:off x="3559" y="1241758"/>
        <a:ext cx="3470195" cy="3502620"/>
      </dsp:txXfrm>
    </dsp:sp>
    <dsp:sp modelId="{9041C29D-0A17-490E-BAFC-FDA0E9793AC4}">
      <dsp:nvSpPr>
        <dsp:cNvPr id="0" name=""/>
        <dsp:cNvSpPr/>
      </dsp:nvSpPr>
      <dsp:spPr>
        <a:xfrm>
          <a:off x="3959582" y="181951"/>
          <a:ext cx="3470195" cy="1059806"/>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a:lnSpc>
              <a:spcPct val="90000"/>
            </a:lnSpc>
            <a:spcBef>
              <a:spcPct val="0"/>
            </a:spcBef>
            <a:spcAft>
              <a:spcPct val="35000"/>
            </a:spcAft>
          </a:pPr>
          <a:r>
            <a:rPr lang="en-US" sz="2900" kern="1200"/>
            <a:t>Implementation – Step 5</a:t>
          </a:r>
        </a:p>
      </dsp:txBody>
      <dsp:txXfrm>
        <a:off x="3959582" y="181951"/>
        <a:ext cx="3470195" cy="1059806"/>
      </dsp:txXfrm>
    </dsp:sp>
    <dsp:sp modelId="{247C41FF-EB2A-406E-9A7C-B48C1DD11BEA}">
      <dsp:nvSpPr>
        <dsp:cNvPr id="0" name=""/>
        <dsp:cNvSpPr/>
      </dsp:nvSpPr>
      <dsp:spPr>
        <a:xfrm>
          <a:off x="3959582" y="1241758"/>
          <a:ext cx="3470195" cy="3502620"/>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a:t>Who does what?</a:t>
          </a:r>
        </a:p>
        <a:p>
          <a:pPr marL="285750" lvl="1" indent="-285750" algn="l" defTabSz="1289050">
            <a:lnSpc>
              <a:spcPct val="90000"/>
            </a:lnSpc>
            <a:spcBef>
              <a:spcPct val="0"/>
            </a:spcBef>
            <a:spcAft>
              <a:spcPct val="15000"/>
            </a:spcAft>
            <a:buChar char="••"/>
          </a:pPr>
          <a:r>
            <a:rPr lang="en-US" sz="2900" kern="1200"/>
            <a:t>When?</a:t>
          </a:r>
        </a:p>
        <a:p>
          <a:pPr marL="285750" lvl="1" indent="-285750" algn="l" defTabSz="1289050">
            <a:lnSpc>
              <a:spcPct val="90000"/>
            </a:lnSpc>
            <a:spcBef>
              <a:spcPct val="0"/>
            </a:spcBef>
            <a:spcAft>
              <a:spcPct val="15000"/>
            </a:spcAft>
            <a:buChar char="••"/>
          </a:pPr>
          <a:r>
            <a:rPr lang="en-US" sz="2900" kern="1200"/>
            <a:t>Where?</a:t>
          </a:r>
        </a:p>
      </dsp:txBody>
      <dsp:txXfrm>
        <a:off x="3959582" y="1241758"/>
        <a:ext cx="3470195" cy="3502620"/>
      </dsp:txXfrm>
    </dsp:sp>
    <dsp:sp modelId="{C5ADBAEE-7FCC-471D-9DAB-BBB4E781E691}">
      <dsp:nvSpPr>
        <dsp:cNvPr id="0" name=""/>
        <dsp:cNvSpPr/>
      </dsp:nvSpPr>
      <dsp:spPr>
        <a:xfrm>
          <a:off x="7915605" y="181951"/>
          <a:ext cx="3470195" cy="1059806"/>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a:lnSpc>
              <a:spcPct val="90000"/>
            </a:lnSpc>
            <a:spcBef>
              <a:spcPct val="0"/>
            </a:spcBef>
            <a:spcAft>
              <a:spcPct val="35000"/>
            </a:spcAft>
          </a:pPr>
          <a:r>
            <a:rPr lang="en-US" sz="2900" kern="1200"/>
            <a:t>Evaluation – Step 6</a:t>
          </a:r>
        </a:p>
      </dsp:txBody>
      <dsp:txXfrm>
        <a:off x="7915605" y="181951"/>
        <a:ext cx="3470195" cy="1059806"/>
      </dsp:txXfrm>
    </dsp:sp>
    <dsp:sp modelId="{A8201827-2493-4C2A-8527-61F5A1D4BFBE}">
      <dsp:nvSpPr>
        <dsp:cNvPr id="0" name=""/>
        <dsp:cNvSpPr/>
      </dsp:nvSpPr>
      <dsp:spPr>
        <a:xfrm>
          <a:off x="7915605" y="1241758"/>
          <a:ext cx="3470195" cy="3502620"/>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a:t>What happened?</a:t>
          </a:r>
        </a:p>
        <a:p>
          <a:pPr marL="285750" lvl="1" indent="-285750" algn="l" defTabSz="1289050">
            <a:lnSpc>
              <a:spcPct val="90000"/>
            </a:lnSpc>
            <a:spcBef>
              <a:spcPct val="0"/>
            </a:spcBef>
            <a:spcAft>
              <a:spcPct val="15000"/>
            </a:spcAft>
            <a:buChar char="••"/>
          </a:pPr>
          <a:r>
            <a:rPr lang="en-US" sz="2900" kern="1200"/>
            <a:t>Did it work?</a:t>
          </a:r>
        </a:p>
        <a:p>
          <a:pPr marL="285750" lvl="1" indent="-285750" algn="l" defTabSz="1289050">
            <a:lnSpc>
              <a:spcPct val="90000"/>
            </a:lnSpc>
            <a:spcBef>
              <a:spcPct val="0"/>
            </a:spcBef>
            <a:spcAft>
              <a:spcPct val="15000"/>
            </a:spcAft>
            <a:buChar char="••"/>
          </a:pPr>
          <a:r>
            <a:rPr lang="en-US" sz="2900" kern="1200"/>
            <a:t>Feedback? </a:t>
          </a:r>
        </a:p>
      </dsp:txBody>
      <dsp:txXfrm>
        <a:off x="7915605" y="1241758"/>
        <a:ext cx="3470195" cy="35026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802C0-223D-46F8-AE85-3B1970FE912F}">
      <dsp:nvSpPr>
        <dsp:cNvPr id="0" name=""/>
        <dsp:cNvSpPr/>
      </dsp:nvSpPr>
      <dsp:spPr>
        <a:xfrm>
          <a:off x="3298" y="913715"/>
          <a:ext cx="2616438" cy="15698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Not handling emotions first.</a:t>
          </a:r>
        </a:p>
      </dsp:txBody>
      <dsp:txXfrm>
        <a:off x="3298" y="913715"/>
        <a:ext cx="2616438" cy="1569862"/>
      </dsp:txXfrm>
    </dsp:sp>
    <dsp:sp modelId="{406910D5-4792-4C83-B72E-BBE8B1799170}">
      <dsp:nvSpPr>
        <dsp:cNvPr id="0" name=""/>
        <dsp:cNvSpPr/>
      </dsp:nvSpPr>
      <dsp:spPr>
        <a:xfrm>
          <a:off x="2881379" y="913715"/>
          <a:ext cx="2616438" cy="15698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Failing to identify hidden agendas.</a:t>
          </a:r>
        </a:p>
      </dsp:txBody>
      <dsp:txXfrm>
        <a:off x="2881379" y="913715"/>
        <a:ext cx="2616438" cy="1569862"/>
      </dsp:txXfrm>
    </dsp:sp>
    <dsp:sp modelId="{95D1B763-9DF9-455B-AB6C-90359089A605}">
      <dsp:nvSpPr>
        <dsp:cNvPr id="0" name=""/>
        <dsp:cNvSpPr/>
      </dsp:nvSpPr>
      <dsp:spPr>
        <a:xfrm>
          <a:off x="5759461" y="913715"/>
          <a:ext cx="2616438" cy="156986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Not defining the problem/clarifying  the issues.</a:t>
          </a:r>
        </a:p>
      </dsp:txBody>
      <dsp:txXfrm>
        <a:off x="5759461" y="913715"/>
        <a:ext cx="2616438" cy="1569862"/>
      </dsp:txXfrm>
    </dsp:sp>
    <dsp:sp modelId="{F72A84AA-560E-49F8-B165-DDD06855D298}">
      <dsp:nvSpPr>
        <dsp:cNvPr id="0" name=""/>
        <dsp:cNvSpPr/>
      </dsp:nvSpPr>
      <dsp:spPr>
        <a:xfrm>
          <a:off x="8637543" y="913715"/>
          <a:ext cx="2616438" cy="156986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Insufficient or disrupted brain-storming.</a:t>
          </a:r>
        </a:p>
      </dsp:txBody>
      <dsp:txXfrm>
        <a:off x="8637543" y="913715"/>
        <a:ext cx="2616438" cy="1569862"/>
      </dsp:txXfrm>
    </dsp:sp>
    <dsp:sp modelId="{17E309F7-1A2D-432F-88E5-1CEB8A939953}">
      <dsp:nvSpPr>
        <dsp:cNvPr id="0" name=""/>
        <dsp:cNvSpPr/>
      </dsp:nvSpPr>
      <dsp:spPr>
        <a:xfrm>
          <a:off x="1442339" y="2745221"/>
          <a:ext cx="2616438" cy="156986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Ending prematurely.</a:t>
          </a:r>
        </a:p>
      </dsp:txBody>
      <dsp:txXfrm>
        <a:off x="1442339" y="2745221"/>
        <a:ext cx="2616438" cy="1569862"/>
      </dsp:txXfrm>
    </dsp:sp>
    <dsp:sp modelId="{4C21E56A-BF12-4919-9C6C-BA4D84BF42F4}">
      <dsp:nvSpPr>
        <dsp:cNvPr id="0" name=""/>
        <dsp:cNvSpPr/>
      </dsp:nvSpPr>
      <dsp:spPr>
        <a:xfrm>
          <a:off x="4320420" y="2745221"/>
          <a:ext cx="2616438" cy="15698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Lack of follow-up.</a:t>
          </a:r>
        </a:p>
      </dsp:txBody>
      <dsp:txXfrm>
        <a:off x="4320420" y="2745221"/>
        <a:ext cx="2616438" cy="1569862"/>
      </dsp:txXfrm>
    </dsp:sp>
    <dsp:sp modelId="{255992C6-4EF5-4494-AC2A-487210C6B825}">
      <dsp:nvSpPr>
        <dsp:cNvPr id="0" name=""/>
        <dsp:cNvSpPr/>
      </dsp:nvSpPr>
      <dsp:spPr>
        <a:xfrm>
          <a:off x="7198502" y="2745221"/>
          <a:ext cx="2616438" cy="15698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t>Not engaging members /building leaders throughout the process</a:t>
          </a:r>
        </a:p>
      </dsp:txBody>
      <dsp:txXfrm>
        <a:off x="7198502" y="2745221"/>
        <a:ext cx="2616438" cy="15698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06677E-0322-4D8E-A595-202C5C75570F}">
      <dsp:nvSpPr>
        <dsp:cNvPr id="0" name=""/>
        <dsp:cNvSpPr/>
      </dsp:nvSpPr>
      <dsp:spPr>
        <a:xfrm>
          <a:off x="224534" y="1271845"/>
          <a:ext cx="2818211" cy="1797726"/>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9C72C7-A856-4AD4-8AAF-491D84510FAD}">
      <dsp:nvSpPr>
        <dsp:cNvPr id="0" name=""/>
        <dsp:cNvSpPr/>
      </dsp:nvSpPr>
      <dsp:spPr>
        <a:xfrm>
          <a:off x="684864" y="3204939"/>
          <a:ext cx="2531249" cy="49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977900">
            <a:lnSpc>
              <a:spcPct val="90000"/>
            </a:lnSpc>
            <a:spcBef>
              <a:spcPct val="0"/>
            </a:spcBef>
            <a:spcAft>
              <a:spcPct val="35000"/>
            </a:spcAft>
            <a:defRPr b="1"/>
          </a:pPr>
          <a:r>
            <a:rPr lang="en-US" sz="2200" kern="1200"/>
            <a:t>History/Past Practice</a:t>
          </a:r>
        </a:p>
      </dsp:txBody>
      <dsp:txXfrm>
        <a:off x="684864" y="3204939"/>
        <a:ext cx="2531249" cy="492940"/>
      </dsp:txXfrm>
    </dsp:sp>
    <dsp:sp modelId="{A49D4EAA-9065-443D-8F2A-81B3227E939C}">
      <dsp:nvSpPr>
        <dsp:cNvPr id="0" name=""/>
        <dsp:cNvSpPr/>
      </dsp:nvSpPr>
      <dsp:spPr>
        <a:xfrm>
          <a:off x="969275" y="3171239"/>
          <a:ext cx="2531249" cy="1066295"/>
        </a:xfrm>
        <a:prstGeom prst="rect">
          <a:avLst/>
        </a:prstGeom>
        <a:noFill/>
        <a:ln>
          <a:noFill/>
        </a:ln>
        <a:effectLst/>
      </dsp:spPr>
      <dsp:style>
        <a:lnRef idx="0">
          <a:scrgbClr r="0" g="0" b="0"/>
        </a:lnRef>
        <a:fillRef idx="0">
          <a:scrgbClr r="0" g="0" b="0"/>
        </a:fillRef>
        <a:effectRef idx="0">
          <a:scrgbClr r="0" g="0" b="0"/>
        </a:effectRef>
        <a:fontRef idx="minor"/>
      </dsp:style>
    </dsp:sp>
    <dsp:sp modelId="{D748D0B3-866E-4440-8E85-FDA7E6B1CD47}">
      <dsp:nvSpPr>
        <dsp:cNvPr id="0" name=""/>
        <dsp:cNvSpPr/>
      </dsp:nvSpPr>
      <dsp:spPr>
        <a:xfrm>
          <a:off x="4139640" y="1112877"/>
          <a:ext cx="2930247" cy="2517940"/>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C627DAD-44D2-4FAE-B3E4-344E1C651D8B}">
      <dsp:nvSpPr>
        <dsp:cNvPr id="0" name=""/>
        <dsp:cNvSpPr/>
      </dsp:nvSpPr>
      <dsp:spPr>
        <a:xfrm>
          <a:off x="4645534" y="3196369"/>
          <a:ext cx="3112652" cy="1046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977900">
            <a:lnSpc>
              <a:spcPct val="90000"/>
            </a:lnSpc>
            <a:spcBef>
              <a:spcPct val="0"/>
            </a:spcBef>
            <a:spcAft>
              <a:spcPct val="35000"/>
            </a:spcAft>
            <a:defRPr b="1"/>
          </a:pPr>
          <a:r>
            <a:rPr lang="en-US" sz="2200" kern="1200"/>
            <a:t>Local Board Policy</a:t>
          </a:r>
        </a:p>
      </dsp:txBody>
      <dsp:txXfrm>
        <a:off x="4645534" y="3196369"/>
        <a:ext cx="3112652" cy="1046711"/>
      </dsp:txXfrm>
    </dsp:sp>
    <dsp:sp modelId="{F7654E28-292F-464F-8570-F55F972AD8A5}">
      <dsp:nvSpPr>
        <dsp:cNvPr id="0" name=""/>
        <dsp:cNvSpPr/>
      </dsp:nvSpPr>
      <dsp:spPr>
        <a:xfrm>
          <a:off x="4965649" y="3351292"/>
          <a:ext cx="2531249" cy="1066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55650">
            <a:lnSpc>
              <a:spcPct val="90000"/>
            </a:lnSpc>
            <a:spcBef>
              <a:spcPct val="0"/>
            </a:spcBef>
            <a:spcAft>
              <a:spcPct val="35000"/>
            </a:spcAft>
          </a:pPr>
          <a:endParaRPr lang="en-US" sz="1700" kern="1200"/>
        </a:p>
      </dsp:txBody>
      <dsp:txXfrm>
        <a:off x="4965649" y="3351292"/>
        <a:ext cx="2531249" cy="1066295"/>
      </dsp:txXfrm>
    </dsp:sp>
    <dsp:sp modelId="{962F733A-35B9-44F0-AEFB-ADA2ACAA399D}">
      <dsp:nvSpPr>
        <dsp:cNvPr id="0" name=""/>
        <dsp:cNvSpPr/>
      </dsp:nvSpPr>
      <dsp:spPr>
        <a:xfrm>
          <a:off x="8148327" y="1137894"/>
          <a:ext cx="2050768" cy="2038338"/>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DF436F-124E-43CF-A621-08F25555DA6C}">
      <dsp:nvSpPr>
        <dsp:cNvPr id="0" name=""/>
        <dsp:cNvSpPr/>
      </dsp:nvSpPr>
      <dsp:spPr>
        <a:xfrm>
          <a:off x="8423906" y="3214506"/>
          <a:ext cx="2531249" cy="1260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977900">
            <a:lnSpc>
              <a:spcPct val="90000"/>
            </a:lnSpc>
            <a:spcBef>
              <a:spcPct val="0"/>
            </a:spcBef>
            <a:spcAft>
              <a:spcPct val="35000"/>
            </a:spcAft>
            <a:defRPr b="1"/>
          </a:pPr>
          <a:r>
            <a:rPr lang="en-US" sz="2200" kern="1200"/>
            <a:t>Keep an open mind/allow for creativity</a:t>
          </a:r>
        </a:p>
      </dsp:txBody>
      <dsp:txXfrm>
        <a:off x="8423906" y="3214506"/>
        <a:ext cx="2531249" cy="1260091"/>
      </dsp:txXfrm>
    </dsp:sp>
    <dsp:sp modelId="{0ACAB730-3A7D-4104-866D-D9E028EEF7DC}">
      <dsp:nvSpPr>
        <dsp:cNvPr id="0" name=""/>
        <dsp:cNvSpPr/>
      </dsp:nvSpPr>
      <dsp:spPr>
        <a:xfrm>
          <a:off x="8812984" y="3231392"/>
          <a:ext cx="2531249" cy="1066295"/>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F9D5A-68FD-48AA-B496-44C00363C469}">
      <dsp:nvSpPr>
        <dsp:cNvPr id="0" name=""/>
        <dsp:cNvSpPr/>
      </dsp:nvSpPr>
      <dsp:spPr>
        <a:xfrm>
          <a:off x="0" y="441792"/>
          <a:ext cx="10058399" cy="81549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a:t>1. Is there a grievance procedure?</a:t>
          </a:r>
        </a:p>
      </dsp:txBody>
      <dsp:txXfrm>
        <a:off x="39809" y="481601"/>
        <a:ext cx="9978781" cy="735872"/>
      </dsp:txXfrm>
    </dsp:sp>
    <dsp:sp modelId="{56AFE545-DE46-4DCD-BB41-8F65983DBC72}">
      <dsp:nvSpPr>
        <dsp:cNvPr id="0" name=""/>
        <dsp:cNvSpPr/>
      </dsp:nvSpPr>
      <dsp:spPr>
        <a:xfrm>
          <a:off x="0" y="1355202"/>
          <a:ext cx="10058399" cy="81549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a:t>2. Are there timelines to consider?</a:t>
          </a:r>
        </a:p>
      </dsp:txBody>
      <dsp:txXfrm>
        <a:off x="39809" y="1395011"/>
        <a:ext cx="9978781" cy="735872"/>
      </dsp:txXfrm>
    </dsp:sp>
    <dsp:sp modelId="{6C75C038-7EC7-4B21-89B5-94395166D038}">
      <dsp:nvSpPr>
        <dsp:cNvPr id="0" name=""/>
        <dsp:cNvSpPr/>
      </dsp:nvSpPr>
      <dsp:spPr>
        <a:xfrm>
          <a:off x="0" y="2268612"/>
          <a:ext cx="10058399" cy="81549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a:t>3. Who can be a grievant?</a:t>
          </a:r>
        </a:p>
      </dsp:txBody>
      <dsp:txXfrm>
        <a:off x="39809" y="2308421"/>
        <a:ext cx="9978781" cy="735872"/>
      </dsp:txXfrm>
    </dsp:sp>
    <dsp:sp modelId="{6433CA0C-2F0F-4BB9-843C-20018B1C4992}">
      <dsp:nvSpPr>
        <dsp:cNvPr id="0" name=""/>
        <dsp:cNvSpPr/>
      </dsp:nvSpPr>
      <dsp:spPr>
        <a:xfrm>
          <a:off x="0" y="3182022"/>
          <a:ext cx="10058399" cy="81549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n-US" sz="3400" kern="1200"/>
            <a:t>4. Is there a form for your procedure?</a:t>
          </a:r>
          <a:r>
            <a:rPr lang="en-US" sz="3400" kern="1200">
              <a:latin typeface="Calibri Light" panose="020F0302020204030204"/>
            </a:rPr>
            <a:t>  (p. 10-12, p. 43)</a:t>
          </a:r>
          <a:endParaRPr lang="en-US" sz="3400" kern="1200"/>
        </a:p>
      </dsp:txBody>
      <dsp:txXfrm>
        <a:off x="39809" y="3221831"/>
        <a:ext cx="9978781" cy="73587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3B559-2805-4BE7-99C4-4419A32B5ECD}">
      <dsp:nvSpPr>
        <dsp:cNvPr id="0" name=""/>
        <dsp:cNvSpPr/>
      </dsp:nvSpPr>
      <dsp:spPr>
        <a:xfrm>
          <a:off x="3155" y="733391"/>
          <a:ext cx="2503090" cy="150185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kern="1200">
              <a:latin typeface="Calibri Light" panose="020F0302020204030204"/>
            </a:rPr>
            <a:t>Be CONCISE</a:t>
          </a:r>
        </a:p>
      </dsp:txBody>
      <dsp:txXfrm>
        <a:off x="3155" y="733391"/>
        <a:ext cx="2503090" cy="1501854"/>
      </dsp:txXfrm>
    </dsp:sp>
    <dsp:sp modelId="{B43D4906-7885-456B-9AFB-835DB94CCDBD}">
      <dsp:nvSpPr>
        <dsp:cNvPr id="0" name=""/>
        <dsp:cNvSpPr/>
      </dsp:nvSpPr>
      <dsp:spPr>
        <a:xfrm>
          <a:off x="2756554" y="733391"/>
          <a:ext cx="2503090" cy="150185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Who is involved in the grievance?</a:t>
          </a:r>
        </a:p>
      </dsp:txBody>
      <dsp:txXfrm>
        <a:off x="2756554" y="733391"/>
        <a:ext cx="2503090" cy="1501854"/>
      </dsp:txXfrm>
    </dsp:sp>
    <dsp:sp modelId="{5B09E1F1-48F4-45C4-A317-3CB82CF3381F}">
      <dsp:nvSpPr>
        <dsp:cNvPr id="0" name=""/>
        <dsp:cNvSpPr/>
      </dsp:nvSpPr>
      <dsp:spPr>
        <a:xfrm>
          <a:off x="5509954" y="733391"/>
          <a:ext cx="2503090" cy="150185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When did the grievance occur?</a:t>
          </a:r>
        </a:p>
      </dsp:txBody>
      <dsp:txXfrm>
        <a:off x="5509954" y="733391"/>
        <a:ext cx="2503090" cy="1501854"/>
      </dsp:txXfrm>
    </dsp:sp>
    <dsp:sp modelId="{14B6D007-D51E-47CB-9928-3C36FCE289EF}">
      <dsp:nvSpPr>
        <dsp:cNvPr id="0" name=""/>
        <dsp:cNvSpPr/>
      </dsp:nvSpPr>
      <dsp:spPr>
        <a:xfrm>
          <a:off x="8263354" y="733391"/>
          <a:ext cx="2503090" cy="150185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Where did the grievance occur?</a:t>
          </a:r>
        </a:p>
      </dsp:txBody>
      <dsp:txXfrm>
        <a:off x="8263354" y="733391"/>
        <a:ext cx="2503090" cy="1501854"/>
      </dsp:txXfrm>
    </dsp:sp>
    <dsp:sp modelId="{D7747E8D-D31F-4147-B54F-200BE1E0E477}">
      <dsp:nvSpPr>
        <dsp:cNvPr id="0" name=""/>
        <dsp:cNvSpPr/>
      </dsp:nvSpPr>
      <dsp:spPr>
        <a:xfrm>
          <a:off x="1379855" y="2485554"/>
          <a:ext cx="2503090" cy="1501854"/>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Why is this a grievance?</a:t>
          </a:r>
        </a:p>
      </dsp:txBody>
      <dsp:txXfrm>
        <a:off x="1379855" y="2485554"/>
        <a:ext cx="2503090" cy="1501854"/>
      </dsp:txXfrm>
    </dsp:sp>
    <dsp:sp modelId="{43D2C20C-8CCC-4E63-A2CC-3A85E0E05C01}">
      <dsp:nvSpPr>
        <dsp:cNvPr id="0" name=""/>
        <dsp:cNvSpPr/>
      </dsp:nvSpPr>
      <dsp:spPr>
        <a:xfrm>
          <a:off x="4133254" y="2485554"/>
          <a:ext cx="2503090" cy="150185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What contract/policy did the action violate?</a:t>
          </a:r>
        </a:p>
      </dsp:txBody>
      <dsp:txXfrm>
        <a:off x="4133254" y="2485554"/>
        <a:ext cx="2503090" cy="1501854"/>
      </dsp:txXfrm>
    </dsp:sp>
    <dsp:sp modelId="{DA95E32B-B6FB-4B43-908A-CB0FAD6B2152}">
      <dsp:nvSpPr>
        <dsp:cNvPr id="0" name=""/>
        <dsp:cNvSpPr/>
      </dsp:nvSpPr>
      <dsp:spPr>
        <a:xfrm>
          <a:off x="6886654" y="2485554"/>
          <a:ext cx="2503090" cy="150185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a:t>How to remedy?</a:t>
          </a:r>
        </a:p>
      </dsp:txBody>
      <dsp:txXfrm>
        <a:off x="6886654" y="2485554"/>
        <a:ext cx="2503090" cy="15018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159BC-FBA3-4385-8EC3-FB3E25650209}">
      <dsp:nvSpPr>
        <dsp:cNvPr id="0" name=""/>
        <dsp:cNvSpPr/>
      </dsp:nvSpPr>
      <dsp:spPr>
        <a:xfrm>
          <a:off x="3490566" y="1092707"/>
          <a:ext cx="770516" cy="91440"/>
        </a:xfrm>
        <a:custGeom>
          <a:avLst/>
          <a:gdLst/>
          <a:ahLst/>
          <a:cxnLst/>
          <a:rect l="0" t="0" r="0" b="0"/>
          <a:pathLst>
            <a:path>
              <a:moveTo>
                <a:pt x="0" y="45720"/>
              </a:moveTo>
              <a:lnTo>
                <a:pt x="770516" y="45720"/>
              </a:lnTo>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55797" y="1134422"/>
        <a:ext cx="40055" cy="8011"/>
      </dsp:txXfrm>
    </dsp:sp>
    <dsp:sp modelId="{F8E5CFD1-8B84-4E2A-B72B-064EC69064D4}">
      <dsp:nvSpPr>
        <dsp:cNvPr id="0" name=""/>
        <dsp:cNvSpPr/>
      </dsp:nvSpPr>
      <dsp:spPr>
        <a:xfrm>
          <a:off x="9252" y="93493"/>
          <a:ext cx="3483113" cy="208986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75" tIns="179154" rIns="170675" bIns="179154" numCol="1" spcCol="1270" anchor="ctr" anchorCtr="0">
          <a:noAutofit/>
        </a:bodyPr>
        <a:lstStyle/>
        <a:p>
          <a:pPr lvl="0" algn="ctr" defTabSz="889000" rtl="0">
            <a:lnSpc>
              <a:spcPct val="90000"/>
            </a:lnSpc>
            <a:spcBef>
              <a:spcPct val="0"/>
            </a:spcBef>
            <a:spcAft>
              <a:spcPct val="35000"/>
            </a:spcAft>
          </a:pPr>
          <a:r>
            <a:rPr lang="en-US" sz="2000" kern="1200">
              <a:latin typeface="Calibri Light" panose="020F0302020204030204"/>
            </a:rPr>
            <a:t>Prepare for Step/Level hearings; Investigate</a:t>
          </a:r>
          <a:r>
            <a:rPr lang="en-US" sz="2000" kern="1200"/>
            <a:t> and handle every case as though it will eventually end in a School Board Hearing/Arbitration</a:t>
          </a:r>
        </a:p>
      </dsp:txBody>
      <dsp:txXfrm>
        <a:off x="9252" y="93493"/>
        <a:ext cx="3483113" cy="2089868"/>
      </dsp:txXfrm>
    </dsp:sp>
    <dsp:sp modelId="{B83209A5-8A24-49DA-AC3E-A592D29424E6}">
      <dsp:nvSpPr>
        <dsp:cNvPr id="0" name=""/>
        <dsp:cNvSpPr/>
      </dsp:nvSpPr>
      <dsp:spPr>
        <a:xfrm>
          <a:off x="7774796" y="1092707"/>
          <a:ext cx="770516" cy="91440"/>
        </a:xfrm>
        <a:custGeom>
          <a:avLst/>
          <a:gdLst/>
          <a:ahLst/>
          <a:cxnLst/>
          <a:rect l="0" t="0" r="0" b="0"/>
          <a:pathLst>
            <a:path>
              <a:moveTo>
                <a:pt x="0" y="45720"/>
              </a:moveTo>
              <a:lnTo>
                <a:pt x="770516" y="45720"/>
              </a:lnTo>
            </a:path>
          </a:pathLst>
        </a:custGeom>
        <a:noFill/>
        <a:ln w="1270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140027" y="1134422"/>
        <a:ext cx="40055" cy="8011"/>
      </dsp:txXfrm>
    </dsp:sp>
    <dsp:sp modelId="{DAA5326C-0373-49E1-9883-722A6EF9C57A}">
      <dsp:nvSpPr>
        <dsp:cNvPr id="0" name=""/>
        <dsp:cNvSpPr/>
      </dsp:nvSpPr>
      <dsp:spPr>
        <a:xfrm>
          <a:off x="4293483" y="93493"/>
          <a:ext cx="3483113" cy="208986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75" tIns="179154" rIns="170675" bIns="179154" numCol="1" spcCol="1270" anchor="ctr" anchorCtr="0">
          <a:noAutofit/>
        </a:bodyPr>
        <a:lstStyle/>
        <a:p>
          <a:pPr lvl="0" algn="ctr" defTabSz="889000">
            <a:lnSpc>
              <a:spcPct val="90000"/>
            </a:lnSpc>
            <a:spcBef>
              <a:spcPct val="0"/>
            </a:spcBef>
            <a:spcAft>
              <a:spcPct val="35000"/>
            </a:spcAft>
          </a:pPr>
          <a:r>
            <a:rPr lang="en-US" sz="2000" kern="1200"/>
            <a:t>If it exists, fully inform the grievance committee</a:t>
          </a:r>
        </a:p>
      </dsp:txBody>
      <dsp:txXfrm>
        <a:off x="4293483" y="93493"/>
        <a:ext cx="3483113" cy="2089868"/>
      </dsp:txXfrm>
    </dsp:sp>
    <dsp:sp modelId="{B02EC771-B6FE-4534-92B7-8843212E246B}">
      <dsp:nvSpPr>
        <dsp:cNvPr id="0" name=""/>
        <dsp:cNvSpPr/>
      </dsp:nvSpPr>
      <dsp:spPr>
        <a:xfrm>
          <a:off x="1750809" y="2181561"/>
          <a:ext cx="8568460" cy="770516"/>
        </a:xfrm>
        <a:custGeom>
          <a:avLst/>
          <a:gdLst/>
          <a:ahLst/>
          <a:cxnLst/>
          <a:rect l="0" t="0" r="0" b="0"/>
          <a:pathLst>
            <a:path>
              <a:moveTo>
                <a:pt x="8568460" y="0"/>
              </a:moveTo>
              <a:lnTo>
                <a:pt x="8568460" y="402358"/>
              </a:lnTo>
              <a:lnTo>
                <a:pt x="0" y="402358"/>
              </a:lnTo>
              <a:lnTo>
                <a:pt x="0" y="770516"/>
              </a:lnTo>
            </a:path>
          </a:pathLst>
        </a:custGeom>
        <a:noFill/>
        <a:ln w="12700"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19894" y="2562814"/>
        <a:ext cx="430291" cy="8011"/>
      </dsp:txXfrm>
    </dsp:sp>
    <dsp:sp modelId="{CD1438E2-AD51-4B35-ADC3-F5212B807208}">
      <dsp:nvSpPr>
        <dsp:cNvPr id="0" name=""/>
        <dsp:cNvSpPr/>
      </dsp:nvSpPr>
      <dsp:spPr>
        <a:xfrm>
          <a:off x="8577713" y="93493"/>
          <a:ext cx="3483113" cy="208986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75" tIns="179154" rIns="170675" bIns="179154" numCol="1" spcCol="1270" anchor="ctr" anchorCtr="0">
          <a:noAutofit/>
        </a:bodyPr>
        <a:lstStyle/>
        <a:p>
          <a:pPr lvl="0" algn="ctr" defTabSz="889000">
            <a:lnSpc>
              <a:spcPct val="90000"/>
            </a:lnSpc>
            <a:spcBef>
              <a:spcPct val="0"/>
            </a:spcBef>
            <a:spcAft>
              <a:spcPct val="35000"/>
            </a:spcAft>
          </a:pPr>
          <a:r>
            <a:rPr lang="en-US" sz="2000" kern="1200"/>
            <a:t>Anticipate potential employer responses to grievance</a:t>
          </a:r>
        </a:p>
      </dsp:txBody>
      <dsp:txXfrm>
        <a:off x="8577713" y="93493"/>
        <a:ext cx="3483113" cy="2089868"/>
      </dsp:txXfrm>
    </dsp:sp>
    <dsp:sp modelId="{70D6A38C-C51F-456E-8F6D-4FD53B52B082}">
      <dsp:nvSpPr>
        <dsp:cNvPr id="0" name=""/>
        <dsp:cNvSpPr/>
      </dsp:nvSpPr>
      <dsp:spPr>
        <a:xfrm>
          <a:off x="3490566" y="3983692"/>
          <a:ext cx="770516" cy="91440"/>
        </a:xfrm>
        <a:custGeom>
          <a:avLst/>
          <a:gdLst/>
          <a:ahLst/>
          <a:cxnLst/>
          <a:rect l="0" t="0" r="0" b="0"/>
          <a:pathLst>
            <a:path>
              <a:moveTo>
                <a:pt x="0" y="45720"/>
              </a:moveTo>
              <a:lnTo>
                <a:pt x="770516" y="45720"/>
              </a:lnTo>
            </a:path>
          </a:pathLst>
        </a:custGeom>
        <a:noFill/>
        <a:ln w="12700"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55797" y="4025406"/>
        <a:ext cx="40055" cy="8011"/>
      </dsp:txXfrm>
    </dsp:sp>
    <dsp:sp modelId="{21B514FF-21CE-416B-835A-3DE8612C2A3E}">
      <dsp:nvSpPr>
        <dsp:cNvPr id="0" name=""/>
        <dsp:cNvSpPr/>
      </dsp:nvSpPr>
      <dsp:spPr>
        <a:xfrm>
          <a:off x="9252" y="2984478"/>
          <a:ext cx="3483113" cy="208986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75" tIns="179154" rIns="170675" bIns="179154" numCol="1" spcCol="1270" anchor="ctr" anchorCtr="0">
          <a:noAutofit/>
        </a:bodyPr>
        <a:lstStyle/>
        <a:p>
          <a:pPr lvl="0" algn="ctr" defTabSz="889000">
            <a:lnSpc>
              <a:spcPct val="90000"/>
            </a:lnSpc>
            <a:spcBef>
              <a:spcPct val="0"/>
            </a:spcBef>
            <a:spcAft>
              <a:spcPct val="35000"/>
            </a:spcAft>
          </a:pPr>
          <a:r>
            <a:rPr lang="en-US" sz="2000" kern="1200"/>
            <a:t>Do not depend on the employer to assume authority for solving problems.  Exercise authority and dispose of issues promptly.</a:t>
          </a:r>
        </a:p>
      </dsp:txBody>
      <dsp:txXfrm>
        <a:off x="9252" y="2984478"/>
        <a:ext cx="3483113" cy="2089868"/>
      </dsp:txXfrm>
    </dsp:sp>
    <dsp:sp modelId="{DB2825C2-3632-48AF-A2C6-1F840191C03A}">
      <dsp:nvSpPr>
        <dsp:cNvPr id="0" name=""/>
        <dsp:cNvSpPr/>
      </dsp:nvSpPr>
      <dsp:spPr>
        <a:xfrm>
          <a:off x="7774796" y="3983692"/>
          <a:ext cx="770516" cy="91440"/>
        </a:xfrm>
        <a:custGeom>
          <a:avLst/>
          <a:gdLst/>
          <a:ahLst/>
          <a:cxnLst/>
          <a:rect l="0" t="0" r="0" b="0"/>
          <a:pathLst>
            <a:path>
              <a:moveTo>
                <a:pt x="0" y="45720"/>
              </a:moveTo>
              <a:lnTo>
                <a:pt x="770516" y="45720"/>
              </a:lnTo>
            </a:path>
          </a:pathLst>
        </a:custGeom>
        <a:noFill/>
        <a:ln w="12700" cap="flat"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140027" y="4025406"/>
        <a:ext cx="40055" cy="8011"/>
      </dsp:txXfrm>
    </dsp:sp>
    <dsp:sp modelId="{B0A3AAFB-45E1-48A7-A358-2D0FC511798A}">
      <dsp:nvSpPr>
        <dsp:cNvPr id="0" name=""/>
        <dsp:cNvSpPr/>
      </dsp:nvSpPr>
      <dsp:spPr>
        <a:xfrm>
          <a:off x="4293483" y="2984478"/>
          <a:ext cx="3483113" cy="208986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75" tIns="179154" rIns="170675" bIns="179154" numCol="1" spcCol="1270" anchor="ctr" anchorCtr="0">
          <a:noAutofit/>
        </a:bodyPr>
        <a:lstStyle/>
        <a:p>
          <a:pPr lvl="0" algn="ctr" defTabSz="889000">
            <a:lnSpc>
              <a:spcPct val="90000"/>
            </a:lnSpc>
            <a:spcBef>
              <a:spcPct val="0"/>
            </a:spcBef>
            <a:spcAft>
              <a:spcPct val="35000"/>
            </a:spcAft>
          </a:pPr>
          <a:r>
            <a:rPr lang="en-US" sz="2000" b="1" i="1" kern="1200"/>
            <a:t>NOTE: Often there is an Informal Step prior to the formal Step/Level 1</a:t>
          </a:r>
          <a:endParaRPr lang="en-US" sz="2000" kern="1200"/>
        </a:p>
      </dsp:txBody>
      <dsp:txXfrm>
        <a:off x="4293483" y="2984478"/>
        <a:ext cx="3483113" cy="2089868"/>
      </dsp:txXfrm>
    </dsp:sp>
    <dsp:sp modelId="{DBB9B2CC-06EE-4D00-96A4-1716E3894941}">
      <dsp:nvSpPr>
        <dsp:cNvPr id="0" name=""/>
        <dsp:cNvSpPr/>
      </dsp:nvSpPr>
      <dsp:spPr>
        <a:xfrm>
          <a:off x="8577713" y="2984478"/>
          <a:ext cx="3483113" cy="208986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75" tIns="179154" rIns="170675" bIns="179154" numCol="1" spcCol="1270" anchor="ctr" anchorCtr="0">
          <a:noAutofit/>
        </a:bodyPr>
        <a:lstStyle/>
        <a:p>
          <a:pPr lvl="0" algn="ctr" defTabSz="889000" rtl="0">
            <a:lnSpc>
              <a:spcPct val="90000"/>
            </a:lnSpc>
            <a:spcBef>
              <a:spcPct val="0"/>
            </a:spcBef>
            <a:spcAft>
              <a:spcPct val="35000"/>
            </a:spcAft>
          </a:pPr>
          <a:r>
            <a:rPr lang="en-US" sz="2000" kern="1200">
              <a:latin typeface="Calibri Light" panose="020F0302020204030204"/>
            </a:rPr>
            <a:t>Be mindful of timelines</a:t>
          </a:r>
          <a:endParaRPr lang="en-US" sz="2000" kern="1200"/>
        </a:p>
      </dsp:txBody>
      <dsp:txXfrm>
        <a:off x="8577713" y="2984478"/>
        <a:ext cx="3483113" cy="20898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651E08-190A-4216-ADC7-8206C5793B75}">
      <dsp:nvSpPr>
        <dsp:cNvPr id="0" name=""/>
        <dsp:cNvSpPr/>
      </dsp:nvSpPr>
      <dsp:spPr>
        <a:xfrm>
          <a:off x="3407283" y="790040"/>
          <a:ext cx="609308" cy="91440"/>
        </a:xfrm>
        <a:custGeom>
          <a:avLst/>
          <a:gdLst/>
          <a:ahLst/>
          <a:cxnLst/>
          <a:rect l="0" t="0" r="0" b="0"/>
          <a:pathLst>
            <a:path>
              <a:moveTo>
                <a:pt x="0" y="45720"/>
              </a:moveTo>
              <a:lnTo>
                <a:pt x="609308" y="45720"/>
              </a:lnTo>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695939" y="832560"/>
        <a:ext cx="31995" cy="6399"/>
      </dsp:txXfrm>
    </dsp:sp>
    <dsp:sp modelId="{F57245CD-7283-47A7-A581-F70A2409FE0C}">
      <dsp:nvSpPr>
        <dsp:cNvPr id="0" name=""/>
        <dsp:cNvSpPr/>
      </dsp:nvSpPr>
      <dsp:spPr>
        <a:xfrm>
          <a:off x="626871" y="1096"/>
          <a:ext cx="2782211" cy="166932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331" tIns="143103" rIns="136331" bIns="143103" numCol="1" spcCol="1270" anchor="ctr" anchorCtr="0">
          <a:noAutofit/>
        </a:bodyPr>
        <a:lstStyle/>
        <a:p>
          <a:pPr lvl="0" algn="ctr" defTabSz="1066800">
            <a:lnSpc>
              <a:spcPct val="90000"/>
            </a:lnSpc>
            <a:spcBef>
              <a:spcPct val="0"/>
            </a:spcBef>
            <a:spcAft>
              <a:spcPct val="35000"/>
            </a:spcAft>
          </a:pPr>
          <a:r>
            <a:rPr lang="en-US" sz="2400" kern="1200"/>
            <a:t>Arrive early</a:t>
          </a:r>
        </a:p>
      </dsp:txBody>
      <dsp:txXfrm>
        <a:off x="626871" y="1096"/>
        <a:ext cx="2782211" cy="1669326"/>
      </dsp:txXfrm>
    </dsp:sp>
    <dsp:sp modelId="{4DC5AA94-2CFF-4A90-965F-0445E80EE699}">
      <dsp:nvSpPr>
        <dsp:cNvPr id="0" name=""/>
        <dsp:cNvSpPr/>
      </dsp:nvSpPr>
      <dsp:spPr>
        <a:xfrm>
          <a:off x="2017977" y="1668623"/>
          <a:ext cx="3422120" cy="609308"/>
        </a:xfrm>
        <a:custGeom>
          <a:avLst/>
          <a:gdLst/>
          <a:ahLst/>
          <a:cxnLst/>
          <a:rect l="0" t="0" r="0" b="0"/>
          <a:pathLst>
            <a:path>
              <a:moveTo>
                <a:pt x="3422120" y="0"/>
              </a:moveTo>
              <a:lnTo>
                <a:pt x="3422120" y="321754"/>
              </a:lnTo>
              <a:lnTo>
                <a:pt x="0" y="321754"/>
              </a:lnTo>
              <a:lnTo>
                <a:pt x="0" y="609308"/>
              </a:lnTo>
            </a:path>
          </a:pathLst>
        </a:custGeom>
        <a:noFill/>
        <a:ln w="1270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642001" y="1970078"/>
        <a:ext cx="174071" cy="6399"/>
      </dsp:txXfrm>
    </dsp:sp>
    <dsp:sp modelId="{82C0E799-A326-466B-9825-522C995DDCBB}">
      <dsp:nvSpPr>
        <dsp:cNvPr id="0" name=""/>
        <dsp:cNvSpPr/>
      </dsp:nvSpPr>
      <dsp:spPr>
        <a:xfrm>
          <a:off x="4048991" y="1096"/>
          <a:ext cx="2782211" cy="1669326"/>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331" tIns="143103" rIns="136331" bIns="143103" numCol="1" spcCol="1270" anchor="ctr" anchorCtr="0">
          <a:noAutofit/>
        </a:bodyPr>
        <a:lstStyle/>
        <a:p>
          <a:pPr lvl="0" algn="ctr" defTabSz="1066800">
            <a:lnSpc>
              <a:spcPct val="90000"/>
            </a:lnSpc>
            <a:spcBef>
              <a:spcPct val="0"/>
            </a:spcBef>
            <a:spcAft>
              <a:spcPct val="35000"/>
            </a:spcAft>
          </a:pPr>
          <a:r>
            <a:rPr lang="en-US" sz="2400" kern="1200"/>
            <a:t>Be organized</a:t>
          </a:r>
        </a:p>
      </dsp:txBody>
      <dsp:txXfrm>
        <a:off x="4048991" y="1096"/>
        <a:ext cx="2782211" cy="1669326"/>
      </dsp:txXfrm>
    </dsp:sp>
    <dsp:sp modelId="{FC08E42F-7C2E-48E8-A426-105AD760B81E}">
      <dsp:nvSpPr>
        <dsp:cNvPr id="0" name=""/>
        <dsp:cNvSpPr/>
      </dsp:nvSpPr>
      <dsp:spPr>
        <a:xfrm>
          <a:off x="3407283" y="3099276"/>
          <a:ext cx="609308" cy="91440"/>
        </a:xfrm>
        <a:custGeom>
          <a:avLst/>
          <a:gdLst/>
          <a:ahLst/>
          <a:cxnLst/>
          <a:rect l="0" t="0" r="0" b="0"/>
          <a:pathLst>
            <a:path>
              <a:moveTo>
                <a:pt x="0" y="45720"/>
              </a:moveTo>
              <a:lnTo>
                <a:pt x="609308" y="45720"/>
              </a:lnTo>
            </a:path>
          </a:pathLst>
        </a:custGeom>
        <a:noFill/>
        <a:ln w="12700"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695939" y="3141796"/>
        <a:ext cx="31995" cy="6399"/>
      </dsp:txXfrm>
    </dsp:sp>
    <dsp:sp modelId="{9B2A9BFF-9106-4977-896D-76CD0B65A376}">
      <dsp:nvSpPr>
        <dsp:cNvPr id="0" name=""/>
        <dsp:cNvSpPr/>
      </dsp:nvSpPr>
      <dsp:spPr>
        <a:xfrm>
          <a:off x="626871" y="2310332"/>
          <a:ext cx="2782211" cy="1669326"/>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331" tIns="143103" rIns="136331" bIns="143103" numCol="1" spcCol="1270" anchor="ctr" anchorCtr="0">
          <a:noAutofit/>
        </a:bodyPr>
        <a:lstStyle/>
        <a:p>
          <a:pPr lvl="0" algn="ctr" defTabSz="1066800">
            <a:lnSpc>
              <a:spcPct val="90000"/>
            </a:lnSpc>
            <a:spcBef>
              <a:spcPct val="0"/>
            </a:spcBef>
            <a:spcAft>
              <a:spcPct val="35000"/>
            </a:spcAft>
          </a:pPr>
          <a:r>
            <a:rPr lang="en-US" sz="2400" kern="1200"/>
            <a:t>Prepare to articulate the concern in sequential order</a:t>
          </a:r>
        </a:p>
      </dsp:txBody>
      <dsp:txXfrm>
        <a:off x="626871" y="2310332"/>
        <a:ext cx="2782211" cy="1669326"/>
      </dsp:txXfrm>
    </dsp:sp>
    <dsp:sp modelId="{BE648E0D-ABA1-47B5-9BA3-A033CA6C08BB}">
      <dsp:nvSpPr>
        <dsp:cNvPr id="0" name=""/>
        <dsp:cNvSpPr/>
      </dsp:nvSpPr>
      <dsp:spPr>
        <a:xfrm>
          <a:off x="2017977" y="3977859"/>
          <a:ext cx="3422120" cy="609308"/>
        </a:xfrm>
        <a:custGeom>
          <a:avLst/>
          <a:gdLst/>
          <a:ahLst/>
          <a:cxnLst/>
          <a:rect l="0" t="0" r="0" b="0"/>
          <a:pathLst>
            <a:path>
              <a:moveTo>
                <a:pt x="3422120" y="0"/>
              </a:moveTo>
              <a:lnTo>
                <a:pt x="3422120" y="321754"/>
              </a:lnTo>
              <a:lnTo>
                <a:pt x="0" y="321754"/>
              </a:lnTo>
              <a:lnTo>
                <a:pt x="0" y="609308"/>
              </a:lnTo>
            </a:path>
          </a:pathLst>
        </a:custGeom>
        <a:noFill/>
        <a:ln w="12700"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642001" y="4279314"/>
        <a:ext cx="174071" cy="6399"/>
      </dsp:txXfrm>
    </dsp:sp>
    <dsp:sp modelId="{E9406B49-3B46-472D-92E0-7B4616D170F1}">
      <dsp:nvSpPr>
        <dsp:cNvPr id="0" name=""/>
        <dsp:cNvSpPr/>
      </dsp:nvSpPr>
      <dsp:spPr>
        <a:xfrm>
          <a:off x="4048991" y="2310332"/>
          <a:ext cx="2782211" cy="1669326"/>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331" tIns="143103" rIns="136331" bIns="143103" numCol="1" spcCol="1270" anchor="ctr" anchorCtr="0">
          <a:noAutofit/>
        </a:bodyPr>
        <a:lstStyle/>
        <a:p>
          <a:pPr lvl="0" algn="ctr" defTabSz="1066800">
            <a:lnSpc>
              <a:spcPct val="90000"/>
            </a:lnSpc>
            <a:spcBef>
              <a:spcPct val="0"/>
            </a:spcBef>
            <a:spcAft>
              <a:spcPct val="35000"/>
            </a:spcAft>
          </a:pPr>
          <a:r>
            <a:rPr lang="en-US" sz="2400" kern="1200"/>
            <a:t>Understand and communicate the reason the action violated each policy</a:t>
          </a:r>
        </a:p>
      </dsp:txBody>
      <dsp:txXfrm>
        <a:off x="4048991" y="2310332"/>
        <a:ext cx="2782211" cy="1669326"/>
      </dsp:txXfrm>
    </dsp:sp>
    <dsp:sp modelId="{A07D6019-F4ED-4C2D-BE3F-DA83A23FC9FC}">
      <dsp:nvSpPr>
        <dsp:cNvPr id="0" name=""/>
        <dsp:cNvSpPr/>
      </dsp:nvSpPr>
      <dsp:spPr>
        <a:xfrm>
          <a:off x="626871" y="4619568"/>
          <a:ext cx="2782211" cy="166932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331" tIns="143103" rIns="136331" bIns="143103" numCol="1" spcCol="1270" anchor="ctr" anchorCtr="0">
          <a:noAutofit/>
        </a:bodyPr>
        <a:lstStyle/>
        <a:p>
          <a:pPr lvl="0" algn="ctr" defTabSz="1066800">
            <a:lnSpc>
              <a:spcPct val="90000"/>
            </a:lnSpc>
            <a:spcBef>
              <a:spcPct val="0"/>
            </a:spcBef>
            <a:spcAft>
              <a:spcPct val="35000"/>
            </a:spcAft>
          </a:pPr>
          <a:r>
            <a:rPr lang="en-US" sz="2400" kern="1200"/>
            <a:t>Communicate the remedy and rationale for the remedy</a:t>
          </a:r>
        </a:p>
      </dsp:txBody>
      <dsp:txXfrm>
        <a:off x="626871" y="4619568"/>
        <a:ext cx="2782211" cy="16693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3B3ADE-4083-44CA-847D-422F318C6B1E}">
      <dsp:nvSpPr>
        <dsp:cNvPr id="0" name=""/>
        <dsp:cNvSpPr/>
      </dsp:nvSpPr>
      <dsp:spPr>
        <a:xfrm>
          <a:off x="1165605" y="98"/>
          <a:ext cx="4139232" cy="248353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a:t>Gives description of the district and the bargaining unit​</a:t>
          </a:r>
        </a:p>
      </dsp:txBody>
      <dsp:txXfrm>
        <a:off x="1165605" y="98"/>
        <a:ext cx="4139232" cy="2483539"/>
      </dsp:txXfrm>
    </dsp:sp>
    <dsp:sp modelId="{624A778D-347B-468B-8093-39C0DEAEB09B}">
      <dsp:nvSpPr>
        <dsp:cNvPr id="0" name=""/>
        <dsp:cNvSpPr/>
      </dsp:nvSpPr>
      <dsp:spPr>
        <a:xfrm>
          <a:off x="5718761" y="98"/>
          <a:ext cx="4139232" cy="248353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a:t>Gives employment background of grievant and other pertinent information​</a:t>
          </a:r>
        </a:p>
      </dsp:txBody>
      <dsp:txXfrm>
        <a:off x="5718761" y="98"/>
        <a:ext cx="4139232" cy="2483539"/>
      </dsp:txXfrm>
    </dsp:sp>
    <dsp:sp modelId="{FD07B8E9-C144-4303-AE36-C881B747E2DE}">
      <dsp:nvSpPr>
        <dsp:cNvPr id="0" name=""/>
        <dsp:cNvSpPr/>
      </dsp:nvSpPr>
      <dsp:spPr>
        <a:xfrm>
          <a:off x="1165605" y="2897561"/>
          <a:ext cx="4139232" cy="2483539"/>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a:t>States the action which gave rise to the grievance</a:t>
          </a:r>
        </a:p>
      </dsp:txBody>
      <dsp:txXfrm>
        <a:off x="1165605" y="2897561"/>
        <a:ext cx="4139232" cy="2483539"/>
      </dsp:txXfrm>
    </dsp:sp>
    <dsp:sp modelId="{2FCCC67C-774F-43BB-99C1-5595DD11D2CF}">
      <dsp:nvSpPr>
        <dsp:cNvPr id="0" name=""/>
        <dsp:cNvSpPr/>
      </dsp:nvSpPr>
      <dsp:spPr>
        <a:xfrm>
          <a:off x="5718761" y="2897561"/>
          <a:ext cx="4139232" cy="248353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a:t>States the issues to be decided</a:t>
          </a:r>
        </a:p>
      </dsp:txBody>
      <dsp:txXfrm>
        <a:off x="5718761" y="2897561"/>
        <a:ext cx="4139232" cy="248353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A4DBF-33DB-4B86-8B53-EAC668B36120}">
      <dsp:nvSpPr>
        <dsp:cNvPr id="0" name=""/>
        <dsp:cNvSpPr/>
      </dsp:nvSpPr>
      <dsp:spPr>
        <a:xfrm>
          <a:off x="1097334" y="2104"/>
          <a:ext cx="4175224" cy="2505134"/>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a:t>Identifies the entitlements (contract provisions; laws; practices; etc.)</a:t>
          </a:r>
        </a:p>
      </dsp:txBody>
      <dsp:txXfrm>
        <a:off x="1097334" y="2104"/>
        <a:ext cx="4175224" cy="2505134"/>
      </dsp:txXfrm>
    </dsp:sp>
    <dsp:sp modelId="{CB2DE7C1-62F1-46A7-A38A-6BD29443FAF6}">
      <dsp:nvSpPr>
        <dsp:cNvPr id="0" name=""/>
        <dsp:cNvSpPr/>
      </dsp:nvSpPr>
      <dsp:spPr>
        <a:xfrm>
          <a:off x="5690081" y="2104"/>
          <a:ext cx="4175224" cy="250513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a:t>Explains what you intend to prove and evidence you will introduce grievance</a:t>
          </a:r>
        </a:p>
      </dsp:txBody>
      <dsp:txXfrm>
        <a:off x="5690081" y="2104"/>
        <a:ext cx="4175224" cy="2505134"/>
      </dsp:txXfrm>
    </dsp:sp>
    <dsp:sp modelId="{103B3ADE-4083-44CA-847D-422F318C6B1E}">
      <dsp:nvSpPr>
        <dsp:cNvPr id="0" name=""/>
        <dsp:cNvSpPr/>
      </dsp:nvSpPr>
      <dsp:spPr>
        <a:xfrm>
          <a:off x="1097334" y="2924761"/>
          <a:ext cx="4175224" cy="250513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a:latin typeface="Calibri Light" panose="020F0302020204030204"/>
            </a:rPr>
            <a:t>Summarizes</a:t>
          </a:r>
          <a:endParaRPr lang="en-US" sz="3200" kern="1200"/>
        </a:p>
      </dsp:txBody>
      <dsp:txXfrm>
        <a:off x="1097334" y="2924761"/>
        <a:ext cx="4175224" cy="2505134"/>
      </dsp:txXfrm>
    </dsp:sp>
    <dsp:sp modelId="{624A778D-347B-468B-8093-39C0DEAEB09B}">
      <dsp:nvSpPr>
        <dsp:cNvPr id="0" name=""/>
        <dsp:cNvSpPr/>
      </dsp:nvSpPr>
      <dsp:spPr>
        <a:xfrm>
          <a:off x="5690081" y="2924761"/>
          <a:ext cx="4175224" cy="2505134"/>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a:latin typeface="Calibri Light" panose="020F0302020204030204"/>
            </a:rPr>
            <a:t>States the remedy</a:t>
          </a:r>
          <a:endParaRPr lang="en-US" sz="3200" kern="1200"/>
        </a:p>
      </dsp:txBody>
      <dsp:txXfrm>
        <a:off x="5690081" y="2924761"/>
        <a:ext cx="4175224" cy="250513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b="1"/>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6:43.620"/>
    </inkml:context>
    <inkml:brush xml:id="br0">
      <inkml:brushProperty name="width" value="0.1" units="cm"/>
      <inkml:brushProperty name="height" value="0.1" units="cm"/>
      <inkml:brushProperty name="color" value="#E71224"/>
    </inkml:brush>
  </inkml:definitions>
  <inkml:trace contextRef="#ctx0" brushRef="#br0">16384 12288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6:44.605"/>
    </inkml:context>
    <inkml:brush xml:id="br0">
      <inkml:brushProperty name="width" value="0.1" units="cm"/>
      <inkml:brushProperty name="height" value="0.1" units="cm"/>
      <inkml:brushProperty name="color" value="#E71224"/>
    </inkml:brush>
  </inkml:definitions>
  <inkml:trace contextRef="#ctx0" brushRef="#br0">16384 12288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0.173"/>
    </inkml:context>
    <inkml:brush xml:id="br0">
      <inkml:brushProperty name="width" value="0.1" units="cm"/>
      <inkml:brushProperty name="height" value="0.1" units="cm"/>
      <inkml:brushProperty name="color" value="#E71224"/>
    </inkml:brush>
  </inkml:definitions>
  <inkml:trace contextRef="#ctx0" brushRef="#br0">16384 8192 16383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3.283"/>
    </inkml:context>
    <inkml:brush xml:id="br0">
      <inkml:brushProperty name="width" value="0.1" units="cm"/>
      <inkml:brushProperty name="height" value="0.1" units="cm"/>
      <inkml:brushProperty name="color" value="#E71224"/>
    </inkml:brush>
  </inkml:definitions>
  <inkml:trace contextRef="#ctx0" brushRef="#br0">16384 7168 16383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3.284"/>
    </inkml:context>
    <inkml:brush xml:id="br0">
      <inkml:brushProperty name="width" value="0.1" units="cm"/>
      <inkml:brushProperty name="height" value="0.1" units="cm"/>
      <inkml:brushProperty name="color" value="#E71224"/>
    </inkml:brush>
  </inkml:definitions>
  <inkml:trace contextRef="#ctx0" brushRef="#br0">16384 7168 16383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3.848"/>
    </inkml:context>
    <inkml:brush xml:id="br0">
      <inkml:brushProperty name="width" value="0.1" units="cm"/>
      <inkml:brushProperty name="height" value="0.1" units="cm"/>
      <inkml:brushProperty name="color" value="#E71224"/>
    </inkml:brush>
  </inkml:definitions>
  <inkml:trace contextRef="#ctx0" brushRef="#br0">14336 6144 16383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3.849"/>
    </inkml:context>
    <inkml:brush xml:id="br0">
      <inkml:brushProperty name="width" value="0.1" units="cm"/>
      <inkml:brushProperty name="height" value="0.1" units="cm"/>
      <inkml:brushProperty name="color" value="#E71224"/>
    </inkml:brush>
  </inkml:definitions>
  <inkml:trace contextRef="#ctx0" brushRef="#br0">14336 6144 16383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5.505"/>
    </inkml:context>
    <inkml:brush xml:id="br0">
      <inkml:brushProperty name="width" value="0.1" units="cm"/>
      <inkml:brushProperty name="height" value="0.1" units="cm"/>
      <inkml:brushProperty name="color" value="#E71224"/>
    </inkml:brush>
  </inkml:definitions>
  <inkml:trace contextRef="#ctx0" brushRef="#br0">20480 6144 16383 0 0,'0'0'0'0'0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5.506"/>
    </inkml:context>
    <inkml:brush xml:id="br0">
      <inkml:brushProperty name="width" value="0.1" units="cm"/>
      <inkml:brushProperty name="height" value="0.1" units="cm"/>
      <inkml:brushProperty name="color" value="#E71224"/>
    </inkml:brush>
  </inkml:definitions>
  <inkml:trace contextRef="#ctx0" brushRef="#br0">20480 6144 16383 0 0,'0'0'0'0'0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7.180"/>
    </inkml:context>
    <inkml:brush xml:id="br0">
      <inkml:brushProperty name="width" value="0.1" units="cm"/>
      <inkml:brushProperty name="height" value="0.1" units="cm"/>
      <inkml:brushProperty name="color" value="#E71224"/>
    </inkml:brush>
  </inkml:definitions>
  <inkml:trace contextRef="#ctx0" brushRef="#br0">10240 14336 16383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7.181"/>
    </inkml:context>
    <inkml:brush xml:id="br0">
      <inkml:brushProperty name="width" value="0.1" units="cm"/>
      <inkml:brushProperty name="height" value="0.1" units="cm"/>
      <inkml:brushProperty name="color" value="#E71224"/>
    </inkml:brush>
  </inkml:definitions>
  <inkml:trace contextRef="#ctx0" brushRef="#br0">10240 14336 16383 0 0,'0'0'0'0'0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9.778"/>
    </inkml:context>
    <inkml:brush xml:id="br0">
      <inkml:brushProperty name="width" value="0.1" units="cm"/>
      <inkml:brushProperty name="height" value="0.1" units="cm"/>
      <inkml:brushProperty name="color" value="#E71224"/>
    </inkml:brush>
  </inkml:definitions>
  <inkml:trace contextRef="#ctx0" brushRef="#br0">20480 8192 16383 0 0,'0'0'0'0'0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9.779"/>
    </inkml:context>
    <inkml:brush xml:id="br0">
      <inkml:brushProperty name="width" value="0.1" units="cm"/>
      <inkml:brushProperty name="height" value="0.1" units="cm"/>
      <inkml:brushProperty name="color" value="#E71224"/>
    </inkml:brush>
  </inkml:definitions>
  <inkml:trace contextRef="#ctx0" brushRef="#br0">20480 8192 16383 0 0,'0'0'0'0'0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7:59.780"/>
    </inkml:context>
    <inkml:brush xml:id="br0">
      <inkml:brushProperty name="width" value="0.1" units="cm"/>
      <inkml:brushProperty name="height" value="0.1" units="cm"/>
      <inkml:brushProperty name="color" value="#E71224"/>
    </inkml:brush>
  </inkml:definitions>
  <inkml:trace contextRef="#ctx0" brushRef="#br0">20480 8192 16383 0 0,'0'0'0'0'0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8:01.248"/>
    </inkml:context>
    <inkml:brush xml:id="br0">
      <inkml:brushProperty name="width" value="0.1" units="cm"/>
      <inkml:brushProperty name="height" value="0.1" units="cm"/>
      <inkml:brushProperty name="color" value="#E71224"/>
    </inkml:brush>
  </inkml:definitions>
  <inkml:trace contextRef="#ctx0" brushRef="#br0">5120 6144 16383 0 0,'0'0'0'0'0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8:01.249"/>
    </inkml:context>
    <inkml:brush xml:id="br0">
      <inkml:brushProperty name="width" value="0.1" units="cm"/>
      <inkml:brushProperty name="height" value="0.1" units="cm"/>
      <inkml:brushProperty name="color" value="#E71224"/>
    </inkml:brush>
  </inkml:definitions>
  <inkml:trace contextRef="#ctx0" brushRef="#br0">5120 6144 16383 0 0,'0'0'0'0'0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8:01.250"/>
    </inkml:context>
    <inkml:brush xml:id="br0">
      <inkml:brushProperty name="width" value="0.1" units="cm"/>
      <inkml:brushProperty name="height" value="0.1" units="cm"/>
      <inkml:brushProperty name="color" value="#E71224"/>
    </inkml:brush>
  </inkml:definitions>
  <inkml:trace contextRef="#ctx0" brushRef="#br0">5120 6144 16383 0 0,'0'0'0'0'0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8:07.845"/>
    </inkml:context>
    <inkml:brush xml:id="br0">
      <inkml:brushProperty name="width" value="0.1" units="cm"/>
      <inkml:brushProperty name="height" value="0.1" units="cm"/>
      <inkml:brushProperty name="color" value="#E71224"/>
    </inkml:brush>
  </inkml:definitions>
  <inkml:trace contextRef="#ctx0" brushRef="#br0">20480 7168 16383 0 0,'0'0'0'0'0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8:07.846"/>
    </inkml:context>
    <inkml:brush xml:id="br0">
      <inkml:brushProperty name="width" value="0.1" units="cm"/>
      <inkml:brushProperty name="height" value="0.1" units="cm"/>
      <inkml:brushProperty name="color" value="#E71224"/>
    </inkml:brush>
  </inkml:definitions>
  <inkml:trace contextRef="#ctx0" brushRef="#br0">20480 7168 16383 0 0,'0'0'0'0'0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8:38:07.847"/>
    </inkml:context>
    <inkml:brush xml:id="br0">
      <inkml:brushProperty name="width" value="0.1" units="cm"/>
      <inkml:brushProperty name="height" value="0.1" units="cm"/>
      <inkml:brushProperty name="color" value="#E71224"/>
    </inkml:brush>
  </inkml:definitions>
  <inkml:trace contextRef="#ctx0" brushRef="#br0">20480 7168 16383 0 0,'0'0'0'0'0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2-05T19:17:27.388"/>
    </inkml:context>
    <inkml:brush xml:id="br0">
      <inkml:brushProperty name="width" value="0.1" units="cm"/>
      <inkml:brushProperty name="height" value="0.1" units="cm"/>
      <inkml:brushProperty name="color" value="#E71224"/>
    </inkml:brush>
  </inkml:definitions>
  <inkml:trace contextRef="#ctx0" brushRef="#br0">20480 7168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12/6/2022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3</a:t>
            </a:fld>
            <a:endParaRPr lang="en-US"/>
          </a:p>
        </p:txBody>
      </p:sp>
    </p:spTree>
    <p:extLst>
      <p:ext uri="{BB962C8B-B14F-4D97-AF65-F5344CB8AC3E}">
        <p14:creationId xmlns:p14="http://schemas.microsoft.com/office/powerpoint/2010/main" val="14682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951429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1869953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7</a:t>
            </a:fld>
            <a:endParaRPr lang="en-US"/>
          </a:p>
        </p:txBody>
      </p:sp>
    </p:spTree>
    <p:extLst>
      <p:ext uri="{BB962C8B-B14F-4D97-AF65-F5344CB8AC3E}">
        <p14:creationId xmlns:p14="http://schemas.microsoft.com/office/powerpoint/2010/main" val="1725197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r>
              <a:rPr lang="en-US" sz="1200" kern="1200">
                <a:solidFill>
                  <a:schemeClr val="tx1"/>
                </a:solidFill>
                <a:effectLst/>
                <a:latin typeface="+mn-lt"/>
                <a:ea typeface="+mn-ea"/>
                <a:cs typeface="+mn-cs"/>
              </a:rPr>
              <a:t>Community Agreements for Our Time</a:t>
            </a:r>
            <a:endParaRPr lang="en-US">
              <a:cs typeface="Calibri" panose="020F0502020204030204"/>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7450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9</a:t>
            </a:fld>
            <a:endParaRPr lang="en-US"/>
          </a:p>
        </p:txBody>
      </p:sp>
    </p:spTree>
    <p:extLst>
      <p:ext uri="{BB962C8B-B14F-4D97-AF65-F5344CB8AC3E}">
        <p14:creationId xmlns:p14="http://schemas.microsoft.com/office/powerpoint/2010/main" val="175043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August</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369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cs typeface="Calibri"/>
              </a:rPr>
              <a:t>Prep Work</a:t>
            </a:r>
          </a:p>
          <a:p>
            <a:r>
              <a:rPr lang="en-US">
                <a:cs typeface="Calibri"/>
              </a:rPr>
              <a:t>* Make 4 signs that say "Litigator, Guide on the Side, Fixer, and Strategic Organizer"</a:t>
            </a:r>
          </a:p>
          <a:p>
            <a:endParaRPr lang="en-US">
              <a:cs typeface="Calibri"/>
            </a:endParaRPr>
          </a:p>
          <a:p>
            <a:r>
              <a:rPr lang="en-US">
                <a:cs typeface="Calibri"/>
              </a:rPr>
              <a:t>Slide Allocation: 1 minute</a:t>
            </a:r>
          </a:p>
          <a:p>
            <a:endParaRPr lang="en-US">
              <a:cs typeface="Calibri"/>
            </a:endParaRPr>
          </a:p>
          <a:p>
            <a:r>
              <a:rPr lang="en-US">
                <a:cs typeface="Calibri"/>
              </a:rPr>
              <a:t>For the next few minutes we are going to move and visually answer the questions of, "what are the challenges with advocacy in your/our </a:t>
            </a:r>
            <a:r>
              <a:rPr lang="en-US" err="1">
                <a:cs typeface="Calibri"/>
              </a:rPr>
              <a:t>worklife</a:t>
            </a:r>
            <a:r>
              <a:rPr lang="en-US">
                <a:cs typeface="Calibri"/>
              </a:rPr>
              <a:t>?"</a:t>
            </a:r>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4265790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cs typeface="Calibri"/>
              </a:rPr>
              <a:t>Seleste</a:t>
            </a:r>
          </a:p>
          <a:p>
            <a:endParaRPr lang="en-US" altLang="en-US">
              <a:cs typeface="Calibri"/>
            </a:endParaRPr>
          </a:p>
          <a:p>
            <a:r>
              <a:rPr lang="en-US" altLang="en-US">
                <a:cs typeface="Calibri"/>
              </a:rPr>
              <a:t>Slide Allocation: 5 minutes</a:t>
            </a:r>
          </a:p>
          <a:p>
            <a:endParaRPr lang="en-US" altLang="en-US">
              <a:cs typeface="Calibri"/>
            </a:endParaRPr>
          </a:p>
          <a:p>
            <a:r>
              <a:rPr lang="en-US" altLang="en-US">
                <a:cs typeface="Calibri"/>
              </a:rPr>
              <a:t>Look on the wall, you should see 4 compass points with the roles that </a:t>
            </a:r>
            <a:r>
              <a:rPr lang="en-US" altLang="en-US" err="1">
                <a:cs typeface="Calibri"/>
              </a:rPr>
              <a:t>UniServ</a:t>
            </a:r>
            <a:r>
              <a:rPr lang="en-US" altLang="en-US">
                <a:cs typeface="Calibri"/>
              </a:rPr>
              <a:t> play</a:t>
            </a:r>
          </a:p>
          <a:p>
            <a:r>
              <a:rPr lang="en-US" b="1"/>
              <a:t>The Litigator- </a:t>
            </a:r>
            <a:r>
              <a:rPr lang="en-US"/>
              <a:t>mount cases that will result in legal decisions and policy wins for members</a:t>
            </a:r>
            <a:endParaRPr lang="en-US">
              <a:cs typeface="Calibri"/>
            </a:endParaRPr>
          </a:p>
          <a:p>
            <a:r>
              <a:rPr lang="en-US" b="1"/>
              <a:t>The Guide on the Side –</a:t>
            </a:r>
            <a:r>
              <a:rPr lang="en-US"/>
              <a:t>support and train members who handle advocacy at the worksite and affiliate level</a:t>
            </a:r>
            <a:endParaRPr lang="en-US">
              <a:cs typeface="Calibri"/>
            </a:endParaRPr>
          </a:p>
          <a:p>
            <a:r>
              <a:rPr lang="en-US" b="1"/>
              <a:t>The Fixer – </a:t>
            </a:r>
            <a:r>
              <a:rPr lang="en-US"/>
              <a:t>work with management to solve problems quickly and effectively</a:t>
            </a:r>
            <a:endParaRPr lang="en-US">
              <a:cs typeface="Calibri"/>
            </a:endParaRPr>
          </a:p>
          <a:p>
            <a:r>
              <a:rPr lang="en-US" b="1"/>
              <a:t>The Strategic Organizer – </a:t>
            </a:r>
            <a:r>
              <a:rPr lang="en-US"/>
              <a:t>turn individual issues into collective issues for organizing. </a:t>
            </a:r>
            <a:endParaRPr lang="en-US">
              <a:cs typeface="Calibri"/>
            </a:endParaRPr>
          </a:p>
          <a:p>
            <a:endParaRPr lang="en-US" altLang="en-US">
              <a:cs typeface="Calibri"/>
            </a:endParaRPr>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14</a:t>
            </a:fld>
            <a:endParaRPr lang="en-US" altLang="en-US"/>
          </a:p>
        </p:txBody>
      </p:sp>
    </p:spTree>
    <p:extLst>
      <p:ext uri="{BB962C8B-B14F-4D97-AF65-F5344CB8AC3E}">
        <p14:creationId xmlns:p14="http://schemas.microsoft.com/office/powerpoint/2010/main" val="4176112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cs typeface="Calibri"/>
              </a:rPr>
              <a:t>Slide allotment: 8 minutes</a:t>
            </a:r>
          </a:p>
          <a:p>
            <a:endParaRPr lang="en-US">
              <a:cs typeface="Calibri"/>
            </a:endParaRPr>
          </a:p>
          <a:p>
            <a:r>
              <a:rPr lang="en-US">
                <a:cs typeface="Calibri"/>
              </a:rPr>
              <a:t>You are going to answer the question by physically moving to the quadrant that best applies to your work situation.</a:t>
            </a:r>
          </a:p>
          <a:p>
            <a:endParaRPr lang="en-US">
              <a:cs typeface="Calibri"/>
            </a:endParaRPr>
          </a:p>
          <a:p>
            <a:r>
              <a:rPr lang="en-US">
                <a:cs typeface="Calibri"/>
              </a:rPr>
              <a:t>In a minute, not until I say "go," you are going to move to your quadrant.  Once there, please introduce yourself and tell each other why you feel this way.</a:t>
            </a:r>
          </a:p>
          <a:p>
            <a:endParaRPr lang="en-US">
              <a:cs typeface="Calibri"/>
            </a:endParaRPr>
          </a:p>
          <a:p>
            <a:r>
              <a:rPr lang="en-US">
                <a:cs typeface="Calibri"/>
              </a:rPr>
              <a:t>Slide allocation: 8 minutes to talk in the corner groups.</a:t>
            </a:r>
          </a:p>
          <a:p>
            <a:r>
              <a:rPr lang="en-US">
                <a:cs typeface="Calibri"/>
              </a:rPr>
              <a:t>Debrief question: Why did you select this response?</a:t>
            </a:r>
          </a:p>
          <a:p>
            <a:r>
              <a:rPr lang="en-US">
                <a:cs typeface="Calibri"/>
              </a:rPr>
              <a:t>Debrief time 5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15</a:t>
            </a:fld>
            <a:endParaRPr lang="en-US"/>
          </a:p>
        </p:txBody>
      </p:sp>
    </p:spTree>
    <p:extLst>
      <p:ext uri="{BB962C8B-B14F-4D97-AF65-F5344CB8AC3E}">
        <p14:creationId xmlns:p14="http://schemas.microsoft.com/office/powerpoint/2010/main" val="3612609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cs typeface="Calibri"/>
              </a:rPr>
              <a:t>Slide allotment: 5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16</a:t>
            </a:fld>
            <a:endParaRPr lang="en-US"/>
          </a:p>
        </p:txBody>
      </p:sp>
    </p:spTree>
    <p:extLst>
      <p:ext uri="{BB962C8B-B14F-4D97-AF65-F5344CB8AC3E}">
        <p14:creationId xmlns:p14="http://schemas.microsoft.com/office/powerpoint/2010/main" val="386799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cs typeface="Calibri"/>
            </a:endParaRPr>
          </a:p>
          <a:p>
            <a:r>
              <a:rPr lang="en-US">
                <a:cs typeface="Calibri"/>
              </a:rPr>
              <a:t>Slide allotment: 8 minutes</a:t>
            </a:r>
          </a:p>
          <a:p>
            <a:endParaRPr lang="en-US"/>
          </a:p>
          <a:p>
            <a:r>
              <a:rPr lang="en-US"/>
              <a:t>You are going to answer the question by physically moving to the quadrant that best applies to your work situation.</a:t>
            </a:r>
          </a:p>
          <a:p>
            <a:endParaRPr lang="en-US"/>
          </a:p>
          <a:p>
            <a:r>
              <a:rPr lang="en-US"/>
              <a:t>In a minute, not until I say "go," you are going to move to your quadrant.  Once there, please introduce yourself and tell each other why you feel this way.</a:t>
            </a:r>
          </a:p>
          <a:p>
            <a:endParaRPr lang="en-US"/>
          </a:p>
          <a:p>
            <a:r>
              <a:rPr lang="en-US"/>
              <a:t>Slide allocation: 8 minutes to talk in the corner groups.</a:t>
            </a:r>
          </a:p>
          <a:p>
            <a:r>
              <a:rPr lang="en-US"/>
              <a:t>Debrief question: Why did you select this response?</a:t>
            </a:r>
          </a:p>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1768187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cs typeface="Calibri"/>
              </a:rPr>
              <a:t>Slide allotment: 5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18</a:t>
            </a:fld>
            <a:endParaRPr lang="en-US"/>
          </a:p>
        </p:txBody>
      </p:sp>
    </p:spTree>
    <p:extLst>
      <p:ext uri="{BB962C8B-B14F-4D97-AF65-F5344CB8AC3E}">
        <p14:creationId xmlns:p14="http://schemas.microsoft.com/office/powerpoint/2010/main" val="2996355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r>
              <a:rPr lang="en-US">
                <a:cs typeface="Calibri"/>
              </a:rPr>
              <a:t>Slide allotment: 8 minutes</a:t>
            </a:r>
            <a:endParaRPr lang="en-US"/>
          </a:p>
          <a:p>
            <a:endParaRPr lang="en-US"/>
          </a:p>
          <a:p>
            <a:r>
              <a:rPr lang="en-US"/>
              <a:t>You are going to answer the question by physically moving to the quadrant that best applies to your work situation.</a:t>
            </a:r>
          </a:p>
          <a:p>
            <a:endParaRPr lang="en-US"/>
          </a:p>
          <a:p>
            <a:r>
              <a:rPr lang="en-US"/>
              <a:t>In a minute, not until I say "go," you are going to move to your quadrant.  Once there, please introduce yourself and tell each other why you feel this way.</a:t>
            </a:r>
          </a:p>
          <a:p>
            <a:endParaRPr lang="en-US"/>
          </a:p>
          <a:p>
            <a:r>
              <a:rPr lang="en-US"/>
              <a:t>Slide allocation: 5 minutes to talk in the corner groups.</a:t>
            </a:r>
            <a:endParaRPr lang="en-US">
              <a:cs typeface="Calibri"/>
            </a:endParaRPr>
          </a:p>
          <a:p>
            <a:r>
              <a:rPr lang="en-US"/>
              <a:t>Debrief question: Why did you select this response?</a:t>
            </a:r>
          </a:p>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2041208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cs typeface="Calibri"/>
              </a:rPr>
              <a:t>Slide allotment: 5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375069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p:txBody>
      </p:sp>
      <p:sp>
        <p:nvSpPr>
          <p:cNvPr id="4" name="Slide Number Placeholder 3"/>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105072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23</a:t>
            </a:fld>
            <a:endParaRPr lang="en-US"/>
          </a:p>
        </p:txBody>
      </p:sp>
    </p:spTree>
    <p:extLst>
      <p:ext uri="{BB962C8B-B14F-4D97-AF65-F5344CB8AC3E}">
        <p14:creationId xmlns:p14="http://schemas.microsoft.com/office/powerpoint/2010/main" val="3109306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26</a:t>
            </a:fld>
            <a:endParaRPr lang="en-US"/>
          </a:p>
        </p:txBody>
      </p:sp>
    </p:spTree>
    <p:extLst>
      <p:ext uri="{BB962C8B-B14F-4D97-AF65-F5344CB8AC3E}">
        <p14:creationId xmlns:p14="http://schemas.microsoft.com/office/powerpoint/2010/main" val="3747319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27</a:t>
            </a:fld>
            <a:endParaRPr lang="en-US"/>
          </a:p>
        </p:txBody>
      </p:sp>
    </p:spTree>
    <p:extLst>
      <p:ext uri="{BB962C8B-B14F-4D97-AF65-F5344CB8AC3E}">
        <p14:creationId xmlns:p14="http://schemas.microsoft.com/office/powerpoint/2010/main" val="2724922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28</a:t>
            </a:fld>
            <a:endParaRPr lang="en-US"/>
          </a:p>
        </p:txBody>
      </p:sp>
    </p:spTree>
    <p:extLst>
      <p:ext uri="{BB962C8B-B14F-4D97-AF65-F5344CB8AC3E}">
        <p14:creationId xmlns:p14="http://schemas.microsoft.com/office/powerpoint/2010/main" val="2258023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29</a:t>
            </a:fld>
            <a:endParaRPr lang="en-US"/>
          </a:p>
        </p:txBody>
      </p:sp>
    </p:spTree>
    <p:extLst>
      <p:ext uri="{BB962C8B-B14F-4D97-AF65-F5344CB8AC3E}">
        <p14:creationId xmlns:p14="http://schemas.microsoft.com/office/powerpoint/2010/main" val="2773973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30</a:t>
            </a:fld>
            <a:endParaRPr lang="en-US"/>
          </a:p>
        </p:txBody>
      </p:sp>
    </p:spTree>
    <p:extLst>
      <p:ext uri="{BB962C8B-B14F-4D97-AF65-F5344CB8AC3E}">
        <p14:creationId xmlns:p14="http://schemas.microsoft.com/office/powerpoint/2010/main" val="32686619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32</a:t>
            </a:fld>
            <a:endParaRPr lang="en-US"/>
          </a:p>
        </p:txBody>
      </p:sp>
    </p:spTree>
    <p:extLst>
      <p:ext uri="{BB962C8B-B14F-4D97-AF65-F5344CB8AC3E}">
        <p14:creationId xmlns:p14="http://schemas.microsoft.com/office/powerpoint/2010/main" val="1443052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endParaRPr lang="en-US">
              <a:cs typeface="Calibri"/>
            </a:endParaRPr>
          </a:p>
        </p:txBody>
      </p:sp>
      <p:sp>
        <p:nvSpPr>
          <p:cNvPr id="4" name="Slide Number Placeholder 3"/>
          <p:cNvSpPr>
            <a:spLocks noGrp="1"/>
          </p:cNvSpPr>
          <p:nvPr>
            <p:ph type="sldNum" sz="quarter" idx="10"/>
          </p:nvPr>
        </p:nvSpPr>
        <p:spPr/>
        <p:txBody>
          <a:bodyPr/>
          <a:lstStyle/>
          <a:p>
            <a:fld id="{C148C6EF-A757-44C3-AF24-D5745579B971}" type="slidenum">
              <a:rPr lang="en-US" smtClean="0"/>
              <a:t>33</a:t>
            </a:fld>
            <a:endParaRPr lang="en-US"/>
          </a:p>
        </p:txBody>
      </p:sp>
    </p:spTree>
    <p:extLst>
      <p:ext uri="{BB962C8B-B14F-4D97-AF65-F5344CB8AC3E}">
        <p14:creationId xmlns:p14="http://schemas.microsoft.com/office/powerpoint/2010/main" val="34852740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34</a:t>
            </a:fld>
            <a:endParaRPr lang="en-US"/>
          </a:p>
        </p:txBody>
      </p:sp>
    </p:spTree>
    <p:extLst>
      <p:ext uri="{BB962C8B-B14F-4D97-AF65-F5344CB8AC3E}">
        <p14:creationId xmlns:p14="http://schemas.microsoft.com/office/powerpoint/2010/main" val="347401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35</a:t>
            </a:fld>
            <a:endParaRPr lang="en-US"/>
          </a:p>
        </p:txBody>
      </p:sp>
    </p:spTree>
    <p:extLst>
      <p:ext uri="{BB962C8B-B14F-4D97-AF65-F5344CB8AC3E}">
        <p14:creationId xmlns:p14="http://schemas.microsoft.com/office/powerpoint/2010/main" val="2118200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36</a:t>
            </a:fld>
            <a:endParaRPr lang="en-US"/>
          </a:p>
        </p:txBody>
      </p:sp>
    </p:spTree>
    <p:extLst>
      <p:ext uri="{BB962C8B-B14F-4D97-AF65-F5344CB8AC3E}">
        <p14:creationId xmlns:p14="http://schemas.microsoft.com/office/powerpoint/2010/main" val="2273773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37</a:t>
            </a:fld>
            <a:endParaRPr lang="en-US"/>
          </a:p>
        </p:txBody>
      </p:sp>
    </p:spTree>
    <p:extLst>
      <p:ext uri="{BB962C8B-B14F-4D97-AF65-F5344CB8AC3E}">
        <p14:creationId xmlns:p14="http://schemas.microsoft.com/office/powerpoint/2010/main" val="996208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38</a:t>
            </a:fld>
            <a:endParaRPr lang="en-US"/>
          </a:p>
        </p:txBody>
      </p:sp>
    </p:spTree>
    <p:extLst>
      <p:ext uri="{BB962C8B-B14F-4D97-AF65-F5344CB8AC3E}">
        <p14:creationId xmlns:p14="http://schemas.microsoft.com/office/powerpoint/2010/main" val="1953925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39</a:t>
            </a:fld>
            <a:endParaRPr lang="en-US"/>
          </a:p>
        </p:txBody>
      </p:sp>
    </p:spTree>
    <p:extLst>
      <p:ext uri="{BB962C8B-B14F-4D97-AF65-F5344CB8AC3E}">
        <p14:creationId xmlns:p14="http://schemas.microsoft.com/office/powerpoint/2010/main" val="434530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endParaRPr lang="en-US"/>
          </a:p>
          <a:p>
            <a:endParaRPr lang="en-US">
              <a:cs typeface="Calibri"/>
            </a:endParaRPr>
          </a:p>
          <a:p>
            <a:r>
              <a:rPr lang="en-US"/>
              <a:t>This protection stems from the fifth and fourteenth to the United States Constitution, which declares that the government cannot compel a person to be a witness against him/herself.</a:t>
            </a:r>
            <a:endParaRPr lang="en-US">
              <a:cs typeface="Calibri"/>
            </a:endParaRPr>
          </a:p>
          <a:p>
            <a:r>
              <a:rPr lang="en-US"/>
              <a:t>Garrity Rights come into play depends primarily on whether they are compelled to answer questions.  If they face little or no penalty and then makes statements, those statements are voluntary.  However, if they face a sufficiently severe penalty for refusing to answer, courts would generally hold that those statements were compelled and thus their use in a future criminal proceeding would be unconstitutional.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40</a:t>
            </a:fld>
            <a:endParaRPr lang="en-US"/>
          </a:p>
        </p:txBody>
      </p:sp>
    </p:spTree>
    <p:extLst>
      <p:ext uri="{BB962C8B-B14F-4D97-AF65-F5344CB8AC3E}">
        <p14:creationId xmlns:p14="http://schemas.microsoft.com/office/powerpoint/2010/main" val="38870073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42</a:t>
            </a:fld>
            <a:endParaRPr lang="en-US"/>
          </a:p>
        </p:txBody>
      </p:sp>
    </p:spTree>
    <p:extLst>
      <p:ext uri="{BB962C8B-B14F-4D97-AF65-F5344CB8AC3E}">
        <p14:creationId xmlns:p14="http://schemas.microsoft.com/office/powerpoint/2010/main" val="40319047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43</a:t>
            </a:fld>
            <a:endParaRPr lang="en-US"/>
          </a:p>
        </p:txBody>
      </p:sp>
    </p:spTree>
    <p:extLst>
      <p:ext uri="{BB962C8B-B14F-4D97-AF65-F5344CB8AC3E}">
        <p14:creationId xmlns:p14="http://schemas.microsoft.com/office/powerpoint/2010/main" val="11741537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45</a:t>
            </a:fld>
            <a:endParaRPr lang="en-US"/>
          </a:p>
        </p:txBody>
      </p:sp>
    </p:spTree>
    <p:extLst>
      <p:ext uri="{BB962C8B-B14F-4D97-AF65-F5344CB8AC3E}">
        <p14:creationId xmlns:p14="http://schemas.microsoft.com/office/powerpoint/2010/main" val="1925965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46</a:t>
            </a:fld>
            <a:endParaRPr lang="en-US"/>
          </a:p>
        </p:txBody>
      </p:sp>
    </p:spTree>
    <p:extLst>
      <p:ext uri="{BB962C8B-B14F-4D97-AF65-F5344CB8AC3E}">
        <p14:creationId xmlns:p14="http://schemas.microsoft.com/office/powerpoint/2010/main" val="6379173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47</a:t>
            </a:fld>
            <a:endParaRPr lang="en-US"/>
          </a:p>
        </p:txBody>
      </p:sp>
    </p:spTree>
    <p:extLst>
      <p:ext uri="{BB962C8B-B14F-4D97-AF65-F5344CB8AC3E}">
        <p14:creationId xmlns:p14="http://schemas.microsoft.com/office/powerpoint/2010/main" val="21587020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49</a:t>
            </a:fld>
            <a:endParaRPr lang="en-US"/>
          </a:p>
        </p:txBody>
      </p:sp>
    </p:spTree>
    <p:extLst>
      <p:ext uri="{BB962C8B-B14F-4D97-AF65-F5344CB8AC3E}">
        <p14:creationId xmlns:p14="http://schemas.microsoft.com/office/powerpoint/2010/main" val="3604321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Toney</a:t>
            </a:r>
          </a:p>
        </p:txBody>
      </p:sp>
      <p:sp>
        <p:nvSpPr>
          <p:cNvPr id="4" name="Slide Number Placeholder 3"/>
          <p:cNvSpPr>
            <a:spLocks noGrp="1"/>
          </p:cNvSpPr>
          <p:nvPr>
            <p:ph type="sldNum" sz="quarter" idx="5"/>
          </p:nvPr>
        </p:nvSpPr>
        <p:spPr/>
        <p:txBody>
          <a:bodyPr/>
          <a:lstStyle/>
          <a:p>
            <a:fld id="{599A6B18-3A16-4671-A051-A19FA1E27CDA}" type="slidenum">
              <a:rPr lang="en-US" smtClean="0"/>
              <a:t>50</a:t>
            </a:fld>
            <a:endParaRPr lang="en-US"/>
          </a:p>
        </p:txBody>
      </p:sp>
    </p:spTree>
    <p:extLst>
      <p:ext uri="{BB962C8B-B14F-4D97-AF65-F5344CB8AC3E}">
        <p14:creationId xmlns:p14="http://schemas.microsoft.com/office/powerpoint/2010/main" val="30565331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Toney</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51</a:t>
            </a:fld>
            <a:endParaRPr lang="en-US"/>
          </a:p>
        </p:txBody>
      </p:sp>
    </p:spTree>
    <p:extLst>
      <p:ext uri="{BB962C8B-B14F-4D97-AF65-F5344CB8AC3E}">
        <p14:creationId xmlns:p14="http://schemas.microsoft.com/office/powerpoint/2010/main" val="42836293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Toney</a:t>
            </a:r>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39863191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55</a:t>
            </a:fld>
            <a:endParaRPr lang="en-US"/>
          </a:p>
        </p:txBody>
      </p:sp>
    </p:spTree>
    <p:extLst>
      <p:ext uri="{BB962C8B-B14F-4D97-AF65-F5344CB8AC3E}">
        <p14:creationId xmlns:p14="http://schemas.microsoft.com/office/powerpoint/2010/main" val="5436001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58</a:t>
            </a:fld>
            <a:endParaRPr lang="en-US"/>
          </a:p>
        </p:txBody>
      </p:sp>
    </p:spTree>
    <p:extLst>
      <p:ext uri="{BB962C8B-B14F-4D97-AF65-F5344CB8AC3E}">
        <p14:creationId xmlns:p14="http://schemas.microsoft.com/office/powerpoint/2010/main" val="1809973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59</a:t>
            </a:fld>
            <a:endParaRPr lang="en-US"/>
          </a:p>
        </p:txBody>
      </p:sp>
    </p:spTree>
    <p:extLst>
      <p:ext uri="{BB962C8B-B14F-4D97-AF65-F5344CB8AC3E}">
        <p14:creationId xmlns:p14="http://schemas.microsoft.com/office/powerpoint/2010/main" val="25316878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60</a:t>
            </a:fld>
            <a:endParaRPr lang="en-US"/>
          </a:p>
        </p:txBody>
      </p:sp>
    </p:spTree>
    <p:extLst>
      <p:ext uri="{BB962C8B-B14F-4D97-AF65-F5344CB8AC3E}">
        <p14:creationId xmlns:p14="http://schemas.microsoft.com/office/powerpoint/2010/main" val="1442598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61</a:t>
            </a:fld>
            <a:endParaRPr lang="en-US"/>
          </a:p>
        </p:txBody>
      </p:sp>
    </p:spTree>
    <p:extLst>
      <p:ext uri="{BB962C8B-B14F-4D97-AF65-F5344CB8AC3E}">
        <p14:creationId xmlns:p14="http://schemas.microsoft.com/office/powerpoint/2010/main" val="25515679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62</a:t>
            </a:fld>
            <a:endParaRPr lang="en-US"/>
          </a:p>
        </p:txBody>
      </p:sp>
    </p:spTree>
    <p:extLst>
      <p:ext uri="{BB962C8B-B14F-4D97-AF65-F5344CB8AC3E}">
        <p14:creationId xmlns:p14="http://schemas.microsoft.com/office/powerpoint/2010/main" val="18598419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63</a:t>
            </a:fld>
            <a:endParaRPr lang="en-US"/>
          </a:p>
        </p:txBody>
      </p:sp>
    </p:spTree>
    <p:extLst>
      <p:ext uri="{BB962C8B-B14F-4D97-AF65-F5344CB8AC3E}">
        <p14:creationId xmlns:p14="http://schemas.microsoft.com/office/powerpoint/2010/main" val="26835189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64</a:t>
            </a:fld>
            <a:endParaRPr lang="en-US"/>
          </a:p>
        </p:txBody>
      </p:sp>
    </p:spTree>
    <p:extLst>
      <p:ext uri="{BB962C8B-B14F-4D97-AF65-F5344CB8AC3E}">
        <p14:creationId xmlns:p14="http://schemas.microsoft.com/office/powerpoint/2010/main" val="19183396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65</a:t>
            </a:fld>
            <a:endParaRPr lang="en-US"/>
          </a:p>
        </p:txBody>
      </p:sp>
    </p:spTree>
    <p:extLst>
      <p:ext uri="{BB962C8B-B14F-4D97-AF65-F5344CB8AC3E}">
        <p14:creationId xmlns:p14="http://schemas.microsoft.com/office/powerpoint/2010/main" val="36297955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68</a:t>
            </a:fld>
            <a:endParaRPr lang="en-US"/>
          </a:p>
        </p:txBody>
      </p:sp>
    </p:spTree>
    <p:extLst>
      <p:ext uri="{BB962C8B-B14F-4D97-AF65-F5344CB8AC3E}">
        <p14:creationId xmlns:p14="http://schemas.microsoft.com/office/powerpoint/2010/main" val="37164822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69</a:t>
            </a:fld>
            <a:endParaRPr lang="en-US"/>
          </a:p>
        </p:txBody>
      </p:sp>
    </p:spTree>
    <p:extLst>
      <p:ext uri="{BB962C8B-B14F-4D97-AF65-F5344CB8AC3E}">
        <p14:creationId xmlns:p14="http://schemas.microsoft.com/office/powerpoint/2010/main" val="24178127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70</a:t>
            </a:fld>
            <a:endParaRPr lang="en-US"/>
          </a:p>
        </p:txBody>
      </p:sp>
    </p:spTree>
    <p:extLst>
      <p:ext uri="{BB962C8B-B14F-4D97-AF65-F5344CB8AC3E}">
        <p14:creationId xmlns:p14="http://schemas.microsoft.com/office/powerpoint/2010/main" val="41538927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August</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71</a:t>
            </a:fld>
            <a:endParaRPr lang="en-US"/>
          </a:p>
        </p:txBody>
      </p:sp>
    </p:spTree>
    <p:extLst>
      <p:ext uri="{BB962C8B-B14F-4D97-AF65-F5344CB8AC3E}">
        <p14:creationId xmlns:p14="http://schemas.microsoft.com/office/powerpoint/2010/main" val="8258360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72</a:t>
            </a:fld>
            <a:endParaRPr lang="en-US"/>
          </a:p>
        </p:txBody>
      </p:sp>
    </p:spTree>
    <p:extLst>
      <p:ext uri="{BB962C8B-B14F-4D97-AF65-F5344CB8AC3E}">
        <p14:creationId xmlns:p14="http://schemas.microsoft.com/office/powerpoint/2010/main" val="24573127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74</a:t>
            </a:fld>
            <a:endParaRPr lang="en-US"/>
          </a:p>
        </p:txBody>
      </p:sp>
    </p:spTree>
    <p:extLst>
      <p:ext uri="{BB962C8B-B14F-4D97-AF65-F5344CB8AC3E}">
        <p14:creationId xmlns:p14="http://schemas.microsoft.com/office/powerpoint/2010/main" val="40682501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75</a:t>
            </a:fld>
            <a:endParaRPr lang="en-US"/>
          </a:p>
        </p:txBody>
      </p:sp>
    </p:spTree>
    <p:extLst>
      <p:ext uri="{BB962C8B-B14F-4D97-AF65-F5344CB8AC3E}">
        <p14:creationId xmlns:p14="http://schemas.microsoft.com/office/powerpoint/2010/main" val="19415833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76</a:t>
            </a:fld>
            <a:endParaRPr lang="en-US"/>
          </a:p>
        </p:txBody>
      </p:sp>
    </p:spTree>
    <p:extLst>
      <p:ext uri="{BB962C8B-B14F-4D97-AF65-F5344CB8AC3E}">
        <p14:creationId xmlns:p14="http://schemas.microsoft.com/office/powerpoint/2010/main" val="18619540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77</a:t>
            </a:fld>
            <a:endParaRPr lang="en-US"/>
          </a:p>
        </p:txBody>
      </p:sp>
    </p:spTree>
    <p:extLst>
      <p:ext uri="{BB962C8B-B14F-4D97-AF65-F5344CB8AC3E}">
        <p14:creationId xmlns:p14="http://schemas.microsoft.com/office/powerpoint/2010/main" val="7203273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78</a:t>
            </a:fld>
            <a:endParaRPr lang="en-US"/>
          </a:p>
        </p:txBody>
      </p:sp>
    </p:spTree>
    <p:extLst>
      <p:ext uri="{BB962C8B-B14F-4D97-AF65-F5344CB8AC3E}">
        <p14:creationId xmlns:p14="http://schemas.microsoft.com/office/powerpoint/2010/main" val="26614076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79</a:t>
            </a:fld>
            <a:endParaRPr lang="en-US"/>
          </a:p>
        </p:txBody>
      </p:sp>
    </p:spTree>
    <p:extLst>
      <p:ext uri="{BB962C8B-B14F-4D97-AF65-F5344CB8AC3E}">
        <p14:creationId xmlns:p14="http://schemas.microsoft.com/office/powerpoint/2010/main" val="33478961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80</a:t>
            </a:fld>
            <a:endParaRPr lang="en-US"/>
          </a:p>
        </p:txBody>
      </p:sp>
    </p:spTree>
    <p:extLst>
      <p:ext uri="{BB962C8B-B14F-4D97-AF65-F5344CB8AC3E}">
        <p14:creationId xmlns:p14="http://schemas.microsoft.com/office/powerpoint/2010/main" val="25080662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81</a:t>
            </a:fld>
            <a:endParaRPr lang="en-US"/>
          </a:p>
        </p:txBody>
      </p:sp>
    </p:spTree>
    <p:extLst>
      <p:ext uri="{BB962C8B-B14F-4D97-AF65-F5344CB8AC3E}">
        <p14:creationId xmlns:p14="http://schemas.microsoft.com/office/powerpoint/2010/main" val="3373643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Vanessa, Steven</a:t>
            </a:r>
          </a:p>
        </p:txBody>
      </p:sp>
      <p:sp>
        <p:nvSpPr>
          <p:cNvPr id="4" name="Slide Number Placeholder 3"/>
          <p:cNvSpPr>
            <a:spLocks noGrp="1"/>
          </p:cNvSpPr>
          <p:nvPr>
            <p:ph type="sldNum" sz="quarter" idx="10"/>
          </p:nvPr>
        </p:nvSpPr>
        <p:spPr/>
        <p:txBody>
          <a:bodyPr/>
          <a:lstStyle/>
          <a:p>
            <a:fld id="{599A6B18-3A16-4671-A051-A19FA1E27CDA}" type="slidenum">
              <a:rPr lang="en-US" smtClean="0"/>
              <a:t>82</a:t>
            </a:fld>
            <a:endParaRPr lang="en-US"/>
          </a:p>
        </p:txBody>
      </p:sp>
    </p:spTree>
    <p:extLst>
      <p:ext uri="{BB962C8B-B14F-4D97-AF65-F5344CB8AC3E}">
        <p14:creationId xmlns:p14="http://schemas.microsoft.com/office/powerpoint/2010/main" val="406695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02903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173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12/6/2022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69"/>
            <a:ext cx="3075882" cy="404270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12/6/2022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12/6/2022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12/6/2022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12/6/2022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33946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12/6/2022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14487199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12/6/2022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7" r:id="rId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12/6/2022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9328294"/>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gbcnv.edu/assessment/" TargetMode="Externa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ontariomathresources.ca/math-strands/problem-solving-tasks/" TargetMode="Externa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customXml" Target="../ink/ink5.xml"/><Relationship Id="rId18" Type="http://schemas.openxmlformats.org/officeDocument/2006/relationships/customXml" Target="../ink/ink10.xml"/><Relationship Id="rId26" Type="http://schemas.openxmlformats.org/officeDocument/2006/relationships/customXml" Target="../ink/ink18.xml"/><Relationship Id="rId3" Type="http://schemas.openxmlformats.org/officeDocument/2006/relationships/diagramData" Target="../diagrams/data7.xml"/><Relationship Id="rId21" Type="http://schemas.openxmlformats.org/officeDocument/2006/relationships/customXml" Target="../ink/ink13.xml"/><Relationship Id="rId7" Type="http://schemas.microsoft.com/office/2007/relationships/diagramDrawing" Target="../diagrams/drawing7.xml"/><Relationship Id="rId12" Type="http://schemas.openxmlformats.org/officeDocument/2006/relationships/customXml" Target="../ink/ink4.xml"/><Relationship Id="rId17" Type="http://schemas.openxmlformats.org/officeDocument/2006/relationships/customXml" Target="../ink/ink9.xml"/><Relationship Id="rId25" Type="http://schemas.openxmlformats.org/officeDocument/2006/relationships/customXml" Target="../ink/ink17.xml"/><Relationship Id="rId2" Type="http://schemas.openxmlformats.org/officeDocument/2006/relationships/notesSlide" Target="../notesSlides/notesSlide28.xml"/><Relationship Id="rId16" Type="http://schemas.openxmlformats.org/officeDocument/2006/relationships/customXml" Target="../ink/ink8.xml"/><Relationship Id="rId20" Type="http://schemas.openxmlformats.org/officeDocument/2006/relationships/customXml" Target="../ink/ink12.xml"/><Relationship Id="rId29" Type="http://schemas.openxmlformats.org/officeDocument/2006/relationships/customXml" Target="../ink/ink21.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customXml" Target="../ink/ink3.xml"/><Relationship Id="rId24" Type="http://schemas.openxmlformats.org/officeDocument/2006/relationships/customXml" Target="../ink/ink16.xml"/><Relationship Id="rId5" Type="http://schemas.openxmlformats.org/officeDocument/2006/relationships/diagramQuickStyle" Target="../diagrams/quickStyle7.xml"/><Relationship Id="rId15" Type="http://schemas.openxmlformats.org/officeDocument/2006/relationships/customXml" Target="../ink/ink7.xml"/><Relationship Id="rId23" Type="http://schemas.openxmlformats.org/officeDocument/2006/relationships/customXml" Target="../ink/ink15.xml"/><Relationship Id="rId28" Type="http://schemas.openxmlformats.org/officeDocument/2006/relationships/customXml" Target="../ink/ink20.xml"/><Relationship Id="rId10" Type="http://schemas.openxmlformats.org/officeDocument/2006/relationships/customXml" Target="../ink/ink2.xml"/><Relationship Id="rId19" Type="http://schemas.openxmlformats.org/officeDocument/2006/relationships/customXml" Target="../ink/ink11.xml"/><Relationship Id="rId4" Type="http://schemas.openxmlformats.org/officeDocument/2006/relationships/diagramLayout" Target="../diagrams/layout7.xml"/><Relationship Id="rId9" Type="http://schemas.openxmlformats.org/officeDocument/2006/relationships/image" Target="../media/image19.png"/><Relationship Id="rId14" Type="http://schemas.openxmlformats.org/officeDocument/2006/relationships/customXml" Target="../ink/ink6.xml"/><Relationship Id="rId22" Type="http://schemas.openxmlformats.org/officeDocument/2006/relationships/customXml" Target="../ink/ink14.xml"/><Relationship Id="rId27" Type="http://schemas.openxmlformats.org/officeDocument/2006/relationships/customXml" Target="../ink/ink1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8.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0.png"/><Relationship Id="rId7" Type="http://schemas.openxmlformats.org/officeDocument/2006/relationships/diagramColors" Target="../diagrams/colors10.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pix4free.org/photo/4637/legal-rights.html"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jpeg"/><Relationship Id="rId7" Type="http://schemas.openxmlformats.org/officeDocument/2006/relationships/image" Target="../media/image32.sv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0.svg"/><Relationship Id="rId4" Type="http://schemas.openxmlformats.org/officeDocument/2006/relationships/image" Target="../media/image26.png"/><Relationship Id="rId9" Type="http://schemas.openxmlformats.org/officeDocument/2006/relationships/image" Target="../media/image34.svg"/></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news.uct.ac.za/article/-2020-09-23-tlc2020-design-thinking-during-a-pandemic"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s://www.flickr.com/photos/bigleaftropicals/8539517000" TargetMode="Externa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s://www.flickr.com/photos/bigleaftropicals/8539517000"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mailto:Eholmes@nea.org"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hyperlink" Target="http://www.news.uct.ac.za/article/-2020-09-23-tlc2020-design-thinking-during-a-pandemic" TargetMode="External"/><Relationship Id="rId4" Type="http://schemas.openxmlformats.org/officeDocument/2006/relationships/image" Target="../media/image29.jpeg"/></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www.flickr.com/photos/bigleaftropicals/8539517000" TargetMode="Externa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change-meme.com/2014/04/18/working-out-loud/" TargetMode="Externa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news.uct.ac.za/article/-2020-09-23-tlc2020-design-thinking-during-a-pandemic"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s://www.aliem.com/2011/04/article-review-reframing-research-on/facdev/"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s://www.flickr.com/photos/bigleaftropicals/8539517000"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s://www.aliem.com/2011/04/article-review-reframing-research-on/facdev/"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s://www.aliem.com/2011/04/article-review-reframing-research-on/facdev/"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hyperlink" Target="https://www.aliem.com/2011/04/article-review-reframing-research-on/facdev/"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s://www.localtokens.info/roadmap/" TargetMode="Externa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morethaneoi.blogspot.com/2012/10/speaking-time.html"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hyperlink" Target="http://morethaneoi.blogspot.com/2012/10/speaking-time.html"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morethaneoi.blogspot.com/2012/10/speaking-time.html"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8325468" y="-429135"/>
            <a:ext cx="3502057" cy="2848747"/>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7924022" y="2924306"/>
            <a:ext cx="3502057" cy="1143000"/>
          </a:xfrm>
        </p:spPr>
        <p:txBody>
          <a:bodyPr vert="horz" lIns="91440" tIns="45720" rIns="91440" bIns="45720" rtlCol="0">
            <a:noAutofit/>
          </a:bodyPr>
          <a:lstStyle/>
          <a:p>
            <a:pPr marL="0" indent="0">
              <a:buNone/>
            </a:pPr>
            <a:r>
              <a:rPr lang="en-US" sz="4400" b="1" spc="200">
                <a:solidFill>
                  <a:schemeClr val="tx1"/>
                </a:solidFill>
                <a:latin typeface="+mj-lt"/>
              </a:rPr>
              <a:t>What do you know about really effective advocacy? </a:t>
            </a:r>
          </a:p>
        </p:txBody>
      </p:sp>
    </p:spTree>
    <p:extLst>
      <p:ext uri="{BB962C8B-B14F-4D97-AF65-F5344CB8AC3E}">
        <p14:creationId xmlns:p14="http://schemas.microsoft.com/office/powerpoint/2010/main" val="4034805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174517" y="579692"/>
            <a:ext cx="6444321" cy="4175752"/>
          </a:xfrm>
        </p:spPr>
        <p:txBody>
          <a:bodyPr>
            <a:normAutofit/>
          </a:bodyPr>
          <a:lstStyle/>
          <a:p>
            <a:r>
              <a:rPr lang="en-US" b="1"/>
              <a:t>Organizing through Advocacy</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385186" y="4961921"/>
            <a:ext cx="6770493" cy="1143000"/>
          </a:xfrm>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lnSpcReduction="10000"/>
          </a:bodyPr>
          <a:lstStyle/>
          <a:p>
            <a:r>
              <a:rPr lang="en-US" sz="3600"/>
              <a:t>We begin by acknowledging that through a history of colonization and brutality, we are currently on the traditional lands stewarded by generations of the </a:t>
            </a:r>
            <a:r>
              <a:rPr lang="en-US" sz="3600" err="1"/>
              <a:t>O'Odham</a:t>
            </a:r>
            <a:r>
              <a:rPr lang="en-US" sz="3600"/>
              <a:t> and </a:t>
            </a:r>
            <a:r>
              <a:rPr lang="en-US" sz="3600" err="1"/>
              <a:t>Piipaash</a:t>
            </a:r>
            <a:r>
              <a:rPr lang="en-US" sz="3600"/>
              <a:t>, Salt River Pima </a:t>
            </a:r>
            <a:r>
              <a:rPr lang="en-US" sz="3600" err="1"/>
              <a:t>Mericopa</a:t>
            </a:r>
            <a:r>
              <a:rPr lang="en-US" sz="3600"/>
              <a:t>, Gila River Indian Community. </a:t>
            </a:r>
            <a:endParaRPr lang="en-US" sz="3600">
              <a:cs typeface="Calibri"/>
            </a:endParaRP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428306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74C2-301F-4E39-9FE1-60EB79607EB7}"/>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Why are we here? </a:t>
            </a:r>
          </a:p>
        </p:txBody>
      </p:sp>
      <p:pic>
        <p:nvPicPr>
          <p:cNvPr id="1026" name="Picture 2" descr="Image result for why">
            <a:extLst>
              <a:ext uri="{FF2B5EF4-FFF2-40B4-BE49-F238E27FC236}">
                <a16:creationId xmlns:a16="http://schemas.microsoft.com/office/drawing/2014/main" id="{EE1DB582-C795-4E33-9335-5710F6BB24E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1145336"/>
            <a:ext cx="6912217" cy="404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089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177777" y="676028"/>
            <a:ext cx="5389756" cy="4668883"/>
          </a:xfrm>
        </p:spPr>
        <p:txBody>
          <a:bodyPr vert="horz" lIns="91440" tIns="45720" rIns="91440" bIns="45720" rtlCol="0" anchor="b">
            <a:normAutofit/>
          </a:bodyPr>
          <a:lstStyle/>
          <a:p>
            <a:pPr algn="ctr"/>
            <a:r>
              <a:rPr lang="en-US" sz="6600">
                <a:solidFill>
                  <a:schemeClr val="tx1">
                    <a:lumMod val="85000"/>
                    <a:lumOff val="15000"/>
                  </a:schemeClr>
                </a:solidFill>
              </a:rPr>
              <a:t>Meet the Team</a:t>
            </a:r>
            <a:br>
              <a:rPr lang="en-US" sz="6600">
                <a:solidFill>
                  <a:schemeClr val="tx1">
                    <a:lumMod val="85000"/>
                    <a:lumOff val="15000"/>
                  </a:schemeClr>
                </a:solidFill>
              </a:rPr>
            </a:br>
            <a:r>
              <a:rPr lang="en-US" sz="6600">
                <a:solidFill>
                  <a:schemeClr val="tx1">
                    <a:lumMod val="85000"/>
                    <a:lumOff val="15000"/>
                  </a:schemeClr>
                </a:solidFill>
              </a:rPr>
              <a:t> </a:t>
            </a:r>
            <a:br>
              <a:rPr lang="en-US" sz="6600">
                <a:solidFill>
                  <a:schemeClr val="tx1">
                    <a:lumMod val="85000"/>
                    <a:lumOff val="15000"/>
                  </a:schemeClr>
                </a:solidFill>
              </a:rPr>
            </a:br>
            <a:r>
              <a:rPr lang="en-US" sz="6600">
                <a:solidFill>
                  <a:schemeClr val="tx1">
                    <a:lumMod val="85000"/>
                    <a:lumOff val="15000"/>
                  </a:schemeClr>
                </a:solidFill>
              </a:rPr>
              <a:t>and</a:t>
            </a:r>
            <a:br>
              <a:rPr lang="en-US" sz="6600">
                <a:solidFill>
                  <a:schemeClr val="tx1">
                    <a:lumMod val="85000"/>
                    <a:lumOff val="15000"/>
                  </a:schemeClr>
                </a:solidFill>
              </a:rPr>
            </a:br>
            <a:r>
              <a:rPr lang="en-US" sz="6600">
                <a:solidFill>
                  <a:schemeClr val="tx1">
                    <a:lumMod val="85000"/>
                    <a:lumOff val="15000"/>
                  </a:schemeClr>
                </a:solidFill>
              </a:rPr>
              <a:t> </a:t>
            </a:r>
            <a:br>
              <a:rPr lang="en-US" sz="6600">
                <a:solidFill>
                  <a:schemeClr val="tx1">
                    <a:lumMod val="85000"/>
                    <a:lumOff val="15000"/>
                  </a:schemeClr>
                </a:solidFill>
              </a:rPr>
            </a:br>
            <a:r>
              <a:rPr lang="en-US" sz="6600">
                <a:solidFill>
                  <a:schemeClr val="tx1">
                    <a:lumMod val="85000"/>
                    <a:lumOff val="15000"/>
                  </a:schemeClr>
                </a:solidFill>
              </a:rPr>
              <a:t>Each Other</a:t>
            </a:r>
          </a:p>
        </p:txBody>
      </p:sp>
      <p:pic>
        <p:nvPicPr>
          <p:cNvPr id="2053" name="Picture 2" descr="Image result for who are we?">
            <a:extLst>
              <a:ext uri="{FF2B5EF4-FFF2-40B4-BE49-F238E27FC236}">
                <a16:creationId xmlns:a16="http://schemas.microsoft.com/office/drawing/2014/main" id="{053C5C57-66EB-4E25-BF0B-B25F714023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5649" y="639097"/>
            <a:ext cx="6012128" cy="5025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342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35313" y="61082"/>
            <a:ext cx="7478909" cy="834400"/>
          </a:xfrm>
        </p:spPr>
        <p:txBody>
          <a:bodyPr>
            <a:normAutofit/>
          </a:bodyPr>
          <a:lstStyle/>
          <a:p>
            <a:r>
              <a:rPr lang="en-US" b="1"/>
              <a:t>Three Day Agenda Overview </a:t>
            </a:r>
          </a:p>
        </p:txBody>
      </p:sp>
      <p:pic>
        <p:nvPicPr>
          <p:cNvPr id="2052" name="Picture 4" descr="Image result for agenda">
            <a:extLst>
              <a:ext uri="{FF2B5EF4-FFF2-40B4-BE49-F238E27FC236}">
                <a16:creationId xmlns:a16="http://schemas.microsoft.com/office/drawing/2014/main" id="{2A92765A-6DC0-4044-A94F-D43EE5090A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70" r="7069"/>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4887311" y="968991"/>
            <a:ext cx="6796274" cy="5076967"/>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800"/>
              <a:t>Days 1-2</a:t>
            </a:r>
          </a:p>
          <a:p>
            <a:pPr marL="292100" lvl="1" indent="0">
              <a:buNone/>
            </a:pPr>
            <a:r>
              <a:rPr lang="en-US" sz="2600"/>
              <a:t>Convene at 8:30</a:t>
            </a:r>
            <a:endParaRPr lang="en-US" sz="2600">
              <a:cs typeface="Calibri" panose="020F0502020204030204"/>
            </a:endParaRPr>
          </a:p>
          <a:p>
            <a:pPr marL="292100" lvl="1" indent="0">
              <a:buNone/>
            </a:pPr>
            <a:r>
              <a:rPr lang="en-US" sz="2600"/>
              <a:t>Lunch from Noon to 1:00</a:t>
            </a:r>
            <a:endParaRPr lang="en-US" sz="2600">
              <a:cs typeface="Calibri" panose="020F0502020204030204"/>
            </a:endParaRPr>
          </a:p>
          <a:p>
            <a:pPr marL="292100" lvl="1" indent="0">
              <a:buNone/>
            </a:pPr>
            <a:r>
              <a:rPr lang="en-US" sz="2600"/>
              <a:t>15 Min Breaks at 10:00 and 2:00</a:t>
            </a:r>
            <a:endParaRPr lang="en-US" sz="2600">
              <a:cs typeface="Calibri"/>
            </a:endParaRPr>
          </a:p>
          <a:p>
            <a:pPr marL="292100" lvl="1" indent="0">
              <a:buNone/>
            </a:pPr>
            <a:r>
              <a:rPr lang="en-US" sz="2600"/>
              <a:t>4:30 to 5:00 Networking</a:t>
            </a:r>
            <a:endParaRPr lang="en-US" sz="2600">
              <a:cs typeface="Calibri" panose="020F0502020204030204"/>
            </a:endParaRPr>
          </a:p>
          <a:p>
            <a:pPr marL="292100" lvl="1" indent="0">
              <a:buNone/>
            </a:pPr>
            <a:r>
              <a:rPr lang="en-US" sz="2600"/>
              <a:t>5:00 Adjourn</a:t>
            </a:r>
            <a:endParaRPr lang="en-US" sz="2600">
              <a:cs typeface="Calibri" panose="020F0502020204030204"/>
            </a:endParaRPr>
          </a:p>
          <a:p>
            <a:pPr marL="0" indent="0">
              <a:buNone/>
            </a:pPr>
            <a:endParaRPr lang="en-US" sz="2800"/>
          </a:p>
          <a:p>
            <a:pPr marL="0" indent="0">
              <a:buNone/>
            </a:pPr>
            <a:r>
              <a:rPr lang="en-US" sz="2800"/>
              <a:t>Day 3</a:t>
            </a:r>
            <a:endParaRPr lang="en-US" sz="2800">
              <a:cs typeface="Calibri"/>
            </a:endParaRPr>
          </a:p>
          <a:p>
            <a:pPr marL="0" indent="0">
              <a:buNone/>
            </a:pPr>
            <a:r>
              <a:rPr lang="en-US" sz="2800"/>
              <a:t>Lunch is a boxed lunch at 1:00 PM</a:t>
            </a:r>
            <a:endParaRPr lang="en-US" sz="2800">
              <a:cs typeface="Calibri"/>
            </a:endParaRPr>
          </a:p>
          <a:p>
            <a:pPr marL="0" indent="0">
              <a:buNone/>
            </a:pPr>
            <a:r>
              <a:rPr lang="en-US" sz="2800"/>
              <a:t>1:00 PM Adjourn, no flights before 3:30</a:t>
            </a:r>
            <a:endParaRPr lang="en-US" sz="2800">
              <a:cs typeface="Calibri"/>
            </a:endParaRPr>
          </a:p>
        </p:txBody>
      </p:sp>
    </p:spTree>
    <p:extLst>
      <p:ext uri="{BB962C8B-B14F-4D97-AF65-F5344CB8AC3E}">
        <p14:creationId xmlns:p14="http://schemas.microsoft.com/office/powerpoint/2010/main" val="30074693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97280" y="286603"/>
            <a:ext cx="10058400" cy="1016215"/>
          </a:xfrm>
        </p:spPr>
        <p:txBody>
          <a:bodyPr>
            <a:normAutofit/>
          </a:bodyPr>
          <a:lstStyle/>
          <a:p>
            <a:r>
              <a:rPr lang="en-US" b="1"/>
              <a:t>Logistics to Remember</a:t>
            </a:r>
          </a:p>
        </p:txBody>
      </p:sp>
      <p:pic>
        <p:nvPicPr>
          <p:cNvPr id="4098" name="Picture 2" descr="Image result for logistics">
            <a:extLst>
              <a:ext uri="{FF2B5EF4-FFF2-40B4-BE49-F238E27FC236}">
                <a16:creationId xmlns:a16="http://schemas.microsoft.com/office/drawing/2014/main" id="{F6F18F42-1862-4D35-8B89-09850D9616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05" r="18989" b="-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Content Placeholder 2">
            <a:extLst>
              <a:ext uri="{FF2B5EF4-FFF2-40B4-BE49-F238E27FC236}">
                <a16:creationId xmlns:a16="http://schemas.microsoft.com/office/drawing/2014/main" id="{B064020D-B6AF-441D-921B-7037EF65A926}"/>
              </a:ext>
            </a:extLst>
          </p:cNvPr>
          <p:cNvGraphicFramePr>
            <a:graphicFrameLocks noGrp="1"/>
          </p:cNvGraphicFramePr>
          <p:nvPr>
            <p:ph idx="1"/>
            <p:extLst>
              <p:ext uri="{D42A27DB-BD31-4B8C-83A1-F6EECF244321}">
                <p14:modId xmlns:p14="http://schemas.microsoft.com/office/powerpoint/2010/main" val="1891487471"/>
              </p:ext>
            </p:extLst>
          </p:nvPr>
        </p:nvGraphicFramePr>
        <p:xfrm>
          <a:off x="1097279" y="1845734"/>
          <a:ext cx="6454987" cy="4023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6650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691435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9434" y="1387366"/>
            <a:ext cx="7170628" cy="4989158"/>
          </a:xfrm>
        </p:spPr>
        <p:txBody>
          <a:bodyPr vert="horz" lIns="0" tIns="45720" rIns="0" bIns="45720" rtlCol="0" anchor="t">
            <a:normAutofit/>
          </a:bodyPr>
          <a:lstStyle/>
          <a:p>
            <a:r>
              <a:rPr lang="en-US" sz="2400"/>
              <a:t> </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431" y="1027232"/>
            <a:ext cx="4262651" cy="42626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48D9BB6-2A93-810E-B3F1-B8A87FBAC4A1}"/>
              </a:ext>
            </a:extLst>
          </p:cNvPr>
          <p:cNvSpPr txBox="1"/>
          <p:nvPr/>
        </p:nvSpPr>
        <p:spPr>
          <a:xfrm>
            <a:off x="820683" y="1389702"/>
            <a:ext cx="7262646" cy="44670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400">
                <a:cs typeface="Calibri"/>
              </a:rPr>
              <a:t>8:30-10:00      Introductions, Getting Started, Reflection</a:t>
            </a:r>
            <a:endParaRPr lang="en-US"/>
          </a:p>
          <a:p>
            <a:pPr>
              <a:lnSpc>
                <a:spcPct val="150000"/>
              </a:lnSpc>
            </a:pPr>
            <a:r>
              <a:rPr lang="en-US" sz="2400">
                <a:cs typeface="Calibri"/>
              </a:rPr>
              <a:t>10:00-10:15    Break</a:t>
            </a:r>
          </a:p>
          <a:p>
            <a:pPr>
              <a:lnSpc>
                <a:spcPct val="150000"/>
              </a:lnSpc>
            </a:pPr>
            <a:r>
              <a:rPr lang="en-US" sz="2400">
                <a:cs typeface="Calibri"/>
              </a:rPr>
              <a:t>10:15-12:00    Levels of Org., Problem Solving</a:t>
            </a:r>
          </a:p>
          <a:p>
            <a:pPr>
              <a:lnSpc>
                <a:spcPct val="150000"/>
              </a:lnSpc>
            </a:pPr>
            <a:r>
              <a:rPr lang="en-US" sz="2400">
                <a:cs typeface="Calibri"/>
              </a:rPr>
              <a:t>12:00-1:00      Lunch</a:t>
            </a:r>
          </a:p>
          <a:p>
            <a:pPr>
              <a:lnSpc>
                <a:spcPct val="150000"/>
              </a:lnSpc>
            </a:pPr>
            <a:r>
              <a:rPr lang="en-US" sz="2400">
                <a:cs typeface="Calibri"/>
              </a:rPr>
              <a:t>1:00-2:15        Grievance Scenarios</a:t>
            </a:r>
          </a:p>
          <a:p>
            <a:pPr>
              <a:lnSpc>
                <a:spcPct val="150000"/>
              </a:lnSpc>
            </a:pPr>
            <a:r>
              <a:rPr lang="en-US" sz="2400">
                <a:cs typeface="Calibri"/>
              </a:rPr>
              <a:t>2:00-2:15        Break</a:t>
            </a:r>
          </a:p>
          <a:p>
            <a:pPr>
              <a:lnSpc>
                <a:spcPct val="150000"/>
              </a:lnSpc>
            </a:pPr>
            <a:r>
              <a:rPr lang="en-US" sz="2400">
                <a:cs typeface="Calibri"/>
              </a:rPr>
              <a:t>2:30-4:15        </a:t>
            </a:r>
            <a:r>
              <a:rPr lang="en-US" sz="2400">
                <a:ea typeface="+mn-lt"/>
                <a:cs typeface="+mn-lt"/>
              </a:rPr>
              <a:t>Hearing Grievances, </a:t>
            </a:r>
            <a:r>
              <a:rPr lang="en-US" sz="2400">
                <a:cs typeface="Calibri"/>
              </a:rPr>
              <a:t>Prep for Bd. Hearing</a:t>
            </a:r>
          </a:p>
          <a:p>
            <a:pPr>
              <a:lnSpc>
                <a:spcPct val="150000"/>
              </a:lnSpc>
            </a:pPr>
            <a:r>
              <a:rPr lang="en-US" sz="2400">
                <a:cs typeface="Calibri"/>
              </a:rPr>
              <a:t>4:15-4:30        Final Thoughts, Prep for Tomorrow</a:t>
            </a:r>
          </a:p>
        </p:txBody>
      </p:sp>
    </p:spTree>
    <p:extLst>
      <p:ext uri="{BB962C8B-B14F-4D97-AF65-F5344CB8AC3E}">
        <p14:creationId xmlns:p14="http://schemas.microsoft.com/office/powerpoint/2010/main" val="611677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D2D0-3474-0F87-DE26-1009DCD025C1}"/>
              </a:ext>
            </a:extLst>
          </p:cNvPr>
          <p:cNvSpPr>
            <a:spLocks noGrp="1"/>
          </p:cNvSpPr>
          <p:nvPr>
            <p:ph type="title"/>
          </p:nvPr>
        </p:nvSpPr>
        <p:spPr>
          <a:xfrm>
            <a:off x="3497662" y="2336432"/>
            <a:ext cx="10058400" cy="1450757"/>
          </a:xfrm>
        </p:spPr>
        <p:txBody>
          <a:bodyPr/>
          <a:lstStyle/>
          <a:p>
            <a:r>
              <a:rPr lang="en-US">
                <a:cs typeface="Calibri Light"/>
              </a:rPr>
              <a:t>August</a:t>
            </a:r>
            <a:endParaRPr lang="en-US"/>
          </a:p>
        </p:txBody>
      </p:sp>
      <p:sp>
        <p:nvSpPr>
          <p:cNvPr id="3" name="Content Placeholder 2">
            <a:extLst>
              <a:ext uri="{FF2B5EF4-FFF2-40B4-BE49-F238E27FC236}">
                <a16:creationId xmlns:a16="http://schemas.microsoft.com/office/drawing/2014/main" id="{0DA357F7-C9EB-047A-C148-7FC0DC19DE5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42877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83" t="19323" r="1911" b="26927"/>
          <a:stretch/>
        </p:blipFill>
        <p:spPr bwMode="auto">
          <a:xfrm>
            <a:off x="177138" y="841836"/>
            <a:ext cx="11674577" cy="50575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C6EE1E5C-E328-4E79-AA7A-2A49764585B6}"/>
              </a:ext>
            </a:extLst>
          </p:cNvPr>
          <p:cNvSpPr/>
          <p:nvPr/>
        </p:nvSpPr>
        <p:spPr>
          <a:xfrm>
            <a:off x="3854539" y="1109893"/>
            <a:ext cx="4218771" cy="460353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3961139" y="1321192"/>
            <a:ext cx="3690257" cy="1038866"/>
          </a:xfrm>
        </p:spPr>
        <p:txBody>
          <a:bodyPr>
            <a:normAutofit/>
          </a:bodyPr>
          <a:lstStyle/>
          <a:p>
            <a:r>
              <a:rPr lang="en-US" sz="4100" b="1"/>
              <a:t>Fold the Line</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99528" y="2509904"/>
            <a:ext cx="4027715" cy="3670180"/>
          </a:xfrm>
        </p:spPr>
        <p:txBody>
          <a:bodyPr vert="horz" lIns="0" tIns="45720" rIns="0" bIns="45720" rtlCol="0" anchor="t">
            <a:normAutofit/>
          </a:bodyPr>
          <a:lstStyle/>
          <a:p>
            <a:r>
              <a:rPr lang="en-US" sz="3200"/>
              <a:t>Name, Pronouns, Location</a:t>
            </a:r>
          </a:p>
          <a:p>
            <a:r>
              <a:rPr lang="en-US" sz="3200"/>
              <a:t>What do you know about really effective advocacy?</a:t>
            </a:r>
            <a:endParaRPr lang="en-US" sz="3200">
              <a:cs typeface="Calibri"/>
            </a:endParaRPr>
          </a:p>
        </p:txBody>
      </p:sp>
    </p:spTree>
    <p:extLst>
      <p:ext uri="{BB962C8B-B14F-4D97-AF65-F5344CB8AC3E}">
        <p14:creationId xmlns:p14="http://schemas.microsoft.com/office/powerpoint/2010/main" val="4294061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EED86-4E9E-B9FA-2435-20DF563AABBB}"/>
              </a:ext>
            </a:extLst>
          </p:cNvPr>
          <p:cNvSpPr>
            <a:spLocks noGrp="1"/>
          </p:cNvSpPr>
          <p:nvPr>
            <p:ph type="title"/>
          </p:nvPr>
        </p:nvSpPr>
        <p:spPr>
          <a:xfrm>
            <a:off x="4740202" y="2480594"/>
            <a:ext cx="10058400" cy="1450757"/>
          </a:xfrm>
        </p:spPr>
        <p:txBody>
          <a:bodyPr/>
          <a:lstStyle/>
          <a:p>
            <a:r>
              <a:rPr lang="en-US">
                <a:cs typeface="Calibri Light"/>
              </a:rPr>
              <a:t>Seleste</a:t>
            </a:r>
            <a:endParaRPr lang="en-US"/>
          </a:p>
        </p:txBody>
      </p:sp>
      <p:sp>
        <p:nvSpPr>
          <p:cNvPr id="3" name="Content Placeholder 2">
            <a:extLst>
              <a:ext uri="{FF2B5EF4-FFF2-40B4-BE49-F238E27FC236}">
                <a16:creationId xmlns:a16="http://schemas.microsoft.com/office/drawing/2014/main" id="{5A557DFA-A13D-ACDB-E33F-A38B6C6F14C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554116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chemeClr val="tx1">
                    <a:lumMod val="85000"/>
                    <a:lumOff val="15000"/>
                  </a:schemeClr>
                </a:solidFill>
              </a:rPr>
              <a:t>Where do you stand?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3739" b="3728"/>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2085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40000">
            <a:off x="3468689" y="730250"/>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8385988" y="369942"/>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a:latin typeface="Tw Cen MT"/>
              </a:rPr>
              <a:t>The Guide on the Side</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8290030" y="3833353"/>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a:latin typeface="Tw Cen MT"/>
              </a:rPr>
              <a:t>The Strategic Organizer</a:t>
            </a:r>
          </a:p>
        </p:txBody>
      </p:sp>
      <p:sp>
        <p:nvSpPr>
          <p:cNvPr id="121864" name="Title 1">
            <a:extLst>
              <a:ext uri="{FF2B5EF4-FFF2-40B4-BE49-F238E27FC236}">
                <a16:creationId xmlns:a16="http://schemas.microsoft.com/office/drawing/2014/main" id="{EAF75511-BE2B-473A-BDB0-7598B2060EC6}"/>
              </a:ext>
            </a:extLst>
          </p:cNvPr>
          <p:cNvSpPr txBox="1">
            <a:spLocks/>
          </p:cNvSpPr>
          <p:nvPr/>
        </p:nvSpPr>
        <p:spPr bwMode="auto">
          <a:xfrm>
            <a:off x="1757746" y="4685754"/>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a:latin typeface="Tw Cen MT"/>
              </a:rPr>
              <a:t>The Fixer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192684" y="506114"/>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a:latin typeface="Tw Cen MT"/>
              </a:rPr>
              <a:t>The Litigator</a:t>
            </a:r>
          </a:p>
        </p:txBody>
      </p:sp>
    </p:spTree>
    <p:extLst>
      <p:ext uri="{BB962C8B-B14F-4D97-AF65-F5344CB8AC3E}">
        <p14:creationId xmlns:p14="http://schemas.microsoft.com/office/powerpoint/2010/main" val="3047126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a:xfrm>
            <a:off x="361365" y="-396495"/>
            <a:ext cx="10058400" cy="1450757"/>
          </a:xfrm>
        </p:spPr>
        <p:txBody>
          <a:bodyPr/>
          <a:lstStyle/>
          <a:p>
            <a:r>
              <a:rPr lang="en-US"/>
              <a:t>Corner Discussion</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557562" y="1383281"/>
            <a:ext cx="8162692" cy="6063831"/>
          </a:xfrm>
        </p:spPr>
        <p:txBody>
          <a:bodyPr vert="horz" lIns="0" tIns="45720" rIns="0" bIns="45720" rtlCol="0" anchor="t">
            <a:normAutofit/>
          </a:bodyPr>
          <a:lstStyle/>
          <a:p>
            <a:r>
              <a:rPr lang="en-US" sz="3600"/>
              <a:t>Three Prompts for  Three Rounds</a:t>
            </a:r>
          </a:p>
          <a:p>
            <a:pPr marL="742950" indent="-742950">
              <a:buFont typeface="+mj-lt"/>
              <a:buAutoNum type="arabicPeriod"/>
            </a:pPr>
            <a:r>
              <a:rPr lang="en-US" sz="3600"/>
              <a:t>Where are you most comfortable most of the time?</a:t>
            </a:r>
            <a:endParaRPr lang="en-US" sz="3600">
              <a:cs typeface="Calibri"/>
            </a:endParaRPr>
          </a:p>
          <a:p>
            <a:pPr marL="742950" indent="-742950">
              <a:buFont typeface="+mj-lt"/>
              <a:buAutoNum type="arabicPeriod"/>
            </a:pPr>
            <a:r>
              <a:rPr lang="en-US" sz="3600">
                <a:solidFill>
                  <a:schemeClr val="bg1">
                    <a:lumMod val="85000"/>
                  </a:schemeClr>
                </a:solidFill>
              </a:rPr>
              <a:t>Where does your manager expect you to be most of the time?</a:t>
            </a:r>
            <a:endParaRPr lang="en-US" sz="3600">
              <a:solidFill>
                <a:schemeClr val="bg1">
                  <a:lumMod val="85000"/>
                </a:schemeClr>
              </a:solidFill>
              <a:cs typeface="Calibri"/>
            </a:endParaRPr>
          </a:p>
          <a:p>
            <a:pPr marL="742950" indent="-742950">
              <a:buFont typeface="+mj-lt"/>
              <a:buAutoNum type="arabicPeriod"/>
            </a:pPr>
            <a:r>
              <a:rPr lang="en-US" sz="3600">
                <a:solidFill>
                  <a:schemeClr val="bg1">
                    <a:lumMod val="85000"/>
                  </a:schemeClr>
                </a:solidFill>
              </a:rPr>
              <a:t>Where do leaders and members expect you to be most of the time?</a:t>
            </a:r>
            <a:endParaRPr lang="en-US" sz="3600">
              <a:solidFill>
                <a:schemeClr val="bg1">
                  <a:lumMod val="85000"/>
                </a:schemeClr>
              </a:solidFill>
              <a:cs typeface="Calibri"/>
            </a:endParaRPr>
          </a:p>
          <a:p>
            <a:pPr marL="0" indent="0">
              <a:buNone/>
            </a:pPr>
            <a:r>
              <a:rPr lang="en-US" sz="3600"/>
              <a:t>DISCUSS – Why do you feel this way?</a:t>
            </a:r>
            <a:endParaRPr lang="en-US" sz="3600">
              <a:cs typeface="Calibri"/>
            </a:endParaRPr>
          </a:p>
          <a:p>
            <a:endParaRPr lang="en-US" sz="3600"/>
          </a:p>
          <a:p>
            <a:endParaRPr lang="en-US"/>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75424">
            <a:off x="8152424" y="-1210607"/>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20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2631688" y="301708"/>
            <a:ext cx="8631044" cy="1256609"/>
          </a:xfrm>
        </p:spPr>
        <p:txBody>
          <a:bodyPr vert="horz" lIns="91440" tIns="45720" rIns="91440" bIns="45720" rtlCol="0" anchor="b">
            <a:normAutofit fontScale="90000"/>
          </a:bodyPr>
          <a:lstStyle/>
          <a:p>
            <a:r>
              <a:rPr lang="en-US" sz="8000">
                <a:solidFill>
                  <a:schemeClr val="tx1">
                    <a:lumMod val="85000"/>
                    <a:lumOff val="15000"/>
                  </a:schemeClr>
                </a:solidFill>
              </a:rPr>
              <a:t>What does it all mean?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3739" b="3728"/>
          <a:stretch/>
        </p:blipFill>
        <p:spPr bwMode="auto">
          <a:xfrm>
            <a:off x="-1692889" y="930013"/>
            <a:ext cx="4949045"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9B1D9728-DEF6-4E62-AADF-1DCD181AD169}"/>
              </a:ext>
            </a:extLst>
          </p:cNvPr>
          <p:cNvSpPr txBox="1">
            <a:spLocks/>
          </p:cNvSpPr>
          <p:nvPr/>
        </p:nvSpPr>
        <p:spPr>
          <a:xfrm>
            <a:off x="3992137" y="1852509"/>
            <a:ext cx="7805853" cy="465980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For each corner consider – </a:t>
            </a:r>
          </a:p>
          <a:p>
            <a:pPr marL="742950" indent="-742950">
              <a:buFont typeface="+mj-lt"/>
              <a:buAutoNum type="arabicPeriod"/>
            </a:pPr>
            <a:r>
              <a:rPr lang="en-US" sz="3600"/>
              <a:t>Who has the power? </a:t>
            </a:r>
          </a:p>
          <a:p>
            <a:pPr marL="742950" indent="-742950">
              <a:buFont typeface="+mj-lt"/>
              <a:buAutoNum type="arabicPeriod"/>
            </a:pPr>
            <a:r>
              <a:rPr lang="en-US" sz="3600"/>
              <a:t>Who is the story about?</a:t>
            </a:r>
          </a:p>
          <a:p>
            <a:pPr marL="742950" indent="-742950">
              <a:buFont typeface="+mj-lt"/>
              <a:buAutoNum type="arabicPeriod"/>
            </a:pPr>
            <a:r>
              <a:rPr lang="en-US" sz="3600"/>
              <a:t>How many people are engaged? </a:t>
            </a:r>
            <a:endParaRPr lang="en-US"/>
          </a:p>
        </p:txBody>
      </p:sp>
    </p:spTree>
    <p:extLst>
      <p:ext uri="{BB962C8B-B14F-4D97-AF65-F5344CB8AC3E}">
        <p14:creationId xmlns:p14="http://schemas.microsoft.com/office/powerpoint/2010/main" val="2910733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lstStyle/>
          <a:p>
            <a:r>
              <a:rPr lang="en-US"/>
              <a:t>Corner Discussion</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557562" y="1383281"/>
            <a:ext cx="8162692" cy="6063831"/>
          </a:xfrm>
        </p:spPr>
        <p:txBody>
          <a:bodyPr vert="horz" lIns="0" tIns="45720" rIns="0" bIns="45720" rtlCol="0" anchor="t">
            <a:normAutofit/>
          </a:bodyPr>
          <a:lstStyle/>
          <a:p>
            <a:r>
              <a:rPr lang="en-US" sz="3600"/>
              <a:t>Three Prompts for Three Rounds</a:t>
            </a:r>
          </a:p>
          <a:p>
            <a:pPr marL="742950" indent="-742950">
              <a:buFont typeface="+mj-lt"/>
              <a:buAutoNum type="arabicPeriod"/>
            </a:pPr>
            <a:r>
              <a:rPr lang="en-US" sz="3600">
                <a:solidFill>
                  <a:schemeClr val="bg1">
                    <a:lumMod val="85000"/>
                  </a:schemeClr>
                </a:solidFill>
              </a:rPr>
              <a:t>Where are you most comfortable most of the time?</a:t>
            </a:r>
            <a:endParaRPr lang="en-US" sz="3600">
              <a:solidFill>
                <a:schemeClr val="bg1">
                  <a:lumMod val="85000"/>
                </a:schemeClr>
              </a:solidFill>
              <a:cs typeface="Calibri"/>
            </a:endParaRPr>
          </a:p>
          <a:p>
            <a:pPr marL="742950" indent="-742950">
              <a:buFont typeface="+mj-lt"/>
              <a:buAutoNum type="arabicPeriod"/>
            </a:pPr>
            <a:r>
              <a:rPr lang="en-US" sz="3600"/>
              <a:t>Where does your manager expect you to be most of the time?</a:t>
            </a:r>
            <a:endParaRPr lang="en-US" sz="3600">
              <a:cs typeface="Calibri"/>
            </a:endParaRPr>
          </a:p>
          <a:p>
            <a:pPr marL="742950" indent="-742950">
              <a:buFont typeface="+mj-lt"/>
              <a:buAutoNum type="arabicPeriod"/>
            </a:pPr>
            <a:r>
              <a:rPr lang="en-US" sz="3600">
                <a:solidFill>
                  <a:schemeClr val="bg1">
                    <a:lumMod val="85000"/>
                  </a:schemeClr>
                </a:solidFill>
              </a:rPr>
              <a:t>Where do leaders and members expect you to be most of the time?</a:t>
            </a:r>
            <a:endParaRPr lang="en-US" sz="3600">
              <a:solidFill>
                <a:schemeClr val="bg1">
                  <a:lumMod val="85000"/>
                </a:schemeClr>
              </a:solidFill>
              <a:cs typeface="Calibri"/>
            </a:endParaRPr>
          </a:p>
          <a:p>
            <a:pPr marL="0" indent="0">
              <a:buNone/>
            </a:pPr>
            <a:r>
              <a:rPr lang="en-US" sz="3600"/>
              <a:t>DISCUSS – Why do you feel this way?</a:t>
            </a:r>
            <a:endParaRPr lang="en-US" sz="3600">
              <a:cs typeface="Calibri"/>
            </a:endParaRPr>
          </a:p>
          <a:p>
            <a:endParaRPr lang="en-US" sz="3600"/>
          </a:p>
          <a:p>
            <a:endParaRPr lang="en-US"/>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75424">
            <a:off x="8152424" y="-1210607"/>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358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2631688" y="301708"/>
            <a:ext cx="8631044" cy="1256609"/>
          </a:xfrm>
        </p:spPr>
        <p:txBody>
          <a:bodyPr vert="horz" lIns="91440" tIns="45720" rIns="91440" bIns="45720" rtlCol="0" anchor="b">
            <a:normAutofit fontScale="90000"/>
          </a:bodyPr>
          <a:lstStyle/>
          <a:p>
            <a:r>
              <a:rPr lang="en-US" sz="8000">
                <a:solidFill>
                  <a:schemeClr val="tx1">
                    <a:lumMod val="85000"/>
                    <a:lumOff val="15000"/>
                  </a:schemeClr>
                </a:solidFill>
              </a:rPr>
              <a:t>What does it all mean?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3739" b="3728"/>
          <a:stretch/>
        </p:blipFill>
        <p:spPr bwMode="auto">
          <a:xfrm>
            <a:off x="-1692889" y="930013"/>
            <a:ext cx="4949045"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9B1D9728-DEF6-4E62-AADF-1DCD181AD169}"/>
              </a:ext>
            </a:extLst>
          </p:cNvPr>
          <p:cNvSpPr txBox="1">
            <a:spLocks/>
          </p:cNvSpPr>
          <p:nvPr/>
        </p:nvSpPr>
        <p:spPr>
          <a:xfrm>
            <a:off x="3992137" y="1852509"/>
            <a:ext cx="7805853" cy="465980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For each corner consider – </a:t>
            </a:r>
          </a:p>
          <a:p>
            <a:pPr marL="742950" indent="-742950">
              <a:buFont typeface="+mj-lt"/>
              <a:buAutoNum type="arabicPeriod"/>
            </a:pPr>
            <a:r>
              <a:rPr lang="en-US" sz="3600"/>
              <a:t>Who has the power? </a:t>
            </a:r>
          </a:p>
          <a:p>
            <a:pPr marL="742950" indent="-742950">
              <a:buFont typeface="+mj-lt"/>
              <a:buAutoNum type="arabicPeriod"/>
            </a:pPr>
            <a:r>
              <a:rPr lang="en-US" sz="3600"/>
              <a:t>Who is the story about?</a:t>
            </a:r>
          </a:p>
          <a:p>
            <a:pPr marL="742950" indent="-742950">
              <a:buFont typeface="+mj-lt"/>
              <a:buAutoNum type="arabicPeriod"/>
            </a:pPr>
            <a:r>
              <a:rPr lang="en-US" sz="3600"/>
              <a:t>How many people are engaged? </a:t>
            </a:r>
            <a:endParaRPr lang="en-US"/>
          </a:p>
        </p:txBody>
      </p:sp>
    </p:spTree>
    <p:extLst>
      <p:ext uri="{BB962C8B-B14F-4D97-AF65-F5344CB8AC3E}">
        <p14:creationId xmlns:p14="http://schemas.microsoft.com/office/powerpoint/2010/main" val="35054696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lstStyle/>
          <a:p>
            <a:r>
              <a:rPr lang="en-US"/>
              <a:t>Corner Discussion</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557562" y="1383281"/>
            <a:ext cx="8162692" cy="6063831"/>
          </a:xfrm>
        </p:spPr>
        <p:txBody>
          <a:bodyPr vert="horz" lIns="0" tIns="45720" rIns="0" bIns="45720" rtlCol="0" anchor="t">
            <a:normAutofit/>
          </a:bodyPr>
          <a:lstStyle/>
          <a:p>
            <a:r>
              <a:rPr lang="en-US" sz="3600"/>
              <a:t>Three Prompts for Three Rounds</a:t>
            </a:r>
          </a:p>
          <a:p>
            <a:pPr marL="742950" indent="-742950">
              <a:buFont typeface="+mj-lt"/>
              <a:buAutoNum type="arabicPeriod"/>
            </a:pPr>
            <a:r>
              <a:rPr lang="en-US" sz="3600">
                <a:solidFill>
                  <a:schemeClr val="bg1">
                    <a:lumMod val="85000"/>
                  </a:schemeClr>
                </a:solidFill>
              </a:rPr>
              <a:t>Where are you most comfortable most of the time?</a:t>
            </a:r>
            <a:endParaRPr lang="en-US" sz="3600">
              <a:solidFill>
                <a:schemeClr val="bg1">
                  <a:lumMod val="85000"/>
                </a:schemeClr>
              </a:solidFill>
              <a:cs typeface="Calibri"/>
            </a:endParaRPr>
          </a:p>
          <a:p>
            <a:pPr marL="742950" indent="-742950">
              <a:buFont typeface="+mj-lt"/>
              <a:buAutoNum type="arabicPeriod"/>
            </a:pPr>
            <a:r>
              <a:rPr lang="en-US" sz="3600">
                <a:solidFill>
                  <a:schemeClr val="bg1">
                    <a:lumMod val="85000"/>
                  </a:schemeClr>
                </a:solidFill>
              </a:rPr>
              <a:t>Where does your manager expect you to be most of the time?</a:t>
            </a:r>
            <a:endParaRPr lang="en-US" sz="3600">
              <a:solidFill>
                <a:schemeClr val="bg1">
                  <a:lumMod val="85000"/>
                </a:schemeClr>
              </a:solidFill>
              <a:cs typeface="Calibri"/>
            </a:endParaRPr>
          </a:p>
          <a:p>
            <a:pPr marL="742950" indent="-742950">
              <a:buFont typeface="+mj-lt"/>
              <a:buAutoNum type="arabicPeriod"/>
            </a:pPr>
            <a:r>
              <a:rPr lang="en-US" sz="3600"/>
              <a:t>Where do leaders and members expect you to be most of the time?</a:t>
            </a:r>
            <a:endParaRPr lang="en-US" sz="3600">
              <a:cs typeface="Calibri"/>
            </a:endParaRPr>
          </a:p>
          <a:p>
            <a:pPr marL="0" indent="0">
              <a:buNone/>
            </a:pPr>
            <a:r>
              <a:rPr lang="en-US" sz="3600"/>
              <a:t>DISCUSS – Why do you feel this way?</a:t>
            </a:r>
            <a:endParaRPr lang="en-US" sz="3600">
              <a:cs typeface="Calibri"/>
            </a:endParaRPr>
          </a:p>
          <a:p>
            <a:endParaRPr lang="en-US" sz="3600"/>
          </a:p>
          <a:p>
            <a:endParaRPr lang="en-US"/>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75424">
            <a:off x="8152424" y="-1210607"/>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9887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2631688" y="301708"/>
            <a:ext cx="8631044" cy="1256609"/>
          </a:xfrm>
        </p:spPr>
        <p:txBody>
          <a:bodyPr vert="horz" lIns="91440" tIns="45720" rIns="91440" bIns="45720" rtlCol="0" anchor="b">
            <a:normAutofit fontScale="90000"/>
          </a:bodyPr>
          <a:lstStyle/>
          <a:p>
            <a:r>
              <a:rPr lang="en-US" sz="8000">
                <a:solidFill>
                  <a:schemeClr val="tx1">
                    <a:lumMod val="85000"/>
                    <a:lumOff val="15000"/>
                  </a:schemeClr>
                </a:solidFill>
              </a:rPr>
              <a:t>What does it all mean?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3739" b="3728"/>
          <a:stretch/>
        </p:blipFill>
        <p:spPr bwMode="auto">
          <a:xfrm>
            <a:off x="-1692889" y="930013"/>
            <a:ext cx="4949045"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9B1D9728-DEF6-4E62-AADF-1DCD181AD169}"/>
              </a:ext>
            </a:extLst>
          </p:cNvPr>
          <p:cNvSpPr txBox="1">
            <a:spLocks/>
          </p:cNvSpPr>
          <p:nvPr/>
        </p:nvSpPr>
        <p:spPr>
          <a:xfrm>
            <a:off x="3992137" y="1852509"/>
            <a:ext cx="7805853" cy="465980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For each corner consider – </a:t>
            </a:r>
          </a:p>
          <a:p>
            <a:pPr marL="742950" indent="-742950">
              <a:buFont typeface="+mj-lt"/>
              <a:buAutoNum type="arabicPeriod"/>
            </a:pPr>
            <a:r>
              <a:rPr lang="en-US" sz="3600"/>
              <a:t>Who has the power? </a:t>
            </a:r>
          </a:p>
          <a:p>
            <a:pPr marL="742950" indent="-742950">
              <a:buFont typeface="+mj-lt"/>
              <a:buAutoNum type="arabicPeriod"/>
            </a:pPr>
            <a:r>
              <a:rPr lang="en-US" sz="3600"/>
              <a:t>Who is the story about?</a:t>
            </a:r>
          </a:p>
          <a:p>
            <a:pPr marL="742950" indent="-742950">
              <a:buFont typeface="+mj-lt"/>
              <a:buAutoNum type="arabicPeriod"/>
            </a:pPr>
            <a:r>
              <a:rPr lang="en-US" sz="3600"/>
              <a:t>How many people are engaged? </a:t>
            </a:r>
            <a:endParaRPr lang="en-US"/>
          </a:p>
        </p:txBody>
      </p:sp>
    </p:spTree>
    <p:extLst>
      <p:ext uri="{BB962C8B-B14F-4D97-AF65-F5344CB8AC3E}">
        <p14:creationId xmlns:p14="http://schemas.microsoft.com/office/powerpoint/2010/main" val="28851639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713593" y="1521777"/>
            <a:ext cx="5076691" cy="4942849"/>
          </a:xfrm>
        </p:spPr>
        <p:txBody>
          <a:bodyPr vert="horz" lIns="0" tIns="45720" rIns="0" bIns="45720" rtlCol="0" anchor="t">
            <a:normAutofit/>
          </a:bodyPr>
          <a:lstStyle/>
          <a:p>
            <a:r>
              <a:rPr lang="en-US" sz="3600"/>
              <a:t>Balancing the short-term individual needs with long term system needs is difficult but necessary. </a:t>
            </a:r>
            <a:endParaRPr lang="en-US"/>
          </a:p>
          <a:p>
            <a:pPr lvl="0"/>
            <a:endParaRPr lang="en-US" sz="3600">
              <a:cs typeface="Calibri"/>
            </a:endParaRPr>
          </a:p>
          <a:p>
            <a:r>
              <a:rPr lang="en-US" sz="3600">
                <a:cs typeface="Calibri"/>
              </a:rPr>
              <a:t>Work to lean towards the corner that builds the most power. </a:t>
            </a:r>
          </a:p>
        </p:txBody>
      </p:sp>
    </p:spTree>
    <p:extLst>
      <p:ext uri="{BB962C8B-B14F-4D97-AF65-F5344CB8AC3E}">
        <p14:creationId xmlns:p14="http://schemas.microsoft.com/office/powerpoint/2010/main" val="11726635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A4A5-BC00-FD4A-5876-E3E3FC96F306}"/>
              </a:ext>
            </a:extLst>
          </p:cNvPr>
          <p:cNvSpPr>
            <a:spLocks noGrp="1"/>
          </p:cNvSpPr>
          <p:nvPr>
            <p:ph type="title"/>
          </p:nvPr>
        </p:nvSpPr>
        <p:spPr/>
        <p:txBody>
          <a:bodyPr/>
          <a:lstStyle/>
          <a:p>
            <a:r>
              <a:rPr lang="en-US">
                <a:cs typeface="Calibri Light"/>
              </a:rPr>
              <a:t>Steven</a:t>
            </a:r>
            <a:endParaRPr lang="en-US"/>
          </a:p>
        </p:txBody>
      </p:sp>
      <p:sp>
        <p:nvSpPr>
          <p:cNvPr id="3" name="Text Placeholder 2">
            <a:extLst>
              <a:ext uri="{FF2B5EF4-FFF2-40B4-BE49-F238E27FC236}">
                <a16:creationId xmlns:a16="http://schemas.microsoft.com/office/drawing/2014/main" id="{735E3554-9F07-C41B-D7D9-08B77CE6C44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298636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410" y="610747"/>
            <a:ext cx="8980615" cy="1450757"/>
          </a:xfrm>
        </p:spPr>
        <p:txBody>
          <a:bodyPr>
            <a:normAutofit/>
          </a:bodyPr>
          <a:lstStyle/>
          <a:p>
            <a:r>
              <a:rPr lang="en-US" b="1"/>
              <a:t>Explore the Unorganized to Fighting Union Continuum    p. 4  </a:t>
            </a:r>
            <a:endParaRPr lang="en-US" b="1">
              <a:cs typeface="Calibri Light"/>
            </a:endParaRPr>
          </a:p>
        </p:txBody>
      </p:sp>
      <p:graphicFrame>
        <p:nvGraphicFramePr>
          <p:cNvPr id="4" name="Content Placeholder 3"/>
          <p:cNvGraphicFramePr>
            <a:graphicFrameLocks noGrp="1"/>
          </p:cNvGraphicFramePr>
          <p:nvPr>
            <p:ph idx="1"/>
          </p:nvPr>
        </p:nvGraphicFramePr>
        <p:xfrm>
          <a:off x="221932" y="1711797"/>
          <a:ext cx="11446328" cy="5928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3358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703386"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0705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A4A5-BC00-FD4A-5876-E3E3FC96F306}"/>
              </a:ext>
            </a:extLst>
          </p:cNvPr>
          <p:cNvSpPr>
            <a:spLocks noGrp="1"/>
          </p:cNvSpPr>
          <p:nvPr>
            <p:ph type="title"/>
          </p:nvPr>
        </p:nvSpPr>
        <p:spPr/>
        <p:txBody>
          <a:bodyPr/>
          <a:lstStyle/>
          <a:p>
            <a:r>
              <a:rPr lang="en-US">
                <a:cs typeface="Calibri Light"/>
              </a:rPr>
              <a:t>Steven</a:t>
            </a:r>
            <a:endParaRPr lang="en-US"/>
          </a:p>
        </p:txBody>
      </p:sp>
      <p:sp>
        <p:nvSpPr>
          <p:cNvPr id="3" name="Text Placeholder 2">
            <a:extLst>
              <a:ext uri="{FF2B5EF4-FFF2-40B4-BE49-F238E27FC236}">
                <a16:creationId xmlns:a16="http://schemas.microsoft.com/office/drawing/2014/main" id="{735E3554-9F07-C41B-D7D9-08B77CE6C44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997168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137" y="472202"/>
            <a:ext cx="8980615" cy="1450757"/>
          </a:xfrm>
        </p:spPr>
        <p:txBody>
          <a:bodyPr>
            <a:normAutofit/>
          </a:bodyPr>
          <a:lstStyle/>
          <a:p>
            <a:r>
              <a:rPr lang="en-US" b="1"/>
              <a:t>Discuss the Unorganized to Fighting Union Continuum at Your Table  </a:t>
            </a:r>
            <a:endParaRPr lang="en-US" b="1">
              <a:cs typeface="Calibri Ligh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42837477"/>
              </p:ext>
            </p:extLst>
          </p:nvPr>
        </p:nvGraphicFramePr>
        <p:xfrm>
          <a:off x="375871" y="1103736"/>
          <a:ext cx="11446328" cy="5928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70809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latin typeface="+mn-lt"/>
              </a:rPr>
              <a:t>Whole Room</a:t>
            </a:r>
            <a:endParaRPr lang="en-US"/>
          </a:p>
        </p:txBody>
      </p:sp>
      <p:graphicFrame>
        <p:nvGraphicFramePr>
          <p:cNvPr id="5" name="Content Placeholder 2">
            <a:extLst>
              <a:ext uri="{FF2B5EF4-FFF2-40B4-BE49-F238E27FC236}">
                <a16:creationId xmlns:a16="http://schemas.microsoft.com/office/drawing/2014/main" id="{706438A8-7CB9-0939-1055-25C1C9087930}"/>
              </a:ext>
            </a:extLst>
          </p:cNvPr>
          <p:cNvGraphicFramePr>
            <a:graphicFrameLocks noGrp="1"/>
          </p:cNvGraphicFramePr>
          <p:nvPr>
            <p:ph idx="1"/>
            <p:extLst>
              <p:ext uri="{D42A27DB-BD31-4B8C-83A1-F6EECF244321}">
                <p14:modId xmlns:p14="http://schemas.microsoft.com/office/powerpoint/2010/main" val="351954395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17478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32597"/>
          </a:xfrm>
        </p:spPr>
        <p:txBody>
          <a:bodyPr>
            <a:normAutofit/>
          </a:bodyPr>
          <a:lstStyle/>
          <a:p>
            <a:r>
              <a:rPr lang="en-US">
                <a:latin typeface="+mn-lt"/>
              </a:rPr>
              <a:t>Assessing Your Local p.4 </a:t>
            </a:r>
            <a:endParaRPr lang="en-US">
              <a:latin typeface="+mn-lt"/>
              <a:cs typeface="Calibri"/>
            </a:endParaRPr>
          </a:p>
        </p:txBody>
      </p:sp>
      <p:sp>
        <p:nvSpPr>
          <p:cNvPr id="3" name="Content Placeholder 2"/>
          <p:cNvSpPr>
            <a:spLocks noGrp="1"/>
          </p:cNvSpPr>
          <p:nvPr>
            <p:ph idx="1"/>
          </p:nvPr>
        </p:nvSpPr>
        <p:spPr>
          <a:xfrm>
            <a:off x="1097279" y="1347894"/>
            <a:ext cx="7166187" cy="4856480"/>
          </a:xfrm>
        </p:spPr>
        <p:txBody>
          <a:bodyPr vert="horz" lIns="0" tIns="45720" rIns="0" bIns="45720" rtlCol="0" anchor="t">
            <a:noAutofit/>
          </a:bodyPr>
          <a:lstStyle/>
          <a:p>
            <a:pPr marL="0" indent="0">
              <a:buNone/>
            </a:pPr>
            <a:r>
              <a:rPr lang="en-US" sz="2800"/>
              <a:t>Think of one local you work with facing a significant challenge. </a:t>
            </a:r>
            <a:endParaRPr lang="en-US" sz="2800">
              <a:cs typeface="Calibri"/>
            </a:endParaRPr>
          </a:p>
          <a:p>
            <a:pPr marL="0" indent="0">
              <a:buNone/>
            </a:pPr>
            <a:endParaRPr lang="en-US" sz="2800"/>
          </a:p>
          <a:p>
            <a:pPr marL="0" indent="0">
              <a:buNone/>
            </a:pPr>
            <a:r>
              <a:rPr lang="en-US" sz="2800" u="sng"/>
              <a:t>Step 1</a:t>
            </a:r>
            <a:r>
              <a:rPr lang="en-US" sz="2800"/>
              <a:t> – On your own, take 5 minutes to assess where one of your locals is on the Unorganized to Fighting Union continuum – especially as it relates to advocacy.</a:t>
            </a:r>
            <a:endParaRPr lang="en-US" sz="2800">
              <a:cs typeface="Calibri"/>
            </a:endParaRPr>
          </a:p>
          <a:p>
            <a:pPr marL="0" indent="0">
              <a:buNone/>
            </a:pPr>
            <a:r>
              <a:rPr lang="en-US" sz="2800" u="sng"/>
              <a:t>Step 2 </a:t>
            </a:r>
            <a:r>
              <a:rPr lang="en-US" sz="2800"/>
              <a:t>– Table Discussion, 10 minutes to share at your table what your findings are.</a:t>
            </a:r>
            <a:endParaRPr lang="en-US" sz="2800">
              <a:cs typeface="Calibri"/>
            </a:endParaRPr>
          </a:p>
          <a:p>
            <a:pPr marL="0" indent="0">
              <a:buNone/>
            </a:pPr>
            <a:endParaRPr lang="en-US"/>
          </a:p>
        </p:txBody>
      </p:sp>
      <p:pic>
        <p:nvPicPr>
          <p:cNvPr id="4" name="Picture 4" descr="Shape, arrow&#10;&#10;Description automatically generated">
            <a:extLst>
              <a:ext uri="{FF2B5EF4-FFF2-40B4-BE49-F238E27FC236}">
                <a16:creationId xmlns:a16="http://schemas.microsoft.com/office/drawing/2014/main" id="{DD3DEAF1-3574-AE5B-0D99-E106443D20E9}"/>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4893" r="1021"/>
          <a:stretch/>
        </p:blipFill>
        <p:spPr>
          <a:xfrm>
            <a:off x="8589530" y="1743598"/>
            <a:ext cx="3135109" cy="3471012"/>
          </a:xfrm>
          <a:prstGeom prst="rect">
            <a:avLst/>
          </a:prstGeom>
        </p:spPr>
      </p:pic>
    </p:spTree>
    <p:extLst>
      <p:ext uri="{BB962C8B-B14F-4D97-AF65-F5344CB8AC3E}">
        <p14:creationId xmlns:p14="http://schemas.microsoft.com/office/powerpoint/2010/main" val="7912460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latin typeface="+mn-lt"/>
              </a:rPr>
              <a:t>Let's All Talk</a:t>
            </a:r>
          </a:p>
        </p:txBody>
      </p:sp>
      <p:graphicFrame>
        <p:nvGraphicFramePr>
          <p:cNvPr id="5" name="Content Placeholder 2">
            <a:extLst>
              <a:ext uri="{FF2B5EF4-FFF2-40B4-BE49-F238E27FC236}">
                <a16:creationId xmlns:a16="http://schemas.microsoft.com/office/drawing/2014/main" id="{706438A8-7CB9-0939-1055-25C1C9087930}"/>
              </a:ext>
            </a:extLst>
          </p:cNvPr>
          <p:cNvGraphicFramePr>
            <a:graphicFrameLocks noGrp="1"/>
          </p:cNvGraphicFramePr>
          <p:nvPr>
            <p:ph idx="1"/>
            <p:extLst>
              <p:ext uri="{D42A27DB-BD31-4B8C-83A1-F6EECF244321}">
                <p14:modId xmlns:p14="http://schemas.microsoft.com/office/powerpoint/2010/main" val="794907598"/>
              </p:ext>
            </p:extLst>
          </p:nvPr>
        </p:nvGraphicFramePr>
        <p:xfrm>
          <a:off x="1069504" y="1906299"/>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1468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995680" y="1714269"/>
            <a:ext cx="5858324" cy="4439305"/>
          </a:xfrm>
        </p:spPr>
        <p:txBody>
          <a:bodyPr/>
          <a:lstStyle/>
          <a:p>
            <a:r>
              <a:rPr lang="en-US" sz="3600"/>
              <a:t>Don’t grieve in silence</a:t>
            </a:r>
          </a:p>
          <a:p>
            <a:r>
              <a:rPr lang="en-US" sz="3600"/>
              <a:t>When your union fights members need to know</a:t>
            </a:r>
          </a:p>
          <a:p>
            <a:r>
              <a:rPr lang="en-US" sz="3600"/>
              <a:t>When you handle advocacy at an individual level, the real winner is the boss</a:t>
            </a:r>
          </a:p>
          <a:p>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672314" y="177938"/>
            <a:ext cx="5496274" cy="468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2359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6B34B-4008-85F1-02DF-976CC7B6A388}"/>
              </a:ext>
            </a:extLst>
          </p:cNvPr>
          <p:cNvSpPr>
            <a:spLocks noGrp="1"/>
          </p:cNvSpPr>
          <p:nvPr>
            <p:ph type="title"/>
          </p:nvPr>
        </p:nvSpPr>
        <p:spPr/>
        <p:txBody>
          <a:bodyPr/>
          <a:lstStyle/>
          <a:p>
            <a:r>
              <a:rPr lang="en-US">
                <a:cs typeface="Calibri Light"/>
              </a:rPr>
              <a:t>Vanessa</a:t>
            </a:r>
            <a:endParaRPr lang="en-US"/>
          </a:p>
        </p:txBody>
      </p:sp>
      <p:sp>
        <p:nvSpPr>
          <p:cNvPr id="3" name="Text Placeholder 2">
            <a:extLst>
              <a:ext uri="{FF2B5EF4-FFF2-40B4-BE49-F238E27FC236}">
                <a16:creationId xmlns:a16="http://schemas.microsoft.com/office/drawing/2014/main" id="{72E9129F-17B2-ACDB-8E96-F2E7D9CACBC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526471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Problem-Solving </a:t>
            </a:r>
            <a:br>
              <a:rPr lang="en-US" altLang="en-US"/>
            </a:br>
            <a:endParaRPr lang="en-US" altLang="en-US">
              <a:cs typeface="Calibri Light"/>
            </a:endParaRPr>
          </a:p>
        </p:txBody>
      </p:sp>
    </p:spTree>
    <p:extLst>
      <p:ext uri="{BB962C8B-B14F-4D97-AF65-F5344CB8AC3E}">
        <p14:creationId xmlns:p14="http://schemas.microsoft.com/office/powerpoint/2010/main" val="12042360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con&#10;&#10;Description automatically generated">
            <a:extLst>
              <a:ext uri="{FF2B5EF4-FFF2-40B4-BE49-F238E27FC236}">
                <a16:creationId xmlns:a16="http://schemas.microsoft.com/office/drawing/2014/main" id="{1B94DA07-5347-C4F5-132C-91049B193C3D}"/>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7519035" y="336232"/>
            <a:ext cx="4215130" cy="5626735"/>
          </a:xfrm>
          <a:prstGeom prst="rect">
            <a:avLst/>
          </a:prstGeom>
        </p:spPr>
      </p:pic>
      <p:sp>
        <p:nvSpPr>
          <p:cNvPr id="3" name="Content Placeholder 2">
            <a:extLst>
              <a:ext uri="{FF2B5EF4-FFF2-40B4-BE49-F238E27FC236}">
                <a16:creationId xmlns:a16="http://schemas.microsoft.com/office/drawing/2014/main" id="{DD4B3716-8F7A-5D46-ADA1-F8B47B8E0D98}"/>
              </a:ext>
            </a:extLst>
          </p:cNvPr>
          <p:cNvSpPr>
            <a:spLocks noGrp="1"/>
          </p:cNvSpPr>
          <p:nvPr>
            <p:ph idx="1"/>
          </p:nvPr>
        </p:nvSpPr>
        <p:spPr>
          <a:xfrm>
            <a:off x="461982" y="584717"/>
            <a:ext cx="7818664" cy="4908457"/>
          </a:xfrm>
        </p:spPr>
        <p:txBody>
          <a:bodyPr anchor="ctr">
            <a:normAutofit lnSpcReduction="10000"/>
          </a:bodyPr>
          <a:lstStyle/>
          <a:p>
            <a:pPr marL="0" indent="0">
              <a:buNone/>
            </a:pPr>
            <a:r>
              <a:rPr lang="en-US" altLang="en-US" sz="4400">
                <a:cs typeface="Calibri"/>
              </a:rPr>
              <a:t>Remember the four corners?</a:t>
            </a:r>
            <a:endParaRPr lang="en-US" altLang="en-US" sz="4400"/>
          </a:p>
          <a:p>
            <a:pPr marL="0" indent="0">
              <a:buNone/>
            </a:pPr>
            <a:endParaRPr lang="en-US" altLang="en-US" sz="4400"/>
          </a:p>
          <a:p>
            <a:pPr marL="0" indent="0">
              <a:buNone/>
            </a:pPr>
            <a:r>
              <a:rPr lang="en-US" altLang="en-US" sz="4400"/>
              <a:t>Issues and complaints require problem solving, and problem solving has distinct components.</a:t>
            </a:r>
            <a:endParaRPr lang="en-US" altLang="en-US" sz="4400">
              <a:cs typeface="Calibri"/>
            </a:endParaRPr>
          </a:p>
          <a:p>
            <a:pPr marL="0" indent="0">
              <a:buNone/>
            </a:pPr>
            <a:endParaRPr lang="en-US" altLang="en-US" sz="4400">
              <a:cs typeface="Calibri"/>
            </a:endParaRPr>
          </a:p>
          <a:p>
            <a:pPr>
              <a:buNone/>
            </a:pPr>
            <a:r>
              <a:rPr lang="en-US" sz="4400">
                <a:ea typeface="+mn-lt"/>
                <a:cs typeface="+mn-lt"/>
              </a:rPr>
              <a:t>Problem-solving is </a:t>
            </a:r>
            <a:r>
              <a:rPr lang="en-US" sz="4400" b="1" i="1">
                <a:ea typeface="+mn-lt"/>
                <a:cs typeface="+mn-lt"/>
              </a:rPr>
              <a:t>all</a:t>
            </a:r>
            <a:r>
              <a:rPr lang="en-US" sz="4400">
                <a:ea typeface="+mn-lt"/>
                <a:cs typeface="+mn-lt"/>
              </a:rPr>
              <a:t> our jobs.</a:t>
            </a:r>
          </a:p>
          <a:p>
            <a:pPr marL="0" indent="0">
              <a:buNone/>
            </a:pPr>
            <a:endParaRPr lang="en-US" altLang="en-US" sz="4400">
              <a:cs typeface="Calibri"/>
            </a:endParaRPr>
          </a:p>
        </p:txBody>
      </p:sp>
      <p:sp>
        <p:nvSpPr>
          <p:cNvPr id="4" name="Slide Number Placeholder 3"/>
          <p:cNvSpPr>
            <a:spLocks noGrp="1"/>
          </p:cNvSpPr>
          <p:nvPr>
            <p:ph type="sldNum" sz="quarter" idx="12"/>
          </p:nvPr>
        </p:nvSpPr>
        <p:spPr/>
        <p:txBody>
          <a:bodyPr/>
          <a:lstStyle/>
          <a:p>
            <a:fld id="{FDD644E8-2201-174F-AD35-4D733CD01AA0}" type="slidenum">
              <a:rPr lang="en-US" smtClean="0"/>
              <a:t>33</a:t>
            </a:fld>
            <a:endParaRPr lang="en-US"/>
          </a:p>
        </p:txBody>
      </p:sp>
    </p:spTree>
    <p:extLst>
      <p:ext uri="{BB962C8B-B14F-4D97-AF65-F5344CB8AC3E}">
        <p14:creationId xmlns:p14="http://schemas.microsoft.com/office/powerpoint/2010/main" val="1693589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03206849"/>
              </p:ext>
            </p:extLst>
          </p:nvPr>
        </p:nvGraphicFramePr>
        <p:xfrm>
          <a:off x="74792" y="136487"/>
          <a:ext cx="12041435" cy="6312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738248" y="1900900"/>
            <a:ext cx="1399143" cy="830997"/>
          </a:xfrm>
          <a:prstGeom prst="rect">
            <a:avLst/>
          </a:prstGeom>
          <a:noFill/>
        </p:spPr>
        <p:txBody>
          <a:bodyPr wrap="square" rtlCol="0">
            <a:spAutoFit/>
          </a:bodyPr>
          <a:lstStyle/>
          <a:p>
            <a:pPr algn="ctr"/>
            <a:r>
              <a:rPr lang="en-US" sz="2400" b="1">
                <a:solidFill>
                  <a:schemeClr val="bg1"/>
                </a:solidFill>
              </a:rPr>
              <a:t>Problem Analysis</a:t>
            </a:r>
          </a:p>
        </p:txBody>
      </p:sp>
      <p:sp>
        <p:nvSpPr>
          <p:cNvPr id="2" name="Title 1"/>
          <p:cNvSpPr>
            <a:spLocks noGrp="1"/>
          </p:cNvSpPr>
          <p:nvPr>
            <p:ph type="title"/>
          </p:nvPr>
        </p:nvSpPr>
        <p:spPr>
          <a:xfrm>
            <a:off x="5112071" y="2644558"/>
            <a:ext cx="2170323" cy="1450757"/>
          </a:xfrm>
        </p:spPr>
        <p:txBody>
          <a:bodyPr>
            <a:normAutofit fontScale="90000"/>
          </a:bodyPr>
          <a:lstStyle/>
          <a:p>
            <a:pPr algn="ctr"/>
            <a:r>
              <a:rPr lang="en-US" b="1"/>
              <a:t>Problem Solving Model</a:t>
            </a:r>
            <a:br>
              <a:rPr lang="en-US" b="1"/>
            </a:br>
            <a:r>
              <a:rPr lang="en-US" b="1">
                <a:cs typeface="Calibri Light"/>
              </a:rPr>
              <a:t>6 Steps</a:t>
            </a:r>
          </a:p>
        </p:txBody>
      </p:sp>
    </p:spTree>
    <p:extLst>
      <p:ext uri="{BB962C8B-B14F-4D97-AF65-F5344CB8AC3E}">
        <p14:creationId xmlns:p14="http://schemas.microsoft.com/office/powerpoint/2010/main" val="1265645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a:xfrm>
            <a:off x="251876" y="-2872"/>
            <a:ext cx="11677879" cy="1450757"/>
          </a:xfrm>
        </p:spPr>
        <p:txBody>
          <a:bodyPr>
            <a:normAutofit/>
          </a:bodyPr>
          <a:lstStyle/>
          <a:p>
            <a:r>
              <a:rPr lang="en-US"/>
              <a:t>Problem-Solving Steps </a:t>
            </a:r>
            <a:br>
              <a:rPr lang="en-US"/>
            </a:br>
            <a:r>
              <a:rPr lang="en-US"/>
              <a:t>When Individual is the Center</a:t>
            </a:r>
          </a:p>
        </p:txBody>
      </p:sp>
      <p:graphicFrame>
        <p:nvGraphicFramePr>
          <p:cNvPr id="30" name="Content Placeholder 2">
            <a:extLst>
              <a:ext uri="{FF2B5EF4-FFF2-40B4-BE49-F238E27FC236}">
                <a16:creationId xmlns:a16="http://schemas.microsoft.com/office/drawing/2014/main" id="{7DCB93F2-FF29-4AA1-88D1-766BF1BA1481}"/>
              </a:ext>
            </a:extLst>
          </p:cNvPr>
          <p:cNvGraphicFramePr>
            <a:graphicFrameLocks noGrp="1"/>
          </p:cNvGraphicFramePr>
          <p:nvPr>
            <p:ph idx="1"/>
            <p:extLst>
              <p:ext uri="{D42A27DB-BD31-4B8C-83A1-F6EECF244321}">
                <p14:modId xmlns:p14="http://schemas.microsoft.com/office/powerpoint/2010/main" val="178550539"/>
              </p:ext>
            </p:extLst>
          </p:nvPr>
        </p:nvGraphicFramePr>
        <p:xfrm>
          <a:off x="355283" y="1196658"/>
          <a:ext cx="11389360" cy="4926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FDD644E8-2201-174F-AD35-4D733CD01AA0}" type="slidenum">
              <a:rPr lang="en-US" smtClean="0"/>
              <a:t>35</a:t>
            </a:fld>
            <a:endParaRPr lang="en-US"/>
          </a:p>
        </p:txBody>
      </p:sp>
      <mc:AlternateContent xmlns:mc="http://schemas.openxmlformats.org/markup-compatibility/2006" xmlns:p14="http://schemas.microsoft.com/office/powerpoint/2010/main">
        <mc:Choice Requires="p14">
          <p:contentPart p14:bwMode="auto" r:id="rId8">
            <p14:nvContentPartPr>
              <p14:cNvPr id="118" name="Ink 117">
                <a:extLst>
                  <a:ext uri="{FF2B5EF4-FFF2-40B4-BE49-F238E27FC236}">
                    <a16:creationId xmlns:a16="http://schemas.microsoft.com/office/drawing/2014/main" id="{E226A262-E52D-D7C5-37A8-AFCCD63BCDD2}"/>
                  </a:ext>
                </a:extLst>
              </p14:cNvPr>
              <p14:cNvContentPartPr/>
              <p14:nvPr/>
            </p14:nvContentPartPr>
            <p14:xfrm>
              <a:off x="8987117" y="4473388"/>
              <a:ext cx="13447" cy="13447"/>
            </p14:xfrm>
          </p:contentPart>
        </mc:Choice>
        <mc:Fallback xmlns="">
          <p:pic>
            <p:nvPicPr>
              <p:cNvPr id="118" name="Ink 117">
                <a:extLst>
                  <a:ext uri="{FF2B5EF4-FFF2-40B4-BE49-F238E27FC236}">
                    <a16:creationId xmlns:a16="http://schemas.microsoft.com/office/drawing/2014/main" id="{E226A262-E52D-D7C5-37A8-AFCCD63BCDD2}"/>
                  </a:ext>
                </a:extLst>
              </p:cNvPr>
              <p:cNvPicPr/>
              <p:nvPr/>
            </p:nvPicPr>
            <p:blipFill>
              <a:blip r:embed="rId9"/>
              <a:stretch>
                <a:fillRect/>
              </a:stretch>
            </p:blipFill>
            <p:spPr>
              <a:xfrm>
                <a:off x="8314767" y="3801038"/>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9" name="Ink 118">
                <a:extLst>
                  <a:ext uri="{FF2B5EF4-FFF2-40B4-BE49-F238E27FC236}">
                    <a16:creationId xmlns:a16="http://schemas.microsoft.com/office/drawing/2014/main" id="{34895A80-F353-F024-0297-DD2936D230F8}"/>
                  </a:ext>
                </a:extLst>
              </p14:cNvPr>
              <p14:cNvContentPartPr/>
              <p14:nvPr/>
            </p14:nvContentPartPr>
            <p14:xfrm>
              <a:off x="8987117" y="4473388"/>
              <a:ext cx="13447" cy="13447"/>
            </p14:xfrm>
          </p:contentPart>
        </mc:Choice>
        <mc:Fallback xmlns="">
          <p:pic>
            <p:nvPicPr>
              <p:cNvPr id="119" name="Ink 118">
                <a:extLst>
                  <a:ext uri="{FF2B5EF4-FFF2-40B4-BE49-F238E27FC236}">
                    <a16:creationId xmlns:a16="http://schemas.microsoft.com/office/drawing/2014/main" id="{34895A80-F353-F024-0297-DD2936D230F8}"/>
                  </a:ext>
                </a:extLst>
              </p:cNvPr>
              <p:cNvPicPr/>
              <p:nvPr/>
            </p:nvPicPr>
            <p:blipFill>
              <a:blip r:embed="rId9"/>
              <a:stretch>
                <a:fillRect/>
              </a:stretch>
            </p:blipFill>
            <p:spPr>
              <a:xfrm>
                <a:off x="8314767" y="3801038"/>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0" name="Ink 119">
                <a:extLst>
                  <a:ext uri="{FF2B5EF4-FFF2-40B4-BE49-F238E27FC236}">
                    <a16:creationId xmlns:a16="http://schemas.microsoft.com/office/drawing/2014/main" id="{04E63AFD-D5CE-C2CA-45E3-0C49B23F2A85}"/>
                  </a:ext>
                </a:extLst>
              </p14:cNvPr>
              <p14:cNvContentPartPr/>
              <p14:nvPr/>
            </p14:nvContentPartPr>
            <p14:xfrm>
              <a:off x="9623611" y="2133599"/>
              <a:ext cx="13447" cy="13447"/>
            </p14:xfrm>
          </p:contentPart>
        </mc:Choice>
        <mc:Fallback xmlns="">
          <p:pic>
            <p:nvPicPr>
              <p:cNvPr id="120" name="Ink 119">
                <a:extLst>
                  <a:ext uri="{FF2B5EF4-FFF2-40B4-BE49-F238E27FC236}">
                    <a16:creationId xmlns:a16="http://schemas.microsoft.com/office/drawing/2014/main" id="{04E63AFD-D5CE-C2CA-45E3-0C49B23F2A85}"/>
                  </a:ext>
                </a:extLst>
              </p:cNvPr>
              <p:cNvPicPr/>
              <p:nvPr/>
            </p:nvPicPr>
            <p:blipFill>
              <a:blip r:embed="rId9"/>
              <a:stretch>
                <a:fillRect/>
              </a:stretch>
            </p:blipFill>
            <p:spPr>
              <a:xfrm>
                <a:off x="8951261" y="1461249"/>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1" name="Ink 120">
                <a:extLst>
                  <a:ext uri="{FF2B5EF4-FFF2-40B4-BE49-F238E27FC236}">
                    <a16:creationId xmlns:a16="http://schemas.microsoft.com/office/drawing/2014/main" id="{F918FF99-4664-0C37-82D3-CD9706F44149}"/>
                  </a:ext>
                </a:extLst>
              </p14:cNvPr>
              <p14:cNvContentPartPr/>
              <p14:nvPr/>
            </p14:nvContentPartPr>
            <p14:xfrm>
              <a:off x="9480176" y="2070846"/>
              <a:ext cx="13447" cy="13447"/>
            </p14:xfrm>
          </p:contentPart>
        </mc:Choice>
        <mc:Fallback xmlns="">
          <p:pic>
            <p:nvPicPr>
              <p:cNvPr id="121" name="Ink 120">
                <a:extLst>
                  <a:ext uri="{FF2B5EF4-FFF2-40B4-BE49-F238E27FC236}">
                    <a16:creationId xmlns:a16="http://schemas.microsoft.com/office/drawing/2014/main" id="{F918FF99-4664-0C37-82D3-CD9706F44149}"/>
                  </a:ext>
                </a:extLst>
              </p:cNvPr>
              <p:cNvPicPr/>
              <p:nvPr/>
            </p:nvPicPr>
            <p:blipFill>
              <a:blip r:embed="rId9"/>
              <a:stretch>
                <a:fillRect/>
              </a:stretch>
            </p:blipFill>
            <p:spPr>
              <a:xfrm>
                <a:off x="8807826" y="1398496"/>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2" name="Ink 121">
                <a:extLst>
                  <a:ext uri="{FF2B5EF4-FFF2-40B4-BE49-F238E27FC236}">
                    <a16:creationId xmlns:a16="http://schemas.microsoft.com/office/drawing/2014/main" id="{9CFFDA36-A094-C8AD-BE11-C0AE122A743E}"/>
                  </a:ext>
                </a:extLst>
              </p14:cNvPr>
              <p14:cNvContentPartPr/>
              <p14:nvPr/>
            </p14:nvContentPartPr>
            <p14:xfrm>
              <a:off x="9480176" y="2070846"/>
              <a:ext cx="13447" cy="13447"/>
            </p14:xfrm>
          </p:contentPart>
        </mc:Choice>
        <mc:Fallback xmlns="">
          <p:pic>
            <p:nvPicPr>
              <p:cNvPr id="122" name="Ink 121">
                <a:extLst>
                  <a:ext uri="{FF2B5EF4-FFF2-40B4-BE49-F238E27FC236}">
                    <a16:creationId xmlns:a16="http://schemas.microsoft.com/office/drawing/2014/main" id="{9CFFDA36-A094-C8AD-BE11-C0AE122A743E}"/>
                  </a:ext>
                </a:extLst>
              </p:cNvPr>
              <p:cNvPicPr/>
              <p:nvPr/>
            </p:nvPicPr>
            <p:blipFill>
              <a:blip r:embed="rId9"/>
              <a:stretch>
                <a:fillRect/>
              </a:stretch>
            </p:blipFill>
            <p:spPr>
              <a:xfrm>
                <a:off x="8807826" y="1398496"/>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3" name="Ink 122">
                <a:extLst>
                  <a:ext uri="{FF2B5EF4-FFF2-40B4-BE49-F238E27FC236}">
                    <a16:creationId xmlns:a16="http://schemas.microsoft.com/office/drawing/2014/main" id="{F261321E-B512-91C0-E5F5-568F4A8193B2}"/>
                  </a:ext>
                </a:extLst>
              </p14:cNvPr>
              <p14:cNvContentPartPr/>
              <p14:nvPr/>
            </p14:nvContentPartPr>
            <p14:xfrm>
              <a:off x="6593541" y="1613646"/>
              <a:ext cx="13447" cy="13447"/>
            </p14:xfrm>
          </p:contentPart>
        </mc:Choice>
        <mc:Fallback xmlns="">
          <p:pic>
            <p:nvPicPr>
              <p:cNvPr id="123" name="Ink 122">
                <a:extLst>
                  <a:ext uri="{FF2B5EF4-FFF2-40B4-BE49-F238E27FC236}">
                    <a16:creationId xmlns:a16="http://schemas.microsoft.com/office/drawing/2014/main" id="{F261321E-B512-91C0-E5F5-568F4A8193B2}"/>
                  </a:ext>
                </a:extLst>
              </p:cNvPr>
              <p:cNvPicPr/>
              <p:nvPr/>
            </p:nvPicPr>
            <p:blipFill>
              <a:blip r:embed="rId9"/>
              <a:stretch>
                <a:fillRect/>
              </a:stretch>
            </p:blipFill>
            <p:spPr>
              <a:xfrm>
                <a:off x="5921191" y="941296"/>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4" name="Ink 123">
                <a:extLst>
                  <a:ext uri="{FF2B5EF4-FFF2-40B4-BE49-F238E27FC236}">
                    <a16:creationId xmlns:a16="http://schemas.microsoft.com/office/drawing/2014/main" id="{B3B2017C-04F9-3E48-62F9-8F155A631B39}"/>
                  </a:ext>
                </a:extLst>
              </p14:cNvPr>
              <p14:cNvContentPartPr/>
              <p14:nvPr/>
            </p14:nvContentPartPr>
            <p14:xfrm>
              <a:off x="6593541" y="1613646"/>
              <a:ext cx="13447" cy="13447"/>
            </p14:xfrm>
          </p:contentPart>
        </mc:Choice>
        <mc:Fallback xmlns="">
          <p:pic>
            <p:nvPicPr>
              <p:cNvPr id="124" name="Ink 123">
                <a:extLst>
                  <a:ext uri="{FF2B5EF4-FFF2-40B4-BE49-F238E27FC236}">
                    <a16:creationId xmlns:a16="http://schemas.microsoft.com/office/drawing/2014/main" id="{B3B2017C-04F9-3E48-62F9-8F155A631B39}"/>
                  </a:ext>
                </a:extLst>
              </p:cNvPr>
              <p:cNvPicPr/>
              <p:nvPr/>
            </p:nvPicPr>
            <p:blipFill>
              <a:blip r:embed="rId9"/>
              <a:stretch>
                <a:fillRect/>
              </a:stretch>
            </p:blipFill>
            <p:spPr>
              <a:xfrm>
                <a:off x="5921191" y="941296"/>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5" name="Ink 124">
                <a:extLst>
                  <a:ext uri="{FF2B5EF4-FFF2-40B4-BE49-F238E27FC236}">
                    <a16:creationId xmlns:a16="http://schemas.microsoft.com/office/drawing/2014/main" id="{BCBBBFB2-B204-3F8E-21D6-3F90E876395F}"/>
                  </a:ext>
                </a:extLst>
              </p14:cNvPr>
              <p14:cNvContentPartPr/>
              <p14:nvPr/>
            </p14:nvContentPartPr>
            <p14:xfrm>
              <a:off x="9014011" y="2097740"/>
              <a:ext cx="13447" cy="13447"/>
            </p14:xfrm>
          </p:contentPart>
        </mc:Choice>
        <mc:Fallback xmlns="">
          <p:pic>
            <p:nvPicPr>
              <p:cNvPr id="125" name="Ink 124">
                <a:extLst>
                  <a:ext uri="{FF2B5EF4-FFF2-40B4-BE49-F238E27FC236}">
                    <a16:creationId xmlns:a16="http://schemas.microsoft.com/office/drawing/2014/main" id="{BCBBBFB2-B204-3F8E-21D6-3F90E876395F}"/>
                  </a:ext>
                </a:extLst>
              </p:cNvPr>
              <p:cNvPicPr/>
              <p:nvPr/>
            </p:nvPicPr>
            <p:blipFill>
              <a:blip r:embed="rId9"/>
              <a:stretch>
                <a:fillRect/>
              </a:stretch>
            </p:blipFill>
            <p:spPr>
              <a:xfrm>
                <a:off x="8341661" y="1425390"/>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6" name="Ink 125">
                <a:extLst>
                  <a:ext uri="{FF2B5EF4-FFF2-40B4-BE49-F238E27FC236}">
                    <a16:creationId xmlns:a16="http://schemas.microsoft.com/office/drawing/2014/main" id="{CB182D5D-F8D4-C8FE-636E-AE03112726B4}"/>
                  </a:ext>
                </a:extLst>
              </p14:cNvPr>
              <p14:cNvContentPartPr/>
              <p14:nvPr/>
            </p14:nvContentPartPr>
            <p14:xfrm>
              <a:off x="9014011" y="2097740"/>
              <a:ext cx="13447" cy="13447"/>
            </p14:xfrm>
          </p:contentPart>
        </mc:Choice>
        <mc:Fallback xmlns="">
          <p:pic>
            <p:nvPicPr>
              <p:cNvPr id="126" name="Ink 125">
                <a:extLst>
                  <a:ext uri="{FF2B5EF4-FFF2-40B4-BE49-F238E27FC236}">
                    <a16:creationId xmlns:a16="http://schemas.microsoft.com/office/drawing/2014/main" id="{CB182D5D-F8D4-C8FE-636E-AE03112726B4}"/>
                  </a:ext>
                </a:extLst>
              </p:cNvPr>
              <p:cNvPicPr/>
              <p:nvPr/>
            </p:nvPicPr>
            <p:blipFill>
              <a:blip r:embed="rId9"/>
              <a:stretch>
                <a:fillRect/>
              </a:stretch>
            </p:blipFill>
            <p:spPr>
              <a:xfrm>
                <a:off x="8341661" y="1425390"/>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7" name="Ink 126">
                <a:extLst>
                  <a:ext uri="{FF2B5EF4-FFF2-40B4-BE49-F238E27FC236}">
                    <a16:creationId xmlns:a16="http://schemas.microsoft.com/office/drawing/2014/main" id="{717D551A-59DB-3CAE-074B-F57211F139BD}"/>
                  </a:ext>
                </a:extLst>
              </p14:cNvPr>
              <p14:cNvContentPartPr/>
              <p14:nvPr/>
            </p14:nvContentPartPr>
            <p14:xfrm>
              <a:off x="5562599" y="5755340"/>
              <a:ext cx="13447" cy="13447"/>
            </p14:xfrm>
          </p:contentPart>
        </mc:Choice>
        <mc:Fallback xmlns="">
          <p:pic>
            <p:nvPicPr>
              <p:cNvPr id="127" name="Ink 126">
                <a:extLst>
                  <a:ext uri="{FF2B5EF4-FFF2-40B4-BE49-F238E27FC236}">
                    <a16:creationId xmlns:a16="http://schemas.microsoft.com/office/drawing/2014/main" id="{717D551A-59DB-3CAE-074B-F57211F139BD}"/>
                  </a:ext>
                </a:extLst>
              </p:cNvPr>
              <p:cNvPicPr/>
              <p:nvPr/>
            </p:nvPicPr>
            <p:blipFill>
              <a:blip r:embed="rId9"/>
              <a:stretch>
                <a:fillRect/>
              </a:stretch>
            </p:blipFill>
            <p:spPr>
              <a:xfrm>
                <a:off x="4890249" y="5082990"/>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8" name="Ink 127">
                <a:extLst>
                  <a:ext uri="{FF2B5EF4-FFF2-40B4-BE49-F238E27FC236}">
                    <a16:creationId xmlns:a16="http://schemas.microsoft.com/office/drawing/2014/main" id="{662B02DD-CCC1-6ECF-562D-F9E37BE6CC42}"/>
                  </a:ext>
                </a:extLst>
              </p14:cNvPr>
              <p14:cNvContentPartPr/>
              <p14:nvPr/>
            </p14:nvContentPartPr>
            <p14:xfrm>
              <a:off x="5562599" y="5755340"/>
              <a:ext cx="13447" cy="13447"/>
            </p14:xfrm>
          </p:contentPart>
        </mc:Choice>
        <mc:Fallback xmlns="">
          <p:pic>
            <p:nvPicPr>
              <p:cNvPr id="128" name="Ink 127">
                <a:extLst>
                  <a:ext uri="{FF2B5EF4-FFF2-40B4-BE49-F238E27FC236}">
                    <a16:creationId xmlns:a16="http://schemas.microsoft.com/office/drawing/2014/main" id="{662B02DD-CCC1-6ECF-562D-F9E37BE6CC42}"/>
                  </a:ext>
                </a:extLst>
              </p:cNvPr>
              <p:cNvPicPr/>
              <p:nvPr/>
            </p:nvPicPr>
            <p:blipFill>
              <a:blip r:embed="rId9"/>
              <a:stretch>
                <a:fillRect/>
              </a:stretch>
            </p:blipFill>
            <p:spPr>
              <a:xfrm>
                <a:off x="4890249" y="5082990"/>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9" name="Ink 128">
                <a:extLst>
                  <a:ext uri="{FF2B5EF4-FFF2-40B4-BE49-F238E27FC236}">
                    <a16:creationId xmlns:a16="http://schemas.microsoft.com/office/drawing/2014/main" id="{5B5BA2E5-D973-2692-24D3-038CFFF2E88E}"/>
                  </a:ext>
                </a:extLst>
              </p14:cNvPr>
              <p14:cNvContentPartPr/>
              <p14:nvPr/>
            </p14:nvContentPartPr>
            <p14:xfrm>
              <a:off x="9229164" y="3200399"/>
              <a:ext cx="13447" cy="13447"/>
            </p14:xfrm>
          </p:contentPart>
        </mc:Choice>
        <mc:Fallback xmlns="">
          <p:pic>
            <p:nvPicPr>
              <p:cNvPr id="129" name="Ink 128">
                <a:extLst>
                  <a:ext uri="{FF2B5EF4-FFF2-40B4-BE49-F238E27FC236}">
                    <a16:creationId xmlns:a16="http://schemas.microsoft.com/office/drawing/2014/main" id="{5B5BA2E5-D973-2692-24D3-038CFFF2E88E}"/>
                  </a:ext>
                </a:extLst>
              </p:cNvPr>
              <p:cNvPicPr/>
              <p:nvPr/>
            </p:nvPicPr>
            <p:blipFill>
              <a:blip r:embed="rId9"/>
              <a:stretch>
                <a:fillRect/>
              </a:stretch>
            </p:blipFill>
            <p:spPr>
              <a:xfrm>
                <a:off x="8556814" y="2528049"/>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0" name="Ink 129">
                <a:extLst>
                  <a:ext uri="{FF2B5EF4-FFF2-40B4-BE49-F238E27FC236}">
                    <a16:creationId xmlns:a16="http://schemas.microsoft.com/office/drawing/2014/main" id="{D15D9413-921B-BE20-24E3-228D5F6E2AF1}"/>
                  </a:ext>
                </a:extLst>
              </p14:cNvPr>
              <p14:cNvContentPartPr/>
              <p14:nvPr/>
            </p14:nvContentPartPr>
            <p14:xfrm>
              <a:off x="9229164" y="3200399"/>
              <a:ext cx="13447" cy="13447"/>
            </p14:xfrm>
          </p:contentPart>
        </mc:Choice>
        <mc:Fallback xmlns="">
          <p:pic>
            <p:nvPicPr>
              <p:cNvPr id="130" name="Ink 129">
                <a:extLst>
                  <a:ext uri="{FF2B5EF4-FFF2-40B4-BE49-F238E27FC236}">
                    <a16:creationId xmlns:a16="http://schemas.microsoft.com/office/drawing/2014/main" id="{D15D9413-921B-BE20-24E3-228D5F6E2AF1}"/>
                  </a:ext>
                </a:extLst>
              </p:cNvPr>
              <p:cNvPicPr/>
              <p:nvPr/>
            </p:nvPicPr>
            <p:blipFill>
              <a:blip r:embed="rId9"/>
              <a:stretch>
                <a:fillRect/>
              </a:stretch>
            </p:blipFill>
            <p:spPr>
              <a:xfrm>
                <a:off x="8556814" y="2528049"/>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1" name="Ink 130">
                <a:extLst>
                  <a:ext uri="{FF2B5EF4-FFF2-40B4-BE49-F238E27FC236}">
                    <a16:creationId xmlns:a16="http://schemas.microsoft.com/office/drawing/2014/main" id="{B9A0DAEB-E882-BFF0-3DC9-3CDF41FC4505}"/>
                  </a:ext>
                </a:extLst>
              </p14:cNvPr>
              <p14:cNvContentPartPr/>
              <p14:nvPr/>
            </p14:nvContentPartPr>
            <p14:xfrm>
              <a:off x="9229164" y="3200399"/>
              <a:ext cx="13447" cy="13447"/>
            </p14:xfrm>
          </p:contentPart>
        </mc:Choice>
        <mc:Fallback xmlns="">
          <p:pic>
            <p:nvPicPr>
              <p:cNvPr id="131" name="Ink 130">
                <a:extLst>
                  <a:ext uri="{FF2B5EF4-FFF2-40B4-BE49-F238E27FC236}">
                    <a16:creationId xmlns:a16="http://schemas.microsoft.com/office/drawing/2014/main" id="{B9A0DAEB-E882-BFF0-3DC9-3CDF41FC4505}"/>
                  </a:ext>
                </a:extLst>
              </p:cNvPr>
              <p:cNvPicPr/>
              <p:nvPr/>
            </p:nvPicPr>
            <p:blipFill>
              <a:blip r:embed="rId9"/>
              <a:stretch>
                <a:fillRect/>
              </a:stretch>
            </p:blipFill>
            <p:spPr>
              <a:xfrm>
                <a:off x="8556814" y="2528049"/>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2" name="Ink 131">
                <a:extLst>
                  <a:ext uri="{FF2B5EF4-FFF2-40B4-BE49-F238E27FC236}">
                    <a16:creationId xmlns:a16="http://schemas.microsoft.com/office/drawing/2014/main" id="{DC0D151C-A359-7E53-11D1-49990E0831B9}"/>
                  </a:ext>
                </a:extLst>
              </p14:cNvPr>
              <p14:cNvContentPartPr/>
              <p14:nvPr/>
            </p14:nvContentPartPr>
            <p14:xfrm>
              <a:off x="2451846" y="2142564"/>
              <a:ext cx="13447" cy="13447"/>
            </p14:xfrm>
          </p:contentPart>
        </mc:Choice>
        <mc:Fallback xmlns="">
          <p:pic>
            <p:nvPicPr>
              <p:cNvPr id="132" name="Ink 131">
                <a:extLst>
                  <a:ext uri="{FF2B5EF4-FFF2-40B4-BE49-F238E27FC236}">
                    <a16:creationId xmlns:a16="http://schemas.microsoft.com/office/drawing/2014/main" id="{DC0D151C-A359-7E53-11D1-49990E0831B9}"/>
                  </a:ext>
                </a:extLst>
              </p:cNvPr>
              <p:cNvPicPr/>
              <p:nvPr/>
            </p:nvPicPr>
            <p:blipFill>
              <a:blip r:embed="rId9"/>
              <a:stretch>
                <a:fillRect/>
              </a:stretch>
            </p:blipFill>
            <p:spPr>
              <a:xfrm>
                <a:off x="1779496" y="1470214"/>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3" name="Ink 132">
                <a:extLst>
                  <a:ext uri="{FF2B5EF4-FFF2-40B4-BE49-F238E27FC236}">
                    <a16:creationId xmlns:a16="http://schemas.microsoft.com/office/drawing/2014/main" id="{03E51CB5-21A5-99E2-51C1-840680E36475}"/>
                  </a:ext>
                </a:extLst>
              </p14:cNvPr>
              <p14:cNvContentPartPr/>
              <p14:nvPr/>
            </p14:nvContentPartPr>
            <p14:xfrm>
              <a:off x="2451846" y="2142564"/>
              <a:ext cx="13447" cy="13447"/>
            </p14:xfrm>
          </p:contentPart>
        </mc:Choice>
        <mc:Fallback xmlns="">
          <p:pic>
            <p:nvPicPr>
              <p:cNvPr id="133" name="Ink 132">
                <a:extLst>
                  <a:ext uri="{FF2B5EF4-FFF2-40B4-BE49-F238E27FC236}">
                    <a16:creationId xmlns:a16="http://schemas.microsoft.com/office/drawing/2014/main" id="{03E51CB5-21A5-99E2-51C1-840680E36475}"/>
                  </a:ext>
                </a:extLst>
              </p:cNvPr>
              <p:cNvPicPr/>
              <p:nvPr/>
            </p:nvPicPr>
            <p:blipFill>
              <a:blip r:embed="rId9"/>
              <a:stretch>
                <a:fillRect/>
              </a:stretch>
            </p:blipFill>
            <p:spPr>
              <a:xfrm>
                <a:off x="1779496" y="1470214"/>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34" name="Ink 133">
                <a:extLst>
                  <a:ext uri="{FF2B5EF4-FFF2-40B4-BE49-F238E27FC236}">
                    <a16:creationId xmlns:a16="http://schemas.microsoft.com/office/drawing/2014/main" id="{3D5831E3-9D28-62C6-D56D-0DBF90CB5574}"/>
                  </a:ext>
                </a:extLst>
              </p14:cNvPr>
              <p14:cNvContentPartPr/>
              <p14:nvPr/>
            </p14:nvContentPartPr>
            <p14:xfrm>
              <a:off x="2451846" y="2142564"/>
              <a:ext cx="13447" cy="13447"/>
            </p14:xfrm>
          </p:contentPart>
        </mc:Choice>
        <mc:Fallback xmlns="">
          <p:pic>
            <p:nvPicPr>
              <p:cNvPr id="134" name="Ink 133">
                <a:extLst>
                  <a:ext uri="{FF2B5EF4-FFF2-40B4-BE49-F238E27FC236}">
                    <a16:creationId xmlns:a16="http://schemas.microsoft.com/office/drawing/2014/main" id="{3D5831E3-9D28-62C6-D56D-0DBF90CB5574}"/>
                  </a:ext>
                </a:extLst>
              </p:cNvPr>
              <p:cNvPicPr/>
              <p:nvPr/>
            </p:nvPicPr>
            <p:blipFill>
              <a:blip r:embed="rId9"/>
              <a:stretch>
                <a:fillRect/>
              </a:stretch>
            </p:blipFill>
            <p:spPr>
              <a:xfrm>
                <a:off x="1779496" y="1470214"/>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5" name="Ink 134">
                <a:extLst>
                  <a:ext uri="{FF2B5EF4-FFF2-40B4-BE49-F238E27FC236}">
                    <a16:creationId xmlns:a16="http://schemas.microsoft.com/office/drawing/2014/main" id="{0C6AE903-8352-C484-3325-ACF18BCB006E}"/>
                  </a:ext>
                </a:extLst>
              </p14:cNvPr>
              <p14:cNvContentPartPr/>
              <p14:nvPr/>
            </p14:nvContentPartPr>
            <p14:xfrm>
              <a:off x="8960223" y="1999129"/>
              <a:ext cx="13447" cy="13447"/>
            </p14:xfrm>
          </p:contentPart>
        </mc:Choice>
        <mc:Fallback xmlns="">
          <p:pic>
            <p:nvPicPr>
              <p:cNvPr id="135" name="Ink 134">
                <a:extLst>
                  <a:ext uri="{FF2B5EF4-FFF2-40B4-BE49-F238E27FC236}">
                    <a16:creationId xmlns:a16="http://schemas.microsoft.com/office/drawing/2014/main" id="{0C6AE903-8352-C484-3325-ACF18BCB006E}"/>
                  </a:ext>
                </a:extLst>
              </p:cNvPr>
              <p:cNvPicPr/>
              <p:nvPr/>
            </p:nvPicPr>
            <p:blipFill>
              <a:blip r:embed="rId9"/>
              <a:stretch>
                <a:fillRect/>
              </a:stretch>
            </p:blipFill>
            <p:spPr>
              <a:xfrm>
                <a:off x="8287873" y="1326779"/>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6" name="Ink 135">
                <a:extLst>
                  <a:ext uri="{FF2B5EF4-FFF2-40B4-BE49-F238E27FC236}">
                    <a16:creationId xmlns:a16="http://schemas.microsoft.com/office/drawing/2014/main" id="{3A7AE211-BA0A-41E0-923D-0C68859980C9}"/>
                  </a:ext>
                </a:extLst>
              </p14:cNvPr>
              <p14:cNvContentPartPr/>
              <p14:nvPr/>
            </p14:nvContentPartPr>
            <p14:xfrm>
              <a:off x="8960223" y="1999129"/>
              <a:ext cx="13447" cy="13447"/>
            </p14:xfrm>
          </p:contentPart>
        </mc:Choice>
        <mc:Fallback xmlns="">
          <p:pic>
            <p:nvPicPr>
              <p:cNvPr id="136" name="Ink 135">
                <a:extLst>
                  <a:ext uri="{FF2B5EF4-FFF2-40B4-BE49-F238E27FC236}">
                    <a16:creationId xmlns:a16="http://schemas.microsoft.com/office/drawing/2014/main" id="{3A7AE211-BA0A-41E0-923D-0C68859980C9}"/>
                  </a:ext>
                </a:extLst>
              </p:cNvPr>
              <p:cNvPicPr/>
              <p:nvPr/>
            </p:nvPicPr>
            <p:blipFill>
              <a:blip r:embed="rId9"/>
              <a:stretch>
                <a:fillRect/>
              </a:stretch>
            </p:blipFill>
            <p:spPr>
              <a:xfrm>
                <a:off x="8287873" y="1326779"/>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7" name="Ink 136">
                <a:extLst>
                  <a:ext uri="{FF2B5EF4-FFF2-40B4-BE49-F238E27FC236}">
                    <a16:creationId xmlns:a16="http://schemas.microsoft.com/office/drawing/2014/main" id="{F39B4B17-B9AB-5D9D-0766-503CBAD7CC9B}"/>
                  </a:ext>
                </a:extLst>
              </p14:cNvPr>
              <p14:cNvContentPartPr/>
              <p14:nvPr/>
            </p14:nvContentPartPr>
            <p14:xfrm>
              <a:off x="8960223" y="1999129"/>
              <a:ext cx="13447" cy="13447"/>
            </p14:xfrm>
          </p:contentPart>
        </mc:Choice>
        <mc:Fallback xmlns="">
          <p:pic>
            <p:nvPicPr>
              <p:cNvPr id="137" name="Ink 136">
                <a:extLst>
                  <a:ext uri="{FF2B5EF4-FFF2-40B4-BE49-F238E27FC236}">
                    <a16:creationId xmlns:a16="http://schemas.microsoft.com/office/drawing/2014/main" id="{F39B4B17-B9AB-5D9D-0766-503CBAD7CC9B}"/>
                  </a:ext>
                </a:extLst>
              </p:cNvPr>
              <p:cNvPicPr/>
              <p:nvPr/>
            </p:nvPicPr>
            <p:blipFill>
              <a:blip r:embed="rId9"/>
              <a:stretch>
                <a:fillRect/>
              </a:stretch>
            </p:blipFill>
            <p:spPr>
              <a:xfrm>
                <a:off x="8287873" y="1326779"/>
                <a:ext cx="1344700" cy="13447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8" name="Ink 17">
                <a:extLst>
                  <a:ext uri="{FF2B5EF4-FFF2-40B4-BE49-F238E27FC236}">
                    <a16:creationId xmlns:a16="http://schemas.microsoft.com/office/drawing/2014/main" id="{CF85C0F8-6926-E692-E9B1-7707FDC1872E}"/>
                  </a:ext>
                </a:extLst>
              </p14:cNvPr>
              <p14:cNvContentPartPr/>
              <p14:nvPr/>
            </p14:nvContentPartPr>
            <p14:xfrm>
              <a:off x="8951258" y="1990164"/>
              <a:ext cx="13447" cy="13447"/>
            </p14:xfrm>
          </p:contentPart>
        </mc:Choice>
        <mc:Fallback xmlns="">
          <p:pic>
            <p:nvPicPr>
              <p:cNvPr id="18" name="Ink 17">
                <a:extLst>
                  <a:ext uri="{FF2B5EF4-FFF2-40B4-BE49-F238E27FC236}">
                    <a16:creationId xmlns:a16="http://schemas.microsoft.com/office/drawing/2014/main" id="{CF85C0F8-6926-E692-E9B1-7707FDC1872E}"/>
                  </a:ext>
                </a:extLst>
              </p:cNvPr>
              <p:cNvPicPr/>
              <p:nvPr/>
            </p:nvPicPr>
            <p:blipFill>
              <a:blip r:embed="rId9"/>
              <a:stretch>
                <a:fillRect/>
              </a:stretch>
            </p:blipFill>
            <p:spPr>
              <a:xfrm>
                <a:off x="8278908" y="1317814"/>
                <a:ext cx="1344700" cy="1344700"/>
              </a:xfrm>
              <a:prstGeom prst="rect">
                <a:avLst/>
              </a:prstGeom>
            </p:spPr>
          </p:pic>
        </mc:Fallback>
      </mc:AlternateContent>
    </p:spTree>
    <p:extLst>
      <p:ext uri="{BB962C8B-B14F-4D97-AF65-F5344CB8AC3E}">
        <p14:creationId xmlns:p14="http://schemas.microsoft.com/office/powerpoint/2010/main" val="35258578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a:xfrm>
            <a:off x="341523" y="-361460"/>
            <a:ext cx="11677879" cy="1450757"/>
          </a:xfrm>
        </p:spPr>
        <p:txBody>
          <a:bodyPr>
            <a:normAutofit/>
          </a:bodyPr>
          <a:lstStyle/>
          <a:p>
            <a:r>
              <a:rPr lang="en-US"/>
              <a:t>Problem Solving Steps – Individual  (continued)</a:t>
            </a:r>
          </a:p>
        </p:txBody>
      </p:sp>
      <p:graphicFrame>
        <p:nvGraphicFramePr>
          <p:cNvPr id="30" name="Content Placeholder 2">
            <a:extLst>
              <a:ext uri="{FF2B5EF4-FFF2-40B4-BE49-F238E27FC236}">
                <a16:creationId xmlns:a16="http://schemas.microsoft.com/office/drawing/2014/main" id="{7DCB93F2-FF29-4AA1-88D1-766BF1BA1481}"/>
              </a:ext>
            </a:extLst>
          </p:cNvPr>
          <p:cNvGraphicFramePr>
            <a:graphicFrameLocks noGrp="1"/>
          </p:cNvGraphicFramePr>
          <p:nvPr>
            <p:ph idx="1"/>
            <p:extLst>
              <p:ext uri="{D42A27DB-BD31-4B8C-83A1-F6EECF244321}">
                <p14:modId xmlns:p14="http://schemas.microsoft.com/office/powerpoint/2010/main" val="2170607612"/>
              </p:ext>
            </p:extLst>
          </p:nvPr>
        </p:nvGraphicFramePr>
        <p:xfrm>
          <a:off x="355283" y="1196658"/>
          <a:ext cx="11389360" cy="4926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FDD644E8-2201-174F-AD35-4D733CD01AA0}" type="slidenum">
              <a:rPr lang="en-US" smtClean="0"/>
              <a:t>36</a:t>
            </a:fld>
            <a:endParaRPr lang="en-US"/>
          </a:p>
        </p:txBody>
      </p:sp>
    </p:spTree>
    <p:extLst>
      <p:ext uri="{BB962C8B-B14F-4D97-AF65-F5344CB8AC3E}">
        <p14:creationId xmlns:p14="http://schemas.microsoft.com/office/powerpoint/2010/main" val="39989473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6F1D6-1575-8B4C-A6B1-B490A4F962BF}"/>
              </a:ext>
            </a:extLst>
          </p:cNvPr>
          <p:cNvSpPr>
            <a:spLocks noGrp="1"/>
          </p:cNvSpPr>
          <p:nvPr>
            <p:ph type="title"/>
          </p:nvPr>
        </p:nvSpPr>
        <p:spPr>
          <a:xfrm>
            <a:off x="1005840" y="103723"/>
            <a:ext cx="10058400" cy="942757"/>
          </a:xfrm>
        </p:spPr>
        <p:txBody>
          <a:bodyPr>
            <a:normAutofit/>
          </a:bodyPr>
          <a:lstStyle/>
          <a:p>
            <a:r>
              <a:rPr lang="en-US" altLang="en-US"/>
              <a:t>Pitfalls to Resolving Conflicts</a:t>
            </a:r>
            <a:endParaRPr lang="en-US">
              <a:cs typeface="Calibri Light"/>
            </a:endParaRPr>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FDD644E8-2201-174F-AD35-4D733CD01AA0}" type="slidenum">
              <a:rPr lang="en-US" smtClean="0"/>
              <a:pPr>
                <a:spcAft>
                  <a:spcPts val="600"/>
                </a:spcAft>
              </a:pPr>
              <a:t>37</a:t>
            </a:fld>
            <a:endParaRPr lang="en-US"/>
          </a:p>
        </p:txBody>
      </p:sp>
      <p:graphicFrame>
        <p:nvGraphicFramePr>
          <p:cNvPr id="6" name="Content Placeholder 2">
            <a:extLst>
              <a:ext uri="{FF2B5EF4-FFF2-40B4-BE49-F238E27FC236}">
                <a16:creationId xmlns:a16="http://schemas.microsoft.com/office/drawing/2014/main" id="{40EC4225-6C24-08A4-465A-57840B2288DD}"/>
              </a:ext>
            </a:extLst>
          </p:cNvPr>
          <p:cNvGraphicFramePr>
            <a:graphicFrameLocks noGrp="1"/>
          </p:cNvGraphicFramePr>
          <p:nvPr>
            <p:ph idx="1"/>
            <p:extLst>
              <p:ext uri="{D42A27DB-BD31-4B8C-83A1-F6EECF244321}">
                <p14:modId xmlns:p14="http://schemas.microsoft.com/office/powerpoint/2010/main" val="3751809962"/>
              </p:ext>
            </p:extLst>
          </p:nvPr>
        </p:nvGraphicFramePr>
        <p:xfrm>
          <a:off x="528003" y="1052035"/>
          <a:ext cx="11257280" cy="522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29263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 name="Picture 147" descr="Graphical user interface, application, Word, PowerPoint&#10;&#10;Description automatically generated">
            <a:extLst>
              <a:ext uri="{FF2B5EF4-FFF2-40B4-BE49-F238E27FC236}">
                <a16:creationId xmlns:a16="http://schemas.microsoft.com/office/drawing/2014/main" id="{BF2EFA4F-0022-4B55-ED6E-7DD0B26B6380}"/>
              </a:ext>
            </a:extLst>
          </p:cNvPr>
          <p:cNvPicPr>
            <a:picLocks noChangeAspect="1"/>
          </p:cNvPicPr>
          <p:nvPr/>
        </p:nvPicPr>
        <p:blipFill rotWithShape="1">
          <a:blip r:embed="rId3"/>
          <a:srcRect l="25369" t="55641" r="68015" b="33951"/>
          <a:stretch/>
        </p:blipFill>
        <p:spPr>
          <a:xfrm>
            <a:off x="4820677" y="819184"/>
            <a:ext cx="2634671" cy="2757369"/>
          </a:xfrm>
          <a:prstGeom prst="rect">
            <a:avLst/>
          </a:prstGeom>
        </p:spPr>
      </p:pic>
      <p:graphicFrame>
        <p:nvGraphicFramePr>
          <p:cNvPr id="5" name="Content Placeholder 2">
            <a:extLst>
              <a:ext uri="{FF2B5EF4-FFF2-40B4-BE49-F238E27FC236}">
                <a16:creationId xmlns:a16="http://schemas.microsoft.com/office/drawing/2014/main" id="{3E4E1BEB-3939-48D9-B026-541672625615}"/>
              </a:ext>
            </a:extLst>
          </p:cNvPr>
          <p:cNvGraphicFramePr>
            <a:graphicFrameLocks noGrp="1"/>
          </p:cNvGraphicFramePr>
          <p:nvPr>
            <p:ph idx="1"/>
            <p:extLst>
              <p:ext uri="{D42A27DB-BD31-4B8C-83A1-F6EECF244321}">
                <p14:modId xmlns:p14="http://schemas.microsoft.com/office/powerpoint/2010/main" val="1767467208"/>
              </p:ext>
            </p:extLst>
          </p:nvPr>
        </p:nvGraphicFramePr>
        <p:xfrm>
          <a:off x="468897" y="2108349"/>
          <a:ext cx="11347373" cy="55304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p:cNvSpPr>
            <a:spLocks noGrp="1"/>
          </p:cNvSpPr>
          <p:nvPr>
            <p:ph type="sldNum" sz="quarter" idx="12"/>
          </p:nvPr>
        </p:nvSpPr>
        <p:spPr/>
        <p:txBody>
          <a:bodyPr/>
          <a:lstStyle/>
          <a:p>
            <a:fld id="{FDD644E8-2201-174F-AD35-4D733CD01AA0}" type="slidenum">
              <a:rPr lang="en-US" smtClean="0"/>
              <a:t>38</a:t>
            </a:fld>
            <a:endParaRPr lang="en-US"/>
          </a:p>
        </p:txBody>
      </p:sp>
      <p:sp>
        <p:nvSpPr>
          <p:cNvPr id="6" name="Title 1"/>
          <p:cNvSpPr txBox="1">
            <a:spLocks/>
          </p:cNvSpPr>
          <p:nvPr/>
        </p:nvSpPr>
        <p:spPr>
          <a:xfrm>
            <a:off x="78658" y="113719"/>
            <a:ext cx="12113341" cy="1144056"/>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altLang="en-US" sz="4400" b="1">
                <a:cs typeface="Times New Roman"/>
              </a:rPr>
              <a:t>Initial Analysis &amp; Interpretation of Contract/Policies</a:t>
            </a:r>
            <a:endParaRPr lang="en-US" sz="4400">
              <a:cs typeface="Times New Roman"/>
            </a:endParaRPr>
          </a:p>
        </p:txBody>
      </p:sp>
      <p:sp>
        <p:nvSpPr>
          <p:cNvPr id="238" name="TextBox 237">
            <a:extLst>
              <a:ext uri="{FF2B5EF4-FFF2-40B4-BE49-F238E27FC236}">
                <a16:creationId xmlns:a16="http://schemas.microsoft.com/office/drawing/2014/main" id="{24FD8167-7750-F35D-9A92-8F322777242B}"/>
              </a:ext>
            </a:extLst>
          </p:cNvPr>
          <p:cNvSpPr txBox="1"/>
          <p:nvPr/>
        </p:nvSpPr>
        <p:spPr>
          <a:xfrm>
            <a:off x="6928907" y="2035291"/>
            <a:ext cx="251177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Contract</a:t>
            </a:r>
          </a:p>
        </p:txBody>
      </p:sp>
    </p:spTree>
    <p:extLst>
      <p:ext uri="{BB962C8B-B14F-4D97-AF65-F5344CB8AC3E}">
        <p14:creationId xmlns:p14="http://schemas.microsoft.com/office/powerpoint/2010/main" val="32191926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0A772-4650-36C4-C4A0-C5B19079E2BD}"/>
              </a:ext>
            </a:extLst>
          </p:cNvPr>
          <p:cNvSpPr>
            <a:spLocks noGrp="1"/>
          </p:cNvSpPr>
          <p:nvPr>
            <p:ph type="title"/>
          </p:nvPr>
        </p:nvSpPr>
        <p:spPr/>
        <p:txBody>
          <a:bodyPr/>
          <a:lstStyle/>
          <a:p>
            <a:r>
              <a:rPr lang="en-US">
                <a:cs typeface="Calibri Light"/>
              </a:rPr>
              <a:t>A couple key terms for discipline </a:t>
            </a:r>
            <a:endParaRPr lang="en-US" i="1"/>
          </a:p>
        </p:txBody>
      </p:sp>
    </p:spTree>
    <p:extLst>
      <p:ext uri="{BB962C8B-B14F-4D97-AF65-F5344CB8AC3E}">
        <p14:creationId xmlns:p14="http://schemas.microsoft.com/office/powerpoint/2010/main" val="12676312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92017" cy="1136993"/>
          </a:xfrm>
        </p:spPr>
        <p:txBody>
          <a:bodyPr>
            <a:normAutofit/>
          </a:bodyPr>
          <a:lstStyle/>
          <a:p>
            <a:r>
              <a:rPr lang="en-US" sz="5400">
                <a:latin typeface="+mn-lt"/>
              </a:rPr>
              <a:t>Garrity Rights</a:t>
            </a:r>
            <a:endParaRPr lang="en-US" sz="5400">
              <a:latin typeface="+mn-lt"/>
              <a:cs typeface="Calibri"/>
            </a:endParaRPr>
          </a:p>
        </p:txBody>
      </p:sp>
      <p:sp>
        <p:nvSpPr>
          <p:cNvPr id="107" name="Content Placeholder 106">
            <a:extLst>
              <a:ext uri="{FF2B5EF4-FFF2-40B4-BE49-F238E27FC236}">
                <a16:creationId xmlns:a16="http://schemas.microsoft.com/office/drawing/2014/main" id="{BEE781B6-78F3-3FC8-5294-4C96F11F1C01}"/>
              </a:ext>
            </a:extLst>
          </p:cNvPr>
          <p:cNvSpPr>
            <a:spLocks noGrp="1"/>
          </p:cNvSpPr>
          <p:nvPr>
            <p:ph idx="1"/>
          </p:nvPr>
        </p:nvSpPr>
        <p:spPr>
          <a:xfrm>
            <a:off x="1097279" y="1845734"/>
            <a:ext cx="6197252" cy="4023360"/>
          </a:xfrm>
        </p:spPr>
        <p:txBody>
          <a:bodyPr vert="horz" lIns="0" tIns="45720" rIns="0" bIns="45720" rtlCol="0" anchor="t">
            <a:normAutofit/>
          </a:bodyPr>
          <a:lstStyle/>
          <a:p>
            <a:r>
              <a:rPr lang="en-US" sz="2800">
                <a:ea typeface="+mn-lt"/>
                <a:cs typeface="+mn-lt"/>
              </a:rPr>
              <a:t>If allegations can also lead to potential </a:t>
            </a:r>
            <a:br>
              <a:rPr lang="en-US" sz="2800">
                <a:ea typeface="+mn-lt"/>
                <a:cs typeface="+mn-lt"/>
              </a:rPr>
            </a:br>
            <a:r>
              <a:rPr lang="en-US" sz="2800">
                <a:ea typeface="+mn-lt"/>
                <a:cs typeface="+mn-lt"/>
              </a:rPr>
              <a:t>criminal charges, invoke Garrity Rights which protect public employees from being compelled to incriminate themselves during investigatory interviews conducted by their employers.</a:t>
            </a:r>
          </a:p>
          <a:p>
            <a:endParaRPr lang="en-US" sz="2800">
              <a:cs typeface="Calibri"/>
            </a:endParaRPr>
          </a:p>
          <a:p>
            <a:r>
              <a:rPr lang="en-US" sz="2800">
                <a:cs typeface="Calibri"/>
              </a:rPr>
              <a:t>5th Amendment Protection.</a:t>
            </a:r>
          </a:p>
        </p:txBody>
      </p:sp>
      <p:pic>
        <p:nvPicPr>
          <p:cNvPr id="108" name="Picture 108" descr="Text, whiteboard&#10;&#10;Description automatically generated">
            <a:extLst>
              <a:ext uri="{FF2B5EF4-FFF2-40B4-BE49-F238E27FC236}">
                <a16:creationId xmlns:a16="http://schemas.microsoft.com/office/drawing/2014/main" id="{3F8ABB1D-630A-73D7-E4C3-CCE118B138F7}"/>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22822" r="16887"/>
          <a:stretch/>
        </p:blipFill>
        <p:spPr>
          <a:xfrm>
            <a:off x="7415453" y="1008643"/>
            <a:ext cx="4535843" cy="5051039"/>
          </a:xfrm>
          <a:prstGeom prst="rect">
            <a:avLst/>
          </a:prstGeom>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FDD644E8-2201-174F-AD35-4D733CD01AA0}" type="slidenum">
              <a:rPr lang="en-US" smtClean="0"/>
              <a:pPr>
                <a:spcAft>
                  <a:spcPts val="600"/>
                </a:spcAft>
              </a:pPr>
              <a:t>40</a:t>
            </a:fld>
            <a:endParaRPr lang="en-US"/>
          </a:p>
        </p:txBody>
      </p:sp>
    </p:spTree>
    <p:extLst>
      <p:ext uri="{BB962C8B-B14F-4D97-AF65-F5344CB8AC3E}">
        <p14:creationId xmlns:p14="http://schemas.microsoft.com/office/powerpoint/2010/main" val="10543837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E3C2E-2676-3356-D1FF-D7B2487AE48F}"/>
              </a:ext>
            </a:extLst>
          </p:cNvPr>
          <p:cNvSpPr>
            <a:spLocks noGrp="1"/>
          </p:cNvSpPr>
          <p:nvPr>
            <p:ph type="title"/>
          </p:nvPr>
        </p:nvSpPr>
        <p:spPr>
          <a:xfrm>
            <a:off x="2826430" y="2319651"/>
            <a:ext cx="10058400" cy="1450757"/>
          </a:xfrm>
        </p:spPr>
        <p:txBody>
          <a:bodyPr/>
          <a:lstStyle/>
          <a:p>
            <a:r>
              <a:rPr lang="en-US">
                <a:cs typeface="Calibri Light"/>
              </a:rPr>
              <a:t>But it depends...</a:t>
            </a:r>
            <a:endParaRPr lang="en-US"/>
          </a:p>
        </p:txBody>
      </p:sp>
    </p:spTree>
    <p:extLst>
      <p:ext uri="{BB962C8B-B14F-4D97-AF65-F5344CB8AC3E}">
        <p14:creationId xmlns:p14="http://schemas.microsoft.com/office/powerpoint/2010/main" val="14942331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AE9C-C22F-4BDE-971E-B46B30E999F6}"/>
              </a:ext>
            </a:extLst>
          </p:cNvPr>
          <p:cNvSpPr>
            <a:spLocks noGrp="1"/>
          </p:cNvSpPr>
          <p:nvPr>
            <p:ph type="title"/>
          </p:nvPr>
        </p:nvSpPr>
        <p:spPr>
          <a:xfrm>
            <a:off x="475481" y="717169"/>
            <a:ext cx="3200400" cy="4140675"/>
          </a:xfrm>
        </p:spPr>
        <p:txBody>
          <a:bodyPr anchor="ctr">
            <a:noAutofit/>
          </a:bodyPr>
          <a:lstStyle/>
          <a:p>
            <a:r>
              <a:rPr lang="en-US" b="1"/>
              <a:t/>
            </a:r>
            <a:br>
              <a:rPr lang="en-US" b="1"/>
            </a:br>
            <a:r>
              <a:rPr lang="en-US" b="1"/>
              <a:t/>
            </a:r>
            <a:br>
              <a:rPr lang="en-US" b="1"/>
            </a:br>
            <a:r>
              <a:rPr lang="en-US" b="1"/>
              <a:t/>
            </a:r>
            <a:br>
              <a:rPr lang="en-US" b="1"/>
            </a:br>
            <a:r>
              <a:rPr lang="en-US" b="1"/>
              <a:t/>
            </a:r>
            <a:br>
              <a:rPr lang="en-US" b="1"/>
            </a:br>
            <a:r>
              <a:rPr lang="en-US" b="1">
                <a:solidFill>
                  <a:schemeClr val="bg1"/>
                </a:solidFill>
              </a:rPr>
              <a:t>A “no” answer to any of the below questions means that the employer did not have just cause to discipline the employee. </a:t>
            </a:r>
            <a:r>
              <a:rPr lang="en-US" b="1"/>
              <a:t/>
            </a:r>
            <a:br>
              <a:rPr lang="en-US" b="1"/>
            </a:br>
            <a:endParaRPr lang="en-US" b="1">
              <a:solidFill>
                <a:schemeClr val="bg1"/>
              </a:solidFill>
              <a:cs typeface="Calibri Light"/>
            </a:endParaRPr>
          </a:p>
        </p:txBody>
      </p:sp>
      <p:sp>
        <p:nvSpPr>
          <p:cNvPr id="3" name="Content Placeholder 2">
            <a:extLst>
              <a:ext uri="{FF2B5EF4-FFF2-40B4-BE49-F238E27FC236}">
                <a16:creationId xmlns:a16="http://schemas.microsoft.com/office/drawing/2014/main" id="{5415FF86-D4E1-4382-9758-90763F21F2C8}"/>
              </a:ext>
            </a:extLst>
          </p:cNvPr>
          <p:cNvSpPr>
            <a:spLocks noGrp="1"/>
          </p:cNvSpPr>
          <p:nvPr>
            <p:ph idx="1"/>
          </p:nvPr>
        </p:nvSpPr>
        <p:spPr>
          <a:xfrm>
            <a:off x="4131325" y="945222"/>
            <a:ext cx="7910111" cy="5982429"/>
          </a:xfrm>
        </p:spPr>
        <p:txBody>
          <a:bodyPr vert="horz" lIns="91440" tIns="45720" rIns="91440" bIns="45720" rtlCol="0" anchor="ctr">
            <a:normAutofit/>
          </a:bodyPr>
          <a:lstStyle/>
          <a:p>
            <a:pPr marL="0" indent="0">
              <a:buNone/>
            </a:pPr>
            <a:r>
              <a:rPr lang="en-US" sz="2400">
                <a:solidFill>
                  <a:schemeClr val="tx1"/>
                </a:solidFill>
                <a:ea typeface="+mn-lt"/>
                <a:cs typeface="+mn-lt"/>
              </a:rPr>
              <a:t>1. Did management adequately warn the employee of the consequences of his conduct ?</a:t>
            </a:r>
          </a:p>
          <a:p>
            <a:pPr marL="0" indent="0">
              <a:buNone/>
            </a:pPr>
            <a:r>
              <a:rPr lang="en-US" sz="2400">
                <a:solidFill>
                  <a:schemeClr val="tx1"/>
                </a:solidFill>
                <a:ea typeface="+mn-lt"/>
                <a:cs typeface="+mn-lt"/>
              </a:rPr>
              <a:t>2. Was management's rule or order reasonably related to efficient and safe operations ?</a:t>
            </a:r>
          </a:p>
          <a:p>
            <a:pPr marL="0" indent="0">
              <a:buNone/>
            </a:pPr>
            <a:r>
              <a:rPr lang="en-US" sz="2400">
                <a:solidFill>
                  <a:schemeClr val="tx1"/>
                </a:solidFill>
                <a:ea typeface="+mn-lt"/>
                <a:cs typeface="+mn-lt"/>
              </a:rPr>
              <a:t>3. Did management investigate before administering the discipline ?</a:t>
            </a:r>
          </a:p>
          <a:p>
            <a:pPr marL="0" indent="0">
              <a:buNone/>
            </a:pPr>
            <a:r>
              <a:rPr lang="en-US" sz="2400">
                <a:solidFill>
                  <a:schemeClr val="tx1"/>
                </a:solidFill>
                <a:ea typeface="+mn-lt"/>
                <a:cs typeface="+mn-lt"/>
              </a:rPr>
              <a:t>4. Was the investigation fair and objective ?</a:t>
            </a:r>
          </a:p>
          <a:p>
            <a:pPr marL="0" indent="0">
              <a:buNone/>
            </a:pPr>
            <a:r>
              <a:rPr lang="en-US" sz="2400">
                <a:solidFill>
                  <a:schemeClr val="tx1"/>
                </a:solidFill>
                <a:ea typeface="+mn-lt"/>
                <a:cs typeface="+mn-lt"/>
              </a:rPr>
              <a:t>5. Did the investigation produce substantial evidence or proof of guilt ?</a:t>
            </a:r>
          </a:p>
          <a:p>
            <a:pPr marL="0" indent="0">
              <a:buNone/>
            </a:pPr>
            <a:r>
              <a:rPr lang="en-US" sz="2400">
                <a:solidFill>
                  <a:schemeClr val="tx1"/>
                </a:solidFill>
                <a:ea typeface="+mn-lt"/>
                <a:cs typeface="+mn-lt"/>
              </a:rPr>
              <a:t>6. Were the rules, orders and penalties applied evenhandedly and without discrimination to all employees ?</a:t>
            </a:r>
          </a:p>
          <a:p>
            <a:pPr marL="0" indent="0">
              <a:buNone/>
            </a:pPr>
            <a:r>
              <a:rPr lang="en-US" sz="2400">
                <a:solidFill>
                  <a:schemeClr val="tx1"/>
                </a:solidFill>
                <a:ea typeface="+mn-lt"/>
                <a:cs typeface="+mn-lt"/>
              </a:rPr>
              <a:t>7. Was the penalty reasonably related to the seriousness of the offense and the past record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D644E8-2201-174F-AD35-4D733CD01AA0}" type="slidenum">
              <a:rPr kumimoji="0" lang="en-US" sz="900" b="0" i="0" u="none" strike="noStrike" kern="1200" cap="none" spc="0" normalizeH="0" baseline="0" noProof="0" smtClean="0">
                <a:ln>
                  <a:noFill/>
                </a:ln>
                <a:solidFill>
                  <a:srgbClr val="5FCBEF"/>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900" b="0" i="0" u="none" strike="noStrike" kern="1200" cap="none" spc="0" normalizeH="0" baseline="0" noProof="0">
              <a:ln>
                <a:noFill/>
              </a:ln>
              <a:solidFill>
                <a:srgbClr val="5FCBEF"/>
              </a:solidFill>
              <a:effectLst/>
              <a:uLnTx/>
              <a:uFillTx/>
              <a:latin typeface="Trebuchet MS" panose="020B0603020202020204"/>
              <a:ea typeface="+mn-ea"/>
              <a:cs typeface="+mn-cs"/>
            </a:endParaRPr>
          </a:p>
        </p:txBody>
      </p:sp>
      <p:sp>
        <p:nvSpPr>
          <p:cNvPr id="5" name="Title 1">
            <a:extLst>
              <a:ext uri="{FF2B5EF4-FFF2-40B4-BE49-F238E27FC236}">
                <a16:creationId xmlns:a16="http://schemas.microsoft.com/office/drawing/2014/main" id="{4FC15169-4255-4209-B734-6DF657733B42}"/>
              </a:ext>
            </a:extLst>
          </p:cNvPr>
          <p:cNvSpPr txBox="1">
            <a:spLocks/>
          </p:cNvSpPr>
          <p:nvPr/>
        </p:nvSpPr>
        <p:spPr>
          <a:xfrm>
            <a:off x="4131325" y="123106"/>
            <a:ext cx="8194238" cy="822116"/>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3600" b="0" kern="1200" spc="-50" baseline="0">
                <a:solidFill>
                  <a:srgbClr val="FFFFFF"/>
                </a:solidFill>
                <a:latin typeface="+mj-lt"/>
                <a:ea typeface="+mj-ea"/>
                <a:cs typeface="+mj-cs"/>
              </a:defRPr>
            </a:lvl1pPr>
          </a:lstStyle>
          <a:p>
            <a:r>
              <a:rPr lang="en-US" sz="4400">
                <a:solidFill>
                  <a:schemeClr val="tx1"/>
                </a:solidFill>
                <a:latin typeface="+mn-lt"/>
              </a:rPr>
              <a:t>7 Tests of Just Cause p. 15</a:t>
            </a:r>
          </a:p>
        </p:txBody>
      </p:sp>
    </p:spTree>
    <p:extLst>
      <p:ext uri="{BB962C8B-B14F-4D97-AF65-F5344CB8AC3E}">
        <p14:creationId xmlns:p14="http://schemas.microsoft.com/office/powerpoint/2010/main" val="36099137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995680" y="1714269"/>
            <a:ext cx="5858324" cy="4439305"/>
          </a:xfrm>
        </p:spPr>
        <p:txBody>
          <a:bodyPr vert="horz" lIns="0" tIns="45720" rIns="0" bIns="45720" rtlCol="0" anchor="t">
            <a:normAutofit/>
          </a:bodyPr>
          <a:lstStyle/>
          <a:p>
            <a:endParaRPr lang="en-US" sz="3600">
              <a:cs typeface="Calibri"/>
            </a:endParaRPr>
          </a:p>
          <a:p>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672314" y="177938"/>
            <a:ext cx="5496274" cy="468762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AC116802-7026-C6C2-245F-FAE96D497B9E}"/>
              </a:ext>
            </a:extLst>
          </p:cNvPr>
          <p:cNvSpPr txBox="1">
            <a:spLocks/>
          </p:cNvSpPr>
          <p:nvPr/>
        </p:nvSpPr>
        <p:spPr>
          <a:xfrm>
            <a:off x="451932" y="1866669"/>
            <a:ext cx="5463214" cy="4439305"/>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A formalized problem-solving process helps you ensure nothing is overlooked or omitted. </a:t>
            </a:r>
            <a:endParaRPr lang="en-US">
              <a:cs typeface="Calibri"/>
            </a:endParaRPr>
          </a:p>
          <a:p>
            <a:endParaRPr lang="en-US">
              <a:cs typeface="Calibri"/>
            </a:endParaRPr>
          </a:p>
        </p:txBody>
      </p:sp>
    </p:spTree>
    <p:extLst>
      <p:ext uri="{BB962C8B-B14F-4D97-AF65-F5344CB8AC3E}">
        <p14:creationId xmlns:p14="http://schemas.microsoft.com/office/powerpoint/2010/main" val="29440167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E3C2E-2676-3356-D1FF-D7B2487AE48F}"/>
              </a:ext>
            </a:extLst>
          </p:cNvPr>
          <p:cNvSpPr>
            <a:spLocks noGrp="1"/>
          </p:cNvSpPr>
          <p:nvPr>
            <p:ph type="title"/>
          </p:nvPr>
        </p:nvSpPr>
        <p:spPr>
          <a:xfrm>
            <a:off x="2826430" y="2319651"/>
            <a:ext cx="10058400" cy="1450757"/>
          </a:xfrm>
        </p:spPr>
        <p:txBody>
          <a:bodyPr>
            <a:normAutofit/>
          </a:bodyPr>
          <a:lstStyle/>
          <a:p>
            <a:r>
              <a:rPr lang="en-US" sz="5400">
                <a:cs typeface="Calibri Light"/>
              </a:rPr>
              <a:t>Bekah</a:t>
            </a:r>
          </a:p>
        </p:txBody>
      </p:sp>
    </p:spTree>
    <p:extLst>
      <p:ext uri="{BB962C8B-B14F-4D97-AF65-F5344CB8AC3E}">
        <p14:creationId xmlns:p14="http://schemas.microsoft.com/office/powerpoint/2010/main" val="39918601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Best Practice Carousel</a:t>
            </a:r>
            <a:endParaRPr lang="en-US" i="1">
              <a:latin typeface="+mn-lt"/>
              <a:cs typeface="Calibri"/>
            </a:endParaRPr>
          </a:p>
        </p:txBody>
      </p:sp>
      <p:sp>
        <p:nvSpPr>
          <p:cNvPr id="3" name="Content Placeholder 2"/>
          <p:cNvSpPr>
            <a:spLocks noGrp="1"/>
          </p:cNvSpPr>
          <p:nvPr>
            <p:ph idx="1"/>
          </p:nvPr>
        </p:nvSpPr>
        <p:spPr>
          <a:xfrm>
            <a:off x="354095" y="1429789"/>
            <a:ext cx="5183285" cy="4834416"/>
          </a:xfrm>
        </p:spPr>
        <p:txBody>
          <a:bodyPr vert="horz" lIns="0" tIns="45720" rIns="0" bIns="45720" rtlCol="0" anchor="t">
            <a:noAutofit/>
          </a:bodyPr>
          <a:lstStyle/>
          <a:p>
            <a:r>
              <a:rPr lang="en-US" sz="3600"/>
              <a:t>Using p. 9-21 and your own fabulous knowledge in your group – create a chart about the best practices in handling a grievance</a:t>
            </a:r>
          </a:p>
          <a:p>
            <a:endParaRPr lang="en-US" sz="3600">
              <a:cs typeface="Calibri"/>
            </a:endParaRPr>
          </a:p>
          <a:p>
            <a:r>
              <a:rPr lang="en-US" sz="3600">
                <a:cs typeface="Calibri"/>
              </a:rPr>
              <a:t>Count by 5's</a:t>
            </a:r>
          </a:p>
        </p:txBody>
      </p:sp>
      <p:pic>
        <p:nvPicPr>
          <p:cNvPr id="2050" name="Picture 2" descr="Grand Carousel - Dreamland Amusem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2304" y="1583092"/>
            <a:ext cx="6210335" cy="4132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0075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Best Practice Carousel-Debrief </a:t>
            </a:r>
          </a:p>
        </p:txBody>
      </p:sp>
      <p:pic>
        <p:nvPicPr>
          <p:cNvPr id="2050" name="Picture 2" descr="Grand Carousel - Dreamland Amusem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402" y="1084877"/>
            <a:ext cx="7659075" cy="5120474"/>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3" descr="Lightbulb and gear with solid fill">
            <a:extLst>
              <a:ext uri="{FF2B5EF4-FFF2-40B4-BE49-F238E27FC236}">
                <a16:creationId xmlns:a16="http://schemas.microsoft.com/office/drawing/2014/main" id="{BC3772C2-2090-7870-823A-E47B3F58C85D}"/>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8820150" y="1171575"/>
            <a:ext cx="914400" cy="914400"/>
          </a:xfrm>
          <a:prstGeom prst="rect">
            <a:avLst/>
          </a:prstGeom>
        </p:spPr>
      </p:pic>
      <p:pic>
        <p:nvPicPr>
          <p:cNvPr id="4" name="Graphic 4" descr="Checkmark with solid fill">
            <a:extLst>
              <a:ext uri="{FF2B5EF4-FFF2-40B4-BE49-F238E27FC236}">
                <a16:creationId xmlns:a16="http://schemas.microsoft.com/office/drawing/2014/main" id="{C4525677-0719-B829-CC33-5798D41DE321}"/>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8896350" y="2857500"/>
            <a:ext cx="914400" cy="914400"/>
          </a:xfrm>
          <a:prstGeom prst="rect">
            <a:avLst/>
          </a:prstGeom>
        </p:spPr>
      </p:pic>
      <p:pic>
        <p:nvPicPr>
          <p:cNvPr id="5" name="Graphic 5" descr="Question mark with solid fill">
            <a:extLst>
              <a:ext uri="{FF2B5EF4-FFF2-40B4-BE49-F238E27FC236}">
                <a16:creationId xmlns:a16="http://schemas.microsoft.com/office/drawing/2014/main" id="{AF61118E-680B-9F15-7984-446FFD5AAB0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820150" y="4638675"/>
            <a:ext cx="914400" cy="914400"/>
          </a:xfrm>
          <a:prstGeom prst="rect">
            <a:avLst/>
          </a:prstGeom>
        </p:spPr>
      </p:pic>
      <p:sp>
        <p:nvSpPr>
          <p:cNvPr id="6" name="TextBox 5">
            <a:extLst>
              <a:ext uri="{FF2B5EF4-FFF2-40B4-BE49-F238E27FC236}">
                <a16:creationId xmlns:a16="http://schemas.microsoft.com/office/drawing/2014/main" id="{541072EC-89A8-65A9-8239-326819C496D3}"/>
              </a:ext>
            </a:extLst>
          </p:cNvPr>
          <p:cNvSpPr txBox="1"/>
          <p:nvPr/>
        </p:nvSpPr>
        <p:spPr>
          <a:xfrm>
            <a:off x="9894093" y="1523999"/>
            <a:ext cx="14763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WOW!</a:t>
            </a:r>
          </a:p>
        </p:txBody>
      </p:sp>
      <p:sp>
        <p:nvSpPr>
          <p:cNvPr id="7" name="TextBox 6">
            <a:extLst>
              <a:ext uri="{FF2B5EF4-FFF2-40B4-BE49-F238E27FC236}">
                <a16:creationId xmlns:a16="http://schemas.microsoft.com/office/drawing/2014/main" id="{DF65F4BD-0EB3-806E-092E-0D3FF805B47E}"/>
              </a:ext>
            </a:extLst>
          </p:cNvPr>
          <p:cNvSpPr txBox="1"/>
          <p:nvPr/>
        </p:nvSpPr>
        <p:spPr>
          <a:xfrm>
            <a:off x="9894092" y="3190874"/>
            <a:ext cx="14763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AGREE</a:t>
            </a:r>
            <a:endParaRPr lang="en-US"/>
          </a:p>
        </p:txBody>
      </p:sp>
      <p:sp>
        <p:nvSpPr>
          <p:cNvPr id="8" name="TextBox 7">
            <a:extLst>
              <a:ext uri="{FF2B5EF4-FFF2-40B4-BE49-F238E27FC236}">
                <a16:creationId xmlns:a16="http://schemas.microsoft.com/office/drawing/2014/main" id="{E4C5ABD9-CF59-3E91-28BA-60F7988DCCE4}"/>
              </a:ext>
            </a:extLst>
          </p:cNvPr>
          <p:cNvSpPr txBox="1"/>
          <p:nvPr/>
        </p:nvSpPr>
        <p:spPr>
          <a:xfrm>
            <a:off x="9875042" y="4962524"/>
            <a:ext cx="14763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QUESTION?</a:t>
            </a:r>
          </a:p>
        </p:txBody>
      </p:sp>
    </p:spTree>
    <p:extLst>
      <p:ext uri="{BB962C8B-B14F-4D97-AF65-F5344CB8AC3E}">
        <p14:creationId xmlns:p14="http://schemas.microsoft.com/office/powerpoint/2010/main" val="24553865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995680" y="1714269"/>
            <a:ext cx="5858324" cy="4439305"/>
          </a:xfrm>
        </p:spPr>
        <p:txBody>
          <a:bodyPr vert="horz" lIns="0" tIns="45720" rIns="0" bIns="45720" rtlCol="0" anchor="t">
            <a:normAutofit/>
          </a:bodyPr>
          <a:lstStyle/>
          <a:p>
            <a:endParaRPr lang="en-US" sz="3600">
              <a:cs typeface="Calibri"/>
            </a:endParaRPr>
          </a:p>
          <a:p>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519914" y="244613"/>
            <a:ext cx="5496274" cy="468762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51007CBB-0697-DEA7-9983-3E6AA3ED27E0}"/>
              </a:ext>
            </a:extLst>
          </p:cNvPr>
          <p:cNvSpPr txBox="1">
            <a:spLocks/>
          </p:cNvSpPr>
          <p:nvPr/>
        </p:nvSpPr>
        <p:spPr>
          <a:xfrm>
            <a:off x="122674" y="1462151"/>
            <a:ext cx="6225211" cy="4843823"/>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cs typeface="Calibri"/>
              </a:rPr>
              <a:t>While there are several ways across states to approach advocacy, being thorough, adhering to a process, and completely documenting advocacy matters are necessary practices. </a:t>
            </a:r>
          </a:p>
          <a:p>
            <a:endParaRPr lang="en-US"/>
          </a:p>
        </p:txBody>
      </p:sp>
    </p:spTree>
    <p:extLst>
      <p:ext uri="{BB962C8B-B14F-4D97-AF65-F5344CB8AC3E}">
        <p14:creationId xmlns:p14="http://schemas.microsoft.com/office/powerpoint/2010/main" val="23847298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E3C2E-2676-3356-D1FF-D7B2487AE48F}"/>
              </a:ext>
            </a:extLst>
          </p:cNvPr>
          <p:cNvSpPr>
            <a:spLocks noGrp="1"/>
          </p:cNvSpPr>
          <p:nvPr>
            <p:ph type="title"/>
          </p:nvPr>
        </p:nvSpPr>
        <p:spPr>
          <a:xfrm>
            <a:off x="2826430" y="2319651"/>
            <a:ext cx="10058400" cy="1450757"/>
          </a:xfrm>
        </p:spPr>
        <p:txBody>
          <a:bodyPr/>
          <a:lstStyle/>
          <a:p>
            <a:r>
              <a:rPr lang="en-US">
                <a:cs typeface="Calibri Light"/>
              </a:rPr>
              <a:t>Toney</a:t>
            </a:r>
            <a:endParaRPr lang="en-US"/>
          </a:p>
        </p:txBody>
      </p:sp>
    </p:spTree>
    <p:extLst>
      <p:ext uri="{BB962C8B-B14F-4D97-AF65-F5344CB8AC3E}">
        <p14:creationId xmlns:p14="http://schemas.microsoft.com/office/powerpoint/2010/main" val="33004573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4F018-0C7B-B84B-86CD-36F4DE7CED6B}"/>
              </a:ext>
            </a:extLst>
          </p:cNvPr>
          <p:cNvSpPr>
            <a:spLocks noGrp="1"/>
          </p:cNvSpPr>
          <p:nvPr>
            <p:ph type="title"/>
          </p:nvPr>
        </p:nvSpPr>
        <p:spPr/>
        <p:txBody>
          <a:bodyPr/>
          <a:lstStyle/>
          <a:p>
            <a:r>
              <a:rPr lang="en-US">
                <a:cs typeface="Calibri Light"/>
              </a:rPr>
              <a:t>Individual Grievance Scenario Intro</a:t>
            </a:r>
            <a:endParaRPr lang="en-US"/>
          </a:p>
        </p:txBody>
      </p:sp>
      <p:sp>
        <p:nvSpPr>
          <p:cNvPr id="3" name="Content Placeholder 2">
            <a:extLst>
              <a:ext uri="{FF2B5EF4-FFF2-40B4-BE49-F238E27FC236}">
                <a16:creationId xmlns:a16="http://schemas.microsoft.com/office/drawing/2014/main" id="{60CC3B8E-7523-9360-B0BA-C80F68E426D3}"/>
              </a:ext>
            </a:extLst>
          </p:cNvPr>
          <p:cNvSpPr>
            <a:spLocks noGrp="1"/>
          </p:cNvSpPr>
          <p:nvPr>
            <p:ph idx="1"/>
          </p:nvPr>
        </p:nvSpPr>
        <p:spPr>
          <a:xfrm>
            <a:off x="1097280" y="1583385"/>
            <a:ext cx="4043680" cy="4326349"/>
          </a:xfrm>
        </p:spPr>
        <p:txBody>
          <a:bodyPr vert="horz" lIns="0" tIns="45720" rIns="0" bIns="45720" rtlCol="0" anchor="t">
            <a:normAutofit fontScale="92500" lnSpcReduction="10000"/>
          </a:bodyPr>
          <a:lstStyle/>
          <a:p>
            <a:r>
              <a:rPr lang="en-US" sz="3200">
                <a:ea typeface="Calibri"/>
                <a:cs typeface="Calibri"/>
              </a:rPr>
              <a:t>You'll be assigned a scenario and team. </a:t>
            </a:r>
            <a:endParaRPr lang="en-US"/>
          </a:p>
          <a:p>
            <a:r>
              <a:rPr lang="en-US" sz="3200">
                <a:ea typeface="Calibri"/>
                <a:cs typeface="Calibri"/>
              </a:rPr>
              <a:t>This afternoon your teams will each write a Level 1 grievance.</a:t>
            </a:r>
            <a:endParaRPr lang="en-US">
              <a:ea typeface="Calibri"/>
              <a:cs typeface="Calibri"/>
            </a:endParaRPr>
          </a:p>
          <a:p>
            <a:r>
              <a:rPr lang="en-US" sz="3200">
                <a:cs typeface="Calibri"/>
              </a:rPr>
              <a:t>Before Lunch all your teams are doing is getting familiar enough with your assigned scenario. </a:t>
            </a:r>
          </a:p>
          <a:p>
            <a:endParaRPr lang="en-US">
              <a:ea typeface="Calibri"/>
              <a:cs typeface="Calibri"/>
            </a:endParaRPr>
          </a:p>
          <a:p>
            <a:endParaRPr lang="en-US" sz="3200">
              <a:ea typeface="Calibri"/>
              <a:cs typeface="Calibri"/>
            </a:endParaRPr>
          </a:p>
          <a:p>
            <a:endParaRPr lang="en-US" sz="3200">
              <a:ea typeface="Calibri"/>
              <a:cs typeface="Calibri"/>
            </a:endParaRPr>
          </a:p>
          <a:p>
            <a:endParaRPr lang="en-US" sz="3200">
              <a:ea typeface="Calibri"/>
              <a:cs typeface="Calibri"/>
            </a:endParaRPr>
          </a:p>
          <a:p>
            <a:endParaRPr lang="en-US" sz="2800">
              <a:ea typeface="Calibri"/>
              <a:cs typeface="Calibri"/>
            </a:endParaRPr>
          </a:p>
        </p:txBody>
      </p:sp>
      <p:pic>
        <p:nvPicPr>
          <p:cNvPr id="4" name="Picture 4">
            <a:extLst>
              <a:ext uri="{FF2B5EF4-FFF2-40B4-BE49-F238E27FC236}">
                <a16:creationId xmlns:a16="http://schemas.microsoft.com/office/drawing/2014/main" id="{0879AD1F-65DC-A79C-2E7C-93C422AD57D6}"/>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5506720" y="1489177"/>
            <a:ext cx="6258559" cy="3960926"/>
          </a:xfrm>
          <a:prstGeom prst="rect">
            <a:avLst/>
          </a:prstGeom>
        </p:spPr>
      </p:pic>
    </p:spTree>
    <p:extLst>
      <p:ext uri="{BB962C8B-B14F-4D97-AF65-F5344CB8AC3E}">
        <p14:creationId xmlns:p14="http://schemas.microsoft.com/office/powerpoint/2010/main" val="7806355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1766D-2ACA-32C0-EE3A-D00C67C51CC3}"/>
              </a:ext>
            </a:extLst>
          </p:cNvPr>
          <p:cNvSpPr>
            <a:spLocks noGrp="1"/>
          </p:cNvSpPr>
          <p:nvPr>
            <p:ph type="title"/>
          </p:nvPr>
        </p:nvSpPr>
        <p:spPr>
          <a:xfrm>
            <a:off x="2689" y="-51068"/>
            <a:ext cx="10058400" cy="1054517"/>
          </a:xfrm>
        </p:spPr>
        <p:txBody>
          <a:bodyPr>
            <a:normAutofit/>
          </a:bodyPr>
          <a:lstStyle/>
          <a:p>
            <a:r>
              <a:rPr lang="en-US">
                <a:cs typeface="Calibri Light"/>
              </a:rPr>
              <a:t>Scenario Count Off </a:t>
            </a:r>
            <a:endParaRPr lang="en-US"/>
          </a:p>
        </p:txBody>
      </p:sp>
      <p:sp>
        <p:nvSpPr>
          <p:cNvPr id="3" name="Content Placeholder 2">
            <a:extLst>
              <a:ext uri="{FF2B5EF4-FFF2-40B4-BE49-F238E27FC236}">
                <a16:creationId xmlns:a16="http://schemas.microsoft.com/office/drawing/2014/main" id="{DDFB33DE-2FD1-2CD8-D984-4858CC60758B}"/>
              </a:ext>
            </a:extLst>
          </p:cNvPr>
          <p:cNvSpPr>
            <a:spLocks noGrp="1"/>
          </p:cNvSpPr>
          <p:nvPr>
            <p:ph idx="1"/>
          </p:nvPr>
        </p:nvSpPr>
        <p:spPr>
          <a:xfrm>
            <a:off x="25033" y="1038246"/>
            <a:ext cx="7673797" cy="5352295"/>
          </a:xfrm>
        </p:spPr>
        <p:txBody>
          <a:bodyPr vert="horz" lIns="0" tIns="45720" rIns="0" bIns="45720" rtlCol="0" anchor="t">
            <a:noAutofit/>
          </a:bodyPr>
          <a:lstStyle/>
          <a:p>
            <a:pPr marL="0" indent="0">
              <a:lnSpc>
                <a:spcPct val="150000"/>
              </a:lnSpc>
              <a:buNone/>
            </a:pPr>
            <a:r>
              <a:rPr lang="en-US" sz="2800">
                <a:ea typeface="Calibri" panose="020F0502020204030204"/>
                <a:cs typeface="Calibri"/>
              </a:rPr>
              <a:t>Count by 6</a:t>
            </a:r>
          </a:p>
          <a:p>
            <a:pPr marL="0" indent="0">
              <a:lnSpc>
                <a:spcPct val="150000"/>
              </a:lnSpc>
              <a:buNone/>
            </a:pPr>
            <a:r>
              <a:rPr lang="en-US" sz="2800">
                <a:ea typeface="Calibri" panose="020F0502020204030204"/>
                <a:cs typeface="Calibri"/>
              </a:rPr>
              <a:t>Scenario 1 - p. 22 Discrimination (1, 2  Teams)</a:t>
            </a:r>
            <a:endParaRPr lang="en-US" sz="2800">
              <a:cs typeface="Calibri"/>
            </a:endParaRPr>
          </a:p>
          <a:p>
            <a:pPr marL="0" indent="0">
              <a:lnSpc>
                <a:spcPct val="150000"/>
              </a:lnSpc>
              <a:buNone/>
            </a:pPr>
            <a:r>
              <a:rPr lang="en-US" sz="2800">
                <a:ea typeface="+mn-lt"/>
                <a:cs typeface="+mn-lt"/>
              </a:rPr>
              <a:t>Scenario 4 - p. 51 Academic Freedom (3,4 Teams) </a:t>
            </a:r>
            <a:endParaRPr lang="en-US"/>
          </a:p>
          <a:p>
            <a:pPr marL="0" indent="0">
              <a:lnSpc>
                <a:spcPct val="150000"/>
              </a:lnSpc>
              <a:buNone/>
            </a:pPr>
            <a:r>
              <a:rPr lang="en-US" sz="2800">
                <a:cs typeface="Calibri"/>
              </a:rPr>
              <a:t>Scenario 5 - p. 64 Professional Development (5,6 Teams) </a:t>
            </a:r>
          </a:p>
          <a:p>
            <a:pPr marL="0" indent="0">
              <a:lnSpc>
                <a:spcPct val="150000"/>
              </a:lnSpc>
              <a:buNone/>
            </a:pPr>
            <a:r>
              <a:rPr lang="en-US" sz="2800" b="1">
                <a:cs typeface="Calibri"/>
              </a:rPr>
              <a:t>Read the scenario, skim supplements.</a:t>
            </a:r>
          </a:p>
          <a:p>
            <a:pPr marL="0" indent="0">
              <a:buNone/>
            </a:pPr>
            <a:endParaRPr lang="en-US" sz="2800">
              <a:cs typeface="Calibri"/>
            </a:endParaRPr>
          </a:p>
        </p:txBody>
      </p:sp>
      <p:pic>
        <p:nvPicPr>
          <p:cNvPr id="4" name="Picture 4">
            <a:extLst>
              <a:ext uri="{FF2B5EF4-FFF2-40B4-BE49-F238E27FC236}">
                <a16:creationId xmlns:a16="http://schemas.microsoft.com/office/drawing/2014/main" id="{9A79D601-3628-494E-0357-1E8EFF5A3E1D}"/>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20480" r="10422" b="-2"/>
          <a:stretch/>
        </p:blipFill>
        <p:spPr>
          <a:xfrm>
            <a:off x="7687680" y="472104"/>
            <a:ext cx="4347735" cy="4811535"/>
          </a:xfrm>
          <a:prstGeom prst="rect">
            <a:avLst/>
          </a:prstGeom>
        </p:spPr>
      </p:pic>
    </p:spTree>
    <p:extLst>
      <p:ext uri="{BB962C8B-B14F-4D97-AF65-F5344CB8AC3E}">
        <p14:creationId xmlns:p14="http://schemas.microsoft.com/office/powerpoint/2010/main" val="716140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516" y="-361460"/>
            <a:ext cx="10827870" cy="1450757"/>
          </a:xfrm>
        </p:spPr>
        <p:txBody>
          <a:bodyPr/>
          <a:lstStyle/>
          <a:p>
            <a:pPr algn="just">
              <a:tabLst>
                <a:tab pos="2290763" algn="l"/>
              </a:tabLst>
            </a:pPr>
            <a:r>
              <a:rPr lang="en-US">
                <a:latin typeface="+mn-lt"/>
              </a:rPr>
              <a:t>Read Well Enough to Answer the Following </a:t>
            </a:r>
          </a:p>
        </p:txBody>
      </p:sp>
      <p:graphicFrame>
        <p:nvGraphicFramePr>
          <p:cNvPr id="5" name="Content Placeholder 2">
            <a:extLst>
              <a:ext uri="{FF2B5EF4-FFF2-40B4-BE49-F238E27FC236}">
                <a16:creationId xmlns:a16="http://schemas.microsoft.com/office/drawing/2014/main" id="{F5E97D01-7062-900E-F1D0-23969853C186}"/>
              </a:ext>
            </a:extLst>
          </p:cNvPr>
          <p:cNvGraphicFramePr>
            <a:graphicFrameLocks noGrp="1"/>
          </p:cNvGraphicFramePr>
          <p:nvPr>
            <p:ph idx="1"/>
            <p:extLst>
              <p:ext uri="{D42A27DB-BD31-4B8C-83A1-F6EECF244321}">
                <p14:modId xmlns:p14="http://schemas.microsoft.com/office/powerpoint/2010/main" val="699400937"/>
              </p:ext>
            </p:extLst>
          </p:nvPr>
        </p:nvGraphicFramePr>
        <p:xfrm>
          <a:off x="1097280" y="1429789"/>
          <a:ext cx="10058400" cy="44393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43364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1766D-2ACA-32C0-EE3A-D00C67C51CC3}"/>
              </a:ext>
            </a:extLst>
          </p:cNvPr>
          <p:cNvSpPr>
            <a:spLocks noGrp="1"/>
          </p:cNvSpPr>
          <p:nvPr>
            <p:ph type="title"/>
          </p:nvPr>
        </p:nvSpPr>
        <p:spPr>
          <a:xfrm>
            <a:off x="883920" y="1465163"/>
            <a:ext cx="4958080" cy="2883317"/>
          </a:xfrm>
        </p:spPr>
        <p:txBody>
          <a:bodyPr>
            <a:normAutofit/>
          </a:bodyPr>
          <a:lstStyle/>
          <a:p>
            <a:r>
              <a:rPr lang="en-US" sz="6600">
                <a:cs typeface="Calibri Light"/>
              </a:rPr>
              <a:t>Worktime</a:t>
            </a:r>
            <a:br>
              <a:rPr lang="en-US" sz="6600">
                <a:cs typeface="Calibri Light"/>
              </a:rPr>
            </a:br>
            <a:r>
              <a:rPr lang="en-US" sz="6600">
                <a:cs typeface="Calibri Light"/>
              </a:rPr>
              <a:t>15 Minutes</a:t>
            </a:r>
          </a:p>
        </p:txBody>
      </p:sp>
      <p:pic>
        <p:nvPicPr>
          <p:cNvPr id="4" name="Picture 4">
            <a:extLst>
              <a:ext uri="{FF2B5EF4-FFF2-40B4-BE49-F238E27FC236}">
                <a16:creationId xmlns:a16="http://schemas.microsoft.com/office/drawing/2014/main" id="{9A79D601-3628-494E-0357-1E8EFF5A3E1D}"/>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20480" r="10422" b="-2"/>
          <a:stretch/>
        </p:blipFill>
        <p:spPr>
          <a:xfrm>
            <a:off x="6791210" y="524398"/>
            <a:ext cx="4781029" cy="5289652"/>
          </a:xfrm>
          <a:prstGeom prst="rect">
            <a:avLst/>
          </a:prstGeom>
        </p:spPr>
      </p:pic>
    </p:spTree>
    <p:extLst>
      <p:ext uri="{BB962C8B-B14F-4D97-AF65-F5344CB8AC3E}">
        <p14:creationId xmlns:p14="http://schemas.microsoft.com/office/powerpoint/2010/main" val="33593028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p:txBody>
          <a:bodyPr/>
          <a:lstStyle/>
          <a:p>
            <a:endParaRPr lang="en-US"/>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3597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EE88A-96BB-A0C6-C2D7-0586CA541DCA}"/>
              </a:ext>
            </a:extLst>
          </p:cNvPr>
          <p:cNvSpPr>
            <a:spLocks noGrp="1"/>
          </p:cNvSpPr>
          <p:nvPr>
            <p:ph type="title"/>
          </p:nvPr>
        </p:nvSpPr>
        <p:spPr/>
        <p:txBody>
          <a:bodyPr/>
          <a:lstStyle/>
          <a:p>
            <a:r>
              <a:rPr lang="en-US">
                <a:cs typeface="Calibri Light"/>
              </a:rPr>
              <a:t>Charles</a:t>
            </a:r>
            <a:endParaRPr lang="en-US"/>
          </a:p>
        </p:txBody>
      </p:sp>
      <p:sp>
        <p:nvSpPr>
          <p:cNvPr id="3" name="Text Placeholder 2">
            <a:extLst>
              <a:ext uri="{FF2B5EF4-FFF2-40B4-BE49-F238E27FC236}">
                <a16:creationId xmlns:a16="http://schemas.microsoft.com/office/drawing/2014/main" id="{99FABBF6-FF40-046A-DCB5-51826BB108D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68062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3969-1387-4539-B648-F71E030A9854}"/>
              </a:ext>
            </a:extLst>
          </p:cNvPr>
          <p:cNvSpPr>
            <a:spLocks noGrp="1"/>
          </p:cNvSpPr>
          <p:nvPr>
            <p:ph type="title"/>
          </p:nvPr>
        </p:nvSpPr>
        <p:spPr>
          <a:xfrm>
            <a:off x="1066800" y="93563"/>
            <a:ext cx="10058400" cy="881797"/>
          </a:xfrm>
        </p:spPr>
        <p:txBody>
          <a:bodyPr>
            <a:normAutofit/>
          </a:bodyPr>
          <a:lstStyle/>
          <a:p>
            <a:r>
              <a:rPr lang="en-US">
                <a:latin typeface="+mn-lt"/>
              </a:rPr>
              <a:t>Grievance Statement and Form</a:t>
            </a:r>
            <a:endParaRPr lang="en-US" i="1">
              <a:latin typeface="+mn-lt"/>
              <a:cs typeface="Calibri"/>
            </a:endParaRPr>
          </a:p>
        </p:txBody>
      </p:sp>
      <p:graphicFrame>
        <p:nvGraphicFramePr>
          <p:cNvPr id="5" name="Content Placeholder 2">
            <a:extLst>
              <a:ext uri="{FF2B5EF4-FFF2-40B4-BE49-F238E27FC236}">
                <a16:creationId xmlns:a16="http://schemas.microsoft.com/office/drawing/2014/main" id="{386591B2-58A5-D851-311A-52CD8E3A5258}"/>
              </a:ext>
            </a:extLst>
          </p:cNvPr>
          <p:cNvGraphicFramePr>
            <a:graphicFrameLocks noGrp="1"/>
          </p:cNvGraphicFramePr>
          <p:nvPr>
            <p:ph idx="1"/>
            <p:extLst>
              <p:ext uri="{D42A27DB-BD31-4B8C-83A1-F6EECF244321}">
                <p14:modId xmlns:p14="http://schemas.microsoft.com/office/powerpoint/2010/main" val="4114920547"/>
              </p:ext>
            </p:extLst>
          </p:nvPr>
        </p:nvGraphicFramePr>
        <p:xfrm>
          <a:off x="761683" y="1163795"/>
          <a:ext cx="10769600" cy="472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832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2B84-0CFE-2FBD-A507-454AF91412B4}"/>
              </a:ext>
            </a:extLst>
          </p:cNvPr>
          <p:cNvSpPr>
            <a:spLocks noGrp="1"/>
          </p:cNvSpPr>
          <p:nvPr>
            <p:ph type="title"/>
          </p:nvPr>
        </p:nvSpPr>
        <p:spPr/>
        <p:txBody>
          <a:bodyPr/>
          <a:lstStyle/>
          <a:p>
            <a:r>
              <a:rPr lang="en-US" b="1">
                <a:cs typeface="Calibri Light"/>
              </a:rPr>
              <a:t>Words to Remember</a:t>
            </a:r>
          </a:p>
        </p:txBody>
      </p:sp>
      <p:sp>
        <p:nvSpPr>
          <p:cNvPr id="3" name="Content Placeholder 2">
            <a:extLst>
              <a:ext uri="{FF2B5EF4-FFF2-40B4-BE49-F238E27FC236}">
                <a16:creationId xmlns:a16="http://schemas.microsoft.com/office/drawing/2014/main" id="{56D85697-DDD5-A5BD-34FC-9951A63EE134}"/>
              </a:ext>
            </a:extLst>
          </p:cNvPr>
          <p:cNvSpPr>
            <a:spLocks noGrp="1"/>
          </p:cNvSpPr>
          <p:nvPr>
            <p:ph idx="1"/>
          </p:nvPr>
        </p:nvSpPr>
        <p:spPr/>
        <p:txBody>
          <a:bodyPr vert="horz" lIns="0" tIns="45720" rIns="0" bIns="45720" rtlCol="0" anchor="t">
            <a:normAutofit fontScale="92500" lnSpcReduction="10000"/>
          </a:bodyPr>
          <a:lstStyle/>
          <a:p>
            <a:r>
              <a:rPr lang="en-US" sz="3600">
                <a:cs typeface="Calibri"/>
              </a:rPr>
              <a:t>Date of grievance "ongoing", when relevant</a:t>
            </a:r>
          </a:p>
          <a:p>
            <a:r>
              <a:rPr lang="en-US" sz="3600">
                <a:cs typeface="Calibri"/>
              </a:rPr>
              <a:t>"All others similarly situated", when relevant</a:t>
            </a:r>
            <a:endParaRPr lang="en-US"/>
          </a:p>
          <a:p>
            <a:r>
              <a:rPr lang="en-US" sz="3600">
                <a:cs typeface="Calibri"/>
              </a:rPr>
              <a:t>" All other provisions that apply", when relevant</a:t>
            </a:r>
          </a:p>
          <a:p>
            <a:r>
              <a:rPr lang="en-US" sz="3600">
                <a:cs typeface="Calibri"/>
              </a:rPr>
              <a:t>"Any other relief deemed just and proper", when relevant</a:t>
            </a:r>
          </a:p>
          <a:p>
            <a:pPr marL="0" indent="0">
              <a:buNone/>
            </a:pPr>
            <a:endParaRPr lang="en-US" sz="3600">
              <a:cs typeface="Calibri"/>
            </a:endParaRPr>
          </a:p>
          <a:p>
            <a:endParaRPr lang="en-US" sz="3600">
              <a:cs typeface="Calibri"/>
            </a:endParaRPr>
          </a:p>
          <a:p>
            <a:r>
              <a:rPr lang="en-US" sz="3600">
                <a:cs typeface="Calibri"/>
              </a:rPr>
              <a:t>One most-important note...you will never get an apology, so do not write an apology as a remedy.</a:t>
            </a:r>
          </a:p>
          <a:p>
            <a:endParaRPr lang="en-US" sz="3600">
              <a:cs typeface="Calibri"/>
            </a:endParaRPr>
          </a:p>
          <a:p>
            <a:pPr marL="0" indent="0">
              <a:buNone/>
            </a:pPr>
            <a:endParaRPr lang="en-US">
              <a:cs typeface="Calibri"/>
            </a:endParaRPr>
          </a:p>
        </p:txBody>
      </p:sp>
    </p:spTree>
    <p:extLst>
      <p:ext uri="{BB962C8B-B14F-4D97-AF65-F5344CB8AC3E}">
        <p14:creationId xmlns:p14="http://schemas.microsoft.com/office/powerpoint/2010/main" val="16538503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06EB1-171F-E242-68DB-776A2E7F8FF8}"/>
              </a:ext>
            </a:extLst>
          </p:cNvPr>
          <p:cNvSpPr>
            <a:spLocks noGrp="1"/>
          </p:cNvSpPr>
          <p:nvPr>
            <p:ph type="title"/>
          </p:nvPr>
        </p:nvSpPr>
        <p:spPr>
          <a:xfrm>
            <a:off x="256960" y="-361460"/>
            <a:ext cx="10793426" cy="1450757"/>
          </a:xfrm>
        </p:spPr>
        <p:txBody>
          <a:bodyPr/>
          <a:lstStyle/>
          <a:p>
            <a:r>
              <a:rPr lang="en-US" b="1">
                <a:cs typeface="Calibri Light"/>
              </a:rPr>
              <a:t>Intake Forms Make the Member a Partner</a:t>
            </a:r>
          </a:p>
        </p:txBody>
      </p:sp>
      <p:sp>
        <p:nvSpPr>
          <p:cNvPr id="3" name="Content Placeholder 2">
            <a:extLst>
              <a:ext uri="{FF2B5EF4-FFF2-40B4-BE49-F238E27FC236}">
                <a16:creationId xmlns:a16="http://schemas.microsoft.com/office/drawing/2014/main" id="{45486650-7E00-A504-18DE-1020B55E3695}"/>
              </a:ext>
            </a:extLst>
          </p:cNvPr>
          <p:cNvSpPr>
            <a:spLocks noGrp="1"/>
          </p:cNvSpPr>
          <p:nvPr>
            <p:ph idx="1"/>
          </p:nvPr>
        </p:nvSpPr>
        <p:spPr>
          <a:xfrm>
            <a:off x="263393" y="1544808"/>
            <a:ext cx="5988972" cy="4439305"/>
          </a:xfrm>
        </p:spPr>
        <p:txBody>
          <a:bodyPr vert="horz" lIns="0" tIns="45720" rIns="0" bIns="45720" rtlCol="0" anchor="t">
            <a:normAutofit lnSpcReduction="10000"/>
          </a:bodyPr>
          <a:lstStyle/>
          <a:p>
            <a:r>
              <a:rPr lang="en-US" sz="4000">
                <a:cs typeface="Calibri"/>
              </a:rPr>
              <a:t>List of basic questions </a:t>
            </a:r>
          </a:p>
          <a:p>
            <a:r>
              <a:rPr lang="en-US" sz="4000">
                <a:cs typeface="Calibri"/>
              </a:rPr>
              <a:t>Can engage the member more in the process</a:t>
            </a:r>
            <a:endParaRPr lang="en-US"/>
          </a:p>
          <a:p>
            <a:r>
              <a:rPr lang="en-US" sz="4000">
                <a:cs typeface="Calibri"/>
              </a:rPr>
              <a:t>Can also provide valuable information</a:t>
            </a:r>
          </a:p>
          <a:p>
            <a:r>
              <a:rPr lang="en-US" sz="4000">
                <a:cs typeface="Calibri"/>
              </a:rPr>
              <a:t>Can make the member feel ownership </a:t>
            </a:r>
            <a:endParaRPr lang="en-US">
              <a:cs typeface="Calibri"/>
            </a:endParaRPr>
          </a:p>
        </p:txBody>
      </p:sp>
      <p:pic>
        <p:nvPicPr>
          <p:cNvPr id="4" name="Picture 4" descr="A picture containing letter&#10;&#10;Description automatically generated">
            <a:extLst>
              <a:ext uri="{FF2B5EF4-FFF2-40B4-BE49-F238E27FC236}">
                <a16:creationId xmlns:a16="http://schemas.microsoft.com/office/drawing/2014/main" id="{42380541-F415-3662-11E2-AB8219AB49D4}"/>
              </a:ext>
            </a:extLst>
          </p:cNvPr>
          <p:cNvPicPr>
            <a:picLocks noChangeAspect="1"/>
          </p:cNvPicPr>
          <p:nvPr/>
        </p:nvPicPr>
        <p:blipFill>
          <a:blip r:embed="rId2"/>
          <a:stretch>
            <a:fillRect/>
          </a:stretch>
        </p:blipFill>
        <p:spPr>
          <a:xfrm>
            <a:off x="6981646" y="992630"/>
            <a:ext cx="4425350" cy="5749759"/>
          </a:xfrm>
          <a:prstGeom prst="rect">
            <a:avLst/>
          </a:prstGeom>
        </p:spPr>
      </p:pic>
    </p:spTree>
    <p:extLst>
      <p:ext uri="{BB962C8B-B14F-4D97-AF65-F5344CB8AC3E}">
        <p14:creationId xmlns:p14="http://schemas.microsoft.com/office/powerpoint/2010/main" val="4075537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4F018-0C7B-B84B-86CD-36F4DE7CED6B}"/>
              </a:ext>
            </a:extLst>
          </p:cNvPr>
          <p:cNvSpPr>
            <a:spLocks noGrp="1"/>
          </p:cNvSpPr>
          <p:nvPr>
            <p:ph type="title"/>
          </p:nvPr>
        </p:nvSpPr>
        <p:spPr/>
        <p:txBody>
          <a:bodyPr/>
          <a:lstStyle/>
          <a:p>
            <a:r>
              <a:rPr lang="en-US">
                <a:ea typeface="Calibri Light"/>
                <a:cs typeface="Calibri Light"/>
              </a:rPr>
              <a:t>Scenario-Directions</a:t>
            </a:r>
            <a:endParaRPr lang="en-US"/>
          </a:p>
        </p:txBody>
      </p:sp>
      <p:sp>
        <p:nvSpPr>
          <p:cNvPr id="3" name="Content Placeholder 2">
            <a:extLst>
              <a:ext uri="{FF2B5EF4-FFF2-40B4-BE49-F238E27FC236}">
                <a16:creationId xmlns:a16="http://schemas.microsoft.com/office/drawing/2014/main" id="{60CC3B8E-7523-9360-B0BA-C80F68E426D3}"/>
              </a:ext>
            </a:extLst>
          </p:cNvPr>
          <p:cNvSpPr>
            <a:spLocks noGrp="1"/>
          </p:cNvSpPr>
          <p:nvPr>
            <p:ph idx="1"/>
          </p:nvPr>
        </p:nvSpPr>
        <p:spPr>
          <a:xfrm>
            <a:off x="795356" y="1695866"/>
            <a:ext cx="4345604" cy="4213868"/>
          </a:xfrm>
        </p:spPr>
        <p:txBody>
          <a:bodyPr vert="horz" lIns="0" tIns="45720" rIns="0" bIns="45720" rtlCol="0" anchor="t">
            <a:normAutofit/>
          </a:bodyPr>
          <a:lstStyle/>
          <a:p>
            <a:r>
              <a:rPr lang="en-US" sz="3200">
                <a:ea typeface="Calibri"/>
                <a:cs typeface="Calibri"/>
              </a:rPr>
              <a:t>You will write a Level 1 grievance. </a:t>
            </a:r>
          </a:p>
          <a:p>
            <a:r>
              <a:rPr lang="en-US" sz="3200">
                <a:ea typeface="Calibri"/>
                <a:cs typeface="Calibri"/>
              </a:rPr>
              <a:t>It will be submitted to Principal Ellen Holmes who will summarily deny the grievance. </a:t>
            </a:r>
          </a:p>
          <a:p>
            <a:r>
              <a:rPr lang="en-US" sz="3200">
                <a:ea typeface="Calibri"/>
                <a:cs typeface="Calibri"/>
                <a:hlinkClick r:id="rId3"/>
              </a:rPr>
              <a:t>Eholmes@nea.org</a:t>
            </a:r>
            <a:r>
              <a:rPr lang="en-US" sz="3200">
                <a:ea typeface="Calibri"/>
                <a:cs typeface="Calibri"/>
              </a:rPr>
              <a:t> </a:t>
            </a:r>
          </a:p>
          <a:p>
            <a:endParaRPr lang="en-US" sz="2800">
              <a:ea typeface="Calibri"/>
              <a:cs typeface="Calibri"/>
            </a:endParaRPr>
          </a:p>
        </p:txBody>
      </p:sp>
      <p:pic>
        <p:nvPicPr>
          <p:cNvPr id="4" name="Picture 4">
            <a:extLst>
              <a:ext uri="{FF2B5EF4-FFF2-40B4-BE49-F238E27FC236}">
                <a16:creationId xmlns:a16="http://schemas.microsoft.com/office/drawing/2014/main" id="{0879AD1F-65DC-A79C-2E7C-93C422AD57D6}"/>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a:off x="5506720" y="1489177"/>
            <a:ext cx="6258559" cy="3960926"/>
          </a:xfrm>
          <a:prstGeom prst="rect">
            <a:avLst/>
          </a:prstGeom>
        </p:spPr>
      </p:pic>
    </p:spTree>
    <p:extLst>
      <p:ext uri="{BB962C8B-B14F-4D97-AF65-F5344CB8AC3E}">
        <p14:creationId xmlns:p14="http://schemas.microsoft.com/office/powerpoint/2010/main" val="28569104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1766D-2ACA-32C0-EE3A-D00C67C51CC3}"/>
              </a:ext>
            </a:extLst>
          </p:cNvPr>
          <p:cNvSpPr>
            <a:spLocks noGrp="1"/>
          </p:cNvSpPr>
          <p:nvPr>
            <p:ph type="title"/>
          </p:nvPr>
        </p:nvSpPr>
        <p:spPr>
          <a:xfrm>
            <a:off x="81460" y="1465163"/>
            <a:ext cx="6954115" cy="2883317"/>
          </a:xfrm>
        </p:spPr>
        <p:txBody>
          <a:bodyPr>
            <a:normAutofit fontScale="90000"/>
          </a:bodyPr>
          <a:lstStyle/>
          <a:p>
            <a:r>
              <a:rPr lang="en-US" sz="6600">
                <a:cs typeface="Calibri Light"/>
              </a:rPr>
              <a:t>Worktime and Submit to Principal Ellen</a:t>
            </a:r>
            <a:br>
              <a:rPr lang="en-US" sz="6600">
                <a:cs typeface="Calibri Light"/>
              </a:rPr>
            </a:br>
            <a:r>
              <a:rPr lang="en-US" sz="6600">
                <a:cs typeface="Calibri Light"/>
              </a:rPr>
              <a:t>eholmes@nea.org</a:t>
            </a:r>
          </a:p>
        </p:txBody>
      </p:sp>
      <p:pic>
        <p:nvPicPr>
          <p:cNvPr id="4" name="Picture 4">
            <a:extLst>
              <a:ext uri="{FF2B5EF4-FFF2-40B4-BE49-F238E27FC236}">
                <a16:creationId xmlns:a16="http://schemas.microsoft.com/office/drawing/2014/main" id="{9A79D601-3628-494E-0357-1E8EFF5A3E1D}"/>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20480" r="10422" b="-2"/>
          <a:stretch/>
        </p:blipFill>
        <p:spPr>
          <a:xfrm>
            <a:off x="6791210" y="524398"/>
            <a:ext cx="4781029" cy="5289652"/>
          </a:xfrm>
          <a:prstGeom prst="rect">
            <a:avLst/>
          </a:prstGeom>
        </p:spPr>
      </p:pic>
    </p:spTree>
    <p:extLst>
      <p:ext uri="{BB962C8B-B14F-4D97-AF65-F5344CB8AC3E}">
        <p14:creationId xmlns:p14="http://schemas.microsoft.com/office/powerpoint/2010/main" val="11439548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D8C5-D98B-47C4-8B2E-476E2C17D035}"/>
              </a:ext>
            </a:extLst>
          </p:cNvPr>
          <p:cNvSpPr>
            <a:spLocks noGrp="1"/>
          </p:cNvSpPr>
          <p:nvPr>
            <p:ph type="title"/>
          </p:nvPr>
        </p:nvSpPr>
        <p:spPr>
          <a:xfrm>
            <a:off x="1066800" y="73243"/>
            <a:ext cx="10058400" cy="810677"/>
          </a:xfrm>
        </p:spPr>
        <p:txBody>
          <a:bodyPr>
            <a:normAutofit/>
          </a:bodyPr>
          <a:lstStyle/>
          <a:p>
            <a:r>
              <a:rPr lang="en-US">
                <a:latin typeface="+mn-lt"/>
              </a:rPr>
              <a:t>Tips for Processing Grievances</a:t>
            </a:r>
          </a:p>
        </p:txBody>
      </p:sp>
      <p:graphicFrame>
        <p:nvGraphicFramePr>
          <p:cNvPr id="5" name="Content Placeholder 2">
            <a:extLst>
              <a:ext uri="{FF2B5EF4-FFF2-40B4-BE49-F238E27FC236}">
                <a16:creationId xmlns:a16="http://schemas.microsoft.com/office/drawing/2014/main" id="{3D23DCE1-93BA-9625-91B2-C6C1FD34D5B0}"/>
              </a:ext>
            </a:extLst>
          </p:cNvPr>
          <p:cNvGraphicFramePr>
            <a:graphicFrameLocks noGrp="1"/>
          </p:cNvGraphicFramePr>
          <p:nvPr>
            <p:ph idx="1"/>
            <p:extLst>
              <p:ext uri="{D42A27DB-BD31-4B8C-83A1-F6EECF244321}">
                <p14:modId xmlns:p14="http://schemas.microsoft.com/office/powerpoint/2010/main" val="3364511400"/>
              </p:ext>
            </p:extLst>
          </p:nvPr>
        </p:nvGraphicFramePr>
        <p:xfrm>
          <a:off x="60643" y="1062195"/>
          <a:ext cx="12070080" cy="5167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6" name="TextBox 135">
            <a:extLst>
              <a:ext uri="{FF2B5EF4-FFF2-40B4-BE49-F238E27FC236}">
                <a16:creationId xmlns:a16="http://schemas.microsoft.com/office/drawing/2014/main" id="{81A5311C-22D5-9B74-16E1-C3F95640F209}"/>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16635003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52CF-6AAF-1505-7741-409167CBE934}"/>
              </a:ext>
            </a:extLst>
          </p:cNvPr>
          <p:cNvSpPr>
            <a:spLocks noGrp="1"/>
          </p:cNvSpPr>
          <p:nvPr>
            <p:ph type="title"/>
          </p:nvPr>
        </p:nvSpPr>
        <p:spPr>
          <a:xfrm>
            <a:off x="812692" y="243657"/>
            <a:ext cx="10058400" cy="845640"/>
          </a:xfrm>
        </p:spPr>
        <p:txBody>
          <a:bodyPr>
            <a:normAutofit/>
          </a:bodyPr>
          <a:lstStyle/>
          <a:p>
            <a:r>
              <a:rPr lang="en-US" b="1">
                <a:ea typeface="+mj-lt"/>
                <a:cs typeface="+mj-lt"/>
              </a:rPr>
              <a:t>DON’T GRIEVE IN SILENCE</a:t>
            </a:r>
            <a:endParaRPr lang="en-US" b="1">
              <a:cs typeface="Calibri Light"/>
            </a:endParaRPr>
          </a:p>
        </p:txBody>
      </p:sp>
      <p:sp>
        <p:nvSpPr>
          <p:cNvPr id="3" name="Content Placeholder 2">
            <a:extLst>
              <a:ext uri="{FF2B5EF4-FFF2-40B4-BE49-F238E27FC236}">
                <a16:creationId xmlns:a16="http://schemas.microsoft.com/office/drawing/2014/main" id="{85722AD9-1ECD-60B5-95C6-9C6B7AF780E6}"/>
              </a:ext>
            </a:extLst>
          </p:cNvPr>
          <p:cNvSpPr>
            <a:spLocks noGrp="1"/>
          </p:cNvSpPr>
          <p:nvPr>
            <p:ph idx="1"/>
          </p:nvPr>
        </p:nvSpPr>
        <p:spPr>
          <a:xfrm>
            <a:off x="817133" y="1138436"/>
            <a:ext cx="5981579" cy="4573776"/>
          </a:xfrm>
        </p:spPr>
        <p:txBody>
          <a:bodyPr vert="horz" lIns="0" tIns="45720" rIns="0" bIns="45720" rtlCol="0" anchor="t">
            <a:noAutofit/>
          </a:bodyPr>
          <a:lstStyle/>
          <a:p>
            <a:r>
              <a:rPr lang="en-US" sz="2400">
                <a:ea typeface="+mn-lt"/>
                <a:cs typeface="+mn-lt"/>
              </a:rPr>
              <a:t>If we don’t file grievances for contract violations, we devalue our language, and can make it unenforceable.</a:t>
            </a:r>
            <a:endParaRPr lang="en-US" sz="2400">
              <a:cs typeface="Calibri" panose="020F0502020204030204"/>
            </a:endParaRPr>
          </a:p>
          <a:p>
            <a:r>
              <a:rPr lang="en-US" sz="2400">
                <a:ea typeface="+mn-lt"/>
                <a:cs typeface="+mn-lt"/>
              </a:rPr>
              <a:t>Grievances can be an opportunity to organize around an issue, especially when an issue impacts multiple people. </a:t>
            </a:r>
            <a:endParaRPr lang="en-US" sz="2400">
              <a:ea typeface="Calibri" panose="020F0502020204030204"/>
              <a:cs typeface="Calibri"/>
            </a:endParaRPr>
          </a:p>
          <a:p>
            <a:r>
              <a:rPr lang="en-US" sz="2400">
                <a:ea typeface="+mn-lt"/>
                <a:cs typeface="+mn-lt"/>
              </a:rPr>
              <a:t>When your union fights, members need to know.</a:t>
            </a:r>
            <a:endParaRPr lang="en-US" sz="2400">
              <a:cs typeface="Calibri"/>
            </a:endParaRPr>
          </a:p>
          <a:p>
            <a:r>
              <a:rPr lang="en-US" sz="2400">
                <a:ea typeface="+mn-lt"/>
                <a:cs typeface="+mn-lt"/>
              </a:rPr>
              <a:t>What other things can you do while the grievance process plays out? </a:t>
            </a:r>
            <a:endParaRPr lang="en-US" sz="2400">
              <a:cs typeface="Calibri"/>
            </a:endParaRPr>
          </a:p>
          <a:p>
            <a:r>
              <a:rPr lang="en-US" sz="2400">
                <a:ea typeface="+mn-lt"/>
                <a:cs typeface="+mn-lt"/>
              </a:rPr>
              <a:t>Who does it benefit for you to be silent?</a:t>
            </a:r>
            <a:endParaRPr lang="en-US" sz="2400"/>
          </a:p>
          <a:p>
            <a:endParaRPr lang="en-US">
              <a:cs typeface="Calibri"/>
            </a:endParaRPr>
          </a:p>
        </p:txBody>
      </p:sp>
      <p:sp>
        <p:nvSpPr>
          <p:cNvPr id="4" name="TextBox 3">
            <a:extLst>
              <a:ext uri="{FF2B5EF4-FFF2-40B4-BE49-F238E27FC236}">
                <a16:creationId xmlns:a16="http://schemas.microsoft.com/office/drawing/2014/main" id="{147BFAF4-A7B5-88B3-D142-D62DAD94A02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6" name="Picture 6" descr="A picture containing text, person, loudspeaker, indoor&#10;&#10;Description automatically generated">
            <a:extLst>
              <a:ext uri="{FF2B5EF4-FFF2-40B4-BE49-F238E27FC236}">
                <a16:creationId xmlns:a16="http://schemas.microsoft.com/office/drawing/2014/main" id="{57982A01-6621-6BC4-D25E-52F305698D41}"/>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rot="2340000">
            <a:off x="6294898" y="2281528"/>
            <a:ext cx="6273052" cy="2073357"/>
          </a:xfrm>
          <a:prstGeom prst="rect">
            <a:avLst/>
          </a:prstGeom>
        </p:spPr>
      </p:pic>
    </p:spTree>
    <p:extLst>
      <p:ext uri="{BB962C8B-B14F-4D97-AF65-F5344CB8AC3E}">
        <p14:creationId xmlns:p14="http://schemas.microsoft.com/office/powerpoint/2010/main" val="13877372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D3FDBE0-5BFE-4105-84A8-7CB660876722}"/>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rPr>
              <a:t>Preparing for Steps 1, 2, and 3  Hearings</a:t>
            </a:r>
          </a:p>
        </p:txBody>
      </p:sp>
      <p:sp>
        <p:nvSpPr>
          <p:cNvPr id="13" name="Rectangle 12">
            <a:extLst>
              <a:ext uri="{FF2B5EF4-FFF2-40B4-BE49-F238E27FC236}">
                <a16:creationId xmlns:a16="http://schemas.microsoft.com/office/drawing/2014/main" id="{6669F804-A677-4B75-95F4-A5E4426FB7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197D939D-926A-5C38-EA1F-CCE1F126387A}"/>
              </a:ext>
            </a:extLst>
          </p:cNvPr>
          <p:cNvGraphicFramePr>
            <a:graphicFrameLocks noGrp="1"/>
          </p:cNvGraphicFramePr>
          <p:nvPr>
            <p:ph idx="1"/>
            <p:extLst>
              <p:ext uri="{D42A27DB-BD31-4B8C-83A1-F6EECF244321}">
                <p14:modId xmlns:p14="http://schemas.microsoft.com/office/powerpoint/2010/main" val="1999875902"/>
              </p:ext>
            </p:extLst>
          </p:nvPr>
        </p:nvGraphicFramePr>
        <p:xfrm>
          <a:off x="4345623" y="304483"/>
          <a:ext cx="7458075" cy="6289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56296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4F018-0C7B-B84B-86CD-36F4DE7CED6B}"/>
              </a:ext>
            </a:extLst>
          </p:cNvPr>
          <p:cNvSpPr>
            <a:spLocks noGrp="1"/>
          </p:cNvSpPr>
          <p:nvPr>
            <p:ph type="title"/>
          </p:nvPr>
        </p:nvSpPr>
        <p:spPr/>
        <p:txBody>
          <a:bodyPr/>
          <a:lstStyle/>
          <a:p>
            <a:r>
              <a:rPr lang="en-US">
                <a:ea typeface="Calibri Light"/>
                <a:cs typeface="Calibri Light"/>
              </a:rPr>
              <a:t>Scenario-Directions</a:t>
            </a:r>
            <a:endParaRPr lang="en-US"/>
          </a:p>
        </p:txBody>
      </p:sp>
      <p:sp>
        <p:nvSpPr>
          <p:cNvPr id="3" name="Content Placeholder 2">
            <a:extLst>
              <a:ext uri="{FF2B5EF4-FFF2-40B4-BE49-F238E27FC236}">
                <a16:creationId xmlns:a16="http://schemas.microsoft.com/office/drawing/2014/main" id="{60CC3B8E-7523-9360-B0BA-C80F68E426D3}"/>
              </a:ext>
            </a:extLst>
          </p:cNvPr>
          <p:cNvSpPr>
            <a:spLocks noGrp="1"/>
          </p:cNvSpPr>
          <p:nvPr>
            <p:ph idx="1"/>
          </p:nvPr>
        </p:nvSpPr>
        <p:spPr>
          <a:xfrm>
            <a:off x="7355840" y="1856509"/>
            <a:ext cx="4673600" cy="3758585"/>
          </a:xfrm>
        </p:spPr>
        <p:txBody>
          <a:bodyPr vert="horz" lIns="0" tIns="45720" rIns="0" bIns="45720" rtlCol="0" anchor="t">
            <a:normAutofit/>
          </a:bodyPr>
          <a:lstStyle/>
          <a:p>
            <a:endParaRPr lang="en-US" sz="2800">
              <a:ea typeface="Calibri"/>
              <a:cs typeface="Calibri"/>
            </a:endParaRPr>
          </a:p>
          <a:p>
            <a:r>
              <a:rPr lang="en-US" sz="3200">
                <a:ea typeface="Calibri"/>
                <a:cs typeface="Calibri"/>
              </a:rPr>
              <a:t>Now, prepare how you will present the case at the superintendent/district level.</a:t>
            </a:r>
          </a:p>
          <a:p>
            <a:pPr marL="0" indent="0">
              <a:buNone/>
            </a:pPr>
            <a:endParaRPr lang="en-US">
              <a:cs typeface="Calibri" panose="020F0502020204030204"/>
            </a:endParaRPr>
          </a:p>
        </p:txBody>
      </p:sp>
      <p:pic>
        <p:nvPicPr>
          <p:cNvPr id="4" name="Picture 4">
            <a:extLst>
              <a:ext uri="{FF2B5EF4-FFF2-40B4-BE49-F238E27FC236}">
                <a16:creationId xmlns:a16="http://schemas.microsoft.com/office/drawing/2014/main" id="{0879AD1F-65DC-A79C-2E7C-93C422AD57D6}"/>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426720" y="1499337"/>
            <a:ext cx="6573519" cy="4174286"/>
          </a:xfrm>
          <a:prstGeom prst="rect">
            <a:avLst/>
          </a:prstGeom>
        </p:spPr>
      </p:pic>
    </p:spTree>
    <p:extLst>
      <p:ext uri="{BB962C8B-B14F-4D97-AF65-F5344CB8AC3E}">
        <p14:creationId xmlns:p14="http://schemas.microsoft.com/office/powerpoint/2010/main" val="303936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indoor, toy, decorated&#10;&#10;Description automatically generated">
            <a:extLst>
              <a:ext uri="{FF2B5EF4-FFF2-40B4-BE49-F238E27FC236}">
                <a16:creationId xmlns:a16="http://schemas.microsoft.com/office/drawing/2014/main" id="{FEBC5E64-FFE4-469C-440D-C9701619C26D}"/>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5638800" y="415036"/>
            <a:ext cx="6278880" cy="5235448"/>
          </a:xfrm>
          <a:prstGeom prst="rect">
            <a:avLst/>
          </a:prstGeom>
        </p:spPr>
      </p:pic>
      <p:sp>
        <p:nvSpPr>
          <p:cNvPr id="2" name="Title 1">
            <a:extLst>
              <a:ext uri="{FF2B5EF4-FFF2-40B4-BE49-F238E27FC236}">
                <a16:creationId xmlns:a16="http://schemas.microsoft.com/office/drawing/2014/main" id="{560F077C-8E97-05BC-82A6-C463ED152111}"/>
              </a:ext>
            </a:extLst>
          </p:cNvPr>
          <p:cNvSpPr>
            <a:spLocks noGrp="1"/>
          </p:cNvSpPr>
          <p:nvPr>
            <p:ph type="title"/>
          </p:nvPr>
        </p:nvSpPr>
        <p:spPr>
          <a:xfrm>
            <a:off x="798946" y="-127780"/>
            <a:ext cx="10058400" cy="1115477"/>
          </a:xfrm>
        </p:spPr>
        <p:txBody>
          <a:bodyPr/>
          <a:lstStyle/>
          <a:p>
            <a:r>
              <a:rPr lang="en-US">
                <a:cs typeface="Calibri Light"/>
              </a:rPr>
              <a:t>Group Presentation Time</a:t>
            </a:r>
            <a:endParaRPr lang="en-US" i="1">
              <a:cs typeface="Calibri Light"/>
            </a:endParaRPr>
          </a:p>
        </p:txBody>
      </p:sp>
      <p:sp>
        <p:nvSpPr>
          <p:cNvPr id="3" name="Content Placeholder 2">
            <a:extLst>
              <a:ext uri="{FF2B5EF4-FFF2-40B4-BE49-F238E27FC236}">
                <a16:creationId xmlns:a16="http://schemas.microsoft.com/office/drawing/2014/main" id="{BB454F55-FEE9-2B91-7B1A-4C45F390A0E0}"/>
              </a:ext>
            </a:extLst>
          </p:cNvPr>
          <p:cNvSpPr>
            <a:spLocks noGrp="1"/>
          </p:cNvSpPr>
          <p:nvPr>
            <p:ph idx="1"/>
          </p:nvPr>
        </p:nvSpPr>
        <p:spPr>
          <a:xfrm>
            <a:off x="510607" y="1288178"/>
            <a:ext cx="4561840" cy="4388505"/>
          </a:xfrm>
        </p:spPr>
        <p:txBody>
          <a:bodyPr vert="horz" lIns="0" tIns="45720" rIns="0" bIns="45720" rtlCol="0" anchor="t">
            <a:normAutofit/>
          </a:bodyPr>
          <a:lstStyle/>
          <a:p>
            <a:endParaRPr lang="en-US" sz="2800">
              <a:highlight>
                <a:srgbClr val="FFFF00"/>
              </a:highlight>
              <a:ea typeface="Calibri"/>
              <a:cs typeface="Calibri"/>
            </a:endParaRPr>
          </a:p>
          <a:p>
            <a:r>
              <a:rPr lang="en-US" sz="2800">
                <a:ea typeface="Calibri"/>
                <a:cs typeface="Calibri"/>
              </a:rPr>
              <a:t>There are two teams for each scenario because, one team will be the school district while the other team is the Union and then reverse. </a:t>
            </a:r>
          </a:p>
          <a:p>
            <a:endParaRPr lang="en-US" sz="2800">
              <a:ea typeface="Calibri"/>
              <a:cs typeface="Calibri"/>
            </a:endParaRPr>
          </a:p>
          <a:p>
            <a:endParaRPr lang="en-US">
              <a:highlight>
                <a:srgbClr val="FFFF00"/>
              </a:highlight>
              <a:ea typeface="Calibri" panose="020F0502020204030204"/>
              <a:cs typeface="Calibri"/>
            </a:endParaRPr>
          </a:p>
        </p:txBody>
      </p:sp>
      <p:pic>
        <p:nvPicPr>
          <p:cNvPr id="7" name="Picture 7" descr="Free vector graphic: Arrow, Refresh, Down, Up, Blue - Free ...">
            <a:extLst>
              <a:ext uri="{FF2B5EF4-FFF2-40B4-BE49-F238E27FC236}">
                <a16:creationId xmlns:a16="http://schemas.microsoft.com/office/drawing/2014/main" id="{423E8905-A646-5FA4-B308-3B30EA1E6001}"/>
              </a:ext>
            </a:extLst>
          </p:cNvPr>
          <p:cNvPicPr>
            <a:picLocks noChangeAspect="1"/>
          </p:cNvPicPr>
          <p:nvPr/>
        </p:nvPicPr>
        <p:blipFill>
          <a:blip r:embed="rId5"/>
          <a:stretch>
            <a:fillRect/>
          </a:stretch>
        </p:blipFill>
        <p:spPr>
          <a:xfrm rot="5820000">
            <a:off x="2558929" y="4717125"/>
            <a:ext cx="883919" cy="881568"/>
          </a:xfrm>
          <a:prstGeom prst="rect">
            <a:avLst/>
          </a:prstGeom>
        </p:spPr>
      </p:pic>
    </p:spTree>
    <p:extLst>
      <p:ext uri="{BB962C8B-B14F-4D97-AF65-F5344CB8AC3E}">
        <p14:creationId xmlns:p14="http://schemas.microsoft.com/office/powerpoint/2010/main" val="5824449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1766D-2ACA-32C0-EE3A-D00C67C51CC3}"/>
              </a:ext>
            </a:extLst>
          </p:cNvPr>
          <p:cNvSpPr>
            <a:spLocks noGrp="1"/>
          </p:cNvSpPr>
          <p:nvPr>
            <p:ph type="title"/>
          </p:nvPr>
        </p:nvSpPr>
        <p:spPr>
          <a:xfrm>
            <a:off x="883920" y="1465163"/>
            <a:ext cx="4958080" cy="2883317"/>
          </a:xfrm>
        </p:spPr>
        <p:txBody>
          <a:bodyPr>
            <a:normAutofit/>
          </a:bodyPr>
          <a:lstStyle/>
          <a:p>
            <a:r>
              <a:rPr lang="en-US" sz="6600">
                <a:cs typeface="Calibri Light"/>
              </a:rPr>
              <a:t>30 Minutes to Prepare Case Presentation</a:t>
            </a:r>
          </a:p>
        </p:txBody>
      </p:sp>
      <p:pic>
        <p:nvPicPr>
          <p:cNvPr id="4" name="Picture 4">
            <a:extLst>
              <a:ext uri="{FF2B5EF4-FFF2-40B4-BE49-F238E27FC236}">
                <a16:creationId xmlns:a16="http://schemas.microsoft.com/office/drawing/2014/main" id="{9A79D601-3628-494E-0357-1E8EFF5A3E1D}"/>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20480" r="10422" b="-2"/>
          <a:stretch/>
        </p:blipFill>
        <p:spPr>
          <a:xfrm>
            <a:off x="6791210" y="524398"/>
            <a:ext cx="4781029" cy="5289652"/>
          </a:xfrm>
          <a:prstGeom prst="rect">
            <a:avLst/>
          </a:prstGeom>
        </p:spPr>
      </p:pic>
    </p:spTree>
    <p:extLst>
      <p:ext uri="{BB962C8B-B14F-4D97-AF65-F5344CB8AC3E}">
        <p14:creationId xmlns:p14="http://schemas.microsoft.com/office/powerpoint/2010/main" val="8397741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1902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7DC33-CBB5-54EE-9D61-2BBE5F0516E9}"/>
              </a:ext>
            </a:extLst>
          </p:cNvPr>
          <p:cNvSpPr>
            <a:spLocks noGrp="1"/>
          </p:cNvSpPr>
          <p:nvPr>
            <p:ph type="title"/>
          </p:nvPr>
        </p:nvSpPr>
        <p:spPr/>
        <p:txBody>
          <a:bodyPr/>
          <a:lstStyle/>
          <a:p>
            <a:r>
              <a:rPr lang="en-US">
                <a:cs typeface="Calibri Light"/>
              </a:rPr>
              <a:t>August</a:t>
            </a:r>
            <a:endParaRPr lang="en-US"/>
          </a:p>
        </p:txBody>
      </p:sp>
      <p:sp>
        <p:nvSpPr>
          <p:cNvPr id="3" name="Text Placeholder 2">
            <a:extLst>
              <a:ext uri="{FF2B5EF4-FFF2-40B4-BE49-F238E27FC236}">
                <a16:creationId xmlns:a16="http://schemas.microsoft.com/office/drawing/2014/main" id="{776DF989-9A5A-315C-94D1-3A134BCC713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29784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indoor, toy, decorated&#10;&#10;Description automatically generated">
            <a:extLst>
              <a:ext uri="{FF2B5EF4-FFF2-40B4-BE49-F238E27FC236}">
                <a16:creationId xmlns:a16="http://schemas.microsoft.com/office/drawing/2014/main" id="{FEBC5E64-FFE4-469C-440D-C9701619C26D}"/>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5638800" y="415036"/>
            <a:ext cx="6278880" cy="5235448"/>
          </a:xfrm>
          <a:prstGeom prst="rect">
            <a:avLst/>
          </a:prstGeom>
        </p:spPr>
      </p:pic>
      <p:sp>
        <p:nvSpPr>
          <p:cNvPr id="2" name="Title 1">
            <a:extLst>
              <a:ext uri="{FF2B5EF4-FFF2-40B4-BE49-F238E27FC236}">
                <a16:creationId xmlns:a16="http://schemas.microsoft.com/office/drawing/2014/main" id="{560F077C-8E97-05BC-82A6-C463ED152111}"/>
              </a:ext>
            </a:extLst>
          </p:cNvPr>
          <p:cNvSpPr>
            <a:spLocks noGrp="1"/>
          </p:cNvSpPr>
          <p:nvPr>
            <p:ph type="title"/>
          </p:nvPr>
        </p:nvSpPr>
        <p:spPr>
          <a:xfrm>
            <a:off x="798946" y="-127780"/>
            <a:ext cx="10058400" cy="1115477"/>
          </a:xfrm>
        </p:spPr>
        <p:txBody>
          <a:bodyPr/>
          <a:lstStyle/>
          <a:p>
            <a:r>
              <a:rPr lang="en-US">
                <a:cs typeface="Calibri Light"/>
              </a:rPr>
              <a:t>Group Presentation Time</a:t>
            </a:r>
            <a:endParaRPr lang="en-US" i="1">
              <a:cs typeface="Calibri Light"/>
            </a:endParaRPr>
          </a:p>
        </p:txBody>
      </p:sp>
      <p:sp>
        <p:nvSpPr>
          <p:cNvPr id="3" name="Content Placeholder 2">
            <a:extLst>
              <a:ext uri="{FF2B5EF4-FFF2-40B4-BE49-F238E27FC236}">
                <a16:creationId xmlns:a16="http://schemas.microsoft.com/office/drawing/2014/main" id="{BB454F55-FEE9-2B91-7B1A-4C45F390A0E0}"/>
              </a:ext>
            </a:extLst>
          </p:cNvPr>
          <p:cNvSpPr>
            <a:spLocks noGrp="1"/>
          </p:cNvSpPr>
          <p:nvPr>
            <p:ph idx="1"/>
          </p:nvPr>
        </p:nvSpPr>
        <p:spPr>
          <a:xfrm>
            <a:off x="1097280" y="1429789"/>
            <a:ext cx="4015628" cy="4388505"/>
          </a:xfrm>
        </p:spPr>
        <p:txBody>
          <a:bodyPr vert="horz" lIns="0" tIns="45720" rIns="0" bIns="45720" rtlCol="0" anchor="t">
            <a:normAutofit/>
          </a:bodyPr>
          <a:lstStyle/>
          <a:p>
            <a:r>
              <a:rPr lang="en-US" sz="2800">
                <a:highlight>
                  <a:srgbClr val="FFFF00"/>
                </a:highlight>
                <a:ea typeface="Calibri"/>
                <a:cs typeface="Calibri"/>
              </a:rPr>
              <a:t>Group 1 presents Group 2</a:t>
            </a:r>
          </a:p>
          <a:p>
            <a:r>
              <a:rPr lang="en-US" sz="2800">
                <a:highlight>
                  <a:srgbClr val="FFFF00"/>
                </a:highlight>
                <a:ea typeface="Calibri"/>
                <a:cs typeface="Calibri"/>
              </a:rPr>
              <a:t>Group 3 presents Group 4</a:t>
            </a:r>
          </a:p>
          <a:p>
            <a:r>
              <a:rPr lang="en-US" sz="2800">
                <a:highlight>
                  <a:srgbClr val="FFFF00"/>
                </a:highlight>
                <a:ea typeface="Calibri"/>
                <a:cs typeface="Calibri"/>
              </a:rPr>
              <a:t>Group 5 presents Group 6</a:t>
            </a:r>
          </a:p>
          <a:p>
            <a:endParaRPr lang="en-US" sz="2800">
              <a:highlight>
                <a:srgbClr val="FFFF00"/>
              </a:highlight>
              <a:ea typeface="Calibri"/>
              <a:cs typeface="Calibri"/>
            </a:endParaRPr>
          </a:p>
          <a:p>
            <a:r>
              <a:rPr lang="en-US" sz="2800">
                <a:ea typeface="Calibri"/>
                <a:cs typeface="Calibri"/>
              </a:rPr>
              <a:t>Then, reverse! </a:t>
            </a:r>
          </a:p>
          <a:p>
            <a:endParaRPr lang="en-US" sz="2800">
              <a:ea typeface="Calibri"/>
              <a:cs typeface="Calibri"/>
            </a:endParaRPr>
          </a:p>
          <a:p>
            <a:endParaRPr lang="en-US">
              <a:highlight>
                <a:srgbClr val="FFFF00"/>
              </a:highlight>
              <a:ea typeface="Calibri" panose="020F0502020204030204"/>
              <a:cs typeface="Calibri"/>
            </a:endParaRPr>
          </a:p>
        </p:txBody>
      </p:sp>
      <p:pic>
        <p:nvPicPr>
          <p:cNvPr id="7" name="Picture 7" descr="Free vector graphic: Arrow, Refresh, Down, Up, Blue - Free ...">
            <a:extLst>
              <a:ext uri="{FF2B5EF4-FFF2-40B4-BE49-F238E27FC236}">
                <a16:creationId xmlns:a16="http://schemas.microsoft.com/office/drawing/2014/main" id="{423E8905-A646-5FA4-B308-3B30EA1E6001}"/>
              </a:ext>
            </a:extLst>
          </p:cNvPr>
          <p:cNvPicPr>
            <a:picLocks noChangeAspect="1"/>
          </p:cNvPicPr>
          <p:nvPr/>
        </p:nvPicPr>
        <p:blipFill>
          <a:blip r:embed="rId5"/>
          <a:stretch>
            <a:fillRect/>
          </a:stretch>
        </p:blipFill>
        <p:spPr>
          <a:xfrm rot="5820000">
            <a:off x="3732274" y="4710382"/>
            <a:ext cx="883919" cy="881568"/>
          </a:xfrm>
          <a:prstGeom prst="rect">
            <a:avLst/>
          </a:prstGeom>
        </p:spPr>
      </p:pic>
    </p:spTree>
    <p:extLst>
      <p:ext uri="{BB962C8B-B14F-4D97-AF65-F5344CB8AC3E}">
        <p14:creationId xmlns:p14="http://schemas.microsoft.com/office/powerpoint/2010/main" val="38933239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indoor, toy, decorated&#10;&#10;Description automatically generated">
            <a:extLst>
              <a:ext uri="{FF2B5EF4-FFF2-40B4-BE49-F238E27FC236}">
                <a16:creationId xmlns:a16="http://schemas.microsoft.com/office/drawing/2014/main" id="{FEBC5E64-FFE4-469C-440D-C9701619C26D}"/>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5638800" y="597916"/>
            <a:ext cx="6278880" cy="5235448"/>
          </a:xfrm>
          <a:prstGeom prst="rect">
            <a:avLst/>
          </a:prstGeom>
        </p:spPr>
      </p:pic>
      <p:sp>
        <p:nvSpPr>
          <p:cNvPr id="2" name="Title 1">
            <a:extLst>
              <a:ext uri="{FF2B5EF4-FFF2-40B4-BE49-F238E27FC236}">
                <a16:creationId xmlns:a16="http://schemas.microsoft.com/office/drawing/2014/main" id="{560F077C-8E97-05BC-82A6-C463ED152111}"/>
              </a:ext>
            </a:extLst>
          </p:cNvPr>
          <p:cNvSpPr>
            <a:spLocks noGrp="1"/>
          </p:cNvSpPr>
          <p:nvPr>
            <p:ph type="title"/>
          </p:nvPr>
        </p:nvSpPr>
        <p:spPr>
          <a:xfrm>
            <a:off x="463666" y="-87140"/>
            <a:ext cx="10058400" cy="1115477"/>
          </a:xfrm>
        </p:spPr>
        <p:txBody>
          <a:bodyPr/>
          <a:lstStyle/>
          <a:p>
            <a:r>
              <a:rPr lang="en-US">
                <a:cs typeface="Calibri Light"/>
              </a:rPr>
              <a:t>Group Presentations-Roles</a:t>
            </a:r>
            <a:endParaRPr lang="en-US"/>
          </a:p>
        </p:txBody>
      </p:sp>
      <p:sp>
        <p:nvSpPr>
          <p:cNvPr id="3" name="Content Placeholder 2">
            <a:extLst>
              <a:ext uri="{FF2B5EF4-FFF2-40B4-BE49-F238E27FC236}">
                <a16:creationId xmlns:a16="http://schemas.microsoft.com/office/drawing/2014/main" id="{BB454F55-FEE9-2B91-7B1A-4C45F390A0E0}"/>
              </a:ext>
            </a:extLst>
          </p:cNvPr>
          <p:cNvSpPr>
            <a:spLocks noGrp="1"/>
          </p:cNvSpPr>
          <p:nvPr>
            <p:ph idx="1"/>
          </p:nvPr>
        </p:nvSpPr>
        <p:spPr>
          <a:xfrm>
            <a:off x="619760" y="1226589"/>
            <a:ext cx="5019040" cy="4754265"/>
          </a:xfrm>
        </p:spPr>
        <p:txBody>
          <a:bodyPr vert="horz" lIns="0" tIns="45720" rIns="0" bIns="45720" rtlCol="0" anchor="t">
            <a:normAutofit fontScale="92500" lnSpcReduction="20000"/>
          </a:bodyPr>
          <a:lstStyle/>
          <a:p>
            <a:r>
              <a:rPr lang="en-US" sz="2800" u="sng">
                <a:ea typeface="Calibri" panose="020F0502020204030204"/>
                <a:cs typeface="Calibri"/>
              </a:rPr>
              <a:t>Union</a:t>
            </a:r>
          </a:p>
          <a:p>
            <a:r>
              <a:rPr lang="en-US" sz="2800">
                <a:ea typeface="Calibri" panose="020F0502020204030204"/>
                <a:cs typeface="Calibri"/>
              </a:rPr>
              <a:t>Person 1: Advocate-presents the case (person w/least experience presenting)</a:t>
            </a:r>
            <a:endParaRPr lang="en-US"/>
          </a:p>
          <a:p>
            <a:r>
              <a:rPr lang="en-US" sz="2800">
                <a:ea typeface="Calibri" panose="020F0502020204030204"/>
                <a:cs typeface="Calibri"/>
              </a:rPr>
              <a:t>Person 2: Grievant</a:t>
            </a:r>
          </a:p>
          <a:p>
            <a:r>
              <a:rPr lang="en-US" sz="2800">
                <a:ea typeface="Calibri" panose="020F0502020204030204"/>
                <a:cs typeface="Calibri"/>
              </a:rPr>
              <a:t>Person 3: Building Rep.</a:t>
            </a:r>
          </a:p>
          <a:p>
            <a:endParaRPr lang="en-US" sz="2800">
              <a:ea typeface="Calibri" panose="020F0502020204030204"/>
              <a:cs typeface="Calibri"/>
            </a:endParaRPr>
          </a:p>
          <a:p>
            <a:r>
              <a:rPr lang="en-US" sz="2800" u="sng">
                <a:ea typeface="Calibri" panose="020F0502020204030204"/>
                <a:cs typeface="Calibri"/>
              </a:rPr>
              <a:t>District</a:t>
            </a:r>
          </a:p>
          <a:p>
            <a:r>
              <a:rPr lang="en-US" sz="2800">
                <a:ea typeface="Calibri" panose="020F0502020204030204"/>
                <a:cs typeface="Calibri"/>
              </a:rPr>
              <a:t>Person 1: Superintendent</a:t>
            </a:r>
          </a:p>
          <a:p>
            <a:r>
              <a:rPr lang="en-US" sz="2800">
                <a:ea typeface="Calibri" panose="020F0502020204030204"/>
                <a:cs typeface="Calibri"/>
              </a:rPr>
              <a:t>Person 2: Asst. Superintendent</a:t>
            </a:r>
          </a:p>
          <a:p>
            <a:r>
              <a:rPr lang="en-US" sz="2800">
                <a:ea typeface="Calibri" panose="020F0502020204030204"/>
                <a:cs typeface="Calibri"/>
              </a:rPr>
              <a:t>Person 3: Supervisor/Principal</a:t>
            </a:r>
          </a:p>
          <a:p>
            <a:endParaRPr lang="en-US" sz="2800">
              <a:ea typeface="Calibri" panose="020F0502020204030204"/>
              <a:cs typeface="Calibri"/>
            </a:endParaRPr>
          </a:p>
          <a:p>
            <a:endParaRPr lang="en-US" sz="2800">
              <a:ea typeface="Calibri" panose="020F0502020204030204"/>
              <a:cs typeface="Calibri"/>
            </a:endParaRPr>
          </a:p>
          <a:p>
            <a:endParaRPr lang="en-US">
              <a:highlight>
                <a:srgbClr val="FFFF00"/>
              </a:highlight>
              <a:ea typeface="Calibri" panose="020F0502020204030204"/>
              <a:cs typeface="Calibri"/>
            </a:endParaRPr>
          </a:p>
        </p:txBody>
      </p:sp>
    </p:spTree>
    <p:extLst>
      <p:ext uri="{BB962C8B-B14F-4D97-AF65-F5344CB8AC3E}">
        <p14:creationId xmlns:p14="http://schemas.microsoft.com/office/powerpoint/2010/main" val="8588809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indoor, toy, decorated&#10;&#10;Description automatically generated">
            <a:extLst>
              <a:ext uri="{FF2B5EF4-FFF2-40B4-BE49-F238E27FC236}">
                <a16:creationId xmlns:a16="http://schemas.microsoft.com/office/drawing/2014/main" id="{FEBC5E64-FFE4-469C-440D-C9701619C26D}"/>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629920" y="1278636"/>
            <a:ext cx="5313680" cy="4432808"/>
          </a:xfrm>
          <a:prstGeom prst="rect">
            <a:avLst/>
          </a:prstGeom>
        </p:spPr>
      </p:pic>
      <p:sp>
        <p:nvSpPr>
          <p:cNvPr id="2" name="Title 1">
            <a:extLst>
              <a:ext uri="{FF2B5EF4-FFF2-40B4-BE49-F238E27FC236}">
                <a16:creationId xmlns:a16="http://schemas.microsoft.com/office/drawing/2014/main" id="{560F077C-8E97-05BC-82A6-C463ED152111}"/>
              </a:ext>
            </a:extLst>
          </p:cNvPr>
          <p:cNvSpPr>
            <a:spLocks noGrp="1"/>
          </p:cNvSpPr>
          <p:nvPr>
            <p:ph type="title"/>
          </p:nvPr>
        </p:nvSpPr>
        <p:spPr>
          <a:xfrm>
            <a:off x="463666" y="-87140"/>
            <a:ext cx="10058400" cy="1115477"/>
          </a:xfrm>
        </p:spPr>
        <p:txBody>
          <a:bodyPr/>
          <a:lstStyle/>
          <a:p>
            <a:r>
              <a:rPr lang="en-US">
                <a:cs typeface="Calibri Light"/>
              </a:rPr>
              <a:t>Group Presentations-Debrief</a:t>
            </a:r>
            <a:endParaRPr lang="en-US"/>
          </a:p>
        </p:txBody>
      </p:sp>
      <p:sp>
        <p:nvSpPr>
          <p:cNvPr id="3" name="Content Placeholder 2">
            <a:extLst>
              <a:ext uri="{FF2B5EF4-FFF2-40B4-BE49-F238E27FC236}">
                <a16:creationId xmlns:a16="http://schemas.microsoft.com/office/drawing/2014/main" id="{BB454F55-FEE9-2B91-7B1A-4C45F390A0E0}"/>
              </a:ext>
            </a:extLst>
          </p:cNvPr>
          <p:cNvSpPr>
            <a:spLocks noGrp="1"/>
          </p:cNvSpPr>
          <p:nvPr>
            <p:ph idx="1"/>
          </p:nvPr>
        </p:nvSpPr>
        <p:spPr>
          <a:xfrm>
            <a:off x="6146800" y="1419629"/>
            <a:ext cx="5679440" cy="4683145"/>
          </a:xfrm>
        </p:spPr>
        <p:txBody>
          <a:bodyPr vert="horz" lIns="0" tIns="45720" rIns="0" bIns="45720" rtlCol="0" anchor="t">
            <a:normAutofit/>
          </a:bodyPr>
          <a:lstStyle/>
          <a:p>
            <a:r>
              <a:rPr lang="en-US" sz="2800">
                <a:ea typeface="Calibri" panose="020F0502020204030204"/>
                <a:cs typeface="Calibri"/>
              </a:rPr>
              <a:t>What did you take away from listening to your partner group's presentation? </a:t>
            </a:r>
            <a:endParaRPr lang="en-US"/>
          </a:p>
          <a:p>
            <a:endParaRPr lang="en-US" sz="2800">
              <a:ea typeface="Calibri" panose="020F0502020204030204"/>
              <a:cs typeface="Calibri"/>
            </a:endParaRPr>
          </a:p>
          <a:p>
            <a:r>
              <a:rPr lang="en-US" sz="2800">
                <a:ea typeface="Calibri" panose="020F0502020204030204"/>
                <a:cs typeface="Calibri"/>
              </a:rPr>
              <a:t>What was challenging as a presenter? </a:t>
            </a:r>
          </a:p>
          <a:p>
            <a:endParaRPr lang="en-US" sz="2800">
              <a:ea typeface="Calibri" panose="020F0502020204030204"/>
              <a:cs typeface="Calibri"/>
            </a:endParaRPr>
          </a:p>
          <a:p>
            <a:r>
              <a:rPr lang="en-US" sz="2800">
                <a:ea typeface="Calibri" panose="020F0502020204030204"/>
                <a:cs typeface="Calibri"/>
              </a:rPr>
              <a:t>If you were doing this for real, how many workers would be involved on the union side? </a:t>
            </a:r>
          </a:p>
          <a:p>
            <a:endParaRPr lang="en-US" sz="2800">
              <a:ea typeface="Calibri" panose="020F0502020204030204"/>
              <a:cs typeface="Calibri"/>
            </a:endParaRPr>
          </a:p>
          <a:p>
            <a:endParaRPr lang="en-US" sz="2800">
              <a:ea typeface="Calibri" panose="020F0502020204030204"/>
              <a:cs typeface="Calibri"/>
            </a:endParaRPr>
          </a:p>
          <a:p>
            <a:endParaRPr lang="en-US" sz="2800">
              <a:ea typeface="Calibri" panose="020F0502020204030204"/>
              <a:cs typeface="Calibri"/>
            </a:endParaRPr>
          </a:p>
          <a:p>
            <a:endParaRPr lang="en-US" sz="2800">
              <a:ea typeface="Calibri" panose="020F0502020204030204"/>
              <a:cs typeface="Calibri"/>
            </a:endParaRPr>
          </a:p>
          <a:p>
            <a:endParaRPr lang="en-US" sz="2800">
              <a:ea typeface="Calibri" panose="020F0502020204030204"/>
              <a:cs typeface="Calibri"/>
            </a:endParaRPr>
          </a:p>
          <a:p>
            <a:endParaRPr lang="en-US">
              <a:highlight>
                <a:srgbClr val="FFFF00"/>
              </a:highlight>
              <a:ea typeface="Calibri" panose="020F0502020204030204"/>
              <a:cs typeface="Calibri"/>
            </a:endParaRPr>
          </a:p>
        </p:txBody>
      </p:sp>
    </p:spTree>
    <p:extLst>
      <p:ext uri="{BB962C8B-B14F-4D97-AF65-F5344CB8AC3E}">
        <p14:creationId xmlns:p14="http://schemas.microsoft.com/office/powerpoint/2010/main" val="23114684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885674" y="320178"/>
            <a:ext cx="5496274" cy="4687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995680" y="1307869"/>
            <a:ext cx="5858324" cy="4845705"/>
          </a:xfrm>
        </p:spPr>
        <p:txBody>
          <a:bodyPr vert="horz" lIns="0" tIns="45720" rIns="0" bIns="45720" rtlCol="0" anchor="t">
            <a:normAutofit lnSpcReduction="10000"/>
          </a:bodyPr>
          <a:lstStyle/>
          <a:p>
            <a:r>
              <a:rPr lang="en-US" sz="3600"/>
              <a:t>Know your grievance procedure. </a:t>
            </a:r>
            <a:endParaRPr lang="en-US"/>
          </a:p>
          <a:p>
            <a:r>
              <a:rPr lang="en-US" sz="3600">
                <a:ea typeface="Calibri"/>
                <a:cs typeface="Calibri"/>
              </a:rPr>
              <a:t>Use your grievance procedure.</a:t>
            </a:r>
          </a:p>
          <a:p>
            <a:r>
              <a:rPr lang="en-US" sz="3600">
                <a:ea typeface="Calibri"/>
                <a:cs typeface="Calibri"/>
              </a:rPr>
              <a:t>Know how to analyze your CBA/policy.</a:t>
            </a:r>
          </a:p>
          <a:p>
            <a:r>
              <a:rPr lang="en-US" sz="3600">
                <a:ea typeface="Calibri"/>
                <a:cs typeface="Calibri"/>
              </a:rPr>
              <a:t>Connect as many workers as possible to the work of the union, including grievance work.</a:t>
            </a:r>
            <a:endParaRPr lang="en-US"/>
          </a:p>
          <a:p>
            <a:endParaRPr lang="en-US" sz="3600">
              <a:ea typeface="Calibri"/>
              <a:cs typeface="Calibri"/>
            </a:endParaRPr>
          </a:p>
          <a:p>
            <a:endParaRPr lang="en-US">
              <a:ea typeface="Calibri" panose="020F0502020204030204"/>
              <a:cs typeface="Calibri" panose="020F0502020204030204"/>
            </a:endParaRPr>
          </a:p>
        </p:txBody>
      </p:sp>
    </p:spTree>
    <p:extLst>
      <p:ext uri="{BB962C8B-B14F-4D97-AF65-F5344CB8AC3E}">
        <p14:creationId xmlns:p14="http://schemas.microsoft.com/office/powerpoint/2010/main" val="24243143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solidFill>
                  <a:schemeClr val="tx1"/>
                </a:solidFill>
              </a:rPr>
              <a:t>Preparing for </a:t>
            </a:r>
            <a:r>
              <a:rPr lang="en-US"/>
              <a:t/>
            </a:r>
            <a:br>
              <a:rPr lang="en-US"/>
            </a:br>
            <a:r>
              <a:rPr lang="en-US">
                <a:solidFill>
                  <a:schemeClr val="tx1"/>
                </a:solidFill>
              </a:rPr>
              <a:t>School Board Hearings...</a:t>
            </a:r>
            <a:r>
              <a:rPr lang="en-US"/>
              <a:t/>
            </a:r>
            <a:br>
              <a:rPr lang="en-US"/>
            </a:br>
            <a:endParaRPr lang="en-US" i="1">
              <a:solidFill>
                <a:schemeClr val="tx1"/>
              </a:solidFill>
              <a:cs typeface="Calibri Light"/>
            </a:endParaRPr>
          </a:p>
        </p:txBody>
      </p:sp>
    </p:spTree>
    <p:extLst>
      <p:ext uri="{BB962C8B-B14F-4D97-AF65-F5344CB8AC3E}">
        <p14:creationId xmlns:p14="http://schemas.microsoft.com/office/powerpoint/2010/main" val="32851018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24AB7-11F0-8D50-731C-9DB81AD9A461}"/>
              </a:ext>
            </a:extLst>
          </p:cNvPr>
          <p:cNvSpPr>
            <a:spLocks noGrp="1"/>
          </p:cNvSpPr>
          <p:nvPr>
            <p:ph type="title"/>
          </p:nvPr>
        </p:nvSpPr>
        <p:spPr/>
        <p:txBody>
          <a:bodyPr/>
          <a:lstStyle/>
          <a:p>
            <a:r>
              <a:rPr lang="en-US" i="1">
                <a:solidFill>
                  <a:schemeClr val="tx1"/>
                </a:solidFill>
                <a:ea typeface="+mj-lt"/>
                <a:cs typeface="+mj-lt"/>
              </a:rPr>
              <a:t>Charles</a:t>
            </a:r>
            <a:endParaRPr lang="en-US">
              <a:solidFill>
                <a:schemeClr val="tx1"/>
              </a:solidFill>
            </a:endParaRPr>
          </a:p>
        </p:txBody>
      </p:sp>
      <p:sp>
        <p:nvSpPr>
          <p:cNvPr id="3" name="Text Placeholder 2">
            <a:extLst>
              <a:ext uri="{FF2B5EF4-FFF2-40B4-BE49-F238E27FC236}">
                <a16:creationId xmlns:a16="http://schemas.microsoft.com/office/drawing/2014/main" id="{57B1B336-6E87-017D-B264-52180F386CE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485976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F89D-295D-1103-345B-A9FF7BDB10B5}"/>
              </a:ext>
            </a:extLst>
          </p:cNvPr>
          <p:cNvSpPr>
            <a:spLocks noGrp="1"/>
          </p:cNvSpPr>
          <p:nvPr>
            <p:ph type="title"/>
          </p:nvPr>
        </p:nvSpPr>
        <p:spPr>
          <a:xfrm>
            <a:off x="7585826" y="1081260"/>
            <a:ext cx="3881120" cy="4376837"/>
          </a:xfrm>
        </p:spPr>
        <p:txBody>
          <a:bodyPr vert="horz" lIns="91440" tIns="45720" rIns="91440" bIns="45720" rtlCol="0" anchor="ctr">
            <a:normAutofit/>
          </a:bodyPr>
          <a:lstStyle/>
          <a:p>
            <a:r>
              <a:rPr lang="en-US" b="1">
                <a:ea typeface="Calibri Light"/>
                <a:cs typeface="Calibri Light"/>
              </a:rPr>
              <a:t>School Board Hearing Common Format</a:t>
            </a:r>
          </a:p>
        </p:txBody>
      </p:sp>
      <p:pic>
        <p:nvPicPr>
          <p:cNvPr id="7" name="Picture 7" descr="A picture containing table&#10;&#10;Description automatically generated">
            <a:extLst>
              <a:ext uri="{FF2B5EF4-FFF2-40B4-BE49-F238E27FC236}">
                <a16:creationId xmlns:a16="http://schemas.microsoft.com/office/drawing/2014/main" id="{77902C34-BB7F-A67C-3E0A-3DA59098A995}"/>
              </a:ext>
            </a:extLst>
          </p:cNvPr>
          <p:cNvPicPr>
            <a:picLocks noGrp="1" noChangeAspect="1"/>
          </p:cNvPicPr>
          <p:nvPr>
            <p:ph idx="1"/>
          </p:nvPr>
        </p:nvPicPr>
        <p:blipFill>
          <a:blip r:embed="rId3"/>
          <a:stretch>
            <a:fillRect/>
          </a:stretch>
        </p:blipFill>
        <p:spPr>
          <a:xfrm>
            <a:off x="-339360" y="-2771"/>
            <a:ext cx="6338606" cy="6857385"/>
          </a:xfrm>
        </p:spPr>
      </p:pic>
    </p:spTree>
    <p:extLst>
      <p:ext uri="{BB962C8B-B14F-4D97-AF65-F5344CB8AC3E}">
        <p14:creationId xmlns:p14="http://schemas.microsoft.com/office/powerpoint/2010/main" val="8701882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338BA6-88B9-4D46-AEB2-3351360359DC}"/>
              </a:ext>
            </a:extLst>
          </p:cNvPr>
          <p:cNvSpPr>
            <a:spLocks noGrp="1"/>
          </p:cNvSpPr>
          <p:nvPr>
            <p:ph type="title"/>
          </p:nvPr>
        </p:nvSpPr>
        <p:spPr/>
        <p:txBody>
          <a:bodyPr>
            <a:normAutofit/>
          </a:bodyPr>
          <a:lstStyle/>
          <a:p>
            <a:r>
              <a:rPr lang="en-US"/>
              <a:t>Writing an Opening Statement</a:t>
            </a:r>
          </a:p>
        </p:txBody>
      </p:sp>
      <p:sp>
        <p:nvSpPr>
          <p:cNvPr id="10243" name="Subtitle 2">
            <a:extLst>
              <a:ext uri="{FF2B5EF4-FFF2-40B4-BE49-F238E27FC236}">
                <a16:creationId xmlns:a16="http://schemas.microsoft.com/office/drawing/2014/main" id="{27206134-B6AC-48D1-B1C3-B5BBF852736E}"/>
              </a:ext>
            </a:extLst>
          </p:cNvPr>
          <p:cNvSpPr>
            <a:spLocks noGrp="1"/>
          </p:cNvSpPr>
          <p:nvPr>
            <p:ph type="body" idx="1"/>
          </p:nvPr>
        </p:nvSpPr>
        <p:spPr/>
        <p:txBody>
          <a:bodyPr>
            <a:normAutofit/>
          </a:bodyPr>
          <a:lstStyle/>
          <a:p>
            <a:r>
              <a:rPr lang="en-US" altLang="en-US">
                <a:solidFill>
                  <a:schemeClr val="tx1">
                    <a:lumMod val="85000"/>
                    <a:lumOff val="15000"/>
                  </a:schemeClr>
                </a:solidFill>
              </a:rPr>
              <a:t> </a:t>
            </a:r>
          </a:p>
        </p:txBody>
      </p:sp>
    </p:spTree>
    <p:extLst>
      <p:ext uri="{BB962C8B-B14F-4D97-AF65-F5344CB8AC3E}">
        <p14:creationId xmlns:p14="http://schemas.microsoft.com/office/powerpoint/2010/main" val="1695780398"/>
      </p:ext>
    </p:extLst>
  </p:cSld>
  <p:clrMapOvr>
    <a:masterClrMapping/>
  </p:clrMapOvr>
  <p:transition>
    <p:cover dir="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Logo&#10;&#10;Description automatically generated">
            <a:extLst>
              <a:ext uri="{FF2B5EF4-FFF2-40B4-BE49-F238E27FC236}">
                <a16:creationId xmlns:a16="http://schemas.microsoft.com/office/drawing/2014/main" id="{3A5E9591-303E-A9B1-779A-9DFE3944F198}"/>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3195320" y="901192"/>
            <a:ext cx="8991600" cy="5238496"/>
          </a:xfrm>
          <a:prstGeom prst="rect">
            <a:avLst/>
          </a:prstGeom>
        </p:spPr>
      </p:pic>
      <p:sp>
        <p:nvSpPr>
          <p:cNvPr id="2" name="Title 1">
            <a:extLst>
              <a:ext uri="{FF2B5EF4-FFF2-40B4-BE49-F238E27FC236}">
                <a16:creationId xmlns:a16="http://schemas.microsoft.com/office/drawing/2014/main" id="{582BCDC5-4CB9-42E7-D19C-B270690671F0}"/>
              </a:ext>
            </a:extLst>
          </p:cNvPr>
          <p:cNvSpPr>
            <a:spLocks noGrp="1"/>
          </p:cNvSpPr>
          <p:nvPr>
            <p:ph type="title"/>
          </p:nvPr>
        </p:nvSpPr>
        <p:spPr/>
        <p:txBody>
          <a:bodyPr/>
          <a:lstStyle/>
          <a:p>
            <a:r>
              <a:rPr lang="en-US">
                <a:ea typeface="Calibri Light"/>
                <a:cs typeface="Calibri Light"/>
              </a:rPr>
              <a:t>Opening Statement</a:t>
            </a:r>
            <a:endParaRPr lang="en-US"/>
          </a:p>
        </p:txBody>
      </p:sp>
      <p:sp>
        <p:nvSpPr>
          <p:cNvPr id="3" name="Content Placeholder 2">
            <a:extLst>
              <a:ext uri="{FF2B5EF4-FFF2-40B4-BE49-F238E27FC236}">
                <a16:creationId xmlns:a16="http://schemas.microsoft.com/office/drawing/2014/main" id="{B3D1E7D6-DF13-52D7-63A7-BF15116DDF7F}"/>
              </a:ext>
            </a:extLst>
          </p:cNvPr>
          <p:cNvSpPr>
            <a:spLocks noGrp="1"/>
          </p:cNvSpPr>
          <p:nvPr>
            <p:ph idx="1"/>
          </p:nvPr>
        </p:nvSpPr>
        <p:spPr>
          <a:xfrm>
            <a:off x="1188720" y="1572029"/>
            <a:ext cx="4460240" cy="4083705"/>
          </a:xfrm>
        </p:spPr>
        <p:txBody>
          <a:bodyPr vert="horz" lIns="0" tIns="45720" rIns="0" bIns="45720" rtlCol="0" anchor="t">
            <a:normAutofit/>
          </a:bodyPr>
          <a:lstStyle/>
          <a:p>
            <a:r>
              <a:rPr lang="en-US" sz="2800">
                <a:ea typeface="Calibri"/>
                <a:cs typeface="Calibri"/>
              </a:rPr>
              <a:t>Provides a roadmap for the School Board and Hearing Officer</a:t>
            </a:r>
          </a:p>
        </p:txBody>
      </p:sp>
    </p:spTree>
    <p:extLst>
      <p:ext uri="{BB962C8B-B14F-4D97-AF65-F5344CB8AC3E}">
        <p14:creationId xmlns:p14="http://schemas.microsoft.com/office/powerpoint/2010/main" val="35922408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09CF-386C-2A80-DC0C-DDB940C00DA1}"/>
              </a:ext>
            </a:extLst>
          </p:cNvPr>
          <p:cNvSpPr>
            <a:spLocks noGrp="1"/>
          </p:cNvSpPr>
          <p:nvPr>
            <p:ph type="title"/>
          </p:nvPr>
        </p:nvSpPr>
        <p:spPr>
          <a:xfrm>
            <a:off x="772160" y="-89317"/>
            <a:ext cx="10058400" cy="932597"/>
          </a:xfrm>
        </p:spPr>
        <p:txBody>
          <a:bodyPr>
            <a:normAutofit/>
          </a:bodyPr>
          <a:lstStyle/>
          <a:p>
            <a:r>
              <a:rPr lang="en-US">
                <a:ea typeface="Calibri Light"/>
                <a:cs typeface="Calibri Light"/>
              </a:rPr>
              <a:t>A Good Opening Statement</a:t>
            </a:r>
            <a:endParaRPr lang="en-US"/>
          </a:p>
        </p:txBody>
      </p:sp>
      <p:graphicFrame>
        <p:nvGraphicFramePr>
          <p:cNvPr id="5" name="Content Placeholder 2">
            <a:extLst>
              <a:ext uri="{FF2B5EF4-FFF2-40B4-BE49-F238E27FC236}">
                <a16:creationId xmlns:a16="http://schemas.microsoft.com/office/drawing/2014/main" id="{1C60A9A0-1D17-B16E-29C7-A454DDFA498F}"/>
              </a:ext>
            </a:extLst>
          </p:cNvPr>
          <p:cNvGraphicFramePr>
            <a:graphicFrameLocks noGrp="1"/>
          </p:cNvGraphicFramePr>
          <p:nvPr>
            <p:ph idx="1"/>
            <p:extLst>
              <p:ext uri="{D42A27DB-BD31-4B8C-83A1-F6EECF244321}">
                <p14:modId xmlns:p14="http://schemas.microsoft.com/office/powerpoint/2010/main" val="3468216199"/>
              </p:ext>
            </p:extLst>
          </p:nvPr>
        </p:nvGraphicFramePr>
        <p:xfrm>
          <a:off x="436563" y="930115"/>
          <a:ext cx="11023600" cy="538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52001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09CF-386C-2A80-DC0C-DDB940C00DA1}"/>
              </a:ext>
            </a:extLst>
          </p:cNvPr>
          <p:cNvSpPr>
            <a:spLocks noGrp="1"/>
          </p:cNvSpPr>
          <p:nvPr>
            <p:ph type="title"/>
          </p:nvPr>
        </p:nvSpPr>
        <p:spPr>
          <a:xfrm>
            <a:off x="477520" y="-109637"/>
            <a:ext cx="10058400" cy="932597"/>
          </a:xfrm>
        </p:spPr>
        <p:txBody>
          <a:bodyPr>
            <a:normAutofit/>
          </a:bodyPr>
          <a:lstStyle/>
          <a:p>
            <a:r>
              <a:rPr lang="en-US">
                <a:ea typeface="Calibri Light"/>
                <a:cs typeface="Calibri Light"/>
              </a:rPr>
              <a:t>A Good Opening Statement, cont.</a:t>
            </a:r>
            <a:endParaRPr lang="en-US"/>
          </a:p>
        </p:txBody>
      </p:sp>
      <p:graphicFrame>
        <p:nvGraphicFramePr>
          <p:cNvPr id="5" name="Content Placeholder 2">
            <a:extLst>
              <a:ext uri="{FF2B5EF4-FFF2-40B4-BE49-F238E27FC236}">
                <a16:creationId xmlns:a16="http://schemas.microsoft.com/office/drawing/2014/main" id="{1C60A9A0-1D17-B16E-29C7-A454DDFA498F}"/>
              </a:ext>
            </a:extLst>
          </p:cNvPr>
          <p:cNvGraphicFramePr>
            <a:graphicFrameLocks noGrp="1"/>
          </p:cNvGraphicFramePr>
          <p:nvPr>
            <p:ph idx="1"/>
            <p:extLst>
              <p:ext uri="{D42A27DB-BD31-4B8C-83A1-F6EECF244321}">
                <p14:modId xmlns:p14="http://schemas.microsoft.com/office/powerpoint/2010/main" val="2669203009"/>
              </p:ext>
            </p:extLst>
          </p:nvPr>
        </p:nvGraphicFramePr>
        <p:xfrm>
          <a:off x="619443" y="879315"/>
          <a:ext cx="10962640" cy="543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91982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382A4-7895-455F-00CD-34B38A0F5F2A}"/>
              </a:ext>
            </a:extLst>
          </p:cNvPr>
          <p:cNvSpPr>
            <a:spLocks noGrp="1"/>
          </p:cNvSpPr>
          <p:nvPr>
            <p:ph type="title"/>
          </p:nvPr>
        </p:nvSpPr>
        <p:spPr>
          <a:xfrm>
            <a:off x="1063662" y="-4750"/>
            <a:ext cx="10058400" cy="1450757"/>
          </a:xfrm>
        </p:spPr>
        <p:txBody>
          <a:bodyPr>
            <a:normAutofit/>
          </a:bodyPr>
          <a:lstStyle/>
          <a:p>
            <a:r>
              <a:rPr lang="en-US">
                <a:cs typeface="Calibri Light"/>
              </a:rPr>
              <a:t>Write your Opening Statement </a:t>
            </a:r>
            <a:endParaRPr lang="en-US"/>
          </a:p>
        </p:txBody>
      </p:sp>
      <p:sp>
        <p:nvSpPr>
          <p:cNvPr id="3" name="Content Placeholder 2">
            <a:extLst>
              <a:ext uri="{FF2B5EF4-FFF2-40B4-BE49-F238E27FC236}">
                <a16:creationId xmlns:a16="http://schemas.microsoft.com/office/drawing/2014/main" id="{49437570-6208-2A7C-BD92-36AE6EC805E2}"/>
              </a:ext>
            </a:extLst>
          </p:cNvPr>
          <p:cNvSpPr>
            <a:spLocks noGrp="1"/>
          </p:cNvSpPr>
          <p:nvPr>
            <p:ph idx="1"/>
          </p:nvPr>
        </p:nvSpPr>
        <p:spPr>
          <a:xfrm>
            <a:off x="1724809" y="2753410"/>
            <a:ext cx="5827457" cy="3115684"/>
          </a:xfrm>
        </p:spPr>
        <p:txBody>
          <a:bodyPr vert="horz" lIns="0" tIns="45720" rIns="0" bIns="45720" rtlCol="0" anchor="t">
            <a:normAutofit/>
          </a:bodyPr>
          <a:lstStyle/>
          <a:p>
            <a:r>
              <a:rPr lang="en-US" sz="3200">
                <a:cs typeface="Calibri"/>
              </a:rPr>
              <a:t>15 minutes to write your draft opening statement</a:t>
            </a:r>
          </a:p>
        </p:txBody>
      </p:sp>
      <p:pic>
        <p:nvPicPr>
          <p:cNvPr id="4" name="Picture 4" descr="A picture containing red, statue&#10;&#10;Description automatically generated">
            <a:extLst>
              <a:ext uri="{FF2B5EF4-FFF2-40B4-BE49-F238E27FC236}">
                <a16:creationId xmlns:a16="http://schemas.microsoft.com/office/drawing/2014/main" id="{81FE479C-EA9B-B741-B183-61FD2A2B43E4}"/>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9677"/>
          <a:stretch/>
        </p:blipFill>
        <p:spPr>
          <a:xfrm>
            <a:off x="7415453" y="1916318"/>
            <a:ext cx="3740226" cy="4143364"/>
          </a:xfrm>
          <a:prstGeom prst="rect">
            <a:avLst/>
          </a:prstGeom>
        </p:spPr>
      </p:pic>
    </p:spTree>
    <p:extLst>
      <p:ext uri="{BB962C8B-B14F-4D97-AF65-F5344CB8AC3E}">
        <p14:creationId xmlns:p14="http://schemas.microsoft.com/office/powerpoint/2010/main" val="41762606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picture containing red, statue&#10;&#10;Description automatically generated">
            <a:extLst>
              <a:ext uri="{FF2B5EF4-FFF2-40B4-BE49-F238E27FC236}">
                <a16:creationId xmlns:a16="http://schemas.microsoft.com/office/drawing/2014/main" id="{81FE479C-EA9B-B741-B183-61FD2A2B43E4}"/>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9677"/>
          <a:stretch/>
        </p:blipFill>
        <p:spPr>
          <a:xfrm>
            <a:off x="9017893" y="1994759"/>
            <a:ext cx="3258374" cy="3863217"/>
          </a:xfrm>
          <a:prstGeom prst="rect">
            <a:avLst/>
          </a:prstGeom>
        </p:spPr>
      </p:pic>
      <p:pic>
        <p:nvPicPr>
          <p:cNvPr id="5" name="Picture 4" descr="A picture containing red, statue&#10;&#10;Description automatically generated">
            <a:extLst>
              <a:ext uri="{FF2B5EF4-FFF2-40B4-BE49-F238E27FC236}">
                <a16:creationId xmlns:a16="http://schemas.microsoft.com/office/drawing/2014/main" id="{86CD63C1-6E54-4A6B-34AB-252A46A594D2}"/>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9677"/>
          <a:stretch/>
        </p:blipFill>
        <p:spPr>
          <a:xfrm flipH="1">
            <a:off x="330797" y="1994758"/>
            <a:ext cx="3263451" cy="3952865"/>
          </a:xfrm>
          <a:prstGeom prst="rect">
            <a:avLst/>
          </a:prstGeom>
        </p:spPr>
      </p:pic>
      <p:sp>
        <p:nvSpPr>
          <p:cNvPr id="2" name="Title 1">
            <a:extLst>
              <a:ext uri="{FF2B5EF4-FFF2-40B4-BE49-F238E27FC236}">
                <a16:creationId xmlns:a16="http://schemas.microsoft.com/office/drawing/2014/main" id="{B63382A4-7895-455F-00CD-34B38A0F5F2A}"/>
              </a:ext>
            </a:extLst>
          </p:cNvPr>
          <p:cNvSpPr>
            <a:spLocks noGrp="1"/>
          </p:cNvSpPr>
          <p:nvPr>
            <p:ph type="title"/>
          </p:nvPr>
        </p:nvSpPr>
        <p:spPr>
          <a:xfrm>
            <a:off x="402304" y="-4750"/>
            <a:ext cx="11582399" cy="1695172"/>
          </a:xfrm>
        </p:spPr>
        <p:txBody>
          <a:bodyPr>
            <a:normAutofit/>
          </a:bodyPr>
          <a:lstStyle/>
          <a:p>
            <a:r>
              <a:rPr lang="en-US">
                <a:cs typeface="Calibri Light"/>
              </a:rPr>
              <a:t>Pair Share: Opening Statement  use p. 10 of additional handout.</a:t>
            </a:r>
            <a:endParaRPr lang="en-US"/>
          </a:p>
        </p:txBody>
      </p:sp>
      <p:sp>
        <p:nvSpPr>
          <p:cNvPr id="3" name="Content Placeholder 2">
            <a:extLst>
              <a:ext uri="{FF2B5EF4-FFF2-40B4-BE49-F238E27FC236}">
                <a16:creationId xmlns:a16="http://schemas.microsoft.com/office/drawing/2014/main" id="{49437570-6208-2A7C-BD92-36AE6EC805E2}"/>
              </a:ext>
            </a:extLst>
          </p:cNvPr>
          <p:cNvSpPr>
            <a:spLocks noGrp="1"/>
          </p:cNvSpPr>
          <p:nvPr>
            <p:ph idx="1"/>
          </p:nvPr>
        </p:nvSpPr>
        <p:spPr>
          <a:xfrm>
            <a:off x="3674632" y="2193116"/>
            <a:ext cx="5099075" cy="3552713"/>
          </a:xfrm>
        </p:spPr>
        <p:txBody>
          <a:bodyPr vert="horz" lIns="0" tIns="45720" rIns="0" bIns="45720" rtlCol="0" anchor="t">
            <a:normAutofit/>
          </a:bodyPr>
          <a:lstStyle/>
          <a:p>
            <a:r>
              <a:rPr lang="en-US" sz="3200">
                <a:cs typeface="Calibri"/>
              </a:rPr>
              <a:t>Present your opening statement to a partner. </a:t>
            </a:r>
          </a:p>
          <a:p>
            <a:r>
              <a:rPr lang="en-US" sz="3200">
                <a:cs typeface="Calibri"/>
              </a:rPr>
              <a:t>Your partner will listen to see if you've touched the key points and ask good clarifying questions when finished. </a:t>
            </a:r>
          </a:p>
        </p:txBody>
      </p:sp>
    </p:spTree>
    <p:extLst>
      <p:ext uri="{BB962C8B-B14F-4D97-AF65-F5344CB8AC3E}">
        <p14:creationId xmlns:p14="http://schemas.microsoft.com/office/powerpoint/2010/main" val="1910781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B0314-EDCC-7661-5CE7-226C3CCA1152}"/>
              </a:ext>
            </a:extLst>
          </p:cNvPr>
          <p:cNvSpPr>
            <a:spLocks noGrp="1"/>
          </p:cNvSpPr>
          <p:nvPr>
            <p:ph type="title"/>
          </p:nvPr>
        </p:nvSpPr>
        <p:spPr>
          <a:xfrm>
            <a:off x="1097280" y="286603"/>
            <a:ext cx="10058400" cy="1450757"/>
          </a:xfrm>
        </p:spPr>
        <p:txBody>
          <a:bodyPr>
            <a:normAutofit/>
          </a:bodyPr>
          <a:lstStyle/>
          <a:p>
            <a:r>
              <a:rPr lang="en-US">
                <a:cs typeface="Calibri Light"/>
              </a:rPr>
              <a:t>Debrief-Opening Statements</a:t>
            </a:r>
            <a:endParaRPr lang="en-US"/>
          </a:p>
        </p:txBody>
      </p:sp>
      <p:pic>
        <p:nvPicPr>
          <p:cNvPr id="5" name="Picture 4" descr="A picture containing red, statue&#10;&#10;Description automatically generated">
            <a:extLst>
              <a:ext uri="{FF2B5EF4-FFF2-40B4-BE49-F238E27FC236}">
                <a16:creationId xmlns:a16="http://schemas.microsoft.com/office/drawing/2014/main" id="{6298DE8C-073A-1536-6B01-036A0F0F7735}"/>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10255" r="578"/>
          <a:stretch/>
        </p:blipFill>
        <p:spPr>
          <a:xfrm>
            <a:off x="1076432" y="1916318"/>
            <a:ext cx="3094997" cy="3471012"/>
          </a:xfrm>
          <a:prstGeom prst="rect">
            <a:avLst/>
          </a:prstGeom>
        </p:spPr>
      </p:pic>
      <p:sp>
        <p:nvSpPr>
          <p:cNvPr id="3" name="Content Placeholder 2">
            <a:extLst>
              <a:ext uri="{FF2B5EF4-FFF2-40B4-BE49-F238E27FC236}">
                <a16:creationId xmlns:a16="http://schemas.microsoft.com/office/drawing/2014/main" id="{3866893B-1A2B-D0BF-B1B5-EB9BD4965A14}"/>
              </a:ext>
            </a:extLst>
          </p:cNvPr>
          <p:cNvSpPr>
            <a:spLocks noGrp="1"/>
          </p:cNvSpPr>
          <p:nvPr>
            <p:ph idx="1"/>
          </p:nvPr>
        </p:nvSpPr>
        <p:spPr>
          <a:xfrm>
            <a:off x="4639733" y="2394822"/>
            <a:ext cx="6515947" cy="3474272"/>
          </a:xfrm>
        </p:spPr>
        <p:txBody>
          <a:bodyPr vert="horz" lIns="0" tIns="45720" rIns="0" bIns="45720" rtlCol="0" anchor="t">
            <a:normAutofit/>
          </a:bodyPr>
          <a:lstStyle/>
          <a:p>
            <a:r>
              <a:rPr lang="en-US" sz="2400">
                <a:cs typeface="Calibri"/>
              </a:rPr>
              <a:t>What was challenging about presenting this?</a:t>
            </a:r>
          </a:p>
          <a:p>
            <a:r>
              <a:rPr lang="en-US" sz="2400">
                <a:cs typeface="Calibri"/>
              </a:rPr>
              <a:t>What surprised you?</a:t>
            </a:r>
          </a:p>
          <a:p>
            <a:r>
              <a:rPr lang="en-US" sz="2400">
                <a:cs typeface="Calibri"/>
              </a:rPr>
              <a:t>How might you as a UD support your members/leaders in doing this?</a:t>
            </a:r>
          </a:p>
          <a:p>
            <a:endParaRPr lang="en-US">
              <a:cs typeface="Calibri"/>
            </a:endParaRPr>
          </a:p>
        </p:txBody>
      </p:sp>
    </p:spTree>
    <p:extLst>
      <p:ext uri="{BB962C8B-B14F-4D97-AF65-F5344CB8AC3E}">
        <p14:creationId xmlns:p14="http://schemas.microsoft.com/office/powerpoint/2010/main" val="37819591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885674" y="320178"/>
            <a:ext cx="5496274" cy="4687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995680" y="2299907"/>
            <a:ext cx="4938173" cy="2631592"/>
          </a:xfrm>
        </p:spPr>
        <p:txBody>
          <a:bodyPr vert="horz" lIns="0" tIns="45720" rIns="0" bIns="45720" rtlCol="0" anchor="t">
            <a:normAutofit/>
          </a:bodyPr>
          <a:lstStyle/>
          <a:p>
            <a:r>
              <a:rPr lang="en-US" sz="3600"/>
              <a:t>Opening Statements provide a roadmap of your case. </a:t>
            </a:r>
            <a:endParaRPr lang="en-US" sz="3600">
              <a:ea typeface="Calibri"/>
              <a:cs typeface="Calibri"/>
            </a:endParaRPr>
          </a:p>
          <a:p>
            <a:endParaRPr lang="en-US">
              <a:ea typeface="Calibri"/>
              <a:cs typeface="Calibri"/>
            </a:endParaRPr>
          </a:p>
        </p:txBody>
      </p:sp>
    </p:spTree>
    <p:extLst>
      <p:ext uri="{BB962C8B-B14F-4D97-AF65-F5344CB8AC3E}">
        <p14:creationId xmlns:p14="http://schemas.microsoft.com/office/powerpoint/2010/main" val="1267017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884364" y="195827"/>
            <a:ext cx="6419989" cy="882486"/>
          </a:xfrm>
        </p:spPr>
        <p:txBody>
          <a:bodyPr>
            <a:normAutofit/>
          </a:bodyPr>
          <a:lstStyle/>
          <a:p>
            <a:r>
              <a:rPr lang="en-US" b="1"/>
              <a:t>Ending it Right...</a:t>
            </a:r>
            <a:r>
              <a:rPr lang="en-US" b="1" i="1"/>
              <a:t>Ellen</a:t>
            </a:r>
            <a:endParaRPr lang="en-US" b="1" i="1">
              <a:cs typeface="Calibri Light"/>
            </a:endParaRP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285288" y="446352"/>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884362" y="1908065"/>
            <a:ext cx="6936600" cy="4077266"/>
          </a:xfrm>
        </p:spPr>
        <p:txBody>
          <a:bodyPr vert="horz" lIns="0" tIns="45720" rIns="0" bIns="45720" rtlCol="0" anchor="t">
            <a:normAutofit/>
          </a:bodyPr>
          <a:lstStyle/>
          <a:p>
            <a:pPr>
              <a:lnSpc>
                <a:spcPct val="100000"/>
              </a:lnSpc>
            </a:pPr>
            <a:r>
              <a:rPr lang="en-US" sz="4000"/>
              <a:t>Choice Networking</a:t>
            </a:r>
            <a:endParaRPr lang="en-US" sz="4000">
              <a:cs typeface="Calibri" panose="020F0502020204030204"/>
            </a:endParaRPr>
          </a:p>
          <a:p>
            <a:pPr>
              <a:lnSpc>
                <a:spcPct val="100000"/>
              </a:lnSpc>
            </a:pPr>
            <a:r>
              <a:rPr lang="en-US" sz="4000"/>
              <a:t>Housekeeping</a:t>
            </a:r>
            <a:endParaRPr lang="en-US" sz="4000">
              <a:cs typeface="Calibri" panose="020F0502020204030204"/>
            </a:endParaRPr>
          </a:p>
          <a:p>
            <a:pPr>
              <a:lnSpc>
                <a:spcPct val="100000"/>
              </a:lnSpc>
            </a:pPr>
            <a:endParaRPr lang="en-US" sz="4000">
              <a:cs typeface="Calibri" panose="020F0502020204030204"/>
            </a:endParaRPr>
          </a:p>
          <a:p>
            <a:endParaRPr lang="en-US"/>
          </a:p>
          <a:p>
            <a:endParaRPr lang="en-US"/>
          </a:p>
        </p:txBody>
      </p:sp>
    </p:spTree>
    <p:extLst>
      <p:ext uri="{BB962C8B-B14F-4D97-AF65-F5344CB8AC3E}">
        <p14:creationId xmlns:p14="http://schemas.microsoft.com/office/powerpoint/2010/main" val="23787679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23997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5C157650-5B2A-4087-9521-7A5E3BD6D0FC}"/>
</file>

<file path=customXml/itemProps2.xml><?xml version="1.0" encoding="utf-8"?>
<ds:datastoreItem xmlns:ds="http://schemas.openxmlformats.org/officeDocument/2006/customXml" ds:itemID="{F17FCEF7-9964-4890-8B3D-891F20001933}"/>
</file>

<file path=customXml/itemProps3.xml><?xml version="1.0" encoding="utf-8"?>
<ds:datastoreItem xmlns:ds="http://schemas.openxmlformats.org/officeDocument/2006/customXml" ds:itemID="{3071203B-176D-4B43-9DAA-B01E62DC4C5D}"/>
</file>

<file path=docProps/app.xml><?xml version="1.0" encoding="utf-8"?>
<Properties xmlns="http://schemas.openxmlformats.org/officeDocument/2006/extended-properties" xmlns:vt="http://schemas.openxmlformats.org/officeDocument/2006/docPropsVTypes">
  <TotalTime>0</TotalTime>
  <Words>1982</Words>
  <Application>Microsoft Office PowerPoint</Application>
  <PresentationFormat>Widescreen</PresentationFormat>
  <Paragraphs>576</Paragraphs>
  <Slides>84</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84</vt:i4>
      </vt:variant>
    </vt:vector>
  </HeadingPairs>
  <TitlesOfParts>
    <vt:vector size="92" baseType="lpstr">
      <vt:lpstr>Arial</vt:lpstr>
      <vt:lpstr>Calibri</vt:lpstr>
      <vt:lpstr>Calibri Light</vt:lpstr>
      <vt:lpstr>Times New Roman</vt:lpstr>
      <vt:lpstr>Trebuchet MS</vt:lpstr>
      <vt:lpstr>Tw Cen MT</vt:lpstr>
      <vt:lpstr>Retrospect</vt:lpstr>
      <vt:lpstr>1_Retrospect</vt:lpstr>
      <vt:lpstr>Entry Activity</vt:lpstr>
      <vt:lpstr>Organizing through Advocacy</vt:lpstr>
      <vt:lpstr>Honoring This Space</vt:lpstr>
      <vt:lpstr>Why are we here? </vt:lpstr>
      <vt:lpstr>Meet the Team   and   Each Other</vt:lpstr>
      <vt:lpstr>Three Day Agenda Overview </vt:lpstr>
      <vt:lpstr>Logistics to Remember</vt:lpstr>
      <vt:lpstr>Community Agreements  p. 2-3</vt:lpstr>
      <vt:lpstr>Agenda Review - Today</vt:lpstr>
      <vt:lpstr>August</vt:lpstr>
      <vt:lpstr>Fold the Line</vt:lpstr>
      <vt:lpstr>Seleste</vt:lpstr>
      <vt:lpstr>Where do you stand? </vt:lpstr>
      <vt:lpstr>PowerPoint Presentation</vt:lpstr>
      <vt:lpstr>Corner Discussion</vt:lpstr>
      <vt:lpstr>What does it all mean? </vt:lpstr>
      <vt:lpstr>Corner Discussion</vt:lpstr>
      <vt:lpstr>What does it all mean? </vt:lpstr>
      <vt:lpstr>Corner Discussion</vt:lpstr>
      <vt:lpstr>What does it all mean? </vt:lpstr>
      <vt:lpstr>Key Points</vt:lpstr>
      <vt:lpstr>Steven</vt:lpstr>
      <vt:lpstr>Explore the Unorganized to Fighting Union Continuum    p. 4  </vt:lpstr>
      <vt:lpstr>BREAK</vt:lpstr>
      <vt:lpstr>Steven</vt:lpstr>
      <vt:lpstr>Discuss the Unorganized to Fighting Union Continuum at Your Table  </vt:lpstr>
      <vt:lpstr>Whole Room</vt:lpstr>
      <vt:lpstr>Assessing Your Local p.4 </vt:lpstr>
      <vt:lpstr>Let's All Talk</vt:lpstr>
      <vt:lpstr>Key Points</vt:lpstr>
      <vt:lpstr>Vanessa</vt:lpstr>
      <vt:lpstr>Problem-Solving  </vt:lpstr>
      <vt:lpstr>PowerPoint Presentation</vt:lpstr>
      <vt:lpstr>Problem Solving Model 6 Steps</vt:lpstr>
      <vt:lpstr>Problem-Solving Steps  When Individual is the Center</vt:lpstr>
      <vt:lpstr>Problem Solving Steps – Individual  (continued)</vt:lpstr>
      <vt:lpstr>Pitfalls to Resolving Conflicts</vt:lpstr>
      <vt:lpstr>PowerPoint Presentation</vt:lpstr>
      <vt:lpstr>A couple key terms for discipline </vt:lpstr>
      <vt:lpstr>Garrity Rights</vt:lpstr>
      <vt:lpstr>But it depends...</vt:lpstr>
      <vt:lpstr>    A “no” answer to any of the below questions means that the employer did not have just cause to discipline the employee.  </vt:lpstr>
      <vt:lpstr>Key Points</vt:lpstr>
      <vt:lpstr>Bekah</vt:lpstr>
      <vt:lpstr>Best Practice Carousel</vt:lpstr>
      <vt:lpstr>Best Practice Carousel-Debrief </vt:lpstr>
      <vt:lpstr>Key Points</vt:lpstr>
      <vt:lpstr>Toney</vt:lpstr>
      <vt:lpstr>Individual Grievance Scenario Intro</vt:lpstr>
      <vt:lpstr>Scenario Count Off </vt:lpstr>
      <vt:lpstr>Read Well Enough to Answer the Following </vt:lpstr>
      <vt:lpstr>Worktime 15 Minutes</vt:lpstr>
      <vt:lpstr>Lunch</vt:lpstr>
      <vt:lpstr>Charles</vt:lpstr>
      <vt:lpstr>Grievance Statement and Form</vt:lpstr>
      <vt:lpstr>Words to Remember</vt:lpstr>
      <vt:lpstr>Intake Forms Make the Member a Partner</vt:lpstr>
      <vt:lpstr>Scenario-Directions</vt:lpstr>
      <vt:lpstr>Worktime and Submit to Principal Ellen eholmes@nea.org</vt:lpstr>
      <vt:lpstr>Tips for Processing Grievances</vt:lpstr>
      <vt:lpstr>DON’T GRIEVE IN SILENCE</vt:lpstr>
      <vt:lpstr>Preparing for Steps 1, 2, and 3  Hearings</vt:lpstr>
      <vt:lpstr>Scenario-Directions</vt:lpstr>
      <vt:lpstr>Group Presentation Time</vt:lpstr>
      <vt:lpstr>30 Minutes to Prepare Case Presentation</vt:lpstr>
      <vt:lpstr>BREAK</vt:lpstr>
      <vt:lpstr>August</vt:lpstr>
      <vt:lpstr>Group Presentation Time</vt:lpstr>
      <vt:lpstr>Group Presentations-Roles</vt:lpstr>
      <vt:lpstr>Group Presentations-Debrief</vt:lpstr>
      <vt:lpstr>Key Points</vt:lpstr>
      <vt:lpstr>Preparing for  School Board Hearings... </vt:lpstr>
      <vt:lpstr>Charles</vt:lpstr>
      <vt:lpstr>School Board Hearing Common Format</vt:lpstr>
      <vt:lpstr>Writing an Opening Statement</vt:lpstr>
      <vt:lpstr>Opening Statement</vt:lpstr>
      <vt:lpstr>A Good Opening Statement</vt:lpstr>
      <vt:lpstr>A Good Opening Statement, cont.</vt:lpstr>
      <vt:lpstr>Write your Opening Statement </vt:lpstr>
      <vt:lpstr>Pair Share: Opening Statement  use p. 10 of additional handout.</vt:lpstr>
      <vt:lpstr>Debrief-Opening Statements</vt:lpstr>
      <vt:lpstr>Key Points</vt:lpstr>
      <vt:lpstr>Ending it Right...Ellen</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Holmes, Ellen [NEA]</cp:lastModifiedBy>
  <cp:revision>6</cp:revision>
  <dcterms:created xsi:type="dcterms:W3CDTF">2019-01-14T01:30:31Z</dcterms:created>
  <dcterms:modified xsi:type="dcterms:W3CDTF">2022-12-06T19:05:04Z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