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mp4" ContentType="video/mp4"/>
  <Override PartName="/ppt/diagrams/data1.xml" ContentType="application/vnd.openxmlformats-officedocument.drawingml.diagramData+xml"/>
  <Override PartName="/ppt/diagrams/data11.xml" ContentType="application/vnd.openxmlformats-officedocument.drawingml.diagramData+xml"/>
  <Override PartName="/ppt/diagrams/data10.xml" ContentType="application/vnd.openxmlformats-officedocument.drawingml.diagramData+xml"/>
  <Override PartName="/ppt/diagrams/data9.xml" ContentType="application/vnd.openxmlformats-officedocument.drawingml.diagramData+xml"/>
  <Override PartName="/ppt/diagrams/data8.xml" ContentType="application/vnd.openxmlformats-officedocument.drawingml.diagramData+xml"/>
  <Override PartName="/ppt/diagrams/data7.xml" ContentType="application/vnd.openxmlformats-officedocument.drawingml.diagramData+xml"/>
  <Override PartName="/ppt/diagrams/data6.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2.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2.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45.xml" ContentType="application/vnd.openxmlformats-officedocument.presentationml.slide+xml"/>
  <Override PartName="/ppt/slides/slide47.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46.xml" ContentType="application/vnd.openxmlformats-officedocument.presentationml.slide+xml"/>
  <Override PartName="/ppt/slides/slide67.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66.xml" ContentType="application/vnd.openxmlformats-officedocument.presentationml.slide+xml"/>
  <Override PartName="/ppt/slides/slide68.xml" ContentType="application/vnd.openxmlformats-officedocument.presentationml.slide+xml"/>
  <Override PartName="/ppt/slides/slide64.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55.xml" ContentType="application/vnd.openxmlformats-officedocument.presentationml.slide+xml"/>
  <Override PartName="/ppt/slides/slide53.xml" ContentType="application/vnd.openxmlformats-officedocument.presentationml.slide+xml"/>
  <Override PartName="/ppt/slides/slide57.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56.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58.xml" ContentType="application/vnd.openxmlformats-officedocument.presentationml.slide+xml"/>
  <Override PartName="/ppt/slideLayouts/slideLayout6.xml" ContentType="application/vnd.openxmlformats-officedocument.presentationml.slideLayout+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notesSlides/notesSlide77.xml" ContentType="application/vnd.openxmlformats-officedocument.presentationml.notesSlide+xml"/>
  <Override PartName="/ppt/slideMasters/slideMaster1.xml" ContentType="application/vnd.openxmlformats-officedocument.presentationml.slideMaster+xml"/>
  <Override PartName="/ppt/notesSlides/notesSlide7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43.xml" ContentType="application/vnd.openxmlformats-officedocument.presentationml.notesSlide+xml"/>
  <Override PartName="/ppt/notesSlides/notesSlide16.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44.xml" ContentType="application/vnd.openxmlformats-officedocument.presentationml.notesSlide+xml"/>
  <Override PartName="/ppt/notesSlides/notesSlide12.xml" ContentType="application/vnd.openxmlformats-officedocument.presentationml.notesSlide+xml"/>
  <Override PartName="/ppt/notesSlides/notesSlide45.xml" ContentType="application/vnd.openxmlformats-officedocument.presentationml.notesSlide+xml"/>
  <Override PartName="/ppt/notesSlides/notesSlide53.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10.xml" ContentType="application/vnd.openxmlformats-officedocument.presentationml.notesSlide+xml"/>
  <Override PartName="/ppt/notesSlides/notesSlide46.xml" ContentType="application/vnd.openxmlformats-officedocument.presentationml.notesSlide+xml"/>
  <Override PartName="/ppt/notesSlides/notesSlide11.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notesSlides/notesSlide33.xml" ContentType="application/vnd.openxmlformats-officedocument.presentationml.notesSlide+xml"/>
  <Override PartName="/ppt/notesSlides/notesSlide32.xml" ContentType="application/vnd.openxmlformats-officedocument.presentationml.notesSlide+xml"/>
  <Override PartName="/ppt/slideLayouts/slideLayout2.xml" ContentType="application/vnd.openxmlformats-officedocument.presentationml.slideLayout+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slideLayouts/slideLayout3.xml" ContentType="application/vnd.openxmlformats-officedocument.presentationml.slideLayout+xml"/>
  <Override PartName="/ppt/notesSlides/notesSlide27.xml" ContentType="application/vnd.openxmlformats-officedocument.presentationml.notesSlide+xml"/>
  <Override PartName="/ppt/notesSlides/notesSlide34.xml" ContentType="application/vnd.openxmlformats-officedocument.presentationml.notesSlide+xml"/>
  <Override PartName="/ppt/notesSlides/notesSlide26.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5.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Layouts/slideLayout4.xml" ContentType="application/vnd.openxmlformats-officedocument.presentationml.slideLayout+xml"/>
  <Override PartName="/ppt/notesSlides/notesSlide47.xml" ContentType="application/vnd.openxmlformats-officedocument.presentationml.notesSlide+xml"/>
  <Override PartName="/ppt/slideLayouts/slideLayout7.xml" ContentType="application/vnd.openxmlformats-officedocument.presentationml.slideLayout+xml"/>
  <Override PartName="/ppt/notesSlides/notesSlide9.xml" ContentType="application/vnd.openxmlformats-officedocument.presentationml.notesSlide+xml"/>
  <Override PartName="/ppt/notesSlides/notesSlide8.xml" ContentType="application/vnd.openxmlformats-officedocument.presentationml.notesSlide+xml"/>
  <Override PartName="/ppt/slideLayouts/slideLayout5.xml" ContentType="application/vnd.openxmlformats-officedocument.presentationml.slideLayout+xml"/>
  <Override PartName="/ppt/notesSlides/notesSlide71.xml" ContentType="application/vnd.openxmlformats-officedocument.presentationml.notesSlide+xml"/>
  <Override PartName="/ppt/notesSlides/notesSlide70.xml" ContentType="application/vnd.openxmlformats-officedocument.presentationml.notesSlide+xml"/>
  <Override PartName="/ppt/notesSlides/notesSlide69.xml" ContentType="application/vnd.openxmlformats-officedocument.presentationml.notesSlide+xml"/>
  <Override PartName="/ppt/notesSlides/notesSlide68.xml" ContentType="application/vnd.openxmlformats-officedocument.presentationml.notesSlide+xml"/>
  <Override PartName="/ppt/notesSlides/notesSlide67.xml" ContentType="application/vnd.openxmlformats-officedocument.presentationml.notesSlide+xml"/>
  <Override PartName="/ppt/notesSlides/notesSlide6.xml" ContentType="application/vnd.openxmlformats-officedocument.presentationml.notesSlide+xml"/>
  <Override PartName="/ppt/notesSlides/notesSlide72.xml" ContentType="application/vnd.openxmlformats-officedocument.presentationml.notesSlide+xml"/>
  <Override PartName="/ppt/notesSlides/notesSlide5.xml" ContentType="application/vnd.openxmlformats-officedocument.presentationml.notesSlide+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75.xml" ContentType="application/vnd.openxmlformats-officedocument.presentationml.notesSlide+xml"/>
  <Override PartName="/ppt/notesSlides/notesSlide4.xml" ContentType="application/vnd.openxmlformats-officedocument.presentationml.notesSlide+xml"/>
  <Override PartName="/ppt/notesSlides/notesSlide74.xml" ContentType="application/vnd.openxmlformats-officedocument.presentationml.notesSlide+xml"/>
  <Override PartName="/ppt/notesSlides/notesSlide73.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64.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7.xml" ContentType="application/vnd.openxmlformats-officedocument.presentationml.notesSlide+xml"/>
  <Override PartName="/ppt/notesSlides/notesSlide56.xml" ContentType="application/vnd.openxmlformats-officedocument.presentationml.notesSlide+xml"/>
  <Override PartName="/ppt/notesSlides/notesSlide55.xml" ContentType="application/vnd.openxmlformats-officedocument.presentationml.notesSlide+xml"/>
  <Override PartName="/ppt/notesSlides/notesSlide54.xml" ContentType="application/vnd.openxmlformats-officedocument.presentationml.notesSlide+xml"/>
  <Override PartName="/ppt/notesSlides/notesSlide61.xml" ContentType="application/vnd.openxmlformats-officedocument.presentationml.notesSlide+xml"/>
  <Override PartName="/ppt/notesSlides/notesSlide65.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heme/theme2.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colors2.xml" ContentType="application/vnd.openxmlformats-officedocument.drawingml.diagramColors+xml"/>
  <Override PartName="/ppt/diagrams/drawing3.xml" ContentType="application/vnd.ms-office.drawingml.diagramDrawing+xml"/>
  <Override PartName="/ppt/diagrams/colors3.xml" ContentType="application/vnd.openxmlformats-officedocument.drawingml.diagramColors+xml"/>
  <Override PartName="/ppt/diagrams/layout4.xml" ContentType="application/vnd.openxmlformats-officedocument.drawingml.diagramLayout+xml"/>
  <Override PartName="/ppt/diagrams/quickStyle4.xml" ContentType="application/vnd.openxmlformats-officedocument.drawingml.diagramStyle+xml"/>
  <Override PartName="/ppt/diagrams/quickStyle2.xml" ContentType="application/vnd.openxmlformats-officedocument.drawingml.diagramStyle+xml"/>
  <Override PartName="/ppt/theme/theme3.xml" ContentType="application/vnd.openxmlformats-officedocument.theme+xml"/>
  <Override PartName="/ppt/diagrams/drawing4.xml" ContentType="application/vnd.ms-office.drawingml.diagramDrawing+xml"/>
  <Override PartName="/ppt/diagrams/colors4.xml" ContentType="application/vnd.openxmlformats-officedocument.drawingml.diagramColors+xml"/>
  <Override PartName="/ppt/diagrams/layout2.xml" ContentType="application/vnd.openxmlformats-officedocument.drawingml.diagramLayout+xml"/>
  <Override PartName="/ppt/diagrams/layout3.xml" ContentType="application/vnd.openxmlformats-officedocument.drawingml.diagramLayout+xml"/>
  <Override PartName="/ppt/diagrams/layout5.xml" ContentType="application/vnd.openxmlformats-officedocument.drawingml.diagramLayout+xml"/>
  <Override PartName="/ppt/diagrams/layout1.xml" ContentType="application/vnd.openxmlformats-officedocument.drawingml.diagramLayout+xml"/>
  <Override PartName="/ppt/diagrams/drawing2.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drawing1.xml" ContentType="application/vnd.ms-office.drawingml.diagramDrawing+xml"/>
  <Override PartName="/ppt/diagrams/quickStyle3.xml" ContentType="application/vnd.openxmlformats-officedocument.drawingml.diagramStyle+xml"/>
  <Override PartName="/ppt/diagrams/quickStyle8.xml" ContentType="application/vnd.openxmlformats-officedocument.drawingml.diagramStyle+xml"/>
  <Override PartName="/ppt/diagrams/colors5.xml" ContentType="application/vnd.openxmlformats-officedocument.drawingml.diagramColors+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colors10.xml" ContentType="application/vnd.openxmlformats-officedocument.drawingml.diagramColors+xml"/>
  <Override PartName="/ppt/diagrams/drawing10.xml" ContentType="application/vnd.ms-office.drawingml.diagramDrawing+xml"/>
  <Override PartName="/ppt/diagrams/quickStyle5.xml" ContentType="application/vnd.openxmlformats-officedocument.drawingml.diagramStyl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quickStyle10.xml" ContentType="application/vnd.openxmlformats-officedocument.drawingml.diagramStyle+xml"/>
  <Override PartName="/ppt/diagrams/drawing5.xml" ContentType="application/vnd.ms-office.drawingml.diagramDrawing+xml"/>
  <Override PartName="/ppt/diagrams/layout10.xml" ContentType="application/vnd.openxmlformats-officedocument.drawingml.diagramLayout+xml"/>
  <Override PartName="/ppt/diagrams/layout8.xml" ContentType="application/vnd.openxmlformats-officedocument.drawingml.diagramLayout+xml"/>
  <Override PartName="/ppt/diagrams/colors7.xml" ContentType="application/vnd.openxmlformats-officedocument.drawingml.diagramColors+xml"/>
  <Override PartName="/ppt/diagrams/quickStyle7.xml" ContentType="application/vnd.openxmlformats-officedocument.drawingml.diagramStyle+xml"/>
  <Override PartName="/ppt/diagrams/layout7.xml" ContentType="application/vnd.openxmlformats-officedocument.drawingml.diagramLayout+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colors8.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rawing8.xml" ContentType="application/vnd.ms-office.drawingml.diagramDrawing+xml"/>
  <Override PartName="/ppt/diagrams/layout9.xml" ContentType="application/vnd.openxmlformats-officedocument.drawingml.diagram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74" r:id="rId3"/>
  </p:sldMasterIdLst>
  <p:notesMasterIdLst>
    <p:notesMasterId r:id="rId87"/>
  </p:notesMasterIdLst>
  <p:handoutMasterIdLst>
    <p:handoutMasterId r:id="rId88"/>
  </p:handoutMasterIdLst>
  <p:sldIdLst>
    <p:sldId id="1167" r:id="rId4"/>
    <p:sldId id="1173" r:id="rId5"/>
    <p:sldId id="1174" r:id="rId6"/>
    <p:sldId id="1471" r:id="rId7"/>
    <p:sldId id="1470" r:id="rId8"/>
    <p:sldId id="1474" r:id="rId9"/>
    <p:sldId id="1466" r:id="rId10"/>
    <p:sldId id="1468" r:id="rId11"/>
    <p:sldId id="1469" r:id="rId12"/>
    <p:sldId id="1476" r:id="rId13"/>
    <p:sldId id="1452" r:id="rId14"/>
    <p:sldId id="1361" r:id="rId15"/>
    <p:sldId id="1453" r:id="rId16"/>
    <p:sldId id="1477" r:id="rId17"/>
    <p:sldId id="1450" r:id="rId18"/>
    <p:sldId id="1286" r:id="rId19"/>
    <p:sldId id="1451" r:id="rId20"/>
    <p:sldId id="1478" r:id="rId21"/>
    <p:sldId id="1288" r:id="rId22"/>
    <p:sldId id="1464" r:id="rId23"/>
    <p:sldId id="1465" r:id="rId24"/>
    <p:sldId id="1479" r:id="rId25"/>
    <p:sldId id="1480" r:id="rId26"/>
    <p:sldId id="1382" r:id="rId27"/>
    <p:sldId id="1454" r:id="rId28"/>
    <p:sldId id="1292" r:id="rId29"/>
    <p:sldId id="1381" r:id="rId30"/>
    <p:sldId id="1379" r:id="rId31"/>
    <p:sldId id="1380" r:id="rId32"/>
    <p:sldId id="1482" r:id="rId33"/>
    <p:sldId id="1481" r:id="rId34"/>
    <p:sldId id="1455" r:id="rId35"/>
    <p:sldId id="1458" r:id="rId36"/>
    <p:sldId id="1457" r:id="rId37"/>
    <p:sldId id="1293" r:id="rId38"/>
    <p:sldId id="1456" r:id="rId39"/>
    <p:sldId id="1362" r:id="rId40"/>
    <p:sldId id="1363" r:id="rId41"/>
    <p:sldId id="1483" r:id="rId42"/>
    <p:sldId id="1394" r:id="rId43"/>
    <p:sldId id="1392" r:id="rId44"/>
    <p:sldId id="1459" r:id="rId45"/>
    <p:sldId id="1302" r:id="rId46"/>
    <p:sldId id="1484" r:id="rId47"/>
    <p:sldId id="1403" r:id="rId48"/>
    <p:sldId id="1436" r:id="rId49"/>
    <p:sldId id="1437" r:id="rId50"/>
    <p:sldId id="1438" r:id="rId51"/>
    <p:sldId id="1439" r:id="rId52"/>
    <p:sldId id="1445" r:id="rId53"/>
    <p:sldId id="1402" r:id="rId54"/>
    <p:sldId id="1462" r:id="rId55"/>
    <p:sldId id="1449" r:id="rId56"/>
    <p:sldId id="1485" r:id="rId57"/>
    <p:sldId id="1396" r:id="rId58"/>
    <p:sldId id="1301" r:id="rId59"/>
    <p:sldId id="1304" r:id="rId60"/>
    <p:sldId id="1313" r:id="rId61"/>
    <p:sldId id="1365" r:id="rId62"/>
    <p:sldId id="1398" r:id="rId63"/>
    <p:sldId id="1377" r:id="rId64"/>
    <p:sldId id="1376" r:id="rId65"/>
    <p:sldId id="1367" r:id="rId66"/>
    <p:sldId id="1368" r:id="rId67"/>
    <p:sldId id="1397" r:id="rId68"/>
    <p:sldId id="1378" r:id="rId69"/>
    <p:sldId id="1486" r:id="rId70"/>
    <p:sldId id="1369" r:id="rId71"/>
    <p:sldId id="1310" r:id="rId72"/>
    <p:sldId id="1385" r:id="rId73"/>
    <p:sldId id="1319" r:id="rId74"/>
    <p:sldId id="1326" r:id="rId75"/>
    <p:sldId id="1487" r:id="rId76"/>
    <p:sldId id="1357" r:id="rId77"/>
    <p:sldId id="1384" r:id="rId78"/>
    <p:sldId id="1399" r:id="rId79"/>
    <p:sldId id="1400" r:id="rId80"/>
    <p:sldId id="1401" r:id="rId81"/>
    <p:sldId id="1460" r:id="rId82"/>
    <p:sldId id="1180" r:id="rId83"/>
    <p:sldId id="1488" r:id="rId84"/>
    <p:sldId id="1447" r:id="rId85"/>
    <p:sldId id="1448"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28ACE7-9C7C-3564-0096-23F3F56CC450}" v="52" dt="2022-03-09T04:27:19.747"/>
    <p1510:client id="{295BDEDC-DFD8-CE25-D599-050A729A5B55}" v="150" dt="2022-03-08T04:45:39.366"/>
    <p1510:client id="{2CB233D8-1EA4-B3C6-6B26-B763C58D6384}" v="93" dt="2022-11-22T14:51:12.657"/>
    <p1510:client id="{30BC47CD-4D1C-C250-D605-10D49348887A}" v="1103" dt="2022-03-28T22:46:54.521"/>
    <p1510:client id="{4D28CE5D-8303-D6B9-6E4A-ADB9D8078D0D}" v="288" dt="2022-12-06T01:57:47.557"/>
    <p1510:client id="{500ECCE6-22F5-F18C-7194-D6B08807B9FB}" v="159" dt="2022-03-02T18:42:50.340"/>
    <p1510:client id="{55E5390D-8960-50BA-D374-C93FCB88CE30}" v="497" dt="2022-03-29T19:28:11.259"/>
    <p1510:client id="{5B1FFC00-4533-81A5-9E01-34EDAA0A4F01}" v="5" dt="2019-06-18T16:28:47.425"/>
    <p1510:client id="{69A8ADD9-42A8-2110-FE89-4D3C47A8B762}" v="42" dt="2022-12-06T22:32:14.740"/>
    <p1510:client id="{6CA71CEB-085D-D366-9966-9DAE6CDFB51C}" v="15" dt="2022-03-04T23:16:41.437"/>
    <p1510:client id="{6FC35ACC-4F69-B8D4-B1F7-945EDD5E226F}" v="17" dt="2022-03-07T21:18:04.252"/>
    <p1510:client id="{7480FDD5-DB72-26E4-E2D1-129237BAEC10}" v="282" dt="2022-12-06T22:37:46.554"/>
    <p1510:client id="{87608D1D-2930-574F-40AA-15F3D77851AB}" v="178" dt="2022-03-29T20:58:09.560"/>
    <p1510:client id="{913D5426-091C-546C-A628-EDA1B5B030F4}" v="82" dt="2022-11-09T15:19:15.288"/>
    <p1510:client id="{926C2672-02AE-F88B-F246-EDE3071B2DDE}" v="47" dt="2022-03-07T20:57:03.723"/>
    <p1510:client id="{930B89C9-49AC-B9FF-5B32-FFEE758E7A79}" v="6" dt="2022-03-30T10:43:33.425"/>
    <p1510:client id="{9A09D228-C6BD-47A0-B170-96DCD771A02D}" v="199" dt="2019-06-18T16:58:10.562"/>
    <p1510:client id="{9E1F01E4-2C52-0C2C-15DF-AC3AD33852CD}" v="720" dt="2022-12-06T01:53:25.332"/>
    <p1510:client id="{A24D71CC-DA2E-5A9A-F743-29BF13C85E67}" v="22" dt="2020-01-10T13:38:21.875"/>
    <p1510:client id="{B52089F0-BB99-0043-D534-1DB29BEE068A}" v="10" dt="2022-11-22T15:43:11.852"/>
    <p1510:client id="{BA2A6F7A-CC21-40C1-53A6-FC18DBBF91BF}" v="47" dt="2022-02-23T22:39:12.432"/>
    <p1510:client id="{C02AF83D-FC76-53AF-EB67-DF4282DA34E7}" v="70" dt="2022-11-21T20:57:00.040"/>
    <p1510:client id="{C8ED0316-AD63-4BFD-94AC-DF6754E3A7F6}" v="1" dt="2022-11-22T15:06:39.230"/>
    <p1510:client id="{E32FFCC3-9501-C130-72F4-D98D651E1679}" v="170" dt="2022-03-02T19:01:44.594"/>
    <p1510:client id="{F7EFD499-7073-42EA-AB49-32F0BAD85D1F}" v="6" dt="2022-03-28T19:19:28.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60" y="9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presProps" Target="presProp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viewProps" Target="viewProps.xml"/><Relationship Id="rId95" Type="http://schemas.openxmlformats.org/officeDocument/2006/relationships/customXml" Target="../customXml/item1.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handoutMaster" Target="handoutMasters/handoutMaster1.xml"/><Relationship Id="rId91" Type="http://schemas.openxmlformats.org/officeDocument/2006/relationships/theme" Target="theme/theme1.xml"/><Relationship Id="rId9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customXml" Target="../customXml/item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notesMaster" Target="notesMasters/notesMaster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2d0811e898979079e3a6ec9a9036881b50c07483a4ca03ad42b3c534af2c6157::" providerId="AD" clId="Web-{926C2672-02AE-F88B-F246-EDE3071B2DDE}"/>
    <pc:docChg chg="addSld delSld modSld addMainMaster">
      <pc:chgData name="Guest User" userId="S::urn:spo:anon#2d0811e898979079e3a6ec9a9036881b50c07483a4ca03ad42b3c534af2c6157::" providerId="AD" clId="Web-{926C2672-02AE-F88B-F246-EDE3071B2DDE}" dt="2022-03-07T20:57:02.395" v="56"/>
      <pc:docMkLst>
        <pc:docMk/>
      </pc:docMkLst>
      <pc:sldChg chg="modNotes">
        <pc:chgData name="Guest User" userId="S::urn:spo:anon#2d0811e898979079e3a6ec9a9036881b50c07483a4ca03ad42b3c534af2c6157::" providerId="AD" clId="Web-{926C2672-02AE-F88B-F246-EDE3071B2DDE}" dt="2022-03-07T20:56:59.504" v="55"/>
        <pc:sldMkLst>
          <pc:docMk/>
          <pc:sldMk cId="2750677614" sldId="292"/>
        </pc:sldMkLst>
      </pc:sldChg>
      <pc:sldChg chg="modSp">
        <pc:chgData name="Guest User" userId="S::urn:spo:anon#2d0811e898979079e3a6ec9a9036881b50c07483a4ca03ad42b3c534af2c6157::" providerId="AD" clId="Web-{926C2672-02AE-F88B-F246-EDE3071B2DDE}" dt="2022-03-07T20:11:09.152" v="10" actId="20577"/>
        <pc:sldMkLst>
          <pc:docMk/>
          <pc:sldMk cId="783365616" sldId="1190"/>
        </pc:sldMkLst>
        <pc:spChg chg="mod">
          <ac:chgData name="Guest User" userId="S::urn:spo:anon#2d0811e898979079e3a6ec9a9036881b50c07483a4ca03ad42b3c534af2c6157::" providerId="AD" clId="Web-{926C2672-02AE-F88B-F246-EDE3071B2DDE}" dt="2022-03-07T20:11:09.152" v="10" actId="20577"/>
          <ac:spMkLst>
            <pc:docMk/>
            <pc:sldMk cId="783365616" sldId="1190"/>
            <ac:spMk id="3" creationId="{69824343-BFD3-4AF7-8EC7-60FACFF6FCDE}"/>
          </ac:spMkLst>
        </pc:spChg>
      </pc:sldChg>
      <pc:sldChg chg="modSp">
        <pc:chgData name="Guest User" userId="S::urn:spo:anon#2d0811e898979079e3a6ec9a9036881b50c07483a4ca03ad42b3c534af2c6157::" providerId="AD" clId="Web-{926C2672-02AE-F88B-F246-EDE3071B2DDE}" dt="2022-03-07T20:23:35.330" v="12" actId="1076"/>
        <pc:sldMkLst>
          <pc:docMk/>
          <pc:sldMk cId="1282779389" sldId="1194"/>
        </pc:sldMkLst>
        <pc:spChg chg="mod">
          <ac:chgData name="Guest User" userId="S::urn:spo:anon#2d0811e898979079e3a6ec9a9036881b50c07483a4ca03ad42b3c534af2c6157::" providerId="AD" clId="Web-{926C2672-02AE-F88B-F246-EDE3071B2DDE}" dt="2022-03-07T20:23:35.330" v="12" actId="1076"/>
          <ac:spMkLst>
            <pc:docMk/>
            <pc:sldMk cId="1282779389" sldId="1194"/>
            <ac:spMk id="4" creationId="{82727DD1-4F80-4B1C-B3E0-8B89E0080ED3}"/>
          </ac:spMkLst>
        </pc:spChg>
      </pc:sldChg>
      <pc:sldChg chg="modSp new">
        <pc:chgData name="Guest User" userId="S::urn:spo:anon#2d0811e898979079e3a6ec9a9036881b50c07483a4ca03ad42b3c534af2c6157::" providerId="AD" clId="Web-{926C2672-02AE-F88B-F246-EDE3071B2DDE}" dt="2022-03-07T20:28:56.114" v="40" actId="20577"/>
        <pc:sldMkLst>
          <pc:docMk/>
          <pc:sldMk cId="2511203533" sldId="1282"/>
        </pc:sldMkLst>
        <pc:spChg chg="mod">
          <ac:chgData name="Guest User" userId="S::urn:spo:anon#2d0811e898979079e3a6ec9a9036881b50c07483a4ca03ad42b3c534af2c6157::" providerId="AD" clId="Web-{926C2672-02AE-F88B-F246-EDE3071B2DDE}" dt="2022-03-07T20:28:56.114" v="40" actId="20577"/>
          <ac:spMkLst>
            <pc:docMk/>
            <pc:sldMk cId="2511203533" sldId="1282"/>
            <ac:spMk id="2" creationId="{70F50732-687E-4547-B595-A0CA58B6DE01}"/>
          </ac:spMkLst>
        </pc:spChg>
      </pc:sldChg>
      <pc:sldChg chg="new del">
        <pc:chgData name="Guest User" userId="S::urn:spo:anon#2d0811e898979079e3a6ec9a9036881b50c07483a4ca03ad42b3c534af2c6157::" providerId="AD" clId="Web-{926C2672-02AE-F88B-F246-EDE3071B2DDE}" dt="2022-03-07T20:56:27.191" v="43"/>
        <pc:sldMkLst>
          <pc:docMk/>
          <pc:sldMk cId="3688899849" sldId="1283"/>
        </pc:sldMkLst>
      </pc:sldChg>
      <pc:sldChg chg="add modNotes">
        <pc:chgData name="Guest User" userId="S::urn:spo:anon#2d0811e898979079e3a6ec9a9036881b50c07483a4ca03ad42b3c534af2c6157::" providerId="AD" clId="Web-{926C2672-02AE-F88B-F246-EDE3071B2DDE}" dt="2022-03-07T20:57:02.395" v="56"/>
        <pc:sldMkLst>
          <pc:docMk/>
          <pc:sldMk cId="4207405274" sldId="1284"/>
        </pc:sldMkLst>
      </pc:sldChg>
      <pc:sldMasterChg chg="add addSldLayout">
        <pc:chgData name="Guest User" userId="S::urn:spo:anon#2d0811e898979079e3a6ec9a9036881b50c07483a4ca03ad42b3c534af2c6157::" providerId="AD" clId="Web-{926C2672-02AE-F88B-F246-EDE3071B2DDE}" dt="2022-03-07T20:56:23.223" v="42"/>
        <pc:sldMasterMkLst>
          <pc:docMk/>
          <pc:sldMasterMk cId="3775071122" sldId="2147483673"/>
        </pc:sldMasterMkLst>
        <pc:sldLayoutChg chg="add">
          <pc:chgData name="Guest User" userId="S::urn:spo:anon#2d0811e898979079e3a6ec9a9036881b50c07483a4ca03ad42b3c534af2c6157::" providerId="AD" clId="Web-{926C2672-02AE-F88B-F246-EDE3071B2DDE}" dt="2022-03-07T20:56:23.223" v="42"/>
          <pc:sldLayoutMkLst>
            <pc:docMk/>
            <pc:sldMasterMk cId="3775071122" sldId="2147483673"/>
            <pc:sldLayoutMk cId="2577814843" sldId="2147483668"/>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73"/>
            <pc:sldLayoutMk cId="2414507367" sldId="2147483669"/>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73"/>
            <pc:sldLayoutMk cId="1959103600" sldId="2147483670"/>
          </pc:sldLayoutMkLst>
        </pc:sldLayoutChg>
        <pc:sldLayoutChg chg="add">
          <pc:chgData name="Guest User" userId="S::urn:spo:anon#2d0811e898979079e3a6ec9a9036881b50c07483a4ca03ad42b3c534af2c6157::" providerId="AD" clId="Web-{926C2672-02AE-F88B-F246-EDE3071B2DDE}" dt="2022-03-07T20:56:23.223" v="42"/>
          <pc:sldLayoutMkLst>
            <pc:docMk/>
            <pc:sldMasterMk cId="3775071122" sldId="2147483673"/>
            <pc:sldLayoutMk cId="1677528645" sldId="2147483671"/>
          </pc:sldLayoutMkLst>
        </pc:sldLayoutChg>
      </pc:sldMasterChg>
    </pc:docChg>
  </pc:docChgLst>
  <pc:docChgLst>
    <pc:chgData name="Guest User" userId="S::urn:spo:anon#2d0811e898979079e3a6ec9a9036881b50c07483a4ca03ad42b3c534af2c6157::" providerId="AD" clId="Web-{BA2A6F7A-CC21-40C1-53A6-FC18DBBF91BF}"/>
    <pc:docChg chg="modSld">
      <pc:chgData name="Guest User" userId="S::urn:spo:anon#2d0811e898979079e3a6ec9a9036881b50c07483a4ca03ad42b3c534af2c6157::" providerId="AD" clId="Web-{BA2A6F7A-CC21-40C1-53A6-FC18DBBF91BF}" dt="2022-02-23T22:39:12.432" v="45" actId="14100"/>
      <pc:docMkLst>
        <pc:docMk/>
      </pc:docMkLst>
      <pc:sldChg chg="modSp">
        <pc:chgData name="Guest User" userId="S::urn:spo:anon#2d0811e898979079e3a6ec9a9036881b50c07483a4ca03ad42b3c534af2c6157::" providerId="AD" clId="Web-{BA2A6F7A-CC21-40C1-53A6-FC18DBBF91BF}" dt="2022-02-23T22:33:47.282" v="0" actId="20577"/>
        <pc:sldMkLst>
          <pc:docMk/>
          <pc:sldMk cId="226321343" sldId="1200"/>
        </pc:sldMkLst>
        <pc:spChg chg="mod">
          <ac:chgData name="Guest User" userId="S::urn:spo:anon#2d0811e898979079e3a6ec9a9036881b50c07483a4ca03ad42b3c534af2c6157::" providerId="AD" clId="Web-{BA2A6F7A-CC21-40C1-53A6-FC18DBBF91BF}" dt="2022-02-23T22:33:47.282" v="0" actId="20577"/>
          <ac:spMkLst>
            <pc:docMk/>
            <pc:sldMk cId="226321343" sldId="1200"/>
            <ac:spMk id="2" creationId="{00000000-0000-0000-0000-000000000000}"/>
          </ac:spMkLst>
        </pc:spChg>
      </pc:sldChg>
      <pc:sldChg chg="modSp">
        <pc:chgData name="Guest User" userId="S::urn:spo:anon#2d0811e898979079e3a6ec9a9036881b50c07483a4ca03ad42b3c534af2c6157::" providerId="AD" clId="Web-{BA2A6F7A-CC21-40C1-53A6-FC18DBBF91BF}" dt="2022-02-23T22:34:01.486" v="5" actId="20577"/>
        <pc:sldMkLst>
          <pc:docMk/>
          <pc:sldMk cId="157101228" sldId="1207"/>
        </pc:sldMkLst>
        <pc:spChg chg="mod">
          <ac:chgData name="Guest User" userId="S::urn:spo:anon#2d0811e898979079e3a6ec9a9036881b50c07483a4ca03ad42b3c534af2c6157::" providerId="AD" clId="Web-{BA2A6F7A-CC21-40C1-53A6-FC18DBBF91BF}" dt="2022-02-23T22:34:01.486" v="5" actId="20577"/>
          <ac:spMkLst>
            <pc:docMk/>
            <pc:sldMk cId="157101228" sldId="1207"/>
            <ac:spMk id="3" creationId="{00000000-0000-0000-0000-000000000000}"/>
          </ac:spMkLst>
        </pc:spChg>
      </pc:sldChg>
      <pc:sldChg chg="modSp">
        <pc:chgData name="Guest User" userId="S::urn:spo:anon#2d0811e898979079e3a6ec9a9036881b50c07483a4ca03ad42b3c534af2c6157::" providerId="AD" clId="Web-{BA2A6F7A-CC21-40C1-53A6-FC18DBBF91BF}" dt="2022-02-23T22:35:44.723" v="10" actId="1076"/>
        <pc:sldMkLst>
          <pc:docMk/>
          <pc:sldMk cId="1775233598" sldId="1252"/>
        </pc:sldMkLst>
        <pc:spChg chg="mod">
          <ac:chgData name="Guest User" userId="S::urn:spo:anon#2d0811e898979079e3a6ec9a9036881b50c07483a4ca03ad42b3c534af2c6157::" providerId="AD" clId="Web-{BA2A6F7A-CC21-40C1-53A6-FC18DBBF91BF}" dt="2022-02-23T22:35:44.723" v="10" actId="1076"/>
          <ac:spMkLst>
            <pc:docMk/>
            <pc:sldMk cId="1775233598" sldId="1252"/>
            <ac:spMk id="3" creationId="{00000000-0000-0000-0000-000000000000}"/>
          </ac:spMkLst>
        </pc:spChg>
      </pc:sldChg>
      <pc:sldChg chg="modSp">
        <pc:chgData name="Guest User" userId="S::urn:spo:anon#2d0811e898979079e3a6ec9a9036881b50c07483a4ca03ad42b3c534af2c6157::" providerId="AD" clId="Web-{BA2A6F7A-CC21-40C1-53A6-FC18DBBF91BF}" dt="2022-02-23T22:37:49.430" v="34" actId="14100"/>
        <pc:sldMkLst>
          <pc:docMk/>
          <pc:sldMk cId="1521700796" sldId="1253"/>
        </pc:sldMkLst>
        <pc:spChg chg="mod">
          <ac:chgData name="Guest User" userId="S::urn:spo:anon#2d0811e898979079e3a6ec9a9036881b50c07483a4ca03ad42b3c534af2c6157::" providerId="AD" clId="Web-{BA2A6F7A-CC21-40C1-53A6-FC18DBBF91BF}" dt="2022-02-23T22:37:49.430" v="34" actId="14100"/>
          <ac:spMkLst>
            <pc:docMk/>
            <pc:sldMk cId="1521700796" sldId="1253"/>
            <ac:spMk id="2" creationId="{00000000-0000-0000-0000-000000000000}"/>
          </ac:spMkLst>
        </pc:spChg>
        <pc:picChg chg="mod">
          <ac:chgData name="Guest User" userId="S::urn:spo:anon#2d0811e898979079e3a6ec9a9036881b50c07483a4ca03ad42b3c534af2c6157::" providerId="AD" clId="Web-{BA2A6F7A-CC21-40C1-53A6-FC18DBBF91BF}" dt="2022-02-23T22:37:12.382" v="27" actId="1076"/>
          <ac:picMkLst>
            <pc:docMk/>
            <pc:sldMk cId="1521700796" sldId="1253"/>
            <ac:picMk id="5" creationId="{00000000-0000-0000-0000-000000000000}"/>
          </ac:picMkLst>
        </pc:picChg>
      </pc:sldChg>
      <pc:sldChg chg="modSp">
        <pc:chgData name="Guest User" userId="S::urn:spo:anon#2d0811e898979079e3a6ec9a9036881b50c07483a4ca03ad42b3c534af2c6157::" providerId="AD" clId="Web-{BA2A6F7A-CC21-40C1-53A6-FC18DBBF91BF}" dt="2022-02-23T22:36:49.928" v="24" actId="14100"/>
        <pc:sldMkLst>
          <pc:docMk/>
          <pc:sldMk cId="1239359029" sldId="1254"/>
        </pc:sldMkLst>
        <pc:spChg chg="mod">
          <ac:chgData name="Guest User" userId="S::urn:spo:anon#2d0811e898979079e3a6ec9a9036881b50c07483a4ca03ad42b3c534af2c6157::" providerId="AD" clId="Web-{BA2A6F7A-CC21-40C1-53A6-FC18DBBF91BF}" dt="2022-02-23T22:36:49.928" v="24" actId="14100"/>
          <ac:spMkLst>
            <pc:docMk/>
            <pc:sldMk cId="1239359029" sldId="1254"/>
            <ac:spMk id="2" creationId="{00000000-0000-0000-0000-000000000000}"/>
          </ac:spMkLst>
        </pc:spChg>
      </pc:sldChg>
      <pc:sldChg chg="modSp">
        <pc:chgData name="Guest User" userId="S::urn:spo:anon#2d0811e898979079e3a6ec9a9036881b50c07483a4ca03ad42b3c534af2c6157::" providerId="AD" clId="Web-{BA2A6F7A-CC21-40C1-53A6-FC18DBBF91BF}" dt="2022-02-23T22:36:39.506" v="21" actId="14100"/>
        <pc:sldMkLst>
          <pc:docMk/>
          <pc:sldMk cId="2701261675" sldId="1255"/>
        </pc:sldMkLst>
        <pc:spChg chg="mod">
          <ac:chgData name="Guest User" userId="S::urn:spo:anon#2d0811e898979079e3a6ec9a9036881b50c07483a4ca03ad42b3c534af2c6157::" providerId="AD" clId="Web-{BA2A6F7A-CC21-40C1-53A6-FC18DBBF91BF}" dt="2022-02-23T22:36:39.506" v="21" actId="14100"/>
          <ac:spMkLst>
            <pc:docMk/>
            <pc:sldMk cId="2701261675" sldId="1255"/>
            <ac:spMk id="2" creationId="{00000000-0000-0000-0000-000000000000}"/>
          </ac:spMkLst>
        </pc:spChg>
        <pc:spChg chg="mod">
          <ac:chgData name="Guest User" userId="S::urn:spo:anon#2d0811e898979079e3a6ec9a9036881b50c07483a4ca03ad42b3c534af2c6157::" providerId="AD" clId="Web-{BA2A6F7A-CC21-40C1-53A6-FC18DBBF91BF}" dt="2022-02-23T22:36:33.943" v="19" actId="1076"/>
          <ac:spMkLst>
            <pc:docMk/>
            <pc:sldMk cId="2701261675" sldId="1255"/>
            <ac:spMk id="3" creationId="{00000000-0000-0000-0000-000000000000}"/>
          </ac:spMkLst>
        </pc:spChg>
      </pc:sldChg>
      <pc:sldChg chg="modSp">
        <pc:chgData name="Guest User" userId="S::urn:spo:anon#2d0811e898979079e3a6ec9a9036881b50c07483a4ca03ad42b3c534af2c6157::" providerId="AD" clId="Web-{BA2A6F7A-CC21-40C1-53A6-FC18DBBF91BF}" dt="2022-02-23T22:36:14.083" v="15" actId="14100"/>
        <pc:sldMkLst>
          <pc:docMk/>
          <pc:sldMk cId="911777580" sldId="1256"/>
        </pc:sldMkLst>
        <pc:spChg chg="mod">
          <ac:chgData name="Guest User" userId="S::urn:spo:anon#2d0811e898979079e3a6ec9a9036881b50c07483a4ca03ad42b3c534af2c6157::" providerId="AD" clId="Web-{BA2A6F7A-CC21-40C1-53A6-FC18DBBF91BF}" dt="2022-02-23T22:36:14.083" v="15" actId="14100"/>
          <ac:spMkLst>
            <pc:docMk/>
            <pc:sldMk cId="911777580" sldId="1256"/>
            <ac:spMk id="3" creationId="{00000000-0000-0000-0000-000000000000}"/>
          </ac:spMkLst>
        </pc:spChg>
        <pc:spChg chg="mod">
          <ac:chgData name="Guest User" userId="S::urn:spo:anon#2d0811e898979079e3a6ec9a9036881b50c07483a4ca03ad42b3c534af2c6157::" providerId="AD" clId="Web-{BA2A6F7A-CC21-40C1-53A6-FC18DBBF91BF}" dt="2022-02-23T22:36:09.505" v="14" actId="14100"/>
          <ac:spMkLst>
            <pc:docMk/>
            <pc:sldMk cId="911777580" sldId="1256"/>
            <ac:spMk id="4" creationId="{00000000-0000-0000-0000-000000000000}"/>
          </ac:spMkLst>
        </pc:spChg>
      </pc:sldChg>
      <pc:sldChg chg="modSp">
        <pc:chgData name="Guest User" userId="S::urn:spo:anon#2d0811e898979079e3a6ec9a9036881b50c07483a4ca03ad42b3c534af2c6157::" providerId="AD" clId="Web-{BA2A6F7A-CC21-40C1-53A6-FC18DBBF91BF}" dt="2022-02-23T22:36:22.724" v="17" actId="14100"/>
        <pc:sldMkLst>
          <pc:docMk/>
          <pc:sldMk cId="2046552901" sldId="1257"/>
        </pc:sldMkLst>
        <pc:spChg chg="mod">
          <ac:chgData name="Guest User" userId="S::urn:spo:anon#2d0811e898979079e3a6ec9a9036881b50c07483a4ca03ad42b3c534af2c6157::" providerId="AD" clId="Web-{BA2A6F7A-CC21-40C1-53A6-FC18DBBF91BF}" dt="2022-02-23T22:36:22.724" v="17" actId="14100"/>
          <ac:spMkLst>
            <pc:docMk/>
            <pc:sldMk cId="2046552901" sldId="1257"/>
            <ac:spMk id="3" creationId="{00000000-0000-0000-0000-000000000000}"/>
          </ac:spMkLst>
        </pc:spChg>
      </pc:sldChg>
      <pc:sldChg chg="modSp">
        <pc:chgData name="Guest User" userId="S::urn:spo:anon#2d0811e898979079e3a6ec9a9036881b50c07483a4ca03ad42b3c534af2c6157::" providerId="AD" clId="Web-{BA2A6F7A-CC21-40C1-53A6-FC18DBBF91BF}" dt="2022-02-23T22:39:12.432" v="45" actId="14100"/>
        <pc:sldMkLst>
          <pc:docMk/>
          <pc:sldMk cId="68208285" sldId="1258"/>
        </pc:sldMkLst>
        <pc:spChg chg="mod">
          <ac:chgData name="Guest User" userId="S::urn:spo:anon#2d0811e898979079e3a6ec9a9036881b50c07483a4ca03ad42b3c534af2c6157::" providerId="AD" clId="Web-{BA2A6F7A-CC21-40C1-53A6-FC18DBBF91BF}" dt="2022-02-23T22:39:12.432" v="45" actId="14100"/>
          <ac:spMkLst>
            <pc:docMk/>
            <pc:sldMk cId="68208285" sldId="1258"/>
            <ac:spMk id="2" creationId="{00000000-0000-0000-0000-000000000000}"/>
          </ac:spMkLst>
        </pc:spChg>
        <pc:graphicFrameChg chg="mod">
          <ac:chgData name="Guest User" userId="S::urn:spo:anon#2d0811e898979079e3a6ec9a9036881b50c07483a4ca03ad42b3c534af2c6157::" providerId="AD" clId="Web-{BA2A6F7A-CC21-40C1-53A6-FC18DBBF91BF}" dt="2022-02-23T22:38:32.415" v="38" actId="14100"/>
          <ac:graphicFrameMkLst>
            <pc:docMk/>
            <pc:sldMk cId="68208285" sldId="1258"/>
            <ac:graphicFrameMk id="4" creationId="{00000000-0000-0000-0000-000000000000}"/>
          </ac:graphicFrameMkLst>
        </pc:graphicFrameChg>
      </pc:sldChg>
      <pc:sldChg chg="modSp">
        <pc:chgData name="Guest User" userId="S::urn:spo:anon#2d0811e898979079e3a6ec9a9036881b50c07483a4ca03ad42b3c534af2c6157::" providerId="AD" clId="Web-{BA2A6F7A-CC21-40C1-53A6-FC18DBBF91BF}" dt="2022-02-23T22:38:20.493" v="37" actId="1076"/>
        <pc:sldMkLst>
          <pc:docMk/>
          <pc:sldMk cId="2839304801" sldId="1261"/>
        </pc:sldMkLst>
        <pc:spChg chg="mod">
          <ac:chgData name="Guest User" userId="S::urn:spo:anon#2d0811e898979079e3a6ec9a9036881b50c07483a4ca03ad42b3c534af2c6157::" providerId="AD" clId="Web-{BA2A6F7A-CC21-40C1-53A6-FC18DBBF91BF}" dt="2022-02-23T22:38:13.258" v="36" actId="1076"/>
          <ac:spMkLst>
            <pc:docMk/>
            <pc:sldMk cId="2839304801" sldId="1261"/>
            <ac:spMk id="2" creationId="{00000000-0000-0000-0000-000000000000}"/>
          </ac:spMkLst>
        </pc:spChg>
        <pc:picChg chg="mod">
          <ac:chgData name="Guest User" userId="S::urn:spo:anon#2d0811e898979079e3a6ec9a9036881b50c07483a4ca03ad42b3c534af2c6157::" providerId="AD" clId="Web-{BA2A6F7A-CC21-40C1-53A6-FC18DBBF91BF}" dt="2022-02-23T22:38:20.493" v="37" actId="1076"/>
          <ac:picMkLst>
            <pc:docMk/>
            <pc:sldMk cId="2839304801" sldId="1261"/>
            <ac:picMk id="4" creationId="{00000000-0000-0000-0000-000000000000}"/>
          </ac:picMkLst>
        </pc:picChg>
      </pc:sldChg>
    </pc:docChg>
  </pc:docChgLst>
  <pc:docChgLst>
    <pc:chgData name="Guest User" userId="S::urn:spo:anon#701c719389ca1da9523e007a658960a25f6d148929373ee3e3f4e8b1cc7a2eba::" providerId="AD" clId="Web-{B52089F0-BB99-0043-D534-1DB29BEE068A}"/>
    <pc:docChg chg="modSld">
      <pc:chgData name="Guest User" userId="S::urn:spo:anon#701c719389ca1da9523e007a658960a25f6d148929373ee3e3f4e8b1cc7a2eba::" providerId="AD" clId="Web-{B52089F0-BB99-0043-D534-1DB29BEE068A}" dt="2022-11-22T15:43:11.430" v="8" actId="20577"/>
      <pc:docMkLst>
        <pc:docMk/>
      </pc:docMkLst>
      <pc:sldChg chg="modSp">
        <pc:chgData name="Guest User" userId="S::urn:spo:anon#701c719389ca1da9523e007a658960a25f6d148929373ee3e3f4e8b1cc7a2eba::" providerId="AD" clId="Web-{B52089F0-BB99-0043-D534-1DB29BEE068A}" dt="2022-11-22T15:43:11.430" v="8" actId="20577"/>
        <pc:sldMkLst>
          <pc:docMk/>
          <pc:sldMk cId="2756307324" sldId="1476"/>
        </pc:sldMkLst>
        <pc:spChg chg="mod">
          <ac:chgData name="Guest User" userId="S::urn:spo:anon#701c719389ca1da9523e007a658960a25f6d148929373ee3e3f4e8b1cc7a2eba::" providerId="AD" clId="Web-{B52089F0-BB99-0043-D534-1DB29BEE068A}" dt="2022-11-22T15:43:11.430" v="8" actId="20577"/>
          <ac:spMkLst>
            <pc:docMk/>
            <pc:sldMk cId="2756307324" sldId="1476"/>
            <ac:spMk id="3" creationId="{65D78EB1-F86C-2D12-9333-66C68A402FBE}"/>
          </ac:spMkLst>
        </pc:spChg>
      </pc:sldChg>
    </pc:docChg>
  </pc:docChgLst>
  <pc:docChgLst>
    <pc:chgData name="Miller, Heidi [NEA]" userId="S::hmiller@nea.org::dc6a611b-98bc-40da-96a0-d4073e000613" providerId="AD" clId="Web-{930B89C9-49AC-B9FF-5B32-FFEE758E7A79}"/>
    <pc:docChg chg="addSld modSld">
      <pc:chgData name="Miller, Heidi [NEA]" userId="S::hmiller@nea.org::dc6a611b-98bc-40da-96a0-d4073e000613" providerId="AD" clId="Web-{930B89C9-49AC-B9FF-5B32-FFEE758E7A79}" dt="2022-03-30T10:43:33.425" v="6" actId="20577"/>
      <pc:docMkLst>
        <pc:docMk/>
      </pc:docMkLst>
      <pc:sldChg chg="modSp">
        <pc:chgData name="Miller, Heidi [NEA]" userId="S::hmiller@nea.org::dc6a611b-98bc-40da-96a0-d4073e000613" providerId="AD" clId="Web-{930B89C9-49AC-B9FF-5B32-FFEE758E7A79}" dt="2022-03-30T10:43:08.721" v="4" actId="20577"/>
        <pc:sldMkLst>
          <pc:docMk/>
          <pc:sldMk cId="3863710315" sldId="1174"/>
        </pc:sldMkLst>
        <pc:spChg chg="mod">
          <ac:chgData name="Miller, Heidi [NEA]" userId="S::hmiller@nea.org::dc6a611b-98bc-40da-96a0-d4073e000613" providerId="AD" clId="Web-{930B89C9-49AC-B9FF-5B32-FFEE758E7A79}" dt="2022-03-30T10:43:08.721" v="4" actId="20577"/>
          <ac:spMkLst>
            <pc:docMk/>
            <pc:sldMk cId="3863710315" sldId="1174"/>
            <ac:spMk id="3" creationId="{00000000-0000-0000-0000-000000000000}"/>
          </ac:spMkLst>
        </pc:spChg>
      </pc:sldChg>
      <pc:sldChg chg="modSp add replId">
        <pc:chgData name="Miller, Heidi [NEA]" userId="S::hmiller@nea.org::dc6a611b-98bc-40da-96a0-d4073e000613" providerId="AD" clId="Web-{930B89C9-49AC-B9FF-5B32-FFEE758E7A79}" dt="2022-03-30T10:43:33.425" v="6" actId="20577"/>
        <pc:sldMkLst>
          <pc:docMk/>
          <pc:sldMk cId="1720568684" sldId="1471"/>
        </pc:sldMkLst>
        <pc:spChg chg="mod">
          <ac:chgData name="Miller, Heidi [NEA]" userId="S::hmiller@nea.org::dc6a611b-98bc-40da-96a0-d4073e000613" providerId="AD" clId="Web-{930B89C9-49AC-B9FF-5B32-FFEE758E7A79}" dt="2022-03-30T10:43:33.425" v="6" actId="20577"/>
          <ac:spMkLst>
            <pc:docMk/>
            <pc:sldMk cId="1720568684" sldId="1471"/>
            <ac:spMk id="3" creationId="{00000000-0000-0000-0000-000000000000}"/>
          </ac:spMkLst>
        </pc:spChg>
      </pc:sldChg>
    </pc:docChg>
  </pc:docChgLst>
  <pc:docChgLst>
    <pc:chgData name="Guest User" userId="S::urn:spo:anon#701c719389ca1da9523e007a658960a25f6d148929373ee3e3f4e8b1cc7a2eba::" providerId="AD" clId="Web-{C8ED0316-AD63-4BFD-94AC-DF6754E3A7F6}"/>
    <pc:docChg chg="delSld">
      <pc:chgData name="Guest User" userId="S::urn:spo:anon#701c719389ca1da9523e007a658960a25f6d148929373ee3e3f4e8b1cc7a2eba::" providerId="AD" clId="Web-{C8ED0316-AD63-4BFD-94AC-DF6754E3A7F6}" dt="2022-11-22T15:06:39.230" v="0"/>
      <pc:docMkLst>
        <pc:docMk/>
      </pc:docMkLst>
      <pc:sldChg chg="del">
        <pc:chgData name="Guest User" userId="S::urn:spo:anon#701c719389ca1da9523e007a658960a25f6d148929373ee3e3f4e8b1cc7a2eba::" providerId="AD" clId="Web-{C8ED0316-AD63-4BFD-94AC-DF6754E3A7F6}" dt="2022-11-22T15:06:39.230" v="0"/>
        <pc:sldMkLst>
          <pc:docMk/>
          <pc:sldMk cId="2517153567" sldId="1478"/>
        </pc:sldMkLst>
      </pc:sldChg>
    </pc:docChg>
  </pc:docChgLst>
  <pc:docChgLst>
    <pc:chgData name="Guest User" userId="S::urn:spo:anon#2ea1203d60072e0d27a4565496ca1e6cd8a8d553e90c2626ab8b1265fb15be13::" providerId="AD" clId="Web-{55E5390D-8960-50BA-D374-C93FCB88CE30}"/>
    <pc:docChg chg="addSld delSld modSld sldOrd">
      <pc:chgData name="Guest User" userId="S::urn:spo:anon#2ea1203d60072e0d27a4565496ca1e6cd8a8d553e90c2626ab8b1265fb15be13::" providerId="AD" clId="Web-{55E5390D-8960-50BA-D374-C93FCB88CE30}" dt="2022-03-29T19:28:11.259" v="343"/>
      <pc:docMkLst>
        <pc:docMk/>
      </pc:docMkLst>
      <pc:sldChg chg="addSp delSp modSp">
        <pc:chgData name="Guest User" userId="S::urn:spo:anon#2ea1203d60072e0d27a4565496ca1e6cd8a8d553e90c2626ab8b1265fb15be13::" providerId="AD" clId="Web-{55E5390D-8960-50BA-D374-C93FCB88CE30}" dt="2022-03-29T19:14:30.453" v="331"/>
        <pc:sldMkLst>
          <pc:docMk/>
          <pc:sldMk cId="131048371" sldId="1176"/>
        </pc:sldMkLst>
        <pc:picChg chg="add del mod">
          <ac:chgData name="Guest User" userId="S::urn:spo:anon#2ea1203d60072e0d27a4565496ca1e6cd8a8d553e90c2626ab8b1265fb15be13::" providerId="AD" clId="Web-{55E5390D-8960-50BA-D374-C93FCB88CE30}" dt="2022-03-29T19:14:13.375" v="329"/>
          <ac:picMkLst>
            <pc:docMk/>
            <pc:sldMk cId="131048371" sldId="1176"/>
            <ac:picMk id="4" creationId="{12E3F3DE-2661-C7E8-1F5B-0A4DB856606C}"/>
          </ac:picMkLst>
        </pc:picChg>
        <pc:picChg chg="add del mod">
          <ac:chgData name="Guest User" userId="S::urn:spo:anon#2ea1203d60072e0d27a4565496ca1e6cd8a8d553e90c2626ab8b1265fb15be13::" providerId="AD" clId="Web-{55E5390D-8960-50BA-D374-C93FCB88CE30}" dt="2022-03-29T19:14:30.453" v="331"/>
          <ac:picMkLst>
            <pc:docMk/>
            <pc:sldMk cId="131048371" sldId="1176"/>
            <ac:picMk id="5" creationId="{C01EAF6D-ADE5-8563-FCC5-6A47D6303974}"/>
          </ac:picMkLst>
        </pc:picChg>
      </pc:sldChg>
      <pc:sldChg chg="ord">
        <pc:chgData name="Guest User" userId="S::urn:spo:anon#2ea1203d60072e0d27a4565496ca1e6cd8a8d553e90c2626ab8b1265fb15be13::" providerId="AD" clId="Web-{55E5390D-8960-50BA-D374-C93FCB88CE30}" dt="2022-03-29T18:11:24.726" v="246"/>
        <pc:sldMkLst>
          <pc:docMk/>
          <pc:sldMk cId="3968629906" sldId="1310"/>
        </pc:sldMkLst>
      </pc:sldChg>
      <pc:sldChg chg="ord modNotes">
        <pc:chgData name="Guest User" userId="S::urn:spo:anon#2ea1203d60072e0d27a4565496ca1e6cd8a8d553e90c2626ab8b1265fb15be13::" providerId="AD" clId="Web-{55E5390D-8960-50BA-D374-C93FCB88CE30}" dt="2022-03-29T18:25:58.502" v="280"/>
        <pc:sldMkLst>
          <pc:docMk/>
          <pc:sldMk cId="4115040205" sldId="1319"/>
        </pc:sldMkLst>
      </pc:sldChg>
      <pc:sldChg chg="ord modNotes">
        <pc:chgData name="Guest User" userId="S::urn:spo:anon#2ea1203d60072e0d27a4565496ca1e6cd8a8d553e90c2626ab8b1265fb15be13::" providerId="AD" clId="Web-{55E5390D-8960-50BA-D374-C93FCB88CE30}" dt="2022-03-29T18:26:06.768" v="281"/>
        <pc:sldMkLst>
          <pc:docMk/>
          <pc:sldMk cId="3404339048" sldId="1326"/>
        </pc:sldMkLst>
      </pc:sldChg>
      <pc:sldChg chg="ord">
        <pc:chgData name="Guest User" userId="S::urn:spo:anon#2ea1203d60072e0d27a4565496ca1e6cd8a8d553e90c2626ab8b1265fb15be13::" providerId="AD" clId="Web-{55E5390D-8960-50BA-D374-C93FCB88CE30}" dt="2022-03-29T18:11:24.726" v="242"/>
        <pc:sldMkLst>
          <pc:docMk/>
          <pc:sldMk cId="4215347185" sldId="1357"/>
        </pc:sldMkLst>
      </pc:sldChg>
      <pc:sldChg chg="ord">
        <pc:chgData name="Guest User" userId="S::urn:spo:anon#2ea1203d60072e0d27a4565496ca1e6cd8a8d553e90c2626ab8b1265fb15be13::" providerId="AD" clId="Web-{55E5390D-8960-50BA-D374-C93FCB88CE30}" dt="2022-03-29T19:23:50.496" v="342"/>
        <pc:sldMkLst>
          <pc:docMk/>
          <pc:sldMk cId="3431351537" sldId="1362"/>
        </pc:sldMkLst>
      </pc:sldChg>
      <pc:sldChg chg="delSp ord modNotes">
        <pc:chgData name="Guest User" userId="S::urn:spo:anon#2ea1203d60072e0d27a4565496ca1e6cd8a8d553e90c2626ab8b1265fb15be13::" providerId="AD" clId="Web-{55E5390D-8960-50BA-D374-C93FCB88CE30}" dt="2022-03-29T18:25:40.737" v="279"/>
        <pc:sldMkLst>
          <pc:docMk/>
          <pc:sldMk cId="3654692246" sldId="1369"/>
        </pc:sldMkLst>
        <pc:spChg chg="del">
          <ac:chgData name="Guest User" userId="S::urn:spo:anon#2ea1203d60072e0d27a4565496ca1e6cd8a8d553e90c2626ab8b1265fb15be13::" providerId="AD" clId="Web-{55E5390D-8960-50BA-D374-C93FCB88CE30}" dt="2022-03-29T18:25:37.362" v="278"/>
          <ac:spMkLst>
            <pc:docMk/>
            <pc:sldMk cId="3654692246" sldId="1369"/>
            <ac:spMk id="3" creationId="{00000000-0000-0000-0000-000000000000}"/>
          </ac:spMkLst>
        </pc:spChg>
      </pc:sldChg>
      <pc:sldChg chg="ord">
        <pc:chgData name="Guest User" userId="S::urn:spo:anon#2ea1203d60072e0d27a4565496ca1e6cd8a8d553e90c2626ab8b1265fb15be13::" providerId="AD" clId="Web-{55E5390D-8960-50BA-D374-C93FCB88CE30}" dt="2022-03-29T18:11:24.726" v="245"/>
        <pc:sldMkLst>
          <pc:docMk/>
          <pc:sldMk cId="2252272063" sldId="1385"/>
        </pc:sldMkLst>
      </pc:sldChg>
      <pc:sldChg chg="addSp delSp modSp ord">
        <pc:chgData name="Guest User" userId="S::urn:spo:anon#2ea1203d60072e0d27a4565496ca1e6cd8a8d553e90c2626ab8b1265fb15be13::" providerId="AD" clId="Web-{55E5390D-8960-50BA-D374-C93FCB88CE30}" dt="2022-03-29T18:43:10.668" v="314" actId="1076"/>
        <pc:sldMkLst>
          <pc:docMk/>
          <pc:sldMk cId="611254108" sldId="1387"/>
        </pc:sldMkLst>
        <pc:spChg chg="mod">
          <ac:chgData name="Guest User" userId="S::urn:spo:anon#2ea1203d60072e0d27a4565496ca1e6cd8a8d553e90c2626ab8b1265fb15be13::" providerId="AD" clId="Web-{55E5390D-8960-50BA-D374-C93FCB88CE30}" dt="2022-03-29T18:40:16.419" v="310" actId="20577"/>
          <ac:spMkLst>
            <pc:docMk/>
            <pc:sldMk cId="611254108" sldId="1387"/>
            <ac:spMk id="2" creationId="{00000000-0000-0000-0000-000000000000}"/>
          </ac:spMkLst>
        </pc:spChg>
        <pc:spChg chg="mod">
          <ac:chgData name="Guest User" userId="S::urn:spo:anon#2ea1203d60072e0d27a4565496ca1e6cd8a8d553e90c2626ab8b1265fb15be13::" providerId="AD" clId="Web-{55E5390D-8960-50BA-D374-C93FCB88CE30}" dt="2022-03-29T18:43:10.668" v="314" actId="1076"/>
          <ac:spMkLst>
            <pc:docMk/>
            <pc:sldMk cId="611254108" sldId="1387"/>
            <ac:spMk id="3" creationId="{00000000-0000-0000-0000-000000000000}"/>
          </ac:spMkLst>
        </pc:spChg>
        <pc:spChg chg="add del mod">
          <ac:chgData name="Guest User" userId="S::urn:spo:anon#2ea1203d60072e0d27a4565496ca1e6cd8a8d553e90c2626ab8b1265fb15be13::" providerId="AD" clId="Web-{55E5390D-8960-50BA-D374-C93FCB88CE30}" dt="2022-03-29T18:39:22.341" v="301"/>
          <ac:spMkLst>
            <pc:docMk/>
            <pc:sldMk cId="611254108" sldId="1387"/>
            <ac:spMk id="5" creationId="{080F6096-9090-E520-1F53-DD77E521D36C}"/>
          </ac:spMkLst>
        </pc:spChg>
        <pc:picChg chg="add mod">
          <ac:chgData name="Guest User" userId="S::urn:spo:anon#2ea1203d60072e0d27a4565496ca1e6cd8a8d553e90c2626ab8b1265fb15be13::" providerId="AD" clId="Web-{55E5390D-8960-50BA-D374-C93FCB88CE30}" dt="2022-03-29T18:40:23.231" v="312" actId="1076"/>
          <ac:picMkLst>
            <pc:docMk/>
            <pc:sldMk cId="611254108" sldId="1387"/>
            <ac:picMk id="4" creationId="{AA6532E5-1C1C-2E24-9638-6E0E77254D79}"/>
          </ac:picMkLst>
        </pc:picChg>
      </pc:sldChg>
      <pc:sldChg chg="modNotes">
        <pc:chgData name="Guest User" userId="S::urn:spo:anon#2ea1203d60072e0d27a4565496ca1e6cd8a8d553e90c2626ab8b1265fb15be13::" providerId="AD" clId="Web-{55E5390D-8960-50BA-D374-C93FCB88CE30}" dt="2022-03-29T18:06:59.822" v="238"/>
        <pc:sldMkLst>
          <pc:docMk/>
          <pc:sldMk cId="2836398302" sldId="1392"/>
        </pc:sldMkLst>
      </pc:sldChg>
      <pc:sldChg chg="modSp">
        <pc:chgData name="Guest User" userId="S::urn:spo:anon#2ea1203d60072e0d27a4565496ca1e6cd8a8d553e90c2626ab8b1265fb15be13::" providerId="AD" clId="Web-{55E5390D-8960-50BA-D374-C93FCB88CE30}" dt="2022-03-29T18:13:51.241" v="258" actId="20577"/>
        <pc:sldMkLst>
          <pc:docMk/>
          <pc:sldMk cId="3250950841" sldId="1401"/>
        </pc:sldMkLst>
        <pc:spChg chg="mod">
          <ac:chgData name="Guest User" userId="S::urn:spo:anon#2ea1203d60072e0d27a4565496ca1e6cd8a8d553e90c2626ab8b1265fb15be13::" providerId="AD" clId="Web-{55E5390D-8960-50BA-D374-C93FCB88CE30}" dt="2022-03-29T18:13:51.241" v="258" actId="20577"/>
          <ac:spMkLst>
            <pc:docMk/>
            <pc:sldMk cId="3250950841" sldId="1401"/>
            <ac:spMk id="5" creationId="{00000000-0000-0000-0000-000000000000}"/>
          </ac:spMkLst>
        </pc:spChg>
      </pc:sldChg>
      <pc:sldChg chg="modSp">
        <pc:chgData name="Guest User" userId="S::urn:spo:anon#2ea1203d60072e0d27a4565496ca1e6cd8a8d553e90c2626ab8b1265fb15be13::" providerId="AD" clId="Web-{55E5390D-8960-50BA-D374-C93FCB88CE30}" dt="2022-03-29T18:29:27.376" v="294" actId="20577"/>
        <pc:sldMkLst>
          <pc:docMk/>
          <pc:sldMk cId="3048400565" sldId="1402"/>
        </pc:sldMkLst>
        <pc:spChg chg="mod">
          <ac:chgData name="Guest User" userId="S::urn:spo:anon#2ea1203d60072e0d27a4565496ca1e6cd8a8d553e90c2626ab8b1265fb15be13::" providerId="AD" clId="Web-{55E5390D-8960-50BA-D374-C93FCB88CE30}" dt="2022-03-29T18:29:27.376" v="294" actId="20577"/>
          <ac:spMkLst>
            <pc:docMk/>
            <pc:sldMk cId="3048400565" sldId="1402"/>
            <ac:spMk id="3" creationId="{00000000-0000-0000-0000-000000000000}"/>
          </ac:spMkLst>
        </pc:spChg>
      </pc:sldChg>
      <pc:sldChg chg="ord modNotes">
        <pc:chgData name="Guest User" userId="S::urn:spo:anon#2ea1203d60072e0d27a4565496ca1e6cd8a8d553e90c2626ab8b1265fb15be13::" providerId="AD" clId="Web-{55E5390D-8960-50BA-D374-C93FCB88CE30}" dt="2022-03-29T18:13:06.398" v="248"/>
        <pc:sldMkLst>
          <pc:docMk/>
          <pc:sldMk cId="2089415886" sldId="1426"/>
        </pc:sldMkLst>
      </pc:sldChg>
      <pc:sldChg chg="ord">
        <pc:chgData name="Guest User" userId="S::urn:spo:anon#2ea1203d60072e0d27a4565496ca1e6cd8a8d553e90c2626ab8b1265fb15be13::" providerId="AD" clId="Web-{55E5390D-8960-50BA-D374-C93FCB88CE30}" dt="2022-03-29T19:28:11.259" v="343"/>
        <pc:sldMkLst>
          <pc:docMk/>
          <pc:sldMk cId="3394226215" sldId="1449"/>
        </pc:sldMkLst>
      </pc:sldChg>
      <pc:sldChg chg="ord">
        <pc:chgData name="Guest User" userId="S::urn:spo:anon#2ea1203d60072e0d27a4565496ca1e6cd8a8d553e90c2626ab8b1265fb15be13::" providerId="AD" clId="Web-{55E5390D-8960-50BA-D374-C93FCB88CE30}" dt="2022-03-29T19:22:12.496" v="341"/>
        <pc:sldMkLst>
          <pc:docMk/>
          <pc:sldMk cId="2958258887" sldId="1453"/>
        </pc:sldMkLst>
      </pc:sldChg>
      <pc:sldChg chg="modSp ord">
        <pc:chgData name="Guest User" userId="S::urn:spo:anon#2ea1203d60072e0d27a4565496ca1e6cd8a8d553e90c2626ab8b1265fb15be13::" providerId="AD" clId="Web-{55E5390D-8960-50BA-D374-C93FCB88CE30}" dt="2022-03-29T18:43:46.105" v="327" actId="1076"/>
        <pc:sldMkLst>
          <pc:docMk/>
          <pc:sldMk cId="593574752" sldId="1460"/>
        </pc:sldMkLst>
        <pc:spChg chg="mod">
          <ac:chgData name="Guest User" userId="S::urn:spo:anon#2ea1203d60072e0d27a4565496ca1e6cd8a8d553e90c2626ab8b1265fb15be13::" providerId="AD" clId="Web-{55E5390D-8960-50BA-D374-C93FCB88CE30}" dt="2022-03-29T18:43:46.105" v="327" actId="1076"/>
          <ac:spMkLst>
            <pc:docMk/>
            <pc:sldMk cId="593574752" sldId="1460"/>
            <ac:spMk id="3" creationId="{9257F3A7-FDDA-9BAE-0818-8A636043855A}"/>
          </ac:spMkLst>
        </pc:spChg>
        <pc:picChg chg="mod">
          <ac:chgData name="Guest User" userId="S::urn:spo:anon#2ea1203d60072e0d27a4565496ca1e6cd8a8d553e90c2626ab8b1265fb15be13::" providerId="AD" clId="Web-{55E5390D-8960-50BA-D374-C93FCB88CE30}" dt="2022-03-29T18:43:23.824" v="319" actId="14100"/>
          <ac:picMkLst>
            <pc:docMk/>
            <pc:sldMk cId="593574752" sldId="1460"/>
            <ac:picMk id="4" creationId="{637562F7-B5F5-33EB-8956-9D71904438F0}"/>
          </ac:picMkLst>
        </pc:picChg>
      </pc:sldChg>
      <pc:sldChg chg="addSp modSp add del ord replId">
        <pc:chgData name="Guest User" userId="S::urn:spo:anon#2ea1203d60072e0d27a4565496ca1e6cd8a8d553e90c2626ab8b1265fb15be13::" providerId="AD" clId="Web-{55E5390D-8960-50BA-D374-C93FCB88CE30}" dt="2022-03-29T18:08:02.946" v="241"/>
        <pc:sldMkLst>
          <pc:docMk/>
          <pc:sldMk cId="70697002" sldId="1463"/>
        </pc:sldMkLst>
        <pc:spChg chg="add mod">
          <ac:chgData name="Guest User" userId="S::urn:spo:anon#2ea1203d60072e0d27a4565496ca1e6cd8a8d553e90c2626ab8b1265fb15be13::" providerId="AD" clId="Web-{55E5390D-8960-50BA-D374-C93FCB88CE30}" dt="2022-03-29T18:00:43.809" v="146" actId="14100"/>
          <ac:spMkLst>
            <pc:docMk/>
            <pc:sldMk cId="70697002" sldId="1463"/>
            <ac:spMk id="3" creationId="{2228C0B2-79B3-794C-1649-0B97046FEF91}"/>
          </ac:spMkLst>
        </pc:spChg>
        <pc:picChg chg="mod">
          <ac:chgData name="Guest User" userId="S::urn:spo:anon#2ea1203d60072e0d27a4565496ca1e6cd8a8d553e90c2626ab8b1265fb15be13::" providerId="AD" clId="Web-{55E5390D-8960-50BA-D374-C93FCB88CE30}" dt="2022-03-29T18:00:47.402" v="147" actId="1076"/>
          <ac:picMkLst>
            <pc:docMk/>
            <pc:sldMk cId="70697002" sldId="1463"/>
            <ac:picMk id="5" creationId="{00000000-0000-0000-0000-000000000000}"/>
          </ac:picMkLst>
        </pc:picChg>
      </pc:sldChg>
      <pc:sldChg chg="modSp add replId">
        <pc:chgData name="Guest User" userId="S::urn:spo:anon#2ea1203d60072e0d27a4565496ca1e6cd8a8d553e90c2626ab8b1265fb15be13::" providerId="AD" clId="Web-{55E5390D-8960-50BA-D374-C93FCB88CE30}" dt="2022-03-29T18:04:24.776" v="230" actId="14100"/>
        <pc:sldMkLst>
          <pc:docMk/>
          <pc:sldMk cId="4117727520" sldId="1464"/>
        </pc:sldMkLst>
        <pc:spChg chg="mod">
          <ac:chgData name="Guest User" userId="S::urn:spo:anon#2ea1203d60072e0d27a4565496ca1e6cd8a8d553e90c2626ab8b1265fb15be13::" providerId="AD" clId="Web-{55E5390D-8960-50BA-D374-C93FCB88CE30}" dt="2022-03-29T18:01:20.277" v="150" actId="14100"/>
          <ac:spMkLst>
            <pc:docMk/>
            <pc:sldMk cId="4117727520" sldId="1464"/>
            <ac:spMk id="2" creationId="{815067AF-F8BB-4C82-8E6D-BC68C9F92313}"/>
          </ac:spMkLst>
        </pc:spChg>
        <pc:spChg chg="mod">
          <ac:chgData name="Guest User" userId="S::urn:spo:anon#2ea1203d60072e0d27a4565496ca1e6cd8a8d553e90c2626ab8b1265fb15be13::" providerId="AD" clId="Web-{55E5390D-8960-50BA-D374-C93FCB88CE30}" dt="2022-03-29T18:04:24.776" v="230" actId="14100"/>
          <ac:spMkLst>
            <pc:docMk/>
            <pc:sldMk cId="4117727520" sldId="1464"/>
            <ac:spMk id="3" creationId="{2228C0B2-79B3-794C-1649-0B97046FEF91}"/>
          </ac:spMkLst>
        </pc:spChg>
      </pc:sldChg>
      <pc:sldChg chg="delSp modSp add replId">
        <pc:chgData name="Guest User" userId="S::urn:spo:anon#2ea1203d60072e0d27a4565496ca1e6cd8a8d553e90c2626ab8b1265fb15be13::" providerId="AD" clId="Web-{55E5390D-8960-50BA-D374-C93FCB88CE30}" dt="2022-03-29T18:04:53.324" v="236" actId="14100"/>
        <pc:sldMkLst>
          <pc:docMk/>
          <pc:sldMk cId="497696569" sldId="1465"/>
        </pc:sldMkLst>
        <pc:spChg chg="mod">
          <ac:chgData name="Guest User" userId="S::urn:spo:anon#2ea1203d60072e0d27a4565496ca1e6cd8a8d553e90c2626ab8b1265fb15be13::" providerId="AD" clId="Web-{55E5390D-8960-50BA-D374-C93FCB88CE30}" dt="2022-03-29T18:04:40.307" v="233" actId="20577"/>
          <ac:spMkLst>
            <pc:docMk/>
            <pc:sldMk cId="497696569" sldId="1465"/>
            <ac:spMk id="2" creationId="{815067AF-F8BB-4C82-8E6D-BC68C9F92313}"/>
          </ac:spMkLst>
        </pc:spChg>
        <pc:spChg chg="del">
          <ac:chgData name="Guest User" userId="S::urn:spo:anon#2ea1203d60072e0d27a4565496ca1e6cd8a8d553e90c2626ab8b1265fb15be13::" providerId="AD" clId="Web-{55E5390D-8960-50BA-D374-C93FCB88CE30}" dt="2022-03-29T18:04:44.432" v="234"/>
          <ac:spMkLst>
            <pc:docMk/>
            <pc:sldMk cId="497696569" sldId="1465"/>
            <ac:spMk id="3" creationId="{2228C0B2-79B3-794C-1649-0B97046FEF91}"/>
          </ac:spMkLst>
        </pc:spChg>
        <pc:picChg chg="mod">
          <ac:chgData name="Guest User" userId="S::urn:spo:anon#2ea1203d60072e0d27a4565496ca1e6cd8a8d553e90c2626ab8b1265fb15be13::" providerId="AD" clId="Web-{55E5390D-8960-50BA-D374-C93FCB88CE30}" dt="2022-03-29T18:04:53.324" v="236" actId="14100"/>
          <ac:picMkLst>
            <pc:docMk/>
            <pc:sldMk cId="497696569" sldId="1465"/>
            <ac:picMk id="5" creationId="{00000000-0000-0000-0000-000000000000}"/>
          </ac:picMkLst>
        </pc:picChg>
      </pc:sldChg>
      <pc:sldChg chg="delSp modSp add">
        <pc:chgData name="Guest User" userId="S::urn:spo:anon#2ea1203d60072e0d27a4565496ca1e6cd8a8d553e90c2626ab8b1265fb15be13::" providerId="AD" clId="Web-{55E5390D-8960-50BA-D374-C93FCB88CE30}" dt="2022-03-29T19:16:03.968" v="340"/>
        <pc:sldMkLst>
          <pc:docMk/>
          <pc:sldMk cId="4016822082" sldId="1466"/>
        </pc:sldMkLst>
        <pc:spChg chg="mod">
          <ac:chgData name="Guest User" userId="S::urn:spo:anon#2ea1203d60072e0d27a4565496ca1e6cd8a8d553e90c2626ab8b1265fb15be13::" providerId="AD" clId="Web-{55E5390D-8960-50BA-D374-C93FCB88CE30}" dt="2022-03-29T19:16:01.484" v="339" actId="20577"/>
          <ac:spMkLst>
            <pc:docMk/>
            <pc:sldMk cId="4016822082" sldId="1466"/>
            <ac:spMk id="2" creationId="{00000000-0000-0000-0000-000000000000}"/>
          </ac:spMkLst>
        </pc:spChg>
        <pc:spChg chg="del">
          <ac:chgData name="Guest User" userId="S::urn:spo:anon#2ea1203d60072e0d27a4565496ca1e6cd8a8d553e90c2626ab8b1265fb15be13::" providerId="AD" clId="Web-{55E5390D-8960-50BA-D374-C93FCB88CE30}" dt="2022-03-29T19:16:03.968" v="340"/>
          <ac:spMkLst>
            <pc:docMk/>
            <pc:sldMk cId="4016822082" sldId="1466"/>
            <ac:spMk id="3" creationId="{00000000-0000-0000-0000-000000000000}"/>
          </ac:spMkLst>
        </pc:spChg>
      </pc:sldChg>
      <pc:sldChg chg="add">
        <pc:chgData name="Guest User" userId="S::urn:spo:anon#2ea1203d60072e0d27a4565496ca1e6cd8a8d553e90c2626ab8b1265fb15be13::" providerId="AD" clId="Web-{55E5390D-8960-50BA-D374-C93FCB88CE30}" dt="2022-03-29T19:15:07.812" v="333"/>
        <pc:sldMkLst>
          <pc:docMk/>
          <pc:sldMk cId="475935231" sldId="1467"/>
        </pc:sldMkLst>
      </pc:sldChg>
      <pc:sldChg chg="add">
        <pc:chgData name="Guest User" userId="S::urn:spo:anon#2ea1203d60072e0d27a4565496ca1e6cd8a8d553e90c2626ab8b1265fb15be13::" providerId="AD" clId="Web-{55E5390D-8960-50BA-D374-C93FCB88CE30}" dt="2022-03-29T19:15:22.531" v="334"/>
        <pc:sldMkLst>
          <pc:docMk/>
          <pc:sldMk cId="2746733307" sldId="1468"/>
        </pc:sldMkLst>
      </pc:sldChg>
      <pc:sldChg chg="add ord">
        <pc:chgData name="Guest User" userId="S::urn:spo:anon#2ea1203d60072e0d27a4565496ca1e6cd8a8d553e90c2626ab8b1265fb15be13::" providerId="AD" clId="Web-{55E5390D-8960-50BA-D374-C93FCB88CE30}" dt="2022-03-29T19:15:42.140" v="336"/>
        <pc:sldMkLst>
          <pc:docMk/>
          <pc:sldMk cId="164979344" sldId="1469"/>
        </pc:sldMkLst>
      </pc:sldChg>
    </pc:docChg>
  </pc:docChgLst>
  <pc:docChgLst>
    <pc:chgData name="Miller, Heidi [NEA]" userId="S::hmiller@nea.org::dc6a611b-98bc-40da-96a0-d4073e000613" providerId="AD" clId="Web-{30BC47CD-4D1C-C250-D605-10D49348887A}"/>
    <pc:docChg chg="addSld delSld modSld sldOrd modMainMaster">
      <pc:chgData name="Miller, Heidi [NEA]" userId="S::hmiller@nea.org::dc6a611b-98bc-40da-96a0-d4073e000613" providerId="AD" clId="Web-{30BC47CD-4D1C-C250-D605-10D49348887A}" dt="2022-03-28T22:46:52.381" v="1130" actId="20577"/>
      <pc:docMkLst>
        <pc:docMk/>
      </pc:docMkLst>
      <pc:sldChg chg="delSp">
        <pc:chgData name="Miller, Heidi [NEA]" userId="S::hmiller@nea.org::dc6a611b-98bc-40da-96a0-d4073e000613" providerId="AD" clId="Web-{30BC47CD-4D1C-C250-D605-10D49348887A}" dt="2022-03-28T20:37:45.635" v="0"/>
        <pc:sldMkLst>
          <pc:docMk/>
          <pc:sldMk cId="3363888309" sldId="1173"/>
        </pc:sldMkLst>
        <pc:spChg chg="del">
          <ac:chgData name="Miller, Heidi [NEA]" userId="S::hmiller@nea.org::dc6a611b-98bc-40da-96a0-d4073e000613" providerId="AD" clId="Web-{30BC47CD-4D1C-C250-D605-10D49348887A}" dt="2022-03-28T20:37:45.635" v="0"/>
          <ac:spMkLst>
            <pc:docMk/>
            <pc:sldMk cId="3363888309" sldId="1173"/>
            <ac:spMk id="3" creationId="{0835B4E0-1508-4E7E-9403-DEBEA573E330}"/>
          </ac:spMkLst>
        </pc:spChg>
      </pc:sldChg>
      <pc:sldChg chg="delSp ord">
        <pc:chgData name="Miller, Heidi [NEA]" userId="S::hmiller@nea.org::dc6a611b-98bc-40da-96a0-d4073e000613" providerId="AD" clId="Web-{30BC47CD-4D1C-C250-D605-10D49348887A}" dt="2022-03-28T21:01:04.098" v="365"/>
        <pc:sldMkLst>
          <pc:docMk/>
          <pc:sldMk cId="2955467468" sldId="1288"/>
        </pc:sldMkLst>
        <pc:spChg chg="del">
          <ac:chgData name="Miller, Heidi [NEA]" userId="S::hmiller@nea.org::dc6a611b-98bc-40da-96a0-d4073e000613" providerId="AD" clId="Web-{30BC47CD-4D1C-C250-D605-10D49348887A}" dt="2022-03-28T21:01:04.098" v="365"/>
          <ac:spMkLst>
            <pc:docMk/>
            <pc:sldMk cId="2955467468" sldId="1288"/>
            <ac:spMk id="3" creationId="{575DE978-C9EB-4170-AE53-AC167421A08A}"/>
          </ac:spMkLst>
        </pc:spChg>
      </pc:sldChg>
      <pc:sldChg chg="ord">
        <pc:chgData name="Miller, Heidi [NEA]" userId="S::hmiller@nea.org::dc6a611b-98bc-40da-96a0-d4073e000613" providerId="AD" clId="Web-{30BC47CD-4D1C-C250-D605-10D49348887A}" dt="2022-03-28T21:28:05.162" v="440"/>
        <pc:sldMkLst>
          <pc:docMk/>
          <pc:sldMk cId="59204260" sldId="1292"/>
        </pc:sldMkLst>
      </pc:sldChg>
      <pc:sldChg chg="addSp delSp modSp mod ord setBg">
        <pc:chgData name="Miller, Heidi [NEA]" userId="S::hmiller@nea.org::dc6a611b-98bc-40da-96a0-d4073e000613" providerId="AD" clId="Web-{30BC47CD-4D1C-C250-D605-10D49348887A}" dt="2022-03-28T21:42:36.141" v="586" actId="20577"/>
        <pc:sldMkLst>
          <pc:docMk/>
          <pc:sldMk cId="4117186477" sldId="1293"/>
        </pc:sldMkLst>
        <pc:spChg chg="mod">
          <ac:chgData name="Miller, Heidi [NEA]" userId="S::hmiller@nea.org::dc6a611b-98bc-40da-96a0-d4073e000613" providerId="AD" clId="Web-{30BC47CD-4D1C-C250-D605-10D49348887A}" dt="2022-03-28T21:42:36.141" v="586" actId="20577"/>
          <ac:spMkLst>
            <pc:docMk/>
            <pc:sldMk cId="4117186477" sldId="1293"/>
            <ac:spMk id="2" creationId="{00000000-0000-0000-0000-000000000000}"/>
          </ac:spMkLst>
        </pc:spChg>
        <pc:spChg chg="del">
          <ac:chgData name="Miller, Heidi [NEA]" userId="S::hmiller@nea.org::dc6a611b-98bc-40da-96a0-d4073e000613" providerId="AD" clId="Web-{30BC47CD-4D1C-C250-D605-10D49348887A}" dt="2022-03-28T21:40:46.403" v="573"/>
          <ac:spMkLst>
            <pc:docMk/>
            <pc:sldMk cId="4117186477" sldId="1293"/>
            <ac:spMk id="3" creationId="{00000000-0000-0000-0000-000000000000}"/>
          </ac:spMkLst>
        </pc:spChg>
        <pc:spChg chg="mod">
          <ac:chgData name="Miller, Heidi [NEA]" userId="S::hmiller@nea.org::dc6a611b-98bc-40da-96a0-d4073e000613" providerId="AD" clId="Web-{30BC47CD-4D1C-C250-D605-10D49348887A}" dt="2022-03-28T21:40:46.403" v="573"/>
          <ac:spMkLst>
            <pc:docMk/>
            <pc:sldMk cId="4117186477" sldId="1293"/>
            <ac:spMk id="4" creationId="{00000000-0000-0000-0000-000000000000}"/>
          </ac:spMkLst>
        </pc:spChg>
        <pc:graphicFrameChg chg="add mod modGraphic">
          <ac:chgData name="Miller, Heidi [NEA]" userId="S::hmiller@nea.org::dc6a611b-98bc-40da-96a0-d4073e000613" providerId="AD" clId="Web-{30BC47CD-4D1C-C250-D605-10D49348887A}" dt="2022-03-28T21:42:28.391" v="581"/>
          <ac:graphicFrameMkLst>
            <pc:docMk/>
            <pc:sldMk cId="4117186477" sldId="1293"/>
            <ac:graphicFrameMk id="6" creationId="{8B2F93FD-145C-8688-2402-08A01519627A}"/>
          </ac:graphicFrameMkLst>
        </pc:graphicFrameChg>
      </pc:sldChg>
      <pc:sldChg chg="delSp">
        <pc:chgData name="Miller, Heidi [NEA]" userId="S::hmiller@nea.org::dc6a611b-98bc-40da-96a0-d4073e000613" providerId="AD" clId="Web-{30BC47CD-4D1C-C250-D605-10D49348887A}" dt="2022-03-28T22:35:40.642" v="1090"/>
        <pc:sldMkLst>
          <pc:docMk/>
          <pc:sldMk cId="2993009375" sldId="1301"/>
        </pc:sldMkLst>
        <pc:spChg chg="del">
          <ac:chgData name="Miller, Heidi [NEA]" userId="S::hmiller@nea.org::dc6a611b-98bc-40da-96a0-d4073e000613" providerId="AD" clId="Web-{30BC47CD-4D1C-C250-D605-10D49348887A}" dt="2022-03-28T22:35:40.642" v="1090"/>
          <ac:spMkLst>
            <pc:docMk/>
            <pc:sldMk cId="2993009375" sldId="1301"/>
            <ac:spMk id="2" creationId="{F5051FA0-C104-41B1-AD51-FE9A07BEA03B}"/>
          </ac:spMkLst>
        </pc:spChg>
      </pc:sldChg>
      <pc:sldChg chg="modSp ord">
        <pc:chgData name="Miller, Heidi [NEA]" userId="S::hmiller@nea.org::dc6a611b-98bc-40da-96a0-d4073e000613" providerId="AD" clId="Web-{30BC47CD-4D1C-C250-D605-10D49348887A}" dt="2022-03-28T21:51:11.609" v="648"/>
        <pc:sldMkLst>
          <pc:docMk/>
          <pc:sldMk cId="3573820150" sldId="1302"/>
        </pc:sldMkLst>
        <pc:spChg chg="mod">
          <ac:chgData name="Miller, Heidi [NEA]" userId="S::hmiller@nea.org::dc6a611b-98bc-40da-96a0-d4073e000613" providerId="AD" clId="Web-{30BC47CD-4D1C-C250-D605-10D49348887A}" dt="2022-03-28T21:50:46.999" v="647" actId="20577"/>
          <ac:spMkLst>
            <pc:docMk/>
            <pc:sldMk cId="3573820150" sldId="1302"/>
            <ac:spMk id="2" creationId="{00000000-0000-0000-0000-000000000000}"/>
          </ac:spMkLst>
        </pc:spChg>
        <pc:spChg chg="mod">
          <ac:chgData name="Miller, Heidi [NEA]" userId="S::hmiller@nea.org::dc6a611b-98bc-40da-96a0-d4073e000613" providerId="AD" clId="Web-{30BC47CD-4D1C-C250-D605-10D49348887A}" dt="2022-03-28T21:49:54.420" v="638" actId="20577"/>
          <ac:spMkLst>
            <pc:docMk/>
            <pc:sldMk cId="3573820150" sldId="1302"/>
            <ac:spMk id="3" creationId="{00000000-0000-0000-0000-000000000000}"/>
          </ac:spMkLst>
        </pc:spChg>
      </pc:sldChg>
      <pc:sldChg chg="addSp delSp modSp">
        <pc:chgData name="Miller, Heidi [NEA]" userId="S::hmiller@nea.org::dc6a611b-98bc-40da-96a0-d4073e000613" providerId="AD" clId="Web-{30BC47CD-4D1C-C250-D605-10D49348887A}" dt="2022-03-28T22:45:20.769" v="1123" actId="14100"/>
        <pc:sldMkLst>
          <pc:docMk/>
          <pc:sldMk cId="602948795" sldId="1304"/>
        </pc:sldMkLst>
        <pc:spChg chg="add del mod">
          <ac:chgData name="Miller, Heidi [NEA]" userId="S::hmiller@nea.org::dc6a611b-98bc-40da-96a0-d4073e000613" providerId="AD" clId="Web-{30BC47CD-4D1C-C250-D605-10D49348887A}" dt="2022-03-28T22:44:37.236" v="1114"/>
          <ac:spMkLst>
            <pc:docMk/>
            <pc:sldMk cId="602948795" sldId="1304"/>
            <ac:spMk id="174" creationId="{222394A4-95E2-F232-E957-A3DC8EA97660}"/>
          </ac:spMkLst>
        </pc:spChg>
        <pc:spChg chg="add mod">
          <ac:chgData name="Miller, Heidi [NEA]" userId="S::hmiller@nea.org::dc6a611b-98bc-40da-96a0-d4073e000613" providerId="AD" clId="Web-{30BC47CD-4D1C-C250-D605-10D49348887A}" dt="2022-03-28T22:45:20.769" v="1123" actId="14100"/>
          <ac:spMkLst>
            <pc:docMk/>
            <pc:sldMk cId="602948795" sldId="1304"/>
            <ac:spMk id="175" creationId="{CDCFB456-2D91-BFE0-E0F4-B5134AAC0CA6}"/>
          </ac:spMkLst>
        </pc:spChg>
      </pc:sldChg>
      <pc:sldChg chg="delSp modSp">
        <pc:chgData name="Miller, Heidi [NEA]" userId="S::hmiller@nea.org::dc6a611b-98bc-40da-96a0-d4073e000613" providerId="AD" clId="Web-{30BC47CD-4D1C-C250-D605-10D49348887A}" dt="2022-03-28T22:36:26.190" v="1093" actId="14100"/>
        <pc:sldMkLst>
          <pc:docMk/>
          <pc:sldMk cId="3366039985" sldId="1313"/>
        </pc:sldMkLst>
        <pc:spChg chg="del">
          <ac:chgData name="Miller, Heidi [NEA]" userId="S::hmiller@nea.org::dc6a611b-98bc-40da-96a0-d4073e000613" providerId="AD" clId="Web-{30BC47CD-4D1C-C250-D605-10D49348887A}" dt="2022-03-28T22:36:16.080" v="1092"/>
          <ac:spMkLst>
            <pc:docMk/>
            <pc:sldMk cId="3366039985" sldId="1313"/>
            <ac:spMk id="2" creationId="{F5051FA0-C104-41B1-AD51-FE9A07BEA03B}"/>
          </ac:spMkLst>
        </pc:spChg>
        <pc:spChg chg="mod">
          <ac:chgData name="Miller, Heidi [NEA]" userId="S::hmiller@nea.org::dc6a611b-98bc-40da-96a0-d4073e000613" providerId="AD" clId="Web-{30BC47CD-4D1C-C250-D605-10D49348887A}" dt="2022-03-28T22:36:26.190" v="1093" actId="14100"/>
          <ac:spMkLst>
            <pc:docMk/>
            <pc:sldMk cId="3366039985" sldId="1313"/>
            <ac:spMk id="4" creationId="{00000000-0000-0000-0000-000000000000}"/>
          </ac:spMkLst>
        </pc:spChg>
      </pc:sldChg>
      <pc:sldChg chg="modSp">
        <pc:chgData name="Miller, Heidi [NEA]" userId="S::hmiller@nea.org::dc6a611b-98bc-40da-96a0-d4073e000613" providerId="AD" clId="Web-{30BC47CD-4D1C-C250-D605-10D49348887A}" dt="2022-03-28T20:57:35.154" v="360" actId="14100"/>
        <pc:sldMkLst>
          <pc:docMk/>
          <pc:sldMk cId="2802916640" sldId="1361"/>
        </pc:sldMkLst>
        <pc:spChg chg="mod">
          <ac:chgData name="Miller, Heidi [NEA]" userId="S::hmiller@nea.org::dc6a611b-98bc-40da-96a0-d4073e000613" providerId="AD" clId="Web-{30BC47CD-4D1C-C250-D605-10D49348887A}" dt="2022-03-28T20:49:23.718" v="199" actId="1076"/>
          <ac:spMkLst>
            <pc:docMk/>
            <pc:sldMk cId="2802916640" sldId="1361"/>
            <ac:spMk id="2" creationId="{00000000-0000-0000-0000-000000000000}"/>
          </ac:spMkLst>
        </pc:spChg>
        <pc:spChg chg="mod">
          <ac:chgData name="Miller, Heidi [NEA]" userId="S::hmiller@nea.org::dc6a611b-98bc-40da-96a0-d4073e000613" providerId="AD" clId="Web-{30BC47CD-4D1C-C250-D605-10D49348887A}" dt="2022-03-28T20:57:35.154" v="360" actId="14100"/>
          <ac:spMkLst>
            <pc:docMk/>
            <pc:sldMk cId="2802916640" sldId="1361"/>
            <ac:spMk id="3" creationId="{00000000-0000-0000-0000-000000000000}"/>
          </ac:spMkLst>
        </pc:spChg>
        <pc:picChg chg="mod">
          <ac:chgData name="Miller, Heidi [NEA]" userId="S::hmiller@nea.org::dc6a611b-98bc-40da-96a0-d4073e000613" providerId="AD" clId="Web-{30BC47CD-4D1C-C250-D605-10D49348887A}" dt="2022-03-28T20:49:25.405" v="200" actId="1076"/>
          <ac:picMkLst>
            <pc:docMk/>
            <pc:sldMk cId="2802916640" sldId="1361"/>
            <ac:picMk id="5" creationId="{00000000-0000-0000-0000-000000000000}"/>
          </ac:picMkLst>
        </pc:picChg>
      </pc:sldChg>
      <pc:sldChg chg="ord">
        <pc:chgData name="Miller, Heidi [NEA]" userId="S::hmiller@nea.org::dc6a611b-98bc-40da-96a0-d4073e000613" providerId="AD" clId="Web-{30BC47CD-4D1C-C250-D605-10D49348887A}" dt="2022-03-28T21:39:41.886" v="567"/>
        <pc:sldMkLst>
          <pc:docMk/>
          <pc:sldMk cId="3431351537" sldId="1362"/>
        </pc:sldMkLst>
      </pc:sldChg>
      <pc:sldChg chg="ord">
        <pc:chgData name="Miller, Heidi [NEA]" userId="S::hmiller@nea.org::dc6a611b-98bc-40da-96a0-d4073e000613" providerId="AD" clId="Web-{30BC47CD-4D1C-C250-D605-10D49348887A}" dt="2022-03-28T21:39:50.199" v="569"/>
        <pc:sldMkLst>
          <pc:docMk/>
          <pc:sldMk cId="1151888820" sldId="1363"/>
        </pc:sldMkLst>
      </pc:sldChg>
      <pc:sldChg chg="modSp">
        <pc:chgData name="Miller, Heidi [NEA]" userId="S::hmiller@nea.org::dc6a611b-98bc-40da-96a0-d4073e000613" providerId="AD" clId="Web-{30BC47CD-4D1C-C250-D605-10D49348887A}" dt="2022-03-28T22:36:54.066" v="1094" actId="20577"/>
        <pc:sldMkLst>
          <pc:docMk/>
          <pc:sldMk cId="1108014053" sldId="1376"/>
        </pc:sldMkLst>
        <pc:spChg chg="mod">
          <ac:chgData name="Miller, Heidi [NEA]" userId="S::hmiller@nea.org::dc6a611b-98bc-40da-96a0-d4073e000613" providerId="AD" clId="Web-{30BC47CD-4D1C-C250-D605-10D49348887A}" dt="2022-03-28T22:36:54.066" v="1094" actId="20577"/>
          <ac:spMkLst>
            <pc:docMk/>
            <pc:sldMk cId="1108014053" sldId="1376"/>
            <ac:spMk id="3" creationId="{00000000-0000-0000-0000-000000000000}"/>
          </ac:spMkLst>
        </pc:spChg>
      </pc:sldChg>
      <pc:sldChg chg="modSp">
        <pc:chgData name="Miller, Heidi [NEA]" userId="S::hmiller@nea.org::dc6a611b-98bc-40da-96a0-d4073e000613" providerId="AD" clId="Web-{30BC47CD-4D1C-C250-D605-10D49348887A}" dt="2022-03-28T22:46:52.381" v="1130" actId="20577"/>
        <pc:sldMkLst>
          <pc:docMk/>
          <pc:sldMk cId="3344691727" sldId="1377"/>
        </pc:sldMkLst>
        <pc:spChg chg="mod">
          <ac:chgData name="Miller, Heidi [NEA]" userId="S::hmiller@nea.org::dc6a611b-98bc-40da-96a0-d4073e000613" providerId="AD" clId="Web-{30BC47CD-4D1C-C250-D605-10D49348887A}" dt="2022-03-28T22:46:52.381" v="1130" actId="20577"/>
          <ac:spMkLst>
            <pc:docMk/>
            <pc:sldMk cId="3344691727" sldId="1377"/>
            <ac:spMk id="2" creationId="{00000000-0000-0000-0000-000000000000}"/>
          </ac:spMkLst>
        </pc:spChg>
      </pc:sldChg>
      <pc:sldChg chg="modSp">
        <pc:chgData name="Miller, Heidi [NEA]" userId="S::hmiller@nea.org::dc6a611b-98bc-40da-96a0-d4073e000613" providerId="AD" clId="Web-{30BC47CD-4D1C-C250-D605-10D49348887A}" dt="2022-03-28T21:40:07.199" v="571" actId="20577"/>
        <pc:sldMkLst>
          <pc:docMk/>
          <pc:sldMk cId="1881620779" sldId="1379"/>
        </pc:sldMkLst>
        <pc:spChg chg="mod">
          <ac:chgData name="Miller, Heidi [NEA]" userId="S::hmiller@nea.org::dc6a611b-98bc-40da-96a0-d4073e000613" providerId="AD" clId="Web-{30BC47CD-4D1C-C250-D605-10D49348887A}" dt="2022-03-28T21:40:07.199" v="571" actId="20577"/>
          <ac:spMkLst>
            <pc:docMk/>
            <pc:sldMk cId="1881620779" sldId="1379"/>
            <ac:spMk id="2" creationId="{16791B22-C538-514B-8EE6-8D4CB3243605}"/>
          </ac:spMkLst>
        </pc:spChg>
        <pc:graphicFrameChg chg="mod modGraphic">
          <ac:chgData name="Miller, Heidi [NEA]" userId="S::hmiller@nea.org::dc6a611b-98bc-40da-96a0-d4073e000613" providerId="AD" clId="Web-{30BC47CD-4D1C-C250-D605-10D49348887A}" dt="2022-03-28T21:15:23.420" v="423" actId="14100"/>
          <ac:graphicFrameMkLst>
            <pc:docMk/>
            <pc:sldMk cId="1881620779" sldId="1379"/>
            <ac:graphicFrameMk id="8" creationId="{7DCB93F2-FF29-4AA1-88D1-766BF1BA1481}"/>
          </ac:graphicFrameMkLst>
        </pc:graphicFrameChg>
      </pc:sldChg>
      <pc:sldChg chg="modSp">
        <pc:chgData name="Miller, Heidi [NEA]" userId="S::hmiller@nea.org::dc6a611b-98bc-40da-96a0-d4073e000613" providerId="AD" clId="Web-{30BC47CD-4D1C-C250-D605-10D49348887A}" dt="2022-03-28T21:40:14.746" v="572" actId="20577"/>
        <pc:sldMkLst>
          <pc:docMk/>
          <pc:sldMk cId="596069221" sldId="1380"/>
        </pc:sldMkLst>
        <pc:spChg chg="mod">
          <ac:chgData name="Miller, Heidi [NEA]" userId="S::hmiller@nea.org::dc6a611b-98bc-40da-96a0-d4073e000613" providerId="AD" clId="Web-{30BC47CD-4D1C-C250-D605-10D49348887A}" dt="2022-03-28T21:40:14.746" v="572" actId="20577"/>
          <ac:spMkLst>
            <pc:docMk/>
            <pc:sldMk cId="596069221" sldId="1380"/>
            <ac:spMk id="2" creationId="{16791B22-C538-514B-8EE6-8D4CB3243605}"/>
          </ac:spMkLst>
        </pc:spChg>
        <pc:graphicFrameChg chg="mod modGraphic">
          <ac:chgData name="Miller, Heidi [NEA]" userId="S::hmiller@nea.org::dc6a611b-98bc-40da-96a0-d4073e000613" providerId="AD" clId="Web-{30BC47CD-4D1C-C250-D605-10D49348887A}" dt="2022-03-28T21:16:16.656" v="430" actId="14100"/>
          <ac:graphicFrameMkLst>
            <pc:docMk/>
            <pc:sldMk cId="596069221" sldId="1380"/>
            <ac:graphicFrameMk id="30" creationId="{7DCB93F2-FF29-4AA1-88D1-766BF1BA1481}"/>
          </ac:graphicFrameMkLst>
        </pc:graphicFrameChg>
      </pc:sldChg>
      <pc:sldChg chg="delSp modSp">
        <pc:chgData name="Miller, Heidi [NEA]" userId="S::hmiller@nea.org::dc6a611b-98bc-40da-96a0-d4073e000613" providerId="AD" clId="Web-{30BC47CD-4D1C-C250-D605-10D49348887A}" dt="2022-03-28T21:14:24.966" v="412"/>
        <pc:sldMkLst>
          <pc:docMk/>
          <pc:sldMk cId="4214461934" sldId="1381"/>
        </pc:sldMkLst>
        <pc:spChg chg="mod">
          <ac:chgData name="Miller, Heidi [NEA]" userId="S::hmiller@nea.org::dc6a611b-98bc-40da-96a0-d4073e000613" providerId="AD" clId="Web-{30BC47CD-4D1C-C250-D605-10D49348887A}" dt="2022-03-28T21:05:35.419" v="381" actId="1076"/>
          <ac:spMkLst>
            <pc:docMk/>
            <pc:sldMk cId="4214461934" sldId="1381"/>
            <ac:spMk id="2" creationId="{00000000-0000-0000-0000-000000000000}"/>
          </ac:spMkLst>
        </pc:spChg>
        <pc:spChg chg="mod">
          <ac:chgData name="Miller, Heidi [NEA]" userId="S::hmiller@nea.org::dc6a611b-98bc-40da-96a0-d4073e000613" providerId="AD" clId="Web-{30BC47CD-4D1C-C250-D605-10D49348887A}" dt="2022-03-28T21:07:19.140" v="393" actId="1076"/>
          <ac:spMkLst>
            <pc:docMk/>
            <pc:sldMk cId="4214461934" sldId="1381"/>
            <ac:spMk id="5" creationId="{00000000-0000-0000-0000-000000000000}"/>
          </ac:spMkLst>
        </pc:spChg>
        <pc:spChg chg="del mod">
          <ac:chgData name="Miller, Heidi [NEA]" userId="S::hmiller@nea.org::dc6a611b-98bc-40da-96a0-d4073e000613" providerId="AD" clId="Web-{30BC47CD-4D1C-C250-D605-10D49348887A}" dt="2022-03-28T21:14:04.324" v="406"/>
          <ac:spMkLst>
            <pc:docMk/>
            <pc:sldMk cId="4214461934" sldId="1381"/>
            <ac:spMk id="6" creationId="{00000000-0000-0000-0000-000000000000}"/>
          </ac:spMkLst>
        </pc:spChg>
        <pc:spChg chg="del mod">
          <ac:chgData name="Miller, Heidi [NEA]" userId="S::hmiller@nea.org::dc6a611b-98bc-40da-96a0-d4073e000613" providerId="AD" clId="Web-{30BC47CD-4D1C-C250-D605-10D49348887A}" dt="2022-03-28T21:14:07.653" v="407"/>
          <ac:spMkLst>
            <pc:docMk/>
            <pc:sldMk cId="4214461934" sldId="1381"/>
            <ac:spMk id="7" creationId="{00000000-0000-0000-0000-000000000000}"/>
          </ac:spMkLst>
        </pc:spChg>
        <pc:spChg chg="del mod">
          <ac:chgData name="Miller, Heidi [NEA]" userId="S::hmiller@nea.org::dc6a611b-98bc-40da-96a0-d4073e000613" providerId="AD" clId="Web-{30BC47CD-4D1C-C250-D605-10D49348887A}" dt="2022-03-28T21:14:10.700" v="408"/>
          <ac:spMkLst>
            <pc:docMk/>
            <pc:sldMk cId="4214461934" sldId="1381"/>
            <ac:spMk id="8" creationId="{00000000-0000-0000-0000-000000000000}"/>
          </ac:spMkLst>
        </pc:spChg>
        <pc:spChg chg="del mod">
          <ac:chgData name="Miller, Heidi [NEA]" userId="S::hmiller@nea.org::dc6a611b-98bc-40da-96a0-d4073e000613" providerId="AD" clId="Web-{30BC47CD-4D1C-C250-D605-10D49348887A}" dt="2022-03-28T21:14:14.559" v="409"/>
          <ac:spMkLst>
            <pc:docMk/>
            <pc:sldMk cId="4214461934" sldId="1381"/>
            <ac:spMk id="9" creationId="{00000000-0000-0000-0000-000000000000}"/>
          </ac:spMkLst>
        </pc:spChg>
        <pc:spChg chg="del mod">
          <ac:chgData name="Miller, Heidi [NEA]" userId="S::hmiller@nea.org::dc6a611b-98bc-40da-96a0-d4073e000613" providerId="AD" clId="Web-{30BC47CD-4D1C-C250-D605-10D49348887A}" dt="2022-03-28T21:14:19.356" v="410"/>
          <ac:spMkLst>
            <pc:docMk/>
            <pc:sldMk cId="4214461934" sldId="1381"/>
            <ac:spMk id="10" creationId="{00000000-0000-0000-0000-000000000000}"/>
          </ac:spMkLst>
        </pc:spChg>
        <pc:spChg chg="del mod">
          <ac:chgData name="Miller, Heidi [NEA]" userId="S::hmiller@nea.org::dc6a611b-98bc-40da-96a0-d4073e000613" providerId="AD" clId="Web-{30BC47CD-4D1C-C250-D605-10D49348887A}" dt="2022-03-28T21:14:22.169" v="411"/>
          <ac:spMkLst>
            <pc:docMk/>
            <pc:sldMk cId="4214461934" sldId="1381"/>
            <ac:spMk id="11" creationId="{00000000-0000-0000-0000-000000000000}"/>
          </ac:spMkLst>
        </pc:spChg>
        <pc:spChg chg="del mod">
          <ac:chgData name="Miller, Heidi [NEA]" userId="S::hmiller@nea.org::dc6a611b-98bc-40da-96a0-d4073e000613" providerId="AD" clId="Web-{30BC47CD-4D1C-C250-D605-10D49348887A}" dt="2022-03-28T21:14:24.966" v="412"/>
          <ac:spMkLst>
            <pc:docMk/>
            <pc:sldMk cId="4214461934" sldId="1381"/>
            <ac:spMk id="12" creationId="{00000000-0000-0000-0000-000000000000}"/>
          </ac:spMkLst>
        </pc:spChg>
        <pc:graphicFrameChg chg="mod">
          <ac:chgData name="Miller, Heidi [NEA]" userId="S::hmiller@nea.org::dc6a611b-98bc-40da-96a0-d4073e000613" providerId="AD" clId="Web-{30BC47CD-4D1C-C250-D605-10D49348887A}" dt="2022-03-28T21:05:30.340" v="380" actId="1076"/>
          <ac:graphicFrameMkLst>
            <pc:docMk/>
            <pc:sldMk cId="4214461934" sldId="1381"/>
            <ac:graphicFrameMk id="4" creationId="{00000000-0000-0000-0000-000000000000}"/>
          </ac:graphicFrameMkLst>
        </pc:graphicFrameChg>
      </pc:sldChg>
      <pc:sldChg chg="delSp modSp ord">
        <pc:chgData name="Miller, Heidi [NEA]" userId="S::hmiller@nea.org::dc6a611b-98bc-40da-96a0-d4073e000613" providerId="AD" clId="Web-{30BC47CD-4D1C-C250-D605-10D49348887A}" dt="2022-03-28T21:43:25.564" v="593" actId="20577"/>
        <pc:sldMkLst>
          <pc:docMk/>
          <pc:sldMk cId="1978969409" sldId="1382"/>
        </pc:sldMkLst>
        <pc:spChg chg="mod">
          <ac:chgData name="Miller, Heidi [NEA]" userId="S::hmiller@nea.org::dc6a611b-98bc-40da-96a0-d4073e000613" providerId="AD" clId="Web-{30BC47CD-4D1C-C250-D605-10D49348887A}" dt="2022-03-28T21:43:25.564" v="593" actId="20577"/>
          <ac:spMkLst>
            <pc:docMk/>
            <pc:sldMk cId="1978969409" sldId="1382"/>
            <ac:spMk id="2" creationId="{00000000-0000-0000-0000-000000000000}"/>
          </ac:spMkLst>
        </pc:spChg>
        <pc:spChg chg="del">
          <ac:chgData name="Miller, Heidi [NEA]" userId="S::hmiller@nea.org::dc6a611b-98bc-40da-96a0-d4073e000613" providerId="AD" clId="Web-{30BC47CD-4D1C-C250-D605-10D49348887A}" dt="2022-03-28T21:28:58.117" v="442"/>
          <ac:spMkLst>
            <pc:docMk/>
            <pc:sldMk cId="1978969409" sldId="1382"/>
            <ac:spMk id="4" creationId="{00000000-0000-0000-0000-000000000000}"/>
          </ac:spMkLst>
        </pc:spChg>
      </pc:sldChg>
      <pc:sldChg chg="delSp modSp ord">
        <pc:chgData name="Miller, Heidi [NEA]" userId="S::hmiller@nea.org::dc6a611b-98bc-40da-96a0-d4073e000613" providerId="AD" clId="Web-{30BC47CD-4D1C-C250-D605-10D49348887A}" dt="2022-03-28T22:35:22.157" v="1088"/>
        <pc:sldMkLst>
          <pc:docMk/>
          <pc:sldMk cId="767732533" sldId="1384"/>
        </pc:sldMkLst>
        <pc:spChg chg="del mod">
          <ac:chgData name="Miller, Heidi [NEA]" userId="S::hmiller@nea.org::dc6a611b-98bc-40da-96a0-d4073e000613" providerId="AD" clId="Web-{30BC47CD-4D1C-C250-D605-10D49348887A}" dt="2022-03-28T22:05:00.572" v="805"/>
          <ac:spMkLst>
            <pc:docMk/>
            <pc:sldMk cId="767732533" sldId="1384"/>
            <ac:spMk id="4" creationId="{00000000-0000-0000-0000-000000000000}"/>
          </ac:spMkLst>
        </pc:spChg>
      </pc:sldChg>
      <pc:sldChg chg="del">
        <pc:chgData name="Miller, Heidi [NEA]" userId="S::hmiller@nea.org::dc6a611b-98bc-40da-96a0-d4073e000613" providerId="AD" clId="Web-{30BC47CD-4D1C-C250-D605-10D49348887A}" dt="2022-03-28T21:09:09.597" v="394"/>
        <pc:sldMkLst>
          <pc:docMk/>
          <pc:sldMk cId="1975750296" sldId="1386"/>
        </pc:sldMkLst>
      </pc:sldChg>
      <pc:sldChg chg="modSp">
        <pc:chgData name="Miller, Heidi [NEA]" userId="S::hmiller@nea.org::dc6a611b-98bc-40da-96a0-d4073e000613" providerId="AD" clId="Web-{30BC47CD-4D1C-C250-D605-10D49348887A}" dt="2022-03-28T21:45:53.069" v="610" actId="1076"/>
        <pc:sldMkLst>
          <pc:docMk/>
          <pc:sldMk cId="2836398302" sldId="1392"/>
        </pc:sldMkLst>
        <pc:spChg chg="mod">
          <ac:chgData name="Miller, Heidi [NEA]" userId="S::hmiller@nea.org::dc6a611b-98bc-40da-96a0-d4073e000613" providerId="AD" clId="Web-{30BC47CD-4D1C-C250-D605-10D49348887A}" dt="2022-03-28T21:45:53.069" v="610" actId="1076"/>
          <ac:spMkLst>
            <pc:docMk/>
            <pc:sldMk cId="2836398302" sldId="1392"/>
            <ac:spMk id="2" creationId="{AEA56F3B-EBFA-4198-931F-2EDE49CFBB25}"/>
          </ac:spMkLst>
        </pc:spChg>
        <pc:spChg chg="mod">
          <ac:chgData name="Miller, Heidi [NEA]" userId="S::hmiller@nea.org::dc6a611b-98bc-40da-96a0-d4073e000613" providerId="AD" clId="Web-{30BC47CD-4D1C-C250-D605-10D49348887A}" dt="2022-03-28T21:45:45.615" v="607" actId="1076"/>
          <ac:spMkLst>
            <pc:docMk/>
            <pc:sldMk cId="2836398302" sldId="1392"/>
            <ac:spMk id="6" creationId="{00000000-0000-0000-0000-000000000000}"/>
          </ac:spMkLst>
        </pc:spChg>
        <pc:picChg chg="mod">
          <ac:chgData name="Miller, Heidi [NEA]" userId="S::hmiller@nea.org::dc6a611b-98bc-40da-96a0-d4073e000613" providerId="AD" clId="Web-{30BC47CD-4D1C-C250-D605-10D49348887A}" dt="2022-03-28T21:45:47.803" v="608" actId="1076"/>
          <ac:picMkLst>
            <pc:docMk/>
            <pc:sldMk cId="2836398302" sldId="1392"/>
            <ac:picMk id="5124" creationId="{AAF3989F-804F-4C4F-9F85-7A516ADC3DA1}"/>
          </ac:picMkLst>
        </pc:picChg>
      </pc:sldChg>
      <pc:sldChg chg="del">
        <pc:chgData name="Miller, Heidi [NEA]" userId="S::hmiller@nea.org::dc6a611b-98bc-40da-96a0-d4073e000613" providerId="AD" clId="Web-{30BC47CD-4D1C-C250-D605-10D49348887A}" dt="2022-03-28T21:51:38.938" v="649"/>
        <pc:sldMkLst>
          <pc:docMk/>
          <pc:sldMk cId="3745974971" sldId="1393"/>
        </pc:sldMkLst>
      </pc:sldChg>
      <pc:sldChg chg="delSp modSp">
        <pc:chgData name="Miller, Heidi [NEA]" userId="S::hmiller@nea.org::dc6a611b-98bc-40da-96a0-d4073e000613" providerId="AD" clId="Web-{30BC47CD-4D1C-C250-D605-10D49348887A}" dt="2022-03-28T21:43:33.096" v="594"/>
        <pc:sldMkLst>
          <pc:docMk/>
          <pc:sldMk cId="327775746" sldId="1394"/>
        </pc:sldMkLst>
        <pc:spChg chg="mod">
          <ac:chgData name="Miller, Heidi [NEA]" userId="S::hmiller@nea.org::dc6a611b-98bc-40da-96a0-d4073e000613" providerId="AD" clId="Web-{30BC47CD-4D1C-C250-D605-10D49348887A}" dt="2022-03-28T21:43:14.955" v="589" actId="20577"/>
          <ac:spMkLst>
            <pc:docMk/>
            <pc:sldMk cId="327775746" sldId="1394"/>
            <ac:spMk id="2" creationId="{00000000-0000-0000-0000-000000000000}"/>
          </ac:spMkLst>
        </pc:spChg>
        <pc:spChg chg="del">
          <ac:chgData name="Miller, Heidi [NEA]" userId="S::hmiller@nea.org::dc6a611b-98bc-40da-96a0-d4073e000613" providerId="AD" clId="Web-{30BC47CD-4D1C-C250-D605-10D49348887A}" dt="2022-03-28T21:43:33.096" v="594"/>
          <ac:spMkLst>
            <pc:docMk/>
            <pc:sldMk cId="327775746" sldId="1394"/>
            <ac:spMk id="3" creationId="{00000000-0000-0000-0000-000000000000}"/>
          </ac:spMkLst>
        </pc:spChg>
      </pc:sldChg>
      <pc:sldChg chg="delSp">
        <pc:chgData name="Miller, Heidi [NEA]" userId="S::hmiller@nea.org::dc6a611b-98bc-40da-96a0-d4073e000613" providerId="AD" clId="Web-{30BC47CD-4D1C-C250-D605-10D49348887A}" dt="2022-03-28T22:35:31.798" v="1089"/>
        <pc:sldMkLst>
          <pc:docMk/>
          <pc:sldMk cId="3686457149" sldId="1396"/>
        </pc:sldMkLst>
        <pc:spChg chg="del">
          <ac:chgData name="Miller, Heidi [NEA]" userId="S::hmiller@nea.org::dc6a611b-98bc-40da-96a0-d4073e000613" providerId="AD" clId="Web-{30BC47CD-4D1C-C250-D605-10D49348887A}" dt="2022-03-28T22:35:31.798" v="1089"/>
          <ac:spMkLst>
            <pc:docMk/>
            <pc:sldMk cId="3686457149" sldId="1396"/>
            <ac:spMk id="3" creationId="{00000000-0000-0000-0000-000000000000}"/>
          </ac:spMkLst>
        </pc:spChg>
      </pc:sldChg>
      <pc:sldChg chg="ord">
        <pc:chgData name="Miller, Heidi [NEA]" userId="S::hmiller@nea.org::dc6a611b-98bc-40da-96a0-d4073e000613" providerId="AD" clId="Web-{30BC47CD-4D1C-C250-D605-10D49348887A}" dt="2022-03-28T22:35:22.157" v="1087"/>
        <pc:sldMkLst>
          <pc:docMk/>
          <pc:sldMk cId="85988736" sldId="1399"/>
        </pc:sldMkLst>
      </pc:sldChg>
      <pc:sldChg chg="ord">
        <pc:chgData name="Miller, Heidi [NEA]" userId="S::hmiller@nea.org::dc6a611b-98bc-40da-96a0-d4073e000613" providerId="AD" clId="Web-{30BC47CD-4D1C-C250-D605-10D49348887A}" dt="2022-03-28T22:35:22.157" v="1086"/>
        <pc:sldMkLst>
          <pc:docMk/>
          <pc:sldMk cId="1414994985" sldId="1400"/>
        </pc:sldMkLst>
      </pc:sldChg>
      <pc:sldChg chg="ord">
        <pc:chgData name="Miller, Heidi [NEA]" userId="S::hmiller@nea.org::dc6a611b-98bc-40da-96a0-d4073e000613" providerId="AD" clId="Web-{30BC47CD-4D1C-C250-D605-10D49348887A}" dt="2022-03-28T22:35:22.157" v="1085"/>
        <pc:sldMkLst>
          <pc:docMk/>
          <pc:sldMk cId="3250950841" sldId="1401"/>
        </pc:sldMkLst>
      </pc:sldChg>
      <pc:sldChg chg="addSp modSp mod ord setBg">
        <pc:chgData name="Miller, Heidi [NEA]" userId="S::hmiller@nea.org::dc6a611b-98bc-40da-96a0-d4073e000613" providerId="AD" clId="Web-{30BC47CD-4D1C-C250-D605-10D49348887A}" dt="2022-03-28T22:23:19.323" v="925" actId="20577"/>
        <pc:sldMkLst>
          <pc:docMk/>
          <pc:sldMk cId="3048400565" sldId="1402"/>
        </pc:sldMkLst>
        <pc:spChg chg="mod">
          <ac:chgData name="Miller, Heidi [NEA]" userId="S::hmiller@nea.org::dc6a611b-98bc-40da-96a0-d4073e000613" providerId="AD" clId="Web-{30BC47CD-4D1C-C250-D605-10D49348887A}" dt="2022-03-28T22:22:37.603" v="874" actId="20577"/>
          <ac:spMkLst>
            <pc:docMk/>
            <pc:sldMk cId="3048400565" sldId="1402"/>
            <ac:spMk id="2" creationId="{00000000-0000-0000-0000-000000000000}"/>
          </ac:spMkLst>
        </pc:spChg>
        <pc:spChg chg="mod">
          <ac:chgData name="Miller, Heidi [NEA]" userId="S::hmiller@nea.org::dc6a611b-98bc-40da-96a0-d4073e000613" providerId="AD" clId="Web-{30BC47CD-4D1C-C250-D605-10D49348887A}" dt="2022-03-28T22:23:19.323" v="925" actId="20577"/>
          <ac:spMkLst>
            <pc:docMk/>
            <pc:sldMk cId="3048400565" sldId="1402"/>
            <ac:spMk id="3" creationId="{00000000-0000-0000-0000-000000000000}"/>
          </ac:spMkLst>
        </pc:spChg>
        <pc:picChg chg="add mod">
          <ac:chgData name="Miller, Heidi [NEA]" userId="S::hmiller@nea.org::dc6a611b-98bc-40da-96a0-d4073e000613" providerId="AD" clId="Web-{30BC47CD-4D1C-C250-D605-10D49348887A}" dt="2022-03-28T22:11:47.677" v="817"/>
          <ac:picMkLst>
            <pc:docMk/>
            <pc:sldMk cId="3048400565" sldId="1402"/>
            <ac:picMk id="4" creationId="{1380D934-CEA4-7E8B-C64D-DF91ACA49B29}"/>
          </ac:picMkLst>
        </pc:picChg>
      </pc:sldChg>
      <pc:sldChg chg="delSp modSp ord">
        <pc:chgData name="Miller, Heidi [NEA]" userId="S::hmiller@nea.org::dc6a611b-98bc-40da-96a0-d4073e000613" providerId="AD" clId="Web-{30BC47CD-4D1C-C250-D605-10D49348887A}" dt="2022-03-28T22:06:30.496" v="814"/>
        <pc:sldMkLst>
          <pc:docMk/>
          <pc:sldMk cId="1127053338" sldId="1403"/>
        </pc:sldMkLst>
        <pc:spChg chg="del">
          <ac:chgData name="Miller, Heidi [NEA]" userId="S::hmiller@nea.org::dc6a611b-98bc-40da-96a0-d4073e000613" providerId="AD" clId="Web-{30BC47CD-4D1C-C250-D605-10D49348887A}" dt="2022-03-28T22:06:30.496" v="814"/>
          <ac:spMkLst>
            <pc:docMk/>
            <pc:sldMk cId="1127053338" sldId="1403"/>
            <ac:spMk id="4" creationId="{00000000-0000-0000-0000-000000000000}"/>
          </ac:spMkLst>
        </pc:spChg>
        <pc:spChg chg="mod">
          <ac:chgData name="Miller, Heidi [NEA]" userId="S::hmiller@nea.org::dc6a611b-98bc-40da-96a0-d4073e000613" providerId="AD" clId="Web-{30BC47CD-4D1C-C250-D605-10D49348887A}" dt="2022-03-28T22:06:24.058" v="813" actId="1076"/>
          <ac:spMkLst>
            <pc:docMk/>
            <pc:sldMk cId="1127053338" sldId="1403"/>
            <ac:spMk id="6" creationId="{16791B22-C538-514B-8EE6-8D4CB3243605}"/>
          </ac:spMkLst>
        </pc:spChg>
      </pc:sldChg>
      <pc:sldChg chg="ord">
        <pc:chgData name="Miller, Heidi [NEA]" userId="S::hmiller@nea.org::dc6a611b-98bc-40da-96a0-d4073e000613" providerId="AD" clId="Web-{30BC47CD-4D1C-C250-D605-10D49348887A}" dt="2022-03-28T22:06:06.730" v="811"/>
        <pc:sldMkLst>
          <pc:docMk/>
          <pc:sldMk cId="2173063194" sldId="1436"/>
        </pc:sldMkLst>
      </pc:sldChg>
      <pc:sldChg chg="addSp delSp modSp ord">
        <pc:chgData name="Miller, Heidi [NEA]" userId="S::hmiller@nea.org::dc6a611b-98bc-40da-96a0-d4073e000613" providerId="AD" clId="Web-{30BC47CD-4D1C-C250-D605-10D49348887A}" dt="2022-03-28T22:15:38.731" v="829"/>
        <pc:sldMkLst>
          <pc:docMk/>
          <pc:sldMk cId="2516237202" sldId="1437"/>
        </pc:sldMkLst>
        <pc:spChg chg="del">
          <ac:chgData name="Miller, Heidi [NEA]" userId="S::hmiller@nea.org::dc6a611b-98bc-40da-96a0-d4073e000613" providerId="AD" clId="Web-{30BC47CD-4D1C-C250-D605-10D49348887A}" dt="2022-03-28T22:15:10.199" v="820"/>
          <ac:spMkLst>
            <pc:docMk/>
            <pc:sldMk cId="2516237202" sldId="1437"/>
            <ac:spMk id="3" creationId="{00000000-0000-0000-0000-000000000000}"/>
          </ac:spMkLst>
        </pc:spChg>
        <pc:spChg chg="add del mod">
          <ac:chgData name="Miller, Heidi [NEA]" userId="S::hmiller@nea.org::dc6a611b-98bc-40da-96a0-d4073e000613" providerId="AD" clId="Web-{30BC47CD-4D1C-C250-D605-10D49348887A}" dt="2022-03-28T22:15:23.590" v="827"/>
          <ac:spMkLst>
            <pc:docMk/>
            <pc:sldMk cId="2516237202" sldId="1437"/>
            <ac:spMk id="6" creationId="{7D859035-2997-CB2A-9143-7A8FC1A4502A}"/>
          </ac:spMkLst>
        </pc:spChg>
        <pc:spChg chg="add mod">
          <ac:chgData name="Miller, Heidi [NEA]" userId="S::hmiller@nea.org::dc6a611b-98bc-40da-96a0-d4073e000613" providerId="AD" clId="Web-{30BC47CD-4D1C-C250-D605-10D49348887A}" dt="2022-03-28T22:15:38.731" v="829"/>
          <ac:spMkLst>
            <pc:docMk/>
            <pc:sldMk cId="2516237202" sldId="1437"/>
            <ac:spMk id="10" creationId="{F737E08C-1396-926B-DD24-996B0BC8B45C}"/>
          </ac:spMkLst>
        </pc:spChg>
        <pc:picChg chg="add del mod ord">
          <ac:chgData name="Miller, Heidi [NEA]" userId="S::hmiller@nea.org::dc6a611b-98bc-40da-96a0-d4073e000613" providerId="AD" clId="Web-{30BC47CD-4D1C-C250-D605-10D49348887A}" dt="2022-03-28T22:15:38.731" v="829"/>
          <ac:picMkLst>
            <pc:docMk/>
            <pc:sldMk cId="2516237202" sldId="1437"/>
            <ac:picMk id="5" creationId="{24CF7326-F5BB-DD8D-EB86-7CEF9F1DFA84}"/>
          </ac:picMkLst>
        </pc:picChg>
      </pc:sldChg>
      <pc:sldChg chg="ord">
        <pc:chgData name="Miller, Heidi [NEA]" userId="S::hmiller@nea.org::dc6a611b-98bc-40da-96a0-d4073e000613" providerId="AD" clId="Web-{30BC47CD-4D1C-C250-D605-10D49348887A}" dt="2022-03-28T22:06:06.730" v="809"/>
        <pc:sldMkLst>
          <pc:docMk/>
          <pc:sldMk cId="3095845688" sldId="1438"/>
        </pc:sldMkLst>
      </pc:sldChg>
      <pc:sldChg chg="ord">
        <pc:chgData name="Miller, Heidi [NEA]" userId="S::hmiller@nea.org::dc6a611b-98bc-40da-96a0-d4073e000613" providerId="AD" clId="Web-{30BC47CD-4D1C-C250-D605-10D49348887A}" dt="2022-03-28T22:06:06.730" v="808"/>
        <pc:sldMkLst>
          <pc:docMk/>
          <pc:sldMk cId="3274767290" sldId="1439"/>
        </pc:sldMkLst>
      </pc:sldChg>
      <pc:sldChg chg="modSp ord">
        <pc:chgData name="Miller, Heidi [NEA]" userId="S::hmiller@nea.org::dc6a611b-98bc-40da-96a0-d4073e000613" providerId="AD" clId="Web-{30BC47CD-4D1C-C250-D605-10D49348887A}" dt="2022-03-28T22:20:20.865" v="850" actId="20577"/>
        <pc:sldMkLst>
          <pc:docMk/>
          <pc:sldMk cId="3318665745" sldId="1445"/>
        </pc:sldMkLst>
        <pc:spChg chg="mod">
          <ac:chgData name="Miller, Heidi [NEA]" userId="S::hmiller@nea.org::dc6a611b-98bc-40da-96a0-d4073e000613" providerId="AD" clId="Web-{30BC47CD-4D1C-C250-D605-10D49348887A}" dt="2022-03-28T22:20:20.865" v="850" actId="20577"/>
          <ac:spMkLst>
            <pc:docMk/>
            <pc:sldMk cId="3318665745" sldId="1445"/>
            <ac:spMk id="3" creationId="{69824343-BFD3-4AF7-8EC7-60FACFF6FCDE}"/>
          </ac:spMkLst>
        </pc:spChg>
      </pc:sldChg>
      <pc:sldChg chg="ord">
        <pc:chgData name="Miller, Heidi [NEA]" userId="S::hmiller@nea.org::dc6a611b-98bc-40da-96a0-d4073e000613" providerId="AD" clId="Web-{30BC47CD-4D1C-C250-D605-10D49348887A}" dt="2022-03-28T22:38:20.459" v="1095"/>
        <pc:sldMkLst>
          <pc:docMk/>
          <pc:sldMk cId="3394226215" sldId="1449"/>
        </pc:sldMkLst>
      </pc:sldChg>
      <pc:sldChg chg="modSp add replId">
        <pc:chgData name="Miller, Heidi [NEA]" userId="S::hmiller@nea.org::dc6a611b-98bc-40da-96a0-d4073e000613" providerId="AD" clId="Web-{30BC47CD-4D1C-C250-D605-10D49348887A}" dt="2022-03-28T20:46:54.526" v="132" actId="20577"/>
        <pc:sldMkLst>
          <pc:docMk/>
          <pc:sldMk cId="3415091704" sldId="1450"/>
        </pc:sldMkLst>
        <pc:spChg chg="mod">
          <ac:chgData name="Miller, Heidi [NEA]" userId="S::hmiller@nea.org::dc6a611b-98bc-40da-96a0-d4073e000613" providerId="AD" clId="Web-{30BC47CD-4D1C-C250-D605-10D49348887A}" dt="2022-03-28T20:46:10.040" v="128" actId="1076"/>
          <ac:spMkLst>
            <pc:docMk/>
            <pc:sldMk cId="3415091704" sldId="1450"/>
            <ac:spMk id="2" creationId="{00000000-0000-0000-0000-000000000000}"/>
          </ac:spMkLst>
        </pc:spChg>
        <pc:spChg chg="mod">
          <ac:chgData name="Miller, Heidi [NEA]" userId="S::hmiller@nea.org::dc6a611b-98bc-40da-96a0-d4073e000613" providerId="AD" clId="Web-{30BC47CD-4D1C-C250-D605-10D49348887A}" dt="2022-03-28T20:46:54.526" v="132" actId="20577"/>
          <ac:spMkLst>
            <pc:docMk/>
            <pc:sldMk cId="3415091704" sldId="1450"/>
            <ac:spMk id="3" creationId="{00000000-0000-0000-0000-000000000000}"/>
          </ac:spMkLst>
        </pc:spChg>
        <pc:picChg chg="mod">
          <ac:chgData name="Miller, Heidi [NEA]" userId="S::hmiller@nea.org::dc6a611b-98bc-40da-96a0-d4073e000613" providerId="AD" clId="Web-{30BC47CD-4D1C-C250-D605-10D49348887A}" dt="2022-03-28T20:45:06.648" v="125" actId="1076"/>
          <ac:picMkLst>
            <pc:docMk/>
            <pc:sldMk cId="3415091704" sldId="1450"/>
            <ac:picMk id="5" creationId="{00000000-0000-0000-0000-000000000000}"/>
          </ac:picMkLst>
        </pc:picChg>
      </pc:sldChg>
      <pc:sldChg chg="addSp modSp new">
        <pc:chgData name="Miller, Heidi [NEA]" userId="S::hmiller@nea.org::dc6a611b-98bc-40da-96a0-d4073e000613" providerId="AD" clId="Web-{30BC47CD-4D1C-C250-D605-10D49348887A}" dt="2022-03-28T20:54:17.664" v="307" actId="20577"/>
        <pc:sldMkLst>
          <pc:docMk/>
          <pc:sldMk cId="2046117649" sldId="1451"/>
        </pc:sldMkLst>
        <pc:spChg chg="mod">
          <ac:chgData name="Miller, Heidi [NEA]" userId="S::hmiller@nea.org::dc6a611b-98bc-40da-96a0-d4073e000613" providerId="AD" clId="Web-{30BC47CD-4D1C-C250-D605-10D49348887A}" dt="2022-03-28T20:50:42.111" v="204" actId="20577"/>
          <ac:spMkLst>
            <pc:docMk/>
            <pc:sldMk cId="2046117649" sldId="1451"/>
            <ac:spMk id="2" creationId="{6352E0DD-DACE-6B42-5826-07CF752D966B}"/>
          </ac:spMkLst>
        </pc:spChg>
        <pc:spChg chg="mod">
          <ac:chgData name="Miller, Heidi [NEA]" userId="S::hmiller@nea.org::dc6a611b-98bc-40da-96a0-d4073e000613" providerId="AD" clId="Web-{30BC47CD-4D1C-C250-D605-10D49348887A}" dt="2022-03-28T20:54:17.664" v="307" actId="20577"/>
          <ac:spMkLst>
            <pc:docMk/>
            <pc:sldMk cId="2046117649" sldId="1451"/>
            <ac:spMk id="3" creationId="{22C2015C-491A-7E3F-D509-4BB913C7CB79}"/>
          </ac:spMkLst>
        </pc:spChg>
        <pc:picChg chg="add mod">
          <ac:chgData name="Miller, Heidi [NEA]" userId="S::hmiller@nea.org::dc6a611b-98bc-40da-96a0-d4073e000613" providerId="AD" clId="Web-{30BC47CD-4D1C-C250-D605-10D49348887A}" dt="2022-03-28T20:53:04.584" v="301" actId="1076"/>
          <ac:picMkLst>
            <pc:docMk/>
            <pc:sldMk cId="2046117649" sldId="1451"/>
            <ac:picMk id="4" creationId="{292502BD-8BE6-9E02-8AF0-DDD04414F674}"/>
          </ac:picMkLst>
        </pc:picChg>
      </pc:sldChg>
      <pc:sldChg chg="delSp modSp new ord">
        <pc:chgData name="Miller, Heidi [NEA]" userId="S::hmiller@nea.org::dc6a611b-98bc-40da-96a0-d4073e000613" providerId="AD" clId="Web-{30BC47CD-4D1C-C250-D605-10D49348887A}" dt="2022-03-28T20:56:29.293" v="330"/>
        <pc:sldMkLst>
          <pc:docMk/>
          <pc:sldMk cId="2846764970" sldId="1452"/>
        </pc:sldMkLst>
        <pc:spChg chg="mod">
          <ac:chgData name="Miller, Heidi [NEA]" userId="S::hmiller@nea.org::dc6a611b-98bc-40da-96a0-d4073e000613" providerId="AD" clId="Web-{30BC47CD-4D1C-C250-D605-10D49348887A}" dt="2022-03-28T20:56:08.839" v="328" actId="20577"/>
          <ac:spMkLst>
            <pc:docMk/>
            <pc:sldMk cId="2846764970" sldId="1452"/>
            <ac:spMk id="2" creationId="{A1C6D8D8-8806-2804-F1C8-939762230149}"/>
          </ac:spMkLst>
        </pc:spChg>
        <pc:spChg chg="del">
          <ac:chgData name="Miller, Heidi [NEA]" userId="S::hmiller@nea.org::dc6a611b-98bc-40da-96a0-d4073e000613" providerId="AD" clId="Web-{30BC47CD-4D1C-C250-D605-10D49348887A}" dt="2022-03-28T20:56:12.964" v="329"/>
          <ac:spMkLst>
            <pc:docMk/>
            <pc:sldMk cId="2846764970" sldId="1452"/>
            <ac:spMk id="3" creationId="{A483A559-E3C0-008A-0414-101A771B5592}"/>
          </ac:spMkLst>
        </pc:spChg>
      </pc:sldChg>
      <pc:sldChg chg="add ord replId">
        <pc:chgData name="Miller, Heidi [NEA]" userId="S::hmiller@nea.org::dc6a611b-98bc-40da-96a0-d4073e000613" providerId="AD" clId="Web-{30BC47CD-4D1C-C250-D605-10D49348887A}" dt="2022-03-28T20:59:04.579" v="364"/>
        <pc:sldMkLst>
          <pc:docMk/>
          <pc:sldMk cId="2958258887" sldId="1453"/>
        </pc:sldMkLst>
      </pc:sldChg>
      <pc:sldChg chg="modSp new">
        <pc:chgData name="Miller, Heidi [NEA]" userId="S::hmiller@nea.org::dc6a611b-98bc-40da-96a0-d4073e000613" providerId="AD" clId="Web-{30BC47CD-4D1C-C250-D605-10D49348887A}" dt="2022-03-28T21:03:20.711" v="377" actId="20577"/>
        <pc:sldMkLst>
          <pc:docMk/>
          <pc:sldMk cId="1159038930" sldId="1454"/>
        </pc:sldMkLst>
        <pc:spChg chg="mod">
          <ac:chgData name="Miller, Heidi [NEA]" userId="S::hmiller@nea.org::dc6a611b-98bc-40da-96a0-d4073e000613" providerId="AD" clId="Web-{30BC47CD-4D1C-C250-D605-10D49348887A}" dt="2022-03-28T21:03:20.711" v="377" actId="20577"/>
          <ac:spMkLst>
            <pc:docMk/>
            <pc:sldMk cId="1159038930" sldId="1454"/>
            <ac:spMk id="2" creationId="{A655C5E2-4D32-A973-5AF3-29D4185474D4}"/>
          </ac:spMkLst>
        </pc:spChg>
      </pc:sldChg>
      <pc:sldChg chg="add ord">
        <pc:chgData name="Miller, Heidi [NEA]" userId="S::hmiller@nea.org::dc6a611b-98bc-40da-96a0-d4073e000613" providerId="AD" clId="Web-{30BC47CD-4D1C-C250-D605-10D49348887A}" dt="2022-03-28T21:26:34.581" v="437"/>
        <pc:sldMkLst>
          <pc:docMk/>
          <pc:sldMk cId="3607953888" sldId="1455"/>
        </pc:sldMkLst>
      </pc:sldChg>
      <pc:sldChg chg="modSp add">
        <pc:chgData name="Miller, Heidi [NEA]" userId="S::hmiller@nea.org::dc6a611b-98bc-40da-96a0-d4073e000613" providerId="AD" clId="Web-{30BC47CD-4D1C-C250-D605-10D49348887A}" dt="2022-03-28T21:35:52.457" v="565" actId="14100"/>
        <pc:sldMkLst>
          <pc:docMk/>
          <pc:sldMk cId="3566929844" sldId="1456"/>
        </pc:sldMkLst>
        <pc:spChg chg="mod">
          <ac:chgData name="Miller, Heidi [NEA]" userId="S::hmiller@nea.org::dc6a611b-98bc-40da-96a0-d4073e000613" providerId="AD" clId="Web-{30BC47CD-4D1C-C250-D605-10D49348887A}" dt="2022-03-28T21:35:52.457" v="565" actId="14100"/>
          <ac:spMkLst>
            <pc:docMk/>
            <pc:sldMk cId="3566929844" sldId="1456"/>
            <ac:spMk id="3" creationId="{00000000-0000-0000-0000-000000000000}"/>
          </ac:spMkLst>
        </pc:spChg>
      </pc:sldChg>
      <pc:sldChg chg="modSp add">
        <pc:chgData name="Miller, Heidi [NEA]" userId="S::hmiller@nea.org::dc6a611b-98bc-40da-96a0-d4073e000613" providerId="AD" clId="Web-{30BC47CD-4D1C-C250-D605-10D49348887A}" dt="2022-03-28T21:35:12.628" v="549" actId="20577"/>
        <pc:sldMkLst>
          <pc:docMk/>
          <pc:sldMk cId="772123619" sldId="1457"/>
        </pc:sldMkLst>
        <pc:graphicFrameChg chg="modGraphic">
          <ac:chgData name="Miller, Heidi [NEA]" userId="S::hmiller@nea.org::dc6a611b-98bc-40da-96a0-d4073e000613" providerId="AD" clId="Web-{30BC47CD-4D1C-C250-D605-10D49348887A}" dt="2022-03-28T21:35:12.628" v="549" actId="20577"/>
          <ac:graphicFrameMkLst>
            <pc:docMk/>
            <pc:sldMk cId="772123619" sldId="1457"/>
            <ac:graphicFrameMk id="5" creationId="{706438A8-7CB9-0939-1055-25C1C9087930}"/>
          </ac:graphicFrameMkLst>
        </pc:graphicFrameChg>
      </pc:sldChg>
      <pc:sldChg chg="new del ord">
        <pc:chgData name="Miller, Heidi [NEA]" userId="S::hmiller@nea.org::dc6a611b-98bc-40da-96a0-d4073e000613" providerId="AD" clId="Web-{30BC47CD-4D1C-C250-D605-10D49348887A}" dt="2022-03-28T21:28:08.568" v="441"/>
        <pc:sldMkLst>
          <pc:docMk/>
          <pc:sldMk cId="3001234548" sldId="1458"/>
        </pc:sldMkLst>
      </pc:sldChg>
      <pc:sldChg chg="addSp delSp modSp add">
        <pc:chgData name="Miller, Heidi [NEA]" userId="S::hmiller@nea.org::dc6a611b-98bc-40da-96a0-d4073e000613" providerId="AD" clId="Web-{30BC47CD-4D1C-C250-D605-10D49348887A}" dt="2022-03-28T21:34:28.423" v="518" actId="20577"/>
        <pc:sldMkLst>
          <pc:docMk/>
          <pc:sldMk cId="3434591222" sldId="1458"/>
        </pc:sldMkLst>
        <pc:spChg chg="mod">
          <ac:chgData name="Miller, Heidi [NEA]" userId="S::hmiller@nea.org::dc6a611b-98bc-40da-96a0-d4073e000613" providerId="AD" clId="Web-{30BC47CD-4D1C-C250-D605-10D49348887A}" dt="2022-03-28T21:34:12.876" v="514"/>
          <ac:spMkLst>
            <pc:docMk/>
            <pc:sldMk cId="3434591222" sldId="1458"/>
            <ac:spMk id="2" creationId="{00000000-0000-0000-0000-000000000000}"/>
          </ac:spMkLst>
        </pc:spChg>
        <pc:spChg chg="mod">
          <ac:chgData name="Miller, Heidi [NEA]" userId="S::hmiller@nea.org::dc6a611b-98bc-40da-96a0-d4073e000613" providerId="AD" clId="Web-{30BC47CD-4D1C-C250-D605-10D49348887A}" dt="2022-03-28T21:34:28.423" v="518" actId="20577"/>
          <ac:spMkLst>
            <pc:docMk/>
            <pc:sldMk cId="3434591222" sldId="1458"/>
            <ac:spMk id="3" creationId="{00000000-0000-0000-0000-000000000000}"/>
          </ac:spMkLst>
        </pc:spChg>
        <pc:spChg chg="add del mod">
          <ac:chgData name="Miller, Heidi [NEA]" userId="S::hmiller@nea.org::dc6a611b-98bc-40da-96a0-d4073e000613" providerId="AD" clId="Web-{30BC47CD-4D1C-C250-D605-10D49348887A}" dt="2022-03-28T21:34:05.344" v="513"/>
          <ac:spMkLst>
            <pc:docMk/>
            <pc:sldMk cId="3434591222" sldId="1458"/>
            <ac:spMk id="6" creationId="{E23DAB73-755F-AA99-CB66-0F597C6DAF85}"/>
          </ac:spMkLst>
        </pc:spChg>
        <pc:picChg chg="del">
          <ac:chgData name="Miller, Heidi [NEA]" userId="S::hmiller@nea.org::dc6a611b-98bc-40da-96a0-d4073e000613" providerId="AD" clId="Web-{30BC47CD-4D1C-C250-D605-10D49348887A}" dt="2022-03-28T21:33:59.376" v="511"/>
          <ac:picMkLst>
            <pc:docMk/>
            <pc:sldMk cId="3434591222" sldId="1458"/>
            <ac:picMk id="4" creationId="{DD3DEAF1-3574-AE5B-0D99-E106443D20E9}"/>
          </ac:picMkLst>
        </pc:picChg>
        <pc:picChg chg="add mod">
          <ac:chgData name="Miller, Heidi [NEA]" userId="S::hmiller@nea.org::dc6a611b-98bc-40da-96a0-d4073e000613" providerId="AD" clId="Web-{30BC47CD-4D1C-C250-D605-10D49348887A}" dt="2022-03-28T21:34:20.532" v="516" actId="14100"/>
          <ac:picMkLst>
            <pc:docMk/>
            <pc:sldMk cId="3434591222" sldId="1458"/>
            <ac:picMk id="5" creationId="{94A548D7-2D51-227A-A22B-846FDB16CC69}"/>
          </ac:picMkLst>
        </pc:picChg>
      </pc:sldChg>
      <pc:sldChg chg="addSp delSp modSp new mod setBg">
        <pc:chgData name="Miller, Heidi [NEA]" userId="S::hmiller@nea.org::dc6a611b-98bc-40da-96a0-d4073e000613" providerId="AD" clId="Web-{30BC47CD-4D1C-C250-D605-10D49348887A}" dt="2022-03-28T21:48:22.906" v="633"/>
        <pc:sldMkLst>
          <pc:docMk/>
          <pc:sldMk cId="1973738618" sldId="1459"/>
        </pc:sldMkLst>
        <pc:spChg chg="mod">
          <ac:chgData name="Miller, Heidi [NEA]" userId="S::hmiller@nea.org::dc6a611b-98bc-40da-96a0-d4073e000613" providerId="AD" clId="Web-{30BC47CD-4D1C-C250-D605-10D49348887A}" dt="2022-03-28T21:48:22.906" v="633"/>
          <ac:spMkLst>
            <pc:docMk/>
            <pc:sldMk cId="1973738618" sldId="1459"/>
            <ac:spMk id="2" creationId="{1E13179A-3EE3-6785-65B4-449F721C0E9C}"/>
          </ac:spMkLst>
        </pc:spChg>
        <pc:spChg chg="del mod">
          <ac:chgData name="Miller, Heidi [NEA]" userId="S::hmiller@nea.org::dc6a611b-98bc-40da-96a0-d4073e000613" providerId="AD" clId="Web-{30BC47CD-4D1C-C250-D605-10D49348887A}" dt="2022-03-28T21:48:22.906" v="633"/>
          <ac:spMkLst>
            <pc:docMk/>
            <pc:sldMk cId="1973738618" sldId="1459"/>
            <ac:spMk id="3" creationId="{5EC3797E-E422-9477-FA33-ED48F3505356}"/>
          </ac:spMkLst>
        </pc:spChg>
        <pc:graphicFrameChg chg="add">
          <ac:chgData name="Miller, Heidi [NEA]" userId="S::hmiller@nea.org::dc6a611b-98bc-40da-96a0-d4073e000613" providerId="AD" clId="Web-{30BC47CD-4D1C-C250-D605-10D49348887A}" dt="2022-03-28T21:48:22.906" v="633"/>
          <ac:graphicFrameMkLst>
            <pc:docMk/>
            <pc:sldMk cId="1973738618" sldId="1459"/>
            <ac:graphicFrameMk id="5" creationId="{3315651A-3862-D943-E1F8-CC8058A5E293}"/>
          </ac:graphicFrameMkLst>
        </pc:graphicFrameChg>
      </pc:sldChg>
      <pc:sldChg chg="addSp modSp new ord">
        <pc:chgData name="Miller, Heidi [NEA]" userId="S::hmiller@nea.org::dc6a611b-98bc-40da-96a0-d4073e000613" providerId="AD" clId="Web-{30BC47CD-4D1C-C250-D605-10D49348887A}" dt="2022-03-28T22:35:22.157" v="1084"/>
        <pc:sldMkLst>
          <pc:docMk/>
          <pc:sldMk cId="593574752" sldId="1460"/>
        </pc:sldMkLst>
        <pc:spChg chg="mod">
          <ac:chgData name="Miller, Heidi [NEA]" userId="S::hmiller@nea.org::dc6a611b-98bc-40da-96a0-d4073e000613" providerId="AD" clId="Web-{30BC47CD-4D1C-C250-D605-10D49348887A}" dt="2022-03-28T21:56:30.681" v="666" actId="20577"/>
          <ac:spMkLst>
            <pc:docMk/>
            <pc:sldMk cId="593574752" sldId="1460"/>
            <ac:spMk id="2" creationId="{94AE53DB-CF79-18B8-7719-EF6A9E364AF9}"/>
          </ac:spMkLst>
        </pc:spChg>
        <pc:spChg chg="mod">
          <ac:chgData name="Miller, Heidi [NEA]" userId="S::hmiller@nea.org::dc6a611b-98bc-40da-96a0-d4073e000613" providerId="AD" clId="Web-{30BC47CD-4D1C-C250-D605-10D49348887A}" dt="2022-03-28T22:21:38.117" v="852" actId="20577"/>
          <ac:spMkLst>
            <pc:docMk/>
            <pc:sldMk cId="593574752" sldId="1460"/>
            <ac:spMk id="3" creationId="{9257F3A7-FDDA-9BAE-0818-8A636043855A}"/>
          </ac:spMkLst>
        </pc:spChg>
        <pc:picChg chg="add mod">
          <ac:chgData name="Miller, Heidi [NEA]" userId="S::hmiller@nea.org::dc6a611b-98bc-40da-96a0-d4073e000613" providerId="AD" clId="Web-{30BC47CD-4D1C-C250-D605-10D49348887A}" dt="2022-03-28T22:02:05.316" v="799" actId="1076"/>
          <ac:picMkLst>
            <pc:docMk/>
            <pc:sldMk cId="593574752" sldId="1460"/>
            <ac:picMk id="4" creationId="{637562F7-B5F5-33EB-8956-9D71904438F0}"/>
          </ac:picMkLst>
        </pc:picChg>
      </pc:sldChg>
      <pc:sldChg chg="addSp delSp modSp new">
        <pc:chgData name="Miller, Heidi [NEA]" userId="S::hmiller@nea.org::dc6a611b-98bc-40da-96a0-d4073e000613" providerId="AD" clId="Web-{30BC47CD-4D1C-C250-D605-10D49348887A}" dt="2022-03-28T22:17:24.437" v="848" actId="1076"/>
        <pc:sldMkLst>
          <pc:docMk/>
          <pc:sldMk cId="820584774" sldId="1461"/>
        </pc:sldMkLst>
        <pc:spChg chg="mod">
          <ac:chgData name="Miller, Heidi [NEA]" userId="S::hmiller@nea.org::dc6a611b-98bc-40da-96a0-d4073e000613" providerId="AD" clId="Web-{30BC47CD-4D1C-C250-D605-10D49348887A}" dt="2022-03-28T22:17:24.437" v="848" actId="1076"/>
          <ac:spMkLst>
            <pc:docMk/>
            <pc:sldMk cId="820584774" sldId="1461"/>
            <ac:spMk id="2" creationId="{30D8EEE5-59D4-445D-C2A2-4BDB9D73FCF6}"/>
          </ac:spMkLst>
        </pc:spChg>
        <pc:spChg chg="del">
          <ac:chgData name="Miller, Heidi [NEA]" userId="S::hmiller@nea.org::dc6a611b-98bc-40da-96a0-d4073e000613" providerId="AD" clId="Web-{30BC47CD-4D1C-C250-D605-10D49348887A}" dt="2022-03-28T22:15:49.810" v="831"/>
          <ac:spMkLst>
            <pc:docMk/>
            <pc:sldMk cId="820584774" sldId="1461"/>
            <ac:spMk id="3" creationId="{74A857F3-3E11-011F-D6F4-B7BD869B697A}"/>
          </ac:spMkLst>
        </pc:spChg>
        <pc:spChg chg="add del mod">
          <ac:chgData name="Miller, Heidi [NEA]" userId="S::hmiller@nea.org::dc6a611b-98bc-40da-96a0-d4073e000613" providerId="AD" clId="Web-{30BC47CD-4D1C-C250-D605-10D49348887A}" dt="2022-03-28T22:17:00.015" v="843"/>
          <ac:spMkLst>
            <pc:docMk/>
            <pc:sldMk cId="820584774" sldId="1461"/>
            <ac:spMk id="6" creationId="{B81B26CA-2F0D-25FF-FE85-67ED2B1A5EC9}"/>
          </ac:spMkLst>
        </pc:spChg>
        <pc:picChg chg="add del mod ord">
          <ac:chgData name="Miller, Heidi [NEA]" userId="S::hmiller@nea.org::dc6a611b-98bc-40da-96a0-d4073e000613" providerId="AD" clId="Web-{30BC47CD-4D1C-C250-D605-10D49348887A}" dt="2022-03-28T22:16:54.546" v="842"/>
          <ac:picMkLst>
            <pc:docMk/>
            <pc:sldMk cId="820584774" sldId="1461"/>
            <ac:picMk id="4" creationId="{22661712-D6E7-07FD-1B76-D0BA6CCD135B}"/>
          </ac:picMkLst>
        </pc:picChg>
        <pc:picChg chg="add mod ord">
          <ac:chgData name="Miller, Heidi [NEA]" userId="S::hmiller@nea.org::dc6a611b-98bc-40da-96a0-d4073e000613" providerId="AD" clId="Web-{30BC47CD-4D1C-C250-D605-10D49348887A}" dt="2022-03-28T22:17:20.078" v="847"/>
          <ac:picMkLst>
            <pc:docMk/>
            <pc:sldMk cId="820584774" sldId="1461"/>
            <ac:picMk id="7" creationId="{F02B3E9F-AA0B-FAAA-2614-51B04D5D3EE5}"/>
          </ac:picMkLst>
        </pc:picChg>
      </pc:sldChg>
      <pc:sldChg chg="modSp add replId">
        <pc:chgData name="Miller, Heidi [NEA]" userId="S::hmiller@nea.org::dc6a611b-98bc-40da-96a0-d4073e000613" providerId="AD" clId="Web-{30BC47CD-4D1C-C250-D605-10D49348887A}" dt="2022-03-28T22:26:40.938" v="1083" actId="1076"/>
        <pc:sldMkLst>
          <pc:docMk/>
          <pc:sldMk cId="3217936574" sldId="1462"/>
        </pc:sldMkLst>
        <pc:spChg chg="mod">
          <ac:chgData name="Miller, Heidi [NEA]" userId="S::hmiller@nea.org::dc6a611b-98bc-40da-96a0-d4073e000613" providerId="AD" clId="Web-{30BC47CD-4D1C-C250-D605-10D49348887A}" dt="2022-03-28T22:24:04.246" v="938" actId="20577"/>
          <ac:spMkLst>
            <pc:docMk/>
            <pc:sldMk cId="3217936574" sldId="1462"/>
            <ac:spMk id="2" creationId="{00000000-0000-0000-0000-000000000000}"/>
          </ac:spMkLst>
        </pc:spChg>
        <pc:spChg chg="mod">
          <ac:chgData name="Miller, Heidi [NEA]" userId="S::hmiller@nea.org::dc6a611b-98bc-40da-96a0-d4073e000613" providerId="AD" clId="Web-{30BC47CD-4D1C-C250-D605-10D49348887A}" dt="2022-03-28T22:26:40.938" v="1083" actId="1076"/>
          <ac:spMkLst>
            <pc:docMk/>
            <pc:sldMk cId="3217936574" sldId="1462"/>
            <ac:spMk id="3" creationId="{00000000-0000-0000-0000-000000000000}"/>
          </ac:spMkLst>
        </pc:spChg>
        <pc:picChg chg="mod">
          <ac:chgData name="Miller, Heidi [NEA]" userId="S::hmiller@nea.org::dc6a611b-98bc-40da-96a0-d4073e000613" providerId="AD" clId="Web-{30BC47CD-4D1C-C250-D605-10D49348887A}" dt="2022-03-28T22:24:14.403" v="941" actId="14100"/>
          <ac:picMkLst>
            <pc:docMk/>
            <pc:sldMk cId="3217936574" sldId="1462"/>
            <ac:picMk id="4" creationId="{1380D934-CEA4-7E8B-C64D-DF91ACA49B29}"/>
          </ac:picMkLst>
        </pc:picChg>
      </pc:sldChg>
      <pc:sldMasterChg chg="replId addSldLayout">
        <pc:chgData name="Miller, Heidi [NEA]" userId="S::hmiller@nea.org::dc6a611b-98bc-40da-96a0-d4073e000613" providerId="AD" clId="Web-{30BC47CD-4D1C-C250-D605-10D49348887A}" dt="2022-03-28T21:23:20.278" v="433"/>
        <pc:sldMasterMkLst>
          <pc:docMk/>
          <pc:sldMasterMk cId="3775071122" sldId="2147483673"/>
        </pc:sldMasterMkLst>
        <pc:sldLayoutChg chg="add">
          <pc:chgData name="Miller, Heidi [NEA]" userId="S::hmiller@nea.org::dc6a611b-98bc-40da-96a0-d4073e000613" providerId="AD" clId="Web-{30BC47CD-4D1C-C250-D605-10D49348887A}" dt="2022-03-28T21:23:20.278" v="433"/>
          <pc:sldLayoutMkLst>
            <pc:docMk/>
            <pc:sldMasterMk cId="3775071122" sldId="2147483673"/>
            <pc:sldLayoutMk cId="633946773" sldId="2147483667"/>
          </pc:sldLayoutMkLst>
        </pc:sldLayoutChg>
      </pc:sldMasterChg>
    </pc:docChg>
  </pc:docChgLst>
  <pc:docChgLst>
    <pc:chgData name="Guest User" userId="S::urn:spo:anon#701c719389ca1da9523e007a658960a25f6d148929373ee3e3f4e8b1cc7a2eba::" providerId="AD" clId="Web-{913D5426-091C-546C-A628-EDA1B5B030F4}"/>
    <pc:docChg chg="addSld delSld modSld">
      <pc:chgData name="Guest User" userId="S::urn:spo:anon#701c719389ca1da9523e007a658960a25f6d148929373ee3e3f4e8b1cc7a2eba::" providerId="AD" clId="Web-{913D5426-091C-546C-A628-EDA1B5B030F4}" dt="2022-11-09T15:19:15.288" v="82" actId="20577"/>
      <pc:docMkLst>
        <pc:docMk/>
      </pc:docMkLst>
      <pc:sldChg chg="new del">
        <pc:chgData name="Guest User" userId="S::urn:spo:anon#701c719389ca1da9523e007a658960a25f6d148929373ee3e3f4e8b1cc7a2eba::" providerId="AD" clId="Web-{913D5426-091C-546C-A628-EDA1B5B030F4}" dt="2022-11-09T15:04:09.664" v="4"/>
        <pc:sldMkLst>
          <pc:docMk/>
          <pc:sldMk cId="2113922354" sldId="1475"/>
        </pc:sldMkLst>
      </pc:sldChg>
      <pc:sldChg chg="modSp new">
        <pc:chgData name="Guest User" userId="S::urn:spo:anon#701c719389ca1da9523e007a658960a25f6d148929373ee3e3f4e8b1cc7a2eba::" providerId="AD" clId="Web-{913D5426-091C-546C-A628-EDA1B5B030F4}" dt="2022-11-09T15:19:15.288" v="82" actId="20577"/>
        <pc:sldMkLst>
          <pc:docMk/>
          <pc:sldMk cId="2756307324" sldId="1476"/>
        </pc:sldMkLst>
        <pc:spChg chg="mod">
          <ac:chgData name="Guest User" userId="S::urn:spo:anon#701c719389ca1da9523e007a658960a25f6d148929373ee3e3f4e8b1cc7a2eba::" providerId="AD" clId="Web-{913D5426-091C-546C-A628-EDA1B5B030F4}" dt="2022-11-09T15:05:14.510" v="7" actId="20577"/>
          <ac:spMkLst>
            <pc:docMk/>
            <pc:sldMk cId="2756307324" sldId="1476"/>
            <ac:spMk id="2" creationId="{23F5A33A-5D5F-1526-BED0-193D23025520}"/>
          </ac:spMkLst>
        </pc:spChg>
        <pc:spChg chg="mod">
          <ac:chgData name="Guest User" userId="S::urn:spo:anon#701c719389ca1da9523e007a658960a25f6d148929373ee3e3f4e8b1cc7a2eba::" providerId="AD" clId="Web-{913D5426-091C-546C-A628-EDA1B5B030F4}" dt="2022-11-09T15:19:15.288" v="82" actId="20577"/>
          <ac:spMkLst>
            <pc:docMk/>
            <pc:sldMk cId="2756307324" sldId="1476"/>
            <ac:spMk id="3" creationId="{65D78EB1-F86C-2D12-9333-66C68A402FBE}"/>
          </ac:spMkLst>
        </pc:spChg>
      </pc:sldChg>
    </pc:docChg>
  </pc:docChgLst>
  <pc:docChgLst>
    <pc:chgData name="Pulkrabek, Vanessa [MN]" userId="S::vanessa.pulkrabek_edmn.org#ext#@neahq.onmicrosoft.com::a81224d0-e988-4d62-a387-eaa8d26915eb" providerId="AD" clId="Web-{9E1F01E4-2C52-0C2C-15DF-AC3AD33852CD}"/>
    <pc:docChg chg="addSld delSld modSld sldOrd">
      <pc:chgData name="Pulkrabek, Vanessa [MN]" userId="S::vanessa.pulkrabek_edmn.org#ext#@neahq.onmicrosoft.com::a81224d0-e988-4d62-a387-eaa8d26915eb" providerId="AD" clId="Web-{9E1F01E4-2C52-0C2C-15DF-AC3AD33852CD}" dt="2022-12-06T01:53:25.332" v="712"/>
      <pc:docMkLst>
        <pc:docMk/>
      </pc:docMkLst>
      <pc:sldChg chg="modSp">
        <pc:chgData name="Pulkrabek, Vanessa [MN]" userId="S::vanessa.pulkrabek_edmn.org#ext#@neahq.onmicrosoft.com::a81224d0-e988-4d62-a387-eaa8d26915eb" providerId="AD" clId="Web-{9E1F01E4-2C52-0C2C-15DF-AC3AD33852CD}" dt="2022-12-05T23:32:50.574" v="6" actId="20577"/>
        <pc:sldMkLst>
          <pc:docMk/>
          <pc:sldMk cId="3863710315" sldId="1174"/>
        </pc:sldMkLst>
        <pc:spChg chg="mod">
          <ac:chgData name="Pulkrabek, Vanessa [MN]" userId="S::vanessa.pulkrabek_edmn.org#ext#@neahq.onmicrosoft.com::a81224d0-e988-4d62-a387-eaa8d26915eb" providerId="AD" clId="Web-{9E1F01E4-2C52-0C2C-15DF-AC3AD33852CD}" dt="2022-12-05T23:32:50.574" v="6" actId="20577"/>
          <ac:spMkLst>
            <pc:docMk/>
            <pc:sldMk cId="3863710315" sldId="1174"/>
            <ac:spMk id="3" creationId="{00000000-0000-0000-0000-000000000000}"/>
          </ac:spMkLst>
        </pc:spChg>
      </pc:sldChg>
      <pc:sldChg chg="modSp">
        <pc:chgData name="Pulkrabek, Vanessa [MN]" userId="S::vanessa.pulkrabek_edmn.org#ext#@neahq.onmicrosoft.com::a81224d0-e988-4d62-a387-eaa8d26915eb" providerId="AD" clId="Web-{9E1F01E4-2C52-0C2C-15DF-AC3AD33852CD}" dt="2022-12-06T00:28:20.454" v="141" actId="20577"/>
        <pc:sldMkLst>
          <pc:docMk/>
          <pc:sldMk cId="2955467468" sldId="1288"/>
        </pc:sldMkLst>
        <pc:spChg chg="mod">
          <ac:chgData name="Pulkrabek, Vanessa [MN]" userId="S::vanessa.pulkrabek_edmn.org#ext#@neahq.onmicrosoft.com::a81224d0-e988-4d62-a387-eaa8d26915eb" providerId="AD" clId="Web-{9E1F01E4-2C52-0C2C-15DF-AC3AD33852CD}" dt="2022-12-06T00:28:20.454" v="141" actId="20577"/>
          <ac:spMkLst>
            <pc:docMk/>
            <pc:sldMk cId="2955467468" sldId="1288"/>
            <ac:spMk id="2" creationId="{815067AF-F8BB-4C82-8E6D-BC68C9F92313}"/>
          </ac:spMkLst>
        </pc:spChg>
      </pc:sldChg>
      <pc:sldChg chg="modSp">
        <pc:chgData name="Pulkrabek, Vanessa [MN]" userId="S::vanessa.pulkrabek_edmn.org#ext#@neahq.onmicrosoft.com::a81224d0-e988-4d62-a387-eaa8d26915eb" providerId="AD" clId="Web-{9E1F01E4-2C52-0C2C-15DF-AC3AD33852CD}" dt="2022-12-06T00:15:13.646" v="117" actId="20577"/>
        <pc:sldMkLst>
          <pc:docMk/>
          <pc:sldMk cId="2802916640" sldId="1361"/>
        </pc:sldMkLst>
        <pc:spChg chg="mod">
          <ac:chgData name="Pulkrabek, Vanessa [MN]" userId="S::vanessa.pulkrabek_edmn.org#ext#@neahq.onmicrosoft.com::a81224d0-e988-4d62-a387-eaa8d26915eb" providerId="AD" clId="Web-{9E1F01E4-2C52-0C2C-15DF-AC3AD33852CD}" dt="2022-12-06T00:15:13.646" v="117" actId="20577"/>
          <ac:spMkLst>
            <pc:docMk/>
            <pc:sldMk cId="2802916640" sldId="1361"/>
            <ac:spMk id="3" creationId="{00000000-0000-0000-0000-000000000000}"/>
          </ac:spMkLst>
        </pc:spChg>
      </pc:sldChg>
      <pc:sldChg chg="modSp">
        <pc:chgData name="Pulkrabek, Vanessa [MN]" userId="S::vanessa.pulkrabek_edmn.org#ext#@neahq.onmicrosoft.com::a81224d0-e988-4d62-a387-eaa8d26915eb" providerId="AD" clId="Web-{9E1F01E4-2C52-0C2C-15DF-AC3AD33852CD}" dt="2022-12-06T01:31:45.741" v="635" actId="20577"/>
        <pc:sldMkLst>
          <pc:docMk/>
          <pc:sldMk cId="65369430" sldId="1365"/>
        </pc:sldMkLst>
        <pc:spChg chg="mod">
          <ac:chgData name="Pulkrabek, Vanessa [MN]" userId="S::vanessa.pulkrabek_edmn.org#ext#@neahq.onmicrosoft.com::a81224d0-e988-4d62-a387-eaa8d26915eb" providerId="AD" clId="Web-{9E1F01E4-2C52-0C2C-15DF-AC3AD33852CD}" dt="2022-12-06T01:31:45.741" v="635" actId="20577"/>
          <ac:spMkLst>
            <pc:docMk/>
            <pc:sldMk cId="65369430" sldId="1365"/>
            <ac:spMk id="2" creationId="{00000000-0000-0000-0000-000000000000}"/>
          </ac:spMkLst>
        </pc:spChg>
      </pc:sldChg>
      <pc:sldChg chg="modSp">
        <pc:chgData name="Pulkrabek, Vanessa [MN]" userId="S::vanessa.pulkrabek_edmn.org#ext#@neahq.onmicrosoft.com::a81224d0-e988-4d62-a387-eaa8d26915eb" providerId="AD" clId="Web-{9E1F01E4-2C52-0C2C-15DF-AC3AD33852CD}" dt="2022-12-06T00:54:38.462" v="249" actId="20577"/>
        <pc:sldMkLst>
          <pc:docMk/>
          <pc:sldMk cId="1881620779" sldId="1379"/>
        </pc:sldMkLst>
        <pc:spChg chg="mod">
          <ac:chgData name="Pulkrabek, Vanessa [MN]" userId="S::vanessa.pulkrabek_edmn.org#ext#@neahq.onmicrosoft.com::a81224d0-e988-4d62-a387-eaa8d26915eb" providerId="AD" clId="Web-{9E1F01E4-2C52-0C2C-15DF-AC3AD33852CD}" dt="2022-12-06T00:54:38.462" v="249" actId="20577"/>
          <ac:spMkLst>
            <pc:docMk/>
            <pc:sldMk cId="1881620779" sldId="1379"/>
            <ac:spMk id="2" creationId="{16791B22-C538-514B-8EE6-8D4CB3243605}"/>
          </ac:spMkLst>
        </pc:spChg>
      </pc:sldChg>
      <pc:sldChg chg="modSp">
        <pc:chgData name="Pulkrabek, Vanessa [MN]" userId="S::vanessa.pulkrabek_edmn.org#ext#@neahq.onmicrosoft.com::a81224d0-e988-4d62-a387-eaa8d26915eb" providerId="AD" clId="Web-{9E1F01E4-2C52-0C2C-15DF-AC3AD33852CD}" dt="2022-12-06T00:55:43.245" v="253" actId="20577"/>
        <pc:sldMkLst>
          <pc:docMk/>
          <pc:sldMk cId="596069221" sldId="1380"/>
        </pc:sldMkLst>
        <pc:spChg chg="mod">
          <ac:chgData name="Pulkrabek, Vanessa [MN]" userId="S::vanessa.pulkrabek_edmn.org#ext#@neahq.onmicrosoft.com::a81224d0-e988-4d62-a387-eaa8d26915eb" providerId="AD" clId="Web-{9E1F01E4-2C52-0C2C-15DF-AC3AD33852CD}" dt="2022-12-06T00:55:43.245" v="253" actId="20577"/>
          <ac:spMkLst>
            <pc:docMk/>
            <pc:sldMk cId="596069221" sldId="1380"/>
            <ac:spMk id="2" creationId="{16791B22-C538-514B-8EE6-8D4CB3243605}"/>
          </ac:spMkLst>
        </pc:spChg>
      </pc:sldChg>
      <pc:sldChg chg="modSp">
        <pc:chgData name="Pulkrabek, Vanessa [MN]" userId="S::vanessa.pulkrabek_edmn.org#ext#@neahq.onmicrosoft.com::a81224d0-e988-4d62-a387-eaa8d26915eb" providerId="AD" clId="Web-{9E1F01E4-2C52-0C2C-15DF-AC3AD33852CD}" dt="2022-12-06T00:53:35.319" v="244" actId="20577"/>
        <pc:sldMkLst>
          <pc:docMk/>
          <pc:sldMk cId="4214461934" sldId="1381"/>
        </pc:sldMkLst>
        <pc:spChg chg="mod">
          <ac:chgData name="Pulkrabek, Vanessa [MN]" userId="S::vanessa.pulkrabek_edmn.org#ext#@neahq.onmicrosoft.com::a81224d0-e988-4d62-a387-eaa8d26915eb" providerId="AD" clId="Web-{9E1F01E4-2C52-0C2C-15DF-AC3AD33852CD}" dt="2022-12-06T00:53:35.319" v="244" actId="20577"/>
          <ac:spMkLst>
            <pc:docMk/>
            <pc:sldMk cId="4214461934" sldId="1381"/>
            <ac:spMk id="2" creationId="{00000000-0000-0000-0000-000000000000}"/>
          </ac:spMkLst>
        </pc:spChg>
      </pc:sldChg>
      <pc:sldChg chg="modSp">
        <pc:chgData name="Pulkrabek, Vanessa [MN]" userId="S::vanessa.pulkrabek_edmn.org#ext#@neahq.onmicrosoft.com::a81224d0-e988-4d62-a387-eaa8d26915eb" providerId="AD" clId="Web-{9E1F01E4-2C52-0C2C-15DF-AC3AD33852CD}" dt="2022-12-06T00:46:58.868" v="233" actId="20577"/>
        <pc:sldMkLst>
          <pc:docMk/>
          <pc:sldMk cId="1978969409" sldId="1382"/>
        </pc:sldMkLst>
        <pc:spChg chg="mod">
          <ac:chgData name="Pulkrabek, Vanessa [MN]" userId="S::vanessa.pulkrabek_edmn.org#ext#@neahq.onmicrosoft.com::a81224d0-e988-4d62-a387-eaa8d26915eb" providerId="AD" clId="Web-{9E1F01E4-2C52-0C2C-15DF-AC3AD33852CD}" dt="2022-12-06T00:46:58.868" v="233" actId="20577"/>
          <ac:spMkLst>
            <pc:docMk/>
            <pc:sldMk cId="1978969409" sldId="1382"/>
            <ac:spMk id="2" creationId="{00000000-0000-0000-0000-000000000000}"/>
          </ac:spMkLst>
        </pc:spChg>
      </pc:sldChg>
      <pc:sldChg chg="del">
        <pc:chgData name="Pulkrabek, Vanessa [MN]" userId="S::vanessa.pulkrabek_edmn.org#ext#@neahq.onmicrosoft.com::a81224d0-e988-4d62-a387-eaa8d26915eb" providerId="AD" clId="Web-{9E1F01E4-2C52-0C2C-15DF-AC3AD33852CD}" dt="2022-12-06T01:53:25.332" v="711"/>
        <pc:sldMkLst>
          <pc:docMk/>
          <pc:sldMk cId="611254108" sldId="1387"/>
        </pc:sldMkLst>
      </pc:sldChg>
      <pc:sldChg chg="modSp">
        <pc:chgData name="Pulkrabek, Vanessa [MN]" userId="S::vanessa.pulkrabek_edmn.org#ext#@neahq.onmicrosoft.com::a81224d0-e988-4d62-a387-eaa8d26915eb" providerId="AD" clId="Web-{9E1F01E4-2C52-0C2C-15DF-AC3AD33852CD}" dt="2022-12-06T01:06:50.252" v="410" actId="20577"/>
        <pc:sldMkLst>
          <pc:docMk/>
          <pc:sldMk cId="2836398302" sldId="1392"/>
        </pc:sldMkLst>
        <pc:spChg chg="mod">
          <ac:chgData name="Pulkrabek, Vanessa [MN]" userId="S::vanessa.pulkrabek_edmn.org#ext#@neahq.onmicrosoft.com::a81224d0-e988-4d62-a387-eaa8d26915eb" providerId="AD" clId="Web-{9E1F01E4-2C52-0C2C-15DF-AC3AD33852CD}" dt="2022-12-06T01:06:50.252" v="410" actId="20577"/>
          <ac:spMkLst>
            <pc:docMk/>
            <pc:sldMk cId="2836398302" sldId="1392"/>
            <ac:spMk id="6" creationId="{00000000-0000-0000-0000-000000000000}"/>
          </ac:spMkLst>
        </pc:spChg>
      </pc:sldChg>
      <pc:sldChg chg="modSp">
        <pc:chgData name="Pulkrabek, Vanessa [MN]" userId="S::vanessa.pulkrabek_edmn.org#ext#@neahq.onmicrosoft.com::a81224d0-e988-4d62-a387-eaa8d26915eb" providerId="AD" clId="Web-{9E1F01E4-2C52-0C2C-15DF-AC3AD33852CD}" dt="2022-12-06T01:05:07.780" v="392" actId="20577"/>
        <pc:sldMkLst>
          <pc:docMk/>
          <pc:sldMk cId="327775746" sldId="1394"/>
        </pc:sldMkLst>
        <pc:spChg chg="mod">
          <ac:chgData name="Pulkrabek, Vanessa [MN]" userId="S::vanessa.pulkrabek_edmn.org#ext#@neahq.onmicrosoft.com::a81224d0-e988-4d62-a387-eaa8d26915eb" providerId="AD" clId="Web-{9E1F01E4-2C52-0C2C-15DF-AC3AD33852CD}" dt="2022-12-06T01:05:07.780" v="392" actId="20577"/>
          <ac:spMkLst>
            <pc:docMk/>
            <pc:sldMk cId="327775746" sldId="1394"/>
            <ac:spMk id="2" creationId="{00000000-0000-0000-0000-000000000000}"/>
          </ac:spMkLst>
        </pc:spChg>
      </pc:sldChg>
      <pc:sldChg chg="modSp">
        <pc:chgData name="Pulkrabek, Vanessa [MN]" userId="S::vanessa.pulkrabek_edmn.org#ext#@neahq.onmicrosoft.com::a81224d0-e988-4d62-a387-eaa8d26915eb" providerId="AD" clId="Web-{9E1F01E4-2C52-0C2C-15DF-AC3AD33852CD}" dt="2022-12-06T01:40:23.806" v="676" actId="20577"/>
        <pc:sldMkLst>
          <pc:docMk/>
          <pc:sldMk cId="3371558962" sldId="1397"/>
        </pc:sldMkLst>
        <pc:spChg chg="mod">
          <ac:chgData name="Pulkrabek, Vanessa [MN]" userId="S::vanessa.pulkrabek_edmn.org#ext#@neahq.onmicrosoft.com::a81224d0-e988-4d62-a387-eaa8d26915eb" providerId="AD" clId="Web-{9E1F01E4-2C52-0C2C-15DF-AC3AD33852CD}" dt="2022-12-06T01:40:23.806" v="676" actId="20577"/>
          <ac:spMkLst>
            <pc:docMk/>
            <pc:sldMk cId="3371558962" sldId="1397"/>
            <ac:spMk id="3" creationId="{00000000-0000-0000-0000-000000000000}"/>
          </ac:spMkLst>
        </pc:spChg>
      </pc:sldChg>
      <pc:sldChg chg="modSp">
        <pc:chgData name="Pulkrabek, Vanessa [MN]" userId="S::vanessa.pulkrabek_edmn.org#ext#@neahq.onmicrosoft.com::a81224d0-e988-4d62-a387-eaa8d26915eb" providerId="AD" clId="Web-{9E1F01E4-2C52-0C2C-15DF-AC3AD33852CD}" dt="2022-12-06T01:23:00.582" v="457" actId="20577"/>
        <pc:sldMkLst>
          <pc:docMk/>
          <pc:sldMk cId="3048400565" sldId="1402"/>
        </pc:sldMkLst>
        <pc:spChg chg="mod">
          <ac:chgData name="Pulkrabek, Vanessa [MN]" userId="S::vanessa.pulkrabek_edmn.org#ext#@neahq.onmicrosoft.com::a81224d0-e988-4d62-a387-eaa8d26915eb" providerId="AD" clId="Web-{9E1F01E4-2C52-0C2C-15DF-AC3AD33852CD}" dt="2022-12-06T01:23:00.582" v="457" actId="20577"/>
          <ac:spMkLst>
            <pc:docMk/>
            <pc:sldMk cId="3048400565" sldId="1402"/>
            <ac:spMk id="3" creationId="{00000000-0000-0000-0000-000000000000}"/>
          </ac:spMkLst>
        </pc:spChg>
      </pc:sldChg>
      <pc:sldChg chg="del">
        <pc:chgData name="Pulkrabek, Vanessa [MN]" userId="S::vanessa.pulkrabek_edmn.org#ext#@neahq.onmicrosoft.com::a81224d0-e988-4d62-a387-eaa8d26915eb" providerId="AD" clId="Web-{9E1F01E4-2C52-0C2C-15DF-AC3AD33852CD}" dt="2022-12-06T01:53:25.332" v="712"/>
        <pc:sldMkLst>
          <pc:docMk/>
          <pc:sldMk cId="2089415886" sldId="1426"/>
        </pc:sldMkLst>
      </pc:sldChg>
      <pc:sldChg chg="modSp">
        <pc:chgData name="Pulkrabek, Vanessa [MN]" userId="S::vanessa.pulkrabek_edmn.org#ext#@neahq.onmicrosoft.com::a81224d0-e988-4d62-a387-eaa8d26915eb" providerId="AD" clId="Web-{9E1F01E4-2C52-0C2C-15DF-AC3AD33852CD}" dt="2022-12-06T01:18:37.151" v="433" actId="20577"/>
        <pc:sldMkLst>
          <pc:docMk/>
          <pc:sldMk cId="3318665745" sldId="1445"/>
        </pc:sldMkLst>
        <pc:spChg chg="mod">
          <ac:chgData name="Pulkrabek, Vanessa [MN]" userId="S::vanessa.pulkrabek_edmn.org#ext#@neahq.onmicrosoft.com::a81224d0-e988-4d62-a387-eaa8d26915eb" providerId="AD" clId="Web-{9E1F01E4-2C52-0C2C-15DF-AC3AD33852CD}" dt="2022-12-06T01:18:37.151" v="433" actId="20577"/>
          <ac:spMkLst>
            <pc:docMk/>
            <pc:sldMk cId="3318665745" sldId="1445"/>
            <ac:spMk id="3" creationId="{69824343-BFD3-4AF7-8EC7-60FACFF6FCDE}"/>
          </ac:spMkLst>
        </pc:spChg>
      </pc:sldChg>
      <pc:sldChg chg="modSp">
        <pc:chgData name="Pulkrabek, Vanessa [MN]" userId="S::vanessa.pulkrabek_edmn.org#ext#@neahq.onmicrosoft.com::a81224d0-e988-4d62-a387-eaa8d26915eb" providerId="AD" clId="Web-{9E1F01E4-2C52-0C2C-15DF-AC3AD33852CD}" dt="2022-12-06T00:20:11.063" v="131" actId="20577"/>
        <pc:sldMkLst>
          <pc:docMk/>
          <pc:sldMk cId="3415091704" sldId="1450"/>
        </pc:sldMkLst>
        <pc:spChg chg="mod">
          <ac:chgData name="Pulkrabek, Vanessa [MN]" userId="S::vanessa.pulkrabek_edmn.org#ext#@neahq.onmicrosoft.com::a81224d0-e988-4d62-a387-eaa8d26915eb" providerId="AD" clId="Web-{9E1F01E4-2C52-0C2C-15DF-AC3AD33852CD}" dt="2022-12-06T00:20:11.063" v="131" actId="20577"/>
          <ac:spMkLst>
            <pc:docMk/>
            <pc:sldMk cId="3415091704" sldId="1450"/>
            <ac:spMk id="2" creationId="{00000000-0000-0000-0000-000000000000}"/>
          </ac:spMkLst>
        </pc:spChg>
      </pc:sldChg>
      <pc:sldChg chg="modSp">
        <pc:chgData name="Pulkrabek, Vanessa [MN]" userId="S::vanessa.pulkrabek_edmn.org#ext#@neahq.onmicrosoft.com::a81224d0-e988-4d62-a387-eaa8d26915eb" providerId="AD" clId="Web-{9E1F01E4-2C52-0C2C-15DF-AC3AD33852CD}" dt="2022-12-05T23:55:59.075" v="28" actId="20577"/>
        <pc:sldMkLst>
          <pc:docMk/>
          <pc:sldMk cId="2846764970" sldId="1452"/>
        </pc:sldMkLst>
        <pc:spChg chg="mod">
          <ac:chgData name="Pulkrabek, Vanessa [MN]" userId="S::vanessa.pulkrabek_edmn.org#ext#@neahq.onmicrosoft.com::a81224d0-e988-4d62-a387-eaa8d26915eb" providerId="AD" clId="Web-{9E1F01E4-2C52-0C2C-15DF-AC3AD33852CD}" dt="2022-12-05T23:55:59.075" v="28" actId="20577"/>
          <ac:spMkLst>
            <pc:docMk/>
            <pc:sldMk cId="2846764970" sldId="1452"/>
            <ac:spMk id="2" creationId="{A1C6D8D8-8806-2804-F1C8-939762230149}"/>
          </ac:spMkLst>
        </pc:spChg>
      </pc:sldChg>
      <pc:sldChg chg="ord">
        <pc:chgData name="Pulkrabek, Vanessa [MN]" userId="S::vanessa.pulkrabek_edmn.org#ext#@neahq.onmicrosoft.com::a81224d0-e988-4d62-a387-eaa8d26915eb" providerId="AD" clId="Web-{9E1F01E4-2C52-0C2C-15DF-AC3AD33852CD}" dt="2022-12-06T00:46:53.633" v="226"/>
        <pc:sldMkLst>
          <pc:docMk/>
          <pc:sldMk cId="1159038930" sldId="1454"/>
        </pc:sldMkLst>
      </pc:sldChg>
      <pc:sldChg chg="modSp">
        <pc:chgData name="Pulkrabek, Vanessa [MN]" userId="S::vanessa.pulkrabek_edmn.org#ext#@neahq.onmicrosoft.com::a81224d0-e988-4d62-a387-eaa8d26915eb" providerId="AD" clId="Web-{9E1F01E4-2C52-0C2C-15DF-AC3AD33852CD}" dt="2022-12-06T01:04:28.466" v="381" actId="20577"/>
        <pc:sldMkLst>
          <pc:docMk/>
          <pc:sldMk cId="3566929844" sldId="1456"/>
        </pc:sldMkLst>
        <pc:spChg chg="mod">
          <ac:chgData name="Pulkrabek, Vanessa [MN]" userId="S::vanessa.pulkrabek_edmn.org#ext#@neahq.onmicrosoft.com::a81224d0-e988-4d62-a387-eaa8d26915eb" providerId="AD" clId="Web-{9E1F01E4-2C52-0C2C-15DF-AC3AD33852CD}" dt="2022-12-06T01:04:28.466" v="381" actId="20577"/>
          <ac:spMkLst>
            <pc:docMk/>
            <pc:sldMk cId="3566929844" sldId="1456"/>
            <ac:spMk id="3" creationId="{00000000-0000-0000-0000-000000000000}"/>
          </ac:spMkLst>
        </pc:spChg>
      </pc:sldChg>
      <pc:sldChg chg="del">
        <pc:chgData name="Pulkrabek, Vanessa [MN]" userId="S::vanessa.pulkrabek_edmn.org#ext#@neahq.onmicrosoft.com::a81224d0-e988-4d62-a387-eaa8d26915eb" providerId="AD" clId="Web-{9E1F01E4-2C52-0C2C-15DF-AC3AD33852CD}" dt="2022-12-06T01:17:01.992" v="421"/>
        <pc:sldMkLst>
          <pc:docMk/>
          <pc:sldMk cId="820584774" sldId="1461"/>
        </pc:sldMkLst>
      </pc:sldChg>
      <pc:sldChg chg="modSp">
        <pc:chgData name="Pulkrabek, Vanessa [MN]" userId="S::vanessa.pulkrabek_edmn.org#ext#@neahq.onmicrosoft.com::a81224d0-e988-4d62-a387-eaa8d26915eb" providerId="AD" clId="Web-{9E1F01E4-2C52-0C2C-15DF-AC3AD33852CD}" dt="2022-12-06T01:26:34.152" v="606" actId="20577"/>
        <pc:sldMkLst>
          <pc:docMk/>
          <pc:sldMk cId="3217936574" sldId="1462"/>
        </pc:sldMkLst>
        <pc:spChg chg="mod">
          <ac:chgData name="Pulkrabek, Vanessa [MN]" userId="S::vanessa.pulkrabek_edmn.org#ext#@neahq.onmicrosoft.com::a81224d0-e988-4d62-a387-eaa8d26915eb" providerId="AD" clId="Web-{9E1F01E4-2C52-0C2C-15DF-AC3AD33852CD}" dt="2022-12-06T01:26:34.152" v="606" actId="20577"/>
          <ac:spMkLst>
            <pc:docMk/>
            <pc:sldMk cId="3217936574" sldId="1462"/>
            <ac:spMk id="3" creationId="{00000000-0000-0000-0000-000000000000}"/>
          </ac:spMkLst>
        </pc:spChg>
      </pc:sldChg>
      <pc:sldChg chg="modSp">
        <pc:chgData name="Pulkrabek, Vanessa [MN]" userId="S::vanessa.pulkrabek_edmn.org#ext#@neahq.onmicrosoft.com::a81224d0-e988-4d62-a387-eaa8d26915eb" providerId="AD" clId="Web-{9E1F01E4-2C52-0C2C-15DF-AC3AD33852CD}" dt="2022-12-05T23:27:35.767" v="4" actId="20577"/>
        <pc:sldMkLst>
          <pc:docMk/>
          <pc:sldMk cId="4016822082" sldId="1466"/>
        </pc:sldMkLst>
        <pc:spChg chg="mod">
          <ac:chgData name="Pulkrabek, Vanessa [MN]" userId="S::vanessa.pulkrabek_edmn.org#ext#@neahq.onmicrosoft.com::a81224d0-e988-4d62-a387-eaa8d26915eb" providerId="AD" clId="Web-{9E1F01E4-2C52-0C2C-15DF-AC3AD33852CD}" dt="2022-12-05T23:27:35.767" v="4" actId="20577"/>
          <ac:spMkLst>
            <pc:docMk/>
            <pc:sldMk cId="4016822082" sldId="1466"/>
            <ac:spMk id="2" creationId="{00000000-0000-0000-0000-000000000000}"/>
          </ac:spMkLst>
        </pc:spChg>
      </pc:sldChg>
      <pc:sldChg chg="modSp">
        <pc:chgData name="Pulkrabek, Vanessa [MN]" userId="S::vanessa.pulkrabek_edmn.org#ext#@neahq.onmicrosoft.com::a81224d0-e988-4d62-a387-eaa8d26915eb" providerId="AD" clId="Web-{9E1F01E4-2C52-0C2C-15DF-AC3AD33852CD}" dt="2022-12-05T23:36:12.175" v="13" actId="20577"/>
        <pc:sldMkLst>
          <pc:docMk/>
          <pc:sldMk cId="2746733307" sldId="1468"/>
        </pc:sldMkLst>
        <pc:graphicFrameChg chg="modGraphic">
          <ac:chgData name="Pulkrabek, Vanessa [MN]" userId="S::vanessa.pulkrabek_edmn.org#ext#@neahq.onmicrosoft.com::a81224d0-e988-4d62-a387-eaa8d26915eb" providerId="AD" clId="Web-{9E1F01E4-2C52-0C2C-15DF-AC3AD33852CD}" dt="2022-12-05T23:36:12.175" v="13" actId="20577"/>
          <ac:graphicFrameMkLst>
            <pc:docMk/>
            <pc:sldMk cId="2746733307" sldId="1468"/>
            <ac:graphicFrameMk id="4" creationId="{6DE7D0E2-DBF5-8A8C-6E24-63F7328EB9C9}"/>
          </ac:graphicFrameMkLst>
        </pc:graphicFrameChg>
      </pc:sldChg>
      <pc:sldChg chg="modSp">
        <pc:chgData name="Pulkrabek, Vanessa [MN]" userId="S::vanessa.pulkrabek_edmn.org#ext#@neahq.onmicrosoft.com::a81224d0-e988-4d62-a387-eaa8d26915eb" providerId="AD" clId="Web-{9E1F01E4-2C52-0C2C-15DF-AC3AD33852CD}" dt="2022-12-05T23:32:43.090" v="5" actId="20577"/>
        <pc:sldMkLst>
          <pc:docMk/>
          <pc:sldMk cId="1720568684" sldId="1471"/>
        </pc:sldMkLst>
        <pc:spChg chg="mod">
          <ac:chgData name="Pulkrabek, Vanessa [MN]" userId="S::vanessa.pulkrabek_edmn.org#ext#@neahq.onmicrosoft.com::a81224d0-e988-4d62-a387-eaa8d26915eb" providerId="AD" clId="Web-{9E1F01E4-2C52-0C2C-15DF-AC3AD33852CD}" dt="2022-12-05T23:32:43.090" v="5" actId="20577"/>
          <ac:spMkLst>
            <pc:docMk/>
            <pc:sldMk cId="1720568684" sldId="1471"/>
            <ac:spMk id="3" creationId="{00000000-0000-0000-0000-000000000000}"/>
          </ac:spMkLst>
        </pc:spChg>
      </pc:sldChg>
      <pc:sldChg chg="modSp ord">
        <pc:chgData name="Pulkrabek, Vanessa [MN]" userId="S::vanessa.pulkrabek_edmn.org#ext#@neahq.onmicrosoft.com::a81224d0-e988-4d62-a387-eaa8d26915eb" providerId="AD" clId="Web-{9E1F01E4-2C52-0C2C-15DF-AC3AD33852CD}" dt="2022-12-05T23:50:01.891" v="19" actId="20577"/>
        <pc:sldMkLst>
          <pc:docMk/>
          <pc:sldMk cId="2756307324" sldId="1476"/>
        </pc:sldMkLst>
        <pc:spChg chg="mod">
          <ac:chgData name="Pulkrabek, Vanessa [MN]" userId="S::vanessa.pulkrabek_edmn.org#ext#@neahq.onmicrosoft.com::a81224d0-e988-4d62-a387-eaa8d26915eb" providerId="AD" clId="Web-{9E1F01E4-2C52-0C2C-15DF-AC3AD33852CD}" dt="2022-12-05T23:49:55.157" v="18" actId="20577"/>
          <ac:spMkLst>
            <pc:docMk/>
            <pc:sldMk cId="2756307324" sldId="1476"/>
            <ac:spMk id="2" creationId="{23F5A33A-5D5F-1526-BED0-193D23025520}"/>
          </ac:spMkLst>
        </pc:spChg>
        <pc:spChg chg="mod">
          <ac:chgData name="Pulkrabek, Vanessa [MN]" userId="S::vanessa.pulkrabek_edmn.org#ext#@neahq.onmicrosoft.com::a81224d0-e988-4d62-a387-eaa8d26915eb" providerId="AD" clId="Web-{9E1F01E4-2C52-0C2C-15DF-AC3AD33852CD}" dt="2022-12-05T23:50:01.891" v="19" actId="20577"/>
          <ac:spMkLst>
            <pc:docMk/>
            <pc:sldMk cId="2756307324" sldId="1476"/>
            <ac:spMk id="3" creationId="{65D78EB1-F86C-2D12-9333-66C68A402FBE}"/>
          </ac:spMkLst>
        </pc:spChg>
      </pc:sldChg>
      <pc:sldChg chg="modSp add replId">
        <pc:chgData name="Pulkrabek, Vanessa [MN]" userId="S::vanessa.pulkrabek_edmn.org#ext#@neahq.onmicrosoft.com::a81224d0-e988-4d62-a387-eaa8d26915eb" providerId="AD" clId="Web-{9E1F01E4-2C52-0C2C-15DF-AC3AD33852CD}" dt="2022-12-06T00:19:46.265" v="124" actId="20577"/>
        <pc:sldMkLst>
          <pc:docMk/>
          <pc:sldMk cId="4002116497" sldId="1477"/>
        </pc:sldMkLst>
        <pc:spChg chg="mod">
          <ac:chgData name="Pulkrabek, Vanessa [MN]" userId="S::vanessa.pulkrabek_edmn.org#ext#@neahq.onmicrosoft.com::a81224d0-e988-4d62-a387-eaa8d26915eb" providerId="AD" clId="Web-{9E1F01E4-2C52-0C2C-15DF-AC3AD33852CD}" dt="2022-12-06T00:19:46.265" v="124" actId="20577"/>
          <ac:spMkLst>
            <pc:docMk/>
            <pc:sldMk cId="4002116497" sldId="1477"/>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0:26:45.342" v="139" actId="20577"/>
        <pc:sldMkLst>
          <pc:docMk/>
          <pc:sldMk cId="796389258" sldId="1478"/>
        </pc:sldMkLst>
        <pc:spChg chg="mod">
          <ac:chgData name="Pulkrabek, Vanessa [MN]" userId="S::vanessa.pulkrabek_edmn.org#ext#@neahq.onmicrosoft.com::a81224d0-e988-4d62-a387-eaa8d26915eb" providerId="AD" clId="Web-{9E1F01E4-2C52-0C2C-15DF-AC3AD33852CD}" dt="2022-12-06T00:26:45.342" v="139" actId="20577"/>
          <ac:spMkLst>
            <pc:docMk/>
            <pc:sldMk cId="796389258" sldId="1478"/>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0:42:20.686" v="225" actId="20577"/>
        <pc:sldMkLst>
          <pc:docMk/>
          <pc:sldMk cId="3997391349" sldId="1479"/>
        </pc:sldMkLst>
        <pc:spChg chg="mod">
          <ac:chgData name="Pulkrabek, Vanessa [MN]" userId="S::vanessa.pulkrabek_edmn.org#ext#@neahq.onmicrosoft.com::a81224d0-e988-4d62-a387-eaa8d26915eb" providerId="AD" clId="Web-{9E1F01E4-2C52-0C2C-15DF-AC3AD33852CD}" dt="2022-12-06T00:42:20.686" v="225" actId="20577"/>
          <ac:spMkLst>
            <pc:docMk/>
            <pc:sldMk cId="3997391349" sldId="1479"/>
            <ac:spMk id="3" creationId="{00000000-0000-0000-0000-000000000000}"/>
          </ac:spMkLst>
        </pc:spChg>
      </pc:sldChg>
      <pc:sldChg chg="modSp add replId">
        <pc:chgData name="Pulkrabek, Vanessa [MN]" userId="S::vanessa.pulkrabek_edmn.org#ext#@neahq.onmicrosoft.com::a81224d0-e988-4d62-a387-eaa8d26915eb" providerId="AD" clId="Web-{9E1F01E4-2C52-0C2C-15DF-AC3AD33852CD}" dt="2022-12-06T00:47:43.651" v="241" actId="20577"/>
        <pc:sldMkLst>
          <pc:docMk/>
          <pc:sldMk cId="3314666924" sldId="1480"/>
        </pc:sldMkLst>
        <pc:spChg chg="mod">
          <ac:chgData name="Pulkrabek, Vanessa [MN]" userId="S::vanessa.pulkrabek_edmn.org#ext#@neahq.onmicrosoft.com::a81224d0-e988-4d62-a387-eaa8d26915eb" providerId="AD" clId="Web-{9E1F01E4-2C52-0C2C-15DF-AC3AD33852CD}" dt="2022-12-06T00:47:43.651" v="241" actId="20577"/>
          <ac:spMkLst>
            <pc:docMk/>
            <pc:sldMk cId="3314666924" sldId="1480"/>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0:55:56.839" v="258" actId="20577"/>
        <pc:sldMkLst>
          <pc:docMk/>
          <pc:sldMk cId="4024605233" sldId="1481"/>
        </pc:sldMkLst>
        <pc:spChg chg="mod">
          <ac:chgData name="Pulkrabek, Vanessa [MN]" userId="S::vanessa.pulkrabek_edmn.org#ext#@neahq.onmicrosoft.com::a81224d0-e988-4d62-a387-eaa8d26915eb" providerId="AD" clId="Web-{9E1F01E4-2C52-0C2C-15DF-AC3AD33852CD}" dt="2022-12-06T00:55:56.839" v="258" actId="20577"/>
          <ac:spMkLst>
            <pc:docMk/>
            <pc:sldMk cId="4024605233" sldId="1481"/>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0:58:25.673" v="327" actId="20577"/>
        <pc:sldMkLst>
          <pc:docMk/>
          <pc:sldMk cId="1172314999" sldId="1482"/>
        </pc:sldMkLst>
        <pc:spChg chg="mod">
          <ac:chgData name="Pulkrabek, Vanessa [MN]" userId="S::vanessa.pulkrabek_edmn.org#ext#@neahq.onmicrosoft.com::a81224d0-e988-4d62-a387-eaa8d26915eb" providerId="AD" clId="Web-{9E1F01E4-2C52-0C2C-15DF-AC3AD33852CD}" dt="2022-12-06T00:58:25.673" v="327" actId="20577"/>
          <ac:spMkLst>
            <pc:docMk/>
            <pc:sldMk cId="1172314999" sldId="1482"/>
            <ac:spMk id="3" creationId="{00000000-0000-0000-0000-000000000000}"/>
          </ac:spMkLst>
        </pc:spChg>
      </pc:sldChg>
      <pc:sldChg chg="modSp add replId">
        <pc:chgData name="Pulkrabek, Vanessa [MN]" userId="S::vanessa.pulkrabek_edmn.org#ext#@neahq.onmicrosoft.com::a81224d0-e988-4d62-a387-eaa8d26915eb" providerId="AD" clId="Web-{9E1F01E4-2C52-0C2C-15DF-AC3AD33852CD}" dt="2022-12-06T01:04:54.545" v="386" actId="20577"/>
        <pc:sldMkLst>
          <pc:docMk/>
          <pc:sldMk cId="2906799515" sldId="1483"/>
        </pc:sldMkLst>
        <pc:spChg chg="mod">
          <ac:chgData name="Pulkrabek, Vanessa [MN]" userId="S::vanessa.pulkrabek_edmn.org#ext#@neahq.onmicrosoft.com::a81224d0-e988-4d62-a387-eaa8d26915eb" providerId="AD" clId="Web-{9E1F01E4-2C52-0C2C-15DF-AC3AD33852CD}" dt="2022-12-06T01:04:54.545" v="386" actId="20577"/>
          <ac:spMkLst>
            <pc:docMk/>
            <pc:sldMk cId="2906799515" sldId="1483"/>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1:09:02.835" v="420" actId="20577"/>
        <pc:sldMkLst>
          <pc:docMk/>
          <pc:sldMk cId="1270782956" sldId="1484"/>
        </pc:sldMkLst>
        <pc:spChg chg="mod">
          <ac:chgData name="Pulkrabek, Vanessa [MN]" userId="S::vanessa.pulkrabek_edmn.org#ext#@neahq.onmicrosoft.com::a81224d0-e988-4d62-a387-eaa8d26915eb" providerId="AD" clId="Web-{9E1F01E4-2C52-0C2C-15DF-AC3AD33852CD}" dt="2022-12-06T01:09:02.835" v="420" actId="20577"/>
          <ac:spMkLst>
            <pc:docMk/>
            <pc:sldMk cId="1270782956" sldId="1484"/>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1:27:38.748" v="621" actId="20577"/>
        <pc:sldMkLst>
          <pc:docMk/>
          <pc:sldMk cId="1059202613" sldId="1485"/>
        </pc:sldMkLst>
        <pc:spChg chg="mod">
          <ac:chgData name="Pulkrabek, Vanessa [MN]" userId="S::vanessa.pulkrabek_edmn.org#ext#@neahq.onmicrosoft.com::a81224d0-e988-4d62-a387-eaa8d26915eb" providerId="AD" clId="Web-{9E1F01E4-2C52-0C2C-15DF-AC3AD33852CD}" dt="2022-12-06T01:27:38.748" v="621" actId="20577"/>
          <ac:spMkLst>
            <pc:docMk/>
            <pc:sldMk cId="1059202613" sldId="1485"/>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1:45:18.191" v="710" actId="20577"/>
        <pc:sldMkLst>
          <pc:docMk/>
          <pc:sldMk cId="1519709351" sldId="1486"/>
        </pc:sldMkLst>
        <pc:spChg chg="mod">
          <ac:chgData name="Pulkrabek, Vanessa [MN]" userId="S::vanessa.pulkrabek_edmn.org#ext#@neahq.onmicrosoft.com::a81224d0-e988-4d62-a387-eaa8d26915eb" providerId="AD" clId="Web-{9E1F01E4-2C52-0C2C-15DF-AC3AD33852CD}" dt="2022-12-06T01:45:18.191" v="710" actId="20577"/>
          <ac:spMkLst>
            <pc:docMk/>
            <pc:sldMk cId="1519709351" sldId="1486"/>
            <ac:spMk id="2" creationId="{A1C6D8D8-8806-2804-F1C8-939762230149}"/>
          </ac:spMkLst>
        </pc:spChg>
      </pc:sldChg>
      <pc:sldChg chg="modSp add replId">
        <pc:chgData name="Pulkrabek, Vanessa [MN]" userId="S::vanessa.pulkrabek_edmn.org#ext#@neahq.onmicrosoft.com::a81224d0-e988-4d62-a387-eaa8d26915eb" providerId="AD" clId="Web-{9E1F01E4-2C52-0C2C-15DF-AC3AD33852CD}" dt="2022-12-06T01:45:15.831" v="709" actId="20577"/>
        <pc:sldMkLst>
          <pc:docMk/>
          <pc:sldMk cId="4107679148" sldId="1487"/>
        </pc:sldMkLst>
        <pc:spChg chg="mod">
          <ac:chgData name="Pulkrabek, Vanessa [MN]" userId="S::vanessa.pulkrabek_edmn.org#ext#@neahq.onmicrosoft.com::a81224d0-e988-4d62-a387-eaa8d26915eb" providerId="AD" clId="Web-{9E1F01E4-2C52-0C2C-15DF-AC3AD33852CD}" dt="2022-12-06T01:45:15.831" v="709" actId="20577"/>
          <ac:spMkLst>
            <pc:docMk/>
            <pc:sldMk cId="4107679148" sldId="1487"/>
            <ac:spMk id="2" creationId="{A1C6D8D8-8806-2804-F1C8-939762230149}"/>
          </ac:spMkLst>
        </pc:spChg>
      </pc:sldChg>
    </pc:docChg>
  </pc:docChgLst>
  <pc:docChgLst>
    <pc:chgData name="Steven L. Lagnena" userId="S::slagnena_nysutmail.org#ext#@neahq.onmicrosoft.com::459421ee-0c0c-4e5a-9193-3aa8e6364080" providerId="AD" clId="Web-{7480FDD5-DB72-26E4-E2D1-129237BAEC10}"/>
    <pc:docChg chg="delSld modSld">
      <pc:chgData name="Steven L. Lagnena" userId="S::slagnena_nysutmail.org#ext#@neahq.onmicrosoft.com::459421ee-0c0c-4e5a-9193-3aa8e6364080" providerId="AD" clId="Web-{7480FDD5-DB72-26E4-E2D1-129237BAEC10}" dt="2022-12-06T22:37:46.554" v="281"/>
      <pc:docMkLst>
        <pc:docMk/>
      </pc:docMkLst>
      <pc:sldChg chg="del">
        <pc:chgData name="Steven L. Lagnena" userId="S::slagnena_nysutmail.org#ext#@neahq.onmicrosoft.com::459421ee-0c0c-4e5a-9193-3aa8e6364080" providerId="AD" clId="Web-{7480FDD5-DB72-26E4-E2D1-129237BAEC10}" dt="2022-12-06T22:36:14.130" v="279"/>
        <pc:sldMkLst>
          <pc:docMk/>
          <pc:sldMk cId="2454134738" sldId="1346"/>
        </pc:sldMkLst>
      </pc:sldChg>
      <pc:sldChg chg="del">
        <pc:chgData name="Steven L. Lagnena" userId="S::slagnena_nysutmail.org#ext#@neahq.onmicrosoft.com::459421ee-0c0c-4e5a-9193-3aa8e6364080" providerId="AD" clId="Web-{7480FDD5-DB72-26E4-E2D1-129237BAEC10}" dt="2022-12-06T22:37:44.694" v="280"/>
        <pc:sldMkLst>
          <pc:docMk/>
          <pc:sldMk cId="1068739866" sldId="1347"/>
        </pc:sldMkLst>
      </pc:sldChg>
      <pc:sldChg chg="del">
        <pc:chgData name="Steven L. Lagnena" userId="S::slagnena_nysutmail.org#ext#@neahq.onmicrosoft.com::459421ee-0c0c-4e5a-9193-3aa8e6364080" providerId="AD" clId="Web-{7480FDD5-DB72-26E4-E2D1-129237BAEC10}" dt="2022-12-06T22:37:46.554" v="281"/>
        <pc:sldMkLst>
          <pc:docMk/>
          <pc:sldMk cId="2367665205" sldId="1348"/>
        </pc:sldMkLst>
      </pc:sldChg>
      <pc:sldChg chg="modSp">
        <pc:chgData name="Steven L. Lagnena" userId="S::slagnena_nysutmail.org#ext#@neahq.onmicrosoft.com::459421ee-0c0c-4e5a-9193-3aa8e6364080" providerId="AD" clId="Web-{7480FDD5-DB72-26E4-E2D1-129237BAEC10}" dt="2022-12-06T22:32:05.561" v="278" actId="20577"/>
        <pc:sldMkLst>
          <pc:docMk/>
          <pc:sldMk cId="2802916640" sldId="1361"/>
        </pc:sldMkLst>
        <pc:spChg chg="mod">
          <ac:chgData name="Steven L. Lagnena" userId="S::slagnena_nysutmail.org#ext#@neahq.onmicrosoft.com::459421ee-0c0c-4e5a-9193-3aa8e6364080" providerId="AD" clId="Web-{7480FDD5-DB72-26E4-E2D1-129237BAEC10}" dt="2022-12-06T22:30:53.013" v="256" actId="14100"/>
          <ac:spMkLst>
            <pc:docMk/>
            <pc:sldMk cId="2802916640" sldId="1361"/>
            <ac:spMk id="2" creationId="{00000000-0000-0000-0000-000000000000}"/>
          </ac:spMkLst>
        </pc:spChg>
        <pc:spChg chg="mod">
          <ac:chgData name="Steven L. Lagnena" userId="S::slagnena_nysutmail.org#ext#@neahq.onmicrosoft.com::459421ee-0c0c-4e5a-9193-3aa8e6364080" providerId="AD" clId="Web-{7480FDD5-DB72-26E4-E2D1-129237BAEC10}" dt="2022-12-06T22:32:05.561" v="278" actId="20577"/>
          <ac:spMkLst>
            <pc:docMk/>
            <pc:sldMk cId="2802916640" sldId="1361"/>
            <ac:spMk id="3" creationId="{00000000-0000-0000-0000-000000000000}"/>
          </ac:spMkLst>
        </pc:spChg>
      </pc:sldChg>
    </pc:docChg>
  </pc:docChgLst>
  <pc:docChgLst>
    <pc:chgData name="Guest User" userId="S::urn:spo:anon#2d0811e898979079e3a6ec9a9036881b50c07483a4ca03ad42b3c534af2c6157::" providerId="AD" clId="Web-{500ECCE6-22F5-F18C-7194-D6B08807B9FB}"/>
    <pc:docChg chg="modSld">
      <pc:chgData name="Guest User" userId="S::urn:spo:anon#2d0811e898979079e3a6ec9a9036881b50c07483a4ca03ad42b3c534af2c6157::" providerId="AD" clId="Web-{500ECCE6-22F5-F18C-7194-D6B08807B9FB}" dt="2022-03-02T18:42:50.137" v="159" actId="20577"/>
      <pc:docMkLst>
        <pc:docMk/>
      </pc:docMkLst>
      <pc:sldChg chg="delSp">
        <pc:chgData name="Guest User" userId="S::urn:spo:anon#2d0811e898979079e3a6ec9a9036881b50c07483a4ca03ad42b3c534af2c6157::" providerId="AD" clId="Web-{500ECCE6-22F5-F18C-7194-D6B08807B9FB}" dt="2022-03-02T16:54:25.614" v="1"/>
        <pc:sldMkLst>
          <pc:docMk/>
          <pc:sldMk cId="3863710315" sldId="1174"/>
        </pc:sldMkLst>
        <pc:spChg chg="del">
          <ac:chgData name="Guest User" userId="S::urn:spo:anon#2d0811e898979079e3a6ec9a9036881b50c07483a4ca03ad42b3c534af2c6157::" providerId="AD" clId="Web-{500ECCE6-22F5-F18C-7194-D6B08807B9FB}" dt="2022-03-02T16:54:25.614" v="1"/>
          <ac:spMkLst>
            <pc:docMk/>
            <pc:sldMk cId="3863710315" sldId="1174"/>
            <ac:spMk id="3" creationId="{E90F637A-28BF-4A83-9C2E-79664D85C545}"/>
          </ac:spMkLst>
        </pc:spChg>
      </pc:sldChg>
      <pc:sldChg chg="delSp">
        <pc:chgData name="Guest User" userId="S::urn:spo:anon#2d0811e898979079e3a6ec9a9036881b50c07483a4ca03ad42b3c534af2c6157::" providerId="AD" clId="Web-{500ECCE6-22F5-F18C-7194-D6B08807B9FB}" dt="2022-03-02T16:54:22.583" v="0"/>
        <pc:sldMkLst>
          <pc:docMk/>
          <pc:sldMk cId="801648012" sldId="1175"/>
        </pc:sldMkLst>
        <pc:spChg chg="del">
          <ac:chgData name="Guest User" userId="S::urn:spo:anon#2d0811e898979079e3a6ec9a9036881b50c07483a4ca03ad42b3c534af2c6157::" providerId="AD" clId="Web-{500ECCE6-22F5-F18C-7194-D6B08807B9FB}" dt="2022-03-02T16:54:22.583" v="0"/>
          <ac:spMkLst>
            <pc:docMk/>
            <pc:sldMk cId="801648012" sldId="1175"/>
            <ac:spMk id="3" creationId="{E90F637A-28BF-4A83-9C2E-79664D85C545}"/>
          </ac:spMkLst>
        </pc:spChg>
      </pc:sldChg>
      <pc:sldChg chg="addSp delSp modSp">
        <pc:chgData name="Guest User" userId="S::urn:spo:anon#2d0811e898979079e3a6ec9a9036881b50c07483a4ca03ad42b3c534af2c6157::" providerId="AD" clId="Web-{500ECCE6-22F5-F18C-7194-D6B08807B9FB}" dt="2022-03-02T16:54:38.364" v="3"/>
        <pc:sldMkLst>
          <pc:docMk/>
          <pc:sldMk cId="3909973241" sldId="1183"/>
        </pc:sldMkLst>
        <pc:spChg chg="del">
          <ac:chgData name="Guest User" userId="S::urn:spo:anon#2d0811e898979079e3a6ec9a9036881b50c07483a4ca03ad42b3c534af2c6157::" providerId="AD" clId="Web-{500ECCE6-22F5-F18C-7194-D6B08807B9FB}" dt="2022-03-02T16:54:38.364" v="3"/>
          <ac:spMkLst>
            <pc:docMk/>
            <pc:sldMk cId="3909973241" sldId="1183"/>
            <ac:spMk id="3" creationId="{00000000-0000-0000-0000-000000000000}"/>
          </ac:spMkLst>
        </pc:spChg>
        <pc:spChg chg="add mod">
          <ac:chgData name="Guest User" userId="S::urn:spo:anon#2d0811e898979079e3a6ec9a9036881b50c07483a4ca03ad42b3c534af2c6157::" providerId="AD" clId="Web-{500ECCE6-22F5-F18C-7194-D6B08807B9FB}" dt="2022-03-02T16:54:38.364" v="3"/>
          <ac:spMkLst>
            <pc:docMk/>
            <pc:sldMk cId="3909973241" sldId="1183"/>
            <ac:spMk id="5" creationId="{77B3D6A1-C448-4ABF-853B-D0BA87C4F30F}"/>
          </ac:spMkLst>
        </pc:spChg>
      </pc:sldChg>
      <pc:sldChg chg="modSp">
        <pc:chgData name="Guest User" userId="S::urn:spo:anon#2d0811e898979079e3a6ec9a9036881b50c07483a4ca03ad42b3c534af2c6157::" providerId="AD" clId="Web-{500ECCE6-22F5-F18C-7194-D6B08807B9FB}" dt="2022-03-02T17:00:22.650" v="27" actId="1076"/>
        <pc:sldMkLst>
          <pc:docMk/>
          <pc:sldMk cId="133838150" sldId="1185"/>
        </pc:sldMkLst>
        <pc:spChg chg="mod">
          <ac:chgData name="Guest User" userId="S::urn:spo:anon#2d0811e898979079e3a6ec9a9036881b50c07483a4ca03ad42b3c534af2c6157::" providerId="AD" clId="Web-{500ECCE6-22F5-F18C-7194-D6B08807B9FB}" dt="2022-03-02T17:00:22.650" v="27" actId="1076"/>
          <ac:spMkLst>
            <pc:docMk/>
            <pc:sldMk cId="133838150" sldId="1185"/>
            <ac:spMk id="4" creationId="{00000000-0000-0000-0000-000000000000}"/>
          </ac:spMkLst>
        </pc:spChg>
        <pc:graphicFrameChg chg="modGraphic">
          <ac:chgData name="Guest User" userId="S::urn:spo:anon#2d0811e898979079e3a6ec9a9036881b50c07483a4ca03ad42b3c534af2c6157::" providerId="AD" clId="Web-{500ECCE6-22F5-F18C-7194-D6B08807B9FB}" dt="2022-03-02T16:55:56.897" v="19" actId="20577"/>
          <ac:graphicFrameMkLst>
            <pc:docMk/>
            <pc:sldMk cId="133838150" sldId="1185"/>
            <ac:graphicFrameMk id="2" creationId="{00000000-0000-0000-0000-000000000000}"/>
          </ac:graphicFrameMkLst>
        </pc:graphicFrameChg>
      </pc:sldChg>
      <pc:sldChg chg="modSp">
        <pc:chgData name="Guest User" userId="S::urn:spo:anon#2d0811e898979079e3a6ec9a9036881b50c07483a4ca03ad42b3c534af2c6157::" providerId="AD" clId="Web-{500ECCE6-22F5-F18C-7194-D6B08807B9FB}" dt="2022-03-02T17:01:27.479" v="40" actId="1076"/>
        <pc:sldMkLst>
          <pc:docMk/>
          <pc:sldMk cId="618068182" sldId="1188"/>
        </pc:sldMkLst>
        <pc:spChg chg="mod">
          <ac:chgData name="Guest User" userId="S::urn:spo:anon#2d0811e898979079e3a6ec9a9036881b50c07483a4ca03ad42b3c534af2c6157::" providerId="AD" clId="Web-{500ECCE6-22F5-F18C-7194-D6B08807B9FB}" dt="2022-03-02T17:01:24.322" v="39" actId="1076"/>
          <ac:spMkLst>
            <pc:docMk/>
            <pc:sldMk cId="618068182" sldId="1188"/>
            <ac:spMk id="4" creationId="{00000000-0000-0000-0000-000000000000}"/>
          </ac:spMkLst>
        </pc:spChg>
        <pc:picChg chg="mod">
          <ac:chgData name="Guest User" userId="S::urn:spo:anon#2d0811e898979079e3a6ec9a9036881b50c07483a4ca03ad42b3c534af2c6157::" providerId="AD" clId="Web-{500ECCE6-22F5-F18C-7194-D6B08807B9FB}" dt="2022-03-02T17:01:27.479" v="40" actId="1076"/>
          <ac:picMkLst>
            <pc:docMk/>
            <pc:sldMk cId="618068182" sldId="1188"/>
            <ac:picMk id="204" creationId="{00000000-0000-0000-0000-000000000000}"/>
          </ac:picMkLst>
        </pc:picChg>
      </pc:sldChg>
      <pc:sldChg chg="modSp">
        <pc:chgData name="Guest User" userId="S::urn:spo:anon#2d0811e898979079e3a6ec9a9036881b50c07483a4ca03ad42b3c534af2c6157::" providerId="AD" clId="Web-{500ECCE6-22F5-F18C-7194-D6B08807B9FB}" dt="2022-03-02T18:40:10.857" v="53" actId="20577"/>
        <pc:sldMkLst>
          <pc:docMk/>
          <pc:sldMk cId="783365616" sldId="1190"/>
        </pc:sldMkLst>
        <pc:spChg chg="mod">
          <ac:chgData name="Guest User" userId="S::urn:spo:anon#2d0811e898979079e3a6ec9a9036881b50c07483a4ca03ad42b3c534af2c6157::" providerId="AD" clId="Web-{500ECCE6-22F5-F18C-7194-D6B08807B9FB}" dt="2022-03-02T18:40:10.857" v="53" actId="20577"/>
          <ac:spMkLst>
            <pc:docMk/>
            <pc:sldMk cId="783365616" sldId="1190"/>
            <ac:spMk id="3" creationId="{69824343-BFD3-4AF7-8EC7-60FACFF6FCDE}"/>
          </ac:spMkLst>
        </pc:spChg>
        <pc:picChg chg="mod">
          <ac:chgData name="Guest User" userId="S::urn:spo:anon#2d0811e898979079e3a6ec9a9036881b50c07483a4ca03ad42b3c534af2c6157::" providerId="AD" clId="Web-{500ECCE6-22F5-F18C-7194-D6B08807B9FB}" dt="2022-03-02T18:39:14.545" v="44" actId="14100"/>
          <ac:picMkLst>
            <pc:docMk/>
            <pc:sldMk cId="783365616" sldId="1190"/>
            <ac:picMk id="4" creationId="{FC899F96-C217-48DB-BEF9-B5292B834B42}"/>
          </ac:picMkLst>
        </pc:picChg>
      </pc:sldChg>
      <pc:sldChg chg="modSp">
        <pc:chgData name="Guest User" userId="S::urn:spo:anon#2d0811e898979079e3a6ec9a9036881b50c07483a4ca03ad42b3c534af2c6157::" providerId="AD" clId="Web-{500ECCE6-22F5-F18C-7194-D6B08807B9FB}" dt="2022-03-02T18:40:18.654" v="55" actId="14100"/>
        <pc:sldMkLst>
          <pc:docMk/>
          <pc:sldMk cId="4002093805" sldId="1191"/>
        </pc:sldMkLst>
        <pc:spChg chg="mod">
          <ac:chgData name="Guest User" userId="S::urn:spo:anon#2d0811e898979079e3a6ec9a9036881b50c07483a4ca03ad42b3c534af2c6157::" providerId="AD" clId="Web-{500ECCE6-22F5-F18C-7194-D6B08807B9FB}" dt="2022-03-02T18:40:18.654" v="55" actId="14100"/>
          <ac:spMkLst>
            <pc:docMk/>
            <pc:sldMk cId="4002093805" sldId="1191"/>
            <ac:spMk id="3" creationId="{DBF9EEEF-1D5E-4110-9E19-3CFD37CFD9A1}"/>
          </ac:spMkLst>
        </pc:spChg>
        <pc:picChg chg="mod">
          <ac:chgData name="Guest User" userId="S::urn:spo:anon#2d0811e898979079e3a6ec9a9036881b50c07483a4ca03ad42b3c534af2c6157::" providerId="AD" clId="Web-{500ECCE6-22F5-F18C-7194-D6B08807B9FB}" dt="2022-03-02T18:40:15.607" v="54" actId="1076"/>
          <ac:picMkLst>
            <pc:docMk/>
            <pc:sldMk cId="4002093805" sldId="1191"/>
            <ac:picMk id="7" creationId="{64588646-51E2-4ECE-90E9-6A8369D45CB7}"/>
          </ac:picMkLst>
        </pc:picChg>
      </pc:sldChg>
      <pc:sldChg chg="modSp">
        <pc:chgData name="Guest User" userId="S::urn:spo:anon#2d0811e898979079e3a6ec9a9036881b50c07483a4ca03ad42b3c534af2c6157::" providerId="AD" clId="Web-{500ECCE6-22F5-F18C-7194-D6B08807B9FB}" dt="2022-03-02T18:42:00.606" v="154" actId="20577"/>
        <pc:sldMkLst>
          <pc:docMk/>
          <pc:sldMk cId="1450330290" sldId="1196"/>
        </pc:sldMkLst>
        <pc:spChg chg="mod">
          <ac:chgData name="Guest User" userId="S::urn:spo:anon#2d0811e898979079e3a6ec9a9036881b50c07483a4ca03ad42b3c534af2c6157::" providerId="AD" clId="Web-{500ECCE6-22F5-F18C-7194-D6B08807B9FB}" dt="2022-03-02T18:42:00.606" v="154" actId="20577"/>
          <ac:spMkLst>
            <pc:docMk/>
            <pc:sldMk cId="1450330290" sldId="1196"/>
            <ac:spMk id="3" creationId="{69824343-BFD3-4AF7-8EC7-60FACFF6FCDE}"/>
          </ac:spMkLst>
        </pc:spChg>
        <pc:picChg chg="mod">
          <ac:chgData name="Guest User" userId="S::urn:spo:anon#2d0811e898979079e3a6ec9a9036881b50c07483a4ca03ad42b3c534af2c6157::" providerId="AD" clId="Web-{500ECCE6-22F5-F18C-7194-D6B08807B9FB}" dt="2022-03-02T18:40:39.341" v="58" actId="1076"/>
          <ac:picMkLst>
            <pc:docMk/>
            <pc:sldMk cId="1450330290" sldId="1196"/>
            <ac:picMk id="4" creationId="{FC899F96-C217-48DB-BEF9-B5292B834B42}"/>
          </ac:picMkLst>
        </pc:picChg>
      </pc:sldChg>
      <pc:sldChg chg="addSp delSp modSp">
        <pc:chgData name="Guest User" userId="S::urn:spo:anon#2d0811e898979079e3a6ec9a9036881b50c07483a4ca03ad42b3c534af2c6157::" providerId="AD" clId="Web-{500ECCE6-22F5-F18C-7194-D6B08807B9FB}" dt="2022-03-02T18:42:04.356" v="155"/>
        <pc:sldMkLst>
          <pc:docMk/>
          <pc:sldMk cId="226321343" sldId="1200"/>
        </pc:sldMkLst>
        <pc:spChg chg="del">
          <ac:chgData name="Guest User" userId="S::urn:spo:anon#2d0811e898979079e3a6ec9a9036881b50c07483a4ca03ad42b3c534af2c6157::" providerId="AD" clId="Web-{500ECCE6-22F5-F18C-7194-D6B08807B9FB}" dt="2022-03-02T18:42:04.356" v="155"/>
          <ac:spMkLst>
            <pc:docMk/>
            <pc:sldMk cId="226321343" sldId="1200"/>
            <ac:spMk id="3" creationId="{00000000-0000-0000-0000-000000000000}"/>
          </ac:spMkLst>
        </pc:spChg>
        <pc:spChg chg="add mod">
          <ac:chgData name="Guest User" userId="S::urn:spo:anon#2d0811e898979079e3a6ec9a9036881b50c07483a4ca03ad42b3c534af2c6157::" providerId="AD" clId="Web-{500ECCE6-22F5-F18C-7194-D6B08807B9FB}" dt="2022-03-02T18:42:04.356" v="155"/>
          <ac:spMkLst>
            <pc:docMk/>
            <pc:sldMk cId="226321343" sldId="1200"/>
            <ac:spMk id="5" creationId="{C5BA5C78-3FB2-471C-980B-A46712285333}"/>
          </ac:spMkLst>
        </pc:spChg>
      </pc:sldChg>
      <pc:sldChg chg="addSp delSp modSp">
        <pc:chgData name="Guest User" userId="S::urn:spo:anon#2d0811e898979079e3a6ec9a9036881b50c07483a4ca03ad42b3c534af2c6157::" providerId="AD" clId="Web-{500ECCE6-22F5-F18C-7194-D6B08807B9FB}" dt="2022-03-02T16:54:35.396" v="2"/>
        <pc:sldMkLst>
          <pc:docMk/>
          <pc:sldMk cId="157101228" sldId="1207"/>
        </pc:sldMkLst>
        <pc:spChg chg="del">
          <ac:chgData name="Guest User" userId="S::urn:spo:anon#2d0811e898979079e3a6ec9a9036881b50c07483a4ca03ad42b3c534af2c6157::" providerId="AD" clId="Web-{500ECCE6-22F5-F18C-7194-D6B08807B9FB}" dt="2022-03-02T16:54:35.396" v="2"/>
          <ac:spMkLst>
            <pc:docMk/>
            <pc:sldMk cId="157101228" sldId="1207"/>
            <ac:spMk id="3" creationId="{00000000-0000-0000-0000-000000000000}"/>
          </ac:spMkLst>
        </pc:spChg>
        <pc:spChg chg="add mod">
          <ac:chgData name="Guest User" userId="S::urn:spo:anon#2d0811e898979079e3a6ec9a9036881b50c07483a4ca03ad42b3c534af2c6157::" providerId="AD" clId="Web-{500ECCE6-22F5-F18C-7194-D6B08807B9FB}" dt="2022-03-02T16:54:35.396" v="2"/>
          <ac:spMkLst>
            <pc:docMk/>
            <pc:sldMk cId="157101228" sldId="1207"/>
            <ac:spMk id="5" creationId="{1A42218E-05B3-4932-A1AF-D646EE7C4D11}"/>
          </ac:spMkLst>
        </pc:spChg>
      </pc:sldChg>
      <pc:sldChg chg="modSp">
        <pc:chgData name="Guest User" userId="S::urn:spo:anon#2d0811e898979079e3a6ec9a9036881b50c07483a4ca03ad42b3c534af2c6157::" providerId="AD" clId="Web-{500ECCE6-22F5-F18C-7194-D6B08807B9FB}" dt="2022-03-02T16:55:57.725" v="21" actId="20577"/>
        <pc:sldMkLst>
          <pc:docMk/>
          <pc:sldMk cId="1114472183" sldId="1222"/>
        </pc:sldMkLst>
        <pc:spChg chg="mod">
          <ac:chgData name="Guest User" userId="S::urn:spo:anon#2d0811e898979079e3a6ec9a9036881b50c07483a4ca03ad42b3c534af2c6157::" providerId="AD" clId="Web-{500ECCE6-22F5-F18C-7194-D6B08807B9FB}" dt="2022-03-02T16:55:57.725" v="21" actId="20577"/>
          <ac:spMkLst>
            <pc:docMk/>
            <pc:sldMk cId="1114472183" sldId="1222"/>
            <ac:spMk id="3" creationId="{00000000-0000-0000-0000-000000000000}"/>
          </ac:spMkLst>
        </pc:spChg>
        <pc:picChg chg="mod">
          <ac:chgData name="Guest User" userId="S::urn:spo:anon#2d0811e898979079e3a6ec9a9036881b50c07483a4ca03ad42b3c534af2c6157::" providerId="AD" clId="Web-{500ECCE6-22F5-F18C-7194-D6B08807B9FB}" dt="2022-03-02T16:54:54.208" v="8" actId="1076"/>
          <ac:picMkLst>
            <pc:docMk/>
            <pc:sldMk cId="1114472183" sldId="1222"/>
            <ac:picMk id="4" creationId="{FC899F96-C217-48DB-BEF9-B5292B834B42}"/>
          </ac:picMkLst>
        </pc:picChg>
      </pc:sldChg>
      <pc:sldChg chg="modSp">
        <pc:chgData name="Guest User" userId="S::urn:spo:anon#2d0811e898979079e3a6ec9a9036881b50c07483a4ca03ad42b3c534af2c6157::" providerId="AD" clId="Web-{500ECCE6-22F5-F18C-7194-D6B08807B9FB}" dt="2022-03-02T18:42:50.137" v="159" actId="20577"/>
        <pc:sldMkLst>
          <pc:docMk/>
          <pc:sldMk cId="3407921104" sldId="1242"/>
        </pc:sldMkLst>
        <pc:spChg chg="mod">
          <ac:chgData name="Guest User" userId="S::urn:spo:anon#2d0811e898979079e3a6ec9a9036881b50c07483a4ca03ad42b3c534af2c6157::" providerId="AD" clId="Web-{500ECCE6-22F5-F18C-7194-D6B08807B9FB}" dt="2022-03-02T18:42:50.137" v="159" actId="20577"/>
          <ac:spMkLst>
            <pc:docMk/>
            <pc:sldMk cId="3407921104" sldId="1242"/>
            <ac:spMk id="5" creationId="{00000000-0000-0000-0000-000000000000}"/>
          </ac:spMkLst>
        </pc:spChg>
      </pc:sldChg>
      <pc:sldChg chg="addSp delSp modSp">
        <pc:chgData name="Guest User" userId="S::urn:spo:anon#2d0811e898979079e3a6ec9a9036881b50c07483a4ca03ad42b3c534af2c6157::" providerId="AD" clId="Web-{500ECCE6-22F5-F18C-7194-D6B08807B9FB}" dt="2022-03-02T18:42:18.996" v="156"/>
        <pc:sldMkLst>
          <pc:docMk/>
          <pc:sldMk cId="3689101764" sldId="1268"/>
        </pc:sldMkLst>
        <pc:spChg chg="del">
          <ac:chgData name="Guest User" userId="S::urn:spo:anon#2d0811e898979079e3a6ec9a9036881b50c07483a4ca03ad42b3c534af2c6157::" providerId="AD" clId="Web-{500ECCE6-22F5-F18C-7194-D6B08807B9FB}" dt="2022-03-02T18:42:18.996" v="156"/>
          <ac:spMkLst>
            <pc:docMk/>
            <pc:sldMk cId="3689101764" sldId="1268"/>
            <ac:spMk id="3" creationId="{00000000-0000-0000-0000-000000000000}"/>
          </ac:spMkLst>
        </pc:spChg>
        <pc:spChg chg="add mod">
          <ac:chgData name="Guest User" userId="S::urn:spo:anon#2d0811e898979079e3a6ec9a9036881b50c07483a4ca03ad42b3c534af2c6157::" providerId="AD" clId="Web-{500ECCE6-22F5-F18C-7194-D6B08807B9FB}" dt="2022-03-02T18:42:18.996" v="156"/>
          <ac:spMkLst>
            <pc:docMk/>
            <pc:sldMk cId="3689101764" sldId="1268"/>
            <ac:spMk id="5" creationId="{927A61AA-B03C-4631-B809-07FB7652BEF9}"/>
          </ac:spMkLst>
        </pc:spChg>
      </pc:sldChg>
      <pc:sldChg chg="addSp delSp modSp">
        <pc:chgData name="Guest User" userId="S::urn:spo:anon#2d0811e898979079e3a6ec9a9036881b50c07483a4ca03ad42b3c534af2c6157::" providerId="AD" clId="Web-{500ECCE6-22F5-F18C-7194-D6B08807B9FB}" dt="2022-03-02T18:42:29.231" v="157"/>
        <pc:sldMkLst>
          <pc:docMk/>
          <pc:sldMk cId="2373538500" sldId="1269"/>
        </pc:sldMkLst>
        <pc:spChg chg="del">
          <ac:chgData name="Guest User" userId="S::urn:spo:anon#2d0811e898979079e3a6ec9a9036881b50c07483a4ca03ad42b3c534af2c6157::" providerId="AD" clId="Web-{500ECCE6-22F5-F18C-7194-D6B08807B9FB}" dt="2022-03-02T18:42:29.231" v="157"/>
          <ac:spMkLst>
            <pc:docMk/>
            <pc:sldMk cId="2373538500" sldId="1269"/>
            <ac:spMk id="3" creationId="{00000000-0000-0000-0000-000000000000}"/>
          </ac:spMkLst>
        </pc:spChg>
        <pc:spChg chg="add mod">
          <ac:chgData name="Guest User" userId="S::urn:spo:anon#2d0811e898979079e3a6ec9a9036881b50c07483a4ca03ad42b3c534af2c6157::" providerId="AD" clId="Web-{500ECCE6-22F5-F18C-7194-D6B08807B9FB}" dt="2022-03-02T18:42:29.231" v="157"/>
          <ac:spMkLst>
            <pc:docMk/>
            <pc:sldMk cId="2373538500" sldId="1269"/>
            <ac:spMk id="5" creationId="{819E38E5-E34F-4581-A78C-A4770194CF86}"/>
          </ac:spMkLst>
        </pc:spChg>
      </pc:sldChg>
    </pc:docChg>
  </pc:docChgLst>
  <pc:docChgLst>
    <pc:chgData name="Guest User" userId="S::urn:spo:anon#701c719389ca1da9523e007a658960a25f6d148929373ee3e3f4e8b1cc7a2eba::" providerId="AD" clId="Web-{2CB233D8-1EA4-B3C6-6B26-B763C58D6384}"/>
    <pc:docChg chg="addSld delSld modSld">
      <pc:chgData name="Guest User" userId="S::urn:spo:anon#701c719389ca1da9523e007a658960a25f6d148929373ee3e3f4e8b1cc7a2eba::" providerId="AD" clId="Web-{2CB233D8-1EA4-B3C6-6B26-B763C58D6384}" dt="2022-11-22T14:51:12.657" v="92" actId="20577"/>
      <pc:docMkLst>
        <pc:docMk/>
      </pc:docMkLst>
      <pc:sldChg chg="modSp">
        <pc:chgData name="Guest User" userId="S::urn:spo:anon#701c719389ca1da9523e007a658960a25f6d148929373ee3e3f4e8b1cc7a2eba::" providerId="AD" clId="Web-{2CB233D8-1EA4-B3C6-6B26-B763C58D6384}" dt="2022-11-22T14:51:12.657" v="92" actId="20577"/>
        <pc:sldMkLst>
          <pc:docMk/>
          <pc:sldMk cId="2955467468" sldId="1288"/>
        </pc:sldMkLst>
        <pc:spChg chg="mod">
          <ac:chgData name="Guest User" userId="S::urn:spo:anon#701c719389ca1da9523e007a658960a25f6d148929373ee3e3f4e8b1cc7a2eba::" providerId="AD" clId="Web-{2CB233D8-1EA4-B3C6-6B26-B763C58D6384}" dt="2022-11-22T14:51:12.657" v="92" actId="20577"/>
          <ac:spMkLst>
            <pc:docMk/>
            <pc:sldMk cId="2955467468" sldId="1288"/>
            <ac:spMk id="2" creationId="{815067AF-F8BB-4C82-8E6D-BC68C9F92313}"/>
          </ac:spMkLst>
        </pc:spChg>
      </pc:sldChg>
      <pc:sldChg chg="modSp">
        <pc:chgData name="Guest User" userId="S::urn:spo:anon#701c719389ca1da9523e007a658960a25f6d148929373ee3e3f4e8b1cc7a2eba::" providerId="AD" clId="Web-{2CB233D8-1EA4-B3C6-6B26-B763C58D6384}" dt="2022-11-22T14:49:10.433" v="83" actId="20577"/>
        <pc:sldMkLst>
          <pc:docMk/>
          <pc:sldMk cId="3415091704" sldId="1450"/>
        </pc:sldMkLst>
        <pc:spChg chg="mod">
          <ac:chgData name="Guest User" userId="S::urn:spo:anon#701c719389ca1da9523e007a658960a25f6d148929373ee3e3f4e8b1cc7a2eba::" providerId="AD" clId="Web-{2CB233D8-1EA4-B3C6-6B26-B763C58D6384}" dt="2022-11-22T14:49:10.433" v="83" actId="20577"/>
          <ac:spMkLst>
            <pc:docMk/>
            <pc:sldMk cId="3415091704" sldId="1450"/>
            <ac:spMk id="2" creationId="{00000000-0000-0000-0000-000000000000}"/>
          </ac:spMkLst>
        </pc:spChg>
      </pc:sldChg>
      <pc:sldChg chg="modSp">
        <pc:chgData name="Guest User" userId="S::urn:spo:anon#701c719389ca1da9523e007a658960a25f6d148929373ee3e3f4e8b1cc7a2eba::" providerId="AD" clId="Web-{2CB233D8-1EA4-B3C6-6B26-B763C58D6384}" dt="2022-11-22T14:33:58.758" v="32" actId="20577"/>
        <pc:sldMkLst>
          <pc:docMk/>
          <pc:sldMk cId="2846764970" sldId="1452"/>
        </pc:sldMkLst>
        <pc:spChg chg="mod">
          <ac:chgData name="Guest User" userId="S::urn:spo:anon#701c719389ca1da9523e007a658960a25f6d148929373ee3e3f4e8b1cc7a2eba::" providerId="AD" clId="Web-{2CB233D8-1EA4-B3C6-6B26-B763C58D6384}" dt="2022-11-22T14:33:58.758" v="32" actId="20577"/>
          <ac:spMkLst>
            <pc:docMk/>
            <pc:sldMk cId="2846764970" sldId="1452"/>
            <ac:spMk id="2" creationId="{A1C6D8D8-8806-2804-F1C8-939762230149}"/>
          </ac:spMkLst>
        </pc:spChg>
      </pc:sldChg>
      <pc:sldChg chg="modSp">
        <pc:chgData name="Guest User" userId="S::urn:spo:anon#701c719389ca1da9523e007a658960a25f6d148929373ee3e3f4e8b1cc7a2eba::" providerId="AD" clId="Web-{2CB233D8-1EA4-B3C6-6B26-B763C58D6384}" dt="2022-11-22T14:32:56.146" v="15" actId="20577"/>
        <pc:sldMkLst>
          <pc:docMk/>
          <pc:sldMk cId="4016822082" sldId="1466"/>
        </pc:sldMkLst>
        <pc:spChg chg="mod">
          <ac:chgData name="Guest User" userId="S::urn:spo:anon#701c719389ca1da9523e007a658960a25f6d148929373ee3e3f4e8b1cc7a2eba::" providerId="AD" clId="Web-{2CB233D8-1EA4-B3C6-6B26-B763C58D6384}" dt="2022-11-22T14:32:56.146" v="15" actId="20577"/>
          <ac:spMkLst>
            <pc:docMk/>
            <pc:sldMk cId="4016822082" sldId="1466"/>
            <ac:spMk id="2" creationId="{00000000-0000-0000-0000-000000000000}"/>
          </ac:spMkLst>
        </pc:spChg>
      </pc:sldChg>
      <pc:sldChg chg="del">
        <pc:chgData name="Guest User" userId="S::urn:spo:anon#701c719389ca1da9523e007a658960a25f6d148929373ee3e3f4e8b1cc7a2eba::" providerId="AD" clId="Web-{2CB233D8-1EA4-B3C6-6B26-B763C58D6384}" dt="2022-11-22T14:27:48.759" v="0"/>
        <pc:sldMkLst>
          <pc:docMk/>
          <pc:sldMk cId="475935231" sldId="1467"/>
        </pc:sldMkLst>
      </pc:sldChg>
      <pc:sldChg chg="new del">
        <pc:chgData name="Guest User" userId="S::urn:spo:anon#701c719389ca1da9523e007a658960a25f6d148929373ee3e3f4e8b1cc7a2eba::" providerId="AD" clId="Web-{2CB233D8-1EA4-B3C6-6B26-B763C58D6384}" dt="2022-11-22T14:39:42.802" v="37"/>
        <pc:sldMkLst>
          <pc:docMk/>
          <pc:sldMk cId="4212396598" sldId="1477"/>
        </pc:sldMkLst>
      </pc:sldChg>
      <pc:sldChg chg="new del">
        <pc:chgData name="Guest User" userId="S::urn:spo:anon#701c719389ca1da9523e007a658960a25f6d148929373ee3e3f4e8b1cc7a2eba::" providerId="AD" clId="Web-{2CB233D8-1EA4-B3C6-6B26-B763C58D6384}" dt="2022-11-22T14:39:14.801" v="35"/>
        <pc:sldMkLst>
          <pc:docMk/>
          <pc:sldMk cId="446197883" sldId="1478"/>
        </pc:sldMkLst>
      </pc:sldChg>
      <pc:sldChg chg="modSp new">
        <pc:chgData name="Guest User" userId="S::urn:spo:anon#701c719389ca1da9523e007a658960a25f6d148929373ee3e3f4e8b1cc7a2eba::" providerId="AD" clId="Web-{2CB233D8-1EA4-B3C6-6B26-B763C58D6384}" dt="2022-11-22T14:47:30.133" v="77" actId="20577"/>
        <pc:sldMkLst>
          <pc:docMk/>
          <pc:sldMk cId="2517153567" sldId="1478"/>
        </pc:sldMkLst>
        <pc:spChg chg="mod">
          <ac:chgData name="Guest User" userId="S::urn:spo:anon#701c719389ca1da9523e007a658960a25f6d148929373ee3e3f4e8b1cc7a2eba::" providerId="AD" clId="Web-{2CB233D8-1EA4-B3C6-6B26-B763C58D6384}" dt="2022-11-22T14:43:20.107" v="52" actId="14100"/>
          <ac:spMkLst>
            <pc:docMk/>
            <pc:sldMk cId="2517153567" sldId="1478"/>
            <ac:spMk id="2" creationId="{C67D12B2-5070-C7E4-84F3-66E846499920}"/>
          </ac:spMkLst>
        </pc:spChg>
        <pc:spChg chg="mod">
          <ac:chgData name="Guest User" userId="S::urn:spo:anon#701c719389ca1da9523e007a658960a25f6d148929373ee3e3f4e8b1cc7a2eba::" providerId="AD" clId="Web-{2CB233D8-1EA4-B3C6-6B26-B763C58D6384}" dt="2022-11-22T14:47:30.133" v="77" actId="20577"/>
          <ac:spMkLst>
            <pc:docMk/>
            <pc:sldMk cId="2517153567" sldId="1478"/>
            <ac:spMk id="3" creationId="{842D6A69-5B96-CFC0-6A82-5E95543A9962}"/>
          </ac:spMkLst>
        </pc:spChg>
      </pc:sldChg>
    </pc:docChg>
  </pc:docChgLst>
  <pc:docChgLst>
    <pc:chgData name="Holmes, Ellen [NEA]" userId="S::eholmes@nea.org::8df78491-616d-4641-a13e-176bb27a1b7f" providerId="AD" clId="Web-{4D28CE5D-8303-D6B9-6E4A-ADB9D8078D0D}"/>
    <pc:docChg chg="modSld">
      <pc:chgData name="Holmes, Ellen [NEA]" userId="S::eholmes@nea.org::8df78491-616d-4641-a13e-176bb27a1b7f" providerId="AD" clId="Web-{4D28CE5D-8303-D6B9-6E4A-ADB9D8078D0D}" dt="2022-12-06T01:57:47.557" v="282" actId="20577"/>
      <pc:docMkLst>
        <pc:docMk/>
      </pc:docMkLst>
      <pc:sldChg chg="modSp">
        <pc:chgData name="Holmes, Ellen [NEA]" userId="S::eholmes@nea.org::8df78491-616d-4641-a13e-176bb27a1b7f" providerId="AD" clId="Web-{4D28CE5D-8303-D6B9-6E4A-ADB9D8078D0D}" dt="2022-12-06T01:57:47.557" v="282" actId="20577"/>
        <pc:sldMkLst>
          <pc:docMk/>
          <pc:sldMk cId="1857470288" sldId="1180"/>
        </pc:sldMkLst>
        <pc:spChg chg="mod">
          <ac:chgData name="Holmes, Ellen [NEA]" userId="S::eholmes@nea.org::8df78491-616d-4641-a13e-176bb27a1b7f" providerId="AD" clId="Web-{4D28CE5D-8303-D6B9-6E4A-ADB9D8078D0D}" dt="2022-12-06T01:57:47.557" v="282" actId="20577"/>
          <ac:spMkLst>
            <pc:docMk/>
            <pc:sldMk cId="1857470288" sldId="1180"/>
            <ac:spMk id="2" creationId="{E2E6AFD2-D571-4AC6-AFEA-9BDFDF35EDD1}"/>
          </ac:spMkLst>
        </pc:spChg>
        <pc:picChg chg="mod modCrop">
          <ac:chgData name="Holmes, Ellen [NEA]" userId="S::eholmes@nea.org::8df78491-616d-4641-a13e-176bb27a1b7f" providerId="AD" clId="Web-{4D28CE5D-8303-D6B9-6E4A-ADB9D8078D0D}" dt="2022-12-06T01:56:46.821" v="263"/>
          <ac:picMkLst>
            <pc:docMk/>
            <pc:sldMk cId="1857470288" sldId="1180"/>
            <ac:picMk id="7173" creationId="{9053AF85-4D46-4E44-A99E-2B5D2A816628}"/>
          </ac:picMkLst>
        </pc:picChg>
      </pc:sldChg>
      <pc:sldChg chg="modSp">
        <pc:chgData name="Holmes, Ellen [NEA]" userId="S::eholmes@nea.org::8df78491-616d-4641-a13e-176bb27a1b7f" providerId="AD" clId="Web-{4D28CE5D-8303-D6B9-6E4A-ADB9D8078D0D}" dt="2022-12-06T01:08:21.968" v="77" actId="20577"/>
        <pc:sldMkLst>
          <pc:docMk/>
          <pc:sldMk cId="3573820150" sldId="1302"/>
        </pc:sldMkLst>
        <pc:spChg chg="mod">
          <ac:chgData name="Holmes, Ellen [NEA]" userId="S::eholmes@nea.org::8df78491-616d-4641-a13e-176bb27a1b7f" providerId="AD" clId="Web-{4D28CE5D-8303-D6B9-6E4A-ADB9D8078D0D}" dt="2022-12-06T01:08:21.968" v="77" actId="20577"/>
          <ac:spMkLst>
            <pc:docMk/>
            <pc:sldMk cId="3573820150" sldId="1302"/>
            <ac:spMk id="3" creationId="{00000000-0000-0000-0000-000000000000}"/>
          </ac:spMkLst>
        </pc:spChg>
      </pc:sldChg>
      <pc:sldChg chg="modSp">
        <pc:chgData name="Holmes, Ellen [NEA]" userId="S::eholmes@nea.org::8df78491-616d-4641-a13e-176bb27a1b7f" providerId="AD" clId="Web-{4D28CE5D-8303-D6B9-6E4A-ADB9D8078D0D}" dt="2022-12-06T01:30:50.821" v="201" actId="1076"/>
        <pc:sldMkLst>
          <pc:docMk/>
          <pc:sldMk cId="3366039985" sldId="1313"/>
        </pc:sldMkLst>
        <pc:spChg chg="mod">
          <ac:chgData name="Holmes, Ellen [NEA]" userId="S::eholmes@nea.org::8df78491-616d-4641-a13e-176bb27a1b7f" providerId="AD" clId="Web-{4D28CE5D-8303-D6B9-6E4A-ADB9D8078D0D}" dt="2022-12-06T01:30:46.274" v="200" actId="1076"/>
          <ac:spMkLst>
            <pc:docMk/>
            <pc:sldMk cId="3366039985" sldId="1313"/>
            <ac:spMk id="4" creationId="{00000000-0000-0000-0000-000000000000}"/>
          </ac:spMkLst>
        </pc:spChg>
        <pc:spChg chg="mod">
          <ac:chgData name="Holmes, Ellen [NEA]" userId="S::eholmes@nea.org::8df78491-616d-4641-a13e-176bb27a1b7f" providerId="AD" clId="Web-{4D28CE5D-8303-D6B9-6E4A-ADB9D8078D0D}" dt="2022-12-06T01:30:50.821" v="201" actId="1076"/>
          <ac:spMkLst>
            <pc:docMk/>
            <pc:sldMk cId="3366039985" sldId="1313"/>
            <ac:spMk id="131075" creationId="{00000000-0000-0000-0000-000000000000}"/>
          </ac:spMkLst>
        </pc:spChg>
      </pc:sldChg>
      <pc:sldChg chg="modSp">
        <pc:chgData name="Holmes, Ellen [NEA]" userId="S::eholmes@nea.org::8df78491-616d-4641-a13e-176bb27a1b7f" providerId="AD" clId="Web-{4D28CE5D-8303-D6B9-6E4A-ADB9D8078D0D}" dt="2022-12-06T01:38:25.444" v="203" actId="1076"/>
        <pc:sldMkLst>
          <pc:docMk/>
          <pc:sldMk cId="1108014053" sldId="1376"/>
        </pc:sldMkLst>
        <pc:picChg chg="mod">
          <ac:chgData name="Holmes, Ellen [NEA]" userId="S::eholmes@nea.org::8df78491-616d-4641-a13e-176bb27a1b7f" providerId="AD" clId="Web-{4D28CE5D-8303-D6B9-6E4A-ADB9D8078D0D}" dt="2022-12-06T01:38:25.444" v="203" actId="1076"/>
          <ac:picMkLst>
            <pc:docMk/>
            <pc:sldMk cId="1108014053" sldId="1376"/>
            <ac:picMk id="18" creationId="{30B5635D-05E8-4C3B-8BB2-2C001CEE5529}"/>
          </ac:picMkLst>
        </pc:picChg>
      </pc:sldChg>
      <pc:sldChg chg="modSp">
        <pc:chgData name="Holmes, Ellen [NEA]" userId="S::eholmes@nea.org::8df78491-616d-4641-a13e-176bb27a1b7f" providerId="AD" clId="Web-{4D28CE5D-8303-D6B9-6E4A-ADB9D8078D0D}" dt="2022-12-06T00:53:14.410" v="19" actId="20577"/>
        <pc:sldMkLst>
          <pc:docMk/>
          <pc:sldMk cId="4214461934" sldId="1381"/>
        </pc:sldMkLst>
        <pc:spChg chg="mod">
          <ac:chgData name="Holmes, Ellen [NEA]" userId="S::eholmes@nea.org::8df78491-616d-4641-a13e-176bb27a1b7f" providerId="AD" clId="Web-{4D28CE5D-8303-D6B9-6E4A-ADB9D8078D0D}" dt="2022-12-06T00:53:14.410" v="19" actId="20577"/>
          <ac:spMkLst>
            <pc:docMk/>
            <pc:sldMk cId="4214461934" sldId="1381"/>
            <ac:spMk id="2" creationId="{00000000-0000-0000-0000-000000000000}"/>
          </ac:spMkLst>
        </pc:spChg>
      </pc:sldChg>
      <pc:sldChg chg="modSp">
        <pc:chgData name="Holmes, Ellen [NEA]" userId="S::eholmes@nea.org::8df78491-616d-4641-a13e-176bb27a1b7f" providerId="AD" clId="Web-{4D28CE5D-8303-D6B9-6E4A-ADB9D8078D0D}" dt="2022-12-06T01:40:15.885" v="212" actId="14100"/>
        <pc:sldMkLst>
          <pc:docMk/>
          <pc:sldMk cId="3371558962" sldId="1397"/>
        </pc:sldMkLst>
        <pc:spChg chg="mod">
          <ac:chgData name="Holmes, Ellen [NEA]" userId="S::eholmes@nea.org::8df78491-616d-4641-a13e-176bb27a1b7f" providerId="AD" clId="Web-{4D28CE5D-8303-D6B9-6E4A-ADB9D8078D0D}" dt="2022-12-06T01:40:15.885" v="212" actId="14100"/>
          <ac:spMkLst>
            <pc:docMk/>
            <pc:sldMk cId="3371558962" sldId="1397"/>
            <ac:spMk id="2" creationId="{00000000-0000-0000-0000-000000000000}"/>
          </ac:spMkLst>
        </pc:spChg>
      </pc:sldChg>
      <pc:sldChg chg="modSp">
        <pc:chgData name="Holmes, Ellen [NEA]" userId="S::eholmes@nea.org::8df78491-616d-4641-a13e-176bb27a1b7f" providerId="AD" clId="Web-{4D28CE5D-8303-D6B9-6E4A-ADB9D8078D0D}" dt="2022-12-06T01:25:20.858" v="199" actId="1076"/>
        <pc:sldMkLst>
          <pc:docMk/>
          <pc:sldMk cId="3048400565" sldId="1402"/>
        </pc:sldMkLst>
        <pc:spChg chg="mod">
          <ac:chgData name="Holmes, Ellen [NEA]" userId="S::eholmes@nea.org::8df78491-616d-4641-a13e-176bb27a1b7f" providerId="AD" clId="Web-{4D28CE5D-8303-D6B9-6E4A-ADB9D8078D0D}" dt="2022-12-06T01:25:20.858" v="199" actId="1076"/>
          <ac:spMkLst>
            <pc:docMk/>
            <pc:sldMk cId="3048400565" sldId="1402"/>
            <ac:spMk id="2" creationId="{00000000-0000-0000-0000-000000000000}"/>
          </ac:spMkLst>
        </pc:spChg>
        <pc:spChg chg="mod">
          <ac:chgData name="Holmes, Ellen [NEA]" userId="S::eholmes@nea.org::8df78491-616d-4641-a13e-176bb27a1b7f" providerId="AD" clId="Web-{4D28CE5D-8303-D6B9-6E4A-ADB9D8078D0D}" dt="2022-12-06T01:25:16.436" v="198" actId="1076"/>
          <ac:spMkLst>
            <pc:docMk/>
            <pc:sldMk cId="3048400565" sldId="1402"/>
            <ac:spMk id="3" creationId="{00000000-0000-0000-0000-000000000000}"/>
          </ac:spMkLst>
        </pc:spChg>
        <pc:picChg chg="mod">
          <ac:chgData name="Holmes, Ellen [NEA]" userId="S::eholmes@nea.org::8df78491-616d-4641-a13e-176bb27a1b7f" providerId="AD" clId="Web-{4D28CE5D-8303-D6B9-6E4A-ADB9D8078D0D}" dt="2022-12-06T01:25:03.717" v="197" actId="1076"/>
          <ac:picMkLst>
            <pc:docMk/>
            <pc:sldMk cId="3048400565" sldId="1402"/>
            <ac:picMk id="4" creationId="{1380D934-CEA4-7E8B-C64D-DF91ACA49B29}"/>
          </ac:picMkLst>
        </pc:picChg>
      </pc:sldChg>
      <pc:sldChg chg="modSp">
        <pc:chgData name="Holmes, Ellen [NEA]" userId="S::eholmes@nea.org::8df78491-616d-4641-a13e-176bb27a1b7f" providerId="AD" clId="Web-{4D28CE5D-8303-D6B9-6E4A-ADB9D8078D0D}" dt="2022-12-06T00:59:41.125" v="23" actId="20577"/>
        <pc:sldMkLst>
          <pc:docMk/>
          <pc:sldMk cId="3434591222" sldId="1458"/>
        </pc:sldMkLst>
        <pc:spChg chg="mod">
          <ac:chgData name="Holmes, Ellen [NEA]" userId="S::eholmes@nea.org::8df78491-616d-4641-a13e-176bb27a1b7f" providerId="AD" clId="Web-{4D28CE5D-8303-D6B9-6E4A-ADB9D8078D0D}" dt="2022-12-06T00:59:41.125" v="23" actId="20577"/>
          <ac:spMkLst>
            <pc:docMk/>
            <pc:sldMk cId="3434591222" sldId="1458"/>
            <ac:spMk id="2" creationId="{00000000-0000-0000-0000-000000000000}"/>
          </ac:spMkLst>
        </pc:spChg>
      </pc:sldChg>
      <pc:sldChg chg="modSp">
        <pc:chgData name="Holmes, Ellen [NEA]" userId="S::eholmes@nea.org::8df78491-616d-4641-a13e-176bb27a1b7f" providerId="AD" clId="Web-{4D28CE5D-8303-D6B9-6E4A-ADB9D8078D0D}" dt="2022-12-06T01:06:44.106" v="62" actId="20577"/>
        <pc:sldMkLst>
          <pc:docMk/>
          <pc:sldMk cId="1973738618" sldId="1459"/>
        </pc:sldMkLst>
        <pc:spChg chg="mod">
          <ac:chgData name="Holmes, Ellen [NEA]" userId="S::eholmes@nea.org::8df78491-616d-4641-a13e-176bb27a1b7f" providerId="AD" clId="Web-{4D28CE5D-8303-D6B9-6E4A-ADB9D8078D0D}" dt="2022-12-06T01:06:44.106" v="62" actId="20577"/>
          <ac:spMkLst>
            <pc:docMk/>
            <pc:sldMk cId="1973738618" sldId="1459"/>
            <ac:spMk id="2" creationId="{1E13179A-3EE3-6785-65B4-449F721C0E9C}"/>
          </ac:spMkLst>
        </pc:spChg>
      </pc:sldChg>
      <pc:sldChg chg="modSp">
        <pc:chgData name="Holmes, Ellen [NEA]" userId="S::eholmes@nea.org::8df78491-616d-4641-a13e-176bb27a1b7f" providerId="AD" clId="Web-{4D28CE5D-8303-D6B9-6E4A-ADB9D8078D0D}" dt="2022-12-06T01:48:09.524" v="252" actId="20577"/>
        <pc:sldMkLst>
          <pc:docMk/>
          <pc:sldMk cId="593574752" sldId="1460"/>
        </pc:sldMkLst>
        <pc:spChg chg="mod">
          <ac:chgData name="Holmes, Ellen [NEA]" userId="S::eholmes@nea.org::8df78491-616d-4641-a13e-176bb27a1b7f" providerId="AD" clId="Web-{4D28CE5D-8303-D6B9-6E4A-ADB9D8078D0D}" dt="2022-12-06T01:48:09.524" v="252" actId="20577"/>
          <ac:spMkLst>
            <pc:docMk/>
            <pc:sldMk cId="593574752" sldId="1460"/>
            <ac:spMk id="3" creationId="{9257F3A7-FDDA-9BAE-0818-8A636043855A}"/>
          </ac:spMkLst>
        </pc:spChg>
      </pc:sldChg>
      <pc:sldChg chg="modSp">
        <pc:chgData name="Holmes, Ellen [NEA]" userId="S::eholmes@nea.org::8df78491-616d-4641-a13e-176bb27a1b7f" providerId="AD" clId="Web-{4D28CE5D-8303-D6B9-6E4A-ADB9D8078D0D}" dt="2022-12-06T01:24:39.763" v="194" actId="14100"/>
        <pc:sldMkLst>
          <pc:docMk/>
          <pc:sldMk cId="3217936574" sldId="1462"/>
        </pc:sldMkLst>
        <pc:spChg chg="mod">
          <ac:chgData name="Holmes, Ellen [NEA]" userId="S::eholmes@nea.org::8df78491-616d-4641-a13e-176bb27a1b7f" providerId="AD" clId="Web-{4D28CE5D-8303-D6B9-6E4A-ADB9D8078D0D}" dt="2022-12-06T01:24:33.138" v="192" actId="20577"/>
          <ac:spMkLst>
            <pc:docMk/>
            <pc:sldMk cId="3217936574" sldId="1462"/>
            <ac:spMk id="3" creationId="{00000000-0000-0000-0000-000000000000}"/>
          </ac:spMkLst>
        </pc:spChg>
        <pc:picChg chg="mod">
          <ac:chgData name="Holmes, Ellen [NEA]" userId="S::eholmes@nea.org::8df78491-616d-4641-a13e-176bb27a1b7f" providerId="AD" clId="Web-{4D28CE5D-8303-D6B9-6E4A-ADB9D8078D0D}" dt="2022-12-06T01:24:39.763" v="194" actId="14100"/>
          <ac:picMkLst>
            <pc:docMk/>
            <pc:sldMk cId="3217936574" sldId="1462"/>
            <ac:picMk id="4" creationId="{1380D934-CEA4-7E8B-C64D-DF91ACA49B29}"/>
          </ac:picMkLst>
        </pc:picChg>
      </pc:sldChg>
      <pc:sldChg chg="modSp">
        <pc:chgData name="Holmes, Ellen [NEA]" userId="S::eholmes@nea.org::8df78491-616d-4641-a13e-176bb27a1b7f" providerId="AD" clId="Web-{4D28CE5D-8303-D6B9-6E4A-ADB9D8078D0D}" dt="2022-12-06T01:45:11.128" v="224" actId="20577"/>
        <pc:sldMkLst>
          <pc:docMk/>
          <pc:sldMk cId="1519709351" sldId="1486"/>
        </pc:sldMkLst>
        <pc:spChg chg="mod">
          <ac:chgData name="Holmes, Ellen [NEA]" userId="S::eholmes@nea.org::8df78491-616d-4641-a13e-176bb27a1b7f" providerId="AD" clId="Web-{4D28CE5D-8303-D6B9-6E4A-ADB9D8078D0D}" dt="2022-12-06T01:45:11.128" v="224" actId="20577"/>
          <ac:spMkLst>
            <pc:docMk/>
            <pc:sldMk cId="1519709351" sldId="1486"/>
            <ac:spMk id="2" creationId="{A1C6D8D8-8806-2804-F1C8-939762230149}"/>
          </ac:spMkLst>
        </pc:spChg>
      </pc:sldChg>
    </pc:docChg>
  </pc:docChgLst>
  <pc:docChgLst>
    <pc:chgData name="Guest User" userId="S::urn:spo:anon#2d0811e898979079e3a6ec9a9036881b50c07483a4ca03ad42b3c534af2c6157::" providerId="AD" clId="Web-{E32FFCC3-9501-C130-72F4-D98D651E1679}"/>
    <pc:docChg chg="modSld">
      <pc:chgData name="Guest User" userId="S::urn:spo:anon#2d0811e898979079e3a6ec9a9036881b50c07483a4ca03ad42b3c534af2c6157::" providerId="AD" clId="Web-{E32FFCC3-9501-C130-72F4-D98D651E1679}" dt="2022-03-02T19:01:44.594" v="173"/>
      <pc:docMkLst>
        <pc:docMk/>
      </pc:docMkLst>
      <pc:sldChg chg="delSp">
        <pc:chgData name="Guest User" userId="S::urn:spo:anon#2d0811e898979079e3a6ec9a9036881b50c07483a4ca03ad42b3c534af2c6157::" providerId="AD" clId="Web-{E32FFCC3-9501-C130-72F4-D98D651E1679}" dt="2022-03-02T19:01:44.594" v="173"/>
        <pc:sldMkLst>
          <pc:docMk/>
          <pc:sldMk cId="1087235748" sldId="1100"/>
        </pc:sldMkLst>
        <pc:spChg chg="del">
          <ac:chgData name="Guest User" userId="S::urn:spo:anon#2d0811e898979079e3a6ec9a9036881b50c07483a4ca03ad42b3c534af2c6157::" providerId="AD" clId="Web-{E32FFCC3-9501-C130-72F4-D98D651E1679}" dt="2022-03-02T19:01:44.594" v="173"/>
          <ac:spMkLst>
            <pc:docMk/>
            <pc:sldMk cId="1087235748" sldId="1100"/>
            <ac:spMk id="3" creationId="{ADDA4318-C622-4B6E-A26C-FC4EAB4FC75F}"/>
          </ac:spMkLst>
        </pc:spChg>
      </pc:sldChg>
      <pc:sldChg chg="modSp modNotes">
        <pc:chgData name="Guest User" userId="S::urn:spo:anon#2d0811e898979079e3a6ec9a9036881b50c07483a4ca03ad42b3c534af2c6157::" providerId="AD" clId="Web-{E32FFCC3-9501-C130-72F4-D98D651E1679}" dt="2022-03-02T18:54:48.121" v="87" actId="14100"/>
        <pc:sldMkLst>
          <pc:docMk/>
          <pc:sldMk cId="747441255" sldId="1229"/>
        </pc:sldMkLst>
        <pc:spChg chg="mod">
          <ac:chgData name="Guest User" userId="S::urn:spo:anon#2d0811e898979079e3a6ec9a9036881b50c07483a4ca03ad42b3c534af2c6157::" providerId="AD" clId="Web-{E32FFCC3-9501-C130-72F4-D98D651E1679}" dt="2022-03-02T18:54:48.121" v="87" actId="14100"/>
          <ac:spMkLst>
            <pc:docMk/>
            <pc:sldMk cId="747441255" sldId="1229"/>
            <ac:spMk id="5" creationId="{00000000-0000-0000-0000-000000000000}"/>
          </ac:spMkLst>
        </pc:spChg>
      </pc:sldChg>
      <pc:sldChg chg="modSp">
        <pc:chgData name="Guest User" userId="S::urn:spo:anon#2d0811e898979079e3a6ec9a9036881b50c07483a4ca03ad42b3c534af2c6157::" providerId="AD" clId="Web-{E32FFCC3-9501-C130-72F4-D98D651E1679}" dt="2022-03-02T18:57:26.419" v="112" actId="14100"/>
        <pc:sldMkLst>
          <pc:docMk/>
          <pc:sldMk cId="3270548145" sldId="1247"/>
        </pc:sldMkLst>
        <pc:spChg chg="mod">
          <ac:chgData name="Guest User" userId="S::urn:spo:anon#2d0811e898979079e3a6ec9a9036881b50c07483a4ca03ad42b3c534af2c6157::" providerId="AD" clId="Web-{E32FFCC3-9501-C130-72F4-D98D651E1679}" dt="2022-03-02T18:57:26.419" v="112" actId="14100"/>
          <ac:spMkLst>
            <pc:docMk/>
            <pc:sldMk cId="3270548145" sldId="1247"/>
            <ac:spMk id="3" creationId="{00000000-0000-0000-0000-000000000000}"/>
          </ac:spMkLst>
        </pc:spChg>
        <pc:picChg chg="mod">
          <ac:chgData name="Guest User" userId="S::urn:spo:anon#2d0811e898979079e3a6ec9a9036881b50c07483a4ca03ad42b3c534af2c6157::" providerId="AD" clId="Web-{E32FFCC3-9501-C130-72F4-D98D651E1679}" dt="2022-03-02T18:57:20.466" v="111" actId="1076"/>
          <ac:picMkLst>
            <pc:docMk/>
            <pc:sldMk cId="3270548145" sldId="1247"/>
            <ac:picMk id="7" creationId="{00000000-0000-0000-0000-000000000000}"/>
          </ac:picMkLst>
        </pc:picChg>
      </pc:sldChg>
      <pc:sldChg chg="delSp">
        <pc:chgData name="Guest User" userId="S::urn:spo:anon#2d0811e898979079e3a6ec9a9036881b50c07483a4ca03ad42b3c534af2c6157::" providerId="AD" clId="Web-{E32FFCC3-9501-C130-72F4-D98D651E1679}" dt="2022-03-02T18:57:33.904" v="113"/>
        <pc:sldMkLst>
          <pc:docMk/>
          <pc:sldMk cId="240881432" sldId="1248"/>
        </pc:sldMkLst>
        <pc:spChg chg="del">
          <ac:chgData name="Guest User" userId="S::urn:spo:anon#2d0811e898979079e3a6ec9a9036881b50c07483a4ca03ad42b3c534af2c6157::" providerId="AD" clId="Web-{E32FFCC3-9501-C130-72F4-D98D651E1679}" dt="2022-03-02T18:57:33.904" v="113"/>
          <ac:spMkLst>
            <pc:docMk/>
            <pc:sldMk cId="240881432" sldId="1248"/>
            <ac:spMk id="40963" creationId="{00000000-0000-0000-0000-000000000000}"/>
          </ac:spMkLst>
        </pc:spChg>
      </pc:sldChg>
      <pc:sldChg chg="modSp">
        <pc:chgData name="Guest User" userId="S::urn:spo:anon#2d0811e898979079e3a6ec9a9036881b50c07483a4ca03ad42b3c534af2c6157::" providerId="AD" clId="Web-{E32FFCC3-9501-C130-72F4-D98D651E1679}" dt="2022-03-02T18:58:39.670" v="172" actId="20577"/>
        <pc:sldMkLst>
          <pc:docMk/>
          <pc:sldMk cId="120026051" sldId="1251"/>
        </pc:sldMkLst>
        <pc:spChg chg="mod">
          <ac:chgData name="Guest User" userId="S::urn:spo:anon#2d0811e898979079e3a6ec9a9036881b50c07483a4ca03ad42b3c534af2c6157::" providerId="AD" clId="Web-{E32FFCC3-9501-C130-72F4-D98D651E1679}" dt="2022-03-02T18:58:39.670" v="172" actId="20577"/>
          <ac:spMkLst>
            <pc:docMk/>
            <pc:sldMk cId="120026051" sldId="1251"/>
            <ac:spMk id="3" creationId="{00000000-0000-0000-0000-000000000000}"/>
          </ac:spMkLst>
        </pc:spChg>
      </pc:sldChg>
      <pc:sldChg chg="modSp">
        <pc:chgData name="Guest User" userId="S::urn:spo:anon#2d0811e898979079e3a6ec9a9036881b50c07483a4ca03ad42b3c534af2c6157::" providerId="AD" clId="Web-{E32FFCC3-9501-C130-72F4-D98D651E1679}" dt="2022-03-02T18:54:15.855" v="83" actId="1076"/>
        <pc:sldMkLst>
          <pc:docMk/>
          <pc:sldMk cId="1502090419" sldId="1260"/>
        </pc:sldMkLst>
        <pc:picChg chg="mod">
          <ac:chgData name="Guest User" userId="S::urn:spo:anon#2d0811e898979079e3a6ec9a9036881b50c07483a4ca03ad42b3c534af2c6157::" providerId="AD" clId="Web-{E32FFCC3-9501-C130-72F4-D98D651E1679}" dt="2022-03-02T18:54:15.855" v="83" actId="1076"/>
          <ac:picMkLst>
            <pc:docMk/>
            <pc:sldMk cId="1502090419" sldId="1260"/>
            <ac:picMk id="4" creationId="{00000000-0000-0000-0000-000000000000}"/>
          </ac:picMkLst>
        </pc:picChg>
      </pc:sldChg>
      <pc:sldChg chg="modSp">
        <pc:chgData name="Guest User" userId="S::urn:spo:anon#2d0811e898979079e3a6ec9a9036881b50c07483a4ca03ad42b3c534af2c6157::" providerId="AD" clId="Web-{E32FFCC3-9501-C130-72F4-D98D651E1679}" dt="2022-03-02T18:53:10.370" v="68" actId="1076"/>
        <pc:sldMkLst>
          <pc:docMk/>
          <pc:sldMk cId="2839304801" sldId="1261"/>
        </pc:sldMkLst>
        <pc:spChg chg="mod">
          <ac:chgData name="Guest User" userId="S::urn:spo:anon#2d0811e898979079e3a6ec9a9036881b50c07483a4ca03ad42b3c534af2c6157::" providerId="AD" clId="Web-{E32FFCC3-9501-C130-72F4-D98D651E1679}" dt="2022-03-02T18:53:10.370" v="68" actId="1076"/>
          <ac:spMkLst>
            <pc:docMk/>
            <pc:sldMk cId="2839304801" sldId="1261"/>
            <ac:spMk id="2" creationId="{00000000-0000-0000-0000-000000000000}"/>
          </ac:spMkLst>
        </pc:spChg>
        <pc:picChg chg="mod">
          <ac:chgData name="Guest User" userId="S::urn:spo:anon#2d0811e898979079e3a6ec9a9036881b50c07483a4ca03ad42b3c534af2c6157::" providerId="AD" clId="Web-{E32FFCC3-9501-C130-72F4-D98D651E1679}" dt="2022-03-02T18:51:02.806" v="4" actId="1076"/>
          <ac:picMkLst>
            <pc:docMk/>
            <pc:sldMk cId="2839304801" sldId="1261"/>
            <ac:picMk id="4" creationId="{00000000-0000-0000-0000-000000000000}"/>
          </ac:picMkLst>
        </pc:picChg>
      </pc:sldChg>
      <pc:sldChg chg="delSp modSp">
        <pc:chgData name="Guest User" userId="S::urn:spo:anon#2d0811e898979079e3a6ec9a9036881b50c07483a4ca03ad42b3c534af2c6157::" providerId="AD" clId="Web-{E32FFCC3-9501-C130-72F4-D98D651E1679}" dt="2022-03-02T18:53:38.589" v="73" actId="1076"/>
        <pc:sldMkLst>
          <pc:docMk/>
          <pc:sldMk cId="297692723" sldId="1262"/>
        </pc:sldMkLst>
        <pc:spChg chg="del">
          <ac:chgData name="Guest User" userId="S::urn:spo:anon#2d0811e898979079e3a6ec9a9036881b50c07483a4ca03ad42b3c534af2c6157::" providerId="AD" clId="Web-{E32FFCC3-9501-C130-72F4-D98D651E1679}" dt="2022-03-02T18:53:29.542" v="70"/>
          <ac:spMkLst>
            <pc:docMk/>
            <pc:sldMk cId="297692723" sldId="1262"/>
            <ac:spMk id="2" creationId="{00000000-0000-0000-0000-000000000000}"/>
          </ac:spMkLst>
        </pc:spChg>
        <pc:spChg chg="del">
          <ac:chgData name="Guest User" userId="S::urn:spo:anon#2d0811e898979079e3a6ec9a9036881b50c07483a4ca03ad42b3c534af2c6157::" providerId="AD" clId="Web-{E32FFCC3-9501-C130-72F4-D98D651E1679}" dt="2022-03-02T18:53:31.370" v="71"/>
          <ac:spMkLst>
            <pc:docMk/>
            <pc:sldMk cId="297692723" sldId="1262"/>
            <ac:spMk id="3" creationId="{00000000-0000-0000-0000-000000000000}"/>
          </ac:spMkLst>
        </pc:spChg>
        <pc:picChg chg="mod">
          <ac:chgData name="Guest User" userId="S::urn:spo:anon#2d0811e898979079e3a6ec9a9036881b50c07483a4ca03ad42b3c534af2c6157::" providerId="AD" clId="Web-{E32FFCC3-9501-C130-72F4-D98D651E1679}" dt="2022-03-02T18:53:38.589" v="73" actId="1076"/>
          <ac:picMkLst>
            <pc:docMk/>
            <pc:sldMk cId="297692723" sldId="1262"/>
            <ac:picMk id="4" creationId="{00000000-0000-0000-0000-000000000000}"/>
          </ac:picMkLst>
        </pc:picChg>
      </pc:sldChg>
      <pc:sldChg chg="modSp">
        <pc:chgData name="Guest User" userId="S::urn:spo:anon#2d0811e898979079e3a6ec9a9036881b50c07483a4ca03ad42b3c534af2c6157::" providerId="AD" clId="Web-{E32FFCC3-9501-C130-72F4-D98D651E1679}" dt="2022-03-02T18:54:21.245" v="84" actId="20577"/>
        <pc:sldMkLst>
          <pc:docMk/>
          <pc:sldMk cId="798931332" sldId="1263"/>
        </pc:sldMkLst>
        <pc:spChg chg="mod">
          <ac:chgData name="Guest User" userId="S::urn:spo:anon#2d0811e898979079e3a6ec9a9036881b50c07483a4ca03ad42b3c534af2c6157::" providerId="AD" clId="Web-{E32FFCC3-9501-C130-72F4-D98D651E1679}" dt="2022-03-02T18:54:21.245" v="84" actId="20577"/>
          <ac:spMkLst>
            <pc:docMk/>
            <pc:sldMk cId="798931332" sldId="1263"/>
            <ac:spMk id="2" creationId="{00000000-0000-0000-0000-000000000000}"/>
          </ac:spMkLst>
        </pc:spChg>
      </pc:sldChg>
      <pc:sldChg chg="modSp">
        <pc:chgData name="Guest User" userId="S::urn:spo:anon#2d0811e898979079e3a6ec9a9036881b50c07483a4ca03ad42b3c534af2c6157::" providerId="AD" clId="Web-{E32FFCC3-9501-C130-72F4-D98D651E1679}" dt="2022-03-02T18:56:01.043" v="101" actId="14100"/>
        <pc:sldMkLst>
          <pc:docMk/>
          <pc:sldMk cId="1169676610" sldId="1264"/>
        </pc:sldMkLst>
        <pc:spChg chg="mod">
          <ac:chgData name="Guest User" userId="S::urn:spo:anon#2d0811e898979079e3a6ec9a9036881b50c07483a4ca03ad42b3c534af2c6157::" providerId="AD" clId="Web-{E32FFCC3-9501-C130-72F4-D98D651E1679}" dt="2022-03-02T18:56:01.043" v="101" actId="14100"/>
          <ac:spMkLst>
            <pc:docMk/>
            <pc:sldMk cId="1169676610" sldId="1264"/>
            <ac:spMk id="3" creationId="{00000000-0000-0000-0000-000000000000}"/>
          </ac:spMkLst>
        </pc:spChg>
        <pc:picChg chg="mod">
          <ac:chgData name="Guest User" userId="S::urn:spo:anon#2d0811e898979079e3a6ec9a9036881b50c07483a4ca03ad42b3c534af2c6157::" providerId="AD" clId="Web-{E32FFCC3-9501-C130-72F4-D98D651E1679}" dt="2022-03-02T18:55:47.840" v="98" actId="1076"/>
          <ac:picMkLst>
            <pc:docMk/>
            <pc:sldMk cId="1169676610" sldId="1264"/>
            <ac:picMk id="6" creationId="{00000000-0000-0000-0000-000000000000}"/>
          </ac:picMkLst>
        </pc:picChg>
      </pc:sldChg>
      <pc:sldChg chg="modSp">
        <pc:chgData name="Guest User" userId="S::urn:spo:anon#2d0811e898979079e3a6ec9a9036881b50c07483a4ca03ad42b3c534af2c6157::" providerId="AD" clId="Web-{E32FFCC3-9501-C130-72F4-D98D651E1679}" dt="2022-03-02T18:54:02.292" v="80" actId="1076"/>
        <pc:sldMkLst>
          <pc:docMk/>
          <pc:sldMk cId="707993983" sldId="1267"/>
        </pc:sldMkLst>
        <pc:spChg chg="mod">
          <ac:chgData name="Guest User" userId="S::urn:spo:anon#2d0811e898979079e3a6ec9a9036881b50c07483a4ca03ad42b3c534af2c6157::" providerId="AD" clId="Web-{E32FFCC3-9501-C130-72F4-D98D651E1679}" dt="2022-03-02T18:54:02.292" v="80" actId="1076"/>
          <ac:spMkLst>
            <pc:docMk/>
            <pc:sldMk cId="707993983" sldId="1267"/>
            <ac:spMk id="3" creationId="{00000000-0000-0000-0000-000000000000}"/>
          </ac:spMkLst>
        </pc:spChg>
        <pc:picChg chg="mod">
          <ac:chgData name="Guest User" userId="S::urn:spo:anon#2d0811e898979079e3a6ec9a9036881b50c07483a4ca03ad42b3c534af2c6157::" providerId="AD" clId="Web-{E32FFCC3-9501-C130-72F4-D98D651E1679}" dt="2022-03-02T18:53:49.261" v="76" actId="1076"/>
          <ac:picMkLst>
            <pc:docMk/>
            <pc:sldMk cId="707993983" sldId="1267"/>
            <ac:picMk id="4" creationId="{FC899F96-C217-48DB-BEF9-B5292B834B42}"/>
          </ac:picMkLst>
        </pc:picChg>
      </pc:sldChg>
      <pc:sldChg chg="delSp">
        <pc:chgData name="Guest User" userId="S::urn:spo:anon#2d0811e898979079e3a6ec9a9036881b50c07483a4ca03ad42b3c534af2c6157::" providerId="AD" clId="Web-{E32FFCC3-9501-C130-72F4-D98D651E1679}" dt="2022-03-02T18:54:06.870" v="81"/>
        <pc:sldMkLst>
          <pc:docMk/>
          <pc:sldMk cId="3689101764" sldId="1268"/>
        </pc:sldMkLst>
        <pc:spChg chg="del">
          <ac:chgData name="Guest User" userId="S::urn:spo:anon#2d0811e898979079e3a6ec9a9036881b50c07483a4ca03ad42b3c534af2c6157::" providerId="AD" clId="Web-{E32FFCC3-9501-C130-72F4-D98D651E1679}" dt="2022-03-02T18:54:06.870" v="81"/>
          <ac:spMkLst>
            <pc:docMk/>
            <pc:sldMk cId="3689101764" sldId="1268"/>
            <ac:spMk id="5" creationId="{927A61AA-B03C-4631-B809-07FB7652BEF9}"/>
          </ac:spMkLst>
        </pc:spChg>
      </pc:sldChg>
      <pc:sldChg chg="delSp modSp">
        <pc:chgData name="Guest User" userId="S::urn:spo:anon#2d0811e898979079e3a6ec9a9036881b50c07483a4ca03ad42b3c534af2c6157::" providerId="AD" clId="Web-{E32FFCC3-9501-C130-72F4-D98D651E1679}" dt="2022-03-02T18:55:26.574" v="95"/>
        <pc:sldMkLst>
          <pc:docMk/>
          <pc:sldMk cId="2373538500" sldId="1269"/>
        </pc:sldMkLst>
        <pc:spChg chg="mod">
          <ac:chgData name="Guest User" userId="S::urn:spo:anon#2d0811e898979079e3a6ec9a9036881b50c07483a4ca03ad42b3c534af2c6157::" providerId="AD" clId="Web-{E32FFCC3-9501-C130-72F4-D98D651E1679}" dt="2022-03-02T18:55:24.277" v="94" actId="1076"/>
          <ac:spMkLst>
            <pc:docMk/>
            <pc:sldMk cId="2373538500" sldId="1269"/>
            <ac:spMk id="2" creationId="{00000000-0000-0000-0000-000000000000}"/>
          </ac:spMkLst>
        </pc:spChg>
        <pc:spChg chg="del">
          <ac:chgData name="Guest User" userId="S::urn:spo:anon#2d0811e898979079e3a6ec9a9036881b50c07483a4ca03ad42b3c534af2c6157::" providerId="AD" clId="Web-{E32FFCC3-9501-C130-72F4-D98D651E1679}" dt="2022-03-02T18:55:26.574" v="95"/>
          <ac:spMkLst>
            <pc:docMk/>
            <pc:sldMk cId="2373538500" sldId="1269"/>
            <ac:spMk id="5" creationId="{819E38E5-E34F-4581-A78C-A4770194CF86}"/>
          </ac:spMkLst>
        </pc:spChg>
      </pc:sldChg>
      <pc:sldChg chg="modSp">
        <pc:chgData name="Guest User" userId="S::urn:spo:anon#2d0811e898979079e3a6ec9a9036881b50c07483a4ca03ad42b3c534af2c6157::" providerId="AD" clId="Web-{E32FFCC3-9501-C130-72F4-D98D651E1679}" dt="2022-03-02T18:55:15.621" v="92" actId="1076"/>
        <pc:sldMkLst>
          <pc:docMk/>
          <pc:sldMk cId="3993194149" sldId="1271"/>
        </pc:sldMkLst>
        <pc:spChg chg="mod">
          <ac:chgData name="Guest User" userId="S::urn:spo:anon#2d0811e898979079e3a6ec9a9036881b50c07483a4ca03ad42b3c534af2c6157::" providerId="AD" clId="Web-{E32FFCC3-9501-C130-72F4-D98D651E1679}" dt="2022-03-02T18:55:15.621" v="92" actId="1076"/>
          <ac:spMkLst>
            <pc:docMk/>
            <pc:sldMk cId="3993194149" sldId="1271"/>
            <ac:spMk id="3" creationId="{00000000-0000-0000-0000-000000000000}"/>
          </ac:spMkLst>
        </pc:spChg>
        <pc:picChg chg="mod">
          <ac:chgData name="Guest User" userId="S::urn:spo:anon#2d0811e898979079e3a6ec9a9036881b50c07483a4ca03ad42b3c534af2c6157::" providerId="AD" clId="Web-{E32FFCC3-9501-C130-72F4-D98D651E1679}" dt="2022-03-02T18:55:08.590" v="89" actId="1076"/>
          <ac:picMkLst>
            <pc:docMk/>
            <pc:sldMk cId="3993194149" sldId="1271"/>
            <ac:picMk id="4" creationId="{FC899F96-C217-48DB-BEF9-B5292B834B42}"/>
          </ac:picMkLst>
        </pc:picChg>
      </pc:sldChg>
    </pc:docChg>
  </pc:docChgLst>
  <pc:docChgLst>
    <pc:chgData name="Guest User" userId="S::urn:spo:anon#2d0811e898979079e3a6ec9a9036881b50c07483a4ca03ad42b3c534af2c6157::" providerId="AD" clId="Web-{6CA71CEB-085D-D366-9966-9DAE6CDFB51C}"/>
    <pc:docChg chg="modSld">
      <pc:chgData name="Guest User" userId="S::urn:spo:anon#2d0811e898979079e3a6ec9a9036881b50c07483a4ca03ad42b3c534af2c6157::" providerId="AD" clId="Web-{6CA71CEB-085D-D366-9966-9DAE6CDFB51C}" dt="2022-03-04T23:16:41.437" v="15" actId="1076"/>
      <pc:docMkLst>
        <pc:docMk/>
      </pc:docMkLst>
      <pc:sldChg chg="modSp">
        <pc:chgData name="Guest User" userId="S::urn:spo:anon#2d0811e898979079e3a6ec9a9036881b50c07483a4ca03ad42b3c534af2c6157::" providerId="AD" clId="Web-{6CA71CEB-085D-D366-9966-9DAE6CDFB51C}" dt="2022-03-04T23:14:14.845" v="11" actId="1076"/>
        <pc:sldMkLst>
          <pc:docMk/>
          <pc:sldMk cId="1775233598" sldId="1252"/>
        </pc:sldMkLst>
        <pc:spChg chg="mod">
          <ac:chgData name="Guest User" userId="S::urn:spo:anon#2d0811e898979079e3a6ec9a9036881b50c07483a4ca03ad42b3c534af2c6157::" providerId="AD" clId="Web-{6CA71CEB-085D-D366-9966-9DAE6CDFB51C}" dt="2022-03-04T23:14:14.845" v="11" actId="1076"/>
          <ac:spMkLst>
            <pc:docMk/>
            <pc:sldMk cId="1775233598" sldId="1252"/>
            <ac:spMk id="3" creationId="{00000000-0000-0000-0000-000000000000}"/>
          </ac:spMkLst>
        </pc:spChg>
      </pc:sldChg>
      <pc:sldChg chg="modSp">
        <pc:chgData name="Guest User" userId="S::urn:spo:anon#2d0811e898979079e3a6ec9a9036881b50c07483a4ca03ad42b3c534af2c6157::" providerId="AD" clId="Web-{6CA71CEB-085D-D366-9966-9DAE6CDFB51C}" dt="2022-03-04T23:16:41.437" v="15" actId="1076"/>
        <pc:sldMkLst>
          <pc:docMk/>
          <pc:sldMk cId="798931332" sldId="1263"/>
        </pc:sldMkLst>
        <pc:spChg chg="mod">
          <ac:chgData name="Guest User" userId="S::urn:spo:anon#2d0811e898979079e3a6ec9a9036881b50c07483a4ca03ad42b3c534af2c6157::" providerId="AD" clId="Web-{6CA71CEB-085D-D366-9966-9DAE6CDFB51C}" dt="2022-03-04T23:16:41.437" v="15" actId="1076"/>
          <ac:spMkLst>
            <pc:docMk/>
            <pc:sldMk cId="798931332" sldId="1263"/>
            <ac:spMk id="2" creationId="{00000000-0000-0000-0000-000000000000}"/>
          </ac:spMkLst>
        </pc:spChg>
        <pc:spChg chg="mod">
          <ac:chgData name="Guest User" userId="S::urn:spo:anon#2d0811e898979079e3a6ec9a9036881b50c07483a4ca03ad42b3c534af2c6157::" providerId="AD" clId="Web-{6CA71CEB-085D-D366-9966-9DAE6CDFB51C}" dt="2022-03-04T23:16:33.749" v="13" actId="14100"/>
          <ac:spMkLst>
            <pc:docMk/>
            <pc:sldMk cId="798931332" sldId="1263"/>
            <ac:spMk id="4" creationId="{00000000-0000-0000-0000-000000000000}"/>
          </ac:spMkLst>
        </pc:spChg>
      </pc:sldChg>
    </pc:docChg>
  </pc:docChgLst>
  <pc:docChgLst>
    <pc:chgData name="Guest User" userId="S::urn:spo:anon#2d0811e898979079e3a6ec9a9036881b50c07483a4ca03ad42b3c534af2c6157::" providerId="AD" clId="Web-{295BDEDC-DFD8-CE25-D599-050A729A5B55}"/>
    <pc:docChg chg="modSld">
      <pc:chgData name="Guest User" userId="S::urn:spo:anon#2d0811e898979079e3a6ec9a9036881b50c07483a4ca03ad42b3c534af2c6157::" providerId="AD" clId="Web-{295BDEDC-DFD8-CE25-D599-050A729A5B55}" dt="2022-03-08T04:45:39.366" v="154" actId="1076"/>
      <pc:docMkLst>
        <pc:docMk/>
      </pc:docMkLst>
      <pc:sldChg chg="modSp">
        <pc:chgData name="Guest User" userId="S::urn:spo:anon#2d0811e898979079e3a6ec9a9036881b50c07483a4ca03ad42b3c534af2c6157::" providerId="AD" clId="Web-{295BDEDC-DFD8-CE25-D599-050A729A5B55}" dt="2022-03-08T04:41:32.239" v="127"/>
        <pc:sldMkLst>
          <pc:docMk/>
          <pc:sldMk cId="1087235748" sldId="1100"/>
        </pc:sldMkLst>
        <pc:spChg chg="mod">
          <ac:chgData name="Guest User" userId="S::urn:spo:anon#2d0811e898979079e3a6ec9a9036881b50c07483a4ca03ad42b3c534af2c6157::" providerId="AD" clId="Web-{295BDEDC-DFD8-CE25-D599-050A729A5B55}" dt="2022-03-08T04:41:32.239" v="127"/>
          <ac:spMkLst>
            <pc:docMk/>
            <pc:sldMk cId="1087235748" sldId="1100"/>
            <ac:spMk id="2" creationId="{7DFB6730-BC14-446E-A0C8-FE5C940DA668}"/>
          </ac:spMkLst>
        </pc:spChg>
      </pc:sldChg>
      <pc:sldChg chg="modSp">
        <pc:chgData name="Guest User" userId="S::urn:spo:anon#2d0811e898979079e3a6ec9a9036881b50c07483a4ca03ad42b3c534af2c6157::" providerId="AD" clId="Web-{295BDEDC-DFD8-CE25-D599-050A729A5B55}" dt="2022-03-08T04:43:52.240" v="150" actId="1076"/>
        <pc:sldMkLst>
          <pc:docMk/>
          <pc:sldMk cId="987253224" sldId="1179"/>
        </pc:sldMkLst>
        <pc:spChg chg="mod">
          <ac:chgData name="Guest User" userId="S::urn:spo:anon#2d0811e898979079e3a6ec9a9036881b50c07483a4ca03ad42b3c534af2c6157::" providerId="AD" clId="Web-{295BDEDC-DFD8-CE25-D599-050A729A5B55}" dt="2022-03-08T04:43:26.537" v="145" actId="14100"/>
          <ac:spMkLst>
            <pc:docMk/>
            <pc:sldMk cId="987253224" sldId="1179"/>
            <ac:spMk id="3" creationId="{88494F6C-6EC1-46C6-A27B-415CDCEEC23D}"/>
          </ac:spMkLst>
        </pc:spChg>
        <pc:picChg chg="mod">
          <ac:chgData name="Guest User" userId="S::urn:spo:anon#2d0811e898979079e3a6ec9a9036881b50c07483a4ca03ad42b3c534af2c6157::" providerId="AD" clId="Web-{295BDEDC-DFD8-CE25-D599-050A729A5B55}" dt="2022-03-08T04:43:52.240" v="150" actId="1076"/>
          <ac:picMkLst>
            <pc:docMk/>
            <pc:sldMk cId="987253224" sldId="1179"/>
            <ac:picMk id="4" creationId="{250F7862-8FAA-49F6-80DF-5762946D778A}"/>
          </ac:picMkLst>
        </pc:picChg>
      </pc:sldChg>
      <pc:sldChg chg="modSp">
        <pc:chgData name="Guest User" userId="S::urn:spo:anon#2d0811e898979079e3a6ec9a9036881b50c07483a4ca03ad42b3c534af2c6157::" providerId="AD" clId="Web-{295BDEDC-DFD8-CE25-D599-050A729A5B55}" dt="2022-03-08T04:45:39.366" v="154" actId="1076"/>
        <pc:sldMkLst>
          <pc:docMk/>
          <pc:sldMk cId="1857470288" sldId="1180"/>
        </pc:sldMkLst>
        <pc:spChg chg="mod">
          <ac:chgData name="Guest User" userId="S::urn:spo:anon#2d0811e898979079e3a6ec9a9036881b50c07483a4ca03ad42b3c534af2c6157::" providerId="AD" clId="Web-{295BDEDC-DFD8-CE25-D599-050A729A5B55}" dt="2022-03-08T04:45:39.366" v="154" actId="1076"/>
          <ac:spMkLst>
            <pc:docMk/>
            <pc:sldMk cId="1857470288" sldId="1180"/>
            <ac:spMk id="2" creationId="{E2E6AFD2-D571-4AC6-AFEA-9BDFDF35EDD1}"/>
          </ac:spMkLst>
        </pc:spChg>
      </pc:sldChg>
      <pc:sldChg chg="modSp">
        <pc:chgData name="Guest User" userId="S::urn:spo:anon#2d0811e898979079e3a6ec9a9036881b50c07483a4ca03ad42b3c534af2c6157::" providerId="AD" clId="Web-{295BDEDC-DFD8-CE25-D599-050A729A5B55}" dt="2022-03-08T04:43:16.115" v="144" actId="1076"/>
        <pc:sldMkLst>
          <pc:docMk/>
          <pc:sldMk cId="2892023296" sldId="1201"/>
        </pc:sldMkLst>
        <pc:spChg chg="mod">
          <ac:chgData name="Guest User" userId="S::urn:spo:anon#2d0811e898979079e3a6ec9a9036881b50c07483a4ca03ad42b3c534af2c6157::" providerId="AD" clId="Web-{295BDEDC-DFD8-CE25-D599-050A729A5B55}" dt="2022-03-08T04:43:16.115" v="144" actId="1076"/>
          <ac:spMkLst>
            <pc:docMk/>
            <pc:sldMk cId="2892023296" sldId="1201"/>
            <ac:spMk id="2" creationId="{BA3D9075-0058-4A2B-8FFB-0D242D0FEDB7}"/>
          </ac:spMkLst>
        </pc:spChg>
      </pc:sldChg>
      <pc:sldChg chg="modSp">
        <pc:chgData name="Guest User" userId="S::urn:spo:anon#2d0811e898979079e3a6ec9a9036881b50c07483a4ca03ad42b3c534af2c6157::" providerId="AD" clId="Web-{295BDEDC-DFD8-CE25-D599-050A729A5B55}" dt="2022-03-08T04:34:35.809" v="53" actId="1076"/>
        <pc:sldMkLst>
          <pc:docMk/>
          <pc:sldMk cId="2937352971" sldId="1225"/>
        </pc:sldMkLst>
        <pc:spChg chg="mod">
          <ac:chgData name="Guest User" userId="S::urn:spo:anon#2d0811e898979079e3a6ec9a9036881b50c07483a4ca03ad42b3c534af2c6157::" providerId="AD" clId="Web-{295BDEDC-DFD8-CE25-D599-050A729A5B55}" dt="2022-03-08T04:34:35.809" v="53" actId="1076"/>
          <ac:spMkLst>
            <pc:docMk/>
            <pc:sldMk cId="2937352971" sldId="1225"/>
            <ac:spMk id="2" creationId="{00000000-0000-0000-0000-000000000000}"/>
          </ac:spMkLst>
        </pc:spChg>
      </pc:sldChg>
      <pc:sldChg chg="modSp">
        <pc:chgData name="Guest User" userId="S::urn:spo:anon#2d0811e898979079e3a6ec9a9036881b50c07483a4ca03ad42b3c534af2c6157::" providerId="AD" clId="Web-{295BDEDC-DFD8-CE25-D599-050A729A5B55}" dt="2022-03-08T04:34:50.891" v="55" actId="14100"/>
        <pc:sldMkLst>
          <pc:docMk/>
          <pc:sldMk cId="953981323" sldId="1235"/>
        </pc:sldMkLst>
        <pc:spChg chg="mod">
          <ac:chgData name="Guest User" userId="S::urn:spo:anon#2d0811e898979079e3a6ec9a9036881b50c07483a4ca03ad42b3c534af2c6157::" providerId="AD" clId="Web-{295BDEDC-DFD8-CE25-D599-050A729A5B55}" dt="2022-03-08T04:34:50.891" v="55" actId="14100"/>
          <ac:spMkLst>
            <pc:docMk/>
            <pc:sldMk cId="953981323" sldId="1235"/>
            <ac:spMk id="2" creationId="{00000000-0000-0000-0000-000000000000}"/>
          </ac:spMkLst>
        </pc:spChg>
      </pc:sldChg>
      <pc:sldChg chg="modSp">
        <pc:chgData name="Guest User" userId="S::urn:spo:anon#2d0811e898979079e3a6ec9a9036881b50c07483a4ca03ad42b3c534af2c6157::" providerId="AD" clId="Web-{295BDEDC-DFD8-CE25-D599-050A729A5B55}" dt="2022-03-08T04:35:01.391" v="56" actId="20577"/>
        <pc:sldMkLst>
          <pc:docMk/>
          <pc:sldMk cId="2706159932" sldId="1236"/>
        </pc:sldMkLst>
        <pc:spChg chg="mod">
          <ac:chgData name="Guest User" userId="S::urn:spo:anon#2d0811e898979079e3a6ec9a9036881b50c07483a4ca03ad42b3c534af2c6157::" providerId="AD" clId="Web-{295BDEDC-DFD8-CE25-D599-050A729A5B55}" dt="2022-03-08T04:35:01.391" v="56" actId="20577"/>
          <ac:spMkLst>
            <pc:docMk/>
            <pc:sldMk cId="2706159932" sldId="1236"/>
            <ac:spMk id="36867" creationId="{00000000-0000-0000-0000-000000000000}"/>
          </ac:spMkLst>
        </pc:spChg>
      </pc:sldChg>
      <pc:sldChg chg="modSp">
        <pc:chgData name="Guest User" userId="S::urn:spo:anon#2d0811e898979079e3a6ec9a9036881b50c07483a4ca03ad42b3c534af2c6157::" providerId="AD" clId="Web-{295BDEDC-DFD8-CE25-D599-050A729A5B55}" dt="2022-03-08T04:35:20.204" v="57" actId="14100"/>
        <pc:sldMkLst>
          <pc:docMk/>
          <pc:sldMk cId="4059696755" sldId="1238"/>
        </pc:sldMkLst>
        <pc:spChg chg="mod">
          <ac:chgData name="Guest User" userId="S::urn:spo:anon#2d0811e898979079e3a6ec9a9036881b50c07483a4ca03ad42b3c534af2c6157::" providerId="AD" clId="Web-{295BDEDC-DFD8-CE25-D599-050A729A5B55}" dt="2022-03-08T04:35:20.204" v="57" actId="14100"/>
          <ac:spMkLst>
            <pc:docMk/>
            <pc:sldMk cId="4059696755" sldId="1238"/>
            <ac:spMk id="31747" creationId="{00000000-0000-0000-0000-000000000000}"/>
          </ac:spMkLst>
        </pc:spChg>
      </pc:sldChg>
      <pc:sldChg chg="modSp">
        <pc:chgData name="Guest User" userId="S::urn:spo:anon#2d0811e898979079e3a6ec9a9036881b50c07483a4ca03ad42b3c534af2c6157::" providerId="AD" clId="Web-{295BDEDC-DFD8-CE25-D599-050A729A5B55}" dt="2022-03-08T04:37:10.908" v="82" actId="14100"/>
        <pc:sldMkLst>
          <pc:docMk/>
          <pc:sldMk cId="2541250601" sldId="1240"/>
        </pc:sldMkLst>
        <pc:spChg chg="mod">
          <ac:chgData name="Guest User" userId="S::urn:spo:anon#2d0811e898979079e3a6ec9a9036881b50c07483a4ca03ad42b3c534af2c6157::" providerId="AD" clId="Web-{295BDEDC-DFD8-CE25-D599-050A729A5B55}" dt="2022-03-08T04:36:53.877" v="75" actId="1076"/>
          <ac:spMkLst>
            <pc:docMk/>
            <pc:sldMk cId="2541250601" sldId="1240"/>
            <ac:spMk id="4" creationId="{00000000-0000-0000-0000-000000000000}"/>
          </ac:spMkLst>
        </pc:spChg>
        <pc:spChg chg="mod">
          <ac:chgData name="Guest User" userId="S::urn:spo:anon#2d0811e898979079e3a6ec9a9036881b50c07483a4ca03ad42b3c534af2c6157::" providerId="AD" clId="Web-{295BDEDC-DFD8-CE25-D599-050A729A5B55}" dt="2022-03-08T04:37:10.908" v="82" actId="14100"/>
          <ac:spMkLst>
            <pc:docMk/>
            <pc:sldMk cId="2541250601" sldId="1240"/>
            <ac:spMk id="5" creationId="{00000000-0000-0000-0000-000000000000}"/>
          </ac:spMkLst>
        </pc:spChg>
      </pc:sldChg>
      <pc:sldChg chg="modSp">
        <pc:chgData name="Guest User" userId="S::urn:spo:anon#2d0811e898979079e3a6ec9a9036881b50c07483a4ca03ad42b3c534af2c6157::" providerId="AD" clId="Web-{295BDEDC-DFD8-CE25-D599-050A729A5B55}" dt="2022-03-08T04:38:16.940" v="90" actId="14100"/>
        <pc:sldMkLst>
          <pc:docMk/>
          <pc:sldMk cId="550884312" sldId="1245"/>
        </pc:sldMkLst>
        <pc:spChg chg="mod">
          <ac:chgData name="Guest User" userId="S::urn:spo:anon#2d0811e898979079e3a6ec9a9036881b50c07483a4ca03ad42b3c534af2c6157::" providerId="AD" clId="Web-{295BDEDC-DFD8-CE25-D599-050A729A5B55}" dt="2022-03-08T04:38:00.268" v="87" actId="1076"/>
          <ac:spMkLst>
            <pc:docMk/>
            <pc:sldMk cId="550884312" sldId="1245"/>
            <ac:spMk id="2" creationId="{00000000-0000-0000-0000-000000000000}"/>
          </ac:spMkLst>
        </pc:spChg>
        <pc:spChg chg="mod">
          <ac:chgData name="Guest User" userId="S::urn:spo:anon#2d0811e898979079e3a6ec9a9036881b50c07483a4ca03ad42b3c534af2c6157::" providerId="AD" clId="Web-{295BDEDC-DFD8-CE25-D599-050A729A5B55}" dt="2022-03-08T04:38:11.768" v="89" actId="14100"/>
          <ac:spMkLst>
            <pc:docMk/>
            <pc:sldMk cId="550884312" sldId="1245"/>
            <ac:spMk id="3" creationId="{00000000-0000-0000-0000-000000000000}"/>
          </ac:spMkLst>
        </pc:spChg>
        <pc:picChg chg="mod">
          <ac:chgData name="Guest User" userId="S::urn:spo:anon#2d0811e898979079e3a6ec9a9036881b50c07483a4ca03ad42b3c534af2c6157::" providerId="AD" clId="Web-{295BDEDC-DFD8-CE25-D599-050A729A5B55}" dt="2022-03-08T04:38:16.940" v="90" actId="14100"/>
          <ac:picMkLst>
            <pc:docMk/>
            <pc:sldMk cId="550884312" sldId="1245"/>
            <ac:picMk id="7" creationId="{00000000-0000-0000-0000-000000000000}"/>
          </ac:picMkLst>
        </pc:picChg>
      </pc:sldChg>
      <pc:sldChg chg="modSp">
        <pc:chgData name="Guest User" userId="S::urn:spo:anon#2d0811e898979079e3a6ec9a9036881b50c07483a4ca03ad42b3c534af2c6157::" providerId="AD" clId="Web-{295BDEDC-DFD8-CE25-D599-050A729A5B55}" dt="2022-03-08T04:38:44.237" v="95" actId="1076"/>
        <pc:sldMkLst>
          <pc:docMk/>
          <pc:sldMk cId="1866570551" sldId="1246"/>
        </pc:sldMkLst>
        <pc:spChg chg="mod">
          <ac:chgData name="Guest User" userId="S::urn:spo:anon#2d0811e898979079e3a6ec9a9036881b50c07483a4ca03ad42b3c534af2c6157::" providerId="AD" clId="Web-{295BDEDC-DFD8-CE25-D599-050A729A5B55}" dt="2022-03-08T04:38:33.659" v="92" actId="14100"/>
          <ac:spMkLst>
            <pc:docMk/>
            <pc:sldMk cId="1866570551" sldId="1246"/>
            <ac:spMk id="3" creationId="{00000000-0000-0000-0000-000000000000}"/>
          </ac:spMkLst>
        </pc:spChg>
        <pc:picChg chg="mod">
          <ac:chgData name="Guest User" userId="S::urn:spo:anon#2d0811e898979079e3a6ec9a9036881b50c07483a4ca03ad42b3c534af2c6157::" providerId="AD" clId="Web-{295BDEDC-DFD8-CE25-D599-050A729A5B55}" dt="2022-03-08T04:38:44.237" v="95" actId="1076"/>
          <ac:picMkLst>
            <pc:docMk/>
            <pc:sldMk cId="1866570551" sldId="1246"/>
            <ac:picMk id="7" creationId="{00000000-0000-0000-0000-000000000000}"/>
          </ac:picMkLst>
        </pc:picChg>
      </pc:sldChg>
      <pc:sldChg chg="modSp">
        <pc:chgData name="Guest User" userId="S::urn:spo:anon#2d0811e898979079e3a6ec9a9036881b50c07483a4ca03ad42b3c534af2c6157::" providerId="AD" clId="Web-{295BDEDC-DFD8-CE25-D599-050A729A5B55}" dt="2022-03-08T04:39:48.082" v="107" actId="14100"/>
        <pc:sldMkLst>
          <pc:docMk/>
          <pc:sldMk cId="3270548145" sldId="1247"/>
        </pc:sldMkLst>
        <pc:spChg chg="mod">
          <ac:chgData name="Guest User" userId="S::urn:spo:anon#2d0811e898979079e3a6ec9a9036881b50c07483a4ca03ad42b3c534af2c6157::" providerId="AD" clId="Web-{295BDEDC-DFD8-CE25-D599-050A729A5B55}" dt="2022-03-08T04:39:40.847" v="105" actId="20577"/>
          <ac:spMkLst>
            <pc:docMk/>
            <pc:sldMk cId="3270548145" sldId="1247"/>
            <ac:spMk id="2" creationId="{00000000-0000-0000-0000-000000000000}"/>
          </ac:spMkLst>
        </pc:spChg>
        <pc:spChg chg="mod">
          <ac:chgData name="Guest User" userId="S::urn:spo:anon#2d0811e898979079e3a6ec9a9036881b50c07483a4ca03ad42b3c534af2c6157::" providerId="AD" clId="Web-{295BDEDC-DFD8-CE25-D599-050A729A5B55}" dt="2022-03-08T04:38:56.847" v="96" actId="20577"/>
          <ac:spMkLst>
            <pc:docMk/>
            <pc:sldMk cId="3270548145" sldId="1247"/>
            <ac:spMk id="3" creationId="{00000000-0000-0000-0000-000000000000}"/>
          </ac:spMkLst>
        </pc:spChg>
        <pc:picChg chg="mod">
          <ac:chgData name="Guest User" userId="S::urn:spo:anon#2d0811e898979079e3a6ec9a9036881b50c07483a4ca03ad42b3c534af2c6157::" providerId="AD" clId="Web-{295BDEDC-DFD8-CE25-D599-050A729A5B55}" dt="2022-03-08T04:39:48.082" v="107" actId="14100"/>
          <ac:picMkLst>
            <pc:docMk/>
            <pc:sldMk cId="3270548145" sldId="1247"/>
            <ac:picMk id="7" creationId="{00000000-0000-0000-0000-000000000000}"/>
          </ac:picMkLst>
        </pc:picChg>
      </pc:sldChg>
      <pc:sldChg chg="modSp">
        <pc:chgData name="Guest User" userId="S::urn:spo:anon#2d0811e898979079e3a6ec9a9036881b50c07483a4ca03ad42b3c534af2c6157::" providerId="AD" clId="Web-{295BDEDC-DFD8-CE25-D599-050A729A5B55}" dt="2022-03-08T04:40:04.051" v="110" actId="14100"/>
        <pc:sldMkLst>
          <pc:docMk/>
          <pc:sldMk cId="240881432" sldId="1248"/>
        </pc:sldMkLst>
        <pc:spChg chg="mod">
          <ac:chgData name="Guest User" userId="S::urn:spo:anon#2d0811e898979079e3a6ec9a9036881b50c07483a4ca03ad42b3c534af2c6157::" providerId="AD" clId="Web-{295BDEDC-DFD8-CE25-D599-050A729A5B55}" dt="2022-03-08T04:40:04.051" v="110" actId="14100"/>
          <ac:spMkLst>
            <pc:docMk/>
            <pc:sldMk cId="240881432" sldId="1248"/>
            <ac:spMk id="8" creationId="{00000000-0000-0000-0000-000000000000}"/>
          </ac:spMkLst>
        </pc:spChg>
      </pc:sldChg>
      <pc:sldChg chg="modSp">
        <pc:chgData name="Guest User" userId="S::urn:spo:anon#2d0811e898979079e3a6ec9a9036881b50c07483a4ca03ad42b3c534af2c6157::" providerId="AD" clId="Web-{295BDEDC-DFD8-CE25-D599-050A729A5B55}" dt="2022-03-08T04:40:33.270" v="117" actId="1076"/>
        <pc:sldMkLst>
          <pc:docMk/>
          <pc:sldMk cId="3797262362" sldId="1250"/>
        </pc:sldMkLst>
        <pc:spChg chg="mod">
          <ac:chgData name="Guest User" userId="S::urn:spo:anon#2d0811e898979079e3a6ec9a9036881b50c07483a4ca03ad42b3c534af2c6157::" providerId="AD" clId="Web-{295BDEDC-DFD8-CE25-D599-050A729A5B55}" dt="2022-03-08T04:40:33.270" v="117" actId="1076"/>
          <ac:spMkLst>
            <pc:docMk/>
            <pc:sldMk cId="3797262362" sldId="1250"/>
            <ac:spMk id="2" creationId="{00000000-0000-0000-0000-000000000000}"/>
          </ac:spMkLst>
        </pc:spChg>
        <pc:spChg chg="mod">
          <ac:chgData name="Guest User" userId="S::urn:spo:anon#2d0811e898979079e3a6ec9a9036881b50c07483a4ca03ad42b3c534af2c6157::" providerId="AD" clId="Web-{295BDEDC-DFD8-CE25-D599-050A729A5B55}" dt="2022-03-08T04:40:25.988" v="116" actId="1076"/>
          <ac:spMkLst>
            <pc:docMk/>
            <pc:sldMk cId="3797262362" sldId="1250"/>
            <ac:spMk id="28675" creationId="{00000000-0000-0000-0000-000000000000}"/>
          </ac:spMkLst>
        </pc:spChg>
      </pc:sldChg>
      <pc:sldChg chg="modSp">
        <pc:chgData name="Guest User" userId="S::urn:spo:anon#2d0811e898979079e3a6ec9a9036881b50c07483a4ca03ad42b3c534af2c6157::" providerId="AD" clId="Web-{295BDEDC-DFD8-CE25-D599-050A729A5B55}" dt="2022-03-08T04:41:14.942" v="124" actId="1076"/>
        <pc:sldMkLst>
          <pc:docMk/>
          <pc:sldMk cId="120026051" sldId="1251"/>
        </pc:sldMkLst>
        <pc:spChg chg="mod">
          <ac:chgData name="Guest User" userId="S::urn:spo:anon#2d0811e898979079e3a6ec9a9036881b50c07483a4ca03ad42b3c534af2c6157::" providerId="AD" clId="Web-{295BDEDC-DFD8-CE25-D599-050A729A5B55}" dt="2022-03-08T04:41:14.942" v="124" actId="1076"/>
          <ac:spMkLst>
            <pc:docMk/>
            <pc:sldMk cId="120026051" sldId="1251"/>
            <ac:spMk id="2" creationId="{00000000-0000-0000-0000-000000000000}"/>
          </ac:spMkLst>
        </pc:spChg>
        <pc:spChg chg="mod">
          <ac:chgData name="Guest User" userId="S::urn:spo:anon#2d0811e898979079e3a6ec9a9036881b50c07483a4ca03ad42b3c534af2c6157::" providerId="AD" clId="Web-{295BDEDC-DFD8-CE25-D599-050A729A5B55}" dt="2022-03-08T04:41:08.129" v="123" actId="20577"/>
          <ac:spMkLst>
            <pc:docMk/>
            <pc:sldMk cId="120026051" sldId="1251"/>
            <ac:spMk id="3" creationId="{00000000-0000-0000-0000-000000000000}"/>
          </ac:spMkLst>
        </pc:spChg>
      </pc:sldChg>
      <pc:sldChg chg="modSp">
        <pc:chgData name="Guest User" userId="S::urn:spo:anon#2d0811e898979079e3a6ec9a9036881b50c07483a4ca03ad42b3c534af2c6157::" providerId="AD" clId="Web-{295BDEDC-DFD8-CE25-D599-050A729A5B55}" dt="2022-03-08T04:33:47.380" v="45" actId="14100"/>
        <pc:sldMkLst>
          <pc:docMk/>
          <pc:sldMk cId="1169676610" sldId="1264"/>
        </pc:sldMkLst>
        <pc:spChg chg="mod">
          <ac:chgData name="Guest User" userId="S::urn:spo:anon#2d0811e898979079e3a6ec9a9036881b50c07483a4ca03ad42b3c534af2c6157::" providerId="AD" clId="Web-{295BDEDC-DFD8-CE25-D599-050A729A5B55}" dt="2022-03-08T04:33:47.380" v="45" actId="14100"/>
          <ac:spMkLst>
            <pc:docMk/>
            <pc:sldMk cId="1169676610" sldId="1264"/>
            <ac:spMk id="3" creationId="{00000000-0000-0000-0000-000000000000}"/>
          </ac:spMkLst>
        </pc:spChg>
        <pc:picChg chg="mod">
          <ac:chgData name="Guest User" userId="S::urn:spo:anon#2d0811e898979079e3a6ec9a9036881b50c07483a4ca03ad42b3c534af2c6157::" providerId="AD" clId="Web-{295BDEDC-DFD8-CE25-D599-050A729A5B55}" dt="2022-03-08T04:33:41.927" v="44" actId="1076"/>
          <ac:picMkLst>
            <pc:docMk/>
            <pc:sldMk cId="1169676610" sldId="1264"/>
            <ac:picMk id="6" creationId="{00000000-0000-0000-0000-000000000000}"/>
          </ac:picMkLst>
        </pc:picChg>
      </pc:sldChg>
      <pc:sldChg chg="modSp">
        <pc:chgData name="Guest User" userId="S::urn:spo:anon#2d0811e898979079e3a6ec9a9036881b50c07483a4ca03ad42b3c534af2c6157::" providerId="AD" clId="Web-{295BDEDC-DFD8-CE25-D599-050A729A5B55}" dt="2022-03-08T04:34:14.590" v="50" actId="1076"/>
        <pc:sldMkLst>
          <pc:docMk/>
          <pc:sldMk cId="1911740232" sldId="1265"/>
        </pc:sldMkLst>
        <pc:spChg chg="mod">
          <ac:chgData name="Guest User" userId="S::urn:spo:anon#2d0811e898979079e3a6ec9a9036881b50c07483a4ca03ad42b3c534af2c6157::" providerId="AD" clId="Web-{295BDEDC-DFD8-CE25-D599-050A729A5B55}" dt="2022-03-08T04:34:14.590" v="50" actId="1076"/>
          <ac:spMkLst>
            <pc:docMk/>
            <pc:sldMk cId="1911740232" sldId="1265"/>
            <ac:spMk id="2" creationId="{00000000-0000-0000-0000-000000000000}"/>
          </ac:spMkLst>
        </pc:spChg>
        <pc:graphicFrameChg chg="mod">
          <ac:chgData name="Guest User" userId="S::urn:spo:anon#2d0811e898979079e3a6ec9a9036881b50c07483a4ca03ad42b3c534af2c6157::" providerId="AD" clId="Web-{295BDEDC-DFD8-CE25-D599-050A729A5B55}" dt="2022-03-08T04:34:07.933" v="49" actId="1076"/>
          <ac:graphicFrameMkLst>
            <pc:docMk/>
            <pc:sldMk cId="1911740232" sldId="1265"/>
            <ac:graphicFrameMk id="6" creationId="{00000000-0000-0000-0000-000000000000}"/>
          </ac:graphicFrameMkLst>
        </pc:graphicFrameChg>
      </pc:sldChg>
      <pc:sldChg chg="modSp">
        <pc:chgData name="Guest User" userId="S::urn:spo:anon#2d0811e898979079e3a6ec9a9036881b50c07483a4ca03ad42b3c534af2c6157::" providerId="AD" clId="Web-{295BDEDC-DFD8-CE25-D599-050A729A5B55}" dt="2022-03-08T04:32:30.864" v="31" actId="1076"/>
        <pc:sldMkLst>
          <pc:docMk/>
          <pc:sldMk cId="3993194149" sldId="1271"/>
        </pc:sldMkLst>
        <pc:spChg chg="mod">
          <ac:chgData name="Guest User" userId="S::urn:spo:anon#2d0811e898979079e3a6ec9a9036881b50c07483a4ca03ad42b3c534af2c6157::" providerId="AD" clId="Web-{295BDEDC-DFD8-CE25-D599-050A729A5B55}" dt="2022-03-08T04:32:30.864" v="31" actId="1076"/>
          <ac:spMkLst>
            <pc:docMk/>
            <pc:sldMk cId="3993194149" sldId="1271"/>
            <ac:spMk id="3" creationId="{00000000-0000-0000-0000-000000000000}"/>
          </ac:spMkLst>
        </pc:spChg>
        <pc:picChg chg="mod">
          <ac:chgData name="Guest User" userId="S::urn:spo:anon#2d0811e898979079e3a6ec9a9036881b50c07483a4ca03ad42b3c534af2c6157::" providerId="AD" clId="Web-{295BDEDC-DFD8-CE25-D599-050A729A5B55}" dt="2022-03-08T04:32:10.598" v="26" actId="1076"/>
          <ac:picMkLst>
            <pc:docMk/>
            <pc:sldMk cId="3993194149" sldId="1271"/>
            <ac:picMk id="4" creationId="{FC899F96-C217-48DB-BEF9-B5292B834B42}"/>
          </ac:picMkLst>
        </pc:picChg>
      </pc:sldChg>
      <pc:sldChg chg="modSp">
        <pc:chgData name="Guest User" userId="S::urn:spo:anon#2d0811e898979079e3a6ec9a9036881b50c07483a4ca03ad42b3c534af2c6157::" providerId="AD" clId="Web-{295BDEDC-DFD8-CE25-D599-050A729A5B55}" dt="2022-03-08T04:42:46.755" v="140" actId="14100"/>
        <pc:sldMkLst>
          <pc:docMk/>
          <pc:sldMk cId="1091320110" sldId="1273"/>
        </pc:sldMkLst>
        <pc:spChg chg="mod">
          <ac:chgData name="Guest User" userId="S::urn:spo:anon#2d0811e898979079e3a6ec9a9036881b50c07483a4ca03ad42b3c534af2c6157::" providerId="AD" clId="Web-{295BDEDC-DFD8-CE25-D599-050A729A5B55}" dt="2022-03-08T04:42:46.755" v="140" actId="14100"/>
          <ac:spMkLst>
            <pc:docMk/>
            <pc:sldMk cId="1091320110" sldId="1273"/>
            <ac:spMk id="5" creationId="{DA1293AC-AFC8-4A3C-BF2A-BACA36E394EA}"/>
          </ac:spMkLst>
        </pc:spChg>
        <pc:picChg chg="mod">
          <ac:chgData name="Guest User" userId="S::urn:spo:anon#2d0811e898979079e3a6ec9a9036881b50c07483a4ca03ad42b3c534af2c6157::" providerId="AD" clId="Web-{295BDEDC-DFD8-CE25-D599-050A729A5B55}" dt="2022-03-08T04:42:42.818" v="139" actId="1076"/>
          <ac:picMkLst>
            <pc:docMk/>
            <pc:sldMk cId="1091320110" sldId="1273"/>
            <ac:picMk id="6146" creationId="{61052AA5-B03A-4B4E-AB01-DA3BC2CCFA2C}"/>
          </ac:picMkLst>
        </pc:picChg>
      </pc:sldChg>
      <pc:sldChg chg="addSp delSp modSp">
        <pc:chgData name="Guest User" userId="S::urn:spo:anon#2d0811e898979079e3a6ec9a9036881b50c07483a4ca03ad42b3c534af2c6157::" providerId="AD" clId="Web-{295BDEDC-DFD8-CE25-D599-050A729A5B55}" dt="2022-03-08T04:42:16.599" v="137"/>
        <pc:sldMkLst>
          <pc:docMk/>
          <pc:sldMk cId="3072676088" sldId="1274"/>
        </pc:sldMkLst>
        <pc:spChg chg="add del">
          <ac:chgData name="Guest User" userId="S::urn:spo:anon#2d0811e898979079e3a6ec9a9036881b50c07483a4ca03ad42b3c534af2c6157::" providerId="AD" clId="Web-{295BDEDC-DFD8-CE25-D599-050A729A5B55}" dt="2022-03-08T04:42:16.599" v="137"/>
          <ac:spMkLst>
            <pc:docMk/>
            <pc:sldMk cId="3072676088" sldId="1274"/>
            <ac:spMk id="2" creationId="{38007ADB-6D65-4364-AA5F-0E7013322517}"/>
          </ac:spMkLst>
        </pc:spChg>
        <pc:spChg chg="mod">
          <ac:chgData name="Guest User" userId="S::urn:spo:anon#2d0811e898979079e3a6ec9a9036881b50c07483a4ca03ad42b3c534af2c6157::" providerId="AD" clId="Web-{295BDEDC-DFD8-CE25-D599-050A729A5B55}" dt="2022-03-08T04:42:08.755" v="135" actId="14100"/>
          <ac:spMkLst>
            <pc:docMk/>
            <pc:sldMk cId="3072676088" sldId="1274"/>
            <ac:spMk id="5" creationId="{DA1293AC-AFC8-4A3C-BF2A-BACA36E394EA}"/>
          </ac:spMkLst>
        </pc:spChg>
        <pc:picChg chg="mod">
          <ac:chgData name="Guest User" userId="S::urn:spo:anon#2d0811e898979079e3a6ec9a9036881b50c07483a4ca03ad42b3c534af2c6157::" providerId="AD" clId="Web-{295BDEDC-DFD8-CE25-D599-050A729A5B55}" dt="2022-03-08T04:41:44.427" v="130" actId="1076"/>
          <ac:picMkLst>
            <pc:docMk/>
            <pc:sldMk cId="3072676088" sldId="1274"/>
            <ac:picMk id="6146" creationId="{61052AA5-B03A-4B4E-AB01-DA3BC2CCFA2C}"/>
          </ac:picMkLst>
        </pc:picChg>
      </pc:sldChg>
      <pc:sldChg chg="modSp">
        <pc:chgData name="Guest User" userId="S::urn:spo:anon#2d0811e898979079e3a6ec9a9036881b50c07483a4ca03ad42b3c534af2c6157::" providerId="AD" clId="Web-{295BDEDC-DFD8-CE25-D599-050A729A5B55}" dt="2022-03-08T04:42:31.771" v="138" actId="14100"/>
        <pc:sldMkLst>
          <pc:docMk/>
          <pc:sldMk cId="1421134285" sldId="1278"/>
        </pc:sldMkLst>
        <pc:spChg chg="mod">
          <ac:chgData name="Guest User" userId="S::urn:spo:anon#2d0811e898979079e3a6ec9a9036881b50c07483a4ca03ad42b3c534af2c6157::" providerId="AD" clId="Web-{295BDEDC-DFD8-CE25-D599-050A729A5B55}" dt="2022-03-08T04:42:31.771" v="138" actId="14100"/>
          <ac:spMkLst>
            <pc:docMk/>
            <pc:sldMk cId="1421134285" sldId="1278"/>
            <ac:spMk id="3" creationId="{A10E770B-07CC-4C94-99C9-F690C2B45F74}"/>
          </ac:spMkLst>
        </pc:spChg>
      </pc:sldChg>
      <pc:sldChg chg="delSp modSp">
        <pc:chgData name="Guest User" userId="S::urn:spo:anon#2d0811e898979079e3a6ec9a9036881b50c07483a4ca03ad42b3c534af2c6157::" providerId="AD" clId="Web-{295BDEDC-DFD8-CE25-D599-050A729A5B55}" dt="2022-03-08T04:31:31.004" v="24"/>
        <pc:sldMkLst>
          <pc:docMk/>
          <pc:sldMk cId="2511203533" sldId="1282"/>
        </pc:sldMkLst>
        <pc:spChg chg="mod">
          <ac:chgData name="Guest User" userId="S::urn:spo:anon#2d0811e898979079e3a6ec9a9036881b50c07483a4ca03ad42b3c534af2c6157::" providerId="AD" clId="Web-{295BDEDC-DFD8-CE25-D599-050A729A5B55}" dt="2022-03-08T04:31:31.004" v="24"/>
          <ac:spMkLst>
            <pc:docMk/>
            <pc:sldMk cId="2511203533" sldId="1282"/>
            <ac:spMk id="2" creationId="{70F50732-687E-4547-B595-A0CA58B6DE01}"/>
          </ac:spMkLst>
        </pc:spChg>
        <pc:spChg chg="del mod">
          <ac:chgData name="Guest User" userId="S::urn:spo:anon#2d0811e898979079e3a6ec9a9036881b50c07483a4ca03ad42b3c534af2c6157::" providerId="AD" clId="Web-{295BDEDC-DFD8-CE25-D599-050A729A5B55}" dt="2022-03-08T04:31:15.988" v="20"/>
          <ac:spMkLst>
            <pc:docMk/>
            <pc:sldMk cId="2511203533" sldId="1282"/>
            <ac:spMk id="3" creationId="{A13229D2-576B-42FA-8963-25B90D837F38}"/>
          </ac:spMkLst>
        </pc:spChg>
      </pc:sldChg>
      <pc:sldChg chg="modSp">
        <pc:chgData name="Guest User" userId="S::urn:spo:anon#2d0811e898979079e3a6ec9a9036881b50c07483a4ca03ad42b3c534af2c6157::" providerId="AD" clId="Web-{295BDEDC-DFD8-CE25-D599-050A729A5B55}" dt="2022-03-08T04:43:02.365" v="142" actId="1076"/>
        <pc:sldMkLst>
          <pc:docMk/>
          <pc:sldMk cId="2914401409" sldId="1285"/>
        </pc:sldMkLst>
        <pc:spChg chg="mod">
          <ac:chgData name="Guest User" userId="S::urn:spo:anon#2d0811e898979079e3a6ec9a9036881b50c07483a4ca03ad42b3c534af2c6157::" providerId="AD" clId="Web-{295BDEDC-DFD8-CE25-D599-050A729A5B55}" dt="2022-03-08T04:43:02.365" v="142" actId="1076"/>
          <ac:spMkLst>
            <pc:docMk/>
            <pc:sldMk cId="2914401409" sldId="1285"/>
            <ac:spMk id="2" creationId="{DC1E677B-0385-4645-9FCB-64B21DFD912A}"/>
          </ac:spMkLst>
        </pc:spChg>
        <pc:spChg chg="mod">
          <ac:chgData name="Guest User" userId="S::urn:spo:anon#2d0811e898979079e3a6ec9a9036881b50c07483a4ca03ad42b3c534af2c6157::" providerId="AD" clId="Web-{295BDEDC-DFD8-CE25-D599-050A729A5B55}" dt="2022-03-08T04:42:58.255" v="141" actId="14100"/>
          <ac:spMkLst>
            <pc:docMk/>
            <pc:sldMk cId="2914401409" sldId="1285"/>
            <ac:spMk id="3" creationId="{88494F6C-6EC1-46C6-A27B-415CDCEEC23D}"/>
          </ac:spMkLst>
        </pc:spChg>
      </pc:sldChg>
    </pc:docChg>
  </pc:docChgLst>
  <pc:docChgLst>
    <pc:chgData name="Guest User" userId="S::urn:spo:anon#701c719389ca1da9523e007a658960a25f6d148929373ee3e3f4e8b1cc7a2eba::" providerId="AD" clId="Web-{69A8ADD9-42A8-2110-FE89-4D3C47A8B762}"/>
    <pc:docChg chg="modSld">
      <pc:chgData name="Guest User" userId="S::urn:spo:anon#701c719389ca1da9523e007a658960a25f6d148929373ee3e3f4e8b1cc7a2eba::" providerId="AD" clId="Web-{69A8ADD9-42A8-2110-FE89-4D3C47A8B762}" dt="2022-12-06T22:32:14.740" v="42" actId="20577"/>
      <pc:docMkLst>
        <pc:docMk/>
      </pc:docMkLst>
      <pc:sldChg chg="modSp">
        <pc:chgData name="Guest User" userId="S::urn:spo:anon#701c719389ca1da9523e007a658960a25f6d148929373ee3e3f4e8b1cc7a2eba::" providerId="AD" clId="Web-{69A8ADD9-42A8-2110-FE89-4D3C47A8B762}" dt="2022-12-06T22:32:14.740" v="42" actId="20577"/>
        <pc:sldMkLst>
          <pc:docMk/>
          <pc:sldMk cId="1108014053" sldId="1376"/>
        </pc:sldMkLst>
        <pc:spChg chg="mod">
          <ac:chgData name="Guest User" userId="S::urn:spo:anon#701c719389ca1da9523e007a658960a25f6d148929373ee3e3f4e8b1cc7a2eba::" providerId="AD" clId="Web-{69A8ADD9-42A8-2110-FE89-4D3C47A8B762}" dt="2022-12-06T22:32:14.740" v="42" actId="20577"/>
          <ac:spMkLst>
            <pc:docMk/>
            <pc:sldMk cId="1108014053" sldId="1376"/>
            <ac:spMk id="3" creationId="{00000000-0000-0000-0000-000000000000}"/>
          </ac:spMkLst>
        </pc:spChg>
      </pc:sldChg>
    </pc:docChg>
  </pc:docChgLst>
  <pc:docChgLst>
    <pc:chgData name="Guest User" userId="S::urn:spo:anon#2d0811e898979079e3a6ec9a9036881b50c07483a4ca03ad42b3c534af2c6157::" providerId="AD" clId="Web-{6FC35ACC-4F69-B8D4-B1F7-945EDD5E226F}"/>
    <pc:docChg chg="addSld modSld sldOrd">
      <pc:chgData name="Guest User" userId="S::urn:spo:anon#2d0811e898979079e3a6ec9a9036881b50c07483a4ca03ad42b3c534af2c6157::" providerId="AD" clId="Web-{6FC35ACC-4F69-B8D4-B1F7-945EDD5E226F}" dt="2022-03-07T21:18:04.252" v="17"/>
      <pc:docMkLst>
        <pc:docMk/>
      </pc:docMkLst>
      <pc:sldChg chg="modSp">
        <pc:chgData name="Guest User" userId="S::urn:spo:anon#2d0811e898979079e3a6ec9a9036881b50c07483a4ca03ad42b3c534af2c6157::" providerId="AD" clId="Web-{6FC35ACC-4F69-B8D4-B1F7-945EDD5E226F}" dt="2022-03-07T21:14:03.859" v="10" actId="20577"/>
        <pc:sldMkLst>
          <pc:docMk/>
          <pc:sldMk cId="1091320110" sldId="1273"/>
        </pc:sldMkLst>
        <pc:spChg chg="mod">
          <ac:chgData name="Guest User" userId="S::urn:spo:anon#2d0811e898979079e3a6ec9a9036881b50c07483a4ca03ad42b3c534af2c6157::" providerId="AD" clId="Web-{6FC35ACC-4F69-B8D4-B1F7-945EDD5E226F}" dt="2022-03-07T21:14:03.859" v="10" actId="20577"/>
          <ac:spMkLst>
            <pc:docMk/>
            <pc:sldMk cId="1091320110" sldId="1273"/>
            <ac:spMk id="5" creationId="{DA1293AC-AFC8-4A3C-BF2A-BACA36E394EA}"/>
          </ac:spMkLst>
        </pc:spChg>
      </pc:sldChg>
      <pc:sldChg chg="modSp">
        <pc:chgData name="Guest User" userId="S::urn:spo:anon#2d0811e898979079e3a6ec9a9036881b50c07483a4ca03ad42b3c534af2c6157::" providerId="AD" clId="Web-{6FC35ACC-4F69-B8D4-B1F7-945EDD5E226F}" dt="2022-03-07T21:11:10.700" v="9" actId="1076"/>
        <pc:sldMkLst>
          <pc:docMk/>
          <pc:sldMk cId="1421134285" sldId="1278"/>
        </pc:sldMkLst>
        <pc:spChg chg="mod">
          <ac:chgData name="Guest User" userId="S::urn:spo:anon#2d0811e898979079e3a6ec9a9036881b50c07483a4ca03ad42b3c534af2c6157::" providerId="AD" clId="Web-{6FC35ACC-4F69-B8D4-B1F7-945EDD5E226F}" dt="2022-03-07T21:11:10.700" v="9" actId="1076"/>
          <ac:spMkLst>
            <pc:docMk/>
            <pc:sldMk cId="1421134285" sldId="1278"/>
            <ac:spMk id="2" creationId="{4E5F634D-142A-4B52-B85C-2C494BD67E40}"/>
          </ac:spMkLst>
        </pc:spChg>
        <pc:spChg chg="mod">
          <ac:chgData name="Guest User" userId="S::urn:spo:anon#2d0811e898979079e3a6ec9a9036881b50c07483a4ca03ad42b3c534af2c6157::" providerId="AD" clId="Web-{6FC35ACC-4F69-B8D4-B1F7-945EDD5E226F}" dt="2022-03-07T21:10:57.544" v="6" actId="14100"/>
          <ac:spMkLst>
            <pc:docMk/>
            <pc:sldMk cId="1421134285" sldId="1278"/>
            <ac:spMk id="3" creationId="{A10E770B-07CC-4C94-99C9-F690C2B45F74}"/>
          </ac:spMkLst>
        </pc:spChg>
      </pc:sldChg>
      <pc:sldChg chg="modSp ord">
        <pc:chgData name="Guest User" userId="S::urn:spo:anon#2d0811e898979079e3a6ec9a9036881b50c07483a4ca03ad42b3c534af2c6157::" providerId="AD" clId="Web-{6FC35ACC-4F69-B8D4-B1F7-945EDD5E226F}" dt="2022-03-07T21:18:04.252" v="17"/>
        <pc:sldMkLst>
          <pc:docMk/>
          <pc:sldMk cId="808997766" sldId="1279"/>
        </pc:sldMkLst>
        <pc:spChg chg="mod">
          <ac:chgData name="Guest User" userId="S::urn:spo:anon#2d0811e898979079e3a6ec9a9036881b50c07483a4ca03ad42b3c534af2c6157::" providerId="AD" clId="Web-{6FC35ACC-4F69-B8D4-B1F7-945EDD5E226F}" dt="2022-03-07T21:16:41.720" v="15" actId="14100"/>
          <ac:spMkLst>
            <pc:docMk/>
            <pc:sldMk cId="808997766" sldId="1279"/>
            <ac:spMk id="2" creationId="{7E681E87-5E3C-4CDE-99D5-2EDFD44052BC}"/>
          </ac:spMkLst>
        </pc:spChg>
        <pc:spChg chg="mod">
          <ac:chgData name="Guest User" userId="S::urn:spo:anon#2d0811e898979079e3a6ec9a9036881b50c07483a4ca03ad42b3c534af2c6157::" providerId="AD" clId="Web-{6FC35ACC-4F69-B8D4-B1F7-945EDD5E226F}" dt="2022-03-07T21:16:33.939" v="13" actId="14100"/>
          <ac:spMkLst>
            <pc:docMk/>
            <pc:sldMk cId="808997766" sldId="1279"/>
            <ac:spMk id="3" creationId="{1626D2E9-5AF5-4D05-98DA-57F795A8AE70}"/>
          </ac:spMkLst>
        </pc:spChg>
        <pc:picChg chg="mod">
          <ac:chgData name="Guest User" userId="S::urn:spo:anon#2d0811e898979079e3a6ec9a9036881b50c07483a4ca03ad42b3c534af2c6157::" providerId="AD" clId="Web-{6FC35ACC-4F69-B8D4-B1F7-945EDD5E226F}" dt="2022-03-07T21:16:23.595" v="11" actId="1076"/>
          <ac:picMkLst>
            <pc:docMk/>
            <pc:sldMk cId="808997766" sldId="1279"/>
            <ac:picMk id="10242" creationId="{BE559CB4-CC0C-4E57-A306-6AF5B8BE73EB}"/>
          </ac:picMkLst>
        </pc:picChg>
      </pc:sldChg>
      <pc:sldChg chg="add replId">
        <pc:chgData name="Guest User" userId="S::urn:spo:anon#2d0811e898979079e3a6ec9a9036881b50c07483a4ca03ad42b3c534af2c6157::" providerId="AD" clId="Web-{6FC35ACC-4F69-B8D4-B1F7-945EDD5E226F}" dt="2022-03-07T21:17:51.580" v="16"/>
        <pc:sldMkLst>
          <pc:docMk/>
          <pc:sldMk cId="2914401409" sldId="1285"/>
        </pc:sldMkLst>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Guest User" userId="S::urn:spo:anon#701c719389ca1da9523e007a658960a25f6d148929373ee3e3f4e8b1cc7a2eba::" providerId="AD" clId="Web-{C02AF83D-FC76-53AF-EB67-DF4282DA34E7}"/>
    <pc:docChg chg="modSld">
      <pc:chgData name="Guest User" userId="S::urn:spo:anon#701c719389ca1da9523e007a658960a25f6d148929373ee3e3f4e8b1cc7a2eba::" providerId="AD" clId="Web-{C02AF83D-FC76-53AF-EB67-DF4282DA34E7}" dt="2022-11-21T20:57:22.243" v="155"/>
      <pc:docMkLst>
        <pc:docMk/>
      </pc:docMkLst>
      <pc:sldChg chg="modNotes">
        <pc:chgData name="Guest User" userId="S::urn:spo:anon#701c719389ca1da9523e007a658960a25f6d148929373ee3e3f4e8b1cc7a2eba::" providerId="AD" clId="Web-{C02AF83D-FC76-53AF-EB67-DF4282DA34E7}" dt="2022-11-21T20:47:31.774" v="2"/>
        <pc:sldMkLst>
          <pc:docMk/>
          <pc:sldMk cId="2909103967" sldId="1167"/>
        </pc:sldMkLst>
      </pc:sldChg>
      <pc:sldChg chg="modNotes">
        <pc:chgData name="Guest User" userId="S::urn:spo:anon#701c719389ca1da9523e007a658960a25f6d148929373ee3e3f4e8b1cc7a2eba::" providerId="AD" clId="Web-{C02AF83D-FC76-53AF-EB67-DF4282DA34E7}" dt="2022-11-21T20:47:34.774" v="3"/>
        <pc:sldMkLst>
          <pc:docMk/>
          <pc:sldMk cId="3363888309" sldId="1173"/>
        </pc:sldMkLst>
      </pc:sldChg>
      <pc:sldChg chg="modNotes">
        <pc:chgData name="Guest User" userId="S::urn:spo:anon#701c719389ca1da9523e007a658960a25f6d148929373ee3e3f4e8b1cc7a2eba::" providerId="AD" clId="Web-{C02AF83D-FC76-53AF-EB67-DF4282DA34E7}" dt="2022-11-21T20:49:09.073" v="5"/>
        <pc:sldMkLst>
          <pc:docMk/>
          <pc:sldMk cId="3863710315" sldId="1174"/>
        </pc:sldMkLst>
      </pc:sldChg>
      <pc:sldChg chg="modNotes">
        <pc:chgData name="Guest User" userId="S::urn:spo:anon#701c719389ca1da9523e007a658960a25f6d148929373ee3e3f4e8b1cc7a2eba::" providerId="AD" clId="Web-{C02AF83D-FC76-53AF-EB67-DF4282DA34E7}" dt="2022-11-21T20:56:56.540" v="151"/>
        <pc:sldMkLst>
          <pc:docMk/>
          <pc:sldMk cId="1857470288" sldId="1180"/>
        </pc:sldMkLst>
      </pc:sldChg>
      <pc:sldChg chg="modNotes">
        <pc:chgData name="Guest User" userId="S::urn:spo:anon#701c719389ca1da9523e007a658960a25f6d148929373ee3e3f4e8b1cc7a2eba::" providerId="AD" clId="Web-{C02AF83D-FC76-53AF-EB67-DF4282DA34E7}" dt="2022-11-21T20:50:47.873" v="28"/>
        <pc:sldMkLst>
          <pc:docMk/>
          <pc:sldMk cId="3647588481" sldId="1286"/>
        </pc:sldMkLst>
      </pc:sldChg>
      <pc:sldChg chg="modNotes">
        <pc:chgData name="Guest User" userId="S::urn:spo:anon#701c719389ca1da9523e007a658960a25f6d148929373ee3e3f4e8b1cc7a2eba::" providerId="AD" clId="Web-{C02AF83D-FC76-53AF-EB67-DF4282DA34E7}" dt="2022-11-21T20:51:01.873" v="35"/>
        <pc:sldMkLst>
          <pc:docMk/>
          <pc:sldMk cId="2955467468" sldId="1288"/>
        </pc:sldMkLst>
      </pc:sldChg>
      <pc:sldChg chg="modNotes">
        <pc:chgData name="Guest User" userId="S::urn:spo:anon#701c719389ca1da9523e007a658960a25f6d148929373ee3e3f4e8b1cc7a2eba::" providerId="AD" clId="Web-{C02AF83D-FC76-53AF-EB67-DF4282DA34E7}" dt="2022-11-21T20:51:33.046" v="42"/>
        <pc:sldMkLst>
          <pc:docMk/>
          <pc:sldMk cId="59204260" sldId="1292"/>
        </pc:sldMkLst>
      </pc:sldChg>
      <pc:sldChg chg="modNotes">
        <pc:chgData name="Guest User" userId="S::urn:spo:anon#701c719389ca1da9523e007a658960a25f6d148929373ee3e3f4e8b1cc7a2eba::" providerId="AD" clId="Web-{C02AF83D-FC76-53AF-EB67-DF4282DA34E7}" dt="2022-11-21T20:52:11.063" v="51"/>
        <pc:sldMkLst>
          <pc:docMk/>
          <pc:sldMk cId="4117186477" sldId="1293"/>
        </pc:sldMkLst>
      </pc:sldChg>
      <pc:sldChg chg="modNotes">
        <pc:chgData name="Guest User" userId="S::urn:spo:anon#701c719389ca1da9523e007a658960a25f6d148929373ee3e3f4e8b1cc7a2eba::" providerId="AD" clId="Web-{C02AF83D-FC76-53AF-EB67-DF4282DA34E7}" dt="2022-11-21T20:54:21.598" v="88"/>
        <pc:sldMkLst>
          <pc:docMk/>
          <pc:sldMk cId="2993009375" sldId="1301"/>
        </pc:sldMkLst>
      </pc:sldChg>
      <pc:sldChg chg="modNotes">
        <pc:chgData name="Guest User" userId="S::urn:spo:anon#701c719389ca1da9523e007a658960a25f6d148929373ee3e3f4e8b1cc7a2eba::" providerId="AD" clId="Web-{C02AF83D-FC76-53AF-EB67-DF4282DA34E7}" dt="2022-11-21T20:53:14.533" v="66"/>
        <pc:sldMkLst>
          <pc:docMk/>
          <pc:sldMk cId="3573820150" sldId="1302"/>
        </pc:sldMkLst>
      </pc:sldChg>
      <pc:sldChg chg="modNotes">
        <pc:chgData name="Guest User" userId="S::urn:spo:anon#701c719389ca1da9523e007a658960a25f6d148929373ee3e3f4e8b1cc7a2eba::" providerId="AD" clId="Web-{C02AF83D-FC76-53AF-EB67-DF4282DA34E7}" dt="2022-11-21T20:54:25.957" v="92"/>
        <pc:sldMkLst>
          <pc:docMk/>
          <pc:sldMk cId="602948795" sldId="1304"/>
        </pc:sldMkLst>
      </pc:sldChg>
      <pc:sldChg chg="modNotes">
        <pc:chgData name="Guest User" userId="S::urn:spo:anon#701c719389ca1da9523e007a658960a25f6d148929373ee3e3f4e8b1cc7a2eba::" providerId="AD" clId="Web-{C02AF83D-FC76-53AF-EB67-DF4282DA34E7}" dt="2022-11-21T20:55:37.756" v="132"/>
        <pc:sldMkLst>
          <pc:docMk/>
          <pc:sldMk cId="3968629906" sldId="1310"/>
        </pc:sldMkLst>
      </pc:sldChg>
      <pc:sldChg chg="modNotes">
        <pc:chgData name="Guest User" userId="S::urn:spo:anon#701c719389ca1da9523e007a658960a25f6d148929373ee3e3f4e8b1cc7a2eba::" providerId="AD" clId="Web-{C02AF83D-FC76-53AF-EB67-DF4282DA34E7}" dt="2022-11-21T20:54:32.192" v="96"/>
        <pc:sldMkLst>
          <pc:docMk/>
          <pc:sldMk cId="3366039985" sldId="1313"/>
        </pc:sldMkLst>
      </pc:sldChg>
      <pc:sldChg chg="modNotes">
        <pc:chgData name="Guest User" userId="S::urn:spo:anon#701c719389ca1da9523e007a658960a25f6d148929373ee3e3f4e8b1cc7a2eba::" providerId="AD" clId="Web-{C02AF83D-FC76-53AF-EB67-DF4282DA34E7}" dt="2022-11-21T20:55:42.913" v="136"/>
        <pc:sldMkLst>
          <pc:docMk/>
          <pc:sldMk cId="4115040205" sldId="1319"/>
        </pc:sldMkLst>
      </pc:sldChg>
      <pc:sldChg chg="modNotes">
        <pc:chgData name="Guest User" userId="S::urn:spo:anon#701c719389ca1da9523e007a658960a25f6d148929373ee3e3f4e8b1cc7a2eba::" providerId="AD" clId="Web-{C02AF83D-FC76-53AF-EB67-DF4282DA34E7}" dt="2022-11-21T20:55:45.022" v="138"/>
        <pc:sldMkLst>
          <pc:docMk/>
          <pc:sldMk cId="3404339048" sldId="1326"/>
        </pc:sldMkLst>
      </pc:sldChg>
      <pc:sldChg chg="modNotes">
        <pc:chgData name="Guest User" userId="S::urn:spo:anon#701c719389ca1da9523e007a658960a25f6d148929373ee3e3f4e8b1cc7a2eba::" providerId="AD" clId="Web-{C02AF83D-FC76-53AF-EB67-DF4282DA34E7}" dt="2022-11-21T20:56:10.210" v="140"/>
        <pc:sldMkLst>
          <pc:docMk/>
          <pc:sldMk cId="4215347185" sldId="1357"/>
        </pc:sldMkLst>
      </pc:sldChg>
      <pc:sldChg chg="modNotes">
        <pc:chgData name="Guest User" userId="S::urn:spo:anon#701c719389ca1da9523e007a658960a25f6d148929373ee3e3f4e8b1cc7a2eba::" providerId="AD" clId="Web-{C02AF83D-FC76-53AF-EB67-DF4282DA34E7}" dt="2022-11-21T20:50:23.607" v="24"/>
        <pc:sldMkLst>
          <pc:docMk/>
          <pc:sldMk cId="2802916640" sldId="1361"/>
        </pc:sldMkLst>
      </pc:sldChg>
      <pc:sldChg chg="modNotes">
        <pc:chgData name="Guest User" userId="S::urn:spo:anon#701c719389ca1da9523e007a658960a25f6d148929373ee3e3f4e8b1cc7a2eba::" providerId="AD" clId="Web-{C02AF83D-FC76-53AF-EB67-DF4282DA34E7}" dt="2022-11-21T20:54:39.567" v="99"/>
        <pc:sldMkLst>
          <pc:docMk/>
          <pc:sldMk cId="65369430" sldId="1365"/>
        </pc:sldMkLst>
      </pc:sldChg>
      <pc:sldChg chg="modNotes">
        <pc:chgData name="Guest User" userId="S::urn:spo:anon#701c719389ca1da9523e007a658960a25f6d148929373ee3e3f4e8b1cc7a2eba::" providerId="AD" clId="Web-{C02AF83D-FC76-53AF-EB67-DF4282DA34E7}" dt="2022-11-21T20:55:01.974" v="115"/>
        <pc:sldMkLst>
          <pc:docMk/>
          <pc:sldMk cId="1356968492" sldId="1367"/>
        </pc:sldMkLst>
      </pc:sldChg>
      <pc:sldChg chg="modNotes">
        <pc:chgData name="Guest User" userId="S::urn:spo:anon#701c719389ca1da9523e007a658960a25f6d148929373ee3e3f4e8b1cc7a2eba::" providerId="AD" clId="Web-{C02AF83D-FC76-53AF-EB67-DF4282DA34E7}" dt="2022-11-21T20:55:07.286" v="120"/>
        <pc:sldMkLst>
          <pc:docMk/>
          <pc:sldMk cId="3552536609" sldId="1368"/>
        </pc:sldMkLst>
      </pc:sldChg>
      <pc:sldChg chg="modNotes">
        <pc:chgData name="Guest User" userId="S::urn:spo:anon#701c719389ca1da9523e007a658960a25f6d148929373ee3e3f4e8b1cc7a2eba::" providerId="AD" clId="Web-{C02AF83D-FC76-53AF-EB67-DF4282DA34E7}" dt="2022-11-21T20:55:35.240" v="131"/>
        <pc:sldMkLst>
          <pc:docMk/>
          <pc:sldMk cId="3654692246" sldId="1369"/>
        </pc:sldMkLst>
      </pc:sldChg>
      <pc:sldChg chg="modNotes">
        <pc:chgData name="Guest User" userId="S::urn:spo:anon#701c719389ca1da9523e007a658960a25f6d148929373ee3e3f4e8b1cc7a2eba::" providerId="AD" clId="Web-{C02AF83D-FC76-53AF-EB67-DF4282DA34E7}" dt="2022-11-21T20:54:54.489" v="106"/>
        <pc:sldMkLst>
          <pc:docMk/>
          <pc:sldMk cId="1108014053" sldId="1376"/>
        </pc:sldMkLst>
      </pc:sldChg>
      <pc:sldChg chg="modNotes">
        <pc:chgData name="Guest User" userId="S::urn:spo:anon#701c719389ca1da9523e007a658960a25f6d148929373ee3e3f4e8b1cc7a2eba::" providerId="AD" clId="Web-{C02AF83D-FC76-53AF-EB67-DF4282DA34E7}" dt="2022-11-21T20:54:50.052" v="103"/>
        <pc:sldMkLst>
          <pc:docMk/>
          <pc:sldMk cId="3344691727" sldId="1377"/>
        </pc:sldMkLst>
      </pc:sldChg>
      <pc:sldChg chg="modNotes">
        <pc:chgData name="Guest User" userId="S::urn:spo:anon#701c719389ca1da9523e007a658960a25f6d148929373ee3e3f4e8b1cc7a2eba::" providerId="AD" clId="Web-{C02AF83D-FC76-53AF-EB67-DF4282DA34E7}" dt="2022-11-21T20:55:24.599" v="127"/>
        <pc:sldMkLst>
          <pc:docMk/>
          <pc:sldMk cId="1142310402" sldId="1378"/>
        </pc:sldMkLst>
      </pc:sldChg>
      <pc:sldChg chg="modNotes">
        <pc:chgData name="Guest User" userId="S::urn:spo:anon#701c719389ca1da9523e007a658960a25f6d148929373ee3e3f4e8b1cc7a2eba::" providerId="AD" clId="Web-{C02AF83D-FC76-53AF-EB67-DF4282DA34E7}" dt="2022-11-21T20:51:38.765" v="45"/>
        <pc:sldMkLst>
          <pc:docMk/>
          <pc:sldMk cId="1881620779" sldId="1379"/>
        </pc:sldMkLst>
      </pc:sldChg>
      <pc:sldChg chg="modNotes">
        <pc:chgData name="Guest User" userId="S::urn:spo:anon#701c719389ca1da9523e007a658960a25f6d148929373ee3e3f4e8b1cc7a2eba::" providerId="AD" clId="Web-{C02AF83D-FC76-53AF-EB67-DF4282DA34E7}" dt="2022-11-21T20:51:45.171" v="46"/>
        <pc:sldMkLst>
          <pc:docMk/>
          <pc:sldMk cId="596069221" sldId="1380"/>
        </pc:sldMkLst>
      </pc:sldChg>
      <pc:sldChg chg="modNotes">
        <pc:chgData name="Guest User" userId="S::urn:spo:anon#701c719389ca1da9523e007a658960a25f6d148929373ee3e3f4e8b1cc7a2eba::" providerId="AD" clId="Web-{C02AF83D-FC76-53AF-EB67-DF4282DA34E7}" dt="2022-11-21T20:51:35.452" v="44"/>
        <pc:sldMkLst>
          <pc:docMk/>
          <pc:sldMk cId="4214461934" sldId="1381"/>
        </pc:sldMkLst>
      </pc:sldChg>
      <pc:sldChg chg="modNotes">
        <pc:chgData name="Guest User" userId="S::urn:spo:anon#701c719389ca1da9523e007a658960a25f6d148929373ee3e3f4e8b1cc7a2eba::" providerId="AD" clId="Web-{C02AF83D-FC76-53AF-EB67-DF4282DA34E7}" dt="2022-11-21T20:51:29.343" v="41"/>
        <pc:sldMkLst>
          <pc:docMk/>
          <pc:sldMk cId="1978969409" sldId="1382"/>
        </pc:sldMkLst>
      </pc:sldChg>
      <pc:sldChg chg="modNotes">
        <pc:chgData name="Guest User" userId="S::urn:spo:anon#701c719389ca1da9523e007a658960a25f6d148929373ee3e3f4e8b1cc7a2eba::" providerId="AD" clId="Web-{C02AF83D-FC76-53AF-EB67-DF4282DA34E7}" dt="2022-11-21T20:56:12.741" v="141"/>
        <pc:sldMkLst>
          <pc:docMk/>
          <pc:sldMk cId="767732533" sldId="1384"/>
        </pc:sldMkLst>
      </pc:sldChg>
      <pc:sldChg chg="modNotes">
        <pc:chgData name="Guest User" userId="S::urn:spo:anon#701c719389ca1da9523e007a658960a25f6d148929373ee3e3f4e8b1cc7a2eba::" providerId="AD" clId="Web-{C02AF83D-FC76-53AF-EB67-DF4282DA34E7}" dt="2022-11-21T20:55:40.756" v="134"/>
        <pc:sldMkLst>
          <pc:docMk/>
          <pc:sldMk cId="2252272063" sldId="1385"/>
        </pc:sldMkLst>
      </pc:sldChg>
      <pc:sldChg chg="modNotes">
        <pc:chgData name="Guest User" userId="S::urn:spo:anon#701c719389ca1da9523e007a658960a25f6d148929373ee3e3f4e8b1cc7a2eba::" providerId="AD" clId="Web-{C02AF83D-FC76-53AF-EB67-DF4282DA34E7}" dt="2022-11-21T20:56:54.415" v="149"/>
        <pc:sldMkLst>
          <pc:docMk/>
          <pc:sldMk cId="611254108" sldId="1387"/>
        </pc:sldMkLst>
      </pc:sldChg>
      <pc:sldChg chg="modNotes">
        <pc:chgData name="Guest User" userId="S::urn:spo:anon#701c719389ca1da9523e007a658960a25f6d148929373ee3e3f4e8b1cc7a2eba::" providerId="AD" clId="Web-{C02AF83D-FC76-53AF-EB67-DF4282DA34E7}" dt="2022-11-21T20:52:47.751" v="62"/>
        <pc:sldMkLst>
          <pc:docMk/>
          <pc:sldMk cId="2836398302" sldId="1392"/>
        </pc:sldMkLst>
      </pc:sldChg>
      <pc:sldChg chg="modSp modNotes">
        <pc:chgData name="Guest User" userId="S::urn:spo:anon#701c719389ca1da9523e007a658960a25f6d148929373ee3e3f4e8b1cc7a2eba::" providerId="AD" clId="Web-{C02AF83D-FC76-53AF-EB67-DF4282DA34E7}" dt="2022-11-21T20:52:38.939" v="60"/>
        <pc:sldMkLst>
          <pc:docMk/>
          <pc:sldMk cId="327775746" sldId="1394"/>
        </pc:sldMkLst>
        <pc:spChg chg="mod">
          <ac:chgData name="Guest User" userId="S::urn:spo:anon#701c719389ca1da9523e007a658960a25f6d148929373ee3e3f4e8b1cc7a2eba::" providerId="AD" clId="Web-{C02AF83D-FC76-53AF-EB67-DF4282DA34E7}" dt="2022-11-21T20:52:35.782" v="58" actId="20577"/>
          <ac:spMkLst>
            <pc:docMk/>
            <pc:sldMk cId="327775746" sldId="1394"/>
            <ac:spMk id="2" creationId="{00000000-0000-0000-0000-000000000000}"/>
          </ac:spMkLst>
        </pc:spChg>
      </pc:sldChg>
      <pc:sldChg chg="modNotes">
        <pc:chgData name="Guest User" userId="S::urn:spo:anon#701c719389ca1da9523e007a658960a25f6d148929373ee3e3f4e8b1cc7a2eba::" providerId="AD" clId="Web-{C02AF83D-FC76-53AF-EB67-DF4282DA34E7}" dt="2022-11-21T20:54:16.863" v="86"/>
        <pc:sldMkLst>
          <pc:docMk/>
          <pc:sldMk cId="3686457149" sldId="1396"/>
        </pc:sldMkLst>
      </pc:sldChg>
      <pc:sldChg chg="modNotes">
        <pc:chgData name="Guest User" userId="S::urn:spo:anon#701c719389ca1da9523e007a658960a25f6d148929373ee3e3f4e8b1cc7a2eba::" providerId="AD" clId="Web-{C02AF83D-FC76-53AF-EB67-DF4282DA34E7}" dt="2022-11-21T20:55:19.693" v="124"/>
        <pc:sldMkLst>
          <pc:docMk/>
          <pc:sldMk cId="3371558962" sldId="1397"/>
        </pc:sldMkLst>
      </pc:sldChg>
      <pc:sldChg chg="modNotes">
        <pc:chgData name="Guest User" userId="S::urn:spo:anon#701c719389ca1da9523e007a658960a25f6d148929373ee3e3f4e8b1cc7a2eba::" providerId="AD" clId="Web-{C02AF83D-FC76-53AF-EB67-DF4282DA34E7}" dt="2022-11-21T20:54:44.520" v="101"/>
        <pc:sldMkLst>
          <pc:docMk/>
          <pc:sldMk cId="260297641" sldId="1398"/>
        </pc:sldMkLst>
      </pc:sldChg>
      <pc:sldChg chg="modNotes">
        <pc:chgData name="Guest User" userId="S::urn:spo:anon#701c719389ca1da9523e007a658960a25f6d148929373ee3e3f4e8b1cc7a2eba::" providerId="AD" clId="Web-{C02AF83D-FC76-53AF-EB67-DF4282DA34E7}" dt="2022-11-21T20:56:17.554" v="142"/>
        <pc:sldMkLst>
          <pc:docMk/>
          <pc:sldMk cId="85988736" sldId="1399"/>
        </pc:sldMkLst>
      </pc:sldChg>
      <pc:sldChg chg="modNotes">
        <pc:chgData name="Guest User" userId="S::urn:spo:anon#701c719389ca1da9523e007a658960a25f6d148929373ee3e3f4e8b1cc7a2eba::" providerId="AD" clId="Web-{C02AF83D-FC76-53AF-EB67-DF4282DA34E7}" dt="2022-11-21T20:56:40.727" v="144"/>
        <pc:sldMkLst>
          <pc:docMk/>
          <pc:sldMk cId="1414994985" sldId="1400"/>
        </pc:sldMkLst>
      </pc:sldChg>
      <pc:sldChg chg="modNotes">
        <pc:chgData name="Guest User" userId="S::urn:spo:anon#701c719389ca1da9523e007a658960a25f6d148929373ee3e3f4e8b1cc7a2eba::" providerId="AD" clId="Web-{C02AF83D-FC76-53AF-EB67-DF4282DA34E7}" dt="2022-11-21T20:56:43.774" v="145"/>
        <pc:sldMkLst>
          <pc:docMk/>
          <pc:sldMk cId="3250950841" sldId="1401"/>
        </pc:sldMkLst>
      </pc:sldChg>
      <pc:sldChg chg="modNotes">
        <pc:chgData name="Guest User" userId="S::urn:spo:anon#701c719389ca1da9523e007a658960a25f6d148929373ee3e3f4e8b1cc7a2eba::" providerId="AD" clId="Web-{C02AF83D-FC76-53AF-EB67-DF4282DA34E7}" dt="2022-11-21T20:53:49.581" v="82"/>
        <pc:sldMkLst>
          <pc:docMk/>
          <pc:sldMk cId="3048400565" sldId="1402"/>
        </pc:sldMkLst>
      </pc:sldChg>
      <pc:sldChg chg="modNotes">
        <pc:chgData name="Guest User" userId="S::urn:spo:anon#701c719389ca1da9523e007a658960a25f6d148929373ee3e3f4e8b1cc7a2eba::" providerId="AD" clId="Web-{C02AF83D-FC76-53AF-EB67-DF4282DA34E7}" dt="2022-11-21T20:53:19.940" v="68"/>
        <pc:sldMkLst>
          <pc:docMk/>
          <pc:sldMk cId="1127053338" sldId="1403"/>
        </pc:sldMkLst>
      </pc:sldChg>
      <pc:sldChg chg="modNotes">
        <pc:chgData name="Guest User" userId="S::urn:spo:anon#701c719389ca1da9523e007a658960a25f6d148929373ee3e3f4e8b1cc7a2eba::" providerId="AD" clId="Web-{C02AF83D-FC76-53AF-EB67-DF4282DA34E7}" dt="2022-11-21T20:56:50.649" v="147"/>
        <pc:sldMkLst>
          <pc:docMk/>
          <pc:sldMk cId="2089415886" sldId="1426"/>
        </pc:sldMkLst>
      </pc:sldChg>
      <pc:sldChg chg="modNotes">
        <pc:chgData name="Guest User" userId="S::urn:spo:anon#701c719389ca1da9523e007a658960a25f6d148929373ee3e3f4e8b1cc7a2eba::" providerId="AD" clId="Web-{C02AF83D-FC76-53AF-EB67-DF4282DA34E7}" dt="2022-11-21T20:53:23.580" v="69"/>
        <pc:sldMkLst>
          <pc:docMk/>
          <pc:sldMk cId="2173063194" sldId="1436"/>
        </pc:sldMkLst>
      </pc:sldChg>
      <pc:sldChg chg="modNotes">
        <pc:chgData name="Guest User" userId="S::urn:spo:anon#701c719389ca1da9523e007a658960a25f6d148929373ee3e3f4e8b1cc7a2eba::" providerId="AD" clId="Web-{C02AF83D-FC76-53AF-EB67-DF4282DA34E7}" dt="2022-11-21T20:53:26.706" v="70"/>
        <pc:sldMkLst>
          <pc:docMk/>
          <pc:sldMk cId="2516237202" sldId="1437"/>
        </pc:sldMkLst>
      </pc:sldChg>
      <pc:sldChg chg="modNotes">
        <pc:chgData name="Guest User" userId="S::urn:spo:anon#701c719389ca1da9523e007a658960a25f6d148929373ee3e3f4e8b1cc7a2eba::" providerId="AD" clId="Web-{C02AF83D-FC76-53AF-EB67-DF4282DA34E7}" dt="2022-11-21T20:53:37.112" v="74"/>
        <pc:sldMkLst>
          <pc:docMk/>
          <pc:sldMk cId="3095845688" sldId="1438"/>
        </pc:sldMkLst>
      </pc:sldChg>
      <pc:sldChg chg="modNotes">
        <pc:chgData name="Guest User" userId="S::urn:spo:anon#701c719389ca1da9523e007a658960a25f6d148929373ee3e3f4e8b1cc7a2eba::" providerId="AD" clId="Web-{C02AF83D-FC76-53AF-EB67-DF4282DA34E7}" dt="2022-11-21T20:53:42.034" v="76"/>
        <pc:sldMkLst>
          <pc:docMk/>
          <pc:sldMk cId="3274767290" sldId="1439"/>
        </pc:sldMkLst>
      </pc:sldChg>
      <pc:sldChg chg="modNotes">
        <pc:chgData name="Guest User" userId="S::urn:spo:anon#701c719389ca1da9523e007a658960a25f6d148929373ee3e3f4e8b1cc7a2eba::" providerId="AD" clId="Web-{C02AF83D-FC76-53AF-EB67-DF4282DA34E7}" dt="2022-11-21T20:53:45.847" v="79"/>
        <pc:sldMkLst>
          <pc:docMk/>
          <pc:sldMk cId="3318665745" sldId="1445"/>
        </pc:sldMkLst>
      </pc:sldChg>
      <pc:sldChg chg="modNotes">
        <pc:chgData name="Guest User" userId="S::urn:spo:anon#701c719389ca1da9523e007a658960a25f6d148929373ee3e3f4e8b1cc7a2eba::" providerId="AD" clId="Web-{C02AF83D-FC76-53AF-EB67-DF4282DA34E7}" dt="2022-11-21T20:56:59.165" v="152"/>
        <pc:sldMkLst>
          <pc:docMk/>
          <pc:sldMk cId="298395402" sldId="1447"/>
        </pc:sldMkLst>
      </pc:sldChg>
      <pc:sldChg chg="modNotes">
        <pc:chgData name="Guest User" userId="S::urn:spo:anon#701c719389ca1da9523e007a658960a25f6d148929373ee3e3f4e8b1cc7a2eba::" providerId="AD" clId="Web-{C02AF83D-FC76-53AF-EB67-DF4282DA34E7}" dt="2022-11-21T20:57:22.243" v="155"/>
        <pc:sldMkLst>
          <pc:docMk/>
          <pc:sldMk cId="4089024433" sldId="1448"/>
        </pc:sldMkLst>
      </pc:sldChg>
      <pc:sldChg chg="modNotes">
        <pc:chgData name="Guest User" userId="S::urn:spo:anon#701c719389ca1da9523e007a658960a25f6d148929373ee3e3f4e8b1cc7a2eba::" providerId="AD" clId="Web-{C02AF83D-FC76-53AF-EB67-DF4282DA34E7}" dt="2022-11-21T20:50:35.216" v="26"/>
        <pc:sldMkLst>
          <pc:docMk/>
          <pc:sldMk cId="3415091704" sldId="1450"/>
        </pc:sldMkLst>
      </pc:sldChg>
      <pc:sldChg chg="modNotes">
        <pc:chgData name="Guest User" userId="S::urn:spo:anon#701c719389ca1da9523e007a658960a25f6d148929373ee3e3f4e8b1cc7a2eba::" providerId="AD" clId="Web-{C02AF83D-FC76-53AF-EB67-DF4282DA34E7}" dt="2022-11-21T20:50:57.967" v="32"/>
        <pc:sldMkLst>
          <pc:docMk/>
          <pc:sldMk cId="2046117649" sldId="1451"/>
        </pc:sldMkLst>
      </pc:sldChg>
      <pc:sldChg chg="modNotes">
        <pc:chgData name="Guest User" userId="S::urn:spo:anon#701c719389ca1da9523e007a658960a25f6d148929373ee3e3f4e8b1cc7a2eba::" providerId="AD" clId="Web-{C02AF83D-FC76-53AF-EB67-DF4282DA34E7}" dt="2022-11-21T20:50:20.653" v="23"/>
        <pc:sldMkLst>
          <pc:docMk/>
          <pc:sldMk cId="2846764970" sldId="1452"/>
        </pc:sldMkLst>
      </pc:sldChg>
      <pc:sldChg chg="modNotes">
        <pc:chgData name="Guest User" userId="S::urn:spo:anon#701c719389ca1da9523e007a658960a25f6d148929373ee3e3f4e8b1cc7a2eba::" providerId="AD" clId="Web-{C02AF83D-FC76-53AF-EB67-DF4282DA34E7}" dt="2022-11-21T20:51:18.452" v="39"/>
        <pc:sldMkLst>
          <pc:docMk/>
          <pc:sldMk cId="1159038930" sldId="1454"/>
        </pc:sldMkLst>
      </pc:sldChg>
      <pc:sldChg chg="modNotes">
        <pc:chgData name="Guest User" userId="S::urn:spo:anon#701c719389ca1da9523e007a658960a25f6d148929373ee3e3f4e8b1cc7a2eba::" providerId="AD" clId="Web-{C02AF83D-FC76-53AF-EB67-DF4282DA34E7}" dt="2022-11-21T20:51:48.734" v="47"/>
        <pc:sldMkLst>
          <pc:docMk/>
          <pc:sldMk cId="3607953888" sldId="1455"/>
        </pc:sldMkLst>
      </pc:sldChg>
      <pc:sldChg chg="modNotes">
        <pc:chgData name="Guest User" userId="S::urn:spo:anon#701c719389ca1da9523e007a658960a25f6d148929373ee3e3f4e8b1cc7a2eba::" providerId="AD" clId="Web-{C02AF83D-FC76-53AF-EB67-DF4282DA34E7}" dt="2022-11-21T20:52:15.125" v="52"/>
        <pc:sldMkLst>
          <pc:docMk/>
          <pc:sldMk cId="3566929844" sldId="1456"/>
        </pc:sldMkLst>
      </pc:sldChg>
      <pc:sldChg chg="modNotes">
        <pc:chgData name="Guest User" userId="S::urn:spo:anon#701c719389ca1da9523e007a658960a25f6d148929373ee3e3f4e8b1cc7a2eba::" providerId="AD" clId="Web-{C02AF83D-FC76-53AF-EB67-DF4282DA34E7}" dt="2022-11-21T20:52:07.625" v="50"/>
        <pc:sldMkLst>
          <pc:docMk/>
          <pc:sldMk cId="772123619" sldId="1457"/>
        </pc:sldMkLst>
      </pc:sldChg>
      <pc:sldChg chg="modNotes">
        <pc:chgData name="Guest User" userId="S::urn:spo:anon#701c719389ca1da9523e007a658960a25f6d148929373ee3e3f4e8b1cc7a2eba::" providerId="AD" clId="Web-{C02AF83D-FC76-53AF-EB67-DF4282DA34E7}" dt="2022-11-21T20:51:51.343" v="48"/>
        <pc:sldMkLst>
          <pc:docMk/>
          <pc:sldMk cId="3434591222" sldId="1458"/>
        </pc:sldMkLst>
      </pc:sldChg>
      <pc:sldChg chg="modNotes">
        <pc:chgData name="Guest User" userId="S::urn:spo:anon#701c719389ca1da9523e007a658960a25f6d148929373ee3e3f4e8b1cc7a2eba::" providerId="AD" clId="Web-{C02AF83D-FC76-53AF-EB67-DF4282DA34E7}" dt="2022-11-21T20:53:00.439" v="63"/>
        <pc:sldMkLst>
          <pc:docMk/>
          <pc:sldMk cId="1973738618" sldId="1459"/>
        </pc:sldMkLst>
      </pc:sldChg>
      <pc:sldChg chg="modNotes">
        <pc:chgData name="Guest User" userId="S::urn:spo:anon#701c719389ca1da9523e007a658960a25f6d148929373ee3e3f4e8b1cc7a2eba::" providerId="AD" clId="Web-{C02AF83D-FC76-53AF-EB67-DF4282DA34E7}" dt="2022-11-21T20:56:47.821" v="146"/>
        <pc:sldMkLst>
          <pc:docMk/>
          <pc:sldMk cId="593574752" sldId="1460"/>
        </pc:sldMkLst>
      </pc:sldChg>
      <pc:sldChg chg="modNotes">
        <pc:chgData name="Guest User" userId="S::urn:spo:anon#701c719389ca1da9523e007a658960a25f6d148929373ee3e3f4e8b1cc7a2eba::" providerId="AD" clId="Web-{C02AF83D-FC76-53AF-EB67-DF4282DA34E7}" dt="2022-11-21T20:53:32.456" v="73"/>
        <pc:sldMkLst>
          <pc:docMk/>
          <pc:sldMk cId="820584774" sldId="1461"/>
        </pc:sldMkLst>
      </pc:sldChg>
      <pc:sldChg chg="modNotes">
        <pc:chgData name="Guest User" userId="S::urn:spo:anon#701c719389ca1da9523e007a658960a25f6d148929373ee3e3f4e8b1cc7a2eba::" providerId="AD" clId="Web-{C02AF83D-FC76-53AF-EB67-DF4282DA34E7}" dt="2022-11-21T20:53:52.488" v="83"/>
        <pc:sldMkLst>
          <pc:docMk/>
          <pc:sldMk cId="3217936574" sldId="1462"/>
        </pc:sldMkLst>
      </pc:sldChg>
      <pc:sldChg chg="modNotes">
        <pc:chgData name="Guest User" userId="S::urn:spo:anon#701c719389ca1da9523e007a658960a25f6d148929373ee3e3f4e8b1cc7a2eba::" providerId="AD" clId="Web-{C02AF83D-FC76-53AF-EB67-DF4282DA34E7}" dt="2022-11-21T20:51:05.655" v="36"/>
        <pc:sldMkLst>
          <pc:docMk/>
          <pc:sldMk cId="4117727520" sldId="1464"/>
        </pc:sldMkLst>
      </pc:sldChg>
      <pc:sldChg chg="modNotes">
        <pc:chgData name="Guest User" userId="S::urn:spo:anon#701c719389ca1da9523e007a658960a25f6d148929373ee3e3f4e8b1cc7a2eba::" providerId="AD" clId="Web-{C02AF83D-FC76-53AF-EB67-DF4282DA34E7}" dt="2022-11-21T20:51:10.639" v="37"/>
        <pc:sldMkLst>
          <pc:docMk/>
          <pc:sldMk cId="497696569" sldId="1465"/>
        </pc:sldMkLst>
      </pc:sldChg>
      <pc:sldChg chg="modNotes">
        <pc:chgData name="Guest User" userId="S::urn:spo:anon#701c719389ca1da9523e007a658960a25f6d148929373ee3e3f4e8b1cc7a2eba::" providerId="AD" clId="Web-{C02AF83D-FC76-53AF-EB67-DF4282DA34E7}" dt="2022-11-21T20:49:54.512" v="15"/>
        <pc:sldMkLst>
          <pc:docMk/>
          <pc:sldMk cId="4016822082" sldId="1466"/>
        </pc:sldMkLst>
      </pc:sldChg>
      <pc:sldChg chg="modNotes">
        <pc:chgData name="Guest User" userId="S::urn:spo:anon#701c719389ca1da9523e007a658960a25f6d148929373ee3e3f4e8b1cc7a2eba::" providerId="AD" clId="Web-{C02AF83D-FC76-53AF-EB67-DF4282DA34E7}" dt="2022-11-21T20:49:57.309" v="17"/>
        <pc:sldMkLst>
          <pc:docMk/>
          <pc:sldMk cId="475935231" sldId="1467"/>
        </pc:sldMkLst>
      </pc:sldChg>
      <pc:sldChg chg="modNotes">
        <pc:chgData name="Guest User" userId="S::urn:spo:anon#701c719389ca1da9523e007a658960a25f6d148929373ee3e3f4e8b1cc7a2eba::" providerId="AD" clId="Web-{C02AF83D-FC76-53AF-EB67-DF4282DA34E7}" dt="2022-11-21T20:50:12.638" v="19"/>
        <pc:sldMkLst>
          <pc:docMk/>
          <pc:sldMk cId="2746733307" sldId="1468"/>
        </pc:sldMkLst>
      </pc:sldChg>
      <pc:sldChg chg="modNotes">
        <pc:chgData name="Guest User" userId="S::urn:spo:anon#701c719389ca1da9523e007a658960a25f6d148929373ee3e3f4e8b1cc7a2eba::" providerId="AD" clId="Web-{C02AF83D-FC76-53AF-EB67-DF4282DA34E7}" dt="2022-11-21T20:50:17.981" v="22"/>
        <pc:sldMkLst>
          <pc:docMk/>
          <pc:sldMk cId="164979344" sldId="1469"/>
        </pc:sldMkLst>
      </pc:sldChg>
      <pc:sldChg chg="modNotes">
        <pc:chgData name="Guest User" userId="S::urn:spo:anon#701c719389ca1da9523e007a658960a25f6d148929373ee3e3f4e8b1cc7a2eba::" providerId="AD" clId="Web-{C02AF83D-FC76-53AF-EB67-DF4282DA34E7}" dt="2022-11-21T20:49:41.418" v="9"/>
        <pc:sldMkLst>
          <pc:docMk/>
          <pc:sldMk cId="2549353377" sldId="1470"/>
        </pc:sldMkLst>
      </pc:sldChg>
      <pc:sldChg chg="modNotes">
        <pc:chgData name="Guest User" userId="S::urn:spo:anon#701c719389ca1da9523e007a658960a25f6d148929373ee3e3f4e8b1cc7a2eba::" providerId="AD" clId="Web-{C02AF83D-FC76-53AF-EB67-DF4282DA34E7}" dt="2022-11-21T20:49:15.261" v="8"/>
        <pc:sldMkLst>
          <pc:docMk/>
          <pc:sldMk cId="1720568684" sldId="1471"/>
        </pc:sldMkLst>
      </pc:sldChg>
      <pc:sldChg chg="modNotes">
        <pc:chgData name="Guest User" userId="S::urn:spo:anon#701c719389ca1da9523e007a658960a25f6d148929373ee3e3f4e8b1cc7a2eba::" providerId="AD" clId="Web-{C02AF83D-FC76-53AF-EB67-DF4282DA34E7}" dt="2022-11-21T20:49:47.559" v="12"/>
        <pc:sldMkLst>
          <pc:docMk/>
          <pc:sldMk cId="680432356" sldId="1474"/>
        </pc:sldMkLst>
      </pc:sldChg>
      <pc:sldChg chg="modNotes">
        <pc:chgData name="Guest User" userId="S::urn:spo:anon#701c719389ca1da9523e007a658960a25f6d148929373ee3e3f4e8b1cc7a2eba::" providerId="AD" clId="Web-{C02AF83D-FC76-53AF-EB67-DF4282DA34E7}" dt="2022-11-21T20:50:15.263" v="20"/>
        <pc:sldMkLst>
          <pc:docMk/>
          <pc:sldMk cId="2756307324" sldId="1476"/>
        </pc:sldMkLst>
      </pc:sldChg>
    </pc:docChg>
  </pc:docChgLst>
  <pc:docChgLst>
    <pc:chgData name="Guest User" userId="S::urn:spo:anon#2ea1203d60072e0d27a4565496ca1e6cd8a8d553e90c2626ab8b1265fb15be13::" providerId="AD" clId="Web-{F7EFD499-7073-42EA-AB49-32F0BAD85D1F}"/>
    <pc:docChg chg="modSld">
      <pc:chgData name="Guest User" userId="S::urn:spo:anon#2ea1203d60072e0d27a4565496ca1e6cd8a8d553e90c2626ab8b1265fb15be13::" providerId="AD" clId="Web-{F7EFD499-7073-42EA-AB49-32F0BAD85D1F}" dt="2022-03-28T19:19:28.497" v="5" actId="20577"/>
      <pc:docMkLst>
        <pc:docMk/>
      </pc:docMkLst>
      <pc:sldChg chg="modSp">
        <pc:chgData name="Guest User" userId="S::urn:spo:anon#2ea1203d60072e0d27a4565496ca1e6cd8a8d553e90c2626ab8b1265fb15be13::" providerId="AD" clId="Web-{F7EFD499-7073-42EA-AB49-32F0BAD85D1F}" dt="2022-03-28T19:19:28.497" v="5" actId="20577"/>
        <pc:sldMkLst>
          <pc:docMk/>
          <pc:sldMk cId="3863710315" sldId="1174"/>
        </pc:sldMkLst>
        <pc:spChg chg="mod">
          <ac:chgData name="Guest User" userId="S::urn:spo:anon#2ea1203d60072e0d27a4565496ca1e6cd8a8d553e90c2626ab8b1265fb15be13::" providerId="AD" clId="Web-{F7EFD499-7073-42EA-AB49-32F0BAD85D1F}" dt="2022-03-28T19:19:28.497" v="5" actId="20577"/>
          <ac:spMkLst>
            <pc:docMk/>
            <pc:sldMk cId="3863710315" sldId="1174"/>
            <ac:spMk id="3" creationId="{00000000-0000-0000-0000-000000000000}"/>
          </ac:spMkLst>
        </pc:sp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Guest User" userId="S::urn:spo:anon#2ea1203d60072e0d27a4565496ca1e6cd8a8d553e90c2626ab8b1265fb15be13::" providerId="AD" clId="Web-{87608D1D-2930-574F-40AA-15F3D77851AB}"/>
    <pc:docChg chg="addSld delSld modSld sldOrd">
      <pc:chgData name="Guest User" userId="S::urn:spo:anon#2ea1203d60072e0d27a4565496ca1e6cd8a8d553e90c2626ab8b1265fb15be13::" providerId="AD" clId="Web-{87608D1D-2930-574F-40AA-15F3D77851AB}" dt="2022-03-29T20:58:09.560" v="92"/>
      <pc:docMkLst>
        <pc:docMk/>
      </pc:docMkLst>
      <pc:sldChg chg="del">
        <pc:chgData name="Guest User" userId="S::urn:spo:anon#2ea1203d60072e0d27a4565496ca1e6cd8a8d553e90c2626ab8b1265fb15be13::" providerId="AD" clId="Web-{87608D1D-2930-574F-40AA-15F3D77851AB}" dt="2022-03-29T20:39:44.362" v="84"/>
        <pc:sldMkLst>
          <pc:docMk/>
          <pc:sldMk cId="801648012" sldId="1175"/>
        </pc:sldMkLst>
      </pc:sldChg>
      <pc:sldChg chg="ord">
        <pc:chgData name="Guest User" userId="S::urn:spo:anon#2ea1203d60072e0d27a4565496ca1e6cd8a8d553e90c2626ab8b1265fb15be13::" providerId="AD" clId="Web-{87608D1D-2930-574F-40AA-15F3D77851AB}" dt="2022-03-29T20:54:08.858" v="91"/>
        <pc:sldMkLst>
          <pc:docMk/>
          <pc:sldMk cId="1151888820" sldId="1363"/>
        </pc:sldMkLst>
      </pc:sldChg>
      <pc:sldChg chg="ord">
        <pc:chgData name="Guest User" userId="S::urn:spo:anon#2ea1203d60072e0d27a4565496ca1e6cd8a8d553e90c2626ab8b1265fb15be13::" providerId="AD" clId="Web-{87608D1D-2930-574F-40AA-15F3D77851AB}" dt="2022-03-29T20:58:09.560" v="92"/>
        <pc:sldMkLst>
          <pc:docMk/>
          <pc:sldMk cId="3394226215" sldId="1449"/>
        </pc:sldMkLst>
      </pc:sldChg>
      <pc:sldChg chg="ord">
        <pc:chgData name="Guest User" userId="S::urn:spo:anon#2ea1203d60072e0d27a4565496ca1e6cd8a8d553e90c2626ab8b1265fb15be13::" providerId="AD" clId="Web-{87608D1D-2930-574F-40AA-15F3D77851AB}" dt="2022-03-29T20:48:48.563" v="90"/>
        <pc:sldMkLst>
          <pc:docMk/>
          <pc:sldMk cId="3415091704" sldId="1450"/>
        </pc:sldMkLst>
      </pc:sldChg>
      <pc:sldChg chg="modSp add">
        <pc:chgData name="Guest User" userId="S::urn:spo:anon#2ea1203d60072e0d27a4565496ca1e6cd8a8d553e90c2626ab8b1265fb15be13::" providerId="AD" clId="Web-{87608D1D-2930-574F-40AA-15F3D77851AB}" dt="2022-03-29T20:46:54.673" v="89" actId="20577"/>
        <pc:sldMkLst>
          <pc:docMk/>
          <pc:sldMk cId="2549353377" sldId="1470"/>
        </pc:sldMkLst>
        <pc:spChg chg="mod">
          <ac:chgData name="Guest User" userId="S::urn:spo:anon#2ea1203d60072e0d27a4565496ca1e6cd8a8d553e90c2626ab8b1265fb15be13::" providerId="AD" clId="Web-{87608D1D-2930-574F-40AA-15F3D77851AB}" dt="2022-03-29T20:46:54.673" v="89" actId="20577"/>
          <ac:spMkLst>
            <pc:docMk/>
            <pc:sldMk cId="2549353377" sldId="1470"/>
            <ac:spMk id="4" creationId="{348D9BB6-2A93-810E-B3F1-B8A87FBAC4A1}"/>
          </ac:spMkLst>
        </pc:spChg>
      </pc:sldChg>
    </pc:docChg>
  </pc:docChgLst>
  <pc:docChgLst>
    <pc:chgData name="Guest User" userId="S::urn:spo:anon#2d0811e898979079e3a6ec9a9036881b50c07483a4ca03ad42b3c534af2c6157::" providerId="AD" clId="Web-{1128ACE7-9C7C-3564-0096-23F3F56CC450}"/>
    <pc:docChg chg="addSld modSld">
      <pc:chgData name="Guest User" userId="S::urn:spo:anon#2d0811e898979079e3a6ec9a9036881b50c07483a4ca03ad42b3c534af2c6157::" providerId="AD" clId="Web-{1128ACE7-9C7C-3564-0096-23F3F56CC450}" dt="2022-03-09T04:27:19.747" v="51" actId="20577"/>
      <pc:docMkLst>
        <pc:docMk/>
      </pc:docMkLst>
      <pc:sldChg chg="modSp">
        <pc:chgData name="Guest User" userId="S::urn:spo:anon#2d0811e898979079e3a6ec9a9036881b50c07483a4ca03ad42b3c534af2c6157::" providerId="AD" clId="Web-{1128ACE7-9C7C-3564-0096-23F3F56CC450}" dt="2022-03-09T03:40:33.797" v="45" actId="1076"/>
        <pc:sldMkLst>
          <pc:docMk/>
          <pc:sldMk cId="2706159932" sldId="1236"/>
        </pc:sldMkLst>
        <pc:spChg chg="mod">
          <ac:chgData name="Guest User" userId="S::urn:spo:anon#2d0811e898979079e3a6ec9a9036881b50c07483a4ca03ad42b3c534af2c6157::" providerId="AD" clId="Web-{1128ACE7-9C7C-3564-0096-23F3F56CC450}" dt="2022-03-09T03:40:33.797" v="45" actId="1076"/>
          <ac:spMkLst>
            <pc:docMk/>
            <pc:sldMk cId="2706159932" sldId="1236"/>
            <ac:spMk id="36867" creationId="{00000000-0000-0000-0000-000000000000}"/>
          </ac:spMkLst>
        </pc:spChg>
      </pc:sldChg>
      <pc:sldChg chg="modSp">
        <pc:chgData name="Guest User" userId="S::urn:spo:anon#2d0811e898979079e3a6ec9a9036881b50c07483a4ca03ad42b3c534af2c6157::" providerId="AD" clId="Web-{1128ACE7-9C7C-3564-0096-23F3F56CC450}" dt="2022-03-09T03:40:59.469" v="47" actId="20577"/>
        <pc:sldMkLst>
          <pc:docMk/>
          <pc:sldMk cId="2113383998" sldId="1237"/>
        </pc:sldMkLst>
        <pc:spChg chg="mod">
          <ac:chgData name="Guest User" userId="S::urn:spo:anon#2d0811e898979079e3a6ec9a9036881b50c07483a4ca03ad42b3c534af2c6157::" providerId="AD" clId="Web-{1128ACE7-9C7C-3564-0096-23F3F56CC450}" dt="2022-03-09T03:40:59.469" v="47" actId="20577"/>
          <ac:spMkLst>
            <pc:docMk/>
            <pc:sldMk cId="2113383998" sldId="1237"/>
            <ac:spMk id="27651" creationId="{00000000-0000-0000-0000-000000000000}"/>
          </ac:spMkLst>
        </pc:spChg>
      </pc:sldChg>
      <pc:sldChg chg="modSp">
        <pc:chgData name="Guest User" userId="S::urn:spo:anon#2d0811e898979079e3a6ec9a9036881b50c07483a4ca03ad42b3c534af2c6157::" providerId="AD" clId="Web-{1128ACE7-9C7C-3564-0096-23F3F56CC450}" dt="2022-03-09T04:27:19.747" v="51" actId="20577"/>
        <pc:sldMkLst>
          <pc:docMk/>
          <pc:sldMk cId="4216511670" sldId="1239"/>
        </pc:sldMkLst>
        <pc:spChg chg="mod">
          <ac:chgData name="Guest User" userId="S::urn:spo:anon#2d0811e898979079e3a6ec9a9036881b50c07483a4ca03ad42b3c534af2c6157::" providerId="AD" clId="Web-{1128ACE7-9C7C-3564-0096-23F3F56CC450}" dt="2022-03-09T04:27:19.747" v="51" actId="20577"/>
          <ac:spMkLst>
            <pc:docMk/>
            <pc:sldMk cId="4216511670" sldId="1239"/>
            <ac:spMk id="3" creationId="{00000000-0000-0000-0000-000000000000}"/>
          </ac:spMkLst>
        </pc:spChg>
      </pc:sldChg>
      <pc:sldChg chg="modSp">
        <pc:chgData name="Guest User" userId="S::urn:spo:anon#2d0811e898979079e3a6ec9a9036881b50c07483a4ca03ad42b3c534af2c6157::" providerId="AD" clId="Web-{1128ACE7-9C7C-3564-0096-23F3F56CC450}" dt="2022-03-09T03:42:42.346" v="49" actId="20577"/>
        <pc:sldMkLst>
          <pc:docMk/>
          <pc:sldMk cId="3407921104" sldId="1242"/>
        </pc:sldMkLst>
        <pc:spChg chg="mod">
          <ac:chgData name="Guest User" userId="S::urn:spo:anon#2d0811e898979079e3a6ec9a9036881b50c07483a4ca03ad42b3c534af2c6157::" providerId="AD" clId="Web-{1128ACE7-9C7C-3564-0096-23F3F56CC450}" dt="2022-03-09T03:42:42.346" v="49" actId="20577"/>
          <ac:spMkLst>
            <pc:docMk/>
            <pc:sldMk cId="3407921104" sldId="1242"/>
            <ac:spMk id="5" creationId="{00000000-0000-0000-0000-000000000000}"/>
          </ac:spMkLst>
        </pc:spChg>
      </pc:sldChg>
      <pc:sldChg chg="modSp add">
        <pc:chgData name="Guest User" userId="S::urn:spo:anon#2d0811e898979079e3a6ec9a9036881b50c07483a4ca03ad42b3c534af2c6157::" providerId="AD" clId="Web-{1128ACE7-9C7C-3564-0096-23F3F56CC450}" dt="2022-03-09T03:20:04.998" v="44" actId="14100"/>
        <pc:sldMkLst>
          <pc:docMk/>
          <pc:sldMk cId="3647588481" sldId="1286"/>
        </pc:sldMkLst>
        <pc:spChg chg="mod">
          <ac:chgData name="Guest User" userId="S::urn:spo:anon#2d0811e898979079e3a6ec9a9036881b50c07483a4ca03ad42b3c534af2c6157::" providerId="AD" clId="Web-{1128ACE7-9C7C-3564-0096-23F3F56CC450}" dt="2022-03-09T03:19:50.154" v="35" actId="20577"/>
          <ac:spMkLst>
            <pc:docMk/>
            <pc:sldMk cId="3647588481" sldId="1286"/>
            <ac:spMk id="2" creationId="{00000000-0000-0000-0000-000000000000}"/>
          </ac:spMkLst>
        </pc:spChg>
        <pc:spChg chg="mod">
          <ac:chgData name="Guest User" userId="S::urn:spo:anon#2d0811e898979079e3a6ec9a9036881b50c07483a4ca03ad42b3c534af2c6157::" providerId="AD" clId="Web-{1128ACE7-9C7C-3564-0096-23F3F56CC450}" dt="2022-03-09T03:20:04.998" v="44" actId="14100"/>
          <ac:spMkLst>
            <pc:docMk/>
            <pc:sldMk cId="3647588481" sldId="1286"/>
            <ac:spMk id="3" creationId="{00000000-0000-0000-0000-000000000000}"/>
          </ac:spMkLst>
        </pc:spChg>
      </pc:sld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chgInfo>
</file>

<file path=ppt/diagrams/_rels/data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2.png"/><Relationship Id="rId4" Type="http://schemas.openxmlformats.org/officeDocument/2006/relationships/image" Target="../media/image23.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2.png"/><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BFD09D-1F38-40FE-9081-893D3284B44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C7208E6-AD9D-4CA0-8FCF-BA6C726E5CC9}">
      <dgm:prSet phldrT="[Text]" phldr="0"/>
      <dgm:spPr/>
      <dgm:t>
        <a:bodyPr/>
        <a:lstStyle/>
        <a:p>
          <a:pPr rtl="0"/>
          <a:r>
            <a:rPr lang="en-US">
              <a:latin typeface="Calibri Light" panose="020F0302020204030204"/>
            </a:rPr>
            <a:t>Prepare your witnesses</a:t>
          </a:r>
          <a:endParaRPr lang="en-US"/>
        </a:p>
      </dgm:t>
    </dgm:pt>
    <dgm:pt modelId="{9C5E9975-D33A-4946-B3B0-CEABC28C86A5}" type="parTrans" cxnId="{FE43F689-7AB0-4D4D-BE1A-BFABC51CD3FC}">
      <dgm:prSet/>
      <dgm:spPr/>
      <dgm:t>
        <a:bodyPr/>
        <a:lstStyle/>
        <a:p>
          <a:endParaRPr lang="en-US"/>
        </a:p>
      </dgm:t>
    </dgm:pt>
    <dgm:pt modelId="{71077B41-FCEC-4B5B-993A-1367492F57DF}" type="sibTrans" cxnId="{FE43F689-7AB0-4D4D-BE1A-BFABC51CD3FC}">
      <dgm:prSet/>
      <dgm:spPr/>
      <dgm:t>
        <a:bodyPr/>
        <a:lstStyle/>
        <a:p>
          <a:endParaRPr lang="en-US"/>
        </a:p>
      </dgm:t>
    </dgm:pt>
    <dgm:pt modelId="{CBCC6E53-BF6C-4F9E-9AB1-0A8C09A11B89}">
      <dgm:prSet phldrT="[Text]" phldr="0"/>
      <dgm:spPr/>
      <dgm:t>
        <a:bodyPr/>
        <a:lstStyle/>
        <a:p>
          <a:pPr rtl="0"/>
          <a:r>
            <a:rPr lang="en-US">
              <a:latin typeface="Calibri Light" panose="020F0302020204030204"/>
            </a:rPr>
            <a:t>Lay your foundation</a:t>
          </a:r>
          <a:endParaRPr lang="en-US"/>
        </a:p>
      </dgm:t>
    </dgm:pt>
    <dgm:pt modelId="{9F8867CC-6C4A-4031-B077-2B7507944F6A}" type="parTrans" cxnId="{63C80B30-80B6-468C-B3D8-4DCA99B19F6B}">
      <dgm:prSet/>
      <dgm:spPr/>
      <dgm:t>
        <a:bodyPr/>
        <a:lstStyle/>
        <a:p>
          <a:endParaRPr lang="en-US"/>
        </a:p>
      </dgm:t>
    </dgm:pt>
    <dgm:pt modelId="{B64233F2-51A1-4E56-8BD5-79C64695E6D0}" type="sibTrans" cxnId="{63C80B30-80B6-468C-B3D8-4DCA99B19F6B}">
      <dgm:prSet/>
      <dgm:spPr/>
      <dgm:t>
        <a:bodyPr/>
        <a:lstStyle/>
        <a:p>
          <a:endParaRPr lang="en-US"/>
        </a:p>
      </dgm:t>
    </dgm:pt>
    <dgm:pt modelId="{C1802C1C-3AE6-4419-81EF-EF629FB9CD6A}">
      <dgm:prSet phldrT="[Text]" phldr="0"/>
      <dgm:spPr/>
      <dgm:t>
        <a:bodyPr/>
        <a:lstStyle/>
        <a:p>
          <a:pPr rtl="0"/>
          <a:r>
            <a:rPr lang="en-US">
              <a:latin typeface="Calibri Light" panose="020F0302020204030204"/>
            </a:rPr>
            <a:t>Use open ended questions</a:t>
          </a:r>
          <a:endParaRPr lang="en-US"/>
        </a:p>
      </dgm:t>
    </dgm:pt>
    <dgm:pt modelId="{A6EFA0B3-4D8F-4C24-BA0B-1C30EA47D445}" type="parTrans" cxnId="{62E64816-0202-4D4B-95F2-C4CD683493F6}">
      <dgm:prSet/>
      <dgm:spPr/>
      <dgm:t>
        <a:bodyPr/>
        <a:lstStyle/>
        <a:p>
          <a:endParaRPr lang="en-US"/>
        </a:p>
      </dgm:t>
    </dgm:pt>
    <dgm:pt modelId="{C61D5BAE-B2AD-4F32-AEB3-899F95E90D33}" type="sibTrans" cxnId="{62E64816-0202-4D4B-95F2-C4CD683493F6}">
      <dgm:prSet/>
      <dgm:spPr/>
      <dgm:t>
        <a:bodyPr/>
        <a:lstStyle/>
        <a:p>
          <a:endParaRPr lang="en-US"/>
        </a:p>
      </dgm:t>
    </dgm:pt>
    <dgm:pt modelId="{AC9D146D-49F5-44CD-B614-26E75609A658}" type="pres">
      <dgm:prSet presAssocID="{9FBFD09D-1F38-40FE-9081-893D3284B44E}" presName="diagram" presStyleCnt="0">
        <dgm:presLayoutVars>
          <dgm:dir/>
          <dgm:resizeHandles val="exact"/>
        </dgm:presLayoutVars>
      </dgm:prSet>
      <dgm:spPr/>
      <dgm:t>
        <a:bodyPr/>
        <a:lstStyle/>
        <a:p>
          <a:endParaRPr lang="en-US"/>
        </a:p>
      </dgm:t>
    </dgm:pt>
    <dgm:pt modelId="{13A2D92B-6F71-4884-ABB1-82ECBC987013}" type="pres">
      <dgm:prSet presAssocID="{0C7208E6-AD9D-4CA0-8FCF-BA6C726E5CC9}" presName="node" presStyleLbl="node1" presStyleIdx="0" presStyleCnt="3">
        <dgm:presLayoutVars>
          <dgm:bulletEnabled val="1"/>
        </dgm:presLayoutVars>
      </dgm:prSet>
      <dgm:spPr/>
      <dgm:t>
        <a:bodyPr/>
        <a:lstStyle/>
        <a:p>
          <a:endParaRPr lang="en-US"/>
        </a:p>
      </dgm:t>
    </dgm:pt>
    <dgm:pt modelId="{ACF695E7-BF08-472E-A863-AEA81CEF85A2}" type="pres">
      <dgm:prSet presAssocID="{71077B41-FCEC-4B5B-993A-1367492F57DF}" presName="sibTrans" presStyleCnt="0"/>
      <dgm:spPr/>
    </dgm:pt>
    <dgm:pt modelId="{D59A73E7-8C68-4BDD-82F5-CEDB36596652}" type="pres">
      <dgm:prSet presAssocID="{CBCC6E53-BF6C-4F9E-9AB1-0A8C09A11B89}" presName="node" presStyleLbl="node1" presStyleIdx="1" presStyleCnt="3">
        <dgm:presLayoutVars>
          <dgm:bulletEnabled val="1"/>
        </dgm:presLayoutVars>
      </dgm:prSet>
      <dgm:spPr/>
      <dgm:t>
        <a:bodyPr/>
        <a:lstStyle/>
        <a:p>
          <a:endParaRPr lang="en-US"/>
        </a:p>
      </dgm:t>
    </dgm:pt>
    <dgm:pt modelId="{25B9CFCA-90EA-4451-A3DA-B1BE246D42FD}" type="pres">
      <dgm:prSet presAssocID="{B64233F2-51A1-4E56-8BD5-79C64695E6D0}" presName="sibTrans" presStyleCnt="0"/>
      <dgm:spPr/>
    </dgm:pt>
    <dgm:pt modelId="{7D1ED8A7-C5A8-42A4-8169-334D0AE98321}" type="pres">
      <dgm:prSet presAssocID="{C1802C1C-3AE6-4419-81EF-EF629FB9CD6A}" presName="node" presStyleLbl="node1" presStyleIdx="2" presStyleCnt="3">
        <dgm:presLayoutVars>
          <dgm:bulletEnabled val="1"/>
        </dgm:presLayoutVars>
      </dgm:prSet>
      <dgm:spPr/>
      <dgm:t>
        <a:bodyPr/>
        <a:lstStyle/>
        <a:p>
          <a:endParaRPr lang="en-US"/>
        </a:p>
      </dgm:t>
    </dgm:pt>
  </dgm:ptLst>
  <dgm:cxnLst>
    <dgm:cxn modelId="{62E64816-0202-4D4B-95F2-C4CD683493F6}" srcId="{9FBFD09D-1F38-40FE-9081-893D3284B44E}" destId="{C1802C1C-3AE6-4419-81EF-EF629FB9CD6A}" srcOrd="2" destOrd="0" parTransId="{A6EFA0B3-4D8F-4C24-BA0B-1C30EA47D445}" sibTransId="{C61D5BAE-B2AD-4F32-AEB3-899F95E90D33}"/>
    <dgm:cxn modelId="{6B951826-DB98-40C2-B056-E119A2B678EC}" type="presOf" srcId="{0C7208E6-AD9D-4CA0-8FCF-BA6C726E5CC9}" destId="{13A2D92B-6F71-4884-ABB1-82ECBC987013}" srcOrd="0" destOrd="0" presId="urn:microsoft.com/office/officeart/2005/8/layout/default"/>
    <dgm:cxn modelId="{63C80B30-80B6-468C-B3D8-4DCA99B19F6B}" srcId="{9FBFD09D-1F38-40FE-9081-893D3284B44E}" destId="{CBCC6E53-BF6C-4F9E-9AB1-0A8C09A11B89}" srcOrd="1" destOrd="0" parTransId="{9F8867CC-6C4A-4031-B077-2B7507944F6A}" sibTransId="{B64233F2-51A1-4E56-8BD5-79C64695E6D0}"/>
    <dgm:cxn modelId="{FE43F689-7AB0-4D4D-BE1A-BFABC51CD3FC}" srcId="{9FBFD09D-1F38-40FE-9081-893D3284B44E}" destId="{0C7208E6-AD9D-4CA0-8FCF-BA6C726E5CC9}" srcOrd="0" destOrd="0" parTransId="{9C5E9975-D33A-4946-B3B0-CEABC28C86A5}" sibTransId="{71077B41-FCEC-4B5B-993A-1367492F57DF}"/>
    <dgm:cxn modelId="{3606F6DD-083B-4068-B3C0-6BA0226DE3A6}" type="presOf" srcId="{9FBFD09D-1F38-40FE-9081-893D3284B44E}" destId="{AC9D146D-49F5-44CD-B614-26E75609A658}" srcOrd="0" destOrd="0" presId="urn:microsoft.com/office/officeart/2005/8/layout/default"/>
    <dgm:cxn modelId="{7DFD01AF-F093-4E0F-A117-70FE62EAB72F}" type="presOf" srcId="{CBCC6E53-BF6C-4F9E-9AB1-0A8C09A11B89}" destId="{D59A73E7-8C68-4BDD-82F5-CEDB36596652}" srcOrd="0" destOrd="0" presId="urn:microsoft.com/office/officeart/2005/8/layout/default"/>
    <dgm:cxn modelId="{AE3933D6-23BD-45C2-B0B2-8A89FA7013A2}" type="presOf" srcId="{C1802C1C-3AE6-4419-81EF-EF629FB9CD6A}" destId="{7D1ED8A7-C5A8-42A4-8169-334D0AE98321}" srcOrd="0" destOrd="0" presId="urn:microsoft.com/office/officeart/2005/8/layout/default"/>
    <dgm:cxn modelId="{764B8DAA-8A68-476A-B71C-767E9C60E21B}" type="presParOf" srcId="{AC9D146D-49F5-44CD-B614-26E75609A658}" destId="{13A2D92B-6F71-4884-ABB1-82ECBC987013}" srcOrd="0" destOrd="0" presId="urn:microsoft.com/office/officeart/2005/8/layout/default"/>
    <dgm:cxn modelId="{6ECA3BE7-7863-4871-913B-943A4D769335}" type="presParOf" srcId="{AC9D146D-49F5-44CD-B614-26E75609A658}" destId="{ACF695E7-BF08-472E-A863-AEA81CEF85A2}" srcOrd="1" destOrd="0" presId="urn:microsoft.com/office/officeart/2005/8/layout/default"/>
    <dgm:cxn modelId="{98C741E0-F332-463E-8EAC-F5AD5AA88D29}" type="presParOf" srcId="{AC9D146D-49F5-44CD-B614-26E75609A658}" destId="{D59A73E7-8C68-4BDD-82F5-CEDB36596652}" srcOrd="2" destOrd="0" presId="urn:microsoft.com/office/officeart/2005/8/layout/default"/>
    <dgm:cxn modelId="{66A48FE1-4F14-41FD-AEDB-D141B37EDB52}" type="presParOf" srcId="{AC9D146D-49F5-44CD-B614-26E75609A658}" destId="{25B9CFCA-90EA-4451-A3DA-B1BE246D42FD}" srcOrd="3" destOrd="0" presId="urn:microsoft.com/office/officeart/2005/8/layout/default"/>
    <dgm:cxn modelId="{214D68E7-2ED2-4397-B39D-1071EFE19D61}" type="presParOf" srcId="{AC9D146D-49F5-44CD-B614-26E75609A658}" destId="{7D1ED8A7-C5A8-42A4-8169-334D0AE98321}"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BFD09D-1F38-40FE-9081-893D3284B44E}"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0C7208E6-AD9D-4CA0-8FCF-BA6C726E5CC9}">
      <dgm:prSet phldrT="[Text]" phldr="0"/>
      <dgm:spPr/>
      <dgm:t>
        <a:bodyPr/>
        <a:lstStyle/>
        <a:p>
          <a:pPr rtl="0"/>
          <a:r>
            <a:rPr lang="en-US">
              <a:latin typeface="Calibri Light" panose="020F0302020204030204"/>
            </a:rPr>
            <a:t>Listen and take notes</a:t>
          </a:r>
          <a:endParaRPr lang="en-US"/>
        </a:p>
      </dgm:t>
    </dgm:pt>
    <dgm:pt modelId="{9C5E9975-D33A-4946-B3B0-CEABC28C86A5}" type="parTrans" cxnId="{FE43F689-7AB0-4D4D-BE1A-BFABC51CD3FC}">
      <dgm:prSet/>
      <dgm:spPr/>
      <dgm:t>
        <a:bodyPr/>
        <a:lstStyle/>
        <a:p>
          <a:endParaRPr lang="en-US"/>
        </a:p>
      </dgm:t>
    </dgm:pt>
    <dgm:pt modelId="{71077B41-FCEC-4B5B-993A-1367492F57DF}" type="sibTrans" cxnId="{FE43F689-7AB0-4D4D-BE1A-BFABC51CD3FC}">
      <dgm:prSet/>
      <dgm:spPr/>
      <dgm:t>
        <a:bodyPr/>
        <a:lstStyle/>
        <a:p>
          <a:endParaRPr lang="en-US"/>
        </a:p>
      </dgm:t>
    </dgm:pt>
    <dgm:pt modelId="{CBCC6E53-BF6C-4F9E-9AB1-0A8C09A11B89}">
      <dgm:prSet phldrT="[Text]" phldr="0"/>
      <dgm:spPr/>
      <dgm:t>
        <a:bodyPr/>
        <a:lstStyle/>
        <a:p>
          <a:r>
            <a:rPr lang="en-US">
              <a:latin typeface="Calibri Light" panose="020F0302020204030204"/>
            </a:rPr>
            <a:t>Objections</a:t>
          </a:r>
          <a:endParaRPr lang="en-US"/>
        </a:p>
      </dgm:t>
    </dgm:pt>
    <dgm:pt modelId="{9F8867CC-6C4A-4031-B077-2B7507944F6A}" type="parTrans" cxnId="{63C80B30-80B6-468C-B3D8-4DCA99B19F6B}">
      <dgm:prSet/>
      <dgm:spPr/>
      <dgm:t>
        <a:bodyPr/>
        <a:lstStyle/>
        <a:p>
          <a:endParaRPr lang="en-US"/>
        </a:p>
      </dgm:t>
    </dgm:pt>
    <dgm:pt modelId="{B64233F2-51A1-4E56-8BD5-79C64695E6D0}" type="sibTrans" cxnId="{63C80B30-80B6-468C-B3D8-4DCA99B19F6B}">
      <dgm:prSet/>
      <dgm:spPr/>
      <dgm:t>
        <a:bodyPr/>
        <a:lstStyle/>
        <a:p>
          <a:endParaRPr lang="en-US"/>
        </a:p>
      </dgm:t>
    </dgm:pt>
    <dgm:pt modelId="{C1802C1C-3AE6-4419-81EF-EF629FB9CD6A}">
      <dgm:prSet phldrT="[Text]" phldr="0"/>
      <dgm:spPr/>
      <dgm:t>
        <a:bodyPr/>
        <a:lstStyle/>
        <a:p>
          <a:pPr rtl="0"/>
          <a:r>
            <a:rPr lang="en-US">
              <a:latin typeface="Calibri Light" panose="020F0302020204030204"/>
            </a:rPr>
            <a:t>Ask leading close-ended questions</a:t>
          </a:r>
          <a:endParaRPr lang="en-US"/>
        </a:p>
      </dgm:t>
    </dgm:pt>
    <dgm:pt modelId="{A6EFA0B3-4D8F-4C24-BA0B-1C30EA47D445}" type="parTrans" cxnId="{62E64816-0202-4D4B-95F2-C4CD683493F6}">
      <dgm:prSet/>
      <dgm:spPr/>
      <dgm:t>
        <a:bodyPr/>
        <a:lstStyle/>
        <a:p>
          <a:endParaRPr lang="en-US"/>
        </a:p>
      </dgm:t>
    </dgm:pt>
    <dgm:pt modelId="{C61D5BAE-B2AD-4F32-AEB3-899F95E90D33}" type="sibTrans" cxnId="{62E64816-0202-4D4B-95F2-C4CD683493F6}">
      <dgm:prSet/>
      <dgm:spPr/>
      <dgm:t>
        <a:bodyPr/>
        <a:lstStyle/>
        <a:p>
          <a:endParaRPr lang="en-US"/>
        </a:p>
      </dgm:t>
    </dgm:pt>
    <dgm:pt modelId="{AC9D146D-49F5-44CD-B614-26E75609A658}" type="pres">
      <dgm:prSet presAssocID="{9FBFD09D-1F38-40FE-9081-893D3284B44E}" presName="diagram" presStyleCnt="0">
        <dgm:presLayoutVars>
          <dgm:dir/>
          <dgm:resizeHandles val="exact"/>
        </dgm:presLayoutVars>
      </dgm:prSet>
      <dgm:spPr/>
      <dgm:t>
        <a:bodyPr/>
        <a:lstStyle/>
        <a:p>
          <a:endParaRPr lang="en-US"/>
        </a:p>
      </dgm:t>
    </dgm:pt>
    <dgm:pt modelId="{13A2D92B-6F71-4884-ABB1-82ECBC987013}" type="pres">
      <dgm:prSet presAssocID="{0C7208E6-AD9D-4CA0-8FCF-BA6C726E5CC9}" presName="node" presStyleLbl="node1" presStyleIdx="0" presStyleCnt="3">
        <dgm:presLayoutVars>
          <dgm:bulletEnabled val="1"/>
        </dgm:presLayoutVars>
      </dgm:prSet>
      <dgm:spPr/>
      <dgm:t>
        <a:bodyPr/>
        <a:lstStyle/>
        <a:p>
          <a:endParaRPr lang="en-US"/>
        </a:p>
      </dgm:t>
    </dgm:pt>
    <dgm:pt modelId="{ACF695E7-BF08-472E-A863-AEA81CEF85A2}" type="pres">
      <dgm:prSet presAssocID="{71077B41-FCEC-4B5B-993A-1367492F57DF}" presName="sibTrans" presStyleCnt="0"/>
      <dgm:spPr/>
    </dgm:pt>
    <dgm:pt modelId="{D59A73E7-8C68-4BDD-82F5-CEDB36596652}" type="pres">
      <dgm:prSet presAssocID="{CBCC6E53-BF6C-4F9E-9AB1-0A8C09A11B89}" presName="node" presStyleLbl="node1" presStyleIdx="1" presStyleCnt="3">
        <dgm:presLayoutVars>
          <dgm:bulletEnabled val="1"/>
        </dgm:presLayoutVars>
      </dgm:prSet>
      <dgm:spPr/>
      <dgm:t>
        <a:bodyPr/>
        <a:lstStyle/>
        <a:p>
          <a:endParaRPr lang="en-US"/>
        </a:p>
      </dgm:t>
    </dgm:pt>
    <dgm:pt modelId="{25B9CFCA-90EA-4451-A3DA-B1BE246D42FD}" type="pres">
      <dgm:prSet presAssocID="{B64233F2-51A1-4E56-8BD5-79C64695E6D0}" presName="sibTrans" presStyleCnt="0"/>
      <dgm:spPr/>
    </dgm:pt>
    <dgm:pt modelId="{7D1ED8A7-C5A8-42A4-8169-334D0AE98321}" type="pres">
      <dgm:prSet presAssocID="{C1802C1C-3AE6-4419-81EF-EF629FB9CD6A}" presName="node" presStyleLbl="node1" presStyleIdx="2" presStyleCnt="3">
        <dgm:presLayoutVars>
          <dgm:bulletEnabled val="1"/>
        </dgm:presLayoutVars>
      </dgm:prSet>
      <dgm:spPr/>
      <dgm:t>
        <a:bodyPr/>
        <a:lstStyle/>
        <a:p>
          <a:endParaRPr lang="en-US"/>
        </a:p>
      </dgm:t>
    </dgm:pt>
  </dgm:ptLst>
  <dgm:cxnLst>
    <dgm:cxn modelId="{62E64816-0202-4D4B-95F2-C4CD683493F6}" srcId="{9FBFD09D-1F38-40FE-9081-893D3284B44E}" destId="{C1802C1C-3AE6-4419-81EF-EF629FB9CD6A}" srcOrd="2" destOrd="0" parTransId="{A6EFA0B3-4D8F-4C24-BA0B-1C30EA47D445}" sibTransId="{C61D5BAE-B2AD-4F32-AEB3-899F95E90D33}"/>
    <dgm:cxn modelId="{6B951826-DB98-40C2-B056-E119A2B678EC}" type="presOf" srcId="{0C7208E6-AD9D-4CA0-8FCF-BA6C726E5CC9}" destId="{13A2D92B-6F71-4884-ABB1-82ECBC987013}" srcOrd="0" destOrd="0" presId="urn:microsoft.com/office/officeart/2005/8/layout/default"/>
    <dgm:cxn modelId="{63C80B30-80B6-468C-B3D8-4DCA99B19F6B}" srcId="{9FBFD09D-1F38-40FE-9081-893D3284B44E}" destId="{CBCC6E53-BF6C-4F9E-9AB1-0A8C09A11B89}" srcOrd="1" destOrd="0" parTransId="{9F8867CC-6C4A-4031-B077-2B7507944F6A}" sibTransId="{B64233F2-51A1-4E56-8BD5-79C64695E6D0}"/>
    <dgm:cxn modelId="{FE43F689-7AB0-4D4D-BE1A-BFABC51CD3FC}" srcId="{9FBFD09D-1F38-40FE-9081-893D3284B44E}" destId="{0C7208E6-AD9D-4CA0-8FCF-BA6C726E5CC9}" srcOrd="0" destOrd="0" parTransId="{9C5E9975-D33A-4946-B3B0-CEABC28C86A5}" sibTransId="{71077B41-FCEC-4B5B-993A-1367492F57DF}"/>
    <dgm:cxn modelId="{3606F6DD-083B-4068-B3C0-6BA0226DE3A6}" type="presOf" srcId="{9FBFD09D-1F38-40FE-9081-893D3284B44E}" destId="{AC9D146D-49F5-44CD-B614-26E75609A658}" srcOrd="0" destOrd="0" presId="urn:microsoft.com/office/officeart/2005/8/layout/default"/>
    <dgm:cxn modelId="{7DFD01AF-F093-4E0F-A117-70FE62EAB72F}" type="presOf" srcId="{CBCC6E53-BF6C-4F9E-9AB1-0A8C09A11B89}" destId="{D59A73E7-8C68-4BDD-82F5-CEDB36596652}" srcOrd="0" destOrd="0" presId="urn:microsoft.com/office/officeart/2005/8/layout/default"/>
    <dgm:cxn modelId="{AE3933D6-23BD-45C2-B0B2-8A89FA7013A2}" type="presOf" srcId="{C1802C1C-3AE6-4419-81EF-EF629FB9CD6A}" destId="{7D1ED8A7-C5A8-42A4-8169-334D0AE98321}" srcOrd="0" destOrd="0" presId="urn:microsoft.com/office/officeart/2005/8/layout/default"/>
    <dgm:cxn modelId="{764B8DAA-8A68-476A-B71C-767E9C60E21B}" type="presParOf" srcId="{AC9D146D-49F5-44CD-B614-26E75609A658}" destId="{13A2D92B-6F71-4884-ABB1-82ECBC987013}" srcOrd="0" destOrd="0" presId="urn:microsoft.com/office/officeart/2005/8/layout/default"/>
    <dgm:cxn modelId="{6ECA3BE7-7863-4871-913B-943A4D769335}" type="presParOf" srcId="{AC9D146D-49F5-44CD-B614-26E75609A658}" destId="{ACF695E7-BF08-472E-A863-AEA81CEF85A2}" srcOrd="1" destOrd="0" presId="urn:microsoft.com/office/officeart/2005/8/layout/default"/>
    <dgm:cxn modelId="{98C741E0-F332-463E-8EAC-F5AD5AA88D29}" type="presParOf" srcId="{AC9D146D-49F5-44CD-B614-26E75609A658}" destId="{D59A73E7-8C68-4BDD-82F5-CEDB36596652}" srcOrd="2" destOrd="0" presId="urn:microsoft.com/office/officeart/2005/8/layout/default"/>
    <dgm:cxn modelId="{66A48FE1-4F14-41FD-AEDB-D141B37EDB52}" type="presParOf" srcId="{AC9D146D-49F5-44CD-B614-26E75609A658}" destId="{25B9CFCA-90EA-4451-A3DA-B1BE246D42FD}" srcOrd="3" destOrd="0" presId="urn:microsoft.com/office/officeart/2005/8/layout/default"/>
    <dgm:cxn modelId="{214D68E7-2ED2-4397-B39D-1071EFE19D61}" type="presParOf" srcId="{AC9D146D-49F5-44CD-B614-26E75609A658}" destId="{7D1ED8A7-C5A8-42A4-8169-334D0AE98321}"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3A6FA7-6E46-4778-87EC-E607BABFC8C7}" type="doc">
      <dgm:prSet loTypeId="urn:microsoft.com/office/officeart/2005/8/layout/cycle5" loCatId="cycle" qsTypeId="urn:microsoft.com/office/officeart/2005/8/quickstyle/simple1" qsCatId="simple" csTypeId="urn:microsoft.com/office/officeart/2005/8/colors/colorful2" csCatId="colorful" phldr="1"/>
      <dgm:spPr/>
      <dgm:t>
        <a:bodyPr/>
        <a:lstStyle/>
        <a:p>
          <a:endParaRPr lang="en-US"/>
        </a:p>
      </dgm:t>
    </dgm:pt>
    <dgm:pt modelId="{2AE67319-A277-4887-892E-5615D2FA1B23}">
      <dgm:prSet phldrT="[Text]"/>
      <dgm:spPr/>
      <dgm:t>
        <a:bodyPr/>
        <a:lstStyle/>
        <a:p>
          <a:r>
            <a:rPr lang="en-US" b="1"/>
            <a:t>Problem Identification</a:t>
          </a:r>
        </a:p>
      </dgm:t>
    </dgm:pt>
    <dgm:pt modelId="{9C6387B8-C86F-4B97-9954-5E8C9704D076}" type="parTrans" cxnId="{3B77AF78-F4A8-4DB4-9592-15AFACBCF375}">
      <dgm:prSet/>
      <dgm:spPr/>
      <dgm:t>
        <a:bodyPr/>
        <a:lstStyle/>
        <a:p>
          <a:endParaRPr lang="en-US"/>
        </a:p>
      </dgm:t>
    </dgm:pt>
    <dgm:pt modelId="{E70A6862-945C-4DFB-A171-5B708707438C}" type="sibTrans" cxnId="{3B77AF78-F4A8-4DB4-9592-15AFACBCF375}">
      <dgm:prSet/>
      <dgm:spPr/>
      <dgm:t>
        <a:bodyPr/>
        <a:lstStyle/>
        <a:p>
          <a:endParaRPr lang="en-US"/>
        </a:p>
      </dgm:t>
    </dgm:pt>
    <dgm:pt modelId="{9322F9DF-561D-451F-A986-6F07DB6E264C}">
      <dgm:prSet phldrT="[Text]"/>
      <dgm:spPr/>
      <dgm:t>
        <a:bodyPr/>
        <a:lstStyle/>
        <a:p>
          <a:r>
            <a:rPr lang="en-US" b="1"/>
            <a:t>Develop Alternative Solutions</a:t>
          </a:r>
        </a:p>
      </dgm:t>
    </dgm:pt>
    <dgm:pt modelId="{2C4A2D3D-2B07-4A71-B46F-E430C5B1DE79}" type="parTrans" cxnId="{E8BB8531-A066-4E25-BF14-80A067008FB6}">
      <dgm:prSet/>
      <dgm:spPr/>
      <dgm:t>
        <a:bodyPr/>
        <a:lstStyle/>
        <a:p>
          <a:endParaRPr lang="en-US"/>
        </a:p>
      </dgm:t>
    </dgm:pt>
    <dgm:pt modelId="{3481AF0C-9547-43A8-B385-6CFBEBEBEB8F}" type="sibTrans" cxnId="{E8BB8531-A066-4E25-BF14-80A067008FB6}">
      <dgm:prSet/>
      <dgm:spPr/>
      <dgm:t>
        <a:bodyPr/>
        <a:lstStyle/>
        <a:p>
          <a:endParaRPr lang="en-US"/>
        </a:p>
      </dgm:t>
    </dgm:pt>
    <dgm:pt modelId="{3FBC5A0D-885D-4F23-8BD7-DBDD7844BCBE}">
      <dgm:prSet phldrT="[Text]"/>
      <dgm:spPr/>
      <dgm:t>
        <a:bodyPr/>
        <a:lstStyle/>
        <a:p>
          <a:r>
            <a:rPr lang="en-US" b="1"/>
            <a:t>Choose Solution and Actions</a:t>
          </a:r>
        </a:p>
      </dgm:t>
    </dgm:pt>
    <dgm:pt modelId="{10F2FA0F-179E-4ECA-A0BF-57A20BDA20EA}" type="parTrans" cxnId="{F476CDDA-18B6-4332-AFFA-08A4A1B0FDD9}">
      <dgm:prSet/>
      <dgm:spPr/>
      <dgm:t>
        <a:bodyPr/>
        <a:lstStyle/>
        <a:p>
          <a:endParaRPr lang="en-US"/>
        </a:p>
      </dgm:t>
    </dgm:pt>
    <dgm:pt modelId="{9229AED0-6204-4DCD-9D37-A0594B9FBA34}" type="sibTrans" cxnId="{F476CDDA-18B6-4332-AFFA-08A4A1B0FDD9}">
      <dgm:prSet/>
      <dgm:spPr/>
      <dgm:t>
        <a:bodyPr/>
        <a:lstStyle/>
        <a:p>
          <a:endParaRPr lang="en-US"/>
        </a:p>
      </dgm:t>
    </dgm:pt>
    <dgm:pt modelId="{BD5153C3-BE28-4B99-8206-63EE55F56A0E}">
      <dgm:prSet phldrT="[Text]"/>
      <dgm:spPr/>
      <dgm:t>
        <a:bodyPr/>
        <a:lstStyle/>
        <a:p>
          <a:r>
            <a:rPr lang="en-US" b="1"/>
            <a:t>Implementation</a:t>
          </a:r>
        </a:p>
      </dgm:t>
    </dgm:pt>
    <dgm:pt modelId="{E22F0ACA-849E-4948-B357-4FB0B9D6DE8F}" type="parTrans" cxnId="{8CD25E87-26DB-4E9F-8CCF-89FD1D1C48E0}">
      <dgm:prSet/>
      <dgm:spPr/>
      <dgm:t>
        <a:bodyPr/>
        <a:lstStyle/>
        <a:p>
          <a:endParaRPr lang="en-US"/>
        </a:p>
      </dgm:t>
    </dgm:pt>
    <dgm:pt modelId="{16941E45-732A-405A-9FBD-364DEB6BE761}" type="sibTrans" cxnId="{8CD25E87-26DB-4E9F-8CCF-89FD1D1C48E0}">
      <dgm:prSet/>
      <dgm:spPr/>
      <dgm:t>
        <a:bodyPr/>
        <a:lstStyle/>
        <a:p>
          <a:endParaRPr lang="en-US"/>
        </a:p>
      </dgm:t>
    </dgm:pt>
    <dgm:pt modelId="{71AA462F-A66C-439C-ABA9-29499B315F38}">
      <dgm:prSet phldrT="[Text]" custT="1"/>
      <dgm:spPr/>
      <dgm:t>
        <a:bodyPr/>
        <a:lstStyle/>
        <a:p>
          <a:r>
            <a:rPr lang="en-US" sz="2400" b="1"/>
            <a:t>Evaluation</a:t>
          </a:r>
        </a:p>
      </dgm:t>
    </dgm:pt>
    <dgm:pt modelId="{52F305C5-7BEE-4D74-B92D-ECD31E377FD7}" type="parTrans" cxnId="{AB386AAC-8E61-4841-B862-B0FCD79B1000}">
      <dgm:prSet/>
      <dgm:spPr/>
      <dgm:t>
        <a:bodyPr/>
        <a:lstStyle/>
        <a:p>
          <a:endParaRPr lang="en-US"/>
        </a:p>
      </dgm:t>
    </dgm:pt>
    <dgm:pt modelId="{014C6298-7EC9-490E-8A0A-8205EECD0DE0}" type="sibTrans" cxnId="{AB386AAC-8E61-4841-B862-B0FCD79B1000}">
      <dgm:prSet/>
      <dgm:spPr/>
      <dgm:t>
        <a:bodyPr/>
        <a:lstStyle/>
        <a:p>
          <a:endParaRPr lang="en-US"/>
        </a:p>
      </dgm:t>
    </dgm:pt>
    <dgm:pt modelId="{A52E805D-6F04-4200-A71D-8FAEF1D8FF1B}">
      <dgm:prSet/>
      <dgm:spPr/>
      <dgm:t>
        <a:bodyPr/>
        <a:lstStyle/>
        <a:p>
          <a:endParaRPr lang="en-US"/>
        </a:p>
      </dgm:t>
    </dgm:pt>
    <dgm:pt modelId="{50FFE918-D556-4452-BB58-EDDD0F4C2478}" type="parTrans" cxnId="{BD30BF06-15F8-48ED-85FD-55860BB1397A}">
      <dgm:prSet/>
      <dgm:spPr/>
      <dgm:t>
        <a:bodyPr/>
        <a:lstStyle/>
        <a:p>
          <a:endParaRPr lang="en-US"/>
        </a:p>
      </dgm:t>
    </dgm:pt>
    <dgm:pt modelId="{744C96D3-F946-431D-A003-32977C5A6DEB}" type="sibTrans" cxnId="{BD30BF06-15F8-48ED-85FD-55860BB1397A}">
      <dgm:prSet/>
      <dgm:spPr/>
      <dgm:t>
        <a:bodyPr/>
        <a:lstStyle/>
        <a:p>
          <a:endParaRPr lang="en-US"/>
        </a:p>
      </dgm:t>
    </dgm:pt>
    <dgm:pt modelId="{33C2BBB1-3A5D-4D84-AD8D-7655244A2CA1}" type="pres">
      <dgm:prSet presAssocID="{823A6FA7-6E46-4778-87EC-E607BABFC8C7}" presName="cycle" presStyleCnt="0">
        <dgm:presLayoutVars>
          <dgm:dir/>
          <dgm:resizeHandles val="exact"/>
        </dgm:presLayoutVars>
      </dgm:prSet>
      <dgm:spPr/>
      <dgm:t>
        <a:bodyPr/>
        <a:lstStyle/>
        <a:p>
          <a:endParaRPr lang="en-US"/>
        </a:p>
      </dgm:t>
    </dgm:pt>
    <dgm:pt modelId="{55C3F038-F6DF-4ABB-B946-E33BB4D07902}" type="pres">
      <dgm:prSet presAssocID="{2AE67319-A277-4887-892E-5615D2FA1B23}" presName="node" presStyleLbl="node1" presStyleIdx="0" presStyleCnt="6" custScaleX="134272" custScaleY="132885" custRadScaleRad="94919" custRadScaleInc="-1278">
        <dgm:presLayoutVars>
          <dgm:bulletEnabled val="1"/>
        </dgm:presLayoutVars>
      </dgm:prSet>
      <dgm:spPr/>
      <dgm:t>
        <a:bodyPr/>
        <a:lstStyle/>
        <a:p>
          <a:endParaRPr lang="en-US"/>
        </a:p>
      </dgm:t>
    </dgm:pt>
    <dgm:pt modelId="{B8D6FCD6-52C2-46CB-9A17-FEAA1CFDD387}" type="pres">
      <dgm:prSet presAssocID="{2AE67319-A277-4887-892E-5615D2FA1B23}" presName="spNode" presStyleCnt="0"/>
      <dgm:spPr/>
    </dgm:pt>
    <dgm:pt modelId="{961A5CAF-273F-426E-A01A-3BFC98822B66}" type="pres">
      <dgm:prSet presAssocID="{E70A6862-945C-4DFB-A171-5B708707438C}" presName="sibTrans" presStyleLbl="sibTrans1D1" presStyleIdx="0" presStyleCnt="6"/>
      <dgm:spPr/>
      <dgm:t>
        <a:bodyPr/>
        <a:lstStyle/>
        <a:p>
          <a:endParaRPr lang="en-US"/>
        </a:p>
      </dgm:t>
    </dgm:pt>
    <dgm:pt modelId="{694022CB-8CB6-4138-B9DC-62EEEBC6A460}" type="pres">
      <dgm:prSet presAssocID="{A52E805D-6F04-4200-A71D-8FAEF1D8FF1B}" presName="node" presStyleLbl="node1" presStyleIdx="1" presStyleCnt="6" custScaleX="138098" custScaleY="144965" custRadScaleRad="99874" custRadScaleInc="30933">
        <dgm:presLayoutVars>
          <dgm:bulletEnabled val="1"/>
        </dgm:presLayoutVars>
      </dgm:prSet>
      <dgm:spPr/>
      <dgm:t>
        <a:bodyPr/>
        <a:lstStyle/>
        <a:p>
          <a:endParaRPr lang="en-US"/>
        </a:p>
      </dgm:t>
    </dgm:pt>
    <dgm:pt modelId="{A2CEFF54-0B88-4AD6-AD7F-7285A44EB388}" type="pres">
      <dgm:prSet presAssocID="{A52E805D-6F04-4200-A71D-8FAEF1D8FF1B}" presName="spNode" presStyleCnt="0"/>
      <dgm:spPr/>
    </dgm:pt>
    <dgm:pt modelId="{FBF25AA6-A8EE-473A-A763-A667FF0394EC}" type="pres">
      <dgm:prSet presAssocID="{744C96D3-F946-431D-A003-32977C5A6DEB}" presName="sibTrans" presStyleLbl="sibTrans1D1" presStyleIdx="1" presStyleCnt="6"/>
      <dgm:spPr/>
      <dgm:t>
        <a:bodyPr/>
        <a:lstStyle/>
        <a:p>
          <a:endParaRPr lang="en-US"/>
        </a:p>
      </dgm:t>
    </dgm:pt>
    <dgm:pt modelId="{BD7E478A-7811-479F-812B-EE846B2777C7}" type="pres">
      <dgm:prSet presAssocID="{9322F9DF-561D-451F-A986-6F07DB6E264C}" presName="node" presStyleLbl="node1" presStyleIdx="2" presStyleCnt="6" custScaleX="130936" custScaleY="143231" custRadScaleRad="101213" custRadScaleInc="-27560">
        <dgm:presLayoutVars>
          <dgm:bulletEnabled val="1"/>
        </dgm:presLayoutVars>
      </dgm:prSet>
      <dgm:spPr/>
      <dgm:t>
        <a:bodyPr/>
        <a:lstStyle/>
        <a:p>
          <a:endParaRPr lang="en-US"/>
        </a:p>
      </dgm:t>
    </dgm:pt>
    <dgm:pt modelId="{0A66AADE-AC41-4C74-9CFC-905DDCA0D0E6}" type="pres">
      <dgm:prSet presAssocID="{9322F9DF-561D-451F-A986-6F07DB6E264C}" presName="spNode" presStyleCnt="0"/>
      <dgm:spPr/>
    </dgm:pt>
    <dgm:pt modelId="{12A4F90A-937D-4F6D-84D7-CE0DD42D3714}" type="pres">
      <dgm:prSet presAssocID="{3481AF0C-9547-43A8-B385-6CFBEBEBEB8F}" presName="sibTrans" presStyleLbl="sibTrans1D1" presStyleIdx="2" presStyleCnt="6"/>
      <dgm:spPr/>
      <dgm:t>
        <a:bodyPr/>
        <a:lstStyle/>
        <a:p>
          <a:endParaRPr lang="en-US"/>
        </a:p>
      </dgm:t>
    </dgm:pt>
    <dgm:pt modelId="{5CA3B6D6-3F88-4FE9-A768-ED2186BC37D0}" type="pres">
      <dgm:prSet presAssocID="{3FBC5A0D-885D-4F23-8BD7-DBDD7844BCBE}" presName="node" presStyleLbl="node1" presStyleIdx="3" presStyleCnt="6" custScaleX="136832" custScaleY="127383" custRadScaleRad="96724" custRadScaleInc="-13804">
        <dgm:presLayoutVars>
          <dgm:bulletEnabled val="1"/>
        </dgm:presLayoutVars>
      </dgm:prSet>
      <dgm:spPr/>
      <dgm:t>
        <a:bodyPr/>
        <a:lstStyle/>
        <a:p>
          <a:endParaRPr lang="en-US"/>
        </a:p>
      </dgm:t>
    </dgm:pt>
    <dgm:pt modelId="{EDB43BF5-94B4-48CC-931B-8AC96AF689C2}" type="pres">
      <dgm:prSet presAssocID="{3FBC5A0D-885D-4F23-8BD7-DBDD7844BCBE}" presName="spNode" presStyleCnt="0"/>
      <dgm:spPr/>
    </dgm:pt>
    <dgm:pt modelId="{B374DBA1-84A4-4616-9CD7-14E97E96A996}" type="pres">
      <dgm:prSet presAssocID="{9229AED0-6204-4DCD-9D37-A0594B9FBA34}" presName="sibTrans" presStyleLbl="sibTrans1D1" presStyleIdx="3" presStyleCnt="6"/>
      <dgm:spPr/>
      <dgm:t>
        <a:bodyPr/>
        <a:lstStyle/>
        <a:p>
          <a:endParaRPr lang="en-US"/>
        </a:p>
      </dgm:t>
    </dgm:pt>
    <dgm:pt modelId="{FB1EBBCE-8A08-48EA-97B8-BF32DB62C33B}" type="pres">
      <dgm:prSet presAssocID="{BD5153C3-BE28-4B99-8206-63EE55F56A0E}" presName="node" presStyleLbl="node1" presStyleIdx="4" presStyleCnt="6" custScaleX="141369" custScaleY="136542" custRadScaleRad="100980" custRadScaleInc="23283">
        <dgm:presLayoutVars>
          <dgm:bulletEnabled val="1"/>
        </dgm:presLayoutVars>
      </dgm:prSet>
      <dgm:spPr/>
      <dgm:t>
        <a:bodyPr/>
        <a:lstStyle/>
        <a:p>
          <a:endParaRPr lang="en-US"/>
        </a:p>
      </dgm:t>
    </dgm:pt>
    <dgm:pt modelId="{EA68AA91-F682-4C09-859B-4DDC261CFE93}" type="pres">
      <dgm:prSet presAssocID="{BD5153C3-BE28-4B99-8206-63EE55F56A0E}" presName="spNode" presStyleCnt="0"/>
      <dgm:spPr/>
    </dgm:pt>
    <dgm:pt modelId="{565FDCCB-2605-45A7-9F36-C77E51D2D294}" type="pres">
      <dgm:prSet presAssocID="{16941E45-732A-405A-9FBD-364DEB6BE761}" presName="sibTrans" presStyleLbl="sibTrans1D1" presStyleIdx="4" presStyleCnt="6"/>
      <dgm:spPr/>
      <dgm:t>
        <a:bodyPr/>
        <a:lstStyle/>
        <a:p>
          <a:endParaRPr lang="en-US"/>
        </a:p>
      </dgm:t>
    </dgm:pt>
    <dgm:pt modelId="{2B42F355-245A-4F48-B78E-AFFD2FED331C}" type="pres">
      <dgm:prSet presAssocID="{71AA462F-A66C-439C-ABA9-29499B315F38}" presName="node" presStyleLbl="node1" presStyleIdx="5" presStyleCnt="6" custScaleX="140010" custScaleY="140754" custRadScaleRad="95780" custRadScaleInc="-39323">
        <dgm:presLayoutVars>
          <dgm:bulletEnabled val="1"/>
        </dgm:presLayoutVars>
      </dgm:prSet>
      <dgm:spPr/>
      <dgm:t>
        <a:bodyPr/>
        <a:lstStyle/>
        <a:p>
          <a:endParaRPr lang="en-US"/>
        </a:p>
      </dgm:t>
    </dgm:pt>
    <dgm:pt modelId="{DADB2B7D-F788-41FB-8933-883795E3EDC5}" type="pres">
      <dgm:prSet presAssocID="{71AA462F-A66C-439C-ABA9-29499B315F38}" presName="spNode" presStyleCnt="0"/>
      <dgm:spPr/>
    </dgm:pt>
    <dgm:pt modelId="{03DB3010-7189-4F05-87D0-3448A1223F17}" type="pres">
      <dgm:prSet presAssocID="{014C6298-7EC9-490E-8A0A-8205EECD0DE0}" presName="sibTrans" presStyleLbl="sibTrans1D1" presStyleIdx="5" presStyleCnt="6"/>
      <dgm:spPr/>
      <dgm:t>
        <a:bodyPr/>
        <a:lstStyle/>
        <a:p>
          <a:endParaRPr lang="en-US"/>
        </a:p>
      </dgm:t>
    </dgm:pt>
  </dgm:ptLst>
  <dgm:cxnLst>
    <dgm:cxn modelId="{E8BB8531-A066-4E25-BF14-80A067008FB6}" srcId="{823A6FA7-6E46-4778-87EC-E607BABFC8C7}" destId="{9322F9DF-561D-451F-A986-6F07DB6E264C}" srcOrd="2" destOrd="0" parTransId="{2C4A2D3D-2B07-4A71-B46F-E430C5B1DE79}" sibTransId="{3481AF0C-9547-43A8-B385-6CFBEBEBEB8F}"/>
    <dgm:cxn modelId="{28018B4C-F374-409E-B54A-F575A6ED03EF}" type="presOf" srcId="{3FBC5A0D-885D-4F23-8BD7-DBDD7844BCBE}" destId="{5CA3B6D6-3F88-4FE9-A768-ED2186BC37D0}" srcOrd="0" destOrd="0" presId="urn:microsoft.com/office/officeart/2005/8/layout/cycle5"/>
    <dgm:cxn modelId="{34982A13-614E-445A-AFD6-65FF9F25FB88}" type="presOf" srcId="{9322F9DF-561D-451F-A986-6F07DB6E264C}" destId="{BD7E478A-7811-479F-812B-EE846B2777C7}" srcOrd="0" destOrd="0" presId="urn:microsoft.com/office/officeart/2005/8/layout/cycle5"/>
    <dgm:cxn modelId="{2F0AA798-69A9-4C62-AD07-0151C1493FE8}" type="presOf" srcId="{2AE67319-A277-4887-892E-5615D2FA1B23}" destId="{55C3F038-F6DF-4ABB-B946-E33BB4D07902}" srcOrd="0" destOrd="0" presId="urn:microsoft.com/office/officeart/2005/8/layout/cycle5"/>
    <dgm:cxn modelId="{0BF17E5A-9F36-4CF7-B74A-80A2485D02A4}" type="presOf" srcId="{3481AF0C-9547-43A8-B385-6CFBEBEBEB8F}" destId="{12A4F90A-937D-4F6D-84D7-CE0DD42D3714}" srcOrd="0" destOrd="0" presId="urn:microsoft.com/office/officeart/2005/8/layout/cycle5"/>
    <dgm:cxn modelId="{BD30BF06-15F8-48ED-85FD-55860BB1397A}" srcId="{823A6FA7-6E46-4778-87EC-E607BABFC8C7}" destId="{A52E805D-6F04-4200-A71D-8FAEF1D8FF1B}" srcOrd="1" destOrd="0" parTransId="{50FFE918-D556-4452-BB58-EDDD0F4C2478}" sibTransId="{744C96D3-F946-431D-A003-32977C5A6DEB}"/>
    <dgm:cxn modelId="{9E91C86B-2E43-400E-BFE3-4A571BA6D514}" type="presOf" srcId="{E70A6862-945C-4DFB-A171-5B708707438C}" destId="{961A5CAF-273F-426E-A01A-3BFC98822B66}" srcOrd="0" destOrd="0" presId="urn:microsoft.com/office/officeart/2005/8/layout/cycle5"/>
    <dgm:cxn modelId="{F476CDDA-18B6-4332-AFFA-08A4A1B0FDD9}" srcId="{823A6FA7-6E46-4778-87EC-E607BABFC8C7}" destId="{3FBC5A0D-885D-4F23-8BD7-DBDD7844BCBE}" srcOrd="3" destOrd="0" parTransId="{10F2FA0F-179E-4ECA-A0BF-57A20BDA20EA}" sibTransId="{9229AED0-6204-4DCD-9D37-A0594B9FBA34}"/>
    <dgm:cxn modelId="{D314E432-0538-4B5D-A24B-4B95ED74C537}" type="presOf" srcId="{BD5153C3-BE28-4B99-8206-63EE55F56A0E}" destId="{FB1EBBCE-8A08-48EA-97B8-BF32DB62C33B}" srcOrd="0" destOrd="0" presId="urn:microsoft.com/office/officeart/2005/8/layout/cycle5"/>
    <dgm:cxn modelId="{F020F269-D690-4AD1-806E-D2F7CA36B7E4}" type="presOf" srcId="{71AA462F-A66C-439C-ABA9-29499B315F38}" destId="{2B42F355-245A-4F48-B78E-AFFD2FED331C}" srcOrd="0" destOrd="0" presId="urn:microsoft.com/office/officeart/2005/8/layout/cycle5"/>
    <dgm:cxn modelId="{BAB676D1-F09B-49F1-85F4-492C377BC6BE}" type="presOf" srcId="{A52E805D-6F04-4200-A71D-8FAEF1D8FF1B}" destId="{694022CB-8CB6-4138-B9DC-62EEEBC6A460}" srcOrd="0" destOrd="0" presId="urn:microsoft.com/office/officeart/2005/8/layout/cycle5"/>
    <dgm:cxn modelId="{52489987-5048-42A1-AD7E-81B8FB74BDBC}" type="presOf" srcId="{9229AED0-6204-4DCD-9D37-A0594B9FBA34}" destId="{B374DBA1-84A4-4616-9CD7-14E97E96A996}" srcOrd="0" destOrd="0" presId="urn:microsoft.com/office/officeart/2005/8/layout/cycle5"/>
    <dgm:cxn modelId="{075E7E93-B2C1-4B2D-A04B-D9F661670954}" type="presOf" srcId="{16941E45-732A-405A-9FBD-364DEB6BE761}" destId="{565FDCCB-2605-45A7-9F36-C77E51D2D294}" srcOrd="0" destOrd="0" presId="urn:microsoft.com/office/officeart/2005/8/layout/cycle5"/>
    <dgm:cxn modelId="{49B044B5-926F-4597-8B72-E273ABFCF91E}" type="presOf" srcId="{014C6298-7EC9-490E-8A0A-8205EECD0DE0}" destId="{03DB3010-7189-4F05-87D0-3448A1223F17}" srcOrd="0" destOrd="0" presId="urn:microsoft.com/office/officeart/2005/8/layout/cycle5"/>
    <dgm:cxn modelId="{AB386AAC-8E61-4841-B862-B0FCD79B1000}" srcId="{823A6FA7-6E46-4778-87EC-E607BABFC8C7}" destId="{71AA462F-A66C-439C-ABA9-29499B315F38}" srcOrd="5" destOrd="0" parTransId="{52F305C5-7BEE-4D74-B92D-ECD31E377FD7}" sibTransId="{014C6298-7EC9-490E-8A0A-8205EECD0DE0}"/>
    <dgm:cxn modelId="{34BF38C1-DFB7-4E82-848B-326910F1794C}" type="presOf" srcId="{744C96D3-F946-431D-A003-32977C5A6DEB}" destId="{FBF25AA6-A8EE-473A-A763-A667FF0394EC}" srcOrd="0" destOrd="0" presId="urn:microsoft.com/office/officeart/2005/8/layout/cycle5"/>
    <dgm:cxn modelId="{8CD25E87-26DB-4E9F-8CCF-89FD1D1C48E0}" srcId="{823A6FA7-6E46-4778-87EC-E607BABFC8C7}" destId="{BD5153C3-BE28-4B99-8206-63EE55F56A0E}" srcOrd="4" destOrd="0" parTransId="{E22F0ACA-849E-4948-B357-4FB0B9D6DE8F}" sibTransId="{16941E45-732A-405A-9FBD-364DEB6BE761}"/>
    <dgm:cxn modelId="{3AA2F97D-F560-4EDA-BD35-0C06F1113C84}" type="presOf" srcId="{823A6FA7-6E46-4778-87EC-E607BABFC8C7}" destId="{33C2BBB1-3A5D-4D84-AD8D-7655244A2CA1}" srcOrd="0" destOrd="0" presId="urn:microsoft.com/office/officeart/2005/8/layout/cycle5"/>
    <dgm:cxn modelId="{3B77AF78-F4A8-4DB4-9592-15AFACBCF375}" srcId="{823A6FA7-6E46-4778-87EC-E607BABFC8C7}" destId="{2AE67319-A277-4887-892E-5615D2FA1B23}" srcOrd="0" destOrd="0" parTransId="{9C6387B8-C86F-4B97-9954-5E8C9704D076}" sibTransId="{E70A6862-945C-4DFB-A171-5B708707438C}"/>
    <dgm:cxn modelId="{E27903D0-CF91-43C5-A2D8-E0235F60DAC6}" type="presParOf" srcId="{33C2BBB1-3A5D-4D84-AD8D-7655244A2CA1}" destId="{55C3F038-F6DF-4ABB-B946-E33BB4D07902}" srcOrd="0" destOrd="0" presId="urn:microsoft.com/office/officeart/2005/8/layout/cycle5"/>
    <dgm:cxn modelId="{03445A20-F0DF-42E8-971F-6A9BB229D453}" type="presParOf" srcId="{33C2BBB1-3A5D-4D84-AD8D-7655244A2CA1}" destId="{B8D6FCD6-52C2-46CB-9A17-FEAA1CFDD387}" srcOrd="1" destOrd="0" presId="urn:microsoft.com/office/officeart/2005/8/layout/cycle5"/>
    <dgm:cxn modelId="{7412A3BD-5301-420F-9086-D940D26E0219}" type="presParOf" srcId="{33C2BBB1-3A5D-4D84-AD8D-7655244A2CA1}" destId="{961A5CAF-273F-426E-A01A-3BFC98822B66}" srcOrd="2" destOrd="0" presId="urn:microsoft.com/office/officeart/2005/8/layout/cycle5"/>
    <dgm:cxn modelId="{5BAC3538-00B6-4D3F-BAD2-597222B146E7}" type="presParOf" srcId="{33C2BBB1-3A5D-4D84-AD8D-7655244A2CA1}" destId="{694022CB-8CB6-4138-B9DC-62EEEBC6A460}" srcOrd="3" destOrd="0" presId="urn:microsoft.com/office/officeart/2005/8/layout/cycle5"/>
    <dgm:cxn modelId="{E4BDCCCA-ED6B-4F9E-AA93-614C94AF1699}" type="presParOf" srcId="{33C2BBB1-3A5D-4D84-AD8D-7655244A2CA1}" destId="{A2CEFF54-0B88-4AD6-AD7F-7285A44EB388}" srcOrd="4" destOrd="0" presId="urn:microsoft.com/office/officeart/2005/8/layout/cycle5"/>
    <dgm:cxn modelId="{0F49B0B3-D74E-440A-A79E-7847A003D056}" type="presParOf" srcId="{33C2BBB1-3A5D-4D84-AD8D-7655244A2CA1}" destId="{FBF25AA6-A8EE-473A-A763-A667FF0394EC}" srcOrd="5" destOrd="0" presId="urn:microsoft.com/office/officeart/2005/8/layout/cycle5"/>
    <dgm:cxn modelId="{C998D0C5-3312-4917-8CBD-701A95628FC3}" type="presParOf" srcId="{33C2BBB1-3A5D-4D84-AD8D-7655244A2CA1}" destId="{BD7E478A-7811-479F-812B-EE846B2777C7}" srcOrd="6" destOrd="0" presId="urn:microsoft.com/office/officeart/2005/8/layout/cycle5"/>
    <dgm:cxn modelId="{88032467-C501-4761-ADB5-89E9990889E5}" type="presParOf" srcId="{33C2BBB1-3A5D-4D84-AD8D-7655244A2CA1}" destId="{0A66AADE-AC41-4C74-9CFC-905DDCA0D0E6}" srcOrd="7" destOrd="0" presId="urn:microsoft.com/office/officeart/2005/8/layout/cycle5"/>
    <dgm:cxn modelId="{8A6C42B1-3AE2-4B2D-A184-F3D86B55D37E}" type="presParOf" srcId="{33C2BBB1-3A5D-4D84-AD8D-7655244A2CA1}" destId="{12A4F90A-937D-4F6D-84D7-CE0DD42D3714}" srcOrd="8" destOrd="0" presId="urn:microsoft.com/office/officeart/2005/8/layout/cycle5"/>
    <dgm:cxn modelId="{BE2FC82C-2F61-4C4E-9413-E6710D1320FF}" type="presParOf" srcId="{33C2BBB1-3A5D-4D84-AD8D-7655244A2CA1}" destId="{5CA3B6D6-3F88-4FE9-A768-ED2186BC37D0}" srcOrd="9" destOrd="0" presId="urn:microsoft.com/office/officeart/2005/8/layout/cycle5"/>
    <dgm:cxn modelId="{C50FDAAA-DA12-4548-A46D-EF24E733690B}" type="presParOf" srcId="{33C2BBB1-3A5D-4D84-AD8D-7655244A2CA1}" destId="{EDB43BF5-94B4-48CC-931B-8AC96AF689C2}" srcOrd="10" destOrd="0" presId="urn:microsoft.com/office/officeart/2005/8/layout/cycle5"/>
    <dgm:cxn modelId="{65A43009-7672-41E5-BFE2-13F534F23400}" type="presParOf" srcId="{33C2BBB1-3A5D-4D84-AD8D-7655244A2CA1}" destId="{B374DBA1-84A4-4616-9CD7-14E97E96A996}" srcOrd="11" destOrd="0" presId="urn:microsoft.com/office/officeart/2005/8/layout/cycle5"/>
    <dgm:cxn modelId="{693C7D7D-630E-4D8B-A868-59951AB5CDDC}" type="presParOf" srcId="{33C2BBB1-3A5D-4D84-AD8D-7655244A2CA1}" destId="{FB1EBBCE-8A08-48EA-97B8-BF32DB62C33B}" srcOrd="12" destOrd="0" presId="urn:microsoft.com/office/officeart/2005/8/layout/cycle5"/>
    <dgm:cxn modelId="{67E68200-AC41-4C4F-871F-0814C0EE0B6A}" type="presParOf" srcId="{33C2BBB1-3A5D-4D84-AD8D-7655244A2CA1}" destId="{EA68AA91-F682-4C09-859B-4DDC261CFE93}" srcOrd="13" destOrd="0" presId="urn:microsoft.com/office/officeart/2005/8/layout/cycle5"/>
    <dgm:cxn modelId="{2D65E767-A21A-401D-93CA-BBAC5E6C1B37}" type="presParOf" srcId="{33C2BBB1-3A5D-4D84-AD8D-7655244A2CA1}" destId="{565FDCCB-2605-45A7-9F36-C77E51D2D294}" srcOrd="14" destOrd="0" presId="urn:microsoft.com/office/officeart/2005/8/layout/cycle5"/>
    <dgm:cxn modelId="{1F0423C8-1EBE-49F7-9126-7D8AE2406757}" type="presParOf" srcId="{33C2BBB1-3A5D-4D84-AD8D-7655244A2CA1}" destId="{2B42F355-245A-4F48-B78E-AFFD2FED331C}" srcOrd="15" destOrd="0" presId="urn:microsoft.com/office/officeart/2005/8/layout/cycle5"/>
    <dgm:cxn modelId="{49BE28DC-FD8F-44F7-98E7-E90477448C8D}" type="presParOf" srcId="{33C2BBB1-3A5D-4D84-AD8D-7655244A2CA1}" destId="{DADB2B7D-F788-41FB-8933-883795E3EDC5}" srcOrd="16" destOrd="0" presId="urn:microsoft.com/office/officeart/2005/8/layout/cycle5"/>
    <dgm:cxn modelId="{5E62DB89-C3F9-4C66-A5EA-DF7DC92D8174}" type="presParOf" srcId="{33C2BBB1-3A5D-4D84-AD8D-7655244A2CA1}" destId="{03DB3010-7189-4F05-87D0-3448A1223F17}"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pPr rtl="0"/>
          <a:r>
            <a:rPr lang="en-US" b="0" i="0" u="none" strike="noStrike" cap="none" baseline="0" noProof="0">
              <a:solidFill>
                <a:srgbClr val="010000"/>
              </a:solidFill>
              <a:latin typeface="Trebuchet MS"/>
            </a:rPr>
            <a:t>What Is the Problem – Step 1</a:t>
          </a:r>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2795FFCA-16AC-4551-BE26-6909731EC244}">
      <dgm:prSet/>
      <dgm:spPr/>
      <dgm:t>
        <a:bodyPr/>
        <a:lstStyle/>
        <a:p>
          <a:pPr rtl="0"/>
          <a:r>
            <a:rPr lang="en-US">
              <a:latin typeface="Trebuchet MS" panose="020B0603020202020204"/>
            </a:rPr>
            <a:t>Why Is It a Problem?</a:t>
          </a:r>
          <a:r>
            <a:rPr lang="en-US"/>
            <a:t> – Step </a:t>
          </a:r>
          <a:r>
            <a:rPr lang="en-US">
              <a:latin typeface="Trebuchet MS" panose="020B0603020202020204"/>
            </a:rPr>
            <a:t>2</a:t>
          </a:r>
          <a:endParaRPr lang="en-US"/>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1ED816F2-A653-4FD9-B70C-EF325477D18A}">
      <dgm:prSet/>
      <dgm:spPr/>
      <dgm:t>
        <a:bodyPr/>
        <a:lstStyle/>
        <a:p>
          <a:pPr rtl="0"/>
          <a:r>
            <a:rPr lang="en-US">
              <a:latin typeface="Trebuchet MS" panose="020B0603020202020204"/>
            </a:rPr>
            <a:t>How Can the Problem Be Solved?</a:t>
          </a:r>
          <a:r>
            <a:rPr lang="en-US"/>
            <a:t> – Step </a:t>
          </a:r>
          <a:r>
            <a:rPr lang="en-US">
              <a:latin typeface="Trebuchet MS" panose="020B0603020202020204"/>
            </a:rPr>
            <a:t>3</a:t>
          </a:r>
          <a:endParaRPr lang="en-US"/>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4E86585F-2EF2-49C8-BDAD-5D01E9422FCC}">
      <dgm:prSet phldr="0" custT="1"/>
      <dgm:spPr/>
      <dgm:t>
        <a:bodyPr/>
        <a:lstStyle/>
        <a:p>
          <a:pPr rtl="0"/>
          <a:r>
            <a:rPr lang="en-US" sz="2400">
              <a:latin typeface="Trebuchet MS" panose="020B0603020202020204"/>
            </a:rPr>
            <a:t>What are other people saying about this?</a:t>
          </a:r>
        </a:p>
      </dgm:t>
    </dgm:pt>
    <dgm:pt modelId="{A12339E5-B4A5-4EAB-99B3-423ADB769247}" type="parTrans" cxnId="{AD9270DD-C18C-4180-BB49-C69785ED73E8}">
      <dgm:prSet/>
      <dgm:spPr/>
      <dgm:t>
        <a:bodyPr/>
        <a:lstStyle/>
        <a:p>
          <a:endParaRPr lang="en-US"/>
        </a:p>
      </dgm:t>
    </dgm:pt>
    <dgm:pt modelId="{71E0A1E4-9358-4C9F-AAA3-009E5DBC5DE3}" type="sibTrans" cxnId="{AD9270DD-C18C-4180-BB49-C69785ED73E8}">
      <dgm:prSet/>
      <dgm:spPr/>
      <dgm:t>
        <a:bodyPr/>
        <a:lstStyle/>
        <a:p>
          <a:endParaRPr lang="en-US"/>
        </a:p>
      </dgm:t>
    </dgm:pt>
    <dgm:pt modelId="{35025BE0-6611-4369-BDE0-C4423EF92108}">
      <dgm:prSet phldr="0" custT="1"/>
      <dgm:spPr/>
      <dgm:t>
        <a:bodyPr/>
        <a:lstStyle/>
        <a:p>
          <a:pPr rtl="0"/>
          <a:r>
            <a:rPr lang="en-US" sz="2400">
              <a:latin typeface="Trebuchet MS" panose="020B0603020202020204"/>
            </a:rPr>
            <a:t>What does the building rep say about this?</a:t>
          </a:r>
          <a:endParaRPr lang="en-US" sz="2400"/>
        </a:p>
      </dgm:t>
    </dgm:pt>
    <dgm:pt modelId="{40884FF6-80E9-4662-B576-4192164B619D}" type="parTrans" cxnId="{7FFA2785-F8D1-4A5B-88A2-5D84BAF14636}">
      <dgm:prSet/>
      <dgm:spPr/>
      <dgm:t>
        <a:bodyPr/>
        <a:lstStyle/>
        <a:p>
          <a:endParaRPr lang="en-US"/>
        </a:p>
      </dgm:t>
    </dgm:pt>
    <dgm:pt modelId="{D381BAC1-87A4-4E05-B1F0-45600717084B}" type="sibTrans" cxnId="{7FFA2785-F8D1-4A5B-88A2-5D84BAF14636}">
      <dgm:prSet/>
      <dgm:spPr/>
      <dgm:t>
        <a:bodyPr/>
        <a:lstStyle/>
        <a:p>
          <a:endParaRPr lang="en-US"/>
        </a:p>
      </dgm:t>
    </dgm:pt>
    <dgm:pt modelId="{3BE53078-6269-421B-B400-7AC8BF1E326C}">
      <dgm:prSet phldr="0" custT="1"/>
      <dgm:spPr/>
      <dgm:t>
        <a:bodyPr/>
        <a:lstStyle/>
        <a:p>
          <a:pPr rtl="0"/>
          <a:r>
            <a:rPr lang="en-US" sz="2400">
              <a:latin typeface="Trebuchet MS" panose="020B0603020202020204"/>
            </a:rPr>
            <a:t>How can we get more people involved?</a:t>
          </a:r>
        </a:p>
      </dgm:t>
    </dgm:pt>
    <dgm:pt modelId="{FBF09122-23E5-47DB-B4D9-2BAA326EA651}" type="parTrans" cxnId="{87E75D11-8E69-42F1-B1D5-D50AE176FD29}">
      <dgm:prSet/>
      <dgm:spPr/>
      <dgm:t>
        <a:bodyPr/>
        <a:lstStyle/>
        <a:p>
          <a:endParaRPr lang="en-US"/>
        </a:p>
      </dgm:t>
    </dgm:pt>
    <dgm:pt modelId="{98979580-63C9-493F-877E-AB874FD72DEC}" type="sibTrans" cxnId="{87E75D11-8E69-42F1-B1D5-D50AE176FD29}">
      <dgm:prSet/>
      <dgm:spPr/>
      <dgm:t>
        <a:bodyPr/>
        <a:lstStyle/>
        <a:p>
          <a:endParaRPr lang="en-US"/>
        </a:p>
      </dgm:t>
    </dgm:pt>
    <dgm:pt modelId="{FFBE8FC6-E5DF-4420-9FAC-7C7964E3B0A5}">
      <dgm:prSet phldr="0" custT="1"/>
      <dgm:spPr/>
      <dgm:t>
        <a:bodyPr/>
        <a:lstStyle/>
        <a:p>
          <a:r>
            <a:rPr lang="en-US" sz="2400">
              <a:latin typeface="Trebuchet MS" panose="020B0603020202020204"/>
            </a:rPr>
            <a:t>Is this a symptom of a larger problem? </a:t>
          </a:r>
        </a:p>
      </dgm:t>
    </dgm:pt>
    <dgm:pt modelId="{18444BD6-3C4A-4B99-A889-79AF51799BF1}" type="parTrans" cxnId="{7001392D-895B-47AE-8367-B19C27BFBADE}">
      <dgm:prSet/>
      <dgm:spPr/>
      <dgm:t>
        <a:bodyPr/>
        <a:lstStyle/>
        <a:p>
          <a:endParaRPr lang="en-US"/>
        </a:p>
      </dgm:t>
    </dgm:pt>
    <dgm:pt modelId="{FF433D0C-0A7F-4D09-B3D1-7933C83EC05B}" type="sibTrans" cxnId="{7001392D-895B-47AE-8367-B19C27BFBADE}">
      <dgm:prSet/>
      <dgm:spPr/>
      <dgm:t>
        <a:bodyPr/>
        <a:lstStyle/>
        <a:p>
          <a:endParaRPr lang="en-US"/>
        </a:p>
      </dgm:t>
    </dgm:pt>
    <dgm:pt modelId="{396C9968-5166-40F2-A641-39C1B122A7B1}">
      <dgm:prSet phldr="0" custT="1"/>
      <dgm:spPr/>
      <dgm:t>
        <a:bodyPr/>
        <a:lstStyle/>
        <a:p>
          <a:r>
            <a:rPr lang="en-US" sz="2400">
              <a:latin typeface="Trebuchet MS" panose="020B0603020202020204"/>
            </a:rPr>
            <a:t>What are the issues related to this problem?</a:t>
          </a:r>
        </a:p>
      </dgm:t>
    </dgm:pt>
    <dgm:pt modelId="{BD7B6A7C-2D7C-497F-B30A-1749D6654662}" type="parTrans" cxnId="{556E157F-400B-44B1-91A1-073EC3DC7EC4}">
      <dgm:prSet/>
      <dgm:spPr/>
      <dgm:t>
        <a:bodyPr/>
        <a:lstStyle/>
        <a:p>
          <a:endParaRPr lang="en-US"/>
        </a:p>
      </dgm:t>
    </dgm:pt>
    <dgm:pt modelId="{B560E56C-46E8-4282-B69C-1F847A65928E}" type="sibTrans" cxnId="{556E157F-400B-44B1-91A1-073EC3DC7EC4}">
      <dgm:prSet/>
      <dgm:spPr/>
      <dgm:t>
        <a:bodyPr/>
        <a:lstStyle/>
        <a:p>
          <a:endParaRPr lang="en-US"/>
        </a:p>
      </dgm:t>
    </dgm:pt>
    <dgm:pt modelId="{ACD4DB32-1D99-4A6A-AAEC-727DF3E89306}">
      <dgm:prSet custT="1"/>
      <dgm:spPr/>
      <dgm:t>
        <a:bodyPr/>
        <a:lstStyle/>
        <a:p>
          <a:pPr rtl="0"/>
          <a:r>
            <a:rPr lang="en-US" sz="2000"/>
            <a:t>What are people willing to risk to solve the problem?</a:t>
          </a:r>
        </a:p>
      </dgm:t>
    </dgm:pt>
    <dgm:pt modelId="{15615EA6-A954-4C64-B551-7EFAB582C1A3}" type="parTrans" cxnId="{2AC28611-0FA4-4448-B833-2770BDBD39F7}">
      <dgm:prSet/>
      <dgm:spPr/>
      <dgm:t>
        <a:bodyPr/>
        <a:lstStyle/>
        <a:p>
          <a:endParaRPr lang="en-US"/>
        </a:p>
      </dgm:t>
    </dgm:pt>
    <dgm:pt modelId="{F3A55CB5-4C2B-4E50-A648-F1A98C5666FE}" type="sibTrans" cxnId="{2AC28611-0FA4-4448-B833-2770BDBD39F7}">
      <dgm:prSet/>
      <dgm:spPr/>
      <dgm:t>
        <a:bodyPr/>
        <a:lstStyle/>
        <a:p>
          <a:endParaRPr lang="en-US"/>
        </a:p>
      </dgm:t>
    </dgm:pt>
    <dgm:pt modelId="{A8F8ADFB-85CE-4643-B254-F1767AAC4582}">
      <dgm:prSet custT="1"/>
      <dgm:spPr/>
      <dgm:t>
        <a:bodyPr/>
        <a:lstStyle/>
        <a:p>
          <a:pPr rtl="0"/>
          <a:r>
            <a:rPr lang="en-US" sz="2000"/>
            <a:t>Who has the power to provide relief on this problem?</a:t>
          </a:r>
        </a:p>
      </dgm:t>
    </dgm:pt>
    <dgm:pt modelId="{100A24F4-EEE6-4D61-8B8C-221D5E168E3A}" type="parTrans" cxnId="{E69CE11F-5A74-4DAD-8D0B-B0AE3D429ACC}">
      <dgm:prSet/>
      <dgm:spPr/>
      <dgm:t>
        <a:bodyPr/>
        <a:lstStyle/>
        <a:p>
          <a:endParaRPr lang="en-US"/>
        </a:p>
      </dgm:t>
    </dgm:pt>
    <dgm:pt modelId="{60869AE2-56BA-43F6-9AD1-E90CC0BACC20}" type="sibTrans" cxnId="{E69CE11F-5A74-4DAD-8D0B-B0AE3D429ACC}">
      <dgm:prSet/>
      <dgm:spPr/>
      <dgm:t>
        <a:bodyPr/>
        <a:lstStyle/>
        <a:p>
          <a:endParaRPr lang="en-US"/>
        </a:p>
      </dgm:t>
    </dgm:pt>
    <dgm:pt modelId="{3FE776A5-2D67-4806-ADB1-77F65CDD95D2}">
      <dgm:prSet custT="1"/>
      <dgm:spPr/>
      <dgm:t>
        <a:bodyPr/>
        <a:lstStyle/>
        <a:p>
          <a:pPr rtl="0"/>
          <a:r>
            <a:rPr lang="en-US" sz="2000"/>
            <a:t>Once this problem is “solved” who will the story be about?</a:t>
          </a:r>
        </a:p>
      </dgm:t>
    </dgm:pt>
    <dgm:pt modelId="{3453AC71-4296-4862-939A-4BEDA425C64E}" type="parTrans" cxnId="{2A02348A-94D6-45A5-A69C-2B69D90DC51F}">
      <dgm:prSet/>
      <dgm:spPr/>
      <dgm:t>
        <a:bodyPr/>
        <a:lstStyle/>
        <a:p>
          <a:endParaRPr lang="en-US"/>
        </a:p>
      </dgm:t>
    </dgm:pt>
    <dgm:pt modelId="{12BB791C-0654-4487-A2B2-998D2A9B6AA4}" type="sibTrans" cxnId="{2A02348A-94D6-45A5-A69C-2B69D90DC51F}">
      <dgm:prSet/>
      <dgm:spPr/>
      <dgm:t>
        <a:bodyPr/>
        <a:lstStyle/>
        <a:p>
          <a:endParaRPr lang="en-US"/>
        </a:p>
      </dgm:t>
    </dgm:pt>
    <dgm:pt modelId="{E6DAD7ED-6FBC-4178-9527-EBAB4F95220F}">
      <dgm:prSet phldr="0" custT="1"/>
      <dgm:spPr/>
      <dgm:t>
        <a:bodyPr/>
        <a:lstStyle/>
        <a:p>
          <a:r>
            <a:rPr lang="en-US" sz="2400">
              <a:latin typeface="Trebuchet MS" panose="020B0603020202020204"/>
            </a:rPr>
            <a:t>What is a desired outcome?</a:t>
          </a:r>
        </a:p>
      </dgm:t>
    </dgm:pt>
    <dgm:pt modelId="{8CB7B84E-9DD0-4612-8CF0-69A0DFD1A201}" type="parTrans" cxnId="{72BE04A9-EB48-4BDE-9B10-4B40A86B9977}">
      <dgm:prSet/>
      <dgm:spPr/>
    </dgm:pt>
    <dgm:pt modelId="{62C5DE05-8610-4D22-8EB3-014C58BE7EEA}" type="sibTrans" cxnId="{72BE04A9-EB48-4BDE-9B10-4B40A86B9977}">
      <dgm:prSet/>
      <dgm:spPr/>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t>
        <a:bodyPr/>
        <a:lstStyle/>
        <a:p>
          <a:endParaRPr lang="en-US"/>
        </a:p>
      </dgm:t>
    </dgm:pt>
    <dgm:pt modelId="{E58FAADA-8EF0-4529-896C-553354D8693E}" type="pres">
      <dgm:prSet presAssocID="{4B04E96E-5C99-40D0-A444-68D5AF5EC898}" presName="desTx" presStyleLbl="alignAccFollowNode1" presStyleIdx="0" presStyleCnt="3">
        <dgm:presLayoutVars>
          <dgm:bulletEnabled val="1"/>
        </dgm:presLayoutVars>
      </dgm:prSet>
      <dgm:spPr/>
      <dgm:t>
        <a:bodyPr/>
        <a:lstStyle/>
        <a:p>
          <a:endParaRPr lang="en-US"/>
        </a:p>
      </dgm:t>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t>
        <a:bodyPr/>
        <a:lstStyle/>
        <a:p>
          <a:endParaRPr lang="en-US"/>
        </a:p>
      </dgm:t>
    </dgm:pt>
    <dgm:pt modelId="{247C41FF-EB2A-406E-9A7C-B48C1DD11BEA}" type="pres">
      <dgm:prSet presAssocID="{2795FFCA-16AC-4551-BE26-6909731EC244}" presName="desTx" presStyleLbl="alignAccFollowNode1" presStyleIdx="1" presStyleCnt="3">
        <dgm:presLayoutVars>
          <dgm:bulletEnabled val="1"/>
        </dgm:presLayoutVars>
      </dgm:prSet>
      <dgm:spPr/>
      <dgm:t>
        <a:bodyPr/>
        <a:lstStyle/>
        <a:p>
          <a:endParaRPr lang="en-US"/>
        </a:p>
      </dgm:t>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t>
        <a:bodyPr/>
        <a:lstStyle/>
        <a:p>
          <a:endParaRPr lang="en-US"/>
        </a:p>
      </dgm:t>
    </dgm:pt>
    <dgm:pt modelId="{A8201827-2493-4C2A-8527-61F5A1D4BFBE}" type="pres">
      <dgm:prSet presAssocID="{1ED816F2-A653-4FD9-B70C-EF325477D18A}" presName="desTx" presStyleLbl="alignAccFollowNode1" presStyleIdx="2" presStyleCnt="3" custLinFactNeighborX="1454" custLinFactNeighborY="-563">
        <dgm:presLayoutVars>
          <dgm:bulletEnabled val="1"/>
        </dgm:presLayoutVars>
      </dgm:prSet>
      <dgm:spPr/>
      <dgm:t>
        <a:bodyPr/>
        <a:lstStyle/>
        <a:p>
          <a:endParaRPr lang="en-US"/>
        </a:p>
      </dgm:t>
    </dgm:pt>
  </dgm:ptLst>
  <dgm:cxnLst>
    <dgm:cxn modelId="{6C5EF29B-A53C-479C-B9F4-4EAF8B284401}" type="presOf" srcId="{3FE776A5-2D67-4806-ADB1-77F65CDD95D2}" destId="{A8201827-2493-4C2A-8527-61F5A1D4BFBE}" srcOrd="0" destOrd="2" presId="urn:microsoft.com/office/officeart/2005/8/layout/hList1"/>
    <dgm:cxn modelId="{D660CF42-612D-4026-AA0D-7808EA416EDE}" type="presOf" srcId="{3BE53078-6269-421B-B400-7AC8BF1E326C}" destId="{E58FAADA-8EF0-4529-896C-553354D8693E}" srcOrd="0" destOrd="2" presId="urn:microsoft.com/office/officeart/2005/8/layout/hList1"/>
    <dgm:cxn modelId="{CD0BDFF1-883F-44C1-8A14-D8DB388A378A}" type="presOf" srcId="{4B04E96E-5C99-40D0-A444-68D5AF5EC898}" destId="{A4AC1119-2588-4404-A762-A40545C5FE0E}" srcOrd="0" destOrd="0" presId="urn:microsoft.com/office/officeart/2005/8/layout/hList1"/>
    <dgm:cxn modelId="{7566DFF9-F19A-4FED-9F5E-162369E9C6AF}" type="presOf" srcId="{FFBE8FC6-E5DF-4420-9FAC-7C7964E3B0A5}" destId="{247C41FF-EB2A-406E-9A7C-B48C1DD11BEA}" srcOrd="0" destOrd="0" presId="urn:microsoft.com/office/officeart/2005/8/layout/hList1"/>
    <dgm:cxn modelId="{71F7BFB0-7C12-4898-8203-F9BCB9987D2B}" srcId="{C2EF47FA-2870-4F60-BBB9-6263B10F2A4C}" destId="{1ED816F2-A653-4FD9-B70C-EF325477D18A}" srcOrd="2" destOrd="0" parTransId="{C121A468-B74F-43A4-BFEF-29DF26A113DC}" sibTransId="{EA015613-9DB4-419B-973A-7136820AAEC7}"/>
    <dgm:cxn modelId="{2A02348A-94D6-45A5-A69C-2B69D90DC51F}" srcId="{1ED816F2-A653-4FD9-B70C-EF325477D18A}" destId="{3FE776A5-2D67-4806-ADB1-77F65CDD95D2}" srcOrd="2" destOrd="0" parTransId="{3453AC71-4296-4862-939A-4BEDA425C64E}" sibTransId="{12BB791C-0654-4487-A2B2-998D2A9B6AA4}"/>
    <dgm:cxn modelId="{72BE04A9-EB48-4BDE-9B10-4B40A86B9977}" srcId="{2795FFCA-16AC-4551-BE26-6909731EC244}" destId="{E6DAD7ED-6FBC-4178-9527-EBAB4F95220F}" srcOrd="2" destOrd="0" parTransId="{8CB7B84E-9DD0-4612-8CF0-69A0DFD1A201}" sibTransId="{62C5DE05-8610-4D22-8EB3-014C58BE7EEA}"/>
    <dgm:cxn modelId="{633D4AC1-64F5-4ABB-95A3-11D217954AA8}" type="presOf" srcId="{1ED816F2-A653-4FD9-B70C-EF325477D18A}" destId="{C5ADBAEE-7FCC-471D-9DAB-BBB4E781E691}" srcOrd="0" destOrd="0" presId="urn:microsoft.com/office/officeart/2005/8/layout/hList1"/>
    <dgm:cxn modelId="{AD9270DD-C18C-4180-BB49-C69785ED73E8}" srcId="{4B04E96E-5C99-40D0-A444-68D5AF5EC898}" destId="{4E86585F-2EF2-49C8-BDAD-5D01E9422FCC}" srcOrd="1" destOrd="0" parTransId="{A12339E5-B4A5-4EAB-99B3-423ADB769247}" sibTransId="{71E0A1E4-9358-4C9F-AAA3-009E5DBC5DE3}"/>
    <dgm:cxn modelId="{556E157F-400B-44B1-91A1-073EC3DC7EC4}" srcId="{2795FFCA-16AC-4551-BE26-6909731EC244}" destId="{396C9968-5166-40F2-A641-39C1B122A7B1}" srcOrd="1" destOrd="0" parTransId="{BD7B6A7C-2D7C-497F-B30A-1749D6654662}" sibTransId="{B560E56C-46E8-4282-B69C-1F847A65928E}"/>
    <dgm:cxn modelId="{2AC28611-0FA4-4448-B833-2770BDBD39F7}" srcId="{1ED816F2-A653-4FD9-B70C-EF325477D18A}" destId="{ACD4DB32-1D99-4A6A-AAEC-727DF3E89306}" srcOrd="0" destOrd="0" parTransId="{15615EA6-A954-4C64-B551-7EFAB582C1A3}" sibTransId="{F3A55CB5-4C2B-4E50-A648-F1A98C5666FE}"/>
    <dgm:cxn modelId="{87E75D11-8E69-42F1-B1D5-D50AE176FD29}" srcId="{4B04E96E-5C99-40D0-A444-68D5AF5EC898}" destId="{3BE53078-6269-421B-B400-7AC8BF1E326C}" srcOrd="2" destOrd="0" parTransId="{FBF09122-23E5-47DB-B4D9-2BAA326EA651}" sibTransId="{98979580-63C9-493F-877E-AB874FD72DEC}"/>
    <dgm:cxn modelId="{F08EB612-3FDB-4C67-B3EF-34ED4ACFC011}" type="presOf" srcId="{C2EF47FA-2870-4F60-BBB9-6263B10F2A4C}" destId="{37D18C50-DB44-4BB4-8AA9-D014E00C8ADB}" srcOrd="0" destOrd="0" presId="urn:microsoft.com/office/officeart/2005/8/layout/hList1"/>
    <dgm:cxn modelId="{16C90486-EFF4-407B-8B84-A294F4698ADD}" type="presOf" srcId="{ACD4DB32-1D99-4A6A-AAEC-727DF3E89306}" destId="{A8201827-2493-4C2A-8527-61F5A1D4BFBE}" srcOrd="0" destOrd="0" presId="urn:microsoft.com/office/officeart/2005/8/layout/hList1"/>
    <dgm:cxn modelId="{C02454FE-316B-4286-BABA-204419CB08CA}" type="presOf" srcId="{4E86585F-2EF2-49C8-BDAD-5D01E9422FCC}" destId="{E58FAADA-8EF0-4529-896C-553354D8693E}" srcOrd="0" destOrd="1" presId="urn:microsoft.com/office/officeart/2005/8/layout/hList1"/>
    <dgm:cxn modelId="{D7912857-6D71-4BCC-8853-1690C4665122}" srcId="{C2EF47FA-2870-4F60-BBB9-6263B10F2A4C}" destId="{4B04E96E-5C99-40D0-A444-68D5AF5EC898}" srcOrd="0" destOrd="0" parTransId="{A80B4F41-D169-433F-A43E-67BDEF1E76BD}" sibTransId="{1E38077D-CF5F-4795-A8F3-08790555531B}"/>
    <dgm:cxn modelId="{7001392D-895B-47AE-8367-B19C27BFBADE}" srcId="{2795FFCA-16AC-4551-BE26-6909731EC244}" destId="{FFBE8FC6-E5DF-4420-9FAC-7C7964E3B0A5}" srcOrd="0" destOrd="0" parTransId="{18444BD6-3C4A-4B99-A889-79AF51799BF1}" sibTransId="{FF433D0C-0A7F-4D09-B3D1-7933C83EC05B}"/>
    <dgm:cxn modelId="{7C28A8A4-96F2-467A-AFD4-D822B32A9A82}" type="presOf" srcId="{35025BE0-6611-4369-BDE0-C4423EF92108}" destId="{E58FAADA-8EF0-4529-896C-553354D8693E}" srcOrd="0" destOrd="0" presId="urn:microsoft.com/office/officeart/2005/8/layout/hList1"/>
    <dgm:cxn modelId="{0445249E-80CD-46AD-8B1C-4409575EA9C0}" type="presOf" srcId="{A8F8ADFB-85CE-4643-B254-F1767AAC4582}" destId="{A8201827-2493-4C2A-8527-61F5A1D4BFBE}" srcOrd="0" destOrd="1" presId="urn:microsoft.com/office/officeart/2005/8/layout/hList1"/>
    <dgm:cxn modelId="{53887FC2-C8A6-4BBD-A93F-48878A45A6AF}" srcId="{C2EF47FA-2870-4F60-BBB9-6263B10F2A4C}" destId="{2795FFCA-16AC-4551-BE26-6909731EC244}" srcOrd="1" destOrd="0" parTransId="{AAA59F3C-9E64-47DC-829F-5B444498E6D9}" sibTransId="{28CB995D-51EA-4B19-A56F-6E3659B76DF8}"/>
    <dgm:cxn modelId="{475F60F3-A84F-4AC7-8CCE-2FCEAB6D1B33}" type="presOf" srcId="{E6DAD7ED-6FBC-4178-9527-EBAB4F95220F}" destId="{247C41FF-EB2A-406E-9A7C-B48C1DD11BEA}" srcOrd="0" destOrd="2" presId="urn:microsoft.com/office/officeart/2005/8/layout/hList1"/>
    <dgm:cxn modelId="{F8834E13-3FE1-4BFB-A2FF-3952FAB4F4E5}" type="presOf" srcId="{396C9968-5166-40F2-A641-39C1B122A7B1}" destId="{247C41FF-EB2A-406E-9A7C-B48C1DD11BEA}" srcOrd="0" destOrd="1" presId="urn:microsoft.com/office/officeart/2005/8/layout/hList1"/>
    <dgm:cxn modelId="{185F500B-DA1F-4549-A291-194107C0C83C}" type="presOf" srcId="{2795FFCA-16AC-4551-BE26-6909731EC244}" destId="{9041C29D-0A17-490E-BAFC-FDA0E9793AC4}" srcOrd="0" destOrd="0" presId="urn:microsoft.com/office/officeart/2005/8/layout/hList1"/>
    <dgm:cxn modelId="{7FFA2785-F8D1-4A5B-88A2-5D84BAF14636}" srcId="{4B04E96E-5C99-40D0-A444-68D5AF5EC898}" destId="{35025BE0-6611-4369-BDE0-C4423EF92108}" srcOrd="0" destOrd="0" parTransId="{40884FF6-80E9-4662-B576-4192164B619D}" sibTransId="{D381BAC1-87A4-4E05-B1F0-45600717084B}"/>
    <dgm:cxn modelId="{E69CE11F-5A74-4DAD-8D0B-B0AE3D429ACC}" srcId="{1ED816F2-A653-4FD9-B70C-EF325477D18A}" destId="{A8F8ADFB-85CE-4643-B254-F1767AAC4582}" srcOrd="1" destOrd="0" parTransId="{100A24F4-EEE6-4D61-8B8C-221D5E168E3A}" sibTransId="{60869AE2-56BA-43F6-9AD1-E90CC0BACC20}"/>
    <dgm:cxn modelId="{FF94D29C-A59D-4925-905D-FD2465FC4EDA}" type="presParOf" srcId="{37D18C50-DB44-4BB4-8AA9-D014E00C8ADB}" destId="{971CA026-68BF-433C-8878-095F5E7FE761}" srcOrd="0" destOrd="0" presId="urn:microsoft.com/office/officeart/2005/8/layout/hList1"/>
    <dgm:cxn modelId="{64511EF7-9DAD-4C60-A4E9-C4C0E45E1201}" type="presParOf" srcId="{971CA026-68BF-433C-8878-095F5E7FE761}" destId="{A4AC1119-2588-4404-A762-A40545C5FE0E}" srcOrd="0" destOrd="0" presId="urn:microsoft.com/office/officeart/2005/8/layout/hList1"/>
    <dgm:cxn modelId="{91E1D8E8-A09E-48AE-AC11-41E8D1731A15}" type="presParOf" srcId="{971CA026-68BF-433C-8878-095F5E7FE761}" destId="{E58FAADA-8EF0-4529-896C-553354D8693E}" srcOrd="1" destOrd="0" presId="urn:microsoft.com/office/officeart/2005/8/layout/hList1"/>
    <dgm:cxn modelId="{DDAC0C11-D231-4F73-8557-1CCAAA9F92D0}" type="presParOf" srcId="{37D18C50-DB44-4BB4-8AA9-D014E00C8ADB}" destId="{ADE565CC-D624-4C73-B7A5-EC3B79333C89}" srcOrd="1" destOrd="0" presId="urn:microsoft.com/office/officeart/2005/8/layout/hList1"/>
    <dgm:cxn modelId="{A0427A83-6D7E-4AB7-A6BC-F7C0AD225A36}" type="presParOf" srcId="{37D18C50-DB44-4BB4-8AA9-D014E00C8ADB}" destId="{62FCB29A-0A0B-477E-BAE9-E06F52764F22}" srcOrd="2" destOrd="0" presId="urn:microsoft.com/office/officeart/2005/8/layout/hList1"/>
    <dgm:cxn modelId="{FB99A7B1-78F9-47DF-8F66-BFFBD964BC2E}" type="presParOf" srcId="{62FCB29A-0A0B-477E-BAE9-E06F52764F22}" destId="{9041C29D-0A17-490E-BAFC-FDA0E9793AC4}" srcOrd="0" destOrd="0" presId="urn:microsoft.com/office/officeart/2005/8/layout/hList1"/>
    <dgm:cxn modelId="{0D04B064-55AA-407A-9072-767AA85D3861}" type="presParOf" srcId="{62FCB29A-0A0B-477E-BAE9-E06F52764F22}" destId="{247C41FF-EB2A-406E-9A7C-B48C1DD11BEA}" srcOrd="1" destOrd="0" presId="urn:microsoft.com/office/officeart/2005/8/layout/hList1"/>
    <dgm:cxn modelId="{B723AC6E-81DA-4F5B-B930-F343BBF3FF8A}" type="presParOf" srcId="{37D18C50-DB44-4BB4-8AA9-D014E00C8ADB}" destId="{4686D4BF-5285-4850-8BF7-39E2E7592AF2}" srcOrd="3" destOrd="0" presId="urn:microsoft.com/office/officeart/2005/8/layout/hList1"/>
    <dgm:cxn modelId="{49558C92-1A07-4D0F-9EDF-059C96C77CB7}" type="presParOf" srcId="{37D18C50-DB44-4BB4-8AA9-D014E00C8ADB}" destId="{4575F586-455F-45A1-BF52-1FDE956E29C6}" srcOrd="4" destOrd="0" presId="urn:microsoft.com/office/officeart/2005/8/layout/hList1"/>
    <dgm:cxn modelId="{F19F7F6A-A3FC-4CD2-B7E8-124FC08D737D}" type="presParOf" srcId="{4575F586-455F-45A1-BF52-1FDE956E29C6}" destId="{C5ADBAEE-7FCC-471D-9DAB-BBB4E781E691}" srcOrd="0" destOrd="0" presId="urn:microsoft.com/office/officeart/2005/8/layout/hList1"/>
    <dgm:cxn modelId="{C7B0896E-7801-4219-9635-B59E355395D2}"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r>
            <a:rPr lang="en-US"/>
            <a:t>Choose Solution and Actions – Step 4</a:t>
          </a:r>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2795FFCA-16AC-4551-BE26-6909731EC244}">
      <dgm:prSet/>
      <dgm:spPr/>
      <dgm:t>
        <a:bodyPr/>
        <a:lstStyle/>
        <a:p>
          <a:r>
            <a:rPr lang="en-US"/>
            <a:t>Implementation – Step 5</a:t>
          </a:r>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E77974AF-B5D3-424E-B203-2528BA3BEF0A}">
      <dgm:prSet/>
      <dgm:spPr/>
      <dgm:t>
        <a:bodyPr/>
        <a:lstStyle/>
        <a:p>
          <a:r>
            <a:rPr lang="en-US"/>
            <a:t>Who does what?</a:t>
          </a:r>
        </a:p>
      </dgm:t>
    </dgm:pt>
    <dgm:pt modelId="{BD0020C4-9D79-4001-8AB7-30A1186DE33D}" type="parTrans" cxnId="{A443A78B-E0D3-4D90-994C-D620B7ADDA84}">
      <dgm:prSet/>
      <dgm:spPr/>
      <dgm:t>
        <a:bodyPr/>
        <a:lstStyle/>
        <a:p>
          <a:endParaRPr lang="en-US"/>
        </a:p>
      </dgm:t>
    </dgm:pt>
    <dgm:pt modelId="{4F86D0E6-75C3-491A-A2B6-9CBBEE389D4E}" type="sibTrans" cxnId="{A443A78B-E0D3-4D90-994C-D620B7ADDA84}">
      <dgm:prSet/>
      <dgm:spPr/>
      <dgm:t>
        <a:bodyPr/>
        <a:lstStyle/>
        <a:p>
          <a:endParaRPr lang="en-US"/>
        </a:p>
      </dgm:t>
    </dgm:pt>
    <dgm:pt modelId="{0BFE1A43-B745-47EB-A1CE-EAD7E42D8193}">
      <dgm:prSet/>
      <dgm:spPr/>
      <dgm:t>
        <a:bodyPr/>
        <a:lstStyle/>
        <a:p>
          <a:r>
            <a:rPr lang="en-US"/>
            <a:t>When?</a:t>
          </a:r>
        </a:p>
      </dgm:t>
    </dgm:pt>
    <dgm:pt modelId="{274AADF1-0358-4350-93C5-51FDE02D61D0}" type="parTrans" cxnId="{34C41DD3-3973-42C7-9385-C636E92DE9B5}">
      <dgm:prSet/>
      <dgm:spPr/>
      <dgm:t>
        <a:bodyPr/>
        <a:lstStyle/>
        <a:p>
          <a:endParaRPr lang="en-US"/>
        </a:p>
      </dgm:t>
    </dgm:pt>
    <dgm:pt modelId="{0B0F6C3A-684E-41C4-B1DF-0A5D511E5B62}" type="sibTrans" cxnId="{34C41DD3-3973-42C7-9385-C636E92DE9B5}">
      <dgm:prSet/>
      <dgm:spPr/>
      <dgm:t>
        <a:bodyPr/>
        <a:lstStyle/>
        <a:p>
          <a:endParaRPr lang="en-US"/>
        </a:p>
      </dgm:t>
    </dgm:pt>
    <dgm:pt modelId="{FA0CD7D9-053D-40C5-BF78-B57D5D54FEA4}">
      <dgm:prSet/>
      <dgm:spPr/>
      <dgm:t>
        <a:bodyPr/>
        <a:lstStyle/>
        <a:p>
          <a:r>
            <a:rPr lang="en-US"/>
            <a:t>Where?</a:t>
          </a:r>
        </a:p>
      </dgm:t>
    </dgm:pt>
    <dgm:pt modelId="{7AB5C5D6-E2B3-42C1-8AA4-B2F73AD7FCC2}" type="parTrans" cxnId="{D985F713-B2A1-479E-B850-AC7BCD398462}">
      <dgm:prSet/>
      <dgm:spPr/>
      <dgm:t>
        <a:bodyPr/>
        <a:lstStyle/>
        <a:p>
          <a:endParaRPr lang="en-US"/>
        </a:p>
      </dgm:t>
    </dgm:pt>
    <dgm:pt modelId="{D9616368-5970-4A18-A513-50C078E507B5}" type="sibTrans" cxnId="{D985F713-B2A1-479E-B850-AC7BCD398462}">
      <dgm:prSet/>
      <dgm:spPr/>
      <dgm:t>
        <a:bodyPr/>
        <a:lstStyle/>
        <a:p>
          <a:endParaRPr lang="en-US"/>
        </a:p>
      </dgm:t>
    </dgm:pt>
    <dgm:pt modelId="{1ED816F2-A653-4FD9-B70C-EF325477D18A}">
      <dgm:prSet/>
      <dgm:spPr/>
      <dgm:t>
        <a:bodyPr/>
        <a:lstStyle/>
        <a:p>
          <a:r>
            <a:rPr lang="en-US"/>
            <a:t>Evaluation – Step 6</a:t>
          </a:r>
        </a:p>
      </dgm:t>
    </dgm:pt>
    <dgm:pt modelId="{C121A468-B74F-43A4-BFEF-29DF26A113DC}" type="parTrans" cxnId="{71F7BFB0-7C12-4898-8203-F9BCB9987D2B}">
      <dgm:prSet/>
      <dgm:spPr/>
      <dgm:t>
        <a:bodyPr/>
        <a:lstStyle/>
        <a:p>
          <a:endParaRPr lang="en-US"/>
        </a:p>
      </dgm:t>
    </dgm:pt>
    <dgm:pt modelId="{EA015613-9DB4-419B-973A-7136820AAEC7}" type="sibTrans" cxnId="{71F7BFB0-7C12-4898-8203-F9BCB9987D2B}">
      <dgm:prSet/>
      <dgm:spPr/>
      <dgm:t>
        <a:bodyPr/>
        <a:lstStyle/>
        <a:p>
          <a:endParaRPr lang="en-US"/>
        </a:p>
      </dgm:t>
    </dgm:pt>
    <dgm:pt modelId="{B97E64AD-0B34-4FB7-832A-AC6CFC6EE897}">
      <dgm:prSet/>
      <dgm:spPr/>
      <dgm:t>
        <a:bodyPr/>
        <a:lstStyle/>
        <a:p>
          <a:r>
            <a:rPr lang="en-US"/>
            <a:t>What happened?</a:t>
          </a:r>
        </a:p>
      </dgm:t>
    </dgm:pt>
    <dgm:pt modelId="{5D951B94-6520-4794-8EC1-803FEFF4D6A2}" type="parTrans" cxnId="{D66F8F6F-9C70-454E-AC61-E5FFEA918F1A}">
      <dgm:prSet/>
      <dgm:spPr/>
      <dgm:t>
        <a:bodyPr/>
        <a:lstStyle/>
        <a:p>
          <a:endParaRPr lang="en-US"/>
        </a:p>
      </dgm:t>
    </dgm:pt>
    <dgm:pt modelId="{07344AFA-D24F-4EFC-B816-D267A0F9C562}" type="sibTrans" cxnId="{D66F8F6F-9C70-454E-AC61-E5FFEA918F1A}">
      <dgm:prSet/>
      <dgm:spPr/>
      <dgm:t>
        <a:bodyPr/>
        <a:lstStyle/>
        <a:p>
          <a:endParaRPr lang="en-US"/>
        </a:p>
      </dgm:t>
    </dgm:pt>
    <dgm:pt modelId="{440A8D30-2B3C-4CA7-82EC-E0D714B6F8A2}">
      <dgm:prSet/>
      <dgm:spPr/>
      <dgm:t>
        <a:bodyPr/>
        <a:lstStyle/>
        <a:p>
          <a:r>
            <a:rPr lang="en-US"/>
            <a:t>Did it work?</a:t>
          </a:r>
        </a:p>
      </dgm:t>
    </dgm:pt>
    <dgm:pt modelId="{5AABC3D7-419A-45BA-9337-B3C9B616C149}" type="parTrans" cxnId="{55F05034-76B4-4744-ACC8-A54C7136226E}">
      <dgm:prSet/>
      <dgm:spPr/>
      <dgm:t>
        <a:bodyPr/>
        <a:lstStyle/>
        <a:p>
          <a:endParaRPr lang="en-US"/>
        </a:p>
      </dgm:t>
    </dgm:pt>
    <dgm:pt modelId="{6E336DAC-4D08-47A8-8359-6D1AA27A00A6}" type="sibTrans" cxnId="{55F05034-76B4-4744-ACC8-A54C7136226E}">
      <dgm:prSet/>
      <dgm:spPr/>
      <dgm:t>
        <a:bodyPr/>
        <a:lstStyle/>
        <a:p>
          <a:endParaRPr lang="en-US"/>
        </a:p>
      </dgm:t>
    </dgm:pt>
    <dgm:pt modelId="{051B2863-D812-43AC-BEF3-BBBC347D4F58}">
      <dgm:prSet/>
      <dgm:spPr/>
      <dgm:t>
        <a:bodyPr/>
        <a:lstStyle/>
        <a:p>
          <a:r>
            <a:rPr lang="en-US"/>
            <a:t>Feedback? </a:t>
          </a:r>
        </a:p>
      </dgm:t>
    </dgm:pt>
    <dgm:pt modelId="{B3C16169-571B-4107-974F-8491B6783671}" type="parTrans" cxnId="{3F1787C8-4D54-4F09-B853-71F9FBEC6940}">
      <dgm:prSet/>
      <dgm:spPr/>
      <dgm:t>
        <a:bodyPr/>
        <a:lstStyle/>
        <a:p>
          <a:endParaRPr lang="en-US"/>
        </a:p>
      </dgm:t>
    </dgm:pt>
    <dgm:pt modelId="{9A409EC1-8237-48A4-A087-9CA4F2AE5B64}" type="sibTrans" cxnId="{3F1787C8-4D54-4F09-B853-71F9FBEC6940}">
      <dgm:prSet/>
      <dgm:spPr/>
      <dgm:t>
        <a:bodyPr/>
        <a:lstStyle/>
        <a:p>
          <a:endParaRPr lang="en-US"/>
        </a:p>
      </dgm:t>
    </dgm:pt>
    <dgm:pt modelId="{FF3A76F1-E64C-4500-A3B6-4389383D7AC5}">
      <dgm:prSet/>
      <dgm:spPr/>
      <dgm:t>
        <a:bodyPr/>
        <a:lstStyle/>
        <a:p>
          <a:r>
            <a:rPr lang="en-US"/>
            <a:t>Impact on the future?</a:t>
          </a:r>
        </a:p>
      </dgm:t>
    </dgm:pt>
    <dgm:pt modelId="{1FB88348-54F8-4B55-8082-1B87CA6742A9}" type="parTrans" cxnId="{DFE4D1EB-A0BB-4E76-935A-0B3892845E3E}">
      <dgm:prSet/>
      <dgm:spPr/>
      <dgm:t>
        <a:bodyPr/>
        <a:lstStyle/>
        <a:p>
          <a:endParaRPr lang="en-US"/>
        </a:p>
      </dgm:t>
    </dgm:pt>
    <dgm:pt modelId="{5E99DA5A-3EB3-4A4C-8FDB-5C836089FA70}" type="sibTrans" cxnId="{DFE4D1EB-A0BB-4E76-935A-0B3892845E3E}">
      <dgm:prSet/>
      <dgm:spPr/>
      <dgm:t>
        <a:bodyPr/>
        <a:lstStyle/>
        <a:p>
          <a:endParaRPr lang="en-US"/>
        </a:p>
      </dgm:t>
    </dgm:pt>
    <dgm:pt modelId="{E7090A5D-7F17-4909-A9D3-D98111A8E7DB}">
      <dgm:prSet/>
      <dgm:spPr/>
      <dgm:t>
        <a:bodyPr/>
        <a:lstStyle/>
        <a:p>
          <a:r>
            <a:rPr lang="en-US"/>
            <a:t>What is the strategic plan for achieving a solution that engages as many people as possible?</a:t>
          </a:r>
        </a:p>
      </dgm:t>
    </dgm:pt>
    <dgm:pt modelId="{A3033515-8EDD-40B1-8564-6DB94572305E}" type="parTrans" cxnId="{6344605E-CFE8-4D8F-8970-696898C460B6}">
      <dgm:prSet/>
      <dgm:spPr/>
    </dgm:pt>
    <dgm:pt modelId="{2864F622-C020-481B-BACF-BA17F1E9F15A}" type="sibTrans" cxnId="{6344605E-CFE8-4D8F-8970-696898C460B6}">
      <dgm:prSet/>
      <dgm:spPr/>
    </dgm:pt>
    <dgm:pt modelId="{3F4A7AEC-8006-43A6-AF4E-FD3ED8F4F0CE}">
      <dgm:prSet/>
      <dgm:spPr/>
      <dgm:t>
        <a:bodyPr/>
        <a:lstStyle/>
        <a:p>
          <a:r>
            <a:rPr lang="en-US"/>
            <a:t>Who is the story about? </a:t>
          </a:r>
        </a:p>
      </dgm:t>
    </dgm:pt>
    <dgm:pt modelId="{9B1B2C18-F1F4-4EE7-950A-3293A5E617A3}" type="parTrans" cxnId="{5AA6345C-E94C-4FEE-8AE6-5F66D22202CB}">
      <dgm:prSet/>
      <dgm:spPr/>
    </dgm:pt>
    <dgm:pt modelId="{FEBB7E9C-749A-4F82-A724-75D2D9550FAA}" type="sibTrans" cxnId="{5AA6345C-E94C-4FEE-8AE6-5F66D22202CB}">
      <dgm:prSet/>
      <dgm:spPr/>
    </dgm:pt>
    <dgm:pt modelId="{99A52711-4746-4618-AE36-C72920F316E3}">
      <dgm:prSet/>
      <dgm:spPr/>
      <dgm:t>
        <a:bodyPr/>
        <a:lstStyle/>
        <a:p>
          <a:r>
            <a:rPr lang="en-US" sz="2400"/>
            <a:t>What do members need to lead on the solution?</a:t>
          </a:r>
        </a:p>
      </dgm:t>
    </dgm:pt>
    <dgm:pt modelId="{CCCD17A5-BB92-4151-B9F0-B42A92BA0ED6}" type="parTrans" cxnId="{D649DA19-6FE8-4AAD-BAC4-67D3EEB1F58F}">
      <dgm:prSet/>
      <dgm:spPr/>
    </dgm:pt>
    <dgm:pt modelId="{36A00B32-DCAE-4B7A-BCC5-8E6BC7F7F6FF}" type="sibTrans" cxnId="{D649DA19-6FE8-4AAD-BAC4-67D3EEB1F58F}">
      <dgm:prSet/>
      <dgm:spPr/>
    </dgm:pt>
    <dgm:pt modelId="{17551D05-B7A0-45B6-91F3-7F85A0B1B937}">
      <dgm:prSet/>
      <dgm:spPr/>
      <dgm:t>
        <a:bodyPr/>
        <a:lstStyle/>
        <a:p>
          <a:r>
            <a:rPr lang="en-US" sz="2400"/>
            <a:t>What actions are people willing to take that apply pressure?</a:t>
          </a:r>
        </a:p>
      </dgm:t>
    </dgm:pt>
    <dgm:pt modelId="{A77CD005-3FFC-4ACE-BD77-7C0EA6242081}" type="parTrans" cxnId="{52B7FF6F-97C3-45B1-9E22-6972FEC2E496}">
      <dgm:prSet/>
      <dgm:spPr/>
    </dgm:pt>
    <dgm:pt modelId="{BA079741-3553-40F3-9305-25D74D1E4376}" type="sibTrans" cxnId="{52B7FF6F-97C3-45B1-9E22-6972FEC2E496}">
      <dgm:prSet/>
      <dgm:spPr/>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3">
        <dgm:presLayoutVars>
          <dgm:chMax val="0"/>
          <dgm:chPref val="0"/>
          <dgm:bulletEnabled val="1"/>
        </dgm:presLayoutVars>
      </dgm:prSet>
      <dgm:spPr/>
      <dgm:t>
        <a:bodyPr/>
        <a:lstStyle/>
        <a:p>
          <a:endParaRPr lang="en-US"/>
        </a:p>
      </dgm:t>
    </dgm:pt>
    <dgm:pt modelId="{E58FAADA-8EF0-4529-896C-553354D8693E}" type="pres">
      <dgm:prSet presAssocID="{4B04E96E-5C99-40D0-A444-68D5AF5EC898}" presName="desTx" presStyleLbl="alignAccFollowNode1" presStyleIdx="0" presStyleCnt="3">
        <dgm:presLayoutVars>
          <dgm:bulletEnabled val="1"/>
        </dgm:presLayoutVars>
      </dgm:prSet>
      <dgm:spPr/>
      <dgm:t>
        <a:bodyPr/>
        <a:lstStyle/>
        <a:p>
          <a:endParaRPr lang="en-US"/>
        </a:p>
      </dgm:t>
    </dgm:pt>
    <dgm:pt modelId="{ADE565CC-D624-4C73-B7A5-EC3B79333C89}" type="pres">
      <dgm:prSet presAssocID="{1E38077D-CF5F-4795-A8F3-08790555531B}" presName="space" presStyleCnt="0"/>
      <dgm:spPr/>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1" presStyleCnt="3">
        <dgm:presLayoutVars>
          <dgm:chMax val="0"/>
          <dgm:chPref val="0"/>
          <dgm:bulletEnabled val="1"/>
        </dgm:presLayoutVars>
      </dgm:prSet>
      <dgm:spPr/>
      <dgm:t>
        <a:bodyPr/>
        <a:lstStyle/>
        <a:p>
          <a:endParaRPr lang="en-US"/>
        </a:p>
      </dgm:t>
    </dgm:pt>
    <dgm:pt modelId="{247C41FF-EB2A-406E-9A7C-B48C1DD11BEA}" type="pres">
      <dgm:prSet presAssocID="{2795FFCA-16AC-4551-BE26-6909731EC244}" presName="desTx" presStyleLbl="alignAccFollowNode1" presStyleIdx="1" presStyleCnt="3">
        <dgm:presLayoutVars>
          <dgm:bulletEnabled val="1"/>
        </dgm:presLayoutVars>
      </dgm:prSet>
      <dgm:spPr/>
      <dgm:t>
        <a:bodyPr/>
        <a:lstStyle/>
        <a:p>
          <a:endParaRPr lang="en-US"/>
        </a:p>
      </dgm:t>
    </dgm:pt>
    <dgm:pt modelId="{4686D4BF-5285-4850-8BF7-39E2E7592AF2}" type="pres">
      <dgm:prSet presAssocID="{28CB995D-51EA-4B19-A56F-6E3659B76DF8}" presName="space" presStyleCnt="0"/>
      <dgm:spPr/>
    </dgm:pt>
    <dgm:pt modelId="{4575F586-455F-45A1-BF52-1FDE956E29C6}" type="pres">
      <dgm:prSet presAssocID="{1ED816F2-A653-4FD9-B70C-EF325477D18A}" presName="composite" presStyleCnt="0"/>
      <dgm:spPr/>
    </dgm:pt>
    <dgm:pt modelId="{C5ADBAEE-7FCC-471D-9DAB-BBB4E781E691}" type="pres">
      <dgm:prSet presAssocID="{1ED816F2-A653-4FD9-B70C-EF325477D18A}" presName="parTx" presStyleLbl="alignNode1" presStyleIdx="2" presStyleCnt="3">
        <dgm:presLayoutVars>
          <dgm:chMax val="0"/>
          <dgm:chPref val="0"/>
          <dgm:bulletEnabled val="1"/>
        </dgm:presLayoutVars>
      </dgm:prSet>
      <dgm:spPr/>
      <dgm:t>
        <a:bodyPr/>
        <a:lstStyle/>
        <a:p>
          <a:endParaRPr lang="en-US"/>
        </a:p>
      </dgm:t>
    </dgm:pt>
    <dgm:pt modelId="{A8201827-2493-4C2A-8527-61F5A1D4BFBE}" type="pres">
      <dgm:prSet presAssocID="{1ED816F2-A653-4FD9-B70C-EF325477D18A}" presName="desTx" presStyleLbl="alignAccFollowNode1" presStyleIdx="2" presStyleCnt="3">
        <dgm:presLayoutVars>
          <dgm:bulletEnabled val="1"/>
        </dgm:presLayoutVars>
      </dgm:prSet>
      <dgm:spPr/>
      <dgm:t>
        <a:bodyPr/>
        <a:lstStyle/>
        <a:p>
          <a:endParaRPr lang="en-US"/>
        </a:p>
      </dgm:t>
    </dgm:pt>
  </dgm:ptLst>
  <dgm:cxnLst>
    <dgm:cxn modelId="{55F05034-76B4-4744-ACC8-A54C7136226E}" srcId="{1ED816F2-A653-4FD9-B70C-EF325477D18A}" destId="{440A8D30-2B3C-4CA7-82EC-E0D714B6F8A2}" srcOrd="1" destOrd="0" parTransId="{5AABC3D7-419A-45BA-9337-B3C9B616C149}" sibTransId="{6E336DAC-4D08-47A8-8359-6D1AA27A00A6}"/>
    <dgm:cxn modelId="{CC8FF301-E3D0-42CF-970E-D9620BE39BBD}" type="presOf" srcId="{B97E64AD-0B34-4FB7-832A-AC6CFC6EE897}" destId="{A8201827-2493-4C2A-8527-61F5A1D4BFBE}" srcOrd="0" destOrd="0" presId="urn:microsoft.com/office/officeart/2005/8/layout/hList1"/>
    <dgm:cxn modelId="{34C41DD3-3973-42C7-9385-C636E92DE9B5}" srcId="{2795FFCA-16AC-4551-BE26-6909731EC244}" destId="{0BFE1A43-B745-47EB-A1CE-EAD7E42D8193}" srcOrd="2" destOrd="0" parTransId="{274AADF1-0358-4350-93C5-51FDE02D61D0}" sibTransId="{0B0F6C3A-684E-41C4-B1DF-0A5D511E5B62}"/>
    <dgm:cxn modelId="{71F7BFB0-7C12-4898-8203-F9BCB9987D2B}" srcId="{C2EF47FA-2870-4F60-BBB9-6263B10F2A4C}" destId="{1ED816F2-A653-4FD9-B70C-EF325477D18A}" srcOrd="2" destOrd="0" parTransId="{C121A468-B74F-43A4-BFEF-29DF26A113DC}" sibTransId="{EA015613-9DB4-419B-973A-7136820AAEC7}"/>
    <dgm:cxn modelId="{A443A78B-E0D3-4D90-994C-D620B7ADDA84}" srcId="{2795FFCA-16AC-4551-BE26-6909731EC244}" destId="{E77974AF-B5D3-424E-B203-2528BA3BEF0A}" srcOrd="1" destOrd="0" parTransId="{BD0020C4-9D79-4001-8AB7-30A1186DE33D}" sibTransId="{4F86D0E6-75C3-491A-A2B6-9CBBEE389D4E}"/>
    <dgm:cxn modelId="{2CAA79B8-423D-424D-8C04-97E4F61FE616}" type="presOf" srcId="{FF3A76F1-E64C-4500-A3B6-4389383D7AC5}" destId="{A8201827-2493-4C2A-8527-61F5A1D4BFBE}" srcOrd="0" destOrd="3" presId="urn:microsoft.com/office/officeart/2005/8/layout/hList1"/>
    <dgm:cxn modelId="{CA20340D-2C2D-4703-910F-858146320B61}" type="presOf" srcId="{4B04E96E-5C99-40D0-A444-68D5AF5EC898}" destId="{A4AC1119-2588-4404-A762-A40545C5FE0E}" srcOrd="0" destOrd="0" presId="urn:microsoft.com/office/officeart/2005/8/layout/hList1"/>
    <dgm:cxn modelId="{0926AB94-E7A8-4481-BC3C-7975B59F7C44}" type="presOf" srcId="{FA0CD7D9-053D-40C5-BF78-B57D5D54FEA4}" destId="{247C41FF-EB2A-406E-9A7C-B48C1DD11BEA}" srcOrd="0" destOrd="3" presId="urn:microsoft.com/office/officeart/2005/8/layout/hList1"/>
    <dgm:cxn modelId="{A2EE23AB-3409-4E49-A235-F76222B82B95}" type="presOf" srcId="{E7090A5D-7F17-4909-A9D3-D98111A8E7DB}" destId="{247C41FF-EB2A-406E-9A7C-B48C1DD11BEA}" srcOrd="0" destOrd="0" presId="urn:microsoft.com/office/officeart/2005/8/layout/hList1"/>
    <dgm:cxn modelId="{413222E8-854D-446E-9D6B-D43C28C7754E}" type="presOf" srcId="{2795FFCA-16AC-4551-BE26-6909731EC244}" destId="{9041C29D-0A17-490E-BAFC-FDA0E9793AC4}" srcOrd="0" destOrd="0" presId="urn:microsoft.com/office/officeart/2005/8/layout/hList1"/>
    <dgm:cxn modelId="{6D456222-7644-467C-BC5A-65A9E398699D}" type="presOf" srcId="{3F4A7AEC-8006-43A6-AF4E-FD3ED8F4F0CE}" destId="{A8201827-2493-4C2A-8527-61F5A1D4BFBE}" srcOrd="0" destOrd="4" presId="urn:microsoft.com/office/officeart/2005/8/layout/hList1"/>
    <dgm:cxn modelId="{5AA6345C-E94C-4FEE-8AE6-5F66D22202CB}" srcId="{1ED816F2-A653-4FD9-B70C-EF325477D18A}" destId="{3F4A7AEC-8006-43A6-AF4E-FD3ED8F4F0CE}" srcOrd="4" destOrd="0" parTransId="{9B1B2C18-F1F4-4EE7-950A-3293A5E617A3}" sibTransId="{FEBB7E9C-749A-4F82-A724-75D2D9550FAA}"/>
    <dgm:cxn modelId="{D649DA19-6FE8-4AAD-BAC4-67D3EEB1F58F}" srcId="{4B04E96E-5C99-40D0-A444-68D5AF5EC898}" destId="{99A52711-4746-4618-AE36-C72920F316E3}" srcOrd="0" destOrd="0" parTransId="{CCCD17A5-BB92-4151-B9F0-B42A92BA0ED6}" sibTransId="{36A00B32-DCAE-4B7A-BCC5-8E6BC7F7F6FF}"/>
    <dgm:cxn modelId="{D66F8F6F-9C70-454E-AC61-E5FFEA918F1A}" srcId="{1ED816F2-A653-4FD9-B70C-EF325477D18A}" destId="{B97E64AD-0B34-4FB7-832A-AC6CFC6EE897}" srcOrd="0" destOrd="0" parTransId="{5D951B94-6520-4794-8EC1-803FEFF4D6A2}" sibTransId="{07344AFA-D24F-4EFC-B816-D267A0F9C562}"/>
    <dgm:cxn modelId="{DFE4D1EB-A0BB-4E76-935A-0B3892845E3E}" srcId="{1ED816F2-A653-4FD9-B70C-EF325477D18A}" destId="{FF3A76F1-E64C-4500-A3B6-4389383D7AC5}" srcOrd="3" destOrd="0" parTransId="{1FB88348-54F8-4B55-8082-1B87CA6742A9}" sibTransId="{5E99DA5A-3EB3-4A4C-8FDB-5C836089FA70}"/>
    <dgm:cxn modelId="{9B3F72F7-258F-4D3B-ABAA-A1CC3C03FB23}" type="presOf" srcId="{0BFE1A43-B745-47EB-A1CE-EAD7E42D8193}" destId="{247C41FF-EB2A-406E-9A7C-B48C1DD11BEA}" srcOrd="0" destOrd="2" presId="urn:microsoft.com/office/officeart/2005/8/layout/hList1"/>
    <dgm:cxn modelId="{52B7FF6F-97C3-45B1-9E22-6972FEC2E496}" srcId="{4B04E96E-5C99-40D0-A444-68D5AF5EC898}" destId="{17551D05-B7A0-45B6-91F3-7F85A0B1B937}" srcOrd="1" destOrd="0" parTransId="{A77CD005-3FFC-4ACE-BD77-7C0EA6242081}" sibTransId="{BA079741-3553-40F3-9305-25D74D1E4376}"/>
    <dgm:cxn modelId="{F08EB612-3FDB-4C67-B3EF-34ED4ACFC011}" type="presOf" srcId="{C2EF47FA-2870-4F60-BBB9-6263B10F2A4C}" destId="{37D18C50-DB44-4BB4-8AA9-D014E00C8ADB}" srcOrd="0" destOrd="0" presId="urn:microsoft.com/office/officeart/2005/8/layout/hList1"/>
    <dgm:cxn modelId="{55A49960-EFA2-4930-B722-F31C40CC4F4B}" type="presOf" srcId="{1ED816F2-A653-4FD9-B70C-EF325477D18A}" destId="{C5ADBAEE-7FCC-471D-9DAB-BBB4E781E691}" srcOrd="0" destOrd="0" presId="urn:microsoft.com/office/officeart/2005/8/layout/hList1"/>
    <dgm:cxn modelId="{6344605E-CFE8-4D8F-8970-696898C460B6}" srcId="{2795FFCA-16AC-4551-BE26-6909731EC244}" destId="{E7090A5D-7F17-4909-A9D3-D98111A8E7DB}" srcOrd="0" destOrd="0" parTransId="{A3033515-8EDD-40B1-8564-6DB94572305E}" sibTransId="{2864F622-C020-481B-BACF-BA17F1E9F15A}"/>
    <dgm:cxn modelId="{D7912857-6D71-4BCC-8853-1690C4665122}" srcId="{C2EF47FA-2870-4F60-BBB9-6263B10F2A4C}" destId="{4B04E96E-5C99-40D0-A444-68D5AF5EC898}" srcOrd="0" destOrd="0" parTransId="{A80B4F41-D169-433F-A43E-67BDEF1E76BD}" sibTransId="{1E38077D-CF5F-4795-A8F3-08790555531B}"/>
    <dgm:cxn modelId="{0B4C8E8B-3EFA-4183-AF47-14D51805D24E}" type="presOf" srcId="{440A8D30-2B3C-4CA7-82EC-E0D714B6F8A2}" destId="{A8201827-2493-4C2A-8527-61F5A1D4BFBE}" srcOrd="0" destOrd="1" presId="urn:microsoft.com/office/officeart/2005/8/layout/hList1"/>
    <dgm:cxn modelId="{B94F7C41-6A61-43EB-9FC2-0B83E03F44B8}" type="presOf" srcId="{17551D05-B7A0-45B6-91F3-7F85A0B1B937}" destId="{E58FAADA-8EF0-4529-896C-553354D8693E}" srcOrd="0" destOrd="1" presId="urn:microsoft.com/office/officeart/2005/8/layout/hList1"/>
    <dgm:cxn modelId="{8EA6BE16-F41B-460D-833C-BABD7CC26F40}" type="presOf" srcId="{99A52711-4746-4618-AE36-C72920F316E3}" destId="{E58FAADA-8EF0-4529-896C-553354D8693E}" srcOrd="0" destOrd="0" presId="urn:microsoft.com/office/officeart/2005/8/layout/hList1"/>
    <dgm:cxn modelId="{EBC16DF1-4227-4BC8-B00F-9727ACBC37E2}" type="presOf" srcId="{051B2863-D812-43AC-BEF3-BBBC347D4F58}" destId="{A8201827-2493-4C2A-8527-61F5A1D4BFBE}" srcOrd="0" destOrd="2" presId="urn:microsoft.com/office/officeart/2005/8/layout/hList1"/>
    <dgm:cxn modelId="{3F1787C8-4D54-4F09-B853-71F9FBEC6940}" srcId="{1ED816F2-A653-4FD9-B70C-EF325477D18A}" destId="{051B2863-D812-43AC-BEF3-BBBC347D4F58}" srcOrd="2" destOrd="0" parTransId="{B3C16169-571B-4107-974F-8491B6783671}" sibTransId="{9A409EC1-8237-48A4-A087-9CA4F2AE5B64}"/>
    <dgm:cxn modelId="{1605ACE9-84BB-41DE-BE8A-BB3FA9BCD28B}" type="presOf" srcId="{E77974AF-B5D3-424E-B203-2528BA3BEF0A}" destId="{247C41FF-EB2A-406E-9A7C-B48C1DD11BEA}" srcOrd="0" destOrd="1" presId="urn:microsoft.com/office/officeart/2005/8/layout/hList1"/>
    <dgm:cxn modelId="{53887FC2-C8A6-4BBD-A93F-48878A45A6AF}" srcId="{C2EF47FA-2870-4F60-BBB9-6263B10F2A4C}" destId="{2795FFCA-16AC-4551-BE26-6909731EC244}" srcOrd="1" destOrd="0" parTransId="{AAA59F3C-9E64-47DC-829F-5B444498E6D9}" sibTransId="{28CB995D-51EA-4B19-A56F-6E3659B76DF8}"/>
    <dgm:cxn modelId="{D985F713-B2A1-479E-B850-AC7BCD398462}" srcId="{2795FFCA-16AC-4551-BE26-6909731EC244}" destId="{FA0CD7D9-053D-40C5-BF78-B57D5D54FEA4}" srcOrd="3" destOrd="0" parTransId="{7AB5C5D6-E2B3-42C1-8AA4-B2F73AD7FCC2}" sibTransId="{D9616368-5970-4A18-A513-50C078E507B5}"/>
    <dgm:cxn modelId="{F9B4B24B-873B-4897-AB78-92EC6EAFF7CB}" type="presParOf" srcId="{37D18C50-DB44-4BB4-8AA9-D014E00C8ADB}" destId="{971CA026-68BF-433C-8878-095F5E7FE761}" srcOrd="0" destOrd="0" presId="urn:microsoft.com/office/officeart/2005/8/layout/hList1"/>
    <dgm:cxn modelId="{E2417B5A-B474-4B00-8B79-3E7A4998C675}" type="presParOf" srcId="{971CA026-68BF-433C-8878-095F5E7FE761}" destId="{A4AC1119-2588-4404-A762-A40545C5FE0E}" srcOrd="0" destOrd="0" presId="urn:microsoft.com/office/officeart/2005/8/layout/hList1"/>
    <dgm:cxn modelId="{87586946-E4EE-41E6-99AF-5BEBD712A50C}" type="presParOf" srcId="{971CA026-68BF-433C-8878-095F5E7FE761}" destId="{E58FAADA-8EF0-4529-896C-553354D8693E}" srcOrd="1" destOrd="0" presId="urn:microsoft.com/office/officeart/2005/8/layout/hList1"/>
    <dgm:cxn modelId="{0B10D441-536F-4F84-9430-8F084B07FE43}" type="presParOf" srcId="{37D18C50-DB44-4BB4-8AA9-D014E00C8ADB}" destId="{ADE565CC-D624-4C73-B7A5-EC3B79333C89}" srcOrd="1" destOrd="0" presId="urn:microsoft.com/office/officeart/2005/8/layout/hList1"/>
    <dgm:cxn modelId="{1414FC58-7DA8-4D9D-AFF8-7C717BEA36FA}" type="presParOf" srcId="{37D18C50-DB44-4BB4-8AA9-D014E00C8ADB}" destId="{62FCB29A-0A0B-477E-BAE9-E06F52764F22}" srcOrd="2" destOrd="0" presId="urn:microsoft.com/office/officeart/2005/8/layout/hList1"/>
    <dgm:cxn modelId="{14056CE4-EBB7-4E60-8297-4655BB7263C0}" type="presParOf" srcId="{62FCB29A-0A0B-477E-BAE9-E06F52764F22}" destId="{9041C29D-0A17-490E-BAFC-FDA0E9793AC4}" srcOrd="0" destOrd="0" presId="urn:microsoft.com/office/officeart/2005/8/layout/hList1"/>
    <dgm:cxn modelId="{42C87DF1-E3A1-4AE1-94B9-6E2D9A62EA64}" type="presParOf" srcId="{62FCB29A-0A0B-477E-BAE9-E06F52764F22}" destId="{247C41FF-EB2A-406E-9A7C-B48C1DD11BEA}" srcOrd="1" destOrd="0" presId="urn:microsoft.com/office/officeart/2005/8/layout/hList1"/>
    <dgm:cxn modelId="{065E6310-E64D-4BF8-A82A-4F69ED3650ED}" type="presParOf" srcId="{37D18C50-DB44-4BB4-8AA9-D014E00C8ADB}" destId="{4686D4BF-5285-4850-8BF7-39E2E7592AF2}" srcOrd="3" destOrd="0" presId="urn:microsoft.com/office/officeart/2005/8/layout/hList1"/>
    <dgm:cxn modelId="{BC2BAEF3-5196-442E-B979-B26AB808CCD1}" type="presParOf" srcId="{37D18C50-DB44-4BB4-8AA9-D014E00C8ADB}" destId="{4575F586-455F-45A1-BF52-1FDE956E29C6}" srcOrd="4" destOrd="0" presId="urn:microsoft.com/office/officeart/2005/8/layout/hList1"/>
    <dgm:cxn modelId="{D5A37021-A3F5-4A5B-8DA6-CDAF2FEA1993}" type="presParOf" srcId="{4575F586-455F-45A1-BF52-1FDE956E29C6}" destId="{C5ADBAEE-7FCC-471D-9DAB-BBB4E781E691}" srcOrd="0" destOrd="0" presId="urn:microsoft.com/office/officeart/2005/8/layout/hList1"/>
    <dgm:cxn modelId="{264BB3F0-3CC0-4C5D-8E04-4B9B6C005EEC}" type="presParOf" srcId="{4575F586-455F-45A1-BF52-1FDE956E29C6}" destId="{A8201827-2493-4C2A-8527-61F5A1D4BF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E41BA3-C31B-4161-8D17-C387DAA8F356}" type="doc">
      <dgm:prSet loTypeId="urn:microsoft.com/office/officeart/2005/8/layout/process1" loCatId="process" qsTypeId="urn:microsoft.com/office/officeart/2005/8/quickstyle/simple1" qsCatId="simple" csTypeId="urn:microsoft.com/office/officeart/2005/8/colors/colorful1" csCatId="colorful" phldr="1"/>
      <dgm:spPr/>
    </dgm:pt>
    <dgm:pt modelId="{CC2666FD-163B-4A56-8C46-8D216D8D7035}">
      <dgm:prSet phldrT="[Text]" phldr="0"/>
      <dgm:spPr/>
      <dgm:t>
        <a:bodyPr/>
        <a:lstStyle/>
        <a:p>
          <a:r>
            <a:rPr lang="en-US">
              <a:latin typeface="Calibri Light" panose="020F0302020204030204"/>
            </a:rPr>
            <a:t>Advocacy</a:t>
          </a:r>
          <a:endParaRPr lang="en-US"/>
        </a:p>
      </dgm:t>
    </dgm:pt>
    <dgm:pt modelId="{4DEFCBD1-E441-4AB9-AE14-95C6012C0B4B}" type="parTrans" cxnId="{9DA27EBB-81E3-47A5-B19A-AF283693AD92}">
      <dgm:prSet/>
      <dgm:spPr/>
    </dgm:pt>
    <dgm:pt modelId="{84B67172-998A-485E-8AF5-E52DF8F9355C}" type="sibTrans" cxnId="{9DA27EBB-81E3-47A5-B19A-AF283693AD92}">
      <dgm:prSet/>
      <dgm:spPr/>
      <dgm:t>
        <a:bodyPr/>
        <a:lstStyle/>
        <a:p>
          <a:endParaRPr lang="en-US"/>
        </a:p>
      </dgm:t>
    </dgm:pt>
    <dgm:pt modelId="{038A63F4-E177-4F8A-94CE-2BC4C7AB5B7C}">
      <dgm:prSet phldrT="[Text]" phldr="0"/>
      <dgm:spPr/>
      <dgm:t>
        <a:bodyPr/>
        <a:lstStyle/>
        <a:p>
          <a:r>
            <a:rPr lang="en-US">
              <a:latin typeface="Calibri Light" panose="020F0302020204030204"/>
            </a:rPr>
            <a:t>Mobilizing</a:t>
          </a:r>
          <a:endParaRPr lang="en-US"/>
        </a:p>
      </dgm:t>
    </dgm:pt>
    <dgm:pt modelId="{21E70A14-1401-42C6-ACEA-37A4FF83C27B}" type="parTrans" cxnId="{EFCF9C46-9B7A-4D5E-8B59-36591D6E1474}">
      <dgm:prSet/>
      <dgm:spPr/>
    </dgm:pt>
    <dgm:pt modelId="{022E7262-0BAA-46F8-BF11-DE2728EAA311}" type="sibTrans" cxnId="{EFCF9C46-9B7A-4D5E-8B59-36591D6E1474}">
      <dgm:prSet/>
      <dgm:spPr/>
      <dgm:t>
        <a:bodyPr/>
        <a:lstStyle/>
        <a:p>
          <a:endParaRPr lang="en-US"/>
        </a:p>
      </dgm:t>
    </dgm:pt>
    <dgm:pt modelId="{41D1E1AA-5CDC-41E9-92C1-C3C0B3222459}">
      <dgm:prSet phldrT="[Text]" phldr="0"/>
      <dgm:spPr/>
      <dgm:t>
        <a:bodyPr/>
        <a:lstStyle/>
        <a:p>
          <a:r>
            <a:rPr lang="en-US">
              <a:latin typeface="Calibri Light" panose="020F0302020204030204"/>
            </a:rPr>
            <a:t>Organizing</a:t>
          </a:r>
          <a:endParaRPr lang="en-US"/>
        </a:p>
      </dgm:t>
    </dgm:pt>
    <dgm:pt modelId="{B697E71E-8F24-47A1-BCFE-C078CE66B14A}" type="parTrans" cxnId="{FF9CF300-FBAF-444A-8E31-6C5A90D84482}">
      <dgm:prSet/>
      <dgm:spPr/>
    </dgm:pt>
    <dgm:pt modelId="{748DC668-F1D3-4058-A360-A7C801882498}" type="sibTrans" cxnId="{FF9CF300-FBAF-444A-8E31-6C5A90D84482}">
      <dgm:prSet/>
      <dgm:spPr/>
    </dgm:pt>
    <dgm:pt modelId="{B5D1CDB3-64DA-4836-8241-F1CD18FB9466}" type="pres">
      <dgm:prSet presAssocID="{1DE41BA3-C31B-4161-8D17-C387DAA8F356}" presName="Name0" presStyleCnt="0">
        <dgm:presLayoutVars>
          <dgm:dir/>
          <dgm:resizeHandles val="exact"/>
        </dgm:presLayoutVars>
      </dgm:prSet>
      <dgm:spPr/>
    </dgm:pt>
    <dgm:pt modelId="{5DF67CB9-CC29-45C3-8D9D-314A4048247A}" type="pres">
      <dgm:prSet presAssocID="{CC2666FD-163B-4A56-8C46-8D216D8D7035}" presName="node" presStyleLbl="node1" presStyleIdx="0" presStyleCnt="3">
        <dgm:presLayoutVars>
          <dgm:bulletEnabled val="1"/>
        </dgm:presLayoutVars>
      </dgm:prSet>
      <dgm:spPr/>
      <dgm:t>
        <a:bodyPr/>
        <a:lstStyle/>
        <a:p>
          <a:endParaRPr lang="en-US"/>
        </a:p>
      </dgm:t>
    </dgm:pt>
    <dgm:pt modelId="{B1552F9C-E05C-4973-AD55-2FA03D146016}" type="pres">
      <dgm:prSet presAssocID="{84B67172-998A-485E-8AF5-E52DF8F9355C}" presName="sibTrans" presStyleLbl="sibTrans2D1" presStyleIdx="0" presStyleCnt="2"/>
      <dgm:spPr/>
      <dgm:t>
        <a:bodyPr/>
        <a:lstStyle/>
        <a:p>
          <a:endParaRPr lang="en-US"/>
        </a:p>
      </dgm:t>
    </dgm:pt>
    <dgm:pt modelId="{32939F52-C4AA-46A1-83B0-1C4E33645FC6}" type="pres">
      <dgm:prSet presAssocID="{84B67172-998A-485E-8AF5-E52DF8F9355C}" presName="connectorText" presStyleLbl="sibTrans2D1" presStyleIdx="0" presStyleCnt="2"/>
      <dgm:spPr/>
      <dgm:t>
        <a:bodyPr/>
        <a:lstStyle/>
        <a:p>
          <a:endParaRPr lang="en-US"/>
        </a:p>
      </dgm:t>
    </dgm:pt>
    <dgm:pt modelId="{CCA7083D-6AEF-439B-B530-FB496BEB7D76}" type="pres">
      <dgm:prSet presAssocID="{038A63F4-E177-4F8A-94CE-2BC4C7AB5B7C}" presName="node" presStyleLbl="node1" presStyleIdx="1" presStyleCnt="3">
        <dgm:presLayoutVars>
          <dgm:bulletEnabled val="1"/>
        </dgm:presLayoutVars>
      </dgm:prSet>
      <dgm:spPr/>
      <dgm:t>
        <a:bodyPr/>
        <a:lstStyle/>
        <a:p>
          <a:endParaRPr lang="en-US"/>
        </a:p>
      </dgm:t>
    </dgm:pt>
    <dgm:pt modelId="{094177D6-F3BC-42D5-A963-89D138777D33}" type="pres">
      <dgm:prSet presAssocID="{022E7262-0BAA-46F8-BF11-DE2728EAA311}" presName="sibTrans" presStyleLbl="sibTrans2D1" presStyleIdx="1" presStyleCnt="2"/>
      <dgm:spPr/>
      <dgm:t>
        <a:bodyPr/>
        <a:lstStyle/>
        <a:p>
          <a:endParaRPr lang="en-US"/>
        </a:p>
      </dgm:t>
    </dgm:pt>
    <dgm:pt modelId="{42474510-0881-4F30-8D54-75C3204AFE32}" type="pres">
      <dgm:prSet presAssocID="{022E7262-0BAA-46F8-BF11-DE2728EAA311}" presName="connectorText" presStyleLbl="sibTrans2D1" presStyleIdx="1" presStyleCnt="2"/>
      <dgm:spPr/>
      <dgm:t>
        <a:bodyPr/>
        <a:lstStyle/>
        <a:p>
          <a:endParaRPr lang="en-US"/>
        </a:p>
      </dgm:t>
    </dgm:pt>
    <dgm:pt modelId="{5B59B823-97FF-4216-800A-7200AB0669C3}" type="pres">
      <dgm:prSet presAssocID="{41D1E1AA-5CDC-41E9-92C1-C3C0B3222459}" presName="node" presStyleLbl="node1" presStyleIdx="2" presStyleCnt="3">
        <dgm:presLayoutVars>
          <dgm:bulletEnabled val="1"/>
        </dgm:presLayoutVars>
      </dgm:prSet>
      <dgm:spPr/>
      <dgm:t>
        <a:bodyPr/>
        <a:lstStyle/>
        <a:p>
          <a:endParaRPr lang="en-US"/>
        </a:p>
      </dgm:t>
    </dgm:pt>
  </dgm:ptLst>
  <dgm:cxnLst>
    <dgm:cxn modelId="{D8D18907-5E0D-48FF-AC60-5ECA81815E4D}" type="presOf" srcId="{84B67172-998A-485E-8AF5-E52DF8F9355C}" destId="{32939F52-C4AA-46A1-83B0-1C4E33645FC6}" srcOrd="1" destOrd="0" presId="urn:microsoft.com/office/officeart/2005/8/layout/process1"/>
    <dgm:cxn modelId="{EFCF9C46-9B7A-4D5E-8B59-36591D6E1474}" srcId="{1DE41BA3-C31B-4161-8D17-C387DAA8F356}" destId="{038A63F4-E177-4F8A-94CE-2BC4C7AB5B7C}" srcOrd="1" destOrd="0" parTransId="{21E70A14-1401-42C6-ACEA-37A4FF83C27B}" sibTransId="{022E7262-0BAA-46F8-BF11-DE2728EAA311}"/>
    <dgm:cxn modelId="{C5C55A1F-F528-4B03-8700-7480FB335F72}" type="presOf" srcId="{022E7262-0BAA-46F8-BF11-DE2728EAA311}" destId="{094177D6-F3BC-42D5-A963-89D138777D33}" srcOrd="0" destOrd="0" presId="urn:microsoft.com/office/officeart/2005/8/layout/process1"/>
    <dgm:cxn modelId="{9DA27EBB-81E3-47A5-B19A-AF283693AD92}" srcId="{1DE41BA3-C31B-4161-8D17-C387DAA8F356}" destId="{CC2666FD-163B-4A56-8C46-8D216D8D7035}" srcOrd="0" destOrd="0" parTransId="{4DEFCBD1-E441-4AB9-AE14-95C6012C0B4B}" sibTransId="{84B67172-998A-485E-8AF5-E52DF8F9355C}"/>
    <dgm:cxn modelId="{DC9F8F33-8D23-4963-A3DD-E015B73C4DF3}" type="presOf" srcId="{84B67172-998A-485E-8AF5-E52DF8F9355C}" destId="{B1552F9C-E05C-4973-AD55-2FA03D146016}" srcOrd="0" destOrd="0" presId="urn:microsoft.com/office/officeart/2005/8/layout/process1"/>
    <dgm:cxn modelId="{FCC12E97-2F80-452A-8139-DD80D5EB4E38}" type="presOf" srcId="{1DE41BA3-C31B-4161-8D17-C387DAA8F356}" destId="{B5D1CDB3-64DA-4836-8241-F1CD18FB9466}" srcOrd="0" destOrd="0" presId="urn:microsoft.com/office/officeart/2005/8/layout/process1"/>
    <dgm:cxn modelId="{5B93DDDA-D083-469D-94BE-29D2C0FC5F8A}" type="presOf" srcId="{022E7262-0BAA-46F8-BF11-DE2728EAA311}" destId="{42474510-0881-4F30-8D54-75C3204AFE32}" srcOrd="1" destOrd="0" presId="urn:microsoft.com/office/officeart/2005/8/layout/process1"/>
    <dgm:cxn modelId="{52C23796-1AF6-411C-BBDA-DAE0220970A7}" type="presOf" srcId="{CC2666FD-163B-4A56-8C46-8D216D8D7035}" destId="{5DF67CB9-CC29-45C3-8D9D-314A4048247A}" srcOrd="0" destOrd="0" presId="urn:microsoft.com/office/officeart/2005/8/layout/process1"/>
    <dgm:cxn modelId="{C59C98AB-8B72-4AA6-BF64-A38109791C75}" type="presOf" srcId="{038A63F4-E177-4F8A-94CE-2BC4C7AB5B7C}" destId="{CCA7083D-6AEF-439B-B530-FB496BEB7D76}" srcOrd="0" destOrd="0" presId="urn:microsoft.com/office/officeart/2005/8/layout/process1"/>
    <dgm:cxn modelId="{FF9CF300-FBAF-444A-8E31-6C5A90D84482}" srcId="{1DE41BA3-C31B-4161-8D17-C387DAA8F356}" destId="{41D1E1AA-5CDC-41E9-92C1-C3C0B3222459}" srcOrd="2" destOrd="0" parTransId="{B697E71E-8F24-47A1-BCFE-C078CE66B14A}" sibTransId="{748DC668-F1D3-4058-A360-A7C801882498}"/>
    <dgm:cxn modelId="{380AD307-CDF6-4ACB-A7CC-398C0EFB19F2}" type="presOf" srcId="{41D1E1AA-5CDC-41E9-92C1-C3C0B3222459}" destId="{5B59B823-97FF-4216-800A-7200AB0669C3}" srcOrd="0" destOrd="0" presId="urn:microsoft.com/office/officeart/2005/8/layout/process1"/>
    <dgm:cxn modelId="{91A38DA4-64E8-4B02-B874-D39582EE4648}" type="presParOf" srcId="{B5D1CDB3-64DA-4836-8241-F1CD18FB9466}" destId="{5DF67CB9-CC29-45C3-8D9D-314A4048247A}" srcOrd="0" destOrd="0" presId="urn:microsoft.com/office/officeart/2005/8/layout/process1"/>
    <dgm:cxn modelId="{61113AFB-A8A4-4C23-A4A0-285C9EA8CDC3}" type="presParOf" srcId="{B5D1CDB3-64DA-4836-8241-F1CD18FB9466}" destId="{B1552F9C-E05C-4973-AD55-2FA03D146016}" srcOrd="1" destOrd="0" presId="urn:microsoft.com/office/officeart/2005/8/layout/process1"/>
    <dgm:cxn modelId="{46BFA1F0-529D-445D-A9DC-01FC2A7F4CA4}" type="presParOf" srcId="{B1552F9C-E05C-4973-AD55-2FA03D146016}" destId="{32939F52-C4AA-46A1-83B0-1C4E33645FC6}" srcOrd="0" destOrd="0" presId="urn:microsoft.com/office/officeart/2005/8/layout/process1"/>
    <dgm:cxn modelId="{0285B057-34B9-40C4-82AE-09EC1F78348A}" type="presParOf" srcId="{B5D1CDB3-64DA-4836-8241-F1CD18FB9466}" destId="{CCA7083D-6AEF-439B-B530-FB496BEB7D76}" srcOrd="2" destOrd="0" presId="urn:microsoft.com/office/officeart/2005/8/layout/process1"/>
    <dgm:cxn modelId="{C08B80E3-A32E-4E0E-808F-A43F83E448E7}" type="presParOf" srcId="{B5D1CDB3-64DA-4836-8241-F1CD18FB9466}" destId="{094177D6-F3BC-42D5-A963-89D138777D33}" srcOrd="3" destOrd="0" presId="urn:microsoft.com/office/officeart/2005/8/layout/process1"/>
    <dgm:cxn modelId="{6BF051F3-C655-47E4-9C54-04C11A7F3820}" type="presParOf" srcId="{094177D6-F3BC-42D5-A963-89D138777D33}" destId="{42474510-0881-4F30-8D54-75C3204AFE32}" srcOrd="0" destOrd="0" presId="urn:microsoft.com/office/officeart/2005/8/layout/process1"/>
    <dgm:cxn modelId="{20115FF9-3567-41CA-B7A6-EB4864A72490}" type="presParOf" srcId="{B5D1CDB3-64DA-4836-8241-F1CD18FB9466}" destId="{5B59B823-97FF-4216-800A-7200AB0669C3}"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B94BF56-F80B-4483-864C-2087647DB6B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BFE0C3A4-C2EA-402C-B289-77C74814A159}">
      <dgm:prSet/>
      <dgm:spPr/>
      <dgm:t>
        <a:bodyPr/>
        <a:lstStyle/>
        <a:p>
          <a:pPr rtl="0"/>
          <a:r>
            <a:rPr lang="en-US">
              <a:latin typeface="Calibri Light" panose="020F0302020204030204"/>
            </a:rPr>
            <a:t>Which theory did you choose?</a:t>
          </a:r>
          <a:endParaRPr lang="en-US"/>
        </a:p>
      </dgm:t>
    </dgm:pt>
    <dgm:pt modelId="{19F6F4F0-66CE-4531-8EC3-0223C22FA085}" type="parTrans" cxnId="{51D7D9EE-87AA-4BAE-BDA7-2E85C2432EA0}">
      <dgm:prSet/>
      <dgm:spPr/>
      <dgm:t>
        <a:bodyPr/>
        <a:lstStyle/>
        <a:p>
          <a:endParaRPr lang="en-US"/>
        </a:p>
      </dgm:t>
    </dgm:pt>
    <dgm:pt modelId="{E593E57B-3670-4E2F-A451-8B8793A5BDB6}" type="sibTrans" cxnId="{51D7D9EE-87AA-4BAE-BDA7-2E85C2432EA0}">
      <dgm:prSet/>
      <dgm:spPr/>
      <dgm:t>
        <a:bodyPr/>
        <a:lstStyle/>
        <a:p>
          <a:endParaRPr lang="en-US"/>
        </a:p>
      </dgm:t>
    </dgm:pt>
    <dgm:pt modelId="{AD267C78-7E35-4DFB-B40F-68EC41C0632B}">
      <dgm:prSet/>
      <dgm:spPr/>
      <dgm:t>
        <a:bodyPr/>
        <a:lstStyle/>
        <a:p>
          <a:pPr rtl="0"/>
          <a:r>
            <a:rPr lang="en-US"/>
            <a:t>What </a:t>
          </a:r>
          <a:r>
            <a:rPr lang="en-US">
              <a:latin typeface="Calibri Light" panose="020F0302020204030204"/>
            </a:rPr>
            <a:t>does this tell you about advocacy</a:t>
          </a:r>
          <a:r>
            <a:rPr lang="en-US"/>
            <a:t>?</a:t>
          </a:r>
        </a:p>
      </dgm:t>
    </dgm:pt>
    <dgm:pt modelId="{02560C39-BB94-415A-868C-983554CEA2DC}" type="parTrans" cxnId="{A57E1C97-D9A8-4871-866C-63DFF46DF1D9}">
      <dgm:prSet/>
      <dgm:spPr/>
      <dgm:t>
        <a:bodyPr/>
        <a:lstStyle/>
        <a:p>
          <a:endParaRPr lang="en-US"/>
        </a:p>
      </dgm:t>
    </dgm:pt>
    <dgm:pt modelId="{EB568905-8311-491D-B7E1-DF026D1BE159}" type="sibTrans" cxnId="{A57E1C97-D9A8-4871-866C-63DFF46DF1D9}">
      <dgm:prSet/>
      <dgm:spPr/>
      <dgm:t>
        <a:bodyPr/>
        <a:lstStyle/>
        <a:p>
          <a:endParaRPr lang="en-US"/>
        </a:p>
      </dgm:t>
    </dgm:pt>
    <dgm:pt modelId="{A2E1278E-09EB-43AD-B137-4BF28F138857}">
      <dgm:prSet/>
      <dgm:spPr/>
      <dgm:t>
        <a:bodyPr/>
        <a:lstStyle/>
        <a:p>
          <a:pPr rtl="0"/>
          <a:r>
            <a:rPr lang="en-US"/>
            <a:t>What are you wondering about?</a:t>
          </a:r>
          <a:r>
            <a:rPr lang="en-US">
              <a:latin typeface="Calibri Light" panose="020F0302020204030204"/>
            </a:rPr>
            <a:t> </a:t>
          </a:r>
          <a:endParaRPr lang="en-US"/>
        </a:p>
      </dgm:t>
    </dgm:pt>
    <dgm:pt modelId="{D9158B2E-3CB6-4245-B07C-D7698B748610}" type="parTrans" cxnId="{B9A7F91A-5475-484D-AD82-9BF91732D23C}">
      <dgm:prSet/>
      <dgm:spPr/>
      <dgm:t>
        <a:bodyPr/>
        <a:lstStyle/>
        <a:p>
          <a:endParaRPr lang="en-US"/>
        </a:p>
      </dgm:t>
    </dgm:pt>
    <dgm:pt modelId="{EFF211C5-9077-49C5-AC33-5B519BEB3EF4}" type="sibTrans" cxnId="{B9A7F91A-5475-484D-AD82-9BF91732D23C}">
      <dgm:prSet/>
      <dgm:spPr/>
      <dgm:t>
        <a:bodyPr/>
        <a:lstStyle/>
        <a:p>
          <a:endParaRPr lang="en-US"/>
        </a:p>
      </dgm:t>
    </dgm:pt>
    <dgm:pt modelId="{44E62CF1-8724-4AAD-AFD0-D1A19803F94F}" type="pres">
      <dgm:prSet presAssocID="{0B94BF56-F80B-4483-864C-2087647DB6B5}" presName="hierChild1" presStyleCnt="0">
        <dgm:presLayoutVars>
          <dgm:chPref val="1"/>
          <dgm:dir/>
          <dgm:animOne val="branch"/>
          <dgm:animLvl val="lvl"/>
          <dgm:resizeHandles/>
        </dgm:presLayoutVars>
      </dgm:prSet>
      <dgm:spPr/>
      <dgm:t>
        <a:bodyPr/>
        <a:lstStyle/>
        <a:p>
          <a:endParaRPr lang="en-US"/>
        </a:p>
      </dgm:t>
    </dgm:pt>
    <dgm:pt modelId="{83ADFCAA-6905-4207-A133-FB4821127022}" type="pres">
      <dgm:prSet presAssocID="{BFE0C3A4-C2EA-402C-B289-77C74814A159}" presName="hierRoot1" presStyleCnt="0"/>
      <dgm:spPr/>
    </dgm:pt>
    <dgm:pt modelId="{29BF92D9-18C1-4481-A352-FEDBF92CD3EB}" type="pres">
      <dgm:prSet presAssocID="{BFE0C3A4-C2EA-402C-B289-77C74814A159}" presName="composite" presStyleCnt="0"/>
      <dgm:spPr/>
    </dgm:pt>
    <dgm:pt modelId="{584FB7E3-7519-4C79-9F57-A47E8AE59164}" type="pres">
      <dgm:prSet presAssocID="{BFE0C3A4-C2EA-402C-B289-77C74814A159}" presName="background" presStyleLbl="node0" presStyleIdx="0" presStyleCnt="3"/>
      <dgm:spPr/>
    </dgm:pt>
    <dgm:pt modelId="{66D2F622-234E-4006-A5CC-F9EE4F151BCC}" type="pres">
      <dgm:prSet presAssocID="{BFE0C3A4-C2EA-402C-B289-77C74814A159}" presName="text" presStyleLbl="fgAcc0" presStyleIdx="0" presStyleCnt="3">
        <dgm:presLayoutVars>
          <dgm:chPref val="3"/>
        </dgm:presLayoutVars>
      </dgm:prSet>
      <dgm:spPr/>
      <dgm:t>
        <a:bodyPr/>
        <a:lstStyle/>
        <a:p>
          <a:endParaRPr lang="en-US"/>
        </a:p>
      </dgm:t>
    </dgm:pt>
    <dgm:pt modelId="{7B1A249D-B535-406B-A1EA-80B8D6DB1FAA}" type="pres">
      <dgm:prSet presAssocID="{BFE0C3A4-C2EA-402C-B289-77C74814A159}" presName="hierChild2" presStyleCnt="0"/>
      <dgm:spPr/>
    </dgm:pt>
    <dgm:pt modelId="{BE4D542C-9044-4FD2-B509-26EB14C1FE1D}" type="pres">
      <dgm:prSet presAssocID="{AD267C78-7E35-4DFB-B40F-68EC41C0632B}" presName="hierRoot1" presStyleCnt="0"/>
      <dgm:spPr/>
    </dgm:pt>
    <dgm:pt modelId="{442807C4-BE48-46E5-9104-4A4758D7BA4D}" type="pres">
      <dgm:prSet presAssocID="{AD267C78-7E35-4DFB-B40F-68EC41C0632B}" presName="composite" presStyleCnt="0"/>
      <dgm:spPr/>
    </dgm:pt>
    <dgm:pt modelId="{272D0546-A8B7-467E-851C-6E7DEE81D0E6}" type="pres">
      <dgm:prSet presAssocID="{AD267C78-7E35-4DFB-B40F-68EC41C0632B}" presName="background" presStyleLbl="node0" presStyleIdx="1" presStyleCnt="3"/>
      <dgm:spPr/>
    </dgm:pt>
    <dgm:pt modelId="{E5CB4D8F-C19B-4D6E-9949-13B1C27C65C9}" type="pres">
      <dgm:prSet presAssocID="{AD267C78-7E35-4DFB-B40F-68EC41C0632B}" presName="text" presStyleLbl="fgAcc0" presStyleIdx="1" presStyleCnt="3">
        <dgm:presLayoutVars>
          <dgm:chPref val="3"/>
        </dgm:presLayoutVars>
      </dgm:prSet>
      <dgm:spPr/>
      <dgm:t>
        <a:bodyPr/>
        <a:lstStyle/>
        <a:p>
          <a:endParaRPr lang="en-US"/>
        </a:p>
      </dgm:t>
    </dgm:pt>
    <dgm:pt modelId="{5C210DC6-83AE-4549-B308-81A443A7F272}" type="pres">
      <dgm:prSet presAssocID="{AD267C78-7E35-4DFB-B40F-68EC41C0632B}" presName="hierChild2" presStyleCnt="0"/>
      <dgm:spPr/>
    </dgm:pt>
    <dgm:pt modelId="{6B065F59-B5DC-49BC-B078-F896B4BFC057}" type="pres">
      <dgm:prSet presAssocID="{A2E1278E-09EB-43AD-B137-4BF28F138857}" presName="hierRoot1" presStyleCnt="0"/>
      <dgm:spPr/>
    </dgm:pt>
    <dgm:pt modelId="{2E7C0E82-1016-4215-92A7-49342108FB8F}" type="pres">
      <dgm:prSet presAssocID="{A2E1278E-09EB-43AD-B137-4BF28F138857}" presName="composite" presStyleCnt="0"/>
      <dgm:spPr/>
    </dgm:pt>
    <dgm:pt modelId="{E2212B80-8F40-4910-9F64-AC5E8F642442}" type="pres">
      <dgm:prSet presAssocID="{A2E1278E-09EB-43AD-B137-4BF28F138857}" presName="background" presStyleLbl="node0" presStyleIdx="2" presStyleCnt="3"/>
      <dgm:spPr/>
    </dgm:pt>
    <dgm:pt modelId="{825C2A45-032D-47F3-AE8E-19F91EF3135B}" type="pres">
      <dgm:prSet presAssocID="{A2E1278E-09EB-43AD-B137-4BF28F138857}" presName="text" presStyleLbl="fgAcc0" presStyleIdx="2" presStyleCnt="3">
        <dgm:presLayoutVars>
          <dgm:chPref val="3"/>
        </dgm:presLayoutVars>
      </dgm:prSet>
      <dgm:spPr/>
      <dgm:t>
        <a:bodyPr/>
        <a:lstStyle/>
        <a:p>
          <a:endParaRPr lang="en-US"/>
        </a:p>
      </dgm:t>
    </dgm:pt>
    <dgm:pt modelId="{17B074CF-23EF-47CF-9A38-2B09A2EFB1B6}" type="pres">
      <dgm:prSet presAssocID="{A2E1278E-09EB-43AD-B137-4BF28F138857}" presName="hierChild2" presStyleCnt="0"/>
      <dgm:spPr/>
    </dgm:pt>
  </dgm:ptLst>
  <dgm:cxnLst>
    <dgm:cxn modelId="{B9A7F91A-5475-484D-AD82-9BF91732D23C}" srcId="{0B94BF56-F80B-4483-864C-2087647DB6B5}" destId="{A2E1278E-09EB-43AD-B137-4BF28F138857}" srcOrd="2" destOrd="0" parTransId="{D9158B2E-3CB6-4245-B07C-D7698B748610}" sibTransId="{EFF211C5-9077-49C5-AC33-5B519BEB3EF4}"/>
    <dgm:cxn modelId="{A57E1C97-D9A8-4871-866C-63DFF46DF1D9}" srcId="{0B94BF56-F80B-4483-864C-2087647DB6B5}" destId="{AD267C78-7E35-4DFB-B40F-68EC41C0632B}" srcOrd="1" destOrd="0" parTransId="{02560C39-BB94-415A-868C-983554CEA2DC}" sibTransId="{EB568905-8311-491D-B7E1-DF026D1BE159}"/>
    <dgm:cxn modelId="{2151E81E-EF8F-496E-A780-2A7D298CEE3F}" type="presOf" srcId="{A2E1278E-09EB-43AD-B137-4BF28F138857}" destId="{825C2A45-032D-47F3-AE8E-19F91EF3135B}" srcOrd="0" destOrd="0" presId="urn:microsoft.com/office/officeart/2005/8/layout/hierarchy1"/>
    <dgm:cxn modelId="{51D7D9EE-87AA-4BAE-BDA7-2E85C2432EA0}" srcId="{0B94BF56-F80B-4483-864C-2087647DB6B5}" destId="{BFE0C3A4-C2EA-402C-B289-77C74814A159}" srcOrd="0" destOrd="0" parTransId="{19F6F4F0-66CE-4531-8EC3-0223C22FA085}" sibTransId="{E593E57B-3670-4E2F-A451-8B8793A5BDB6}"/>
    <dgm:cxn modelId="{80B21218-2ABF-4C61-984F-254C9D169EEF}" type="presOf" srcId="{AD267C78-7E35-4DFB-B40F-68EC41C0632B}" destId="{E5CB4D8F-C19B-4D6E-9949-13B1C27C65C9}" srcOrd="0" destOrd="0" presId="urn:microsoft.com/office/officeart/2005/8/layout/hierarchy1"/>
    <dgm:cxn modelId="{31421090-4C00-406C-AB97-1DDF2C06E580}" type="presOf" srcId="{BFE0C3A4-C2EA-402C-B289-77C74814A159}" destId="{66D2F622-234E-4006-A5CC-F9EE4F151BCC}" srcOrd="0" destOrd="0" presId="urn:microsoft.com/office/officeart/2005/8/layout/hierarchy1"/>
    <dgm:cxn modelId="{4096EDC9-3F73-4EAD-A233-840CB6D9763D}" type="presOf" srcId="{0B94BF56-F80B-4483-864C-2087647DB6B5}" destId="{44E62CF1-8724-4AAD-AFD0-D1A19803F94F}" srcOrd="0" destOrd="0" presId="urn:microsoft.com/office/officeart/2005/8/layout/hierarchy1"/>
    <dgm:cxn modelId="{1D4857EC-ADD3-4716-BFBA-6BB6FDB0E3C4}" type="presParOf" srcId="{44E62CF1-8724-4AAD-AFD0-D1A19803F94F}" destId="{83ADFCAA-6905-4207-A133-FB4821127022}" srcOrd="0" destOrd="0" presId="urn:microsoft.com/office/officeart/2005/8/layout/hierarchy1"/>
    <dgm:cxn modelId="{665C8061-939B-49FE-A4FE-31B41DA645B4}" type="presParOf" srcId="{83ADFCAA-6905-4207-A133-FB4821127022}" destId="{29BF92D9-18C1-4481-A352-FEDBF92CD3EB}" srcOrd="0" destOrd="0" presId="urn:microsoft.com/office/officeart/2005/8/layout/hierarchy1"/>
    <dgm:cxn modelId="{E3365E20-06C5-42AF-9FAE-CC9CD9A1E71C}" type="presParOf" srcId="{29BF92D9-18C1-4481-A352-FEDBF92CD3EB}" destId="{584FB7E3-7519-4C79-9F57-A47E8AE59164}" srcOrd="0" destOrd="0" presId="urn:microsoft.com/office/officeart/2005/8/layout/hierarchy1"/>
    <dgm:cxn modelId="{3E430E08-E368-4030-9124-E177BCDF29B7}" type="presParOf" srcId="{29BF92D9-18C1-4481-A352-FEDBF92CD3EB}" destId="{66D2F622-234E-4006-A5CC-F9EE4F151BCC}" srcOrd="1" destOrd="0" presId="urn:microsoft.com/office/officeart/2005/8/layout/hierarchy1"/>
    <dgm:cxn modelId="{59E01D11-994E-431D-9721-B10F320AFBB2}" type="presParOf" srcId="{83ADFCAA-6905-4207-A133-FB4821127022}" destId="{7B1A249D-B535-406B-A1EA-80B8D6DB1FAA}" srcOrd="1" destOrd="0" presId="urn:microsoft.com/office/officeart/2005/8/layout/hierarchy1"/>
    <dgm:cxn modelId="{78D60F89-BE42-407F-B74E-A3357228DA3B}" type="presParOf" srcId="{44E62CF1-8724-4AAD-AFD0-D1A19803F94F}" destId="{BE4D542C-9044-4FD2-B509-26EB14C1FE1D}" srcOrd="1" destOrd="0" presId="urn:microsoft.com/office/officeart/2005/8/layout/hierarchy1"/>
    <dgm:cxn modelId="{50F8425A-0540-411D-9811-CE30779AD5F9}" type="presParOf" srcId="{BE4D542C-9044-4FD2-B509-26EB14C1FE1D}" destId="{442807C4-BE48-46E5-9104-4A4758D7BA4D}" srcOrd="0" destOrd="0" presId="urn:microsoft.com/office/officeart/2005/8/layout/hierarchy1"/>
    <dgm:cxn modelId="{9317EFD2-F1CC-4C3B-9C76-E64B3E4B1992}" type="presParOf" srcId="{442807C4-BE48-46E5-9104-4A4758D7BA4D}" destId="{272D0546-A8B7-467E-851C-6E7DEE81D0E6}" srcOrd="0" destOrd="0" presId="urn:microsoft.com/office/officeart/2005/8/layout/hierarchy1"/>
    <dgm:cxn modelId="{B380A408-7D99-4770-A50E-5DE17A1F3C95}" type="presParOf" srcId="{442807C4-BE48-46E5-9104-4A4758D7BA4D}" destId="{E5CB4D8F-C19B-4D6E-9949-13B1C27C65C9}" srcOrd="1" destOrd="0" presId="urn:microsoft.com/office/officeart/2005/8/layout/hierarchy1"/>
    <dgm:cxn modelId="{D5D810A0-A23B-4CA2-93E4-E92B353F4F65}" type="presParOf" srcId="{BE4D542C-9044-4FD2-B509-26EB14C1FE1D}" destId="{5C210DC6-83AE-4549-B308-81A443A7F272}" srcOrd="1" destOrd="0" presId="urn:microsoft.com/office/officeart/2005/8/layout/hierarchy1"/>
    <dgm:cxn modelId="{39384E20-AF44-4867-96BB-C3A68942D0FA}" type="presParOf" srcId="{44E62CF1-8724-4AAD-AFD0-D1A19803F94F}" destId="{6B065F59-B5DC-49BC-B078-F896B4BFC057}" srcOrd="2" destOrd="0" presId="urn:microsoft.com/office/officeart/2005/8/layout/hierarchy1"/>
    <dgm:cxn modelId="{299FA40F-59AE-4B45-A03D-D33B8BB7795A}" type="presParOf" srcId="{6B065F59-B5DC-49BC-B078-F896B4BFC057}" destId="{2E7C0E82-1016-4215-92A7-49342108FB8F}" srcOrd="0" destOrd="0" presId="urn:microsoft.com/office/officeart/2005/8/layout/hierarchy1"/>
    <dgm:cxn modelId="{1367545D-BA66-414A-8084-F79CBB35E473}" type="presParOf" srcId="{2E7C0E82-1016-4215-92A7-49342108FB8F}" destId="{E2212B80-8F40-4910-9F64-AC5E8F642442}" srcOrd="0" destOrd="0" presId="urn:microsoft.com/office/officeart/2005/8/layout/hierarchy1"/>
    <dgm:cxn modelId="{E0F02F0E-38F0-430E-9810-562F0FD59EDC}" type="presParOf" srcId="{2E7C0E82-1016-4215-92A7-49342108FB8F}" destId="{825C2A45-032D-47F3-AE8E-19F91EF3135B}" srcOrd="1" destOrd="0" presId="urn:microsoft.com/office/officeart/2005/8/layout/hierarchy1"/>
    <dgm:cxn modelId="{840B5491-7DF9-46B5-8822-F67D86C1A768}" type="presParOf" srcId="{6B065F59-B5DC-49BC-B078-F896B4BFC057}" destId="{17B074CF-23EF-47CF-9A38-2B09A2EFB1B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28F0769-CE87-407B-B785-260F668AC12B}"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20A2DE1A-A942-466F-99C6-C12BA08BB1FF}">
      <dgm:prSet/>
      <dgm:spPr/>
      <dgm:t>
        <a:bodyPr/>
        <a:lstStyle/>
        <a:p>
          <a:r>
            <a:rPr lang="en-US"/>
            <a:t>A Union is a group of people affiliated around a common purpose.  They are committed to collectively sharing their resources and taking collective risks to achieve the demands they make.  Collectively, they believe that they deserve better than their current status.</a:t>
          </a:r>
        </a:p>
      </dgm:t>
    </dgm:pt>
    <dgm:pt modelId="{999EA623-436A-4B79-825A-358FA85F0B2E}" type="parTrans" cxnId="{3AD3AE36-4DD0-41B4-ADA4-906FA2AC8268}">
      <dgm:prSet/>
      <dgm:spPr/>
      <dgm:t>
        <a:bodyPr/>
        <a:lstStyle/>
        <a:p>
          <a:endParaRPr lang="en-US"/>
        </a:p>
      </dgm:t>
    </dgm:pt>
    <dgm:pt modelId="{B447DB58-54FC-44C6-9129-883DE5848A85}" type="sibTrans" cxnId="{3AD3AE36-4DD0-41B4-ADA4-906FA2AC8268}">
      <dgm:prSet/>
      <dgm:spPr/>
      <dgm:t>
        <a:bodyPr/>
        <a:lstStyle/>
        <a:p>
          <a:endParaRPr lang="en-US"/>
        </a:p>
      </dgm:t>
    </dgm:pt>
    <dgm:pt modelId="{27F9E2FC-0711-4592-9CA6-88E2EDBDB710}">
      <dgm:prSet/>
      <dgm:spPr/>
      <dgm:t>
        <a:bodyPr/>
        <a:lstStyle/>
        <a:p>
          <a:r>
            <a:rPr lang="en-US"/>
            <a:t>A strong Union has a structure of people who are in relationship and in communication about workplace dreams, problems, issues, and possible solutions.</a:t>
          </a:r>
        </a:p>
      </dgm:t>
    </dgm:pt>
    <dgm:pt modelId="{4E7CA416-0E38-496F-A179-44AD5E978691}" type="parTrans" cxnId="{7632F5D2-4B93-4A84-93A8-F915B0CA8F07}">
      <dgm:prSet/>
      <dgm:spPr/>
      <dgm:t>
        <a:bodyPr/>
        <a:lstStyle/>
        <a:p>
          <a:endParaRPr lang="en-US"/>
        </a:p>
      </dgm:t>
    </dgm:pt>
    <dgm:pt modelId="{4E95ECF9-295B-41C4-9806-C43AED57F9F3}" type="sibTrans" cxnId="{7632F5D2-4B93-4A84-93A8-F915B0CA8F07}">
      <dgm:prSet/>
      <dgm:spPr/>
      <dgm:t>
        <a:bodyPr/>
        <a:lstStyle/>
        <a:p>
          <a:endParaRPr lang="en-US"/>
        </a:p>
      </dgm:t>
    </dgm:pt>
    <dgm:pt modelId="{9A3B741E-CE83-454D-B2ED-91A0388FA5D8}">
      <dgm:prSet/>
      <dgm:spPr/>
      <dgm:t>
        <a:bodyPr/>
        <a:lstStyle/>
        <a:p>
          <a:r>
            <a:rPr lang="en-US"/>
            <a:t>Your primary staff union role is to build this.  </a:t>
          </a:r>
        </a:p>
      </dgm:t>
    </dgm:pt>
    <dgm:pt modelId="{C6C366E6-8A41-416A-852C-0C26876EDDF2}" type="parTrans" cxnId="{EE5F0CA0-CA0B-4000-91DB-60E02F894079}">
      <dgm:prSet/>
      <dgm:spPr/>
      <dgm:t>
        <a:bodyPr/>
        <a:lstStyle/>
        <a:p>
          <a:endParaRPr lang="en-US"/>
        </a:p>
      </dgm:t>
    </dgm:pt>
    <dgm:pt modelId="{0215516F-1358-4771-BC75-8609BD9EFCD8}" type="sibTrans" cxnId="{EE5F0CA0-CA0B-4000-91DB-60E02F894079}">
      <dgm:prSet/>
      <dgm:spPr/>
      <dgm:t>
        <a:bodyPr/>
        <a:lstStyle/>
        <a:p>
          <a:endParaRPr lang="en-US"/>
        </a:p>
      </dgm:t>
    </dgm:pt>
    <dgm:pt modelId="{4F3046C8-8F33-427D-8D8C-2C36450C341E}" type="pres">
      <dgm:prSet presAssocID="{528F0769-CE87-407B-B785-260F668AC12B}" presName="linear" presStyleCnt="0">
        <dgm:presLayoutVars>
          <dgm:animLvl val="lvl"/>
          <dgm:resizeHandles val="exact"/>
        </dgm:presLayoutVars>
      </dgm:prSet>
      <dgm:spPr/>
      <dgm:t>
        <a:bodyPr/>
        <a:lstStyle/>
        <a:p>
          <a:endParaRPr lang="en-US"/>
        </a:p>
      </dgm:t>
    </dgm:pt>
    <dgm:pt modelId="{A756B287-6DCF-4FDC-BD41-040BD0D3A2F3}" type="pres">
      <dgm:prSet presAssocID="{20A2DE1A-A942-466F-99C6-C12BA08BB1FF}" presName="parentText" presStyleLbl="node1" presStyleIdx="0" presStyleCnt="3">
        <dgm:presLayoutVars>
          <dgm:chMax val="0"/>
          <dgm:bulletEnabled val="1"/>
        </dgm:presLayoutVars>
      </dgm:prSet>
      <dgm:spPr/>
      <dgm:t>
        <a:bodyPr/>
        <a:lstStyle/>
        <a:p>
          <a:endParaRPr lang="en-US"/>
        </a:p>
      </dgm:t>
    </dgm:pt>
    <dgm:pt modelId="{B2787768-B203-48EB-9EE6-A64B3809F17C}" type="pres">
      <dgm:prSet presAssocID="{B447DB58-54FC-44C6-9129-883DE5848A85}" presName="spacer" presStyleCnt="0"/>
      <dgm:spPr/>
    </dgm:pt>
    <dgm:pt modelId="{5F696DAB-05FF-452B-8357-5D73B597FE24}" type="pres">
      <dgm:prSet presAssocID="{27F9E2FC-0711-4592-9CA6-88E2EDBDB710}" presName="parentText" presStyleLbl="node1" presStyleIdx="1" presStyleCnt="3">
        <dgm:presLayoutVars>
          <dgm:chMax val="0"/>
          <dgm:bulletEnabled val="1"/>
        </dgm:presLayoutVars>
      </dgm:prSet>
      <dgm:spPr/>
      <dgm:t>
        <a:bodyPr/>
        <a:lstStyle/>
        <a:p>
          <a:endParaRPr lang="en-US"/>
        </a:p>
      </dgm:t>
    </dgm:pt>
    <dgm:pt modelId="{759B6709-39FC-4798-B884-53F52DBEFB38}" type="pres">
      <dgm:prSet presAssocID="{4E95ECF9-295B-41C4-9806-C43AED57F9F3}" presName="spacer" presStyleCnt="0"/>
      <dgm:spPr/>
    </dgm:pt>
    <dgm:pt modelId="{AFF47933-7688-4C81-AC3B-0013F26030E1}" type="pres">
      <dgm:prSet presAssocID="{9A3B741E-CE83-454D-B2ED-91A0388FA5D8}" presName="parentText" presStyleLbl="node1" presStyleIdx="2" presStyleCnt="3">
        <dgm:presLayoutVars>
          <dgm:chMax val="0"/>
          <dgm:bulletEnabled val="1"/>
        </dgm:presLayoutVars>
      </dgm:prSet>
      <dgm:spPr/>
      <dgm:t>
        <a:bodyPr/>
        <a:lstStyle/>
        <a:p>
          <a:endParaRPr lang="en-US"/>
        </a:p>
      </dgm:t>
    </dgm:pt>
  </dgm:ptLst>
  <dgm:cxnLst>
    <dgm:cxn modelId="{438EE603-5EEB-493E-A655-2A2AC86A2FAA}" type="presOf" srcId="{9A3B741E-CE83-454D-B2ED-91A0388FA5D8}" destId="{AFF47933-7688-4C81-AC3B-0013F26030E1}" srcOrd="0" destOrd="0" presId="urn:microsoft.com/office/officeart/2005/8/layout/vList2"/>
    <dgm:cxn modelId="{3645AA42-184D-421A-B601-A504AF72E7CE}" type="presOf" srcId="{20A2DE1A-A942-466F-99C6-C12BA08BB1FF}" destId="{A756B287-6DCF-4FDC-BD41-040BD0D3A2F3}" srcOrd="0" destOrd="0" presId="urn:microsoft.com/office/officeart/2005/8/layout/vList2"/>
    <dgm:cxn modelId="{7632F5D2-4B93-4A84-93A8-F915B0CA8F07}" srcId="{528F0769-CE87-407B-B785-260F668AC12B}" destId="{27F9E2FC-0711-4592-9CA6-88E2EDBDB710}" srcOrd="1" destOrd="0" parTransId="{4E7CA416-0E38-496F-A179-44AD5E978691}" sibTransId="{4E95ECF9-295B-41C4-9806-C43AED57F9F3}"/>
    <dgm:cxn modelId="{95490130-573A-461E-A621-BCDFA89429DC}" type="presOf" srcId="{528F0769-CE87-407B-B785-260F668AC12B}" destId="{4F3046C8-8F33-427D-8D8C-2C36450C341E}" srcOrd="0" destOrd="0" presId="urn:microsoft.com/office/officeart/2005/8/layout/vList2"/>
    <dgm:cxn modelId="{23267C00-2970-480D-A73E-2DFCC806341E}" type="presOf" srcId="{27F9E2FC-0711-4592-9CA6-88E2EDBDB710}" destId="{5F696DAB-05FF-452B-8357-5D73B597FE24}" srcOrd="0" destOrd="0" presId="urn:microsoft.com/office/officeart/2005/8/layout/vList2"/>
    <dgm:cxn modelId="{3AD3AE36-4DD0-41B4-ADA4-906FA2AC8268}" srcId="{528F0769-CE87-407B-B785-260F668AC12B}" destId="{20A2DE1A-A942-466F-99C6-C12BA08BB1FF}" srcOrd="0" destOrd="0" parTransId="{999EA623-436A-4B79-825A-358FA85F0B2E}" sibTransId="{B447DB58-54FC-44C6-9129-883DE5848A85}"/>
    <dgm:cxn modelId="{EE5F0CA0-CA0B-4000-91DB-60E02F894079}" srcId="{528F0769-CE87-407B-B785-260F668AC12B}" destId="{9A3B741E-CE83-454D-B2ED-91A0388FA5D8}" srcOrd="2" destOrd="0" parTransId="{C6C366E6-8A41-416A-852C-0C26876EDDF2}" sibTransId="{0215516F-1358-4771-BC75-8609BD9EFCD8}"/>
    <dgm:cxn modelId="{2238E5E2-72EE-4910-BDE7-9B195088C838}" type="presParOf" srcId="{4F3046C8-8F33-427D-8D8C-2C36450C341E}" destId="{A756B287-6DCF-4FDC-BD41-040BD0D3A2F3}" srcOrd="0" destOrd="0" presId="urn:microsoft.com/office/officeart/2005/8/layout/vList2"/>
    <dgm:cxn modelId="{53BCF059-A3A5-48F3-976F-5B5DC4099F65}" type="presParOf" srcId="{4F3046C8-8F33-427D-8D8C-2C36450C341E}" destId="{B2787768-B203-48EB-9EE6-A64B3809F17C}" srcOrd="1" destOrd="0" presId="urn:microsoft.com/office/officeart/2005/8/layout/vList2"/>
    <dgm:cxn modelId="{E4A07C2F-FC35-4CB8-B097-F17B4B22D128}" type="presParOf" srcId="{4F3046C8-8F33-427D-8D8C-2C36450C341E}" destId="{5F696DAB-05FF-452B-8357-5D73B597FE24}" srcOrd="2" destOrd="0" presId="urn:microsoft.com/office/officeart/2005/8/layout/vList2"/>
    <dgm:cxn modelId="{E5439BD5-54F1-46F0-A934-57756BB788F8}" type="presParOf" srcId="{4F3046C8-8F33-427D-8D8C-2C36450C341E}" destId="{759B6709-39FC-4798-B884-53F52DBEFB38}" srcOrd="3" destOrd="0" presId="urn:microsoft.com/office/officeart/2005/8/layout/vList2"/>
    <dgm:cxn modelId="{F885C4A0-8881-4B3D-873D-823118C6488F}" type="presParOf" srcId="{4F3046C8-8F33-427D-8D8C-2C36450C341E}" destId="{AFF47933-7688-4C81-AC3B-0013F26030E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3DFD712-21B5-4F4E-9E75-0300339494C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A6E7A69-6679-421D-9B26-91FA9EA08400}">
      <dgm:prSet/>
      <dgm:spPr/>
      <dgm:t>
        <a:bodyPr/>
        <a:lstStyle/>
        <a:p>
          <a:pPr>
            <a:defRPr cap="all"/>
          </a:pPr>
          <a:r>
            <a:rPr lang="en-US"/>
            <a:t>Agree</a:t>
          </a:r>
        </a:p>
      </dgm:t>
    </dgm:pt>
    <dgm:pt modelId="{5B34A403-E6E6-46AA-8374-11FEEFF1B99B}" type="parTrans" cxnId="{9FBD848E-C2C8-42C6-B926-C1AAB3FAACB9}">
      <dgm:prSet/>
      <dgm:spPr/>
      <dgm:t>
        <a:bodyPr/>
        <a:lstStyle/>
        <a:p>
          <a:endParaRPr lang="en-US"/>
        </a:p>
      </dgm:t>
    </dgm:pt>
    <dgm:pt modelId="{AACF0F65-577E-43E2-ACB5-C0938888A146}" type="sibTrans" cxnId="{9FBD848E-C2C8-42C6-B926-C1AAB3FAACB9}">
      <dgm:prSet/>
      <dgm:spPr/>
      <dgm:t>
        <a:bodyPr/>
        <a:lstStyle/>
        <a:p>
          <a:endParaRPr lang="en-US"/>
        </a:p>
      </dgm:t>
    </dgm:pt>
    <dgm:pt modelId="{7AD2D484-6F6B-404F-8919-A16F6716C092}">
      <dgm:prSet/>
      <dgm:spPr/>
      <dgm:t>
        <a:bodyPr/>
        <a:lstStyle/>
        <a:p>
          <a:pPr>
            <a:defRPr cap="all"/>
          </a:pPr>
          <a:r>
            <a:rPr lang="en-US"/>
            <a:t>Argue</a:t>
          </a:r>
        </a:p>
      </dgm:t>
    </dgm:pt>
    <dgm:pt modelId="{EDC7CAFC-6A89-4697-9EBC-9F963013FC5D}" type="parTrans" cxnId="{13BD6322-E9A5-4882-95FE-66DD5976E628}">
      <dgm:prSet/>
      <dgm:spPr/>
      <dgm:t>
        <a:bodyPr/>
        <a:lstStyle/>
        <a:p>
          <a:endParaRPr lang="en-US"/>
        </a:p>
      </dgm:t>
    </dgm:pt>
    <dgm:pt modelId="{A94B7ABA-6E60-459B-992B-E4F7A91264B7}" type="sibTrans" cxnId="{13BD6322-E9A5-4882-95FE-66DD5976E628}">
      <dgm:prSet/>
      <dgm:spPr/>
      <dgm:t>
        <a:bodyPr/>
        <a:lstStyle/>
        <a:p>
          <a:endParaRPr lang="en-US"/>
        </a:p>
      </dgm:t>
    </dgm:pt>
    <dgm:pt modelId="{F7B13B02-3584-4A53-9913-3D9F5AAD901C}">
      <dgm:prSet/>
      <dgm:spPr/>
      <dgm:t>
        <a:bodyPr/>
        <a:lstStyle/>
        <a:p>
          <a:pPr>
            <a:defRPr cap="all"/>
          </a:pPr>
          <a:r>
            <a:rPr lang="en-US"/>
            <a:t>Aspire </a:t>
          </a:r>
        </a:p>
      </dgm:t>
    </dgm:pt>
    <dgm:pt modelId="{C7EA5565-73BC-4F3B-A258-E0FE077EF5AD}" type="parTrans" cxnId="{FD60F2D3-2E7E-43BA-A4DF-6763039069CC}">
      <dgm:prSet/>
      <dgm:spPr/>
      <dgm:t>
        <a:bodyPr/>
        <a:lstStyle/>
        <a:p>
          <a:endParaRPr lang="en-US"/>
        </a:p>
      </dgm:t>
    </dgm:pt>
    <dgm:pt modelId="{C243BC6C-CEFB-4261-8EFE-E900E7B08D7E}" type="sibTrans" cxnId="{FD60F2D3-2E7E-43BA-A4DF-6763039069CC}">
      <dgm:prSet/>
      <dgm:spPr/>
      <dgm:t>
        <a:bodyPr/>
        <a:lstStyle/>
        <a:p>
          <a:endParaRPr lang="en-US"/>
        </a:p>
      </dgm:t>
    </dgm:pt>
    <dgm:pt modelId="{06AB433C-1805-4EEE-BC99-E5E66D4916ED}" type="pres">
      <dgm:prSet presAssocID="{33DFD712-21B5-4F4E-9E75-0300339494CB}" presName="root" presStyleCnt="0">
        <dgm:presLayoutVars>
          <dgm:dir/>
          <dgm:resizeHandles val="exact"/>
        </dgm:presLayoutVars>
      </dgm:prSet>
      <dgm:spPr/>
      <dgm:t>
        <a:bodyPr/>
        <a:lstStyle/>
        <a:p>
          <a:endParaRPr lang="en-US"/>
        </a:p>
      </dgm:t>
    </dgm:pt>
    <dgm:pt modelId="{8E1C2BC7-8C70-49D7-B889-2FA17E25DA47}" type="pres">
      <dgm:prSet presAssocID="{AA6E7A69-6679-421D-9B26-91FA9EA08400}" presName="compNode" presStyleCnt="0"/>
      <dgm:spPr/>
    </dgm:pt>
    <dgm:pt modelId="{EA7B4057-FA74-4DB2-A14F-FD7943CC5E54}" type="pres">
      <dgm:prSet presAssocID="{AA6E7A69-6679-421D-9B26-91FA9EA08400}" presName="iconBgRect" presStyleLbl="bgShp" presStyleIdx="0" presStyleCnt="3"/>
      <dgm:spPr/>
    </dgm:pt>
    <dgm:pt modelId="{8623E4D8-0C08-4BD4-9986-B69364A1FB34}" type="pres">
      <dgm:prSet presAssocID="{AA6E7A69-6679-421D-9B26-91FA9EA0840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en-US"/>
        </a:p>
      </dgm:t>
      <dgm:extLst>
        <a:ext uri="{E40237B7-FDA0-4F09-8148-C483321AD2D9}">
          <dgm14:cNvPr xmlns:dgm14="http://schemas.microsoft.com/office/drawing/2010/diagram" id="0" name="" descr="Clapping Hands"/>
        </a:ext>
      </dgm:extLst>
    </dgm:pt>
    <dgm:pt modelId="{EE74EB0C-96E9-4F1E-A4BA-3E98ADF427A6}" type="pres">
      <dgm:prSet presAssocID="{AA6E7A69-6679-421D-9B26-91FA9EA08400}" presName="spaceRect" presStyleCnt="0"/>
      <dgm:spPr/>
    </dgm:pt>
    <dgm:pt modelId="{92C8E905-9D82-4E8E-816D-7087461C5F07}" type="pres">
      <dgm:prSet presAssocID="{AA6E7A69-6679-421D-9B26-91FA9EA08400}" presName="textRect" presStyleLbl="revTx" presStyleIdx="0" presStyleCnt="3">
        <dgm:presLayoutVars>
          <dgm:chMax val="1"/>
          <dgm:chPref val="1"/>
        </dgm:presLayoutVars>
      </dgm:prSet>
      <dgm:spPr/>
      <dgm:t>
        <a:bodyPr/>
        <a:lstStyle/>
        <a:p>
          <a:endParaRPr lang="en-US"/>
        </a:p>
      </dgm:t>
    </dgm:pt>
    <dgm:pt modelId="{9A24DF29-9D13-4492-B0AD-0CF381852F3F}" type="pres">
      <dgm:prSet presAssocID="{AACF0F65-577E-43E2-ACB5-C0938888A146}" presName="sibTrans" presStyleCnt="0"/>
      <dgm:spPr/>
    </dgm:pt>
    <dgm:pt modelId="{9CC171F5-FA68-40FE-9BB0-238FA05EFD5F}" type="pres">
      <dgm:prSet presAssocID="{7AD2D484-6F6B-404F-8919-A16F6716C092}" presName="compNode" presStyleCnt="0"/>
      <dgm:spPr/>
    </dgm:pt>
    <dgm:pt modelId="{9C520B78-DA07-4798-846E-A9C680EA2A3C}" type="pres">
      <dgm:prSet presAssocID="{7AD2D484-6F6B-404F-8919-A16F6716C092}" presName="iconBgRect" presStyleLbl="bgShp" presStyleIdx="1" presStyleCnt="3"/>
      <dgm:spPr/>
    </dgm:pt>
    <dgm:pt modelId="{F2B90B3E-62B8-4AED-8677-274CEEEF3674}" type="pres">
      <dgm:prSet presAssocID="{7AD2D484-6F6B-404F-8919-A16F6716C09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Question mark"/>
        </a:ext>
      </dgm:extLst>
    </dgm:pt>
    <dgm:pt modelId="{9C1D6199-E140-4FC2-8F71-43C6BC0FC149}" type="pres">
      <dgm:prSet presAssocID="{7AD2D484-6F6B-404F-8919-A16F6716C092}" presName="spaceRect" presStyleCnt="0"/>
      <dgm:spPr/>
    </dgm:pt>
    <dgm:pt modelId="{87DE9FFA-A348-4BDC-AC5F-22D23D42C2BA}" type="pres">
      <dgm:prSet presAssocID="{7AD2D484-6F6B-404F-8919-A16F6716C092}" presName="textRect" presStyleLbl="revTx" presStyleIdx="1" presStyleCnt="3">
        <dgm:presLayoutVars>
          <dgm:chMax val="1"/>
          <dgm:chPref val="1"/>
        </dgm:presLayoutVars>
      </dgm:prSet>
      <dgm:spPr/>
      <dgm:t>
        <a:bodyPr/>
        <a:lstStyle/>
        <a:p>
          <a:endParaRPr lang="en-US"/>
        </a:p>
      </dgm:t>
    </dgm:pt>
    <dgm:pt modelId="{BE87AFE3-FA57-41AF-AAA9-61EE63CE9CD5}" type="pres">
      <dgm:prSet presAssocID="{A94B7ABA-6E60-459B-992B-E4F7A91264B7}" presName="sibTrans" presStyleCnt="0"/>
      <dgm:spPr/>
    </dgm:pt>
    <dgm:pt modelId="{A4C0B5C3-15AB-43B8-91BB-BBBF480FD864}" type="pres">
      <dgm:prSet presAssocID="{F7B13B02-3584-4A53-9913-3D9F5AAD901C}" presName="compNode" presStyleCnt="0"/>
      <dgm:spPr/>
    </dgm:pt>
    <dgm:pt modelId="{E5214E96-0389-4B0A-8A58-C4F13AEFB00D}" type="pres">
      <dgm:prSet presAssocID="{F7B13B02-3584-4A53-9913-3D9F5AAD901C}" presName="iconBgRect" presStyleLbl="bgShp" presStyleIdx="2" presStyleCnt="3"/>
      <dgm:spPr/>
    </dgm:pt>
    <dgm:pt modelId="{AA8A1D9E-6D56-40FF-9F5F-964741758E5C}" type="pres">
      <dgm:prSet presAssocID="{F7B13B02-3584-4A53-9913-3D9F5AAD901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a:noFill/>
        </a:ln>
      </dgm:spPr>
      <dgm:t>
        <a:bodyPr/>
        <a:lstStyle/>
        <a:p>
          <a:endParaRPr lang="en-US"/>
        </a:p>
      </dgm:t>
      <dgm:extLst>
        <a:ext uri="{E40237B7-FDA0-4F09-8148-C483321AD2D9}">
          <dgm14:cNvPr xmlns:dgm14="http://schemas.microsoft.com/office/drawing/2010/diagram" id="0" name="" descr="Stopwatch"/>
        </a:ext>
      </dgm:extLst>
    </dgm:pt>
    <dgm:pt modelId="{8A441D49-5AED-4504-9D7F-A895F20ACED0}" type="pres">
      <dgm:prSet presAssocID="{F7B13B02-3584-4A53-9913-3D9F5AAD901C}" presName="spaceRect" presStyleCnt="0"/>
      <dgm:spPr/>
    </dgm:pt>
    <dgm:pt modelId="{2F750FAB-0550-4221-9752-D340FCF5A2B2}" type="pres">
      <dgm:prSet presAssocID="{F7B13B02-3584-4A53-9913-3D9F5AAD901C}" presName="textRect" presStyleLbl="revTx" presStyleIdx="2" presStyleCnt="3">
        <dgm:presLayoutVars>
          <dgm:chMax val="1"/>
          <dgm:chPref val="1"/>
        </dgm:presLayoutVars>
      </dgm:prSet>
      <dgm:spPr/>
      <dgm:t>
        <a:bodyPr/>
        <a:lstStyle/>
        <a:p>
          <a:endParaRPr lang="en-US"/>
        </a:p>
      </dgm:t>
    </dgm:pt>
  </dgm:ptLst>
  <dgm:cxnLst>
    <dgm:cxn modelId="{9FBD848E-C2C8-42C6-B926-C1AAB3FAACB9}" srcId="{33DFD712-21B5-4F4E-9E75-0300339494CB}" destId="{AA6E7A69-6679-421D-9B26-91FA9EA08400}" srcOrd="0" destOrd="0" parTransId="{5B34A403-E6E6-46AA-8374-11FEEFF1B99B}" sibTransId="{AACF0F65-577E-43E2-ACB5-C0938888A146}"/>
    <dgm:cxn modelId="{13BD6322-E9A5-4882-95FE-66DD5976E628}" srcId="{33DFD712-21B5-4F4E-9E75-0300339494CB}" destId="{7AD2D484-6F6B-404F-8919-A16F6716C092}" srcOrd="1" destOrd="0" parTransId="{EDC7CAFC-6A89-4697-9EBC-9F963013FC5D}" sibTransId="{A94B7ABA-6E60-459B-992B-E4F7A91264B7}"/>
    <dgm:cxn modelId="{D68550C2-04FC-43DB-A7C7-161189A6B0EF}" type="presOf" srcId="{AA6E7A69-6679-421D-9B26-91FA9EA08400}" destId="{92C8E905-9D82-4E8E-816D-7087461C5F07}" srcOrd="0" destOrd="0" presId="urn:microsoft.com/office/officeart/2018/5/layout/IconCircleLabelList"/>
    <dgm:cxn modelId="{FD60F2D3-2E7E-43BA-A4DF-6763039069CC}" srcId="{33DFD712-21B5-4F4E-9E75-0300339494CB}" destId="{F7B13B02-3584-4A53-9913-3D9F5AAD901C}" srcOrd="2" destOrd="0" parTransId="{C7EA5565-73BC-4F3B-A258-E0FE077EF5AD}" sibTransId="{C243BC6C-CEFB-4261-8EFE-E900E7B08D7E}"/>
    <dgm:cxn modelId="{D67D8D3D-51AB-440B-A7B5-DE6005458B5F}" type="presOf" srcId="{7AD2D484-6F6B-404F-8919-A16F6716C092}" destId="{87DE9FFA-A348-4BDC-AC5F-22D23D42C2BA}" srcOrd="0" destOrd="0" presId="urn:microsoft.com/office/officeart/2018/5/layout/IconCircleLabelList"/>
    <dgm:cxn modelId="{F0FAC4BD-7C34-401D-A36C-0CBB38C53382}" type="presOf" srcId="{F7B13B02-3584-4A53-9913-3D9F5AAD901C}" destId="{2F750FAB-0550-4221-9752-D340FCF5A2B2}" srcOrd="0" destOrd="0" presId="urn:microsoft.com/office/officeart/2018/5/layout/IconCircleLabelList"/>
    <dgm:cxn modelId="{2D1E2E70-E8E5-4C1C-93A8-1E05D9012EFD}" type="presOf" srcId="{33DFD712-21B5-4F4E-9E75-0300339494CB}" destId="{06AB433C-1805-4EEE-BC99-E5E66D4916ED}" srcOrd="0" destOrd="0" presId="urn:microsoft.com/office/officeart/2018/5/layout/IconCircleLabelList"/>
    <dgm:cxn modelId="{77EB653A-8510-4CA7-A77A-A9F215A33248}" type="presParOf" srcId="{06AB433C-1805-4EEE-BC99-E5E66D4916ED}" destId="{8E1C2BC7-8C70-49D7-B889-2FA17E25DA47}" srcOrd="0" destOrd="0" presId="urn:microsoft.com/office/officeart/2018/5/layout/IconCircleLabelList"/>
    <dgm:cxn modelId="{4A07E853-970E-4566-A496-ADE9965DDFD2}" type="presParOf" srcId="{8E1C2BC7-8C70-49D7-B889-2FA17E25DA47}" destId="{EA7B4057-FA74-4DB2-A14F-FD7943CC5E54}" srcOrd="0" destOrd="0" presId="urn:microsoft.com/office/officeart/2018/5/layout/IconCircleLabelList"/>
    <dgm:cxn modelId="{0C77049B-6187-4982-B601-BD432ED233E1}" type="presParOf" srcId="{8E1C2BC7-8C70-49D7-B889-2FA17E25DA47}" destId="{8623E4D8-0C08-4BD4-9986-B69364A1FB34}" srcOrd="1" destOrd="0" presId="urn:microsoft.com/office/officeart/2018/5/layout/IconCircleLabelList"/>
    <dgm:cxn modelId="{8C67CE2A-1A08-4599-95E7-DBD43A0BDE4D}" type="presParOf" srcId="{8E1C2BC7-8C70-49D7-B889-2FA17E25DA47}" destId="{EE74EB0C-96E9-4F1E-A4BA-3E98ADF427A6}" srcOrd="2" destOrd="0" presId="urn:microsoft.com/office/officeart/2018/5/layout/IconCircleLabelList"/>
    <dgm:cxn modelId="{9414E3C6-4366-4424-B6B5-6A839783E4FA}" type="presParOf" srcId="{8E1C2BC7-8C70-49D7-B889-2FA17E25DA47}" destId="{92C8E905-9D82-4E8E-816D-7087461C5F07}" srcOrd="3" destOrd="0" presId="urn:microsoft.com/office/officeart/2018/5/layout/IconCircleLabelList"/>
    <dgm:cxn modelId="{6F046922-686C-4FD8-90CE-3CE3EC3153A1}" type="presParOf" srcId="{06AB433C-1805-4EEE-BC99-E5E66D4916ED}" destId="{9A24DF29-9D13-4492-B0AD-0CF381852F3F}" srcOrd="1" destOrd="0" presId="urn:microsoft.com/office/officeart/2018/5/layout/IconCircleLabelList"/>
    <dgm:cxn modelId="{65F2DD60-127C-4B7B-B883-B566277EC37B}" type="presParOf" srcId="{06AB433C-1805-4EEE-BC99-E5E66D4916ED}" destId="{9CC171F5-FA68-40FE-9BB0-238FA05EFD5F}" srcOrd="2" destOrd="0" presId="urn:microsoft.com/office/officeart/2018/5/layout/IconCircleLabelList"/>
    <dgm:cxn modelId="{A4E14CCD-28D5-4AC4-AAAB-F517B44A1191}" type="presParOf" srcId="{9CC171F5-FA68-40FE-9BB0-238FA05EFD5F}" destId="{9C520B78-DA07-4798-846E-A9C680EA2A3C}" srcOrd="0" destOrd="0" presId="urn:microsoft.com/office/officeart/2018/5/layout/IconCircleLabelList"/>
    <dgm:cxn modelId="{AAEDEA52-A420-4AF1-8623-07265727809B}" type="presParOf" srcId="{9CC171F5-FA68-40FE-9BB0-238FA05EFD5F}" destId="{F2B90B3E-62B8-4AED-8677-274CEEEF3674}" srcOrd="1" destOrd="0" presId="urn:microsoft.com/office/officeart/2018/5/layout/IconCircleLabelList"/>
    <dgm:cxn modelId="{DBC32001-F394-48DA-8E0E-B2230F0D4378}" type="presParOf" srcId="{9CC171F5-FA68-40FE-9BB0-238FA05EFD5F}" destId="{9C1D6199-E140-4FC2-8F71-43C6BC0FC149}" srcOrd="2" destOrd="0" presId="urn:microsoft.com/office/officeart/2018/5/layout/IconCircleLabelList"/>
    <dgm:cxn modelId="{3EDD005F-FFA4-44DB-B7FA-6D7287E48E09}" type="presParOf" srcId="{9CC171F5-FA68-40FE-9BB0-238FA05EFD5F}" destId="{87DE9FFA-A348-4BDC-AC5F-22D23D42C2BA}" srcOrd="3" destOrd="0" presId="urn:microsoft.com/office/officeart/2018/5/layout/IconCircleLabelList"/>
    <dgm:cxn modelId="{37189A22-8186-4C6C-B263-6049DB2BBC47}" type="presParOf" srcId="{06AB433C-1805-4EEE-BC99-E5E66D4916ED}" destId="{BE87AFE3-FA57-41AF-AAA9-61EE63CE9CD5}" srcOrd="3" destOrd="0" presId="urn:microsoft.com/office/officeart/2018/5/layout/IconCircleLabelList"/>
    <dgm:cxn modelId="{5C1559DA-E4F0-4E1C-B245-4B3C4FB70337}" type="presParOf" srcId="{06AB433C-1805-4EEE-BC99-E5E66D4916ED}" destId="{A4C0B5C3-15AB-43B8-91BB-BBBF480FD864}" srcOrd="4" destOrd="0" presId="urn:microsoft.com/office/officeart/2018/5/layout/IconCircleLabelList"/>
    <dgm:cxn modelId="{0C048E1A-7761-417A-B5EA-27B476BB2B48}" type="presParOf" srcId="{A4C0B5C3-15AB-43B8-91BB-BBBF480FD864}" destId="{E5214E96-0389-4B0A-8A58-C4F13AEFB00D}" srcOrd="0" destOrd="0" presId="urn:microsoft.com/office/officeart/2018/5/layout/IconCircleLabelList"/>
    <dgm:cxn modelId="{7ACDE11A-8A56-430D-8857-61F61864EF95}" type="presParOf" srcId="{A4C0B5C3-15AB-43B8-91BB-BBBF480FD864}" destId="{AA8A1D9E-6D56-40FF-9F5F-964741758E5C}" srcOrd="1" destOrd="0" presId="urn:microsoft.com/office/officeart/2018/5/layout/IconCircleLabelList"/>
    <dgm:cxn modelId="{10BF161D-2B8C-4432-B74F-9E417A66120A}" type="presParOf" srcId="{A4C0B5C3-15AB-43B8-91BB-BBBF480FD864}" destId="{8A441D49-5AED-4504-9D7F-A895F20ACED0}" srcOrd="2" destOrd="0" presId="urn:microsoft.com/office/officeart/2018/5/layout/IconCircleLabelList"/>
    <dgm:cxn modelId="{C1EEF55D-3255-4C92-988C-D766370B7BE4}" type="presParOf" srcId="{A4C0B5C3-15AB-43B8-91BB-BBBF480FD864}" destId="{2F750FAB-0550-4221-9752-D340FCF5A2B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B04E96E-5C99-40D0-A444-68D5AF5EC898}">
      <dgm:prSet/>
      <dgm:spPr/>
      <dgm:t>
        <a:bodyPr/>
        <a:lstStyle/>
        <a:p>
          <a:pPr rtl="0"/>
          <a:r>
            <a:rPr lang="en-US" b="0" i="0" u="none" strike="noStrike" cap="none" baseline="0" noProof="0">
              <a:solidFill>
                <a:srgbClr val="010000"/>
              </a:solidFill>
              <a:latin typeface="Trebuchet MS"/>
            </a:rPr>
            <a:t>What Is the Problem – Step 1</a:t>
          </a:r>
        </a:p>
      </dgm:t>
    </dgm:pt>
    <dgm:pt modelId="{A80B4F41-D169-433F-A43E-67BDEF1E76BD}" type="parTrans" cxnId="{D7912857-6D71-4BCC-8853-1690C4665122}">
      <dgm:prSet/>
      <dgm:spPr/>
      <dgm:t>
        <a:bodyPr/>
        <a:lstStyle/>
        <a:p>
          <a:endParaRPr lang="en-US"/>
        </a:p>
      </dgm:t>
    </dgm:pt>
    <dgm:pt modelId="{1E38077D-CF5F-4795-A8F3-08790555531B}" type="sibTrans" cxnId="{D7912857-6D71-4BCC-8853-1690C4665122}">
      <dgm:prSet/>
      <dgm:spPr/>
      <dgm:t>
        <a:bodyPr/>
        <a:lstStyle/>
        <a:p>
          <a:endParaRPr lang="en-US"/>
        </a:p>
      </dgm:t>
    </dgm:pt>
    <dgm:pt modelId="{AB65D7BE-FA80-4BF3-AABE-5B77E8F14567}">
      <dgm:prSet phldr="0" custT="1"/>
      <dgm:spPr/>
      <dgm:t>
        <a:bodyPr/>
        <a:lstStyle/>
        <a:p>
          <a:pPr rtl="0"/>
          <a:r>
            <a:rPr lang="en-US" sz="3600">
              <a:latin typeface="Trebuchet MS" panose="020B0603020202020204"/>
            </a:rPr>
            <a:t>What does the building rep say about this?</a:t>
          </a:r>
          <a:endParaRPr lang="en-US" sz="3600"/>
        </a:p>
      </dgm:t>
    </dgm:pt>
    <dgm:pt modelId="{3AD3136E-FAD8-4D6B-A53D-97E636585200}" type="parTrans" cxnId="{CFBB7E8D-ED25-40DE-B0A2-BC81F6D262B9}">
      <dgm:prSet/>
      <dgm:spPr/>
      <dgm:t>
        <a:bodyPr/>
        <a:lstStyle/>
        <a:p>
          <a:endParaRPr lang="en-US"/>
        </a:p>
      </dgm:t>
    </dgm:pt>
    <dgm:pt modelId="{3BBFCD85-DD72-48DD-A163-9327A2C57D00}" type="sibTrans" cxnId="{CFBB7E8D-ED25-40DE-B0A2-BC81F6D262B9}">
      <dgm:prSet/>
      <dgm:spPr/>
      <dgm:t>
        <a:bodyPr/>
        <a:lstStyle/>
        <a:p>
          <a:endParaRPr lang="en-US"/>
        </a:p>
      </dgm:t>
    </dgm:pt>
    <dgm:pt modelId="{4E86585F-2EF2-49C8-BDAD-5D01E9422FCC}">
      <dgm:prSet phldr="0" custT="1"/>
      <dgm:spPr/>
      <dgm:t>
        <a:bodyPr/>
        <a:lstStyle/>
        <a:p>
          <a:pPr rtl="0"/>
          <a:r>
            <a:rPr lang="en-US" sz="3600">
              <a:latin typeface="Trebuchet MS" panose="020B0603020202020204"/>
            </a:rPr>
            <a:t>What are other people saying about this?</a:t>
          </a:r>
        </a:p>
      </dgm:t>
    </dgm:pt>
    <dgm:pt modelId="{A12339E5-B4A5-4EAB-99B3-423ADB769247}" type="parTrans" cxnId="{AD9270DD-C18C-4180-BB49-C69785ED73E8}">
      <dgm:prSet/>
      <dgm:spPr/>
      <dgm:t>
        <a:bodyPr/>
        <a:lstStyle/>
        <a:p>
          <a:endParaRPr lang="en-US"/>
        </a:p>
      </dgm:t>
    </dgm:pt>
    <dgm:pt modelId="{71E0A1E4-9358-4C9F-AAA3-009E5DBC5DE3}" type="sibTrans" cxnId="{AD9270DD-C18C-4180-BB49-C69785ED73E8}">
      <dgm:prSet/>
      <dgm:spPr/>
      <dgm:t>
        <a:bodyPr/>
        <a:lstStyle/>
        <a:p>
          <a:endParaRPr lang="en-US"/>
        </a:p>
      </dgm:t>
    </dgm:pt>
    <dgm:pt modelId="{3BE53078-6269-421B-B400-7AC8BF1E326C}">
      <dgm:prSet phldr="0" custT="1"/>
      <dgm:spPr/>
      <dgm:t>
        <a:bodyPr/>
        <a:lstStyle/>
        <a:p>
          <a:pPr rtl="0"/>
          <a:r>
            <a:rPr lang="en-US" sz="3600">
              <a:latin typeface="Trebuchet MS" panose="020B0603020202020204"/>
            </a:rPr>
            <a:t>How can we get more people involved?</a:t>
          </a:r>
        </a:p>
      </dgm:t>
    </dgm:pt>
    <dgm:pt modelId="{FBF09122-23E5-47DB-B4D9-2BAA326EA651}" type="parTrans" cxnId="{87E75D11-8E69-42F1-B1D5-D50AE176FD29}">
      <dgm:prSet/>
      <dgm:spPr/>
      <dgm:t>
        <a:bodyPr/>
        <a:lstStyle/>
        <a:p>
          <a:endParaRPr lang="en-US"/>
        </a:p>
      </dgm:t>
    </dgm:pt>
    <dgm:pt modelId="{98979580-63C9-493F-877E-AB874FD72DEC}" type="sibTrans" cxnId="{87E75D11-8E69-42F1-B1D5-D50AE176FD29}">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971CA026-68BF-433C-8878-095F5E7FE761}" type="pres">
      <dgm:prSet presAssocID="{4B04E96E-5C99-40D0-A444-68D5AF5EC898}" presName="composite" presStyleCnt="0"/>
      <dgm:spPr/>
    </dgm:pt>
    <dgm:pt modelId="{A4AC1119-2588-4404-A762-A40545C5FE0E}" type="pres">
      <dgm:prSet presAssocID="{4B04E96E-5C99-40D0-A444-68D5AF5EC898}" presName="parTx" presStyleLbl="alignNode1" presStyleIdx="0" presStyleCnt="1">
        <dgm:presLayoutVars>
          <dgm:chMax val="0"/>
          <dgm:chPref val="0"/>
          <dgm:bulletEnabled val="1"/>
        </dgm:presLayoutVars>
      </dgm:prSet>
      <dgm:spPr/>
      <dgm:t>
        <a:bodyPr/>
        <a:lstStyle/>
        <a:p>
          <a:endParaRPr lang="en-US"/>
        </a:p>
      </dgm:t>
    </dgm:pt>
    <dgm:pt modelId="{E58FAADA-8EF0-4529-896C-553354D8693E}" type="pres">
      <dgm:prSet presAssocID="{4B04E96E-5C99-40D0-A444-68D5AF5EC898}" presName="desTx" presStyleLbl="alignAccFollowNode1" presStyleIdx="0" presStyleCnt="1">
        <dgm:presLayoutVars>
          <dgm:bulletEnabled val="1"/>
        </dgm:presLayoutVars>
      </dgm:prSet>
      <dgm:spPr/>
      <dgm:t>
        <a:bodyPr/>
        <a:lstStyle/>
        <a:p>
          <a:endParaRPr lang="en-US"/>
        </a:p>
      </dgm:t>
    </dgm:pt>
  </dgm:ptLst>
  <dgm:cxnLst>
    <dgm:cxn modelId="{CFBB7E8D-ED25-40DE-B0A2-BC81F6D262B9}" srcId="{4B04E96E-5C99-40D0-A444-68D5AF5EC898}" destId="{AB65D7BE-FA80-4BF3-AABE-5B77E8F14567}" srcOrd="0" destOrd="0" parTransId="{3AD3136E-FAD8-4D6B-A53D-97E636585200}" sibTransId="{3BBFCD85-DD72-48DD-A163-9327A2C57D00}"/>
    <dgm:cxn modelId="{B0FA0917-ACE0-4BF8-AA2E-F32CF111DA0B}" type="presOf" srcId="{AB65D7BE-FA80-4BF3-AABE-5B77E8F14567}" destId="{E58FAADA-8EF0-4529-896C-553354D8693E}" srcOrd="0" destOrd="0" presId="urn:microsoft.com/office/officeart/2005/8/layout/hList1"/>
    <dgm:cxn modelId="{F08EB612-3FDB-4C67-B3EF-34ED4ACFC011}" type="presOf" srcId="{C2EF47FA-2870-4F60-BBB9-6263B10F2A4C}" destId="{37D18C50-DB44-4BB4-8AA9-D014E00C8ADB}" srcOrd="0" destOrd="0" presId="urn:microsoft.com/office/officeart/2005/8/layout/hList1"/>
    <dgm:cxn modelId="{D7912857-6D71-4BCC-8853-1690C4665122}" srcId="{C2EF47FA-2870-4F60-BBB9-6263B10F2A4C}" destId="{4B04E96E-5C99-40D0-A444-68D5AF5EC898}" srcOrd="0" destOrd="0" parTransId="{A80B4F41-D169-433F-A43E-67BDEF1E76BD}" sibTransId="{1E38077D-CF5F-4795-A8F3-08790555531B}"/>
    <dgm:cxn modelId="{A7A59053-C7A9-4588-BF21-634329CE2221}" type="presOf" srcId="{4E86585F-2EF2-49C8-BDAD-5D01E9422FCC}" destId="{E58FAADA-8EF0-4529-896C-553354D8693E}" srcOrd="0" destOrd="1" presId="urn:microsoft.com/office/officeart/2005/8/layout/hList1"/>
    <dgm:cxn modelId="{AD9270DD-C18C-4180-BB49-C69785ED73E8}" srcId="{4B04E96E-5C99-40D0-A444-68D5AF5EC898}" destId="{4E86585F-2EF2-49C8-BDAD-5D01E9422FCC}" srcOrd="1" destOrd="0" parTransId="{A12339E5-B4A5-4EAB-99B3-423ADB769247}" sibTransId="{71E0A1E4-9358-4C9F-AAA3-009E5DBC5DE3}"/>
    <dgm:cxn modelId="{D9C22316-1494-44DC-B26A-4765975D0298}" type="presOf" srcId="{4B04E96E-5C99-40D0-A444-68D5AF5EC898}" destId="{A4AC1119-2588-4404-A762-A40545C5FE0E}" srcOrd="0" destOrd="0" presId="urn:microsoft.com/office/officeart/2005/8/layout/hList1"/>
    <dgm:cxn modelId="{DB92DCA6-6C82-4294-8FE0-E30CB4FB1901}" type="presOf" srcId="{3BE53078-6269-421B-B400-7AC8BF1E326C}" destId="{E58FAADA-8EF0-4529-896C-553354D8693E}" srcOrd="0" destOrd="2" presId="urn:microsoft.com/office/officeart/2005/8/layout/hList1"/>
    <dgm:cxn modelId="{87E75D11-8E69-42F1-B1D5-D50AE176FD29}" srcId="{4B04E96E-5C99-40D0-A444-68D5AF5EC898}" destId="{3BE53078-6269-421B-B400-7AC8BF1E326C}" srcOrd="2" destOrd="0" parTransId="{FBF09122-23E5-47DB-B4D9-2BAA326EA651}" sibTransId="{98979580-63C9-493F-877E-AB874FD72DEC}"/>
    <dgm:cxn modelId="{E01E986E-CAC5-472F-A463-9332C018760F}" type="presParOf" srcId="{37D18C50-DB44-4BB4-8AA9-D014E00C8ADB}" destId="{971CA026-68BF-433C-8878-095F5E7FE761}" srcOrd="0" destOrd="0" presId="urn:microsoft.com/office/officeart/2005/8/layout/hList1"/>
    <dgm:cxn modelId="{B89B7AC8-6C16-449C-B9D3-38EE699B346D}" type="presParOf" srcId="{971CA026-68BF-433C-8878-095F5E7FE761}" destId="{A4AC1119-2588-4404-A762-A40545C5FE0E}" srcOrd="0" destOrd="0" presId="urn:microsoft.com/office/officeart/2005/8/layout/hList1"/>
    <dgm:cxn modelId="{2F9B695F-FC09-4D10-981E-D94129945F64}" type="presParOf" srcId="{971CA026-68BF-433C-8878-095F5E7FE761}" destId="{E58FAADA-8EF0-4529-896C-553354D8693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FEB8B59-ED24-4899-A5AB-97D22C8D2727}"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0ED6335B-4EF4-4A55-818C-0E1A5D6826A8}">
      <dgm:prSet/>
      <dgm:spPr/>
      <dgm:t>
        <a:bodyPr/>
        <a:lstStyle/>
        <a:p>
          <a:pPr algn="ctr"/>
          <a:r>
            <a:rPr lang="en-US"/>
            <a:t>Individual Grievances</a:t>
          </a:r>
        </a:p>
      </dgm:t>
    </dgm:pt>
    <dgm:pt modelId="{096E2620-9005-4A43-B649-4C547568FEBA}" type="parTrans" cxnId="{B0A0941E-8A85-406A-A771-812F0B83552A}">
      <dgm:prSet/>
      <dgm:spPr/>
      <dgm:t>
        <a:bodyPr/>
        <a:lstStyle/>
        <a:p>
          <a:endParaRPr lang="en-US"/>
        </a:p>
      </dgm:t>
    </dgm:pt>
    <dgm:pt modelId="{64892559-26EA-41EF-BB10-BD57BBE73499}" type="sibTrans" cxnId="{B0A0941E-8A85-406A-A771-812F0B83552A}">
      <dgm:prSet/>
      <dgm:spPr/>
      <dgm:t>
        <a:bodyPr/>
        <a:lstStyle/>
        <a:p>
          <a:endParaRPr lang="en-US"/>
        </a:p>
      </dgm:t>
    </dgm:pt>
    <dgm:pt modelId="{B1BA895D-6138-4D93-8518-EAD3675724BE}">
      <dgm:prSet/>
      <dgm:spPr/>
      <dgm:t>
        <a:bodyPr/>
        <a:lstStyle/>
        <a:p>
          <a:pPr algn="ctr"/>
          <a:r>
            <a:rPr lang="en-US"/>
            <a:t>Collectivized Grievances</a:t>
          </a:r>
        </a:p>
      </dgm:t>
    </dgm:pt>
    <dgm:pt modelId="{22DD7B96-F730-4565-9A95-AD4FD0955549}" type="parTrans" cxnId="{294329B3-CACB-4A76-99AB-5B73622AEF70}">
      <dgm:prSet/>
      <dgm:spPr/>
      <dgm:t>
        <a:bodyPr/>
        <a:lstStyle/>
        <a:p>
          <a:endParaRPr lang="en-US"/>
        </a:p>
      </dgm:t>
    </dgm:pt>
    <dgm:pt modelId="{C7C7985E-C6FE-4886-8E34-53A5FA205E65}" type="sibTrans" cxnId="{294329B3-CACB-4A76-99AB-5B73622AEF70}">
      <dgm:prSet/>
      <dgm:spPr/>
      <dgm:t>
        <a:bodyPr/>
        <a:lstStyle/>
        <a:p>
          <a:endParaRPr lang="en-US"/>
        </a:p>
      </dgm:t>
    </dgm:pt>
    <dgm:pt modelId="{485EC49C-50B8-4436-8576-69E4C9D186C1}" type="pres">
      <dgm:prSet presAssocID="{8FEB8B59-ED24-4899-A5AB-97D22C8D2727}" presName="linear" presStyleCnt="0">
        <dgm:presLayoutVars>
          <dgm:dir/>
          <dgm:animLvl val="lvl"/>
          <dgm:resizeHandles val="exact"/>
        </dgm:presLayoutVars>
      </dgm:prSet>
      <dgm:spPr/>
      <dgm:t>
        <a:bodyPr/>
        <a:lstStyle/>
        <a:p>
          <a:endParaRPr lang="en-US"/>
        </a:p>
      </dgm:t>
    </dgm:pt>
    <dgm:pt modelId="{301B1134-3A48-47D9-812A-0A572943C56D}" type="pres">
      <dgm:prSet presAssocID="{0ED6335B-4EF4-4A55-818C-0E1A5D6826A8}" presName="parentLin" presStyleCnt="0"/>
      <dgm:spPr/>
    </dgm:pt>
    <dgm:pt modelId="{CEE323E2-AA85-4D6D-B42A-54CFE0BD95D3}" type="pres">
      <dgm:prSet presAssocID="{0ED6335B-4EF4-4A55-818C-0E1A5D6826A8}" presName="parentLeftMargin" presStyleLbl="node1" presStyleIdx="0" presStyleCnt="2"/>
      <dgm:spPr/>
      <dgm:t>
        <a:bodyPr/>
        <a:lstStyle/>
        <a:p>
          <a:endParaRPr lang="en-US"/>
        </a:p>
      </dgm:t>
    </dgm:pt>
    <dgm:pt modelId="{F9C0E1C4-BC24-493B-AEA1-C4D197D4880D}" type="pres">
      <dgm:prSet presAssocID="{0ED6335B-4EF4-4A55-818C-0E1A5D6826A8}" presName="parentText" presStyleLbl="node1" presStyleIdx="0" presStyleCnt="2" custScaleX="133392" custScaleY="197952">
        <dgm:presLayoutVars>
          <dgm:chMax val="0"/>
          <dgm:bulletEnabled val="1"/>
        </dgm:presLayoutVars>
      </dgm:prSet>
      <dgm:spPr/>
      <dgm:t>
        <a:bodyPr/>
        <a:lstStyle/>
        <a:p>
          <a:endParaRPr lang="en-US"/>
        </a:p>
      </dgm:t>
    </dgm:pt>
    <dgm:pt modelId="{C25FFB2E-82F5-49E0-B22F-8C759714FAD3}" type="pres">
      <dgm:prSet presAssocID="{0ED6335B-4EF4-4A55-818C-0E1A5D6826A8}" presName="negativeSpace" presStyleCnt="0"/>
      <dgm:spPr/>
    </dgm:pt>
    <dgm:pt modelId="{539C84F3-0C82-496B-9C86-C1FC68DEC7F6}" type="pres">
      <dgm:prSet presAssocID="{0ED6335B-4EF4-4A55-818C-0E1A5D6826A8}" presName="childText" presStyleLbl="conFgAcc1" presStyleIdx="0" presStyleCnt="2">
        <dgm:presLayoutVars>
          <dgm:bulletEnabled val="1"/>
        </dgm:presLayoutVars>
      </dgm:prSet>
      <dgm:spPr/>
    </dgm:pt>
    <dgm:pt modelId="{B35A073B-0517-4722-B784-1DCE81C7AF75}" type="pres">
      <dgm:prSet presAssocID="{64892559-26EA-41EF-BB10-BD57BBE73499}" presName="spaceBetweenRectangles" presStyleCnt="0"/>
      <dgm:spPr/>
    </dgm:pt>
    <dgm:pt modelId="{6C173440-551E-4403-B3F6-929C9F89C89A}" type="pres">
      <dgm:prSet presAssocID="{B1BA895D-6138-4D93-8518-EAD3675724BE}" presName="parentLin" presStyleCnt="0"/>
      <dgm:spPr/>
    </dgm:pt>
    <dgm:pt modelId="{555F3F15-A089-4C8B-A764-03E15B483EE1}" type="pres">
      <dgm:prSet presAssocID="{B1BA895D-6138-4D93-8518-EAD3675724BE}" presName="parentLeftMargin" presStyleLbl="node1" presStyleIdx="0" presStyleCnt="2"/>
      <dgm:spPr/>
      <dgm:t>
        <a:bodyPr/>
        <a:lstStyle/>
        <a:p>
          <a:endParaRPr lang="en-US"/>
        </a:p>
      </dgm:t>
    </dgm:pt>
    <dgm:pt modelId="{77D7F8F2-D6D7-445D-932B-691EDB24B408}" type="pres">
      <dgm:prSet presAssocID="{B1BA895D-6138-4D93-8518-EAD3675724BE}" presName="parentText" presStyleLbl="node1" presStyleIdx="1" presStyleCnt="2" custScaleX="134579" custScaleY="185536">
        <dgm:presLayoutVars>
          <dgm:chMax val="0"/>
          <dgm:bulletEnabled val="1"/>
        </dgm:presLayoutVars>
      </dgm:prSet>
      <dgm:spPr/>
      <dgm:t>
        <a:bodyPr/>
        <a:lstStyle/>
        <a:p>
          <a:endParaRPr lang="en-US"/>
        </a:p>
      </dgm:t>
    </dgm:pt>
    <dgm:pt modelId="{DBEA5C3C-AD28-4783-BA78-EA9BDB72AE70}" type="pres">
      <dgm:prSet presAssocID="{B1BA895D-6138-4D93-8518-EAD3675724BE}" presName="negativeSpace" presStyleCnt="0"/>
      <dgm:spPr/>
    </dgm:pt>
    <dgm:pt modelId="{9562FEF5-0BD3-4FCA-A477-AEA9A7D41BE4}" type="pres">
      <dgm:prSet presAssocID="{B1BA895D-6138-4D93-8518-EAD3675724BE}" presName="childText" presStyleLbl="conFgAcc1" presStyleIdx="1" presStyleCnt="2">
        <dgm:presLayoutVars>
          <dgm:bulletEnabled val="1"/>
        </dgm:presLayoutVars>
      </dgm:prSet>
      <dgm:spPr/>
    </dgm:pt>
  </dgm:ptLst>
  <dgm:cxnLst>
    <dgm:cxn modelId="{25BE23D2-B0C1-497D-B18C-8E49ECB1D5AA}" type="presOf" srcId="{0ED6335B-4EF4-4A55-818C-0E1A5D6826A8}" destId="{CEE323E2-AA85-4D6D-B42A-54CFE0BD95D3}" srcOrd="0" destOrd="0" presId="urn:microsoft.com/office/officeart/2005/8/layout/list1"/>
    <dgm:cxn modelId="{D1FCCADE-70AA-458A-AF47-80DF4BBBFC43}" type="presOf" srcId="{8FEB8B59-ED24-4899-A5AB-97D22C8D2727}" destId="{485EC49C-50B8-4436-8576-69E4C9D186C1}" srcOrd="0" destOrd="0" presId="urn:microsoft.com/office/officeart/2005/8/layout/list1"/>
    <dgm:cxn modelId="{753506EC-7DD7-4C19-9EE3-E8EC52B7F94A}" type="presOf" srcId="{0ED6335B-4EF4-4A55-818C-0E1A5D6826A8}" destId="{F9C0E1C4-BC24-493B-AEA1-C4D197D4880D}" srcOrd="1" destOrd="0" presId="urn:microsoft.com/office/officeart/2005/8/layout/list1"/>
    <dgm:cxn modelId="{61AB6D9E-0174-478C-99F8-268C4826C656}" type="presOf" srcId="{B1BA895D-6138-4D93-8518-EAD3675724BE}" destId="{555F3F15-A089-4C8B-A764-03E15B483EE1}" srcOrd="0" destOrd="0" presId="urn:microsoft.com/office/officeart/2005/8/layout/list1"/>
    <dgm:cxn modelId="{481436C8-7236-45E9-A031-CA4A889DC596}" type="presOf" srcId="{B1BA895D-6138-4D93-8518-EAD3675724BE}" destId="{77D7F8F2-D6D7-445D-932B-691EDB24B408}" srcOrd="1" destOrd="0" presId="urn:microsoft.com/office/officeart/2005/8/layout/list1"/>
    <dgm:cxn modelId="{294329B3-CACB-4A76-99AB-5B73622AEF70}" srcId="{8FEB8B59-ED24-4899-A5AB-97D22C8D2727}" destId="{B1BA895D-6138-4D93-8518-EAD3675724BE}" srcOrd="1" destOrd="0" parTransId="{22DD7B96-F730-4565-9A95-AD4FD0955549}" sibTransId="{C7C7985E-C6FE-4886-8E34-53A5FA205E65}"/>
    <dgm:cxn modelId="{B0A0941E-8A85-406A-A771-812F0B83552A}" srcId="{8FEB8B59-ED24-4899-A5AB-97D22C8D2727}" destId="{0ED6335B-4EF4-4A55-818C-0E1A5D6826A8}" srcOrd="0" destOrd="0" parTransId="{096E2620-9005-4A43-B649-4C547568FEBA}" sibTransId="{64892559-26EA-41EF-BB10-BD57BBE73499}"/>
    <dgm:cxn modelId="{95ACC0BB-6806-4FB9-9F1C-8BB4F220DD56}" type="presParOf" srcId="{485EC49C-50B8-4436-8576-69E4C9D186C1}" destId="{301B1134-3A48-47D9-812A-0A572943C56D}" srcOrd="0" destOrd="0" presId="urn:microsoft.com/office/officeart/2005/8/layout/list1"/>
    <dgm:cxn modelId="{D7ABBE8E-A492-48EA-A6BA-2E38D8F54B22}" type="presParOf" srcId="{301B1134-3A48-47D9-812A-0A572943C56D}" destId="{CEE323E2-AA85-4D6D-B42A-54CFE0BD95D3}" srcOrd="0" destOrd="0" presId="urn:microsoft.com/office/officeart/2005/8/layout/list1"/>
    <dgm:cxn modelId="{ADC0E820-67BB-4909-9E66-2979CE0BC203}" type="presParOf" srcId="{301B1134-3A48-47D9-812A-0A572943C56D}" destId="{F9C0E1C4-BC24-493B-AEA1-C4D197D4880D}" srcOrd="1" destOrd="0" presId="urn:microsoft.com/office/officeart/2005/8/layout/list1"/>
    <dgm:cxn modelId="{A8447874-EAD3-431C-8093-16FA17CDFBAC}" type="presParOf" srcId="{485EC49C-50B8-4436-8576-69E4C9D186C1}" destId="{C25FFB2E-82F5-49E0-B22F-8C759714FAD3}" srcOrd="1" destOrd="0" presId="urn:microsoft.com/office/officeart/2005/8/layout/list1"/>
    <dgm:cxn modelId="{0596FF91-6BC8-4000-8C26-C6AA22AA0BE6}" type="presParOf" srcId="{485EC49C-50B8-4436-8576-69E4C9D186C1}" destId="{539C84F3-0C82-496B-9C86-C1FC68DEC7F6}" srcOrd="2" destOrd="0" presId="urn:microsoft.com/office/officeart/2005/8/layout/list1"/>
    <dgm:cxn modelId="{5C50B60D-1545-4065-B1B5-5A47EF3BB240}" type="presParOf" srcId="{485EC49C-50B8-4436-8576-69E4C9D186C1}" destId="{B35A073B-0517-4722-B784-1DCE81C7AF75}" srcOrd="3" destOrd="0" presId="urn:microsoft.com/office/officeart/2005/8/layout/list1"/>
    <dgm:cxn modelId="{D6A69864-E5E0-4B90-A2A2-20FEF333DE8F}" type="presParOf" srcId="{485EC49C-50B8-4436-8576-69E4C9D186C1}" destId="{6C173440-551E-4403-B3F6-929C9F89C89A}" srcOrd="4" destOrd="0" presId="urn:microsoft.com/office/officeart/2005/8/layout/list1"/>
    <dgm:cxn modelId="{DD01BA35-024B-4DF1-B3E6-F29F86E2F18F}" type="presParOf" srcId="{6C173440-551E-4403-B3F6-929C9F89C89A}" destId="{555F3F15-A089-4C8B-A764-03E15B483EE1}" srcOrd="0" destOrd="0" presId="urn:microsoft.com/office/officeart/2005/8/layout/list1"/>
    <dgm:cxn modelId="{608B2DE2-B688-482D-A09B-33A1772FB536}" type="presParOf" srcId="{6C173440-551E-4403-B3F6-929C9F89C89A}" destId="{77D7F8F2-D6D7-445D-932B-691EDB24B408}" srcOrd="1" destOrd="0" presId="urn:microsoft.com/office/officeart/2005/8/layout/list1"/>
    <dgm:cxn modelId="{32B96F34-05C7-4C98-8AF7-600772D641C4}" type="presParOf" srcId="{485EC49C-50B8-4436-8576-69E4C9D186C1}" destId="{DBEA5C3C-AD28-4783-BA78-EA9BDB72AE70}" srcOrd="5" destOrd="0" presId="urn:microsoft.com/office/officeart/2005/8/layout/list1"/>
    <dgm:cxn modelId="{3A612246-9FE7-4933-BA1E-374C8081F19E}" type="presParOf" srcId="{485EC49C-50B8-4436-8576-69E4C9D186C1}" destId="{9562FEF5-0BD3-4FCA-A477-AEA9A7D41BE4}"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2EF47FA-2870-4F60-BBB9-6263B10F2A4C}"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2795FFCA-16AC-4551-BE26-6909731EC244}">
      <dgm:prSet/>
      <dgm:spPr/>
      <dgm:t>
        <a:bodyPr/>
        <a:lstStyle/>
        <a:p>
          <a:pPr rtl="0"/>
          <a:r>
            <a:rPr lang="en-US">
              <a:latin typeface="Trebuchet MS" panose="020B0603020202020204"/>
            </a:rPr>
            <a:t>Why Is It a Problem?</a:t>
          </a:r>
          <a:r>
            <a:rPr lang="en-US"/>
            <a:t> – Step </a:t>
          </a:r>
          <a:r>
            <a:rPr lang="en-US">
              <a:latin typeface="Trebuchet MS" panose="020B0603020202020204"/>
            </a:rPr>
            <a:t>2</a:t>
          </a:r>
          <a:endParaRPr lang="en-US"/>
        </a:p>
      </dgm:t>
    </dgm:pt>
    <dgm:pt modelId="{AAA59F3C-9E64-47DC-829F-5B444498E6D9}" type="parTrans" cxnId="{53887FC2-C8A6-4BBD-A93F-48878A45A6AF}">
      <dgm:prSet/>
      <dgm:spPr/>
      <dgm:t>
        <a:bodyPr/>
        <a:lstStyle/>
        <a:p>
          <a:endParaRPr lang="en-US"/>
        </a:p>
      </dgm:t>
    </dgm:pt>
    <dgm:pt modelId="{28CB995D-51EA-4B19-A56F-6E3659B76DF8}" type="sibTrans" cxnId="{53887FC2-C8A6-4BBD-A93F-48878A45A6AF}">
      <dgm:prSet/>
      <dgm:spPr/>
      <dgm:t>
        <a:bodyPr/>
        <a:lstStyle/>
        <a:p>
          <a:endParaRPr lang="en-US"/>
        </a:p>
      </dgm:t>
    </dgm:pt>
    <dgm:pt modelId="{E77974AF-B5D3-424E-B203-2528BA3BEF0A}">
      <dgm:prSet phldr="0" custT="1"/>
      <dgm:spPr/>
      <dgm:t>
        <a:bodyPr/>
        <a:lstStyle/>
        <a:p>
          <a:pPr rtl="0"/>
          <a:r>
            <a:rPr lang="en-US" sz="3600">
              <a:latin typeface="Trebuchet MS" panose="020B0603020202020204"/>
            </a:rPr>
            <a:t>Is this a symptom of a larger problem? </a:t>
          </a:r>
        </a:p>
      </dgm:t>
    </dgm:pt>
    <dgm:pt modelId="{BD0020C4-9D79-4001-8AB7-30A1186DE33D}" type="parTrans" cxnId="{A443A78B-E0D3-4D90-994C-D620B7ADDA84}">
      <dgm:prSet/>
      <dgm:spPr/>
      <dgm:t>
        <a:bodyPr/>
        <a:lstStyle/>
        <a:p>
          <a:endParaRPr lang="en-US"/>
        </a:p>
      </dgm:t>
    </dgm:pt>
    <dgm:pt modelId="{4F86D0E6-75C3-491A-A2B6-9CBBEE389D4E}" type="sibTrans" cxnId="{A443A78B-E0D3-4D90-994C-D620B7ADDA84}">
      <dgm:prSet/>
      <dgm:spPr/>
      <dgm:t>
        <a:bodyPr/>
        <a:lstStyle/>
        <a:p>
          <a:endParaRPr lang="en-US"/>
        </a:p>
      </dgm:t>
    </dgm:pt>
    <dgm:pt modelId="{396C9968-5166-40F2-A641-39C1B122A7B1}">
      <dgm:prSet phldr="0" custT="1"/>
      <dgm:spPr/>
      <dgm:t>
        <a:bodyPr/>
        <a:lstStyle/>
        <a:p>
          <a:r>
            <a:rPr lang="en-US" sz="3600">
              <a:latin typeface="Trebuchet MS" panose="020B0603020202020204"/>
            </a:rPr>
            <a:t>What are the issues related to this problem?</a:t>
          </a:r>
        </a:p>
      </dgm:t>
    </dgm:pt>
    <dgm:pt modelId="{BD7B6A7C-2D7C-497F-B30A-1749D6654662}" type="parTrans" cxnId="{556E157F-400B-44B1-91A1-073EC3DC7EC4}">
      <dgm:prSet/>
      <dgm:spPr/>
      <dgm:t>
        <a:bodyPr/>
        <a:lstStyle/>
        <a:p>
          <a:endParaRPr lang="en-US"/>
        </a:p>
      </dgm:t>
    </dgm:pt>
    <dgm:pt modelId="{B560E56C-46E8-4282-B69C-1F847A65928E}" type="sibTrans" cxnId="{556E157F-400B-44B1-91A1-073EC3DC7EC4}">
      <dgm:prSet/>
      <dgm:spPr/>
      <dgm:t>
        <a:bodyPr/>
        <a:lstStyle/>
        <a:p>
          <a:endParaRPr lang="en-US"/>
        </a:p>
      </dgm:t>
    </dgm:pt>
    <dgm:pt modelId="{D032AFBC-8E96-4B23-A68A-97AFC799B7B4}">
      <dgm:prSet phldr="0" custT="1"/>
      <dgm:spPr/>
      <dgm:t>
        <a:bodyPr/>
        <a:lstStyle/>
        <a:p>
          <a:r>
            <a:rPr lang="en-US" sz="3600">
              <a:latin typeface="Trebuchet MS" panose="020B0603020202020204"/>
            </a:rPr>
            <a:t>What is a desired outcome? </a:t>
          </a:r>
        </a:p>
      </dgm:t>
    </dgm:pt>
    <dgm:pt modelId="{D51D3097-7003-40B2-BAEC-FA25B97D032C}" type="parTrans" cxnId="{1B32FB9A-8217-4C21-A9D2-ED84432B899F}">
      <dgm:prSet/>
      <dgm:spPr/>
      <dgm:t>
        <a:bodyPr/>
        <a:lstStyle/>
        <a:p>
          <a:endParaRPr lang="en-US"/>
        </a:p>
      </dgm:t>
    </dgm:pt>
    <dgm:pt modelId="{7C9E68A0-8F5E-4D04-AEB1-97EF2C55E96D}" type="sibTrans" cxnId="{1B32FB9A-8217-4C21-A9D2-ED84432B899F}">
      <dgm:prSet/>
      <dgm:spPr/>
      <dgm:t>
        <a:bodyPr/>
        <a:lstStyle/>
        <a:p>
          <a:endParaRPr lang="en-US"/>
        </a:p>
      </dgm:t>
    </dgm:pt>
    <dgm:pt modelId="{37D18C50-DB44-4BB4-8AA9-D014E00C8ADB}" type="pres">
      <dgm:prSet presAssocID="{C2EF47FA-2870-4F60-BBB9-6263B10F2A4C}" presName="Name0" presStyleCnt="0">
        <dgm:presLayoutVars>
          <dgm:dir/>
          <dgm:animLvl val="lvl"/>
          <dgm:resizeHandles val="exact"/>
        </dgm:presLayoutVars>
      </dgm:prSet>
      <dgm:spPr/>
      <dgm:t>
        <a:bodyPr/>
        <a:lstStyle/>
        <a:p>
          <a:endParaRPr lang="en-US"/>
        </a:p>
      </dgm:t>
    </dgm:pt>
    <dgm:pt modelId="{62FCB29A-0A0B-477E-BAE9-E06F52764F22}" type="pres">
      <dgm:prSet presAssocID="{2795FFCA-16AC-4551-BE26-6909731EC244}" presName="composite" presStyleCnt="0"/>
      <dgm:spPr/>
    </dgm:pt>
    <dgm:pt modelId="{9041C29D-0A17-490E-BAFC-FDA0E9793AC4}" type="pres">
      <dgm:prSet presAssocID="{2795FFCA-16AC-4551-BE26-6909731EC244}" presName="parTx" presStyleLbl="alignNode1" presStyleIdx="0" presStyleCnt="1">
        <dgm:presLayoutVars>
          <dgm:chMax val="0"/>
          <dgm:chPref val="0"/>
          <dgm:bulletEnabled val="1"/>
        </dgm:presLayoutVars>
      </dgm:prSet>
      <dgm:spPr/>
      <dgm:t>
        <a:bodyPr/>
        <a:lstStyle/>
        <a:p>
          <a:endParaRPr lang="en-US"/>
        </a:p>
      </dgm:t>
    </dgm:pt>
    <dgm:pt modelId="{247C41FF-EB2A-406E-9A7C-B48C1DD11BEA}" type="pres">
      <dgm:prSet presAssocID="{2795FFCA-16AC-4551-BE26-6909731EC244}" presName="desTx" presStyleLbl="alignAccFollowNode1" presStyleIdx="0" presStyleCnt="1" custLinFactNeighborX="711" custLinFactNeighborY="-4149">
        <dgm:presLayoutVars>
          <dgm:bulletEnabled val="1"/>
        </dgm:presLayoutVars>
      </dgm:prSet>
      <dgm:spPr/>
      <dgm:t>
        <a:bodyPr/>
        <a:lstStyle/>
        <a:p>
          <a:endParaRPr lang="en-US"/>
        </a:p>
      </dgm:t>
    </dgm:pt>
  </dgm:ptLst>
  <dgm:cxnLst>
    <dgm:cxn modelId="{53887FC2-C8A6-4BBD-A93F-48878A45A6AF}" srcId="{C2EF47FA-2870-4F60-BBB9-6263B10F2A4C}" destId="{2795FFCA-16AC-4551-BE26-6909731EC244}" srcOrd="0" destOrd="0" parTransId="{AAA59F3C-9E64-47DC-829F-5B444498E6D9}" sibTransId="{28CB995D-51EA-4B19-A56F-6E3659B76DF8}"/>
    <dgm:cxn modelId="{C5919033-FB94-400D-8E17-36BFAC9822DE}" type="presOf" srcId="{E77974AF-B5D3-424E-B203-2528BA3BEF0A}" destId="{247C41FF-EB2A-406E-9A7C-B48C1DD11BEA}" srcOrd="0" destOrd="0" presId="urn:microsoft.com/office/officeart/2005/8/layout/hList1"/>
    <dgm:cxn modelId="{29876DC8-491C-458C-B7D3-6512E9AC7E21}" type="presOf" srcId="{2795FFCA-16AC-4551-BE26-6909731EC244}" destId="{9041C29D-0A17-490E-BAFC-FDA0E9793AC4}" srcOrd="0" destOrd="0" presId="urn:microsoft.com/office/officeart/2005/8/layout/hList1"/>
    <dgm:cxn modelId="{F08EB612-3FDB-4C67-B3EF-34ED4ACFC011}" type="presOf" srcId="{C2EF47FA-2870-4F60-BBB9-6263B10F2A4C}" destId="{37D18C50-DB44-4BB4-8AA9-D014E00C8ADB}" srcOrd="0" destOrd="0" presId="urn:microsoft.com/office/officeart/2005/8/layout/hList1"/>
    <dgm:cxn modelId="{7AA106AC-50B4-458A-A907-B4839D0FEFB2}" type="presOf" srcId="{396C9968-5166-40F2-A641-39C1B122A7B1}" destId="{247C41FF-EB2A-406E-9A7C-B48C1DD11BEA}" srcOrd="0" destOrd="1" presId="urn:microsoft.com/office/officeart/2005/8/layout/hList1"/>
    <dgm:cxn modelId="{283CD164-2E08-4123-A6B8-7D28C3A74E2B}" type="presOf" srcId="{D032AFBC-8E96-4B23-A68A-97AFC799B7B4}" destId="{247C41FF-EB2A-406E-9A7C-B48C1DD11BEA}" srcOrd="0" destOrd="2" presId="urn:microsoft.com/office/officeart/2005/8/layout/hList1"/>
    <dgm:cxn modelId="{1B32FB9A-8217-4C21-A9D2-ED84432B899F}" srcId="{2795FFCA-16AC-4551-BE26-6909731EC244}" destId="{D032AFBC-8E96-4B23-A68A-97AFC799B7B4}" srcOrd="2" destOrd="0" parTransId="{D51D3097-7003-40B2-BAEC-FA25B97D032C}" sibTransId="{7C9E68A0-8F5E-4D04-AEB1-97EF2C55E96D}"/>
    <dgm:cxn modelId="{556E157F-400B-44B1-91A1-073EC3DC7EC4}" srcId="{2795FFCA-16AC-4551-BE26-6909731EC244}" destId="{396C9968-5166-40F2-A641-39C1B122A7B1}" srcOrd="1" destOrd="0" parTransId="{BD7B6A7C-2D7C-497F-B30A-1749D6654662}" sibTransId="{B560E56C-46E8-4282-B69C-1F847A65928E}"/>
    <dgm:cxn modelId="{A443A78B-E0D3-4D90-994C-D620B7ADDA84}" srcId="{2795FFCA-16AC-4551-BE26-6909731EC244}" destId="{E77974AF-B5D3-424E-B203-2528BA3BEF0A}" srcOrd="0" destOrd="0" parTransId="{BD0020C4-9D79-4001-8AB7-30A1186DE33D}" sibTransId="{4F86D0E6-75C3-491A-A2B6-9CBBEE389D4E}"/>
    <dgm:cxn modelId="{AE529958-F46F-4AFC-BCBC-26FEE61A1CE9}" type="presParOf" srcId="{37D18C50-DB44-4BB4-8AA9-D014E00C8ADB}" destId="{62FCB29A-0A0B-477E-BAE9-E06F52764F22}" srcOrd="0" destOrd="0" presId="urn:microsoft.com/office/officeart/2005/8/layout/hList1"/>
    <dgm:cxn modelId="{A8F6CA87-3A59-44B5-BE15-AB28F58B7912}" type="presParOf" srcId="{62FCB29A-0A0B-477E-BAE9-E06F52764F22}" destId="{9041C29D-0A17-490E-BAFC-FDA0E9793AC4}" srcOrd="0" destOrd="0" presId="urn:microsoft.com/office/officeart/2005/8/layout/hList1"/>
    <dgm:cxn modelId="{AB167069-199E-4054-940A-087B9751C03E}" type="presParOf" srcId="{62FCB29A-0A0B-477E-BAE9-E06F52764F22}" destId="{247C41FF-EB2A-406E-9A7C-B48C1DD11BE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2D92B-6F71-4884-ABB1-82ECBC987013}">
      <dsp:nvSpPr>
        <dsp:cNvPr id="0" name=""/>
        <dsp:cNvSpPr/>
      </dsp:nvSpPr>
      <dsp:spPr>
        <a:xfrm>
          <a:off x="0" y="950065"/>
          <a:ext cx="3143249" cy="188595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kern="1200">
              <a:latin typeface="Calibri Light" panose="020F0302020204030204"/>
            </a:rPr>
            <a:t>Prepare your witnesses</a:t>
          </a:r>
          <a:endParaRPr lang="en-US" sz="3800" kern="1200"/>
        </a:p>
      </dsp:txBody>
      <dsp:txXfrm>
        <a:off x="0" y="950065"/>
        <a:ext cx="3143249" cy="1885950"/>
      </dsp:txXfrm>
    </dsp:sp>
    <dsp:sp modelId="{D59A73E7-8C68-4BDD-82F5-CEDB36596652}">
      <dsp:nvSpPr>
        <dsp:cNvPr id="0" name=""/>
        <dsp:cNvSpPr/>
      </dsp:nvSpPr>
      <dsp:spPr>
        <a:xfrm>
          <a:off x="3457575" y="950065"/>
          <a:ext cx="3143249" cy="188595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kern="1200">
              <a:latin typeface="Calibri Light" panose="020F0302020204030204"/>
            </a:rPr>
            <a:t>Lay your foundation</a:t>
          </a:r>
          <a:endParaRPr lang="en-US" sz="3800" kern="1200"/>
        </a:p>
      </dsp:txBody>
      <dsp:txXfrm>
        <a:off x="3457575" y="950065"/>
        <a:ext cx="3143249" cy="1885950"/>
      </dsp:txXfrm>
    </dsp:sp>
    <dsp:sp modelId="{7D1ED8A7-C5A8-42A4-8169-334D0AE98321}">
      <dsp:nvSpPr>
        <dsp:cNvPr id="0" name=""/>
        <dsp:cNvSpPr/>
      </dsp:nvSpPr>
      <dsp:spPr>
        <a:xfrm>
          <a:off x="6915149" y="950065"/>
          <a:ext cx="3143249" cy="1885950"/>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kern="1200">
              <a:latin typeface="Calibri Light" panose="020F0302020204030204"/>
            </a:rPr>
            <a:t>Use open ended questions</a:t>
          </a:r>
          <a:endParaRPr lang="en-US" sz="3800" kern="1200"/>
        </a:p>
      </dsp:txBody>
      <dsp:txXfrm>
        <a:off x="6915149" y="950065"/>
        <a:ext cx="3143249" cy="1885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2D92B-6F71-4884-ABB1-82ECBC987013}">
      <dsp:nvSpPr>
        <dsp:cNvPr id="0" name=""/>
        <dsp:cNvSpPr/>
      </dsp:nvSpPr>
      <dsp:spPr>
        <a:xfrm>
          <a:off x="0" y="950065"/>
          <a:ext cx="3143249" cy="188595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kern="1200">
              <a:latin typeface="Calibri Light" panose="020F0302020204030204"/>
            </a:rPr>
            <a:t>Listen and take notes</a:t>
          </a:r>
          <a:endParaRPr lang="en-US" sz="3800" kern="1200"/>
        </a:p>
      </dsp:txBody>
      <dsp:txXfrm>
        <a:off x="0" y="950065"/>
        <a:ext cx="3143249" cy="1885950"/>
      </dsp:txXfrm>
    </dsp:sp>
    <dsp:sp modelId="{D59A73E7-8C68-4BDD-82F5-CEDB36596652}">
      <dsp:nvSpPr>
        <dsp:cNvPr id="0" name=""/>
        <dsp:cNvSpPr/>
      </dsp:nvSpPr>
      <dsp:spPr>
        <a:xfrm>
          <a:off x="3457575" y="950065"/>
          <a:ext cx="3143249" cy="188595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kern="1200">
              <a:latin typeface="Calibri Light" panose="020F0302020204030204"/>
            </a:rPr>
            <a:t>Objections</a:t>
          </a:r>
          <a:endParaRPr lang="en-US" sz="3800" kern="1200"/>
        </a:p>
      </dsp:txBody>
      <dsp:txXfrm>
        <a:off x="3457575" y="950065"/>
        <a:ext cx="3143249" cy="1885950"/>
      </dsp:txXfrm>
    </dsp:sp>
    <dsp:sp modelId="{7D1ED8A7-C5A8-42A4-8169-334D0AE98321}">
      <dsp:nvSpPr>
        <dsp:cNvPr id="0" name=""/>
        <dsp:cNvSpPr/>
      </dsp:nvSpPr>
      <dsp:spPr>
        <a:xfrm>
          <a:off x="6915149" y="950065"/>
          <a:ext cx="3143249" cy="1885950"/>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en-US" sz="3800" kern="1200">
              <a:latin typeface="Calibri Light" panose="020F0302020204030204"/>
            </a:rPr>
            <a:t>Ask leading close-ended questions</a:t>
          </a:r>
          <a:endParaRPr lang="en-US" sz="3800" kern="1200"/>
        </a:p>
      </dsp:txBody>
      <dsp:txXfrm>
        <a:off x="6915149" y="950065"/>
        <a:ext cx="3143249" cy="18859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C3F038-F6DF-4ABB-B946-E33BB4D07902}">
      <dsp:nvSpPr>
        <dsp:cNvPr id="0" name=""/>
        <dsp:cNvSpPr/>
      </dsp:nvSpPr>
      <dsp:spPr>
        <a:xfrm>
          <a:off x="4882819" y="-31335"/>
          <a:ext cx="2281558" cy="146769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Problem Identification</a:t>
          </a:r>
        </a:p>
      </dsp:txBody>
      <dsp:txXfrm>
        <a:off x="4954466" y="40312"/>
        <a:ext cx="2138264" cy="1324399"/>
      </dsp:txXfrm>
    </dsp:sp>
    <dsp:sp modelId="{961A5CAF-273F-426E-A01A-3BFC98822B66}">
      <dsp:nvSpPr>
        <dsp:cNvPr id="0" name=""/>
        <dsp:cNvSpPr/>
      </dsp:nvSpPr>
      <dsp:spPr>
        <a:xfrm>
          <a:off x="3764039" y="850329"/>
          <a:ext cx="5202410" cy="5202410"/>
        </a:xfrm>
        <a:custGeom>
          <a:avLst/>
          <a:gdLst/>
          <a:ahLst/>
          <a:cxnLst/>
          <a:rect l="0" t="0" r="0" b="0"/>
          <a:pathLst>
            <a:path>
              <a:moveTo>
                <a:pt x="3546529" y="177854"/>
              </a:moveTo>
              <a:arcTo wR="2601205" hR="2601205" stAng="17478615" swAng="619205"/>
            </a:path>
          </a:pathLst>
        </a:custGeom>
        <a:noFill/>
        <a:ln w="12700"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94022CB-8CB6-4138-B9DC-62EEEBC6A460}">
      <dsp:nvSpPr>
        <dsp:cNvPr id="0" name=""/>
        <dsp:cNvSpPr/>
      </dsp:nvSpPr>
      <dsp:spPr>
        <a:xfrm>
          <a:off x="7238081" y="1322029"/>
          <a:ext cx="2346570" cy="1601115"/>
        </a:xfrm>
        <a:prstGeom prst="roundRect">
          <a:avLst/>
        </a:prstGeom>
        <a:solidFill>
          <a:schemeClr val="accent2">
            <a:hueOff val="-266365"/>
            <a:satOff val="-117"/>
            <a:lumOff val="31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endParaRPr lang="en-US" sz="2400" kern="1200"/>
        </a:p>
      </dsp:txBody>
      <dsp:txXfrm>
        <a:off x="7316241" y="1400189"/>
        <a:ext cx="2190250" cy="1444795"/>
      </dsp:txXfrm>
    </dsp:sp>
    <dsp:sp modelId="{FBF25AA6-A8EE-473A-A763-A667FF0394EC}">
      <dsp:nvSpPr>
        <dsp:cNvPr id="0" name=""/>
        <dsp:cNvSpPr/>
      </dsp:nvSpPr>
      <dsp:spPr>
        <a:xfrm>
          <a:off x="3451295" y="735376"/>
          <a:ext cx="5202410" cy="5202410"/>
        </a:xfrm>
        <a:custGeom>
          <a:avLst/>
          <a:gdLst/>
          <a:ahLst/>
          <a:cxnLst/>
          <a:rect l="0" t="0" r="0" b="0"/>
          <a:pathLst>
            <a:path>
              <a:moveTo>
                <a:pt x="5184514" y="2296603"/>
              </a:moveTo>
              <a:arcTo wR="2601205" hR="2601205" stAng="21196513" swAng="437070"/>
            </a:path>
          </a:pathLst>
        </a:custGeom>
        <a:noFill/>
        <a:ln w="12700" cap="flat" cmpd="sng" algn="ctr">
          <a:solidFill>
            <a:schemeClr val="accent2">
              <a:hueOff val="-266365"/>
              <a:satOff val="-117"/>
              <a:lumOff val="314"/>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D7E478A-7811-479F-812B-EE846B2777C7}">
      <dsp:nvSpPr>
        <dsp:cNvPr id="0" name=""/>
        <dsp:cNvSpPr/>
      </dsp:nvSpPr>
      <dsp:spPr>
        <a:xfrm>
          <a:off x="7318112" y="3471827"/>
          <a:ext cx="2224872" cy="1581963"/>
        </a:xfrm>
        <a:prstGeom prst="roundRect">
          <a:avLst/>
        </a:prstGeom>
        <a:solidFill>
          <a:schemeClr val="accent2">
            <a:hueOff val="-532730"/>
            <a:satOff val="-234"/>
            <a:lumOff val="62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Develop Alternative Solutions</a:t>
          </a:r>
        </a:p>
      </dsp:txBody>
      <dsp:txXfrm>
        <a:off x="7395337" y="3549052"/>
        <a:ext cx="2070422" cy="1427513"/>
      </dsp:txXfrm>
    </dsp:sp>
    <dsp:sp modelId="{12A4F90A-937D-4F6D-84D7-CE0DD42D3714}">
      <dsp:nvSpPr>
        <dsp:cNvPr id="0" name=""/>
        <dsp:cNvSpPr/>
      </dsp:nvSpPr>
      <dsp:spPr>
        <a:xfrm>
          <a:off x="3830661" y="288680"/>
          <a:ext cx="5202410" cy="5202410"/>
        </a:xfrm>
        <a:custGeom>
          <a:avLst/>
          <a:gdLst/>
          <a:ahLst/>
          <a:cxnLst/>
          <a:rect l="0" t="0" r="0" b="0"/>
          <a:pathLst>
            <a:path>
              <a:moveTo>
                <a:pt x="3939260" y="4831872"/>
              </a:moveTo>
              <a:arcTo wR="2601205" hR="2601205" stAng="3542565" swAng="496952"/>
            </a:path>
          </a:pathLst>
        </a:custGeom>
        <a:noFill/>
        <a:ln w="12700" cap="flat" cmpd="sng" algn="ctr">
          <a:solidFill>
            <a:schemeClr val="accent2">
              <a:hueOff val="-532730"/>
              <a:satOff val="-234"/>
              <a:lumOff val="628"/>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CA3B6D6-3F88-4FE9-A768-ED2186BC37D0}">
      <dsp:nvSpPr>
        <dsp:cNvPr id="0" name=""/>
        <dsp:cNvSpPr/>
      </dsp:nvSpPr>
      <dsp:spPr>
        <a:xfrm>
          <a:off x="4993269" y="4981131"/>
          <a:ext cx="2325058" cy="1406925"/>
        </a:xfrm>
        <a:prstGeom prst="roundRect">
          <a:avLst/>
        </a:prstGeom>
        <a:solidFill>
          <a:schemeClr val="accent2">
            <a:hueOff val="-799094"/>
            <a:satOff val="-352"/>
            <a:lumOff val="94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Choose Solution and Actions</a:t>
          </a:r>
        </a:p>
      </dsp:txBody>
      <dsp:txXfrm>
        <a:off x="5061949" y="5049811"/>
        <a:ext cx="2187698" cy="1269565"/>
      </dsp:txXfrm>
    </dsp:sp>
    <dsp:sp modelId="{B374DBA1-84A4-4616-9CD7-14E97E96A996}">
      <dsp:nvSpPr>
        <dsp:cNvPr id="0" name=""/>
        <dsp:cNvSpPr/>
      </dsp:nvSpPr>
      <dsp:spPr>
        <a:xfrm>
          <a:off x="3173990" y="379793"/>
          <a:ext cx="5202410" cy="5202410"/>
        </a:xfrm>
        <a:custGeom>
          <a:avLst/>
          <a:gdLst/>
          <a:ahLst/>
          <a:cxnLst/>
          <a:rect l="0" t="0" r="0" b="0"/>
          <a:pathLst>
            <a:path>
              <a:moveTo>
                <a:pt x="1650509" y="5022453"/>
              </a:moveTo>
              <a:arcTo wR="2601205" hR="2601205" stAng="6686238" swAng="715764"/>
            </a:path>
          </a:pathLst>
        </a:custGeom>
        <a:noFill/>
        <a:ln w="12700" cap="flat" cmpd="sng" algn="ctr">
          <a:solidFill>
            <a:schemeClr val="accent2">
              <a:hueOff val="-799094"/>
              <a:satOff val="-352"/>
              <a:lumOff val="941"/>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B1EBBCE-8A08-48EA-97B8-BF32DB62C33B}">
      <dsp:nvSpPr>
        <dsp:cNvPr id="0" name=""/>
        <dsp:cNvSpPr/>
      </dsp:nvSpPr>
      <dsp:spPr>
        <a:xfrm>
          <a:off x="2459637" y="3541820"/>
          <a:ext cx="2402151" cy="1508084"/>
        </a:xfrm>
        <a:prstGeom prst="roundRect">
          <a:avLst/>
        </a:prstGeom>
        <a:solidFill>
          <a:schemeClr val="accent2">
            <a:hueOff val="-1065459"/>
            <a:satOff val="-469"/>
            <a:lumOff val="125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Implementation</a:t>
          </a:r>
        </a:p>
      </dsp:txBody>
      <dsp:txXfrm>
        <a:off x="2533256" y="3615439"/>
        <a:ext cx="2254913" cy="1360846"/>
      </dsp:txXfrm>
    </dsp:sp>
    <dsp:sp modelId="{565FDCCB-2605-45A7-9F36-C77E51D2D294}">
      <dsp:nvSpPr>
        <dsp:cNvPr id="0" name=""/>
        <dsp:cNvSpPr/>
      </dsp:nvSpPr>
      <dsp:spPr>
        <a:xfrm>
          <a:off x="3419290" y="1218233"/>
          <a:ext cx="5202410" cy="5202410"/>
        </a:xfrm>
        <a:custGeom>
          <a:avLst/>
          <a:gdLst/>
          <a:ahLst/>
          <a:cxnLst/>
          <a:rect l="0" t="0" r="0" b="0"/>
          <a:pathLst>
            <a:path>
              <a:moveTo>
                <a:pt x="28724" y="2215703"/>
              </a:moveTo>
              <a:arcTo wR="2601205" hR="2601205" stAng="11311362" swAng="432603"/>
            </a:path>
          </a:pathLst>
        </a:custGeom>
        <a:noFill/>
        <a:ln w="12700" cap="flat" cmpd="sng" algn="ctr">
          <a:solidFill>
            <a:schemeClr val="accent2">
              <a:hueOff val="-1065459"/>
              <a:satOff val="-469"/>
              <a:lumOff val="1255"/>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B42F355-245A-4F48-B78E-AFFD2FED331C}">
      <dsp:nvSpPr>
        <dsp:cNvPr id="0" name=""/>
        <dsp:cNvSpPr/>
      </dsp:nvSpPr>
      <dsp:spPr>
        <a:xfrm>
          <a:off x="2537277" y="1455457"/>
          <a:ext cx="2379058" cy="1554605"/>
        </a:xfrm>
        <a:prstGeom prst="roundRect">
          <a:avLst/>
        </a:prstGeom>
        <a:solidFill>
          <a:schemeClr val="accent2">
            <a:hueOff val="-1331824"/>
            <a:satOff val="-586"/>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a:t>Evaluation</a:t>
          </a:r>
        </a:p>
      </dsp:txBody>
      <dsp:txXfrm>
        <a:off x="2613167" y="1531347"/>
        <a:ext cx="2227278" cy="1402825"/>
      </dsp:txXfrm>
    </dsp:sp>
    <dsp:sp modelId="{03DB3010-7189-4F05-87D0-3448A1223F17}">
      <dsp:nvSpPr>
        <dsp:cNvPr id="0" name=""/>
        <dsp:cNvSpPr/>
      </dsp:nvSpPr>
      <dsp:spPr>
        <a:xfrm>
          <a:off x="3449039" y="710914"/>
          <a:ext cx="5202410" cy="5202410"/>
        </a:xfrm>
        <a:custGeom>
          <a:avLst/>
          <a:gdLst/>
          <a:ahLst/>
          <a:cxnLst/>
          <a:rect l="0" t="0" r="0" b="0"/>
          <a:pathLst>
            <a:path>
              <a:moveTo>
                <a:pt x="897621" y="635481"/>
              </a:moveTo>
              <a:arcTo wR="2601205" hR="2601205" stAng="13745180" swAng="642177"/>
            </a:path>
          </a:pathLst>
        </a:custGeom>
        <a:noFill/>
        <a:ln w="12700" cap="flat" cmpd="sng" algn="ctr">
          <a:solidFill>
            <a:schemeClr val="accent2">
              <a:hueOff val="-1331824"/>
              <a:satOff val="-586"/>
              <a:lumOff val="1569"/>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440" y="297057"/>
          <a:ext cx="3354569" cy="1341827"/>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700" b="0" i="0" u="none" strike="noStrike" kern="1200" cap="none" baseline="0" noProof="0">
              <a:solidFill>
                <a:srgbClr val="010000"/>
              </a:solidFill>
              <a:latin typeface="Trebuchet MS"/>
            </a:rPr>
            <a:t>What Is the Problem – Step 1</a:t>
          </a:r>
        </a:p>
      </dsp:txBody>
      <dsp:txXfrm>
        <a:off x="3440" y="297057"/>
        <a:ext cx="3354569" cy="1341827"/>
      </dsp:txXfrm>
    </dsp:sp>
    <dsp:sp modelId="{E58FAADA-8EF0-4529-896C-553354D8693E}">
      <dsp:nvSpPr>
        <dsp:cNvPr id="0" name=""/>
        <dsp:cNvSpPr/>
      </dsp:nvSpPr>
      <dsp:spPr>
        <a:xfrm>
          <a:off x="3440" y="1638885"/>
          <a:ext cx="3354569" cy="3335174"/>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rtl="0">
            <a:lnSpc>
              <a:spcPct val="90000"/>
            </a:lnSpc>
            <a:spcBef>
              <a:spcPct val="0"/>
            </a:spcBef>
            <a:spcAft>
              <a:spcPct val="15000"/>
            </a:spcAft>
            <a:buChar char="••"/>
          </a:pPr>
          <a:r>
            <a:rPr lang="en-US" sz="2400" kern="1200">
              <a:latin typeface="Trebuchet MS" panose="020B0603020202020204"/>
            </a:rPr>
            <a:t>What does the building rep say about this?</a:t>
          </a:r>
          <a:endParaRPr lang="en-US" sz="2400" kern="1200"/>
        </a:p>
        <a:p>
          <a:pPr marL="228600" lvl="1" indent="-228600" algn="l" defTabSz="1066800" rtl="0">
            <a:lnSpc>
              <a:spcPct val="90000"/>
            </a:lnSpc>
            <a:spcBef>
              <a:spcPct val="0"/>
            </a:spcBef>
            <a:spcAft>
              <a:spcPct val="15000"/>
            </a:spcAft>
            <a:buChar char="••"/>
          </a:pPr>
          <a:r>
            <a:rPr lang="en-US" sz="2400" kern="1200">
              <a:latin typeface="Trebuchet MS" panose="020B0603020202020204"/>
            </a:rPr>
            <a:t>What are other people saying about this?</a:t>
          </a:r>
        </a:p>
        <a:p>
          <a:pPr marL="228600" lvl="1" indent="-228600" algn="l" defTabSz="1066800" rtl="0">
            <a:lnSpc>
              <a:spcPct val="90000"/>
            </a:lnSpc>
            <a:spcBef>
              <a:spcPct val="0"/>
            </a:spcBef>
            <a:spcAft>
              <a:spcPct val="15000"/>
            </a:spcAft>
            <a:buChar char="••"/>
          </a:pPr>
          <a:r>
            <a:rPr lang="en-US" sz="2400" kern="1200">
              <a:latin typeface="Trebuchet MS" panose="020B0603020202020204"/>
            </a:rPr>
            <a:t>How can we get more people involved?</a:t>
          </a:r>
        </a:p>
      </dsp:txBody>
      <dsp:txXfrm>
        <a:off x="3440" y="1638885"/>
        <a:ext cx="3354569" cy="3335174"/>
      </dsp:txXfrm>
    </dsp:sp>
    <dsp:sp modelId="{9041C29D-0A17-490E-BAFC-FDA0E9793AC4}">
      <dsp:nvSpPr>
        <dsp:cNvPr id="0" name=""/>
        <dsp:cNvSpPr/>
      </dsp:nvSpPr>
      <dsp:spPr>
        <a:xfrm>
          <a:off x="3827650" y="297057"/>
          <a:ext cx="3354569" cy="1341827"/>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700" kern="1200">
              <a:latin typeface="Trebuchet MS" panose="020B0603020202020204"/>
            </a:rPr>
            <a:t>Why Is It a Problem?</a:t>
          </a:r>
          <a:r>
            <a:rPr lang="en-US" sz="2700" kern="1200"/>
            <a:t> – Step </a:t>
          </a:r>
          <a:r>
            <a:rPr lang="en-US" sz="2700" kern="1200">
              <a:latin typeface="Trebuchet MS" panose="020B0603020202020204"/>
            </a:rPr>
            <a:t>2</a:t>
          </a:r>
          <a:endParaRPr lang="en-US" sz="2700" kern="1200"/>
        </a:p>
      </dsp:txBody>
      <dsp:txXfrm>
        <a:off x="3827650" y="297057"/>
        <a:ext cx="3354569" cy="1341827"/>
      </dsp:txXfrm>
    </dsp:sp>
    <dsp:sp modelId="{247C41FF-EB2A-406E-9A7C-B48C1DD11BEA}">
      <dsp:nvSpPr>
        <dsp:cNvPr id="0" name=""/>
        <dsp:cNvSpPr/>
      </dsp:nvSpPr>
      <dsp:spPr>
        <a:xfrm>
          <a:off x="3827650" y="1638885"/>
          <a:ext cx="3354569" cy="3335174"/>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Trebuchet MS" panose="020B0603020202020204"/>
            </a:rPr>
            <a:t>Is this a symptom of a larger problem? </a:t>
          </a:r>
        </a:p>
        <a:p>
          <a:pPr marL="228600" lvl="1" indent="-228600" algn="l" defTabSz="1066800">
            <a:lnSpc>
              <a:spcPct val="90000"/>
            </a:lnSpc>
            <a:spcBef>
              <a:spcPct val="0"/>
            </a:spcBef>
            <a:spcAft>
              <a:spcPct val="15000"/>
            </a:spcAft>
            <a:buChar char="••"/>
          </a:pPr>
          <a:r>
            <a:rPr lang="en-US" sz="2400" kern="1200">
              <a:latin typeface="Trebuchet MS" panose="020B0603020202020204"/>
            </a:rPr>
            <a:t>What are the issues related to this problem?</a:t>
          </a:r>
        </a:p>
        <a:p>
          <a:pPr marL="228600" lvl="1" indent="-228600" algn="l" defTabSz="1066800">
            <a:lnSpc>
              <a:spcPct val="90000"/>
            </a:lnSpc>
            <a:spcBef>
              <a:spcPct val="0"/>
            </a:spcBef>
            <a:spcAft>
              <a:spcPct val="15000"/>
            </a:spcAft>
            <a:buChar char="••"/>
          </a:pPr>
          <a:r>
            <a:rPr lang="en-US" sz="2400" kern="1200">
              <a:latin typeface="Trebuchet MS" panose="020B0603020202020204"/>
            </a:rPr>
            <a:t>What is a desired outcome?</a:t>
          </a:r>
        </a:p>
      </dsp:txBody>
      <dsp:txXfrm>
        <a:off x="3827650" y="1638885"/>
        <a:ext cx="3354569" cy="3335174"/>
      </dsp:txXfrm>
    </dsp:sp>
    <dsp:sp modelId="{C5ADBAEE-7FCC-471D-9DAB-BBB4E781E691}">
      <dsp:nvSpPr>
        <dsp:cNvPr id="0" name=""/>
        <dsp:cNvSpPr/>
      </dsp:nvSpPr>
      <dsp:spPr>
        <a:xfrm>
          <a:off x="7651859" y="297057"/>
          <a:ext cx="3354569" cy="1341827"/>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lvl="0" algn="ctr" defTabSz="1200150" rtl="0">
            <a:lnSpc>
              <a:spcPct val="90000"/>
            </a:lnSpc>
            <a:spcBef>
              <a:spcPct val="0"/>
            </a:spcBef>
            <a:spcAft>
              <a:spcPct val="35000"/>
            </a:spcAft>
          </a:pPr>
          <a:r>
            <a:rPr lang="en-US" sz="2700" kern="1200">
              <a:latin typeface="Trebuchet MS" panose="020B0603020202020204"/>
            </a:rPr>
            <a:t>How Can the Problem Be Solved?</a:t>
          </a:r>
          <a:r>
            <a:rPr lang="en-US" sz="2700" kern="1200"/>
            <a:t> – Step </a:t>
          </a:r>
          <a:r>
            <a:rPr lang="en-US" sz="2700" kern="1200">
              <a:latin typeface="Trebuchet MS" panose="020B0603020202020204"/>
            </a:rPr>
            <a:t>3</a:t>
          </a:r>
          <a:endParaRPr lang="en-US" sz="2700" kern="1200"/>
        </a:p>
      </dsp:txBody>
      <dsp:txXfrm>
        <a:off x="7651859" y="297057"/>
        <a:ext cx="3354569" cy="1341827"/>
      </dsp:txXfrm>
    </dsp:sp>
    <dsp:sp modelId="{A8201827-2493-4C2A-8527-61F5A1D4BFBE}">
      <dsp:nvSpPr>
        <dsp:cNvPr id="0" name=""/>
        <dsp:cNvSpPr/>
      </dsp:nvSpPr>
      <dsp:spPr>
        <a:xfrm>
          <a:off x="7655300" y="1620108"/>
          <a:ext cx="3354569" cy="3335174"/>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rtl="0">
            <a:lnSpc>
              <a:spcPct val="90000"/>
            </a:lnSpc>
            <a:spcBef>
              <a:spcPct val="0"/>
            </a:spcBef>
            <a:spcAft>
              <a:spcPct val="15000"/>
            </a:spcAft>
            <a:buChar char="••"/>
          </a:pPr>
          <a:r>
            <a:rPr lang="en-US" sz="2000" kern="1200"/>
            <a:t>What are people willing to risk to solve the problem?</a:t>
          </a:r>
        </a:p>
        <a:p>
          <a:pPr marL="228600" lvl="1" indent="-228600" algn="l" defTabSz="889000" rtl="0">
            <a:lnSpc>
              <a:spcPct val="90000"/>
            </a:lnSpc>
            <a:spcBef>
              <a:spcPct val="0"/>
            </a:spcBef>
            <a:spcAft>
              <a:spcPct val="15000"/>
            </a:spcAft>
            <a:buChar char="••"/>
          </a:pPr>
          <a:r>
            <a:rPr lang="en-US" sz="2000" kern="1200"/>
            <a:t>Who has the power to provide relief on this problem?</a:t>
          </a:r>
        </a:p>
        <a:p>
          <a:pPr marL="228600" lvl="1" indent="-228600" algn="l" defTabSz="889000" rtl="0">
            <a:lnSpc>
              <a:spcPct val="90000"/>
            </a:lnSpc>
            <a:spcBef>
              <a:spcPct val="0"/>
            </a:spcBef>
            <a:spcAft>
              <a:spcPct val="15000"/>
            </a:spcAft>
            <a:buChar char="••"/>
          </a:pPr>
          <a:r>
            <a:rPr lang="en-US" sz="2000" kern="1200"/>
            <a:t>Once this problem is “solved” who will the story be about?</a:t>
          </a:r>
        </a:p>
      </dsp:txBody>
      <dsp:txXfrm>
        <a:off x="7655300" y="1620108"/>
        <a:ext cx="3354569" cy="33351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3308" y="163462"/>
          <a:ext cx="3225641" cy="951846"/>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US" sz="2600" kern="1200"/>
            <a:t>Choose Solution and Actions – Step 4</a:t>
          </a:r>
        </a:p>
      </dsp:txBody>
      <dsp:txXfrm>
        <a:off x="3308" y="163462"/>
        <a:ext cx="3225641" cy="951846"/>
      </dsp:txXfrm>
    </dsp:sp>
    <dsp:sp modelId="{E58FAADA-8EF0-4529-896C-553354D8693E}">
      <dsp:nvSpPr>
        <dsp:cNvPr id="0" name=""/>
        <dsp:cNvSpPr/>
      </dsp:nvSpPr>
      <dsp:spPr>
        <a:xfrm>
          <a:off x="3308" y="1115309"/>
          <a:ext cx="3225641" cy="3840598"/>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a:t>What do members need to lead on the solution?</a:t>
          </a:r>
        </a:p>
        <a:p>
          <a:pPr marL="228600" lvl="1" indent="-228600" algn="l" defTabSz="1155700">
            <a:lnSpc>
              <a:spcPct val="90000"/>
            </a:lnSpc>
            <a:spcBef>
              <a:spcPct val="0"/>
            </a:spcBef>
            <a:spcAft>
              <a:spcPct val="15000"/>
            </a:spcAft>
            <a:buChar char="••"/>
          </a:pPr>
          <a:r>
            <a:rPr lang="en-US" sz="2600" kern="1200"/>
            <a:t>What actions are people willing to take that apply pressure?</a:t>
          </a:r>
        </a:p>
      </dsp:txBody>
      <dsp:txXfrm>
        <a:off x="3308" y="1115309"/>
        <a:ext cx="3225641" cy="3840598"/>
      </dsp:txXfrm>
    </dsp:sp>
    <dsp:sp modelId="{9041C29D-0A17-490E-BAFC-FDA0E9793AC4}">
      <dsp:nvSpPr>
        <dsp:cNvPr id="0" name=""/>
        <dsp:cNvSpPr/>
      </dsp:nvSpPr>
      <dsp:spPr>
        <a:xfrm>
          <a:off x="3680539" y="163462"/>
          <a:ext cx="3225641" cy="951846"/>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US" sz="2600" kern="1200"/>
            <a:t>Implementation – Step 5</a:t>
          </a:r>
        </a:p>
      </dsp:txBody>
      <dsp:txXfrm>
        <a:off x="3680539" y="163462"/>
        <a:ext cx="3225641" cy="951846"/>
      </dsp:txXfrm>
    </dsp:sp>
    <dsp:sp modelId="{247C41FF-EB2A-406E-9A7C-B48C1DD11BEA}">
      <dsp:nvSpPr>
        <dsp:cNvPr id="0" name=""/>
        <dsp:cNvSpPr/>
      </dsp:nvSpPr>
      <dsp:spPr>
        <a:xfrm>
          <a:off x="3680539" y="1115309"/>
          <a:ext cx="3225641" cy="3840598"/>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a:t>What is the strategic plan for achieving a solution that engages as many people as possible?</a:t>
          </a:r>
        </a:p>
        <a:p>
          <a:pPr marL="228600" lvl="1" indent="-228600" algn="l" defTabSz="1155700">
            <a:lnSpc>
              <a:spcPct val="90000"/>
            </a:lnSpc>
            <a:spcBef>
              <a:spcPct val="0"/>
            </a:spcBef>
            <a:spcAft>
              <a:spcPct val="15000"/>
            </a:spcAft>
            <a:buChar char="••"/>
          </a:pPr>
          <a:r>
            <a:rPr lang="en-US" sz="2600" kern="1200"/>
            <a:t>Who does what?</a:t>
          </a:r>
        </a:p>
        <a:p>
          <a:pPr marL="228600" lvl="1" indent="-228600" algn="l" defTabSz="1155700">
            <a:lnSpc>
              <a:spcPct val="90000"/>
            </a:lnSpc>
            <a:spcBef>
              <a:spcPct val="0"/>
            </a:spcBef>
            <a:spcAft>
              <a:spcPct val="15000"/>
            </a:spcAft>
            <a:buChar char="••"/>
          </a:pPr>
          <a:r>
            <a:rPr lang="en-US" sz="2600" kern="1200"/>
            <a:t>When?</a:t>
          </a:r>
        </a:p>
        <a:p>
          <a:pPr marL="228600" lvl="1" indent="-228600" algn="l" defTabSz="1155700">
            <a:lnSpc>
              <a:spcPct val="90000"/>
            </a:lnSpc>
            <a:spcBef>
              <a:spcPct val="0"/>
            </a:spcBef>
            <a:spcAft>
              <a:spcPct val="15000"/>
            </a:spcAft>
            <a:buChar char="••"/>
          </a:pPr>
          <a:r>
            <a:rPr lang="en-US" sz="2600" kern="1200"/>
            <a:t>Where?</a:t>
          </a:r>
        </a:p>
      </dsp:txBody>
      <dsp:txXfrm>
        <a:off x="3680539" y="1115309"/>
        <a:ext cx="3225641" cy="3840598"/>
      </dsp:txXfrm>
    </dsp:sp>
    <dsp:sp modelId="{C5ADBAEE-7FCC-471D-9DAB-BBB4E781E691}">
      <dsp:nvSpPr>
        <dsp:cNvPr id="0" name=""/>
        <dsp:cNvSpPr/>
      </dsp:nvSpPr>
      <dsp:spPr>
        <a:xfrm>
          <a:off x="7357770" y="163462"/>
          <a:ext cx="3225641" cy="951846"/>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a:lnSpc>
              <a:spcPct val="90000"/>
            </a:lnSpc>
            <a:spcBef>
              <a:spcPct val="0"/>
            </a:spcBef>
            <a:spcAft>
              <a:spcPct val="35000"/>
            </a:spcAft>
          </a:pPr>
          <a:r>
            <a:rPr lang="en-US" sz="2600" kern="1200"/>
            <a:t>Evaluation – Step 6</a:t>
          </a:r>
        </a:p>
      </dsp:txBody>
      <dsp:txXfrm>
        <a:off x="7357770" y="163462"/>
        <a:ext cx="3225641" cy="951846"/>
      </dsp:txXfrm>
    </dsp:sp>
    <dsp:sp modelId="{A8201827-2493-4C2A-8527-61F5A1D4BFBE}">
      <dsp:nvSpPr>
        <dsp:cNvPr id="0" name=""/>
        <dsp:cNvSpPr/>
      </dsp:nvSpPr>
      <dsp:spPr>
        <a:xfrm>
          <a:off x="7357770" y="1115309"/>
          <a:ext cx="3225641" cy="3840598"/>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a:t>What happened?</a:t>
          </a:r>
        </a:p>
        <a:p>
          <a:pPr marL="228600" lvl="1" indent="-228600" algn="l" defTabSz="1155700">
            <a:lnSpc>
              <a:spcPct val="90000"/>
            </a:lnSpc>
            <a:spcBef>
              <a:spcPct val="0"/>
            </a:spcBef>
            <a:spcAft>
              <a:spcPct val="15000"/>
            </a:spcAft>
            <a:buChar char="••"/>
          </a:pPr>
          <a:r>
            <a:rPr lang="en-US" sz="2600" kern="1200"/>
            <a:t>Did it work?</a:t>
          </a:r>
        </a:p>
        <a:p>
          <a:pPr marL="228600" lvl="1" indent="-228600" algn="l" defTabSz="1155700">
            <a:lnSpc>
              <a:spcPct val="90000"/>
            </a:lnSpc>
            <a:spcBef>
              <a:spcPct val="0"/>
            </a:spcBef>
            <a:spcAft>
              <a:spcPct val="15000"/>
            </a:spcAft>
            <a:buChar char="••"/>
          </a:pPr>
          <a:r>
            <a:rPr lang="en-US" sz="2600" kern="1200"/>
            <a:t>Feedback? </a:t>
          </a:r>
        </a:p>
        <a:p>
          <a:pPr marL="228600" lvl="1" indent="-228600" algn="l" defTabSz="1155700">
            <a:lnSpc>
              <a:spcPct val="90000"/>
            </a:lnSpc>
            <a:spcBef>
              <a:spcPct val="0"/>
            </a:spcBef>
            <a:spcAft>
              <a:spcPct val="15000"/>
            </a:spcAft>
            <a:buChar char="••"/>
          </a:pPr>
          <a:r>
            <a:rPr lang="en-US" sz="2600" kern="1200"/>
            <a:t>Impact on the future?</a:t>
          </a:r>
        </a:p>
        <a:p>
          <a:pPr marL="228600" lvl="1" indent="-228600" algn="l" defTabSz="1155700">
            <a:lnSpc>
              <a:spcPct val="90000"/>
            </a:lnSpc>
            <a:spcBef>
              <a:spcPct val="0"/>
            </a:spcBef>
            <a:spcAft>
              <a:spcPct val="15000"/>
            </a:spcAft>
            <a:buChar char="••"/>
          </a:pPr>
          <a:r>
            <a:rPr lang="en-US" sz="2600" kern="1200"/>
            <a:t>Who is the story about? </a:t>
          </a:r>
        </a:p>
      </dsp:txBody>
      <dsp:txXfrm>
        <a:off x="7357770" y="1115309"/>
        <a:ext cx="3225641" cy="3840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F67CB9-CC29-45C3-8D9D-314A4048247A}">
      <dsp:nvSpPr>
        <dsp:cNvPr id="0" name=""/>
        <dsp:cNvSpPr/>
      </dsp:nvSpPr>
      <dsp:spPr>
        <a:xfrm>
          <a:off x="8840" y="1426636"/>
          <a:ext cx="2642294" cy="1585376"/>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a:latin typeface="Calibri Light" panose="020F0302020204030204"/>
            </a:rPr>
            <a:t>Advocacy</a:t>
          </a:r>
          <a:endParaRPr lang="en-US" sz="4100" kern="1200"/>
        </a:p>
      </dsp:txBody>
      <dsp:txXfrm>
        <a:off x="55274" y="1473070"/>
        <a:ext cx="2549426" cy="1492508"/>
      </dsp:txXfrm>
    </dsp:sp>
    <dsp:sp modelId="{B1552F9C-E05C-4973-AD55-2FA03D146016}">
      <dsp:nvSpPr>
        <dsp:cNvPr id="0" name=""/>
        <dsp:cNvSpPr/>
      </dsp:nvSpPr>
      <dsp:spPr>
        <a:xfrm>
          <a:off x="2915364" y="1891680"/>
          <a:ext cx="560166" cy="65528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dsp:txBody>
      <dsp:txXfrm>
        <a:off x="2915364" y="2022738"/>
        <a:ext cx="392116" cy="393173"/>
      </dsp:txXfrm>
    </dsp:sp>
    <dsp:sp modelId="{CCA7083D-6AEF-439B-B530-FB496BEB7D76}">
      <dsp:nvSpPr>
        <dsp:cNvPr id="0" name=""/>
        <dsp:cNvSpPr/>
      </dsp:nvSpPr>
      <dsp:spPr>
        <a:xfrm>
          <a:off x="3708052" y="1426636"/>
          <a:ext cx="2642294" cy="1585376"/>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a:latin typeface="Calibri Light" panose="020F0302020204030204"/>
            </a:rPr>
            <a:t>Mobilizing</a:t>
          </a:r>
          <a:endParaRPr lang="en-US" sz="4100" kern="1200"/>
        </a:p>
      </dsp:txBody>
      <dsp:txXfrm>
        <a:off x="3754486" y="1473070"/>
        <a:ext cx="2549426" cy="1492508"/>
      </dsp:txXfrm>
    </dsp:sp>
    <dsp:sp modelId="{094177D6-F3BC-42D5-A963-89D138777D33}">
      <dsp:nvSpPr>
        <dsp:cNvPr id="0" name=""/>
        <dsp:cNvSpPr/>
      </dsp:nvSpPr>
      <dsp:spPr>
        <a:xfrm>
          <a:off x="6614576" y="1891680"/>
          <a:ext cx="560166" cy="65528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dsp:txBody>
      <dsp:txXfrm>
        <a:off x="6614576" y="2022738"/>
        <a:ext cx="392116" cy="393173"/>
      </dsp:txXfrm>
    </dsp:sp>
    <dsp:sp modelId="{5B59B823-97FF-4216-800A-7200AB0669C3}">
      <dsp:nvSpPr>
        <dsp:cNvPr id="0" name=""/>
        <dsp:cNvSpPr/>
      </dsp:nvSpPr>
      <dsp:spPr>
        <a:xfrm>
          <a:off x="7407265" y="1426636"/>
          <a:ext cx="2642294" cy="1585376"/>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r>
            <a:rPr lang="en-US" sz="4100" kern="1200">
              <a:latin typeface="Calibri Light" panose="020F0302020204030204"/>
            </a:rPr>
            <a:t>Organizing</a:t>
          </a:r>
          <a:endParaRPr lang="en-US" sz="4100" kern="1200"/>
        </a:p>
      </dsp:txBody>
      <dsp:txXfrm>
        <a:off x="7453699" y="1473070"/>
        <a:ext cx="2549426" cy="14925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4FB7E3-7519-4C79-9F57-A47E8AE59164}">
      <dsp:nvSpPr>
        <dsp:cNvPr id="0" name=""/>
        <dsp:cNvSpPr/>
      </dsp:nvSpPr>
      <dsp:spPr>
        <a:xfrm>
          <a:off x="0"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2F622-234E-4006-A5CC-F9EE4F151BCC}">
      <dsp:nvSpPr>
        <dsp:cNvPr id="0" name=""/>
        <dsp:cNvSpPr/>
      </dsp:nvSpPr>
      <dsp:spPr>
        <a:xfrm>
          <a:off x="31432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a:latin typeface="Calibri Light" panose="020F0302020204030204"/>
            </a:rPr>
            <a:t>Which theory did you choose?</a:t>
          </a:r>
          <a:endParaRPr lang="en-US" sz="3200" kern="1200"/>
        </a:p>
      </dsp:txBody>
      <dsp:txXfrm>
        <a:off x="366939" y="1196774"/>
        <a:ext cx="2723696" cy="1691139"/>
      </dsp:txXfrm>
    </dsp:sp>
    <dsp:sp modelId="{272D0546-A8B7-467E-851C-6E7DEE81D0E6}">
      <dsp:nvSpPr>
        <dsp:cNvPr id="0" name=""/>
        <dsp:cNvSpPr/>
      </dsp:nvSpPr>
      <dsp:spPr>
        <a:xfrm>
          <a:off x="3457574"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CB4D8F-C19B-4D6E-9949-13B1C27C65C9}">
      <dsp:nvSpPr>
        <dsp:cNvPr id="0" name=""/>
        <dsp:cNvSpPr/>
      </dsp:nvSpPr>
      <dsp:spPr>
        <a:xfrm>
          <a:off x="3771899"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a:t>What </a:t>
          </a:r>
          <a:r>
            <a:rPr lang="en-US" sz="3200" kern="1200">
              <a:latin typeface="Calibri Light" panose="020F0302020204030204"/>
            </a:rPr>
            <a:t>does this tell you about advocacy</a:t>
          </a:r>
          <a:r>
            <a:rPr lang="en-US" sz="3200" kern="1200"/>
            <a:t>?</a:t>
          </a:r>
        </a:p>
      </dsp:txBody>
      <dsp:txXfrm>
        <a:off x="3824513" y="1196774"/>
        <a:ext cx="2723696" cy="1691139"/>
      </dsp:txXfrm>
    </dsp:sp>
    <dsp:sp modelId="{E2212B80-8F40-4910-9F64-AC5E8F642442}">
      <dsp:nvSpPr>
        <dsp:cNvPr id="0" name=""/>
        <dsp:cNvSpPr/>
      </dsp:nvSpPr>
      <dsp:spPr>
        <a:xfrm>
          <a:off x="6915149"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C2A45-032D-47F3-AE8E-19F91EF3135B}">
      <dsp:nvSpPr>
        <dsp:cNvPr id="0" name=""/>
        <dsp:cNvSpPr/>
      </dsp:nvSpPr>
      <dsp:spPr>
        <a:xfrm>
          <a:off x="722947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a:t>What are you wondering about?</a:t>
          </a:r>
          <a:r>
            <a:rPr lang="en-US" sz="3200" kern="1200">
              <a:latin typeface="Calibri Light" panose="020F0302020204030204"/>
            </a:rPr>
            <a:t> </a:t>
          </a:r>
          <a:endParaRPr lang="en-US" sz="3200" kern="1200"/>
        </a:p>
      </dsp:txBody>
      <dsp:txXfrm>
        <a:off x="7282089" y="1196774"/>
        <a:ext cx="2723696" cy="16911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56B287-6DCF-4FDC-BD41-040BD0D3A2F3}">
      <dsp:nvSpPr>
        <dsp:cNvPr id="0" name=""/>
        <dsp:cNvSpPr/>
      </dsp:nvSpPr>
      <dsp:spPr>
        <a:xfrm>
          <a:off x="0" y="72480"/>
          <a:ext cx="10444480" cy="171288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A Union is a group of people affiliated around a common purpose.  They are committed to collectively sharing their resources and taking collective risks to achieve the demands they make.  Collectively, they believe that they deserve better than their current status.</a:t>
          </a:r>
        </a:p>
      </dsp:txBody>
      <dsp:txXfrm>
        <a:off x="83616" y="156096"/>
        <a:ext cx="10277248" cy="1545648"/>
      </dsp:txXfrm>
    </dsp:sp>
    <dsp:sp modelId="{5F696DAB-05FF-452B-8357-5D73B597FE24}">
      <dsp:nvSpPr>
        <dsp:cNvPr id="0" name=""/>
        <dsp:cNvSpPr/>
      </dsp:nvSpPr>
      <dsp:spPr>
        <a:xfrm>
          <a:off x="0" y="1854480"/>
          <a:ext cx="10444480" cy="171288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A strong Union has a structure of people who are in relationship and in communication about workplace dreams, problems, issues, and possible solutions.</a:t>
          </a:r>
        </a:p>
      </dsp:txBody>
      <dsp:txXfrm>
        <a:off x="83616" y="1938096"/>
        <a:ext cx="10277248" cy="1545648"/>
      </dsp:txXfrm>
    </dsp:sp>
    <dsp:sp modelId="{AFF47933-7688-4C81-AC3B-0013F26030E1}">
      <dsp:nvSpPr>
        <dsp:cNvPr id="0" name=""/>
        <dsp:cNvSpPr/>
      </dsp:nvSpPr>
      <dsp:spPr>
        <a:xfrm>
          <a:off x="0" y="3636480"/>
          <a:ext cx="10444480" cy="171288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a:t>Your primary staff union role is to build this.  </a:t>
          </a:r>
        </a:p>
      </dsp:txBody>
      <dsp:txXfrm>
        <a:off x="83616" y="3720096"/>
        <a:ext cx="10277248" cy="15456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B4057-FA74-4DB2-A14F-FD7943CC5E54}">
      <dsp:nvSpPr>
        <dsp:cNvPr id="0" name=""/>
        <dsp:cNvSpPr/>
      </dsp:nvSpPr>
      <dsp:spPr>
        <a:xfrm>
          <a:off x="616949" y="340539"/>
          <a:ext cx="1818562" cy="18185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23E4D8-0C08-4BD4-9986-B69364A1FB34}">
      <dsp:nvSpPr>
        <dsp:cNvPr id="0" name=""/>
        <dsp:cNvSpPr/>
      </dsp:nvSpPr>
      <dsp:spPr>
        <a:xfrm>
          <a:off x="1004512" y="72810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2C8E905-9D82-4E8E-816D-7087461C5F07}">
      <dsp:nvSpPr>
        <dsp:cNvPr id="0" name=""/>
        <dsp:cNvSpPr/>
      </dsp:nvSpPr>
      <dsp:spPr>
        <a:xfrm>
          <a:off x="35606"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r>
            <a:rPr lang="en-US" sz="4000" kern="1200"/>
            <a:t>Agree</a:t>
          </a:r>
        </a:p>
      </dsp:txBody>
      <dsp:txXfrm>
        <a:off x="35606" y="2725540"/>
        <a:ext cx="2981250" cy="720000"/>
      </dsp:txXfrm>
    </dsp:sp>
    <dsp:sp modelId="{9C520B78-DA07-4798-846E-A9C680EA2A3C}">
      <dsp:nvSpPr>
        <dsp:cNvPr id="0" name=""/>
        <dsp:cNvSpPr/>
      </dsp:nvSpPr>
      <dsp:spPr>
        <a:xfrm>
          <a:off x="4119918" y="340539"/>
          <a:ext cx="1818562" cy="18185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B90B3E-62B8-4AED-8677-274CEEEF3674}">
      <dsp:nvSpPr>
        <dsp:cNvPr id="0" name=""/>
        <dsp:cNvSpPr/>
      </dsp:nvSpPr>
      <dsp:spPr>
        <a:xfrm>
          <a:off x="4507481" y="72810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DE9FFA-A348-4BDC-AC5F-22D23D42C2BA}">
      <dsp:nvSpPr>
        <dsp:cNvPr id="0" name=""/>
        <dsp:cNvSpPr/>
      </dsp:nvSpPr>
      <dsp:spPr>
        <a:xfrm>
          <a:off x="3538574"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r>
            <a:rPr lang="en-US" sz="4000" kern="1200"/>
            <a:t>Argue</a:t>
          </a:r>
        </a:p>
      </dsp:txBody>
      <dsp:txXfrm>
        <a:off x="3538574" y="2725540"/>
        <a:ext cx="2981250" cy="720000"/>
      </dsp:txXfrm>
    </dsp:sp>
    <dsp:sp modelId="{E5214E96-0389-4B0A-8A58-C4F13AEFB00D}">
      <dsp:nvSpPr>
        <dsp:cNvPr id="0" name=""/>
        <dsp:cNvSpPr/>
      </dsp:nvSpPr>
      <dsp:spPr>
        <a:xfrm>
          <a:off x="7622887" y="340539"/>
          <a:ext cx="1818562" cy="18185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8A1D9E-6D56-40FF-9F5F-964741758E5C}">
      <dsp:nvSpPr>
        <dsp:cNvPr id="0" name=""/>
        <dsp:cNvSpPr/>
      </dsp:nvSpPr>
      <dsp:spPr>
        <a:xfrm>
          <a:off x="8010450" y="72810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F750FAB-0550-4221-9752-D340FCF5A2B2}">
      <dsp:nvSpPr>
        <dsp:cNvPr id="0" name=""/>
        <dsp:cNvSpPr/>
      </dsp:nvSpPr>
      <dsp:spPr>
        <a:xfrm>
          <a:off x="7041543" y="272554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r>
            <a:rPr lang="en-US" sz="4000" kern="1200"/>
            <a:t>Aspire </a:t>
          </a:r>
        </a:p>
      </dsp:txBody>
      <dsp:txXfrm>
        <a:off x="7041543" y="2725540"/>
        <a:ext cx="298125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AC1119-2588-4404-A762-A40545C5FE0E}">
      <dsp:nvSpPr>
        <dsp:cNvPr id="0" name=""/>
        <dsp:cNvSpPr/>
      </dsp:nvSpPr>
      <dsp:spPr>
        <a:xfrm>
          <a:off x="0" y="28032"/>
          <a:ext cx="10532350" cy="14976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211328" rIns="369824" bIns="211328" numCol="1" spcCol="1270" anchor="ctr" anchorCtr="0">
          <a:noAutofit/>
        </a:bodyPr>
        <a:lstStyle/>
        <a:p>
          <a:pPr lvl="0" algn="ctr" defTabSz="2311400" rtl="0">
            <a:lnSpc>
              <a:spcPct val="90000"/>
            </a:lnSpc>
            <a:spcBef>
              <a:spcPct val="0"/>
            </a:spcBef>
            <a:spcAft>
              <a:spcPct val="35000"/>
            </a:spcAft>
          </a:pPr>
          <a:r>
            <a:rPr lang="en-US" sz="5200" b="0" i="0" u="none" strike="noStrike" kern="1200" cap="none" baseline="0" noProof="0">
              <a:solidFill>
                <a:srgbClr val="010000"/>
              </a:solidFill>
              <a:latin typeface="Trebuchet MS"/>
            </a:rPr>
            <a:t>What Is the Problem – Step 1</a:t>
          </a:r>
        </a:p>
      </dsp:txBody>
      <dsp:txXfrm>
        <a:off x="0" y="28032"/>
        <a:ext cx="10532350" cy="1497600"/>
      </dsp:txXfrm>
    </dsp:sp>
    <dsp:sp modelId="{E58FAADA-8EF0-4529-896C-553354D8693E}">
      <dsp:nvSpPr>
        <dsp:cNvPr id="0" name=""/>
        <dsp:cNvSpPr/>
      </dsp:nvSpPr>
      <dsp:spPr>
        <a:xfrm>
          <a:off x="0" y="1525632"/>
          <a:ext cx="10532350" cy="228384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rtl="0">
            <a:lnSpc>
              <a:spcPct val="90000"/>
            </a:lnSpc>
            <a:spcBef>
              <a:spcPct val="0"/>
            </a:spcBef>
            <a:spcAft>
              <a:spcPct val="15000"/>
            </a:spcAft>
            <a:buChar char="••"/>
          </a:pPr>
          <a:r>
            <a:rPr lang="en-US" sz="3600" kern="1200">
              <a:latin typeface="Trebuchet MS" panose="020B0603020202020204"/>
            </a:rPr>
            <a:t>What does the building rep say about this?</a:t>
          </a:r>
          <a:endParaRPr lang="en-US" sz="3600" kern="1200"/>
        </a:p>
        <a:p>
          <a:pPr marL="285750" lvl="1" indent="-285750" algn="l" defTabSz="1600200" rtl="0">
            <a:lnSpc>
              <a:spcPct val="90000"/>
            </a:lnSpc>
            <a:spcBef>
              <a:spcPct val="0"/>
            </a:spcBef>
            <a:spcAft>
              <a:spcPct val="15000"/>
            </a:spcAft>
            <a:buChar char="••"/>
          </a:pPr>
          <a:r>
            <a:rPr lang="en-US" sz="3600" kern="1200">
              <a:latin typeface="Trebuchet MS" panose="020B0603020202020204"/>
            </a:rPr>
            <a:t>What are other people saying about this?</a:t>
          </a:r>
        </a:p>
        <a:p>
          <a:pPr marL="285750" lvl="1" indent="-285750" algn="l" defTabSz="1600200" rtl="0">
            <a:lnSpc>
              <a:spcPct val="90000"/>
            </a:lnSpc>
            <a:spcBef>
              <a:spcPct val="0"/>
            </a:spcBef>
            <a:spcAft>
              <a:spcPct val="15000"/>
            </a:spcAft>
            <a:buChar char="••"/>
          </a:pPr>
          <a:r>
            <a:rPr lang="en-US" sz="3600" kern="1200">
              <a:latin typeface="Trebuchet MS" panose="020B0603020202020204"/>
            </a:rPr>
            <a:t>How can we get more people involved?</a:t>
          </a:r>
        </a:p>
      </dsp:txBody>
      <dsp:txXfrm>
        <a:off x="0" y="1525632"/>
        <a:ext cx="10532350" cy="22838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C84F3-0C82-496B-9C86-C1FC68DEC7F6}">
      <dsp:nvSpPr>
        <dsp:cNvPr id="0" name=""/>
        <dsp:cNvSpPr/>
      </dsp:nvSpPr>
      <dsp:spPr>
        <a:xfrm>
          <a:off x="0" y="1613353"/>
          <a:ext cx="6910387" cy="8820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C0E1C4-BC24-493B-AEA1-C4D197D4880D}">
      <dsp:nvSpPr>
        <dsp:cNvPr id="0" name=""/>
        <dsp:cNvSpPr/>
      </dsp:nvSpPr>
      <dsp:spPr>
        <a:xfrm>
          <a:off x="345519" y="84713"/>
          <a:ext cx="6452532" cy="204524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37" tIns="0" rIns="182837" bIns="0" numCol="1" spcCol="1270" anchor="ctr" anchorCtr="0">
          <a:noAutofit/>
        </a:bodyPr>
        <a:lstStyle/>
        <a:p>
          <a:pPr lvl="0" algn="ctr" defTabSz="1555750">
            <a:lnSpc>
              <a:spcPct val="90000"/>
            </a:lnSpc>
            <a:spcBef>
              <a:spcPct val="0"/>
            </a:spcBef>
            <a:spcAft>
              <a:spcPct val="35000"/>
            </a:spcAft>
          </a:pPr>
          <a:r>
            <a:rPr lang="en-US" sz="3500" kern="1200"/>
            <a:t>Individual Grievances</a:t>
          </a:r>
        </a:p>
      </dsp:txBody>
      <dsp:txXfrm>
        <a:off x="445359" y="184553"/>
        <a:ext cx="6252852" cy="1845560"/>
      </dsp:txXfrm>
    </dsp:sp>
    <dsp:sp modelId="{9562FEF5-0BD3-4FCA-A477-AEA9A7D41BE4}">
      <dsp:nvSpPr>
        <dsp:cNvPr id="0" name=""/>
        <dsp:cNvSpPr/>
      </dsp:nvSpPr>
      <dsp:spPr>
        <a:xfrm>
          <a:off x="0" y="4084711"/>
          <a:ext cx="6910387" cy="882000"/>
        </a:xfrm>
        <a:prstGeom prst="rect">
          <a:avLst/>
        </a:prstGeom>
        <a:solidFill>
          <a:schemeClr val="lt1">
            <a:alpha val="90000"/>
            <a:hueOff val="0"/>
            <a:satOff val="0"/>
            <a:lumOff val="0"/>
            <a:alphaOff val="0"/>
          </a:schemeClr>
        </a:solidFill>
        <a:ln w="15875" cap="flat" cmpd="sng" algn="ctr">
          <a:solidFill>
            <a:schemeClr val="accent2">
              <a:hueOff val="-1331824"/>
              <a:satOff val="-586"/>
              <a:lumOff val="1569"/>
              <a:alphaOff val="0"/>
            </a:schemeClr>
          </a:solidFill>
          <a:prstDash val="solid"/>
        </a:ln>
        <a:effectLst/>
      </dsp:spPr>
      <dsp:style>
        <a:lnRef idx="2">
          <a:scrgbClr r="0" g="0" b="0"/>
        </a:lnRef>
        <a:fillRef idx="1">
          <a:scrgbClr r="0" g="0" b="0"/>
        </a:fillRef>
        <a:effectRef idx="0">
          <a:scrgbClr r="0" g="0" b="0"/>
        </a:effectRef>
        <a:fontRef idx="minor"/>
      </dsp:style>
    </dsp:sp>
    <dsp:sp modelId="{77D7F8F2-D6D7-445D-932B-691EDB24B408}">
      <dsp:nvSpPr>
        <dsp:cNvPr id="0" name=""/>
        <dsp:cNvSpPr/>
      </dsp:nvSpPr>
      <dsp:spPr>
        <a:xfrm>
          <a:off x="345519" y="2684353"/>
          <a:ext cx="6509950" cy="1916957"/>
        </a:xfrm>
        <a:prstGeom prst="roundRect">
          <a:avLst/>
        </a:prstGeom>
        <a:solidFill>
          <a:schemeClr val="accent2">
            <a:hueOff val="-1331824"/>
            <a:satOff val="-586"/>
            <a:lumOff val="1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37" tIns="0" rIns="182837" bIns="0" numCol="1" spcCol="1270" anchor="ctr" anchorCtr="0">
          <a:noAutofit/>
        </a:bodyPr>
        <a:lstStyle/>
        <a:p>
          <a:pPr lvl="0" algn="ctr" defTabSz="1555750">
            <a:lnSpc>
              <a:spcPct val="90000"/>
            </a:lnSpc>
            <a:spcBef>
              <a:spcPct val="0"/>
            </a:spcBef>
            <a:spcAft>
              <a:spcPct val="35000"/>
            </a:spcAft>
          </a:pPr>
          <a:r>
            <a:rPr lang="en-US" sz="3500" kern="1200"/>
            <a:t>Collectivized Grievances</a:t>
          </a:r>
        </a:p>
      </dsp:txBody>
      <dsp:txXfrm>
        <a:off x="439097" y="2777931"/>
        <a:ext cx="6322794" cy="172980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1C29D-0A17-490E-BAFC-FDA0E9793AC4}">
      <dsp:nvSpPr>
        <dsp:cNvPr id="0" name=""/>
        <dsp:cNvSpPr/>
      </dsp:nvSpPr>
      <dsp:spPr>
        <a:xfrm>
          <a:off x="0" y="28032"/>
          <a:ext cx="10532350" cy="14976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9824" tIns="211328" rIns="369824" bIns="211328" numCol="1" spcCol="1270" anchor="ctr" anchorCtr="0">
          <a:noAutofit/>
        </a:bodyPr>
        <a:lstStyle/>
        <a:p>
          <a:pPr lvl="0" algn="ctr" defTabSz="2311400" rtl="0">
            <a:lnSpc>
              <a:spcPct val="90000"/>
            </a:lnSpc>
            <a:spcBef>
              <a:spcPct val="0"/>
            </a:spcBef>
            <a:spcAft>
              <a:spcPct val="35000"/>
            </a:spcAft>
          </a:pPr>
          <a:r>
            <a:rPr lang="en-US" sz="5200" kern="1200">
              <a:latin typeface="Trebuchet MS" panose="020B0603020202020204"/>
            </a:rPr>
            <a:t>Why Is It a Problem?</a:t>
          </a:r>
          <a:r>
            <a:rPr lang="en-US" sz="5200" kern="1200"/>
            <a:t> – Step </a:t>
          </a:r>
          <a:r>
            <a:rPr lang="en-US" sz="5200" kern="1200">
              <a:latin typeface="Trebuchet MS" panose="020B0603020202020204"/>
            </a:rPr>
            <a:t>2</a:t>
          </a:r>
          <a:endParaRPr lang="en-US" sz="5200" kern="1200"/>
        </a:p>
      </dsp:txBody>
      <dsp:txXfrm>
        <a:off x="0" y="28032"/>
        <a:ext cx="10532350" cy="1497600"/>
      </dsp:txXfrm>
    </dsp:sp>
    <dsp:sp modelId="{247C41FF-EB2A-406E-9A7C-B48C1DD11BEA}">
      <dsp:nvSpPr>
        <dsp:cNvPr id="0" name=""/>
        <dsp:cNvSpPr/>
      </dsp:nvSpPr>
      <dsp:spPr>
        <a:xfrm>
          <a:off x="0" y="1430875"/>
          <a:ext cx="10532350" cy="228384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rtl="0">
            <a:lnSpc>
              <a:spcPct val="90000"/>
            </a:lnSpc>
            <a:spcBef>
              <a:spcPct val="0"/>
            </a:spcBef>
            <a:spcAft>
              <a:spcPct val="15000"/>
            </a:spcAft>
            <a:buChar char="••"/>
          </a:pPr>
          <a:r>
            <a:rPr lang="en-US" sz="3600" kern="1200">
              <a:latin typeface="Trebuchet MS" panose="020B0603020202020204"/>
            </a:rPr>
            <a:t>Is this a symptom of a larger problem? </a:t>
          </a:r>
        </a:p>
        <a:p>
          <a:pPr marL="285750" lvl="1" indent="-285750" algn="l" defTabSz="1600200">
            <a:lnSpc>
              <a:spcPct val="90000"/>
            </a:lnSpc>
            <a:spcBef>
              <a:spcPct val="0"/>
            </a:spcBef>
            <a:spcAft>
              <a:spcPct val="15000"/>
            </a:spcAft>
            <a:buChar char="••"/>
          </a:pPr>
          <a:r>
            <a:rPr lang="en-US" sz="3600" kern="1200">
              <a:latin typeface="Trebuchet MS" panose="020B0603020202020204"/>
            </a:rPr>
            <a:t>What are the issues related to this problem?</a:t>
          </a:r>
        </a:p>
        <a:p>
          <a:pPr marL="285750" lvl="1" indent="-285750" algn="l" defTabSz="1600200">
            <a:lnSpc>
              <a:spcPct val="90000"/>
            </a:lnSpc>
            <a:spcBef>
              <a:spcPct val="0"/>
            </a:spcBef>
            <a:spcAft>
              <a:spcPct val="15000"/>
            </a:spcAft>
            <a:buChar char="••"/>
          </a:pPr>
          <a:r>
            <a:rPr lang="en-US" sz="3600" kern="1200">
              <a:latin typeface="Trebuchet MS" panose="020B0603020202020204"/>
            </a:rPr>
            <a:t>What is a desired outcome? </a:t>
          </a:r>
        </a:p>
      </dsp:txBody>
      <dsp:txXfrm>
        <a:off x="0" y="1430875"/>
        <a:ext cx="10532350" cy="22838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73697E-F444-4C5D-8979-E9B31D31D14B}" type="datetimeFigureOut">
              <a:rPr lang="en-US" smtClean="0"/>
              <a:t>12/7/2022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9304CD-B586-4D92-95DF-4D6850CAF7A7}" type="slidenum">
              <a:rPr lang="en-US" smtClean="0"/>
              <a:t>‹#›</a:t>
            </a:fld>
            <a:endParaRPr lang="en-US"/>
          </a:p>
        </p:txBody>
      </p:sp>
    </p:spTree>
    <p:extLst>
      <p:ext uri="{BB962C8B-B14F-4D97-AF65-F5344CB8AC3E}">
        <p14:creationId xmlns:p14="http://schemas.microsoft.com/office/powerpoint/2010/main" val="1649803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885731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3</a:t>
            </a:fld>
            <a:endParaRPr lang="en-US"/>
          </a:p>
        </p:txBody>
      </p:sp>
    </p:spTree>
    <p:extLst>
      <p:ext uri="{BB962C8B-B14F-4D97-AF65-F5344CB8AC3E}">
        <p14:creationId xmlns:p14="http://schemas.microsoft.com/office/powerpoint/2010/main" val="3673115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4</a:t>
            </a:fld>
            <a:endParaRPr lang="en-US"/>
          </a:p>
        </p:txBody>
      </p:sp>
    </p:spTree>
    <p:extLst>
      <p:ext uri="{BB962C8B-B14F-4D97-AF65-F5344CB8AC3E}">
        <p14:creationId xmlns:p14="http://schemas.microsoft.com/office/powerpoint/2010/main" val="2151636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2978355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a:p>
            <a:r>
              <a:rPr lang="en-US" sz="1200" kern="1200">
                <a:solidFill>
                  <a:schemeClr val="tx1"/>
                </a:solidFill>
                <a:effectLst/>
                <a:latin typeface="+mn-lt"/>
                <a:ea typeface="+mn-ea"/>
                <a:cs typeface="+mn-cs"/>
              </a:rPr>
              <a:t>Community Agreements for Our Time</a:t>
            </a:r>
            <a:endParaRPr lang="en-US">
              <a:cs typeface="Calibri" panose="020F0502020204030204"/>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8288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7</a:t>
            </a:fld>
            <a:endParaRPr lang="en-US"/>
          </a:p>
        </p:txBody>
      </p:sp>
    </p:spTree>
    <p:extLst>
      <p:ext uri="{BB962C8B-B14F-4D97-AF65-F5344CB8AC3E}">
        <p14:creationId xmlns:p14="http://schemas.microsoft.com/office/powerpoint/2010/main" val="3418239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8</a:t>
            </a:fld>
            <a:endParaRPr lang="en-US"/>
          </a:p>
        </p:txBody>
      </p:sp>
    </p:spTree>
    <p:extLst>
      <p:ext uri="{BB962C8B-B14F-4D97-AF65-F5344CB8AC3E}">
        <p14:creationId xmlns:p14="http://schemas.microsoft.com/office/powerpoint/2010/main" val="879888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9</a:t>
            </a:fld>
            <a:endParaRPr lang="en-US"/>
          </a:p>
        </p:txBody>
      </p:sp>
    </p:spTree>
    <p:extLst>
      <p:ext uri="{BB962C8B-B14F-4D97-AF65-F5344CB8AC3E}">
        <p14:creationId xmlns:p14="http://schemas.microsoft.com/office/powerpoint/2010/main" val="4249249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10</a:t>
            </a:fld>
            <a:endParaRPr lang="en-US"/>
          </a:p>
        </p:txBody>
      </p:sp>
    </p:spTree>
    <p:extLst>
      <p:ext uri="{BB962C8B-B14F-4D97-AF65-F5344CB8AC3E}">
        <p14:creationId xmlns:p14="http://schemas.microsoft.com/office/powerpoint/2010/main" val="3385258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11</a:t>
            </a:fld>
            <a:endParaRPr lang="en-US"/>
          </a:p>
        </p:txBody>
      </p:sp>
    </p:spTree>
    <p:extLst>
      <p:ext uri="{BB962C8B-B14F-4D97-AF65-F5344CB8AC3E}">
        <p14:creationId xmlns:p14="http://schemas.microsoft.com/office/powerpoint/2010/main" val="2235375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12</a:t>
            </a:fld>
            <a:endParaRPr lang="en-US"/>
          </a:p>
        </p:txBody>
      </p:sp>
    </p:spTree>
    <p:extLst>
      <p:ext uri="{BB962C8B-B14F-4D97-AF65-F5344CB8AC3E}">
        <p14:creationId xmlns:p14="http://schemas.microsoft.com/office/powerpoint/2010/main" val="3120190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2047739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Toney</a:t>
            </a:r>
          </a:p>
        </p:txBody>
      </p:sp>
      <p:sp>
        <p:nvSpPr>
          <p:cNvPr id="4" name="Slide Number Placeholder 3"/>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1229101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Toney</a:t>
            </a:r>
          </a:p>
        </p:txBody>
      </p:sp>
      <p:sp>
        <p:nvSpPr>
          <p:cNvPr id="4" name="Slide Number Placeholder 3"/>
          <p:cNvSpPr>
            <a:spLocks noGrp="1"/>
          </p:cNvSpPr>
          <p:nvPr>
            <p:ph type="sldNum" sz="quarter" idx="5"/>
          </p:nvPr>
        </p:nvSpPr>
        <p:spPr/>
        <p:txBody>
          <a:bodyPr/>
          <a:lstStyle/>
          <a:p>
            <a:fld id="{599A6B18-3A16-4671-A051-A19FA1E27CDA}" type="slidenum">
              <a:rPr lang="en-US" smtClean="0"/>
              <a:t>16</a:t>
            </a:fld>
            <a:endParaRPr lang="en-US"/>
          </a:p>
        </p:txBody>
      </p:sp>
    </p:spTree>
    <p:extLst>
      <p:ext uri="{BB962C8B-B14F-4D97-AF65-F5344CB8AC3E}">
        <p14:creationId xmlns:p14="http://schemas.microsoft.com/office/powerpoint/2010/main" val="3687726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Toney</a:t>
            </a:r>
          </a:p>
        </p:txBody>
      </p:sp>
      <p:sp>
        <p:nvSpPr>
          <p:cNvPr id="4" name="Slide Number Placeholder 3"/>
          <p:cNvSpPr>
            <a:spLocks noGrp="1"/>
          </p:cNvSpPr>
          <p:nvPr>
            <p:ph type="sldNum" sz="quarter" idx="5"/>
          </p:nvPr>
        </p:nvSpPr>
        <p:spPr/>
        <p:txBody>
          <a:bodyPr/>
          <a:lstStyle/>
          <a:p>
            <a:fld id="{599A6B18-3A16-4671-A051-A19FA1E27CDA}" type="slidenum">
              <a:rPr lang="en-US" smtClean="0"/>
              <a:t>17</a:t>
            </a:fld>
            <a:endParaRPr lang="en-US"/>
          </a:p>
        </p:txBody>
      </p:sp>
    </p:spTree>
    <p:extLst>
      <p:ext uri="{BB962C8B-B14F-4D97-AF65-F5344CB8AC3E}">
        <p14:creationId xmlns:p14="http://schemas.microsoft.com/office/powerpoint/2010/main" val="1630706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18</a:t>
            </a:fld>
            <a:endParaRPr lang="en-US"/>
          </a:p>
        </p:txBody>
      </p:sp>
    </p:spTree>
    <p:extLst>
      <p:ext uri="{BB962C8B-B14F-4D97-AF65-F5344CB8AC3E}">
        <p14:creationId xmlns:p14="http://schemas.microsoft.com/office/powerpoint/2010/main" val="402447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p>
        </p:txBody>
      </p:sp>
      <p:sp>
        <p:nvSpPr>
          <p:cNvPr id="4" name="Slide Number Placeholder 3"/>
          <p:cNvSpPr>
            <a:spLocks noGrp="1"/>
          </p:cNvSpPr>
          <p:nvPr>
            <p:ph type="sldNum" sz="quarter" idx="5"/>
          </p:nvPr>
        </p:nvSpPr>
        <p:spPr/>
        <p:txBody>
          <a:bodyPr/>
          <a:lstStyle/>
          <a:p>
            <a:fld id="{599A6B18-3A16-4671-A051-A19FA1E27CDA}" type="slidenum">
              <a:rPr lang="en-US" smtClean="0"/>
              <a:t>19</a:t>
            </a:fld>
            <a:endParaRPr lang="en-US"/>
          </a:p>
        </p:txBody>
      </p:sp>
    </p:spTree>
    <p:extLst>
      <p:ext uri="{BB962C8B-B14F-4D97-AF65-F5344CB8AC3E}">
        <p14:creationId xmlns:p14="http://schemas.microsoft.com/office/powerpoint/2010/main" val="119727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p>
        </p:txBody>
      </p:sp>
      <p:sp>
        <p:nvSpPr>
          <p:cNvPr id="4" name="Slide Number Placeholder 3"/>
          <p:cNvSpPr>
            <a:spLocks noGrp="1"/>
          </p:cNvSpPr>
          <p:nvPr>
            <p:ph type="sldNum" sz="quarter" idx="5"/>
          </p:nvPr>
        </p:nvSpPr>
        <p:spPr/>
        <p:txBody>
          <a:bodyPr/>
          <a:lstStyle/>
          <a:p>
            <a:fld id="{599A6B18-3A16-4671-A051-A19FA1E27CDA}" type="slidenum">
              <a:rPr lang="en-US" smtClean="0"/>
              <a:t>20</a:t>
            </a:fld>
            <a:endParaRPr lang="en-US"/>
          </a:p>
        </p:txBody>
      </p:sp>
    </p:spTree>
    <p:extLst>
      <p:ext uri="{BB962C8B-B14F-4D97-AF65-F5344CB8AC3E}">
        <p14:creationId xmlns:p14="http://schemas.microsoft.com/office/powerpoint/2010/main" val="1344559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p>
        </p:txBody>
      </p:sp>
      <p:sp>
        <p:nvSpPr>
          <p:cNvPr id="4" name="Slide Number Placeholder 3"/>
          <p:cNvSpPr>
            <a:spLocks noGrp="1"/>
          </p:cNvSpPr>
          <p:nvPr>
            <p:ph type="sldNum" sz="quarter" idx="5"/>
          </p:nvPr>
        </p:nvSpPr>
        <p:spPr/>
        <p:txBody>
          <a:bodyPr/>
          <a:lstStyle/>
          <a:p>
            <a:fld id="{599A6B18-3A16-4671-A051-A19FA1E27CDA}" type="slidenum">
              <a:rPr lang="en-US" smtClean="0"/>
              <a:t>21</a:t>
            </a:fld>
            <a:endParaRPr lang="en-US"/>
          </a:p>
        </p:txBody>
      </p:sp>
    </p:spTree>
    <p:extLst>
      <p:ext uri="{BB962C8B-B14F-4D97-AF65-F5344CB8AC3E}">
        <p14:creationId xmlns:p14="http://schemas.microsoft.com/office/powerpoint/2010/main" val="902389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22</a:t>
            </a:fld>
            <a:endParaRPr lang="en-US"/>
          </a:p>
        </p:txBody>
      </p:sp>
    </p:spTree>
    <p:extLst>
      <p:ext uri="{BB962C8B-B14F-4D97-AF65-F5344CB8AC3E}">
        <p14:creationId xmlns:p14="http://schemas.microsoft.com/office/powerpoint/2010/main" val="2946363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23</a:t>
            </a:fld>
            <a:endParaRPr lang="en-US"/>
          </a:p>
        </p:txBody>
      </p:sp>
    </p:spTree>
    <p:extLst>
      <p:ext uri="{BB962C8B-B14F-4D97-AF65-F5344CB8AC3E}">
        <p14:creationId xmlns:p14="http://schemas.microsoft.com/office/powerpoint/2010/main" val="2659954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24</a:t>
            </a:fld>
            <a:endParaRPr lang="en-US"/>
          </a:p>
        </p:txBody>
      </p:sp>
    </p:spTree>
    <p:extLst>
      <p:ext uri="{BB962C8B-B14F-4D97-AF65-F5344CB8AC3E}">
        <p14:creationId xmlns:p14="http://schemas.microsoft.com/office/powerpoint/2010/main" val="3502575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Bekah</a:t>
            </a:r>
          </a:p>
        </p:txBody>
      </p:sp>
      <p:sp>
        <p:nvSpPr>
          <p:cNvPr id="4" name="Slide Number Placeholder 3"/>
          <p:cNvSpPr>
            <a:spLocks noGrp="1"/>
          </p:cNvSpPr>
          <p:nvPr>
            <p:ph type="sldNum" sz="quarter" idx="5"/>
          </p:nvPr>
        </p:nvSpPr>
        <p:spPr/>
        <p:txBody>
          <a:bodyPr/>
          <a:lstStyle/>
          <a:p>
            <a:fld id="{599A6B18-3A16-4671-A051-A19FA1E27CDA}" type="slidenum">
              <a:rPr lang="en-US" smtClean="0"/>
              <a:t>25</a:t>
            </a:fld>
            <a:endParaRPr lang="en-US"/>
          </a:p>
        </p:txBody>
      </p:sp>
    </p:spTree>
    <p:extLst>
      <p:ext uri="{BB962C8B-B14F-4D97-AF65-F5344CB8AC3E}">
        <p14:creationId xmlns:p14="http://schemas.microsoft.com/office/powerpoint/2010/main" val="1194354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26</a:t>
            </a:fld>
            <a:endParaRPr lang="en-US"/>
          </a:p>
        </p:txBody>
      </p:sp>
    </p:spTree>
    <p:extLst>
      <p:ext uri="{BB962C8B-B14F-4D97-AF65-F5344CB8AC3E}">
        <p14:creationId xmlns:p14="http://schemas.microsoft.com/office/powerpoint/2010/main" val="4149500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27</a:t>
            </a:fld>
            <a:endParaRPr lang="en-US"/>
          </a:p>
        </p:txBody>
      </p:sp>
    </p:spTree>
    <p:extLst>
      <p:ext uri="{BB962C8B-B14F-4D97-AF65-F5344CB8AC3E}">
        <p14:creationId xmlns:p14="http://schemas.microsoft.com/office/powerpoint/2010/main" val="1804704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28</a:t>
            </a:fld>
            <a:endParaRPr lang="en-US"/>
          </a:p>
        </p:txBody>
      </p:sp>
    </p:spTree>
    <p:extLst>
      <p:ext uri="{BB962C8B-B14F-4D97-AF65-F5344CB8AC3E}">
        <p14:creationId xmlns:p14="http://schemas.microsoft.com/office/powerpoint/2010/main" val="1098981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29</a:t>
            </a:fld>
            <a:endParaRPr lang="en-US"/>
          </a:p>
        </p:txBody>
      </p:sp>
    </p:spTree>
    <p:extLst>
      <p:ext uri="{BB962C8B-B14F-4D97-AF65-F5344CB8AC3E}">
        <p14:creationId xmlns:p14="http://schemas.microsoft.com/office/powerpoint/2010/main" val="4166291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30</a:t>
            </a:fld>
            <a:endParaRPr lang="en-US"/>
          </a:p>
        </p:txBody>
      </p:sp>
    </p:spTree>
    <p:extLst>
      <p:ext uri="{BB962C8B-B14F-4D97-AF65-F5344CB8AC3E}">
        <p14:creationId xmlns:p14="http://schemas.microsoft.com/office/powerpoint/2010/main" val="1982995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31</a:t>
            </a:fld>
            <a:endParaRPr lang="en-US"/>
          </a:p>
        </p:txBody>
      </p:sp>
    </p:spTree>
    <p:extLst>
      <p:ext uri="{BB962C8B-B14F-4D97-AF65-F5344CB8AC3E}">
        <p14:creationId xmlns:p14="http://schemas.microsoft.com/office/powerpoint/2010/main" val="3595274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32</a:t>
            </a:fld>
            <a:endParaRPr lang="en-US"/>
          </a:p>
        </p:txBody>
      </p:sp>
    </p:spTree>
    <p:extLst>
      <p:ext uri="{BB962C8B-B14F-4D97-AF65-F5344CB8AC3E}">
        <p14:creationId xmlns:p14="http://schemas.microsoft.com/office/powerpoint/2010/main" val="37115866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33</a:t>
            </a:fld>
            <a:endParaRPr lang="en-US"/>
          </a:p>
        </p:txBody>
      </p:sp>
    </p:spTree>
    <p:extLst>
      <p:ext uri="{BB962C8B-B14F-4D97-AF65-F5344CB8AC3E}">
        <p14:creationId xmlns:p14="http://schemas.microsoft.com/office/powerpoint/2010/main" val="2175612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34</a:t>
            </a:fld>
            <a:endParaRPr lang="en-US"/>
          </a:p>
        </p:txBody>
      </p:sp>
    </p:spTree>
    <p:extLst>
      <p:ext uri="{BB962C8B-B14F-4D97-AF65-F5344CB8AC3E}">
        <p14:creationId xmlns:p14="http://schemas.microsoft.com/office/powerpoint/2010/main" val="27249226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p>
        </p:txBody>
      </p:sp>
      <p:sp>
        <p:nvSpPr>
          <p:cNvPr id="4" name="Slide Number Placeholder 3"/>
          <p:cNvSpPr>
            <a:spLocks noGrp="1"/>
          </p:cNvSpPr>
          <p:nvPr>
            <p:ph type="sldNum" sz="quarter" idx="5"/>
          </p:nvPr>
        </p:nvSpPr>
        <p:spPr/>
        <p:txBody>
          <a:bodyPr/>
          <a:lstStyle/>
          <a:p>
            <a:fld id="{599A6B18-3A16-4671-A051-A19FA1E27CDA}" type="slidenum">
              <a:rPr lang="en-US" smtClean="0"/>
              <a:t>35</a:t>
            </a:fld>
            <a:endParaRPr lang="en-US"/>
          </a:p>
        </p:txBody>
      </p:sp>
    </p:spTree>
    <p:extLst>
      <p:ext uri="{BB962C8B-B14F-4D97-AF65-F5344CB8AC3E}">
        <p14:creationId xmlns:p14="http://schemas.microsoft.com/office/powerpoint/2010/main" val="7745020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Steven</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36</a:t>
            </a:fld>
            <a:endParaRPr lang="en-US"/>
          </a:p>
        </p:txBody>
      </p:sp>
    </p:spTree>
    <p:extLst>
      <p:ext uri="{BB962C8B-B14F-4D97-AF65-F5344CB8AC3E}">
        <p14:creationId xmlns:p14="http://schemas.microsoft.com/office/powerpoint/2010/main" val="32686619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39</a:t>
            </a:fld>
            <a:endParaRPr lang="en-US"/>
          </a:p>
        </p:txBody>
      </p:sp>
    </p:spTree>
    <p:extLst>
      <p:ext uri="{BB962C8B-B14F-4D97-AF65-F5344CB8AC3E}">
        <p14:creationId xmlns:p14="http://schemas.microsoft.com/office/powerpoint/2010/main" val="10416115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40</a:t>
            </a:fld>
            <a:endParaRPr lang="en-US"/>
          </a:p>
        </p:txBody>
      </p:sp>
    </p:spTree>
    <p:extLst>
      <p:ext uri="{BB962C8B-B14F-4D97-AF65-F5344CB8AC3E}">
        <p14:creationId xmlns:p14="http://schemas.microsoft.com/office/powerpoint/2010/main" val="23386049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p:txBody>
      </p:sp>
      <p:sp>
        <p:nvSpPr>
          <p:cNvPr id="4" name="Slide Number Placeholder 3"/>
          <p:cNvSpPr>
            <a:spLocks noGrp="1"/>
          </p:cNvSpPr>
          <p:nvPr>
            <p:ph type="sldNum" sz="quarter" idx="5"/>
          </p:nvPr>
        </p:nvSpPr>
        <p:spPr/>
        <p:txBody>
          <a:bodyPr/>
          <a:lstStyle/>
          <a:p>
            <a:fld id="{979DA763-8D56-48F7-A1A9-3B4AE30C1F04}" type="slidenum">
              <a:rPr lang="en-US" smtClean="0"/>
              <a:t>41</a:t>
            </a:fld>
            <a:endParaRPr lang="en-US"/>
          </a:p>
        </p:txBody>
      </p:sp>
    </p:spTree>
    <p:extLst>
      <p:ext uri="{BB962C8B-B14F-4D97-AF65-F5344CB8AC3E}">
        <p14:creationId xmlns:p14="http://schemas.microsoft.com/office/powerpoint/2010/main" val="40965800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42</a:t>
            </a:fld>
            <a:endParaRPr lang="en-US"/>
          </a:p>
        </p:txBody>
      </p:sp>
    </p:spTree>
    <p:extLst>
      <p:ext uri="{BB962C8B-B14F-4D97-AF65-F5344CB8AC3E}">
        <p14:creationId xmlns:p14="http://schemas.microsoft.com/office/powerpoint/2010/main" val="13446117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43</a:t>
            </a:fld>
            <a:endParaRPr lang="en-US"/>
          </a:p>
        </p:txBody>
      </p:sp>
    </p:spTree>
    <p:extLst>
      <p:ext uri="{BB962C8B-B14F-4D97-AF65-F5344CB8AC3E}">
        <p14:creationId xmlns:p14="http://schemas.microsoft.com/office/powerpoint/2010/main" val="30877334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44</a:t>
            </a:fld>
            <a:endParaRPr lang="en-US"/>
          </a:p>
        </p:txBody>
      </p:sp>
    </p:spTree>
    <p:extLst>
      <p:ext uri="{BB962C8B-B14F-4D97-AF65-F5344CB8AC3E}">
        <p14:creationId xmlns:p14="http://schemas.microsoft.com/office/powerpoint/2010/main" val="15503530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45</a:t>
            </a:fld>
            <a:endParaRPr lang="en-US"/>
          </a:p>
        </p:txBody>
      </p:sp>
    </p:spTree>
    <p:extLst>
      <p:ext uri="{BB962C8B-B14F-4D97-AF65-F5344CB8AC3E}">
        <p14:creationId xmlns:p14="http://schemas.microsoft.com/office/powerpoint/2010/main" val="41556364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46</a:t>
            </a:fld>
            <a:endParaRPr lang="en-US"/>
          </a:p>
        </p:txBody>
      </p:sp>
    </p:spTree>
    <p:extLst>
      <p:ext uri="{BB962C8B-B14F-4D97-AF65-F5344CB8AC3E}">
        <p14:creationId xmlns:p14="http://schemas.microsoft.com/office/powerpoint/2010/main" val="764745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47</a:t>
            </a:fld>
            <a:endParaRPr lang="en-US"/>
          </a:p>
        </p:txBody>
      </p:sp>
    </p:spTree>
    <p:extLst>
      <p:ext uri="{BB962C8B-B14F-4D97-AF65-F5344CB8AC3E}">
        <p14:creationId xmlns:p14="http://schemas.microsoft.com/office/powerpoint/2010/main" val="39549396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48</a:t>
            </a:fld>
            <a:endParaRPr lang="en-US"/>
          </a:p>
        </p:txBody>
      </p:sp>
    </p:spTree>
    <p:extLst>
      <p:ext uri="{BB962C8B-B14F-4D97-AF65-F5344CB8AC3E}">
        <p14:creationId xmlns:p14="http://schemas.microsoft.com/office/powerpoint/2010/main" val="13648872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MS PGothic"/>
                <a:cs typeface="Calibri"/>
              </a:rPr>
              <a:t>Vanessa</a:t>
            </a:r>
            <a:endParaRPr lang="en-US" altLang="en-US">
              <a:ea typeface="MS PGothic" panose="020B0600070205080204" pitchFamily="34" charset="-128"/>
            </a:endParaRPr>
          </a:p>
        </p:txBody>
      </p:sp>
    </p:spTree>
    <p:extLst>
      <p:ext uri="{BB962C8B-B14F-4D97-AF65-F5344CB8AC3E}">
        <p14:creationId xmlns:p14="http://schemas.microsoft.com/office/powerpoint/2010/main" val="16193779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7908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51</a:t>
            </a:fld>
            <a:endParaRPr lang="en-US"/>
          </a:p>
        </p:txBody>
      </p:sp>
    </p:spTree>
    <p:extLst>
      <p:ext uri="{BB962C8B-B14F-4D97-AF65-F5344CB8AC3E}">
        <p14:creationId xmlns:p14="http://schemas.microsoft.com/office/powerpoint/2010/main" val="13168750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30806939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54</a:t>
            </a:fld>
            <a:endParaRPr lang="en-US"/>
          </a:p>
        </p:txBody>
      </p:sp>
    </p:spTree>
    <p:extLst>
      <p:ext uri="{BB962C8B-B14F-4D97-AF65-F5344CB8AC3E}">
        <p14:creationId xmlns:p14="http://schemas.microsoft.com/office/powerpoint/2010/main" val="19946645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55</a:t>
            </a:fld>
            <a:endParaRPr lang="en-US"/>
          </a:p>
        </p:txBody>
      </p:sp>
    </p:spTree>
    <p:extLst>
      <p:ext uri="{BB962C8B-B14F-4D97-AF65-F5344CB8AC3E}">
        <p14:creationId xmlns:p14="http://schemas.microsoft.com/office/powerpoint/2010/main" val="40031666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a:cs typeface="Calibri"/>
              </a:rPr>
              <a:t>Ellen, August</a:t>
            </a:r>
            <a:endParaRPr lang="en-US" altLang="en-US">
              <a:ea typeface="MS PGothic" panose="020B0600070205080204" pitchFamily="34" charset="-128"/>
            </a:endParaRPr>
          </a:p>
        </p:txBody>
      </p:sp>
    </p:spTree>
    <p:extLst>
      <p:ext uri="{BB962C8B-B14F-4D97-AF65-F5344CB8AC3E}">
        <p14:creationId xmlns:p14="http://schemas.microsoft.com/office/powerpoint/2010/main" val="15848231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57</a:t>
            </a:fld>
            <a:endParaRPr lang="en-US"/>
          </a:p>
        </p:txBody>
      </p:sp>
    </p:spTree>
    <p:extLst>
      <p:ext uri="{BB962C8B-B14F-4D97-AF65-F5344CB8AC3E}">
        <p14:creationId xmlns:p14="http://schemas.microsoft.com/office/powerpoint/2010/main" val="34728195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a:cs typeface="Calibri"/>
              </a:rPr>
              <a:t>Ellen, August</a:t>
            </a:r>
            <a:endParaRPr lang="en-US" altLang="en-US">
              <a:ea typeface="MS PGothic"/>
            </a:endParaRPr>
          </a:p>
        </p:txBody>
      </p:sp>
    </p:spTree>
    <p:extLst>
      <p:ext uri="{BB962C8B-B14F-4D97-AF65-F5344CB8AC3E}">
        <p14:creationId xmlns:p14="http://schemas.microsoft.com/office/powerpoint/2010/main" val="17681168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59</a:t>
            </a:fld>
            <a:endParaRPr lang="en-US"/>
          </a:p>
        </p:txBody>
      </p:sp>
    </p:spTree>
    <p:extLst>
      <p:ext uri="{BB962C8B-B14F-4D97-AF65-F5344CB8AC3E}">
        <p14:creationId xmlns:p14="http://schemas.microsoft.com/office/powerpoint/2010/main" val="28068473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60</a:t>
            </a:fld>
            <a:endParaRPr lang="en-US"/>
          </a:p>
        </p:txBody>
      </p:sp>
    </p:spTree>
    <p:extLst>
      <p:ext uri="{BB962C8B-B14F-4D97-AF65-F5344CB8AC3E}">
        <p14:creationId xmlns:p14="http://schemas.microsoft.com/office/powerpoint/2010/main" val="8368004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61</a:t>
            </a:fld>
            <a:endParaRPr lang="en-US"/>
          </a:p>
        </p:txBody>
      </p:sp>
    </p:spTree>
    <p:extLst>
      <p:ext uri="{BB962C8B-B14F-4D97-AF65-F5344CB8AC3E}">
        <p14:creationId xmlns:p14="http://schemas.microsoft.com/office/powerpoint/2010/main" val="8628582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62</a:t>
            </a:fld>
            <a:endParaRPr lang="en-US"/>
          </a:p>
        </p:txBody>
      </p:sp>
    </p:spTree>
    <p:extLst>
      <p:ext uri="{BB962C8B-B14F-4D97-AF65-F5344CB8AC3E}">
        <p14:creationId xmlns:p14="http://schemas.microsoft.com/office/powerpoint/2010/main" val="13221132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endParaRPr lang="en-US"/>
          </a:p>
        </p:txBody>
      </p:sp>
      <p:sp>
        <p:nvSpPr>
          <p:cNvPr id="4" name="Slide Number Placeholder 3"/>
          <p:cNvSpPr>
            <a:spLocks noGrp="1"/>
          </p:cNvSpPr>
          <p:nvPr>
            <p:ph type="sldNum" sz="quarter" idx="10"/>
          </p:nvPr>
        </p:nvSpPr>
        <p:spPr/>
        <p:txBody>
          <a:bodyPr/>
          <a:lstStyle/>
          <a:p>
            <a:fld id="{599A6B18-3A16-4671-A051-A19FA1E27CDA}" type="slidenum">
              <a:rPr lang="en-US" smtClean="0"/>
              <a:t>63</a:t>
            </a:fld>
            <a:endParaRPr lang="en-US"/>
          </a:p>
        </p:txBody>
      </p:sp>
    </p:spTree>
    <p:extLst>
      <p:ext uri="{BB962C8B-B14F-4D97-AF65-F5344CB8AC3E}">
        <p14:creationId xmlns:p14="http://schemas.microsoft.com/office/powerpoint/2010/main" val="3727451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64</a:t>
            </a:fld>
            <a:endParaRPr lang="en-US"/>
          </a:p>
        </p:txBody>
      </p:sp>
    </p:spTree>
    <p:extLst>
      <p:ext uri="{BB962C8B-B14F-4D97-AF65-F5344CB8AC3E}">
        <p14:creationId xmlns:p14="http://schemas.microsoft.com/office/powerpoint/2010/main" val="15747647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65</a:t>
            </a:fld>
            <a:endParaRPr lang="en-US"/>
          </a:p>
        </p:txBody>
      </p:sp>
    </p:spTree>
    <p:extLst>
      <p:ext uri="{BB962C8B-B14F-4D97-AF65-F5344CB8AC3E}">
        <p14:creationId xmlns:p14="http://schemas.microsoft.com/office/powerpoint/2010/main" val="19562565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August</a:t>
            </a:r>
          </a:p>
        </p:txBody>
      </p:sp>
      <p:sp>
        <p:nvSpPr>
          <p:cNvPr id="4" name="Slide Number Placeholder 3"/>
          <p:cNvSpPr>
            <a:spLocks noGrp="1"/>
          </p:cNvSpPr>
          <p:nvPr>
            <p:ph type="sldNum" sz="quarter" idx="5"/>
          </p:nvPr>
        </p:nvSpPr>
        <p:spPr/>
        <p:txBody>
          <a:bodyPr/>
          <a:lstStyle/>
          <a:p>
            <a:fld id="{599A6B18-3A16-4671-A051-A19FA1E27CDA}" type="slidenum">
              <a:rPr lang="en-US" smtClean="0"/>
              <a:t>66</a:t>
            </a:fld>
            <a:endParaRPr lang="en-US"/>
          </a:p>
        </p:txBody>
      </p:sp>
    </p:spTree>
    <p:extLst>
      <p:ext uri="{BB962C8B-B14F-4D97-AF65-F5344CB8AC3E}">
        <p14:creationId xmlns:p14="http://schemas.microsoft.com/office/powerpoint/2010/main" val="1946637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67</a:t>
            </a:fld>
            <a:endParaRPr lang="en-US"/>
          </a:p>
        </p:txBody>
      </p:sp>
    </p:spTree>
    <p:extLst>
      <p:ext uri="{BB962C8B-B14F-4D97-AF65-F5344CB8AC3E}">
        <p14:creationId xmlns:p14="http://schemas.microsoft.com/office/powerpoint/2010/main" val="39234829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68</a:t>
            </a:fld>
            <a:endParaRPr lang="en-US"/>
          </a:p>
        </p:txBody>
      </p:sp>
    </p:spTree>
    <p:extLst>
      <p:ext uri="{BB962C8B-B14F-4D97-AF65-F5344CB8AC3E}">
        <p14:creationId xmlns:p14="http://schemas.microsoft.com/office/powerpoint/2010/main" val="18182461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Toney, Bekah</a:t>
            </a:r>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69</a:t>
            </a:fld>
            <a:endParaRPr lang="en-US" altLang="en-US"/>
          </a:p>
        </p:txBody>
      </p:sp>
    </p:spTree>
    <p:extLst>
      <p:ext uri="{BB962C8B-B14F-4D97-AF65-F5344CB8AC3E}">
        <p14:creationId xmlns:p14="http://schemas.microsoft.com/office/powerpoint/2010/main" val="5451966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599A6B18-3A16-4671-A051-A19FA1E27CDA}" type="slidenum">
              <a:rPr lang="en-US" smtClean="0"/>
              <a:t>70</a:t>
            </a:fld>
            <a:endParaRPr lang="en-US"/>
          </a:p>
        </p:txBody>
      </p:sp>
    </p:spTree>
    <p:extLst>
      <p:ext uri="{BB962C8B-B14F-4D97-AF65-F5344CB8AC3E}">
        <p14:creationId xmlns:p14="http://schemas.microsoft.com/office/powerpoint/2010/main" val="27144136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71</a:t>
            </a:fld>
            <a:endParaRPr lang="en-US"/>
          </a:p>
        </p:txBody>
      </p:sp>
    </p:spTree>
    <p:extLst>
      <p:ext uri="{BB962C8B-B14F-4D97-AF65-F5344CB8AC3E}">
        <p14:creationId xmlns:p14="http://schemas.microsoft.com/office/powerpoint/2010/main" val="38790556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72</a:t>
            </a:fld>
            <a:endParaRPr lang="en-US"/>
          </a:p>
        </p:txBody>
      </p:sp>
    </p:spTree>
    <p:extLst>
      <p:ext uri="{BB962C8B-B14F-4D97-AF65-F5344CB8AC3E}">
        <p14:creationId xmlns:p14="http://schemas.microsoft.com/office/powerpoint/2010/main" val="1291772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Steven or Charles</a:t>
            </a:r>
          </a:p>
        </p:txBody>
      </p:sp>
      <p:sp>
        <p:nvSpPr>
          <p:cNvPr id="4" name="Slide Number Placeholder 3"/>
          <p:cNvSpPr>
            <a:spLocks noGrp="1"/>
          </p:cNvSpPr>
          <p:nvPr>
            <p:ph type="sldNum" sz="quarter" idx="5"/>
          </p:nvPr>
        </p:nvSpPr>
        <p:spPr/>
        <p:txBody>
          <a:bodyPr/>
          <a:lstStyle/>
          <a:p>
            <a:fld id="{599A6B18-3A16-4671-A051-A19FA1E27CDA}" type="slidenum">
              <a:rPr lang="en-US" smtClean="0"/>
              <a:t>73</a:t>
            </a:fld>
            <a:endParaRPr lang="en-US"/>
          </a:p>
        </p:txBody>
      </p:sp>
    </p:spTree>
    <p:extLst>
      <p:ext uri="{BB962C8B-B14F-4D97-AF65-F5344CB8AC3E}">
        <p14:creationId xmlns:p14="http://schemas.microsoft.com/office/powerpoint/2010/main" val="35049668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599A6B18-3A16-4671-A051-A19FA1E27CDA}" type="slidenum">
              <a:rPr lang="en-US" smtClean="0"/>
              <a:t>74</a:t>
            </a:fld>
            <a:endParaRPr lang="en-US"/>
          </a:p>
        </p:txBody>
      </p:sp>
    </p:spTree>
    <p:extLst>
      <p:ext uri="{BB962C8B-B14F-4D97-AF65-F5344CB8AC3E}">
        <p14:creationId xmlns:p14="http://schemas.microsoft.com/office/powerpoint/2010/main" val="27763372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599A6B18-3A16-4671-A051-A19FA1E27CDA}" type="slidenum">
              <a:rPr lang="en-US" smtClean="0"/>
              <a:t>75</a:t>
            </a:fld>
            <a:endParaRPr lang="en-US"/>
          </a:p>
        </p:txBody>
      </p:sp>
    </p:spTree>
    <p:extLst>
      <p:ext uri="{BB962C8B-B14F-4D97-AF65-F5344CB8AC3E}">
        <p14:creationId xmlns:p14="http://schemas.microsoft.com/office/powerpoint/2010/main" val="31363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a:p>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76</a:t>
            </a:fld>
            <a:endParaRPr lang="en-US"/>
          </a:p>
        </p:txBody>
      </p:sp>
    </p:spTree>
    <p:extLst>
      <p:ext uri="{BB962C8B-B14F-4D97-AF65-F5344CB8AC3E}">
        <p14:creationId xmlns:p14="http://schemas.microsoft.com/office/powerpoint/2010/main" val="34604755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77</a:t>
            </a:fld>
            <a:endParaRPr lang="en-US"/>
          </a:p>
        </p:txBody>
      </p:sp>
    </p:spTree>
    <p:extLst>
      <p:ext uri="{BB962C8B-B14F-4D97-AF65-F5344CB8AC3E}">
        <p14:creationId xmlns:p14="http://schemas.microsoft.com/office/powerpoint/2010/main" val="5820527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10"/>
          </p:nvPr>
        </p:nvSpPr>
        <p:spPr/>
        <p:txBody>
          <a:bodyPr/>
          <a:lstStyle/>
          <a:p>
            <a:fld id="{5445BC7F-458E-45F7-A6B4-7C108DDEA11B}" type="slidenum">
              <a:rPr lang="en-US" smtClean="0"/>
              <a:t>78</a:t>
            </a:fld>
            <a:endParaRPr lang="en-US"/>
          </a:p>
        </p:txBody>
      </p:sp>
    </p:spTree>
    <p:extLst>
      <p:ext uri="{BB962C8B-B14F-4D97-AF65-F5344CB8AC3E}">
        <p14:creationId xmlns:p14="http://schemas.microsoft.com/office/powerpoint/2010/main" val="3494308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599A6B18-3A16-4671-A051-A19FA1E27CDA}" type="slidenum">
              <a:rPr lang="en-US" smtClean="0"/>
              <a:t>79</a:t>
            </a:fld>
            <a:endParaRPr lang="en-US"/>
          </a:p>
        </p:txBody>
      </p:sp>
    </p:spTree>
    <p:extLst>
      <p:ext uri="{BB962C8B-B14F-4D97-AF65-F5344CB8AC3E}">
        <p14:creationId xmlns:p14="http://schemas.microsoft.com/office/powerpoint/2010/main" val="15741984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599A6B18-3A16-4671-A051-A19FA1E27CDA}" type="slidenum">
              <a:rPr lang="en-US" smtClean="0"/>
              <a:t>80</a:t>
            </a:fld>
            <a:endParaRPr lang="en-US"/>
          </a:p>
        </p:txBody>
      </p:sp>
    </p:spTree>
    <p:extLst>
      <p:ext uri="{BB962C8B-B14F-4D97-AF65-F5344CB8AC3E}">
        <p14:creationId xmlns:p14="http://schemas.microsoft.com/office/powerpoint/2010/main" val="149437277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fld id="{979DA763-8D56-48F7-A1A9-3B4AE30C1F04}" type="slidenum">
              <a:rPr lang="en-US" smtClean="0"/>
              <a:t>81</a:t>
            </a:fld>
            <a:endParaRPr lang="en-US"/>
          </a:p>
        </p:txBody>
      </p:sp>
    </p:spTree>
    <p:extLst>
      <p:ext uri="{BB962C8B-B14F-4D97-AF65-F5344CB8AC3E}">
        <p14:creationId xmlns:p14="http://schemas.microsoft.com/office/powerpoint/2010/main" val="21893268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Toney, Bekah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788226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009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859480" y="1362671"/>
            <a:ext cx="7296199"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8054"/>
          <a:stretch/>
        </p:blipFill>
        <p:spPr>
          <a:xfrm>
            <a:off x="1005195" y="989149"/>
            <a:ext cx="2937413" cy="395622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788737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12/7/2022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3394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7381356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76558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334022"/>
            <a:ext cx="10058400" cy="453507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12/7/2022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12/7/2022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6" cstate="hqprint">
            <a:extLst>
              <a:ext uri="{28A0092B-C50C-407E-A947-70E740481C1C}">
                <a14:useLocalDpi xmlns:a14="http://schemas.microsoft.com/office/drawing/2010/main" val="0"/>
              </a:ext>
            </a:extLst>
          </a:blip>
          <a:srcRect r="65641" b="1437"/>
          <a:stretch/>
        </p:blipFill>
        <p:spPr>
          <a:xfrm>
            <a:off x="11584839" y="6433184"/>
            <a:ext cx="338938" cy="418326"/>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2" r:id="rId3"/>
    <p:sldLayoutId id="2147483667"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12/7/2022</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863010"/>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s://www.mrgscience.com/topic-93-growth-in-plants.html" TargetMode="Externa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71.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2.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405745" y="786169"/>
            <a:ext cx="7608063" cy="4175752"/>
          </a:xfrm>
        </p:spPr>
        <p:txBody>
          <a:bodyPr>
            <a:normAutofit/>
          </a:bodyPr>
          <a:lstStyle/>
          <a:p>
            <a:r>
              <a:rPr lang="en-US" b="1"/>
              <a:t>Organizing Through Advocacy</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655126" y="4961921"/>
            <a:ext cx="6500553" cy="1143000"/>
          </a:xfrm>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425886" y="-2"/>
            <a:ext cx="12617885"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idx="4294967295"/>
          </p:nvPr>
        </p:nvSpPr>
        <p:spPr>
          <a:xfrm>
            <a:off x="320431" y="108621"/>
            <a:ext cx="3502025" cy="1695127"/>
          </a:xfrm>
        </p:spPr>
        <p:txBody>
          <a:bodyPr vert="horz" lIns="91440" tIns="45720" rIns="91440" bIns="45720" rtlCol="0" anchor="b">
            <a:normAutofit fontScale="90000"/>
          </a:bodyPr>
          <a:lstStyle/>
          <a:p>
            <a:r>
              <a:rPr lang="en-US" sz="8000" b="1" dirty="0">
                <a:solidFill>
                  <a:schemeClr val="tx1"/>
                </a:solidFill>
              </a:rPr>
              <a:t>Entry Activity</a:t>
            </a:r>
          </a:p>
        </p:txBody>
      </p:sp>
      <p:sp>
        <p:nvSpPr>
          <p:cNvPr id="4" name="Rectangle 3"/>
          <p:cNvSpPr/>
          <p:nvPr/>
        </p:nvSpPr>
        <p:spPr>
          <a:xfrm>
            <a:off x="3967584" y="331880"/>
            <a:ext cx="8079287" cy="5632311"/>
          </a:xfrm>
          <a:prstGeom prst="rect">
            <a:avLst/>
          </a:prstGeom>
        </p:spPr>
        <p:txBody>
          <a:bodyPr wrap="square">
            <a:spAutoFit/>
          </a:bodyPr>
          <a:lstStyle/>
          <a:p>
            <a:pPr algn="ctr"/>
            <a:r>
              <a:rPr lang="en-US" altLang="en-US" sz="7200" dirty="0" smtClean="0"/>
              <a:t>Please sit with scenario teams.</a:t>
            </a:r>
          </a:p>
          <a:p>
            <a:pPr algn="ctr"/>
            <a:endParaRPr lang="en-US" altLang="en-US" sz="7200" dirty="0" smtClean="0"/>
          </a:p>
          <a:p>
            <a:pPr algn="ctr"/>
            <a:r>
              <a:rPr lang="en-US" altLang="en-US" sz="7200" dirty="0" smtClean="0"/>
              <a:t>Is </a:t>
            </a:r>
            <a:r>
              <a:rPr lang="en-US" altLang="en-US" sz="7200" dirty="0"/>
              <a:t>Advocacy a Service </a:t>
            </a:r>
          </a:p>
          <a:p>
            <a:pPr algn="ctr"/>
            <a:r>
              <a:rPr lang="en-US" altLang="en-US" sz="7200" dirty="0"/>
              <a:t>or is it Organizing? </a:t>
            </a:r>
          </a:p>
        </p:txBody>
      </p:sp>
    </p:spTree>
    <p:extLst>
      <p:ext uri="{BB962C8B-B14F-4D97-AF65-F5344CB8AC3E}">
        <p14:creationId xmlns:p14="http://schemas.microsoft.com/office/powerpoint/2010/main" val="33638883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49013" y="-361460"/>
            <a:ext cx="11717867" cy="1450757"/>
          </a:xfrm>
        </p:spPr>
        <p:txBody>
          <a:bodyPr/>
          <a:lstStyle/>
          <a:p>
            <a:r>
              <a:rPr lang="en-US" dirty="0"/>
              <a:t>Feedback on </a:t>
            </a:r>
            <a:r>
              <a:rPr lang="en-US" dirty="0" smtClean="0"/>
              <a:t>Feedback</a:t>
            </a:r>
            <a:endParaRPr lang="en-US" dirty="0"/>
          </a:p>
        </p:txBody>
      </p:sp>
      <p:sp>
        <p:nvSpPr>
          <p:cNvPr id="4" name="Content Placeholder 2">
            <a:extLst>
              <a:ext uri="{FF2B5EF4-FFF2-40B4-BE49-F238E27FC236}">
                <a16:creationId xmlns:a16="http://schemas.microsoft.com/office/drawing/2014/main" id="{65D78EB1-F86C-2D12-9333-66C68A402FBE}"/>
              </a:ext>
            </a:extLst>
          </p:cNvPr>
          <p:cNvSpPr txBox="1">
            <a:spLocks/>
          </p:cNvSpPr>
          <p:nvPr/>
        </p:nvSpPr>
        <p:spPr>
          <a:xfrm>
            <a:off x="180500" y="1120227"/>
            <a:ext cx="11808617" cy="4748867"/>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200" dirty="0" smtClean="0">
                <a:cs typeface="Calibri"/>
              </a:rPr>
              <a:t>71% response rate – 4.75 to 4.93 ratings highest were for materials and facilitators. </a:t>
            </a:r>
          </a:p>
          <a:p>
            <a:pPr marL="0" indent="0">
              <a:buNone/>
            </a:pPr>
            <a:r>
              <a:rPr lang="en-US" sz="3200" dirty="0" smtClean="0">
                <a:cs typeface="Calibri"/>
              </a:rPr>
              <a:t>Some themes –</a:t>
            </a:r>
          </a:p>
          <a:p>
            <a:pPr marL="0" indent="0">
              <a:buNone/>
            </a:pPr>
            <a:r>
              <a:rPr lang="en-US" sz="3200" dirty="0" smtClean="0">
                <a:cs typeface="Calibri"/>
              </a:rPr>
              <a:t> Plus - loved the structure of the day, pleased with the movement,  practical and hands on,  active engagement, time to discuss with each other. </a:t>
            </a:r>
          </a:p>
          <a:p>
            <a:pPr marL="0" indent="0">
              <a:buNone/>
            </a:pPr>
            <a:r>
              <a:rPr lang="en-US" sz="3200" dirty="0" smtClean="0">
                <a:cs typeface="Calibri"/>
              </a:rPr>
              <a:t>Miss – coffee, 5:00 PM end time </a:t>
            </a:r>
            <a:r>
              <a:rPr lang="en-US" sz="3200" dirty="0" smtClean="0">
                <a:cs typeface="Calibri"/>
                <a:sym typeface="Wingdings" panose="05000000000000000000" pitchFamily="2" charset="2"/>
              </a:rPr>
              <a:t>, clear directions in just a couple of spots, </a:t>
            </a:r>
            <a:endParaRPr lang="en-US" sz="3200" dirty="0" smtClean="0">
              <a:cs typeface="Calibri"/>
            </a:endParaRPr>
          </a:p>
          <a:p>
            <a:pPr marL="0" indent="0">
              <a:buNone/>
            </a:pPr>
            <a:endParaRPr lang="en-US" sz="3200" dirty="0" smtClean="0">
              <a:cs typeface="Calibri"/>
            </a:endParaRPr>
          </a:p>
          <a:p>
            <a:pPr marL="0" indent="0">
              <a:buNone/>
            </a:pPr>
            <a:endParaRPr lang="en-US" sz="3200" dirty="0">
              <a:cs typeface="Calibri"/>
            </a:endParaRPr>
          </a:p>
        </p:txBody>
      </p:sp>
    </p:spTree>
    <p:extLst>
      <p:ext uri="{BB962C8B-B14F-4D97-AF65-F5344CB8AC3E}">
        <p14:creationId xmlns:p14="http://schemas.microsoft.com/office/powerpoint/2010/main" val="38637103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271783" y="-449141"/>
            <a:ext cx="10058400" cy="1312970"/>
          </a:xfrm>
        </p:spPr>
        <p:txBody>
          <a:bodyPr/>
          <a:lstStyle/>
          <a:p>
            <a:r>
              <a:rPr lang="en-US" dirty="0"/>
              <a:t>Feedback on </a:t>
            </a:r>
            <a:r>
              <a:rPr lang="en-US" dirty="0" smtClean="0"/>
              <a:t>Feedback Your Words</a:t>
            </a:r>
            <a:endParaRPr lang="en-US" dirty="0"/>
          </a:p>
        </p:txBody>
      </p:sp>
      <p:sp>
        <p:nvSpPr>
          <p:cNvPr id="3" name="Content Placeholder 2"/>
          <p:cNvSpPr>
            <a:spLocks noGrp="1"/>
          </p:cNvSpPr>
          <p:nvPr>
            <p:ph idx="1"/>
          </p:nvPr>
        </p:nvSpPr>
        <p:spPr>
          <a:xfrm>
            <a:off x="184099" y="989089"/>
            <a:ext cx="11552790" cy="5486867"/>
          </a:xfrm>
        </p:spPr>
        <p:txBody>
          <a:bodyPr vert="horz" lIns="0" tIns="45720" rIns="0" bIns="45720" rtlCol="0" anchor="t">
            <a:noAutofit/>
          </a:bodyPr>
          <a:lstStyle/>
          <a:p>
            <a:pPr>
              <a:buFont typeface="Arial" panose="020B0604020202020204" pitchFamily="34" charset="0"/>
              <a:buChar char="•"/>
            </a:pPr>
            <a:r>
              <a:rPr lang="en-US" sz="3200" dirty="0" smtClean="0"/>
              <a:t>Just </a:t>
            </a:r>
            <a:r>
              <a:rPr lang="en-US" sz="3200" dirty="0"/>
              <a:t>a bit more time or understanding that when we were presenting our scenarios to the other team. We knew we would be presenting, but we were not prepared to discuss the "district side" of things</a:t>
            </a:r>
            <a:r>
              <a:rPr lang="en-US" sz="3200" dirty="0" smtClean="0"/>
              <a:t>.</a:t>
            </a:r>
            <a:endParaRPr lang="en-US" sz="3200" dirty="0"/>
          </a:p>
          <a:p>
            <a:pPr>
              <a:buFont typeface="Arial" panose="020B0604020202020204" pitchFamily="34" charset="0"/>
              <a:buChar char="•"/>
            </a:pPr>
            <a:r>
              <a:rPr lang="en-US" sz="3200" dirty="0"/>
              <a:t>I love the multiple activities and methods of engagement to allow us as participants be hands on with the work that is practical to take back to our unions</a:t>
            </a:r>
            <a:r>
              <a:rPr lang="en-US" sz="3200" dirty="0" smtClean="0"/>
              <a:t>.</a:t>
            </a:r>
          </a:p>
          <a:p>
            <a:pPr>
              <a:buFont typeface="Arial" panose="020B0604020202020204" pitchFamily="34" charset="0"/>
              <a:buChar char="•"/>
            </a:pPr>
            <a:r>
              <a:rPr lang="en-US" sz="3200" dirty="0" smtClean="0"/>
              <a:t>Maybe </a:t>
            </a:r>
            <a:r>
              <a:rPr lang="en-US" sz="3200" dirty="0"/>
              <a:t>more feedback on how we are doing</a:t>
            </a:r>
            <a:r>
              <a:rPr lang="en-US" sz="3200" dirty="0" smtClean="0"/>
              <a:t>?</a:t>
            </a:r>
          </a:p>
          <a:p>
            <a:pPr>
              <a:buFont typeface="Arial" panose="020B0604020202020204" pitchFamily="34" charset="0"/>
              <a:buChar char="•"/>
            </a:pPr>
            <a:r>
              <a:rPr lang="en-US" sz="3200" dirty="0"/>
              <a:t>I appreciate the time built in for networking and table discussions. I always feel enriched and like my learning is richer when I get to hear from others in different contexts who provide multiple perspectives. </a:t>
            </a:r>
            <a:endParaRPr lang="en-US" sz="3200" dirty="0">
              <a:cs typeface="Calibri" panose="020F0502020204030204"/>
            </a:endParaRPr>
          </a:p>
        </p:txBody>
      </p:sp>
    </p:spTree>
    <p:extLst>
      <p:ext uri="{BB962C8B-B14F-4D97-AF65-F5344CB8AC3E}">
        <p14:creationId xmlns:p14="http://schemas.microsoft.com/office/powerpoint/2010/main" val="17205686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9434" y="1387366"/>
            <a:ext cx="7170628" cy="4989158"/>
          </a:xfrm>
        </p:spPr>
        <p:txBody>
          <a:bodyPr vert="horz" lIns="0" tIns="45720" rIns="0" bIns="45720" rtlCol="0" anchor="t">
            <a:normAutofit/>
          </a:bodyPr>
          <a:lstStyle/>
          <a:p>
            <a:r>
              <a:rPr lang="en-US" sz="2400"/>
              <a:t> </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431" y="1027232"/>
            <a:ext cx="4262651" cy="42626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48D9BB6-2A93-810E-B3F1-B8A87FBAC4A1}"/>
              </a:ext>
            </a:extLst>
          </p:cNvPr>
          <p:cNvSpPr txBox="1"/>
          <p:nvPr/>
        </p:nvSpPr>
        <p:spPr>
          <a:xfrm>
            <a:off x="820683" y="1083150"/>
            <a:ext cx="7262646" cy="48897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100">
                <a:cs typeface="Calibri"/>
              </a:rPr>
              <a:t>8:30-9:00      Reentry, Review Comm. Agreements</a:t>
            </a:r>
          </a:p>
          <a:p>
            <a:pPr>
              <a:lnSpc>
                <a:spcPct val="150000"/>
              </a:lnSpc>
            </a:pPr>
            <a:r>
              <a:rPr lang="en-US" sz="2100">
                <a:cs typeface="Calibri"/>
              </a:rPr>
              <a:t>9:00-10:00     Questioning </a:t>
            </a:r>
          </a:p>
          <a:p>
            <a:pPr>
              <a:lnSpc>
                <a:spcPct val="150000"/>
              </a:lnSpc>
            </a:pPr>
            <a:r>
              <a:rPr lang="en-US" sz="2100">
                <a:cs typeface="Calibri"/>
              </a:rPr>
              <a:t>10:00-10:15   Break</a:t>
            </a:r>
          </a:p>
          <a:p>
            <a:pPr>
              <a:lnSpc>
                <a:spcPct val="150000"/>
              </a:lnSpc>
            </a:pPr>
            <a:r>
              <a:rPr lang="en-US" sz="2100">
                <a:cs typeface="Calibri"/>
              </a:rPr>
              <a:t>10:15-12:00   Questioning, Strengths/Weakness, Interrupting the Grievance Process</a:t>
            </a:r>
          </a:p>
          <a:p>
            <a:pPr>
              <a:lnSpc>
                <a:spcPct val="150000"/>
              </a:lnSpc>
            </a:pPr>
            <a:r>
              <a:rPr lang="en-US" sz="2100">
                <a:cs typeface="Calibri"/>
              </a:rPr>
              <a:t>12:00-1:00      Lunch</a:t>
            </a:r>
          </a:p>
          <a:p>
            <a:pPr>
              <a:lnSpc>
                <a:spcPct val="150000"/>
              </a:lnSpc>
            </a:pPr>
            <a:r>
              <a:rPr lang="en-US" sz="2100">
                <a:cs typeface="Calibri"/>
              </a:rPr>
              <a:t>1:00-2:15        Great Advocacy, Our People</a:t>
            </a:r>
          </a:p>
          <a:p>
            <a:pPr>
              <a:lnSpc>
                <a:spcPct val="150000"/>
              </a:lnSpc>
            </a:pPr>
            <a:r>
              <a:rPr lang="en-US" sz="2100">
                <a:cs typeface="Calibri"/>
              </a:rPr>
              <a:t>2:15-2:30        Break</a:t>
            </a:r>
          </a:p>
          <a:p>
            <a:pPr>
              <a:lnSpc>
                <a:spcPct val="150000"/>
              </a:lnSpc>
            </a:pPr>
            <a:r>
              <a:rPr lang="en-US" sz="2100">
                <a:cs typeface="Calibri"/>
              </a:rPr>
              <a:t>2:30-4:15       Leaders, Problems/Issues</a:t>
            </a:r>
          </a:p>
          <a:p>
            <a:pPr>
              <a:lnSpc>
                <a:spcPct val="150000"/>
              </a:lnSpc>
            </a:pPr>
            <a:r>
              <a:rPr lang="en-US" sz="2100">
                <a:cs typeface="Calibri"/>
              </a:rPr>
              <a:t>4:15-4:30        Final Thoughts, Prep for Tomorrow</a:t>
            </a:r>
          </a:p>
        </p:txBody>
      </p:sp>
    </p:spTree>
    <p:extLst>
      <p:ext uri="{BB962C8B-B14F-4D97-AF65-F5344CB8AC3E}">
        <p14:creationId xmlns:p14="http://schemas.microsoft.com/office/powerpoint/2010/main" val="2549353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6804323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a:r>
            <a:br>
              <a:rPr lang="en-US"/>
            </a:br>
            <a:r>
              <a:rPr lang="en-US" i="1"/>
              <a:t>Charles  </a:t>
            </a:r>
            <a:endParaRPr lang="en-US" i="1">
              <a:cs typeface="Calibri Light"/>
            </a:endParaRPr>
          </a:p>
        </p:txBody>
      </p:sp>
    </p:spTree>
    <p:extLst>
      <p:ext uri="{BB962C8B-B14F-4D97-AF65-F5344CB8AC3E}">
        <p14:creationId xmlns:p14="http://schemas.microsoft.com/office/powerpoint/2010/main" val="40168220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pPr marL="342906" indent="-342906">
              <a:spcBef>
                <a:spcPts val="1000"/>
              </a:spcBef>
            </a:pPr>
            <a:r>
              <a:rPr lang="en-US"/>
              <a:t>Union Witnesses (Direct Examination)</a:t>
            </a:r>
          </a:p>
        </p:txBody>
      </p:sp>
      <p:graphicFrame>
        <p:nvGraphicFramePr>
          <p:cNvPr id="4" name="Diagram 4">
            <a:extLst>
              <a:ext uri="{FF2B5EF4-FFF2-40B4-BE49-F238E27FC236}">
                <a16:creationId xmlns:a16="http://schemas.microsoft.com/office/drawing/2014/main" id="{6DE7D0E2-DBF5-8A8C-6E24-63F7328EB9C9}"/>
              </a:ext>
            </a:extLst>
          </p:cNvPr>
          <p:cNvGraphicFramePr/>
          <p:nvPr>
            <p:extLst>
              <p:ext uri="{D42A27DB-BD31-4B8C-83A1-F6EECF244321}">
                <p14:modId xmlns:p14="http://schemas.microsoft.com/office/powerpoint/2010/main" val="3561189762"/>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67333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pPr marL="342900" indent="-342900">
              <a:spcBef>
                <a:spcPts val="1000"/>
              </a:spcBef>
            </a:pPr>
            <a:r>
              <a:rPr lang="en-US"/>
              <a:t>District's Witnesses (Cross Examination)</a:t>
            </a:r>
          </a:p>
        </p:txBody>
      </p:sp>
      <p:graphicFrame>
        <p:nvGraphicFramePr>
          <p:cNvPr id="4" name="Diagram 4">
            <a:extLst>
              <a:ext uri="{FF2B5EF4-FFF2-40B4-BE49-F238E27FC236}">
                <a16:creationId xmlns:a16="http://schemas.microsoft.com/office/drawing/2014/main" id="{6DE7D0E2-DBF5-8A8C-6E24-63F7328EB9C9}"/>
              </a:ext>
            </a:extLst>
          </p:cNvPr>
          <p:cNvGraphicFramePr/>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979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A33A-5D5F-1526-BED0-193D23025520}"/>
              </a:ext>
            </a:extLst>
          </p:cNvPr>
          <p:cNvSpPr>
            <a:spLocks noGrp="1"/>
          </p:cNvSpPr>
          <p:nvPr>
            <p:ph type="title"/>
          </p:nvPr>
        </p:nvSpPr>
        <p:spPr>
          <a:xfrm>
            <a:off x="991986" y="102883"/>
            <a:ext cx="10058400" cy="986414"/>
          </a:xfrm>
        </p:spPr>
        <p:txBody>
          <a:bodyPr>
            <a:normAutofit fontScale="90000"/>
          </a:bodyPr>
          <a:lstStyle/>
          <a:p>
            <a:r>
              <a:rPr lang="en-US" b="1">
                <a:ea typeface="+mn-lt"/>
                <a:cs typeface="+mn-lt"/>
              </a:rPr>
              <a:t>ENTERING DOCUMENTS INTO EVIDENCE</a:t>
            </a:r>
            <a:endParaRPr lang="en-US"/>
          </a:p>
        </p:txBody>
      </p:sp>
      <p:sp>
        <p:nvSpPr>
          <p:cNvPr id="3" name="Content Placeholder 2">
            <a:extLst>
              <a:ext uri="{FF2B5EF4-FFF2-40B4-BE49-F238E27FC236}">
                <a16:creationId xmlns:a16="http://schemas.microsoft.com/office/drawing/2014/main" id="{65D78EB1-F86C-2D12-9333-66C68A402FBE}"/>
              </a:ext>
            </a:extLst>
          </p:cNvPr>
          <p:cNvSpPr>
            <a:spLocks noGrp="1"/>
          </p:cNvSpPr>
          <p:nvPr>
            <p:ph idx="1"/>
          </p:nvPr>
        </p:nvSpPr>
        <p:spPr>
          <a:xfrm>
            <a:off x="180500" y="1120227"/>
            <a:ext cx="11808617" cy="4748867"/>
          </a:xfrm>
        </p:spPr>
        <p:txBody>
          <a:bodyPr vert="horz" lIns="0" tIns="45720" rIns="0" bIns="45720" rtlCol="0" anchor="t">
            <a:normAutofit lnSpcReduction="10000"/>
          </a:bodyPr>
          <a:lstStyle/>
          <a:p>
            <a:pPr algn="ctr"/>
            <a:endParaRPr lang="en-US" sz="3200" b="1" dirty="0">
              <a:cs typeface="Calibri"/>
            </a:endParaRPr>
          </a:p>
          <a:p>
            <a:r>
              <a:rPr lang="en-US" sz="3200" dirty="0">
                <a:ea typeface="+mn-lt"/>
                <a:cs typeface="+mn-lt"/>
              </a:rPr>
              <a:t> </a:t>
            </a:r>
            <a:r>
              <a:rPr lang="en-US" sz="3200" b="1" dirty="0">
                <a:ea typeface="+mn-lt"/>
                <a:cs typeface="+mn-lt"/>
              </a:rPr>
              <a:t>During direct</a:t>
            </a:r>
            <a:r>
              <a:rPr lang="en-US" sz="3200" dirty="0">
                <a:ea typeface="+mn-lt"/>
                <a:cs typeface="+mn-lt"/>
              </a:rPr>
              <a:t>, you will have to get documents in through a witness if you did not stipulate to them initially. </a:t>
            </a:r>
          </a:p>
          <a:p>
            <a:r>
              <a:rPr lang="en-US" sz="3200" i="1" dirty="0">
                <a:ea typeface="+mn-lt"/>
                <a:cs typeface="+mn-lt"/>
              </a:rPr>
              <a:t>Example:</a:t>
            </a:r>
            <a:endParaRPr lang="en-US" sz="3200" dirty="0">
              <a:ea typeface="+mn-lt"/>
              <a:cs typeface="+mn-lt"/>
            </a:endParaRPr>
          </a:p>
          <a:p>
            <a:pPr marL="383540" lvl="1"/>
            <a:r>
              <a:rPr lang="en-US" sz="3200" dirty="0">
                <a:ea typeface="+mn-lt"/>
                <a:cs typeface="+mn-lt"/>
              </a:rPr>
              <a:t>Advocate: “Please look at Exhibit A. Can you identify this? "</a:t>
            </a:r>
          </a:p>
          <a:p>
            <a:pPr marL="383540" lvl="1"/>
            <a:r>
              <a:rPr lang="en-US" sz="3200" dirty="0">
                <a:ea typeface="+mn-lt"/>
                <a:cs typeface="+mn-lt"/>
              </a:rPr>
              <a:t>Witness: “Yes, I can.” </a:t>
            </a:r>
          </a:p>
          <a:p>
            <a:pPr marL="383540" lvl="1"/>
            <a:r>
              <a:rPr lang="en-US" sz="3200" dirty="0">
                <a:ea typeface="+mn-lt"/>
                <a:cs typeface="+mn-lt"/>
              </a:rPr>
              <a:t>Advocate: “What is it?” </a:t>
            </a:r>
          </a:p>
          <a:p>
            <a:pPr marL="383540" lvl="1"/>
            <a:r>
              <a:rPr lang="en-US" sz="3200" dirty="0">
                <a:ea typeface="+mn-lt"/>
                <a:cs typeface="+mn-lt"/>
              </a:rPr>
              <a:t>Witness: “An email I received from my principal on May 1, 2021"</a:t>
            </a:r>
          </a:p>
          <a:p>
            <a:pPr marL="383540" lvl="1"/>
            <a:r>
              <a:rPr lang="en-US" sz="3200" dirty="0">
                <a:ea typeface="+mn-lt"/>
                <a:cs typeface="+mn-lt"/>
              </a:rPr>
              <a:t>Advocate: “I move to enter this document as Union Exhibit A.</a:t>
            </a:r>
            <a:endParaRPr lang="en-US" sz="3200" dirty="0">
              <a:cs typeface="Calibri"/>
            </a:endParaRPr>
          </a:p>
        </p:txBody>
      </p:sp>
    </p:spTree>
    <p:extLst>
      <p:ext uri="{BB962C8B-B14F-4D97-AF65-F5344CB8AC3E}">
        <p14:creationId xmlns:p14="http://schemas.microsoft.com/office/powerpoint/2010/main" val="27563073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Steven  </a:t>
            </a:r>
          </a:p>
        </p:txBody>
      </p:sp>
    </p:spTree>
    <p:extLst>
      <p:ext uri="{BB962C8B-B14F-4D97-AF65-F5344CB8AC3E}">
        <p14:creationId xmlns:p14="http://schemas.microsoft.com/office/powerpoint/2010/main" val="28467649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426" y="421261"/>
            <a:ext cx="5153047" cy="1450757"/>
          </a:xfrm>
        </p:spPr>
        <p:txBody>
          <a:bodyPr/>
          <a:lstStyle/>
          <a:p>
            <a:r>
              <a:rPr lang="en-US"/>
              <a:t>Preparing Questions for a Hearing</a:t>
            </a:r>
          </a:p>
        </p:txBody>
      </p:sp>
      <p:sp>
        <p:nvSpPr>
          <p:cNvPr id="3" name="Content Placeholder 2"/>
          <p:cNvSpPr>
            <a:spLocks noGrp="1"/>
          </p:cNvSpPr>
          <p:nvPr>
            <p:ph idx="1"/>
          </p:nvPr>
        </p:nvSpPr>
        <p:spPr>
          <a:xfrm>
            <a:off x="326843" y="2141439"/>
            <a:ext cx="11445170" cy="4197263"/>
          </a:xfrm>
        </p:spPr>
        <p:txBody>
          <a:bodyPr vert="horz" lIns="0" tIns="45720" rIns="0" bIns="45720" rtlCol="0" anchor="t">
            <a:noAutofit/>
          </a:bodyPr>
          <a:lstStyle/>
          <a:p>
            <a:pPr marL="0" indent="0">
              <a:buNone/>
            </a:pPr>
            <a:r>
              <a:rPr lang="en-US" sz="2400" dirty="0">
                <a:ea typeface="+mn-lt"/>
                <a:cs typeface="+mn-lt"/>
              </a:rPr>
              <a:t>Return to your </a:t>
            </a:r>
            <a:r>
              <a:rPr lang="en-US" sz="2400" dirty="0" smtClean="0">
                <a:ea typeface="+mn-lt"/>
                <a:cs typeface="+mn-lt"/>
              </a:rPr>
              <a:t>scenario group (1-6) </a:t>
            </a:r>
            <a:r>
              <a:rPr lang="en-US" sz="2400" dirty="0">
                <a:ea typeface="+mn-lt"/>
                <a:cs typeface="+mn-lt"/>
              </a:rPr>
              <a:t>from yesterday. </a:t>
            </a:r>
            <a:endParaRPr lang="en-US" dirty="0"/>
          </a:p>
          <a:p>
            <a:pPr marL="0" indent="0">
              <a:buNone/>
            </a:pPr>
            <a:r>
              <a:rPr lang="en-US" sz="2400" b="1" dirty="0">
                <a:ea typeface="+mn-lt"/>
                <a:cs typeface="+mn-lt"/>
              </a:rPr>
              <a:t>Direct Examination  </a:t>
            </a:r>
            <a:endParaRPr lang="en-US" sz="2400" b="1" dirty="0">
              <a:cs typeface="Calibri"/>
            </a:endParaRPr>
          </a:p>
          <a:p>
            <a:pPr marL="0" indent="0">
              <a:buNone/>
            </a:pPr>
            <a:r>
              <a:rPr lang="en-US" sz="2400" dirty="0">
                <a:ea typeface="+mn-lt"/>
                <a:cs typeface="+mn-lt"/>
              </a:rPr>
              <a:t>Identify 1 aspect of the union's case you want to emphasize through a line of questioning.  Develop 5 questions for your witness that will support that aspect of the case. </a:t>
            </a:r>
            <a:endParaRPr lang="en-US" sz="2400" dirty="0">
              <a:cs typeface="Calibri"/>
            </a:endParaRPr>
          </a:p>
          <a:p>
            <a:pPr marL="0" indent="0">
              <a:buNone/>
            </a:pPr>
            <a:r>
              <a:rPr lang="en-US" sz="2400" b="1" dirty="0">
                <a:ea typeface="+mn-lt"/>
                <a:cs typeface="+mn-lt"/>
              </a:rPr>
              <a:t>Cross Examination </a:t>
            </a:r>
            <a:endParaRPr lang="en-US" dirty="0">
              <a:ea typeface="+mn-lt"/>
              <a:cs typeface="+mn-lt"/>
            </a:endParaRPr>
          </a:p>
          <a:p>
            <a:pPr marL="0" indent="0">
              <a:buNone/>
            </a:pPr>
            <a:r>
              <a:rPr lang="en-US" sz="2400" dirty="0">
                <a:ea typeface="+mn-lt"/>
                <a:cs typeface="+mn-lt"/>
              </a:rPr>
              <a:t>Identify 1 aspect of the district's case you anticipate you will need to address on cross-examination. Develop a line of 5 questions for the cross examination of the district's witness.</a:t>
            </a:r>
            <a:endParaRPr lang="en-US" dirty="0">
              <a:cs typeface="Calibri" panose="020F0502020204030204"/>
            </a:endParaRPr>
          </a:p>
          <a:p>
            <a:pPr marL="0" indent="0">
              <a:buNone/>
            </a:pPr>
            <a:r>
              <a:rPr lang="en-US" sz="2400" dirty="0">
                <a:ea typeface="+mn-lt"/>
                <a:cs typeface="+mn-lt"/>
              </a:rPr>
              <a:t>The team will have 30 </a:t>
            </a:r>
            <a:r>
              <a:rPr lang="en-US" sz="2400" b="1" dirty="0">
                <a:ea typeface="+mn-lt"/>
                <a:cs typeface="+mn-lt"/>
              </a:rPr>
              <a:t>minutes</a:t>
            </a:r>
            <a:r>
              <a:rPr lang="en-US" sz="2400" dirty="0">
                <a:ea typeface="+mn-lt"/>
                <a:cs typeface="+mn-lt"/>
              </a:rPr>
              <a:t> to prepare the 2 lines of questions.  </a:t>
            </a:r>
          </a:p>
          <a:p>
            <a:pPr marL="0" indent="0">
              <a:buNone/>
            </a:pPr>
            <a:endParaRPr lang="en-US" sz="2400" dirty="0">
              <a:cs typeface="Calibri"/>
            </a:endParaRPr>
          </a:p>
          <a:p>
            <a:endParaRPr lang="en-US" dirty="0">
              <a:cs typeface="Calibri"/>
            </a:endParaRPr>
          </a:p>
        </p:txBody>
      </p:sp>
      <p:pic>
        <p:nvPicPr>
          <p:cNvPr id="5" name="Picture 4"/>
          <p:cNvPicPr>
            <a:picLocks noChangeAspect="1"/>
          </p:cNvPicPr>
          <p:nvPr/>
        </p:nvPicPr>
        <p:blipFill>
          <a:blip r:embed="rId3"/>
          <a:stretch>
            <a:fillRect/>
          </a:stretch>
        </p:blipFill>
        <p:spPr>
          <a:xfrm>
            <a:off x="6730497" y="149251"/>
            <a:ext cx="5136547" cy="2876152"/>
          </a:xfrm>
          <a:prstGeom prst="rect">
            <a:avLst/>
          </a:prstGeom>
        </p:spPr>
      </p:pic>
    </p:spTree>
    <p:extLst>
      <p:ext uri="{BB962C8B-B14F-4D97-AF65-F5344CB8AC3E}">
        <p14:creationId xmlns:p14="http://schemas.microsoft.com/office/powerpoint/2010/main" val="28029166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2588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Toney  </a:t>
            </a:r>
          </a:p>
        </p:txBody>
      </p:sp>
    </p:spTree>
    <p:extLst>
      <p:ext uri="{BB962C8B-B14F-4D97-AF65-F5344CB8AC3E}">
        <p14:creationId xmlns:p14="http://schemas.microsoft.com/office/powerpoint/2010/main" val="4002116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3388" y="259138"/>
            <a:ext cx="10058400" cy="1450757"/>
          </a:xfrm>
        </p:spPr>
        <p:txBody>
          <a:bodyPr/>
          <a:lstStyle/>
          <a:p>
            <a:r>
              <a:rPr lang="en-US"/>
              <a:t>Time to Do it!</a:t>
            </a:r>
            <a:br>
              <a:rPr lang="en-US"/>
            </a:br>
            <a:r>
              <a:rPr lang="en-US"/>
              <a:t>Questions for a Hearing Practice</a:t>
            </a:r>
          </a:p>
        </p:txBody>
      </p:sp>
      <p:sp>
        <p:nvSpPr>
          <p:cNvPr id="3" name="Content Placeholder 2"/>
          <p:cNvSpPr>
            <a:spLocks noGrp="1"/>
          </p:cNvSpPr>
          <p:nvPr>
            <p:ph idx="1"/>
          </p:nvPr>
        </p:nvSpPr>
        <p:spPr>
          <a:xfrm>
            <a:off x="1065857" y="1712593"/>
            <a:ext cx="5250730" cy="4502150"/>
          </a:xfrm>
        </p:spPr>
        <p:txBody>
          <a:bodyPr vert="horz" lIns="0" tIns="45720" rIns="0" bIns="45720" rtlCol="0" anchor="t">
            <a:normAutofit/>
          </a:bodyPr>
          <a:lstStyle/>
          <a:p>
            <a:endParaRPr lang="en-US" dirty="0">
              <a:ea typeface="+mn-lt"/>
              <a:cs typeface="+mn-lt"/>
            </a:endParaRPr>
          </a:p>
          <a:p>
            <a:r>
              <a:rPr lang="en-US" sz="2800" dirty="0" smtClean="0">
                <a:cs typeface="Calibri"/>
              </a:rPr>
              <a:t>Each team </a:t>
            </a:r>
            <a:r>
              <a:rPr lang="en-US" sz="2800" dirty="0">
                <a:cs typeface="Calibri"/>
              </a:rPr>
              <a:t>will have 10 minutes to present their lines of questions to the team they presented their level 2 grievance to yesterday.  </a:t>
            </a:r>
            <a:endParaRPr lang="en-US" sz="2800" dirty="0" smtClean="0">
              <a:cs typeface="Calibri"/>
            </a:endParaRPr>
          </a:p>
          <a:p>
            <a:r>
              <a:rPr lang="en-US" sz="2800" dirty="0" smtClean="0">
                <a:cs typeface="Calibri"/>
              </a:rPr>
              <a:t>1-2</a:t>
            </a:r>
          </a:p>
          <a:p>
            <a:r>
              <a:rPr lang="en-US" sz="2800" dirty="0" smtClean="0">
                <a:cs typeface="Calibri"/>
              </a:rPr>
              <a:t>3-4</a:t>
            </a:r>
          </a:p>
          <a:p>
            <a:r>
              <a:rPr lang="en-US" sz="2800" dirty="0" smtClean="0">
                <a:cs typeface="Calibri"/>
              </a:rPr>
              <a:t>5-6</a:t>
            </a:r>
            <a:endParaRPr lang="en-US" sz="2800" dirty="0">
              <a:cs typeface="Calibri"/>
            </a:endParaRPr>
          </a:p>
          <a:p>
            <a:endParaRPr lang="en-US" sz="2800" dirty="0">
              <a:cs typeface="Calibri"/>
            </a:endParaRPr>
          </a:p>
        </p:txBody>
      </p:sp>
      <p:pic>
        <p:nvPicPr>
          <p:cNvPr id="5" name="Picture 4"/>
          <p:cNvPicPr>
            <a:picLocks noChangeAspect="1"/>
          </p:cNvPicPr>
          <p:nvPr/>
        </p:nvPicPr>
        <p:blipFill>
          <a:blip r:embed="rId3"/>
          <a:stretch>
            <a:fillRect/>
          </a:stretch>
        </p:blipFill>
        <p:spPr>
          <a:xfrm>
            <a:off x="7044724" y="1956055"/>
            <a:ext cx="4673062" cy="2616915"/>
          </a:xfrm>
          <a:prstGeom prst="rect">
            <a:avLst/>
          </a:prstGeom>
        </p:spPr>
      </p:pic>
    </p:spTree>
    <p:extLst>
      <p:ext uri="{BB962C8B-B14F-4D97-AF65-F5344CB8AC3E}">
        <p14:creationId xmlns:p14="http://schemas.microsoft.com/office/powerpoint/2010/main" val="34150917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96979"/>
            <a:ext cx="10058400" cy="1102046"/>
          </a:xfrm>
        </p:spPr>
        <p:txBody>
          <a:bodyPr/>
          <a:lstStyle/>
          <a:p>
            <a:r>
              <a:rPr lang="en-US"/>
              <a:t>Presenting your Case</a:t>
            </a:r>
          </a:p>
        </p:txBody>
      </p:sp>
      <p:sp>
        <p:nvSpPr>
          <p:cNvPr id="3" name="Content Placeholder 2"/>
          <p:cNvSpPr>
            <a:spLocks noGrp="1"/>
          </p:cNvSpPr>
          <p:nvPr>
            <p:ph idx="1"/>
          </p:nvPr>
        </p:nvSpPr>
        <p:spPr>
          <a:xfrm>
            <a:off x="242083" y="2036566"/>
            <a:ext cx="11929327" cy="3075320"/>
          </a:xfrm>
        </p:spPr>
        <p:txBody>
          <a:bodyPr vert="horz" lIns="0" tIns="45720" rIns="0" bIns="45720" rtlCol="0" anchor="t">
            <a:normAutofit/>
          </a:bodyPr>
          <a:lstStyle/>
          <a:p>
            <a:pPr marL="0" indent="0">
              <a:lnSpc>
                <a:spcPct val="100000"/>
              </a:lnSpc>
              <a:buNone/>
            </a:pPr>
            <a:endParaRPr lang="en-US" sz="4000">
              <a:cs typeface="Calibri" panose="020F0502020204030204"/>
            </a:endParaRPr>
          </a:p>
          <a:p>
            <a:endParaRPr lang="en-US">
              <a:cs typeface="Calibri" panose="020F0502020204030204"/>
            </a:endParaRPr>
          </a:p>
        </p:txBody>
      </p:sp>
      <p:pic>
        <p:nvPicPr>
          <p:cNvPr id="1028" name="Picture 4" descr="Fort Worth Residents Concerned Over 'Threatening Remarks' Made at School  Board Meeting | The Texan"/>
          <p:cNvPicPr>
            <a:picLocks noChangeAspect="1" noChangeArrowheads="1"/>
          </p:cNvPicPr>
          <p:nvPr/>
        </p:nvPicPr>
        <p:blipFill rotWithShape="1">
          <a:blip r:embed="rId3">
            <a:extLst>
              <a:ext uri="{28A0092B-C50C-407E-A947-70E740481C1C}">
                <a14:useLocalDpi xmlns:a14="http://schemas.microsoft.com/office/drawing/2010/main" val="0"/>
              </a:ext>
            </a:extLst>
          </a:blip>
          <a:srcRect t="33578"/>
          <a:stretch/>
        </p:blipFill>
        <p:spPr bwMode="auto">
          <a:xfrm>
            <a:off x="788420" y="1514130"/>
            <a:ext cx="9706708" cy="429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5884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E0DD-DACE-6B42-5826-07CF752D966B}"/>
              </a:ext>
            </a:extLst>
          </p:cNvPr>
          <p:cNvSpPr>
            <a:spLocks noGrp="1"/>
          </p:cNvSpPr>
          <p:nvPr>
            <p:ph type="title"/>
          </p:nvPr>
        </p:nvSpPr>
        <p:spPr/>
        <p:txBody>
          <a:bodyPr/>
          <a:lstStyle/>
          <a:p>
            <a:r>
              <a:rPr lang="en-US">
                <a:cs typeface="Calibri Light"/>
              </a:rPr>
              <a:t>Debrief</a:t>
            </a:r>
            <a:endParaRPr lang="en-US"/>
          </a:p>
        </p:txBody>
      </p:sp>
      <p:sp>
        <p:nvSpPr>
          <p:cNvPr id="3" name="Content Placeholder 2">
            <a:extLst>
              <a:ext uri="{FF2B5EF4-FFF2-40B4-BE49-F238E27FC236}">
                <a16:creationId xmlns:a16="http://schemas.microsoft.com/office/drawing/2014/main" id="{22C2015C-491A-7E3F-D509-4BB913C7CB79}"/>
              </a:ext>
            </a:extLst>
          </p:cNvPr>
          <p:cNvSpPr>
            <a:spLocks noGrp="1"/>
          </p:cNvSpPr>
          <p:nvPr>
            <p:ph idx="1"/>
          </p:nvPr>
        </p:nvSpPr>
        <p:spPr>
          <a:xfrm>
            <a:off x="772160" y="1307869"/>
            <a:ext cx="4779390" cy="4439305"/>
          </a:xfrm>
        </p:spPr>
        <p:txBody>
          <a:bodyPr vert="horz" lIns="0" tIns="45720" rIns="0" bIns="45720" rtlCol="0" anchor="t">
            <a:normAutofit/>
          </a:bodyPr>
          <a:lstStyle/>
          <a:p>
            <a:r>
              <a:rPr lang="en-US" sz="3200">
                <a:cs typeface="Calibri"/>
              </a:rPr>
              <a:t>What was challenging about developing these lines of questions?</a:t>
            </a:r>
          </a:p>
          <a:p>
            <a:r>
              <a:rPr lang="en-US" sz="3200">
                <a:cs typeface="Calibri"/>
              </a:rPr>
              <a:t>What did you learn from observing others?</a:t>
            </a:r>
          </a:p>
          <a:p>
            <a:r>
              <a:rPr lang="en-US" sz="3200">
                <a:cs typeface="Calibri"/>
              </a:rPr>
              <a:t>Even at this level, how many workers would be engaged? </a:t>
            </a:r>
          </a:p>
        </p:txBody>
      </p:sp>
      <p:pic>
        <p:nvPicPr>
          <p:cNvPr id="4" name="Picture 4" descr="Free Images : thought, symbol, blackboard, think, business ...">
            <a:extLst>
              <a:ext uri="{FF2B5EF4-FFF2-40B4-BE49-F238E27FC236}">
                <a16:creationId xmlns:a16="http://schemas.microsoft.com/office/drawing/2014/main" id="{292502BD-8BE6-9E02-8AF0-DDD04414F674}"/>
              </a:ext>
            </a:extLst>
          </p:cNvPr>
          <p:cNvPicPr>
            <a:picLocks noChangeAspect="1"/>
          </p:cNvPicPr>
          <p:nvPr/>
        </p:nvPicPr>
        <p:blipFill>
          <a:blip r:embed="rId3"/>
          <a:stretch>
            <a:fillRect/>
          </a:stretch>
        </p:blipFill>
        <p:spPr>
          <a:xfrm>
            <a:off x="6020690" y="1309014"/>
            <a:ext cx="5679440" cy="3938524"/>
          </a:xfrm>
          <a:prstGeom prst="rect">
            <a:avLst/>
          </a:prstGeom>
        </p:spPr>
      </p:pic>
    </p:spTree>
    <p:extLst>
      <p:ext uri="{BB962C8B-B14F-4D97-AF65-F5344CB8AC3E}">
        <p14:creationId xmlns:p14="http://schemas.microsoft.com/office/powerpoint/2010/main" val="2046117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Bekah</a:t>
            </a:r>
          </a:p>
        </p:txBody>
      </p:sp>
    </p:spTree>
    <p:extLst>
      <p:ext uri="{BB962C8B-B14F-4D97-AF65-F5344CB8AC3E}">
        <p14:creationId xmlns:p14="http://schemas.microsoft.com/office/powerpoint/2010/main" val="7963892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307975" y="201117"/>
            <a:ext cx="11482693" cy="935603"/>
          </a:xfrm>
        </p:spPr>
        <p:txBody>
          <a:bodyPr/>
          <a:lstStyle/>
          <a:p>
            <a:r>
              <a:rPr lang="en-US" b="1"/>
              <a:t>Strengths and Weaknesses</a:t>
            </a:r>
            <a:endParaRPr lang="en-US" b="1" i="1">
              <a:cs typeface="Calibri Light"/>
            </a:endParaRPr>
          </a:p>
        </p:txBody>
      </p:sp>
      <p:sp>
        <p:nvSpPr>
          <p:cNvPr id="6" name="AutoShape 4" descr="Image result for carnival ride mix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1504950" y="1381125"/>
            <a:ext cx="8686799" cy="4343400"/>
          </a:xfrm>
          <a:prstGeom prst="rect">
            <a:avLst/>
          </a:prstGeom>
        </p:spPr>
      </p:pic>
    </p:spTree>
    <p:extLst>
      <p:ext uri="{BB962C8B-B14F-4D97-AF65-F5344CB8AC3E}">
        <p14:creationId xmlns:p14="http://schemas.microsoft.com/office/powerpoint/2010/main" val="29554674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307975" y="-314037"/>
            <a:ext cx="10885896" cy="1450757"/>
          </a:xfrm>
        </p:spPr>
        <p:txBody>
          <a:bodyPr/>
          <a:lstStyle/>
          <a:p>
            <a:r>
              <a:rPr lang="en-US" b="1"/>
              <a:t>Strengths and Weaknesses-Directions</a:t>
            </a:r>
          </a:p>
        </p:txBody>
      </p:sp>
      <p:sp>
        <p:nvSpPr>
          <p:cNvPr id="6" name="AutoShape 4" descr="Image result for carnival ride mix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6090557" y="1816553"/>
            <a:ext cx="5842906" cy="2914650"/>
          </a:xfrm>
          <a:prstGeom prst="rect">
            <a:avLst/>
          </a:prstGeom>
        </p:spPr>
      </p:pic>
      <p:sp>
        <p:nvSpPr>
          <p:cNvPr id="3" name="TextBox 2">
            <a:extLst>
              <a:ext uri="{FF2B5EF4-FFF2-40B4-BE49-F238E27FC236}">
                <a16:creationId xmlns:a16="http://schemas.microsoft.com/office/drawing/2014/main" id="{2228C0B2-79B3-794C-1649-0B97046FEF91}"/>
              </a:ext>
            </a:extLst>
          </p:cNvPr>
          <p:cNvSpPr txBox="1"/>
          <p:nvPr/>
        </p:nvSpPr>
        <p:spPr>
          <a:xfrm>
            <a:off x="1172937" y="1921330"/>
            <a:ext cx="3355521" cy="2920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Make a T-chart of strengths and weaknesses of doing great advocacy</a:t>
            </a:r>
          </a:p>
        </p:txBody>
      </p:sp>
    </p:spTree>
    <p:extLst>
      <p:ext uri="{BB962C8B-B14F-4D97-AF65-F5344CB8AC3E}">
        <p14:creationId xmlns:p14="http://schemas.microsoft.com/office/powerpoint/2010/main" val="4117727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307975" y="-314037"/>
            <a:ext cx="10885896" cy="1450757"/>
          </a:xfrm>
        </p:spPr>
        <p:txBody>
          <a:bodyPr/>
          <a:lstStyle/>
          <a:p>
            <a:r>
              <a:rPr lang="en-US" b="1"/>
              <a:t>Strengths and Weaknesses-Report Out</a:t>
            </a:r>
          </a:p>
        </p:txBody>
      </p:sp>
      <p:sp>
        <p:nvSpPr>
          <p:cNvPr id="6" name="AutoShape 4" descr="Image result for carnival ride mix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3"/>
          <a:stretch>
            <a:fillRect/>
          </a:stretch>
        </p:blipFill>
        <p:spPr>
          <a:xfrm>
            <a:off x="2076451" y="1530803"/>
            <a:ext cx="8482691" cy="4234542"/>
          </a:xfrm>
          <a:prstGeom prst="rect">
            <a:avLst/>
          </a:prstGeom>
        </p:spPr>
      </p:pic>
    </p:spTree>
    <p:extLst>
      <p:ext uri="{BB962C8B-B14F-4D97-AF65-F5344CB8AC3E}">
        <p14:creationId xmlns:p14="http://schemas.microsoft.com/office/powerpoint/2010/main" val="497696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995680" y="1399309"/>
            <a:ext cx="5858324" cy="4754265"/>
          </a:xfrm>
        </p:spPr>
        <p:txBody>
          <a:bodyPr vert="horz" lIns="0" tIns="45720" rIns="0" bIns="45720" rtlCol="0" anchor="t">
            <a:normAutofit/>
          </a:bodyPr>
          <a:lstStyle/>
          <a:p>
            <a:r>
              <a:rPr lang="en-US" sz="3600">
                <a:cs typeface="Calibri"/>
              </a:rPr>
              <a:t>Great advocacy is necessary but not sufficient</a:t>
            </a:r>
          </a:p>
          <a:p>
            <a:r>
              <a:rPr lang="en-US" sz="3600">
                <a:cs typeface="Calibri"/>
              </a:rPr>
              <a:t>Individual advocacy is only a pathway to effective organizing</a:t>
            </a:r>
          </a:p>
          <a:p>
            <a:r>
              <a:rPr lang="en-US" sz="3600">
                <a:cs typeface="Calibri"/>
              </a:rPr>
              <a:t>Individual advocacy does not build collective power</a:t>
            </a:r>
          </a:p>
          <a:p>
            <a:endParaRPr lang="en-US" sz="3600">
              <a:cs typeface="Calibri"/>
            </a:endParaRPr>
          </a:p>
          <a:p>
            <a:endParaRPr lang="en-US">
              <a:cs typeface="Calibri" panose="020F0502020204030204"/>
            </a:endParaRPr>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672314" y="177938"/>
            <a:ext cx="5496274" cy="468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391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Steve</a:t>
            </a:r>
          </a:p>
        </p:txBody>
      </p:sp>
    </p:spTree>
    <p:extLst>
      <p:ext uri="{BB962C8B-B14F-4D97-AF65-F5344CB8AC3E}">
        <p14:creationId xmlns:p14="http://schemas.microsoft.com/office/powerpoint/2010/main" val="33146669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Interrupting the Individual </a:t>
            </a:r>
            <a:br>
              <a:rPr lang="en-US"/>
            </a:br>
            <a:r>
              <a:rPr lang="en-US"/>
              <a:t>Grievance Process</a:t>
            </a:r>
            <a:endParaRPr lang="en-US" i="1">
              <a:cs typeface="Calibri Light" panose="020F0302020204030204"/>
            </a:endParaRPr>
          </a:p>
        </p:txBody>
      </p:sp>
    </p:spTree>
    <p:extLst>
      <p:ext uri="{BB962C8B-B14F-4D97-AF65-F5344CB8AC3E}">
        <p14:creationId xmlns:p14="http://schemas.microsoft.com/office/powerpoint/2010/main" val="19789694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E SACRED TIMELINE.                LOKI TVA EXPLAINATION SCEN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781604" y="363917"/>
            <a:ext cx="10138644" cy="5721019"/>
          </a:xfrm>
        </p:spPr>
      </p:pic>
    </p:spTree>
    <p:extLst>
      <p:ext uri="{BB962C8B-B14F-4D97-AF65-F5344CB8AC3E}">
        <p14:creationId xmlns:p14="http://schemas.microsoft.com/office/powerpoint/2010/main" val="11590389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6848" y="1785002"/>
            <a:ext cx="4025591" cy="2954265"/>
          </a:xfrm>
        </p:spPr>
        <p:txBody>
          <a:bodyPr>
            <a:noAutofit/>
          </a:bodyPr>
          <a:lstStyle/>
          <a:p>
            <a:r>
              <a:rPr lang="en-US" sz="6000"/>
              <a:t>Why do people join their Union? </a:t>
            </a:r>
          </a:p>
        </p:txBody>
      </p:sp>
      <p:sp>
        <p:nvSpPr>
          <p:cNvPr id="4" name="Slide Number Placeholder 3"/>
          <p:cNvSpPr>
            <a:spLocks noGrp="1"/>
          </p:cNvSpPr>
          <p:nvPr>
            <p:ph type="sldNum" sz="quarter" idx="12"/>
          </p:nvPr>
        </p:nvSpPr>
        <p:spPr/>
        <p:txBody>
          <a:bodyPr/>
          <a:lstStyle/>
          <a:p>
            <a:fld id="{FDD644E8-2201-174F-AD35-4D733CD01AA0}" type="slidenum">
              <a:rPr lang="en-US" smtClean="0"/>
              <a:t>26</a:t>
            </a:fld>
            <a:endParaRPr lang="en-US"/>
          </a:p>
        </p:txBody>
      </p:sp>
      <p:pic>
        <p:nvPicPr>
          <p:cNvPr id="5" name="Picture 2" descr="Image result for why">
            <a:extLst>
              <a:ext uri="{FF2B5EF4-FFF2-40B4-BE49-F238E27FC236}">
                <a16:creationId xmlns:a16="http://schemas.microsoft.com/office/drawing/2014/main" id="{EE1DB582-C795-4E33-9335-5710F6BB2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607" y="1650380"/>
            <a:ext cx="5899846" cy="3451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04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55653635"/>
              </p:ext>
            </p:extLst>
          </p:nvPr>
        </p:nvGraphicFramePr>
        <p:xfrm>
          <a:off x="74792" y="14567"/>
          <a:ext cx="12041435" cy="6312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778888" y="1809460"/>
            <a:ext cx="1399143" cy="830997"/>
          </a:xfrm>
          <a:prstGeom prst="rect">
            <a:avLst/>
          </a:prstGeom>
          <a:noFill/>
        </p:spPr>
        <p:txBody>
          <a:bodyPr wrap="square" rtlCol="0">
            <a:spAutoFit/>
          </a:bodyPr>
          <a:lstStyle/>
          <a:p>
            <a:pPr algn="ctr"/>
            <a:r>
              <a:rPr lang="en-US" sz="2400" b="1">
                <a:solidFill>
                  <a:schemeClr val="bg1"/>
                </a:solidFill>
              </a:rPr>
              <a:t>Problem Analysis</a:t>
            </a:r>
          </a:p>
        </p:txBody>
      </p:sp>
      <p:sp>
        <p:nvSpPr>
          <p:cNvPr id="2" name="Title 1"/>
          <p:cNvSpPr>
            <a:spLocks noGrp="1"/>
          </p:cNvSpPr>
          <p:nvPr>
            <p:ph type="title"/>
          </p:nvPr>
        </p:nvSpPr>
        <p:spPr>
          <a:xfrm>
            <a:off x="5010471" y="2644558"/>
            <a:ext cx="2170323" cy="1450757"/>
          </a:xfrm>
        </p:spPr>
        <p:txBody>
          <a:bodyPr vert="horz" lIns="91440" tIns="45720" rIns="91440" bIns="45720" rtlCol="0" anchor="b">
            <a:noAutofit/>
          </a:bodyPr>
          <a:lstStyle/>
          <a:p>
            <a:pPr algn="ctr"/>
            <a:r>
              <a:rPr lang="en-US" sz="3200"/>
              <a:t>Problem Solving Model with Organizing</a:t>
            </a:r>
            <a:endParaRPr lang="en-US" sz="3200">
              <a:cs typeface="Calibri Light"/>
            </a:endParaRPr>
          </a:p>
        </p:txBody>
      </p:sp>
    </p:spTree>
    <p:extLst>
      <p:ext uri="{BB962C8B-B14F-4D97-AF65-F5344CB8AC3E}">
        <p14:creationId xmlns:p14="http://schemas.microsoft.com/office/powerpoint/2010/main" val="4214461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p:txBody>
          <a:bodyPr>
            <a:normAutofit/>
          </a:bodyPr>
          <a:lstStyle/>
          <a:p>
            <a:r>
              <a:rPr lang="en-US"/>
              <a:t>Problem Solving Steps – Collective p.94</a:t>
            </a:r>
          </a:p>
        </p:txBody>
      </p:sp>
      <p:sp>
        <p:nvSpPr>
          <p:cNvPr id="4" name="Content Placeholder 3"/>
          <p:cNvSpPr>
            <a:spLocks noGrp="1"/>
          </p:cNvSpPr>
          <p:nvPr>
            <p:ph idx="1"/>
          </p:nvPr>
        </p:nvSpPr>
        <p:spPr/>
        <p:txBody>
          <a:bodyPr/>
          <a:lstStyle/>
          <a:p>
            <a:endParaRPr lang="en-US"/>
          </a:p>
        </p:txBody>
      </p:sp>
      <p:sp>
        <p:nvSpPr>
          <p:cNvPr id="3" name="Slide Number Placeholder 2"/>
          <p:cNvSpPr>
            <a:spLocks noGrp="1"/>
          </p:cNvSpPr>
          <p:nvPr>
            <p:ph type="sldNum" sz="quarter" idx="12"/>
          </p:nvPr>
        </p:nvSpPr>
        <p:spPr/>
        <p:txBody>
          <a:bodyPr/>
          <a:lstStyle/>
          <a:p>
            <a:fld id="{FDD644E8-2201-174F-AD35-4D733CD01AA0}" type="slidenum">
              <a:rPr lang="en-US" smtClean="0"/>
              <a:t>28</a:t>
            </a:fld>
            <a:endParaRPr lang="en-US"/>
          </a:p>
        </p:txBody>
      </p:sp>
      <p:graphicFrame>
        <p:nvGraphicFramePr>
          <p:cNvPr id="8" name="Content Placeholder 2">
            <a:extLst>
              <a:ext uri="{FF2B5EF4-FFF2-40B4-BE49-F238E27FC236}">
                <a16:creationId xmlns:a16="http://schemas.microsoft.com/office/drawing/2014/main" id="{7DCB93F2-FF29-4AA1-88D1-766BF1BA1481}"/>
              </a:ext>
            </a:extLst>
          </p:cNvPr>
          <p:cNvGraphicFramePr>
            <a:graphicFrameLocks/>
          </p:cNvGraphicFramePr>
          <p:nvPr>
            <p:extLst>
              <p:ext uri="{D42A27DB-BD31-4B8C-83A1-F6EECF244321}">
                <p14:modId xmlns:p14="http://schemas.microsoft.com/office/powerpoint/2010/main" val="3779639739"/>
              </p:ext>
            </p:extLst>
          </p:nvPr>
        </p:nvGraphicFramePr>
        <p:xfrm>
          <a:off x="680133" y="979822"/>
          <a:ext cx="11009870" cy="5271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1620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a:xfrm>
            <a:off x="341523" y="-361460"/>
            <a:ext cx="11677879" cy="1450757"/>
          </a:xfrm>
        </p:spPr>
        <p:txBody>
          <a:bodyPr>
            <a:normAutofit/>
          </a:bodyPr>
          <a:lstStyle/>
          <a:p>
            <a:r>
              <a:rPr lang="en-US"/>
              <a:t>Problem Solving Steps – Collective p.94 </a:t>
            </a:r>
          </a:p>
        </p:txBody>
      </p:sp>
      <p:graphicFrame>
        <p:nvGraphicFramePr>
          <p:cNvPr id="30" name="Content Placeholder 2">
            <a:extLst>
              <a:ext uri="{FF2B5EF4-FFF2-40B4-BE49-F238E27FC236}">
                <a16:creationId xmlns:a16="http://schemas.microsoft.com/office/drawing/2014/main" id="{7DCB93F2-FF29-4AA1-88D1-766BF1BA1481}"/>
              </a:ext>
            </a:extLst>
          </p:cNvPr>
          <p:cNvGraphicFramePr>
            <a:graphicFrameLocks noGrp="1"/>
          </p:cNvGraphicFramePr>
          <p:nvPr>
            <p:ph idx="1"/>
            <p:extLst>
              <p:ext uri="{D42A27DB-BD31-4B8C-83A1-F6EECF244321}">
                <p14:modId xmlns:p14="http://schemas.microsoft.com/office/powerpoint/2010/main" val="1037265273"/>
              </p:ext>
            </p:extLst>
          </p:nvPr>
        </p:nvGraphicFramePr>
        <p:xfrm>
          <a:off x="812483" y="1084898"/>
          <a:ext cx="10586720" cy="5119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FDD644E8-2201-174F-AD35-4D733CD01AA0}" type="slidenum">
              <a:rPr lang="en-US" smtClean="0"/>
              <a:t>29</a:t>
            </a:fld>
            <a:endParaRPr lang="en-US"/>
          </a:p>
        </p:txBody>
      </p:sp>
    </p:spTree>
    <p:extLst>
      <p:ext uri="{BB962C8B-B14F-4D97-AF65-F5344CB8AC3E}">
        <p14:creationId xmlns:p14="http://schemas.microsoft.com/office/powerpoint/2010/main" val="596069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388664" y="1399309"/>
            <a:ext cx="5935815" cy="4754265"/>
          </a:xfrm>
        </p:spPr>
        <p:txBody>
          <a:bodyPr vert="horz" lIns="0" tIns="45720" rIns="0" bIns="45720" rtlCol="0" anchor="t">
            <a:normAutofit fontScale="92500" lnSpcReduction="10000"/>
          </a:bodyPr>
          <a:lstStyle/>
          <a:p>
            <a:r>
              <a:rPr lang="en-US" sz="3600"/>
              <a:t>When your union fights, members need to know</a:t>
            </a:r>
            <a:endParaRPr lang="en-US" sz="3600">
              <a:cs typeface="Calibri"/>
            </a:endParaRPr>
          </a:p>
          <a:p>
            <a:endParaRPr lang="en-US" sz="3600">
              <a:cs typeface="Calibri"/>
            </a:endParaRPr>
          </a:p>
          <a:p>
            <a:r>
              <a:rPr lang="en-US" sz="3600">
                <a:cs typeface="Calibri"/>
              </a:rPr>
              <a:t>Members join unions that are visible</a:t>
            </a:r>
          </a:p>
          <a:p>
            <a:endParaRPr lang="en-US" sz="3600">
              <a:cs typeface="Calibri"/>
            </a:endParaRPr>
          </a:p>
          <a:p>
            <a:r>
              <a:rPr lang="en-US" sz="3600">
                <a:cs typeface="Calibri"/>
              </a:rPr>
              <a:t>This moves unions toward the fighting union end of the continuum</a:t>
            </a:r>
          </a:p>
          <a:p>
            <a:endParaRPr lang="en-US">
              <a:cs typeface="Calibri" panose="020F0502020204030204"/>
            </a:endParaRPr>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672314" y="177938"/>
            <a:ext cx="5496274" cy="468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23149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Ellen</a:t>
            </a:r>
          </a:p>
        </p:txBody>
      </p:sp>
    </p:spTree>
    <p:extLst>
      <p:ext uri="{BB962C8B-B14F-4D97-AF65-F5344CB8AC3E}">
        <p14:creationId xmlns:p14="http://schemas.microsoft.com/office/powerpoint/2010/main" val="40246052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7289-0835-D1E0-8B6C-EBA64E449FFC}"/>
              </a:ext>
            </a:extLst>
          </p:cNvPr>
          <p:cNvSpPr>
            <a:spLocks noGrp="1"/>
          </p:cNvSpPr>
          <p:nvPr>
            <p:ph type="title"/>
          </p:nvPr>
        </p:nvSpPr>
        <p:spPr>
          <a:xfrm>
            <a:off x="1062055" y="470609"/>
            <a:ext cx="10058400" cy="1450757"/>
          </a:xfrm>
        </p:spPr>
        <p:txBody>
          <a:bodyPr/>
          <a:lstStyle/>
          <a:p>
            <a:r>
              <a:rPr lang="en-US">
                <a:cs typeface="Calibri Light"/>
              </a:rPr>
              <a:t>Three Theories of Change-Jane </a:t>
            </a:r>
            <a:r>
              <a:rPr lang="en-US" err="1">
                <a:cs typeface="Calibri Light"/>
              </a:rPr>
              <a:t>McAlevey</a:t>
            </a:r>
            <a:endParaRPr lang="en-US" err="1"/>
          </a:p>
        </p:txBody>
      </p:sp>
      <p:graphicFrame>
        <p:nvGraphicFramePr>
          <p:cNvPr id="11" name="Diagram 11">
            <a:extLst>
              <a:ext uri="{FF2B5EF4-FFF2-40B4-BE49-F238E27FC236}">
                <a16:creationId xmlns:a16="http://schemas.microsoft.com/office/drawing/2014/main" id="{B0335BDC-04F6-19E1-FBA0-386D9380A7D3}"/>
              </a:ext>
            </a:extLst>
          </p:cNvPr>
          <p:cNvGraphicFramePr>
            <a:graphicFrameLocks noGrp="1"/>
          </p:cNvGraphicFramePr>
          <p:nvPr>
            <p:ph idx="1"/>
            <p:extLst>
              <p:ext uri="{D42A27DB-BD31-4B8C-83A1-F6EECF244321}">
                <p14:modId xmlns:p14="http://schemas.microsoft.com/office/powerpoint/2010/main" val="1490464140"/>
              </p:ext>
            </p:extLst>
          </p:nvPr>
        </p:nvGraphicFramePr>
        <p:xfrm>
          <a:off x="1096963" y="1430338"/>
          <a:ext cx="10058400" cy="4438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7953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u="sng">
                <a:latin typeface="+mn-lt"/>
              </a:rPr>
              <a:t>Theory of Change  p.5-8</a:t>
            </a:r>
            <a:endParaRPr lang="en-US" u="sng">
              <a:latin typeface="+mn-lt"/>
              <a:cs typeface="Calibri"/>
            </a:endParaRPr>
          </a:p>
        </p:txBody>
      </p:sp>
      <p:sp>
        <p:nvSpPr>
          <p:cNvPr id="3" name="Content Placeholder 2"/>
          <p:cNvSpPr>
            <a:spLocks noGrp="1"/>
          </p:cNvSpPr>
          <p:nvPr>
            <p:ph idx="1"/>
          </p:nvPr>
        </p:nvSpPr>
        <p:spPr>
          <a:xfrm>
            <a:off x="1097279" y="1845734"/>
            <a:ext cx="6454987" cy="4023360"/>
          </a:xfrm>
        </p:spPr>
        <p:txBody>
          <a:bodyPr vert="horz" lIns="0" tIns="45720" rIns="0" bIns="45720" rtlCol="0" anchor="t">
            <a:normAutofit/>
          </a:bodyPr>
          <a:lstStyle/>
          <a:p>
            <a:pPr marL="0" indent="0">
              <a:buNone/>
            </a:pPr>
            <a:endParaRPr lang="en-US">
              <a:cs typeface="Calibri"/>
            </a:endParaRPr>
          </a:p>
          <a:p>
            <a:pPr marL="0" indent="0">
              <a:buNone/>
            </a:pPr>
            <a:r>
              <a:rPr lang="en-US" sz="2800" u="sng">
                <a:ea typeface="+mn-lt"/>
                <a:cs typeface="+mn-lt"/>
              </a:rPr>
              <a:t>Step 1 </a:t>
            </a:r>
            <a:r>
              <a:rPr lang="en-US" sz="2800">
                <a:ea typeface="+mn-lt"/>
                <a:cs typeface="+mn-lt"/>
              </a:rPr>
              <a:t>–</a:t>
            </a:r>
            <a:r>
              <a:rPr lang="en-US" sz="2800"/>
              <a:t>Which theory would maximize membership?</a:t>
            </a:r>
            <a:endParaRPr lang="en-US" sz="2800">
              <a:cs typeface="Calibri"/>
            </a:endParaRPr>
          </a:p>
          <a:p>
            <a:pPr marL="0" indent="0">
              <a:buNone/>
            </a:pPr>
            <a:endParaRPr lang="en-US" sz="2800">
              <a:cs typeface="Calibri"/>
            </a:endParaRPr>
          </a:p>
          <a:p>
            <a:pPr marL="0" indent="0">
              <a:buNone/>
            </a:pPr>
            <a:r>
              <a:rPr lang="en-US" sz="2800" u="sng"/>
              <a:t>Step 2 </a:t>
            </a:r>
            <a:r>
              <a:rPr lang="en-US" sz="2800"/>
              <a:t>– Share at your table what your findings are.</a:t>
            </a:r>
            <a:endParaRPr lang="en-US" sz="2800">
              <a:cs typeface="Calibri"/>
            </a:endParaRPr>
          </a:p>
          <a:p>
            <a:pPr marL="0" indent="0">
              <a:buNone/>
            </a:pPr>
            <a:endParaRPr lang="en-US"/>
          </a:p>
        </p:txBody>
      </p:sp>
      <p:pic>
        <p:nvPicPr>
          <p:cNvPr id="5" name="Picture 5" descr="A picture containing plant&#10;&#10;Description automatically generated">
            <a:extLst>
              <a:ext uri="{FF2B5EF4-FFF2-40B4-BE49-F238E27FC236}">
                <a16:creationId xmlns:a16="http://schemas.microsoft.com/office/drawing/2014/main" id="{94A548D7-2D51-227A-A22B-846FDB16CC69}"/>
              </a:ext>
            </a:extLst>
          </p:cNvPr>
          <p:cNvPicPr>
            <a:picLocks noChangeAspect="1"/>
          </p:cNvPicPr>
          <p:nvPr/>
        </p:nvPicPr>
        <p:blipFill rotWithShape="1">
          <a:blip r:embed="rId3">
            <a:extLst>
              <a:ext uri="{837473B0-CC2E-450A-ABE3-18F120FF3D39}">
                <a1611:picAttrSrcUrl xmlns="" xmlns:a1611="http://schemas.microsoft.com/office/drawing/2016/11/main" r:id="rId4"/>
              </a:ext>
            </a:extLst>
          </a:blip>
          <a:srcRect l="26017" r="13877" b="-1"/>
          <a:stretch/>
        </p:blipFill>
        <p:spPr>
          <a:xfrm>
            <a:off x="7614170" y="1662318"/>
            <a:ext cx="3775189" cy="4212692"/>
          </a:xfrm>
          <a:prstGeom prst="rect">
            <a:avLst/>
          </a:prstGeom>
        </p:spPr>
      </p:pic>
    </p:spTree>
    <p:extLst>
      <p:ext uri="{BB962C8B-B14F-4D97-AF65-F5344CB8AC3E}">
        <p14:creationId xmlns:p14="http://schemas.microsoft.com/office/powerpoint/2010/main" val="3434591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a:latin typeface="+mn-lt"/>
              </a:rPr>
              <a:t>Debrief</a:t>
            </a:r>
          </a:p>
        </p:txBody>
      </p:sp>
      <p:graphicFrame>
        <p:nvGraphicFramePr>
          <p:cNvPr id="5" name="Content Placeholder 2">
            <a:extLst>
              <a:ext uri="{FF2B5EF4-FFF2-40B4-BE49-F238E27FC236}">
                <a16:creationId xmlns:a16="http://schemas.microsoft.com/office/drawing/2014/main" id="{706438A8-7CB9-0939-1055-25C1C9087930}"/>
              </a:ext>
            </a:extLst>
          </p:cNvPr>
          <p:cNvGraphicFramePr>
            <a:graphicFrameLocks noGrp="1"/>
          </p:cNvGraphicFramePr>
          <p:nvPr>
            <p:ph idx="1"/>
            <p:extLst>
              <p:ext uri="{D42A27DB-BD31-4B8C-83A1-F6EECF244321}">
                <p14:modId xmlns:p14="http://schemas.microsoft.com/office/powerpoint/2010/main" val="351954395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21236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8037"/>
            <a:ext cx="10058400" cy="912277"/>
          </a:xfrm>
        </p:spPr>
        <p:txBody>
          <a:bodyPr>
            <a:normAutofit/>
          </a:bodyPr>
          <a:lstStyle/>
          <a:p>
            <a:r>
              <a:rPr lang="en-US"/>
              <a:t>A Fighting Union is…</a:t>
            </a:r>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FDD644E8-2201-174F-AD35-4D733CD01AA0}" type="slidenum">
              <a:rPr lang="en-US" smtClean="0"/>
              <a:pPr>
                <a:spcAft>
                  <a:spcPts val="600"/>
                </a:spcAft>
              </a:pPr>
              <a:t>35</a:t>
            </a:fld>
            <a:endParaRPr lang="en-US"/>
          </a:p>
        </p:txBody>
      </p:sp>
      <p:graphicFrame>
        <p:nvGraphicFramePr>
          <p:cNvPr id="6" name="Content Placeholder 2">
            <a:extLst>
              <a:ext uri="{FF2B5EF4-FFF2-40B4-BE49-F238E27FC236}">
                <a16:creationId xmlns:a16="http://schemas.microsoft.com/office/drawing/2014/main" id="{8B2F93FD-145C-8688-2402-08A01519627A}"/>
              </a:ext>
            </a:extLst>
          </p:cNvPr>
          <p:cNvGraphicFramePr>
            <a:graphicFrameLocks noGrp="1"/>
          </p:cNvGraphicFramePr>
          <p:nvPr>
            <p:ph idx="1"/>
            <p:extLst>
              <p:ext uri="{D42A27DB-BD31-4B8C-83A1-F6EECF244321}">
                <p14:modId xmlns:p14="http://schemas.microsoft.com/office/powerpoint/2010/main" val="3217661851"/>
              </p:ext>
            </p:extLst>
          </p:nvPr>
        </p:nvGraphicFramePr>
        <p:xfrm>
          <a:off x="944563" y="909795"/>
          <a:ext cx="10444480" cy="5421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71864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mn-lt"/>
              </a:rPr>
              <a:t>Key Points</a:t>
            </a:r>
          </a:p>
        </p:txBody>
      </p:sp>
      <p:sp>
        <p:nvSpPr>
          <p:cNvPr id="3" name="Content Placeholder 2"/>
          <p:cNvSpPr>
            <a:spLocks noGrp="1"/>
          </p:cNvSpPr>
          <p:nvPr>
            <p:ph idx="1"/>
          </p:nvPr>
        </p:nvSpPr>
        <p:spPr>
          <a:xfrm>
            <a:off x="246596" y="1399309"/>
            <a:ext cx="6607408" cy="4754265"/>
          </a:xfrm>
        </p:spPr>
        <p:txBody>
          <a:bodyPr vert="horz" lIns="0" tIns="45720" rIns="0" bIns="45720" rtlCol="0" anchor="t">
            <a:normAutofit/>
          </a:bodyPr>
          <a:lstStyle/>
          <a:p>
            <a:endParaRPr lang="en-US" sz="3600">
              <a:cs typeface="Calibri"/>
            </a:endParaRPr>
          </a:p>
          <a:p>
            <a:pPr marL="0" indent="0">
              <a:buNone/>
            </a:pPr>
            <a:r>
              <a:rPr lang="en-US" sz="3600"/>
              <a:t>When you handle advocacy at an individual level, the real winner is the boss</a:t>
            </a:r>
            <a:endParaRPr lang="en-US" sz="3600">
              <a:cs typeface="Calibri"/>
            </a:endParaRPr>
          </a:p>
          <a:p>
            <a:pPr marL="0" indent="0">
              <a:buNone/>
            </a:pPr>
            <a:endParaRPr lang="en-US" sz="3600">
              <a:cs typeface="Calibri"/>
            </a:endParaRPr>
          </a:p>
          <a:p>
            <a:pPr marL="0" indent="0">
              <a:buNone/>
            </a:pPr>
            <a:r>
              <a:rPr lang="en-US" sz="3600">
                <a:cs typeface="Calibri"/>
              </a:rPr>
              <a:t>Organizing is how workers build power to win</a:t>
            </a:r>
          </a:p>
          <a:p>
            <a:endParaRPr lang="en-US" sz="3600">
              <a:cs typeface="Calibri"/>
            </a:endParaRPr>
          </a:p>
          <a:p>
            <a:endParaRPr lang="en-US">
              <a:cs typeface="Calibri" panose="020F0502020204030204"/>
            </a:endParaRPr>
          </a:p>
        </p:txBody>
      </p:sp>
      <p:pic>
        <p:nvPicPr>
          <p:cNvPr id="4"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738984">
            <a:off x="6672314" y="177938"/>
            <a:ext cx="5496274" cy="468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6929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p:txBody>
          <a:bodyPr/>
          <a:lstStyle/>
          <a:p>
            <a:endParaRPr lang="en-US"/>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3515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sign, clipart, vector graphics&#10;&#10;Description automatically generated">
            <a:extLst>
              <a:ext uri="{FF2B5EF4-FFF2-40B4-BE49-F238E27FC236}">
                <a16:creationId xmlns:a16="http://schemas.microsoft.com/office/drawing/2014/main" id="{239DED50-2360-4BEF-A567-CFC80AF0E66F}"/>
              </a:ext>
            </a:extLst>
          </p:cNvPr>
          <p:cNvPicPr>
            <a:picLocks noGrp="1" noChangeAspect="1"/>
          </p:cNvPicPr>
          <p:nvPr>
            <p:ph idx="1"/>
          </p:nvPr>
        </p:nvPicPr>
        <p:blipFill>
          <a:blip r:embed="rId2"/>
          <a:stretch>
            <a:fillRect/>
          </a:stretch>
        </p:blipFill>
        <p:spPr>
          <a:xfrm>
            <a:off x="-5464" y="1241233"/>
            <a:ext cx="12242585" cy="4080772"/>
          </a:xfrm>
        </p:spPr>
      </p:pic>
    </p:spTree>
    <p:extLst>
      <p:ext uri="{BB962C8B-B14F-4D97-AF65-F5344CB8AC3E}">
        <p14:creationId xmlns:p14="http://schemas.microsoft.com/office/powerpoint/2010/main" val="11518888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Seleste</a:t>
            </a:r>
          </a:p>
        </p:txBody>
      </p:sp>
    </p:spTree>
    <p:extLst>
      <p:ext uri="{BB962C8B-B14F-4D97-AF65-F5344CB8AC3E}">
        <p14:creationId xmlns:p14="http://schemas.microsoft.com/office/powerpoint/2010/main" val="29067995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isn’t great advocacy enough? </a:t>
            </a:r>
            <a:endParaRPr lang="en-US" i="1">
              <a:cs typeface="Calibri Light"/>
            </a:endParaRPr>
          </a:p>
        </p:txBody>
      </p:sp>
    </p:spTree>
    <p:extLst>
      <p:ext uri="{BB962C8B-B14F-4D97-AF65-F5344CB8AC3E}">
        <p14:creationId xmlns:p14="http://schemas.microsoft.com/office/powerpoint/2010/main" val="32777574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6F3B-EBFA-4198-931F-2EDE49CFBB25}"/>
              </a:ext>
            </a:extLst>
          </p:cNvPr>
          <p:cNvSpPr>
            <a:spLocks noGrp="1"/>
          </p:cNvSpPr>
          <p:nvPr>
            <p:ph type="title"/>
          </p:nvPr>
        </p:nvSpPr>
        <p:spPr>
          <a:xfrm>
            <a:off x="585563" y="-51096"/>
            <a:ext cx="10206823" cy="1100831"/>
          </a:xfrm>
        </p:spPr>
        <p:txBody>
          <a:bodyPr>
            <a:normAutofit/>
          </a:bodyPr>
          <a:lstStyle/>
          <a:p>
            <a:r>
              <a:rPr lang="en-US"/>
              <a:t>Why isn’t advocacy enough?  </a:t>
            </a:r>
          </a:p>
        </p:txBody>
      </p:sp>
      <p:pic>
        <p:nvPicPr>
          <p:cNvPr id="5124" name="Picture 4" descr="Image result for grievance">
            <a:extLst>
              <a:ext uri="{FF2B5EF4-FFF2-40B4-BE49-F238E27FC236}">
                <a16:creationId xmlns:a16="http://schemas.microsoft.com/office/drawing/2014/main" id="{AAF3989F-804F-4C4F-9F85-7A516ADC3D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8905" y="1717852"/>
            <a:ext cx="3894594" cy="393854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a:spLocks noGrp="1"/>
          </p:cNvSpPr>
          <p:nvPr>
            <p:ph idx="1"/>
          </p:nvPr>
        </p:nvSpPr>
        <p:spPr>
          <a:xfrm>
            <a:off x="837460" y="1484840"/>
            <a:ext cx="6066136" cy="4520280"/>
          </a:xfrm>
        </p:spPr>
        <p:txBody>
          <a:bodyPr vert="horz" lIns="0" tIns="45720" rIns="0" bIns="45720" rtlCol="0" anchor="t">
            <a:normAutofit/>
          </a:bodyPr>
          <a:lstStyle/>
          <a:p>
            <a:r>
              <a:rPr lang="en-US" sz="4400"/>
              <a:t>Using the two articles found on p. 91, p. 92-93</a:t>
            </a:r>
          </a:p>
          <a:p>
            <a:endParaRPr lang="en-US" sz="4400"/>
          </a:p>
          <a:p>
            <a:pPr marL="383540" lvl="1">
              <a:buFont typeface="Wingdings" panose="02070309020205020404" pitchFamily="49" charset="0"/>
              <a:buChar char="ü"/>
            </a:pPr>
            <a:r>
              <a:rPr lang="en-US" sz="4200"/>
              <a:t>Agree with - Underline</a:t>
            </a:r>
            <a:endParaRPr lang="en-US" sz="4200">
              <a:cs typeface="Calibri" panose="020F0502020204030204"/>
            </a:endParaRPr>
          </a:p>
          <a:p>
            <a:pPr marL="383540" lvl="1">
              <a:buFont typeface="Wingdings" panose="02070309020205020404" pitchFamily="49" charset="0"/>
              <a:buChar char="ü"/>
            </a:pPr>
            <a:r>
              <a:rPr lang="en-US" sz="4200"/>
              <a:t>Argue about - Circle</a:t>
            </a:r>
            <a:endParaRPr lang="en-US" sz="4200">
              <a:cs typeface="Calibri" panose="020F0502020204030204"/>
            </a:endParaRPr>
          </a:p>
          <a:p>
            <a:pPr marL="383540" lvl="1">
              <a:buFont typeface="Wingdings" panose="02070309020205020404" pitchFamily="49" charset="0"/>
              <a:buChar char="ü"/>
            </a:pPr>
            <a:r>
              <a:rPr lang="en-US" sz="4200"/>
              <a:t>Aspire to – STAR IT </a:t>
            </a:r>
            <a:endParaRPr lang="en-US" sz="4200">
              <a:cs typeface="Calibri" panose="020F0502020204030204"/>
            </a:endParaRPr>
          </a:p>
        </p:txBody>
      </p:sp>
    </p:spTree>
    <p:extLst>
      <p:ext uri="{BB962C8B-B14F-4D97-AF65-F5344CB8AC3E}">
        <p14:creationId xmlns:p14="http://schemas.microsoft.com/office/powerpoint/2010/main" val="28363983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3179A-3EE3-6785-65B4-449F721C0E9C}"/>
              </a:ext>
            </a:extLst>
          </p:cNvPr>
          <p:cNvSpPr>
            <a:spLocks noGrp="1"/>
          </p:cNvSpPr>
          <p:nvPr>
            <p:ph type="title"/>
          </p:nvPr>
        </p:nvSpPr>
        <p:spPr>
          <a:xfrm>
            <a:off x="1097280" y="286603"/>
            <a:ext cx="10058400" cy="1450757"/>
          </a:xfrm>
        </p:spPr>
        <p:txBody>
          <a:bodyPr>
            <a:normAutofit/>
          </a:bodyPr>
          <a:lstStyle/>
          <a:p>
            <a:r>
              <a:rPr lang="en-US">
                <a:cs typeface="Calibri Light"/>
              </a:rPr>
              <a:t>Whole Group Discuss </a:t>
            </a:r>
            <a:endParaRPr lang="en-US"/>
          </a:p>
        </p:txBody>
      </p:sp>
      <p:graphicFrame>
        <p:nvGraphicFramePr>
          <p:cNvPr id="5" name="Content Placeholder 2">
            <a:extLst>
              <a:ext uri="{FF2B5EF4-FFF2-40B4-BE49-F238E27FC236}">
                <a16:creationId xmlns:a16="http://schemas.microsoft.com/office/drawing/2014/main" id="{3315651A-3862-D943-E1F8-CC8058A5E293}"/>
              </a:ext>
            </a:extLst>
          </p:cNvPr>
          <p:cNvGraphicFramePr>
            <a:graphicFrameLocks noGrp="1"/>
          </p:cNvGraphicFramePr>
          <p:nvPr>
            <p:ph idx="1"/>
            <p:extLst>
              <p:ext uri="{D42A27DB-BD31-4B8C-83A1-F6EECF244321}">
                <p14:modId xmlns:p14="http://schemas.microsoft.com/office/powerpoint/2010/main" val="2140426834"/>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7373861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6" y="-4019"/>
            <a:ext cx="12171680" cy="729397"/>
          </a:xfrm>
          <a:solidFill>
            <a:schemeClr val="accent2"/>
          </a:solidFill>
        </p:spPr>
        <p:txBody>
          <a:bodyPr/>
          <a:lstStyle/>
          <a:p>
            <a:r>
              <a:rPr lang="en-US">
                <a:solidFill>
                  <a:srgbClr val="FFFFFF"/>
                </a:solidFill>
              </a:rPr>
              <a:t>   Remember this…</a:t>
            </a:r>
          </a:p>
        </p:txBody>
      </p:sp>
      <p:sp>
        <p:nvSpPr>
          <p:cNvPr id="3" name="Content Placeholder 2"/>
          <p:cNvSpPr>
            <a:spLocks noGrp="1"/>
          </p:cNvSpPr>
          <p:nvPr>
            <p:ph idx="1"/>
          </p:nvPr>
        </p:nvSpPr>
        <p:spPr>
          <a:xfrm>
            <a:off x="323850" y="725378"/>
            <a:ext cx="11462989" cy="5329734"/>
          </a:xfrm>
        </p:spPr>
        <p:txBody>
          <a:bodyPr vert="horz" lIns="0" tIns="45720" rIns="0" bIns="45720" rtlCol="0" anchor="t">
            <a:noAutofit/>
          </a:bodyPr>
          <a:lstStyle/>
          <a:p>
            <a:r>
              <a:rPr lang="en-US" sz="3600"/>
              <a:t>“The best measures of powerless union are a large, well-funded, staff-led, lobbying department AND a staff that is focused on answering calls for help. You might win some legal and policy demands – but you will not have enough power to implement them and keep them. You might win some cases for individuals, but you will never have enough leaders to create a just working environment. Power is built through money, position, or people.”</a:t>
            </a:r>
          </a:p>
          <a:p>
            <a:pPr marL="200660" lvl="1" indent="0" algn="r">
              <a:buNone/>
            </a:pPr>
            <a:r>
              <a:rPr lang="en-US" sz="3400"/>
              <a:t>(Leader from Seattle Education Association) </a:t>
            </a:r>
            <a:endParaRPr lang="en-US" sz="3400">
              <a:cs typeface="Calibri" panose="020F0502020204030204"/>
            </a:endParaRPr>
          </a:p>
          <a:p>
            <a:pPr algn="ctr"/>
            <a:r>
              <a:rPr lang="en-US" sz="6000">
                <a:highlight>
                  <a:srgbClr val="FFFF00"/>
                </a:highlight>
              </a:rPr>
              <a:t>We have people.</a:t>
            </a:r>
            <a:r>
              <a:rPr lang="en-US" sz="6000"/>
              <a:t> </a:t>
            </a:r>
            <a:endParaRPr lang="en-US" sz="6000">
              <a:cs typeface="Calibri"/>
            </a:endParaRPr>
          </a:p>
        </p:txBody>
      </p:sp>
    </p:spTree>
    <p:extLst>
      <p:ext uri="{BB962C8B-B14F-4D97-AF65-F5344CB8AC3E}">
        <p14:creationId xmlns:p14="http://schemas.microsoft.com/office/powerpoint/2010/main" val="35738201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Vanessa</a:t>
            </a:r>
          </a:p>
        </p:txBody>
      </p:sp>
    </p:spTree>
    <p:extLst>
      <p:ext uri="{BB962C8B-B14F-4D97-AF65-F5344CB8AC3E}">
        <p14:creationId xmlns:p14="http://schemas.microsoft.com/office/powerpoint/2010/main" val="12707829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p:txBody>
          <a:bodyPr>
            <a:normAutofit/>
          </a:bodyPr>
          <a:lstStyle/>
          <a:p>
            <a:r>
              <a:rPr lang="en-US"/>
              <a:t>Problem Solving Steps – Collective </a:t>
            </a:r>
          </a:p>
        </p:txBody>
      </p:sp>
      <p:sp>
        <p:nvSpPr>
          <p:cNvPr id="3" name="Slide Number Placeholder 2"/>
          <p:cNvSpPr>
            <a:spLocks noGrp="1"/>
          </p:cNvSpPr>
          <p:nvPr>
            <p:ph type="sldNum" sz="quarter" idx="12"/>
          </p:nvPr>
        </p:nvSpPr>
        <p:spPr/>
        <p:txBody>
          <a:bodyPr/>
          <a:lstStyle/>
          <a:p>
            <a:fld id="{FDD644E8-2201-174F-AD35-4D733CD01AA0}" type="slidenum">
              <a:rPr lang="en-US" smtClean="0"/>
              <a:t>45</a:t>
            </a:fld>
            <a:endParaRPr lang="en-US"/>
          </a:p>
        </p:txBody>
      </p:sp>
      <p:graphicFrame>
        <p:nvGraphicFramePr>
          <p:cNvPr id="8" name="Content Placeholder 2">
            <a:extLst>
              <a:ext uri="{FF2B5EF4-FFF2-40B4-BE49-F238E27FC236}">
                <a16:creationId xmlns:a16="http://schemas.microsoft.com/office/drawing/2014/main" id="{7DCB93F2-FF29-4AA1-88D1-766BF1BA1481}"/>
              </a:ext>
            </a:extLst>
          </p:cNvPr>
          <p:cNvGraphicFramePr>
            <a:graphicFrameLocks/>
          </p:cNvGraphicFramePr>
          <p:nvPr>
            <p:extLst>
              <p:ext uri="{D42A27DB-BD31-4B8C-83A1-F6EECF244321}">
                <p14:modId xmlns:p14="http://schemas.microsoft.com/office/powerpoint/2010/main" val="2714091951"/>
              </p:ext>
            </p:extLst>
          </p:nvPr>
        </p:nvGraphicFramePr>
        <p:xfrm>
          <a:off x="680133" y="979822"/>
          <a:ext cx="10532350" cy="3837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16791B22-C538-514B-8EE6-8D4CB3243605}"/>
              </a:ext>
            </a:extLst>
          </p:cNvPr>
          <p:cNvSpPr txBox="1">
            <a:spLocks/>
          </p:cNvSpPr>
          <p:nvPr/>
        </p:nvSpPr>
        <p:spPr>
          <a:xfrm>
            <a:off x="214672" y="4823944"/>
            <a:ext cx="11474604"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a:t>Who are my people?      </a:t>
            </a:r>
          </a:p>
        </p:txBody>
      </p:sp>
    </p:spTree>
    <p:extLst>
      <p:ext uri="{BB962C8B-B14F-4D97-AF65-F5344CB8AC3E}">
        <p14:creationId xmlns:p14="http://schemas.microsoft.com/office/powerpoint/2010/main" val="11270533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l="27990" t="14178" r="31608" b="32620"/>
          <a:stretch/>
        </p:blipFill>
        <p:spPr>
          <a:xfrm>
            <a:off x="1856579" y="218252"/>
            <a:ext cx="7906854" cy="5845198"/>
          </a:xfrm>
          <a:prstGeom prst="rect">
            <a:avLst/>
          </a:prstGeom>
        </p:spPr>
      </p:pic>
    </p:spTree>
    <p:extLst>
      <p:ext uri="{BB962C8B-B14F-4D97-AF65-F5344CB8AC3E}">
        <p14:creationId xmlns:p14="http://schemas.microsoft.com/office/powerpoint/2010/main" val="21730631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rotWithShape="1">
          <a:blip r:embed="rId3"/>
          <a:srcRect l="28416" t="68330" r="32020" b="4413"/>
          <a:stretch/>
        </p:blipFill>
        <p:spPr>
          <a:xfrm>
            <a:off x="4191171" y="3281083"/>
            <a:ext cx="6733239" cy="3092592"/>
          </a:xfrm>
          <a:prstGeom prst="rect">
            <a:avLst/>
          </a:prstGeom>
        </p:spPr>
      </p:pic>
      <p:pic>
        <p:nvPicPr>
          <p:cNvPr id="7" name="Picture 6"/>
          <p:cNvPicPr>
            <a:picLocks noChangeAspect="1"/>
          </p:cNvPicPr>
          <p:nvPr/>
        </p:nvPicPr>
        <p:blipFill rotWithShape="1">
          <a:blip r:embed="rId4"/>
          <a:srcRect l="27945" t="68686" r="31423" b="11547"/>
          <a:stretch/>
        </p:blipFill>
        <p:spPr>
          <a:xfrm>
            <a:off x="0" y="108900"/>
            <a:ext cx="8731045" cy="2831691"/>
          </a:xfrm>
          <a:prstGeom prst="rect">
            <a:avLst/>
          </a:prstGeom>
        </p:spPr>
      </p:pic>
      <p:sp>
        <p:nvSpPr>
          <p:cNvPr id="10" name="Content Placeholder 9">
            <a:extLst>
              <a:ext uri="{FF2B5EF4-FFF2-40B4-BE49-F238E27FC236}">
                <a16:creationId xmlns:a16="http://schemas.microsoft.com/office/drawing/2014/main" id="{F737E08C-1396-926B-DD24-996B0BC8B45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16237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13EC4-EC41-433B-B866-5C0CA2B794F8}"/>
              </a:ext>
            </a:extLst>
          </p:cNvPr>
          <p:cNvSpPr>
            <a:spLocks noGrp="1"/>
          </p:cNvSpPr>
          <p:nvPr>
            <p:ph type="title"/>
          </p:nvPr>
        </p:nvSpPr>
        <p:spPr>
          <a:xfrm>
            <a:off x="618236" y="1048847"/>
            <a:ext cx="3137018" cy="2351301"/>
          </a:xfrm>
        </p:spPr>
        <p:txBody>
          <a:bodyPr>
            <a:normAutofit/>
          </a:bodyPr>
          <a:lstStyle/>
          <a:p>
            <a:r>
              <a:rPr lang="en-US"/>
              <a:t>How many leaders do you need? </a:t>
            </a:r>
          </a:p>
        </p:txBody>
      </p:sp>
      <p:pic>
        <p:nvPicPr>
          <p:cNvPr id="4" name="Picture 3">
            <a:extLst>
              <a:ext uri="{FF2B5EF4-FFF2-40B4-BE49-F238E27FC236}">
                <a16:creationId xmlns:a16="http://schemas.microsoft.com/office/drawing/2014/main" id="{9D1A26EA-2FBC-4760-B249-F532B3C846A7}"/>
              </a:ext>
            </a:extLst>
          </p:cNvPr>
          <p:cNvPicPr>
            <a:picLocks noChangeAspect="1"/>
          </p:cNvPicPr>
          <p:nvPr/>
        </p:nvPicPr>
        <p:blipFill rotWithShape="1">
          <a:blip r:embed="rId3"/>
          <a:srcRect b="7323"/>
          <a:stretch/>
        </p:blipFill>
        <p:spPr>
          <a:xfrm>
            <a:off x="3950208" y="0"/>
            <a:ext cx="8241792" cy="6326179"/>
          </a:xfrm>
          <a:prstGeom prst="rect">
            <a:avLst/>
          </a:prstGeom>
        </p:spPr>
      </p:pic>
    </p:spTree>
    <p:extLst>
      <p:ext uri="{BB962C8B-B14F-4D97-AF65-F5344CB8AC3E}">
        <p14:creationId xmlns:p14="http://schemas.microsoft.com/office/powerpoint/2010/main" val="30958456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5570538" y="1704976"/>
            <a:ext cx="2533650" cy="942975"/>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endParaRPr lang="en-US">
              <a:solidFill>
                <a:prstClr val="white"/>
              </a:solidFill>
              <a:latin typeface="Franklin Gothic Medium"/>
            </a:endParaRPr>
          </a:p>
        </p:txBody>
      </p:sp>
      <p:sp>
        <p:nvSpPr>
          <p:cNvPr id="4" name="Rectangle 3"/>
          <p:cNvSpPr>
            <a:spLocks noChangeArrowheads="1"/>
          </p:cNvSpPr>
          <p:nvPr/>
        </p:nvSpPr>
        <p:spPr bwMode="auto">
          <a:xfrm>
            <a:off x="2041525" y="822326"/>
            <a:ext cx="2533650" cy="942975"/>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ctr">
              <a:defRPr/>
            </a:pPr>
            <a:endParaRPr lang="en-US">
              <a:solidFill>
                <a:prstClr val="white"/>
              </a:solidFill>
              <a:latin typeface="Franklin Gothic Medium"/>
            </a:endParaRPr>
          </a:p>
        </p:txBody>
      </p:sp>
      <p:pic>
        <p:nvPicPr>
          <p:cNvPr id="13312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3550" y="2819400"/>
            <a:ext cx="9144000" cy="441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5" name="TextBox 2"/>
          <p:cNvSpPr txBox="1">
            <a:spLocks noChangeArrowheads="1"/>
          </p:cNvSpPr>
          <p:nvPr/>
        </p:nvSpPr>
        <p:spPr bwMode="auto">
          <a:xfrm>
            <a:off x="1733550" y="735807"/>
            <a:ext cx="87630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6000" b="1">
                <a:solidFill>
                  <a:srgbClr val="000000"/>
                </a:solidFill>
                <a:latin typeface="Helvetica" panose="020B0604020202020204" pitchFamily="34" charset="0"/>
                <a:ea typeface="MS PGothic" panose="020B0600070205080204" pitchFamily="34" charset="-128"/>
              </a:rPr>
              <a:t>People are the base of our power</a:t>
            </a:r>
          </a:p>
        </p:txBody>
      </p:sp>
    </p:spTree>
    <p:extLst>
      <p:ext uri="{BB962C8B-B14F-4D97-AF65-F5344CB8AC3E}">
        <p14:creationId xmlns:p14="http://schemas.microsoft.com/office/powerpoint/2010/main" val="3274767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082685" y="235902"/>
            <a:ext cx="8109316" cy="6018594"/>
          </a:xfrm>
        </p:spPr>
        <p:txBody>
          <a:bodyPr vert="horz" lIns="0" tIns="45720" rIns="0" bIns="45720" rtlCol="0" anchor="t">
            <a:noAutofit/>
          </a:bodyPr>
          <a:lstStyle/>
          <a:p>
            <a:r>
              <a:rPr lang="en-US" sz="3600"/>
              <a:t>Without enough leaders who have enough connections with members (and non-members), you can’t build and use power</a:t>
            </a:r>
          </a:p>
          <a:p>
            <a:pPr marL="383540" lvl="1"/>
            <a:endParaRPr lang="en-US" sz="3600">
              <a:cs typeface="Calibri" panose="020F0502020204030204"/>
            </a:endParaRPr>
          </a:p>
          <a:p>
            <a:pPr marL="200660" lvl="1" indent="0">
              <a:buNone/>
            </a:pPr>
            <a:r>
              <a:rPr lang="en-US" sz="3600"/>
              <a:t>The role of staff is in the facilitation of relationships by connecting leaders. </a:t>
            </a:r>
            <a:endParaRPr lang="en-US" sz="3600">
              <a:cs typeface="Calibri" panose="020F0502020204030204"/>
            </a:endParaRPr>
          </a:p>
          <a:p>
            <a:pPr marL="200660" lvl="1" indent="0">
              <a:buNone/>
            </a:pPr>
            <a:endParaRPr lang="en-US" sz="3600">
              <a:cs typeface="Calibri" panose="020F0502020204030204"/>
            </a:endParaRPr>
          </a:p>
          <a:p>
            <a:pPr marL="200660" lvl="1" indent="0">
              <a:buNone/>
            </a:pPr>
            <a:r>
              <a:rPr lang="en-US" sz="3600"/>
              <a:t>WE begin this work by focusing at the worksite level and building the sense of allegiance among workers using a shared narrative. </a:t>
            </a:r>
            <a:endParaRPr lang="en-US" sz="3600">
              <a:cs typeface="Calibri" panose="020F0502020204030204"/>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0" y="1397477"/>
            <a:ext cx="4082684" cy="36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66574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5922" y="286603"/>
            <a:ext cx="10058400" cy="912277"/>
          </a:xfrm>
        </p:spPr>
        <p:txBody>
          <a:bodyPr>
            <a:normAutofit/>
          </a:bodyPr>
          <a:lstStyle/>
          <a:p>
            <a:r>
              <a:rPr lang="en-US"/>
              <a:t>Who Are My People? </a:t>
            </a:r>
          </a:p>
        </p:txBody>
      </p:sp>
      <p:sp>
        <p:nvSpPr>
          <p:cNvPr id="3" name="Content Placeholder 2"/>
          <p:cNvSpPr>
            <a:spLocks noGrp="1"/>
          </p:cNvSpPr>
          <p:nvPr>
            <p:ph idx="1"/>
          </p:nvPr>
        </p:nvSpPr>
        <p:spPr>
          <a:xfrm>
            <a:off x="680336" y="1576398"/>
            <a:ext cx="6454987" cy="4378960"/>
          </a:xfrm>
        </p:spPr>
        <p:txBody>
          <a:bodyPr vert="horz" lIns="0" tIns="45720" rIns="0" bIns="45720" rtlCol="0" anchor="t">
            <a:normAutofit/>
          </a:bodyPr>
          <a:lstStyle/>
          <a:p>
            <a:r>
              <a:rPr lang="en-US" sz="2800" b="1">
                <a:cs typeface="Calibri"/>
              </a:rPr>
              <a:t>Return to your scenarios.  Each group will assess the following for their scenario: </a:t>
            </a:r>
            <a:endParaRPr lang="en-US"/>
          </a:p>
          <a:p>
            <a:r>
              <a:rPr lang="en-US" sz="2800"/>
              <a:t>Who are all the possible people who might be affected by the situation?</a:t>
            </a:r>
            <a:endParaRPr lang="en-US" sz="2800">
              <a:cs typeface="Calibri"/>
            </a:endParaRPr>
          </a:p>
          <a:p>
            <a:r>
              <a:rPr lang="en-US" sz="2800">
                <a:ea typeface="+mn-lt"/>
                <a:cs typeface="+mn-lt"/>
              </a:rPr>
              <a:t>How would you identify or recruit the other people impacted by the scenario who were not named? </a:t>
            </a:r>
            <a:endParaRPr lang="en-US" sz="2800">
              <a:cs typeface="Calibri"/>
            </a:endParaRPr>
          </a:p>
          <a:p>
            <a:pPr marL="0" indent="0">
              <a:buNone/>
            </a:pPr>
            <a:endParaRPr lang="en-US">
              <a:cs typeface="Calibri" panose="020F0502020204030204"/>
            </a:endParaRPr>
          </a:p>
        </p:txBody>
      </p:sp>
      <p:pic>
        <p:nvPicPr>
          <p:cNvPr id="4" name="Picture 4" descr="Curious Chicken">
            <a:extLst>
              <a:ext uri="{FF2B5EF4-FFF2-40B4-BE49-F238E27FC236}">
                <a16:creationId xmlns:a16="http://schemas.microsoft.com/office/drawing/2014/main" id="{1380D934-CEA4-7E8B-C64D-DF91ACA49B29}"/>
              </a:ext>
            </a:extLst>
          </p:cNvPr>
          <p:cNvPicPr>
            <a:picLocks noChangeAspect="1"/>
          </p:cNvPicPr>
          <p:nvPr/>
        </p:nvPicPr>
        <p:blipFill rotWithShape="1">
          <a:blip r:embed="rId3"/>
          <a:srcRect l="6007" r="3675" b="5"/>
          <a:stretch/>
        </p:blipFill>
        <p:spPr>
          <a:xfrm>
            <a:off x="7416722" y="435452"/>
            <a:ext cx="4961032" cy="5498218"/>
          </a:xfrm>
          <a:prstGeom prst="rect">
            <a:avLst/>
          </a:prstGeom>
        </p:spPr>
      </p:pic>
    </p:spTree>
    <p:extLst>
      <p:ext uri="{BB962C8B-B14F-4D97-AF65-F5344CB8AC3E}">
        <p14:creationId xmlns:p14="http://schemas.microsoft.com/office/powerpoint/2010/main" val="30484005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12277"/>
          </a:xfrm>
        </p:spPr>
        <p:txBody>
          <a:bodyPr>
            <a:normAutofit/>
          </a:bodyPr>
          <a:lstStyle/>
          <a:p>
            <a:r>
              <a:rPr lang="en-US"/>
              <a:t>Who Are My People?- Debrief </a:t>
            </a:r>
          </a:p>
        </p:txBody>
      </p:sp>
      <p:sp>
        <p:nvSpPr>
          <p:cNvPr id="3" name="Content Placeholder 2"/>
          <p:cNvSpPr>
            <a:spLocks noGrp="1"/>
          </p:cNvSpPr>
          <p:nvPr>
            <p:ph idx="1"/>
          </p:nvPr>
        </p:nvSpPr>
        <p:spPr>
          <a:xfrm>
            <a:off x="5232399" y="1835574"/>
            <a:ext cx="6170507" cy="4226560"/>
          </a:xfrm>
        </p:spPr>
        <p:txBody>
          <a:bodyPr vert="horz" lIns="0" tIns="45720" rIns="0" bIns="45720" rtlCol="0" anchor="t">
            <a:normAutofit/>
          </a:bodyPr>
          <a:lstStyle/>
          <a:p>
            <a:pPr marL="0" indent="0">
              <a:buNone/>
            </a:pPr>
            <a:r>
              <a:rPr lang="en-US" sz="2800">
                <a:cs typeface="Calibri"/>
              </a:rPr>
              <a:t>How many more people are NOW part of the problem solving process? </a:t>
            </a:r>
          </a:p>
          <a:p>
            <a:endParaRPr lang="en-US" sz="2800">
              <a:cs typeface="Calibri"/>
            </a:endParaRPr>
          </a:p>
          <a:p>
            <a:r>
              <a:rPr lang="en-US" sz="2800">
                <a:cs typeface="Calibri"/>
              </a:rPr>
              <a:t>What barriers or challenges, if any, did you anticipate in engaging more people?</a:t>
            </a:r>
          </a:p>
          <a:p>
            <a:endParaRPr lang="en-US" sz="2800">
              <a:cs typeface="Calibri"/>
            </a:endParaRPr>
          </a:p>
          <a:p>
            <a:r>
              <a:rPr lang="en-US" sz="2800">
                <a:cs typeface="Calibri"/>
              </a:rPr>
              <a:t>How did you address those barriers/challenges?</a:t>
            </a:r>
          </a:p>
          <a:p>
            <a:pPr marL="0" indent="0">
              <a:buNone/>
            </a:pPr>
            <a:endParaRPr lang="en-US">
              <a:cs typeface="Calibri" panose="020F0502020204030204"/>
            </a:endParaRPr>
          </a:p>
        </p:txBody>
      </p:sp>
      <p:pic>
        <p:nvPicPr>
          <p:cNvPr id="4" name="Picture 4" descr="Curious Chicken">
            <a:extLst>
              <a:ext uri="{FF2B5EF4-FFF2-40B4-BE49-F238E27FC236}">
                <a16:creationId xmlns:a16="http://schemas.microsoft.com/office/drawing/2014/main" id="{1380D934-CEA4-7E8B-C64D-DF91ACA49B29}"/>
              </a:ext>
            </a:extLst>
          </p:cNvPr>
          <p:cNvPicPr>
            <a:picLocks noChangeAspect="1"/>
          </p:cNvPicPr>
          <p:nvPr/>
        </p:nvPicPr>
        <p:blipFill rotWithShape="1">
          <a:blip r:embed="rId3"/>
          <a:srcRect l="6007" r="3675" b="5"/>
          <a:stretch/>
        </p:blipFill>
        <p:spPr>
          <a:xfrm>
            <a:off x="565430" y="1165820"/>
            <a:ext cx="4421019" cy="4904147"/>
          </a:xfrm>
          <a:prstGeom prst="rect">
            <a:avLst/>
          </a:prstGeom>
        </p:spPr>
      </p:pic>
    </p:spTree>
    <p:extLst>
      <p:ext uri="{BB962C8B-B14F-4D97-AF65-F5344CB8AC3E}">
        <p14:creationId xmlns:p14="http://schemas.microsoft.com/office/powerpoint/2010/main" val="32179365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42262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Ellen, August</a:t>
            </a:r>
          </a:p>
        </p:txBody>
      </p:sp>
    </p:spTree>
    <p:extLst>
      <p:ext uri="{BB962C8B-B14F-4D97-AF65-F5344CB8AC3E}">
        <p14:creationId xmlns:p14="http://schemas.microsoft.com/office/powerpoint/2010/main" val="10592026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we get members to lead?</a:t>
            </a:r>
          </a:p>
        </p:txBody>
      </p:sp>
    </p:spTree>
    <p:extLst>
      <p:ext uri="{BB962C8B-B14F-4D97-AF65-F5344CB8AC3E}">
        <p14:creationId xmlns:p14="http://schemas.microsoft.com/office/powerpoint/2010/main" val="36864571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692458" y="3944939"/>
            <a:ext cx="10357928" cy="1966763"/>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6000" b="1">
                <a:solidFill>
                  <a:schemeClr val="bg1"/>
                </a:solidFill>
                <a:latin typeface="Franklin Gothic Medium"/>
              </a:rPr>
              <a:t>Power is the ability to act and cause others to act. </a:t>
            </a:r>
          </a:p>
        </p:txBody>
      </p:sp>
      <p:sp>
        <p:nvSpPr>
          <p:cNvPr id="131075" name="TextBox 2"/>
          <p:cNvSpPr txBox="1">
            <a:spLocks noChangeArrowheads="1"/>
          </p:cNvSpPr>
          <p:nvPr/>
        </p:nvSpPr>
        <p:spPr bwMode="auto">
          <a:xfrm>
            <a:off x="1738313" y="2813050"/>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srgbClr val="000000"/>
                </a:solidFill>
                <a:latin typeface="Helvetica" panose="020B0604020202020204" pitchFamily="34" charset="0"/>
                <a:ea typeface="MS PGothic" panose="020B0600070205080204" pitchFamily="34" charset="-128"/>
              </a:rPr>
              <a:t>What is power?</a:t>
            </a:r>
          </a:p>
        </p:txBody>
      </p:sp>
    </p:spTree>
    <p:extLst>
      <p:ext uri="{BB962C8B-B14F-4D97-AF65-F5344CB8AC3E}">
        <p14:creationId xmlns:p14="http://schemas.microsoft.com/office/powerpoint/2010/main" val="2993009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6DD0-4CF9-43A9-B04C-912B95B5DD07}"/>
              </a:ext>
            </a:extLst>
          </p:cNvPr>
          <p:cNvSpPr>
            <a:spLocks noGrp="1"/>
          </p:cNvSpPr>
          <p:nvPr>
            <p:ph type="title"/>
          </p:nvPr>
        </p:nvSpPr>
        <p:spPr>
          <a:xfrm>
            <a:off x="7699403" y="1164131"/>
            <a:ext cx="4227934" cy="5943600"/>
          </a:xfrm>
        </p:spPr>
        <p:txBody>
          <a:bodyPr anchor="ctr">
            <a:normAutofit fontScale="90000"/>
          </a:bodyPr>
          <a:lstStyle/>
          <a:p>
            <a:pPr algn="ctr"/>
            <a:r>
              <a:rPr lang="en-US"/>
              <a:t>Where is the power, visibility and accountability:</a:t>
            </a:r>
            <a:br>
              <a:rPr lang="en-US"/>
            </a:br>
            <a:r>
              <a:rPr lang="en-US"/>
              <a:t/>
            </a:r>
            <a:br>
              <a:rPr lang="en-US"/>
            </a:br>
            <a:r>
              <a:rPr lang="en-US"/>
              <a:t/>
            </a:r>
            <a:br>
              <a:rPr lang="en-US"/>
            </a:br>
            <a:r>
              <a:rPr lang="en-US"/>
              <a:t>UniServ Staff?</a:t>
            </a:r>
            <a:br>
              <a:rPr lang="en-US"/>
            </a:br>
            <a:r>
              <a:rPr lang="en-US"/>
              <a:t>Member?</a:t>
            </a:r>
            <a:br>
              <a:rPr lang="en-US"/>
            </a:br>
            <a:r>
              <a:rPr lang="en-US"/>
              <a:t/>
            </a:r>
            <a:br>
              <a:rPr lang="en-US"/>
            </a:br>
            <a:endParaRPr lang="en-US"/>
          </a:p>
        </p:txBody>
      </p:sp>
      <p:graphicFrame>
        <p:nvGraphicFramePr>
          <p:cNvPr id="5" name="Content Placeholder 2">
            <a:extLst>
              <a:ext uri="{FF2B5EF4-FFF2-40B4-BE49-F238E27FC236}">
                <a16:creationId xmlns:a16="http://schemas.microsoft.com/office/drawing/2014/main" id="{05D7EBF8-1862-4198-8022-1356D3DF7E24}"/>
              </a:ext>
            </a:extLst>
          </p:cNvPr>
          <p:cNvGraphicFramePr>
            <a:graphicFrameLocks noGrp="1"/>
          </p:cNvGraphicFramePr>
          <p:nvPr>
            <p:ph idx="1"/>
            <p:extLst>
              <p:ext uri="{D42A27DB-BD31-4B8C-83A1-F6EECF244321}">
                <p14:modId xmlns:p14="http://schemas.microsoft.com/office/powerpoint/2010/main" val="3394856541"/>
              </p:ext>
            </p:extLst>
          </p:nvPr>
        </p:nvGraphicFramePr>
        <p:xfrm>
          <a:off x="488447" y="650915"/>
          <a:ext cx="6910387" cy="505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5" name="Oval 174">
            <a:extLst>
              <a:ext uri="{FF2B5EF4-FFF2-40B4-BE49-F238E27FC236}">
                <a16:creationId xmlns:a16="http://schemas.microsoft.com/office/drawing/2014/main" id="{CDCFB456-2D91-BFE0-E0F4-B5134AAC0CA6}"/>
              </a:ext>
            </a:extLst>
          </p:cNvPr>
          <p:cNvSpPr/>
          <p:nvPr/>
        </p:nvSpPr>
        <p:spPr>
          <a:xfrm>
            <a:off x="8461518" y="135170"/>
            <a:ext cx="2885325" cy="1164404"/>
          </a:xfrm>
          <a:prstGeom prst="ellipse">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cs typeface="Calibri"/>
              </a:rPr>
              <a:t>Table Talk </a:t>
            </a:r>
            <a:endParaRPr lang="en-US" sz="3200"/>
          </a:p>
        </p:txBody>
      </p:sp>
    </p:spTree>
    <p:extLst>
      <p:ext uri="{BB962C8B-B14F-4D97-AF65-F5344CB8AC3E}">
        <p14:creationId xmlns:p14="http://schemas.microsoft.com/office/powerpoint/2010/main" val="602948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47040" y="3821690"/>
            <a:ext cx="11617395" cy="2082652"/>
          </a:xfrm>
          <a:prstGeom prst="rect">
            <a:avLst/>
          </a:prstGeom>
          <a:solidFill>
            <a:schemeClr val="accent2">
              <a:lumMod val="75000"/>
            </a:schemeClr>
          </a:solidFill>
          <a:ln>
            <a:noFill/>
          </a:ln>
          <a:effectLst>
            <a:outerShdw blurRad="40000" dist="23000" dir="5400000" rotWithShape="0">
              <a:srgbClr val="000000">
                <a:alpha val="34998"/>
              </a:srgbClr>
            </a:outerShdw>
          </a:effectLst>
          <a:extLst>
            <a:ext uri="{91240B29-F687-4f45-9708-019B960494DF}"/>
          </a:extLst>
        </p:spPr>
        <p:txBody>
          <a:bodyPr anchor="ctr"/>
          <a:lstStyle/>
          <a:p>
            <a:pPr algn="r">
              <a:defRPr/>
            </a:pPr>
            <a:r>
              <a:rPr lang="en-US" sz="5400" b="1">
                <a:solidFill>
                  <a:schemeClr val="bg1"/>
                </a:solidFill>
                <a:latin typeface="Franklin Gothic Medium"/>
              </a:rPr>
              <a:t>Members using their collective agency to strategically make change</a:t>
            </a:r>
            <a:r>
              <a:rPr lang="en-US" sz="6000" b="1">
                <a:solidFill>
                  <a:schemeClr val="bg1"/>
                </a:solidFill>
                <a:latin typeface="Franklin Gothic Medium"/>
              </a:rPr>
              <a:t>. </a:t>
            </a:r>
          </a:p>
        </p:txBody>
      </p:sp>
      <p:sp>
        <p:nvSpPr>
          <p:cNvPr id="131075" name="TextBox 2"/>
          <p:cNvSpPr txBox="1">
            <a:spLocks noChangeArrowheads="1"/>
          </p:cNvSpPr>
          <p:nvPr/>
        </p:nvSpPr>
        <p:spPr bwMode="auto">
          <a:xfrm>
            <a:off x="386841" y="2568635"/>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6000" b="1">
                <a:solidFill>
                  <a:srgbClr val="000000"/>
                </a:solidFill>
                <a:latin typeface="Helvetica" panose="020B0604020202020204" pitchFamily="34" charset="0"/>
                <a:ea typeface="MS PGothic" panose="020B0600070205080204" pitchFamily="34" charset="-128"/>
              </a:rPr>
              <a:t>Power comes from </a:t>
            </a:r>
          </a:p>
        </p:txBody>
      </p:sp>
    </p:spTree>
    <p:extLst>
      <p:ext uri="{BB962C8B-B14F-4D97-AF65-F5344CB8AC3E}">
        <p14:creationId xmlns:p14="http://schemas.microsoft.com/office/powerpoint/2010/main" val="336603998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Agency within Educator Unions </a:t>
            </a:r>
          </a:p>
        </p:txBody>
      </p:sp>
      <p:sp>
        <p:nvSpPr>
          <p:cNvPr id="3" name="Content Placeholder 2"/>
          <p:cNvSpPr>
            <a:spLocks noGrp="1"/>
          </p:cNvSpPr>
          <p:nvPr>
            <p:ph idx="1"/>
          </p:nvPr>
        </p:nvSpPr>
        <p:spPr>
          <a:xfrm>
            <a:off x="144965" y="1332801"/>
            <a:ext cx="5641685" cy="4978789"/>
          </a:xfrm>
        </p:spPr>
        <p:txBody>
          <a:bodyPr>
            <a:normAutofit/>
          </a:bodyPr>
          <a:lstStyle/>
          <a:p>
            <a:r>
              <a:rPr lang="en-US" sz="3200"/>
              <a:t>Agency is the ability for an individual to decide they can act.</a:t>
            </a:r>
          </a:p>
          <a:p>
            <a:endParaRPr lang="en-US" sz="3200"/>
          </a:p>
          <a:p>
            <a:r>
              <a:rPr lang="en-US" sz="3200"/>
              <a:t>When individuals have developed their sense of agency to the point where they feel they are capable of doing what is needed to win the fights they engage in, they take bigger risks  and they grow. </a:t>
            </a:r>
          </a:p>
          <a:p>
            <a:endParaRPr lang="en-US" sz="3200"/>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59</a:t>
            </a:fld>
            <a:endParaRPr lang="en-US"/>
          </a:p>
        </p:txBody>
      </p:sp>
      <p:pic>
        <p:nvPicPr>
          <p:cNvPr id="4098" name="Picture 2" descr="Why High Agency Is One of the Most Important Personality Traits - Freedom  Is Everyth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6349" y="1228299"/>
            <a:ext cx="5594372" cy="3923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6943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688" y="653301"/>
            <a:ext cx="3624146" cy="1450757"/>
          </a:xfrm>
        </p:spPr>
        <p:txBody>
          <a:bodyPr/>
          <a:lstStyle/>
          <a:p>
            <a:r>
              <a:rPr lang="en-US"/>
              <a:t>Engagement Grid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4508" y="40963"/>
            <a:ext cx="8146364" cy="6150185"/>
          </a:xfrm>
          <a:prstGeom prst="rect">
            <a:avLst/>
          </a:prstGeom>
        </p:spPr>
      </p:pic>
    </p:spTree>
    <p:extLst>
      <p:ext uri="{BB962C8B-B14F-4D97-AF65-F5344CB8AC3E}">
        <p14:creationId xmlns:p14="http://schemas.microsoft.com/office/powerpoint/2010/main" val="2602976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141" y="-725379"/>
            <a:ext cx="10058400" cy="1450757"/>
          </a:xfrm>
        </p:spPr>
        <p:txBody>
          <a:bodyPr/>
          <a:lstStyle/>
          <a:p>
            <a:r>
              <a:rPr lang="en-US"/>
              <a:t>Moving Advocacy at Your Tables</a:t>
            </a:r>
          </a:p>
        </p:txBody>
      </p:sp>
      <p:sp>
        <p:nvSpPr>
          <p:cNvPr id="3" name="Content Placeholder 2"/>
          <p:cNvSpPr>
            <a:spLocks noGrp="1"/>
          </p:cNvSpPr>
          <p:nvPr>
            <p:ph idx="1"/>
          </p:nvPr>
        </p:nvSpPr>
        <p:spPr>
          <a:xfrm>
            <a:off x="379141" y="570029"/>
            <a:ext cx="10850137" cy="5944844"/>
          </a:xfrm>
        </p:spPr>
        <p:txBody>
          <a:bodyPr>
            <a:noAutofit/>
          </a:bodyPr>
          <a:lstStyle/>
          <a:p>
            <a:pPr marL="514350" indent="-514350">
              <a:buFont typeface="+mj-lt"/>
              <a:buAutoNum type="arabicPeriod"/>
            </a:pPr>
            <a:r>
              <a:rPr lang="en-US" sz="2800"/>
              <a:t>You write and file the grievance form. </a:t>
            </a:r>
          </a:p>
          <a:p>
            <a:pPr marL="514350" indent="-514350">
              <a:buFont typeface="+mj-lt"/>
              <a:buAutoNum type="arabicPeriod"/>
            </a:pPr>
            <a:r>
              <a:rPr lang="en-US" sz="2800"/>
              <a:t>You find the grievance form, you tell the member how to </a:t>
            </a:r>
            <a:br>
              <a:rPr lang="en-US" sz="2800"/>
            </a:br>
            <a:r>
              <a:rPr lang="en-US" sz="2800"/>
              <a:t>complete and submit it. They do it. </a:t>
            </a:r>
          </a:p>
          <a:p>
            <a:pPr marL="514350" indent="-514350">
              <a:buFont typeface="+mj-lt"/>
              <a:buAutoNum type="arabicPeriod"/>
            </a:pPr>
            <a:r>
              <a:rPr lang="en-US" sz="2800"/>
              <a:t>The members attend a meeting where you explain one of </a:t>
            </a:r>
            <a:br>
              <a:rPr lang="en-US" sz="2800"/>
            </a:br>
            <a:r>
              <a:rPr lang="en-US" sz="2800"/>
              <a:t>the benefits of membership – advocacy. </a:t>
            </a:r>
          </a:p>
          <a:p>
            <a:pPr marL="514350" indent="-514350">
              <a:buFont typeface="+mj-lt"/>
              <a:buAutoNum type="arabicPeriod"/>
            </a:pPr>
            <a:r>
              <a:rPr lang="en-US" sz="2800"/>
              <a:t>A member contacts their building rep, who helps prep them for their meeting and helps them complete the paperwork.  The building rep connects with your after the end of the meeting to let you know how it went and seek your advice on what they could have done differently. </a:t>
            </a:r>
          </a:p>
          <a:p>
            <a:pPr marL="514350" indent="-514350">
              <a:buFont typeface="+mj-lt"/>
              <a:buAutoNum type="arabicPeriod"/>
            </a:pPr>
            <a:r>
              <a:rPr lang="en-US" sz="2800"/>
              <a:t>A team of members build solidarity across the bulk of their worksite on an issue.  They survey, do one on ones, sit outside the principal’s office, and then pack a school board meeting to apply pressure in order to win their demand. </a:t>
            </a:r>
          </a:p>
        </p:txBody>
      </p:sp>
      <p:pic>
        <p:nvPicPr>
          <p:cNvPr id="4" name="Picture 3">
            <a:extLst>
              <a:ext uri="{FF2B5EF4-FFF2-40B4-BE49-F238E27FC236}">
                <a16:creationId xmlns:a16="http://schemas.microsoft.com/office/drawing/2014/main" id="{30B5635D-05E8-4C3B-8BB2-2C001CEE5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3210" y="129628"/>
            <a:ext cx="2833604" cy="2769689"/>
          </a:xfrm>
          <a:prstGeom prst="rect">
            <a:avLst/>
          </a:prstGeom>
        </p:spPr>
      </p:pic>
    </p:spTree>
    <p:extLst>
      <p:ext uri="{BB962C8B-B14F-4D97-AF65-F5344CB8AC3E}">
        <p14:creationId xmlns:p14="http://schemas.microsoft.com/office/powerpoint/2010/main" val="334469172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Engagement Grid Discussion</a:t>
            </a:r>
          </a:p>
        </p:txBody>
      </p:sp>
      <p:sp>
        <p:nvSpPr>
          <p:cNvPr id="3" name="Content Placeholder 2"/>
          <p:cNvSpPr>
            <a:spLocks noGrp="1"/>
          </p:cNvSpPr>
          <p:nvPr>
            <p:ph idx="1"/>
          </p:nvPr>
        </p:nvSpPr>
        <p:spPr>
          <a:xfrm>
            <a:off x="991986" y="1355272"/>
            <a:ext cx="5552588" cy="4835876"/>
          </a:xfrm>
        </p:spPr>
        <p:txBody>
          <a:bodyPr vert="horz" lIns="0" tIns="45720" rIns="0" bIns="45720" rtlCol="0" anchor="t">
            <a:normAutofit fontScale="92500"/>
          </a:bodyPr>
          <a:lstStyle/>
          <a:p>
            <a:pPr fontAlgn="base">
              <a:buFont typeface="Arial" panose="020B0604020202020204" pitchFamily="34" charset="0"/>
              <a:buChar char="•"/>
            </a:pPr>
            <a:r>
              <a:rPr lang="en-US" sz="3000"/>
              <a:t>What kinds of supports do you think are necessary for members to move higher on leadership and ownership?  Of those supports, what can you, as the UD, provide?</a:t>
            </a:r>
          </a:p>
          <a:p>
            <a:pPr fontAlgn="base">
              <a:buFont typeface="Arial" panose="020B0604020202020204" pitchFamily="34" charset="0"/>
              <a:buChar char="•"/>
            </a:pPr>
            <a:endParaRPr lang="en-US" sz="3000"/>
          </a:p>
          <a:p>
            <a:pPr fontAlgn="base">
              <a:buFont typeface="Arial" panose="020B0604020202020204" pitchFamily="34" charset="0"/>
              <a:buChar char="•"/>
            </a:pPr>
            <a:r>
              <a:rPr lang="en-US" sz="3000"/>
              <a:t>What do you see as an obstacle in moving advocacy from the lower ownership quadrant to a higher ownership quadrant? What strategies would you apply to overcome that? </a:t>
            </a:r>
            <a:endParaRPr lang="en-US" sz="3000">
              <a:cs typeface="Calibri"/>
            </a:endParaRP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462" y="987908"/>
            <a:ext cx="5144900" cy="5116975"/>
          </a:xfrm>
          <a:prstGeom prst="rect">
            <a:avLst/>
          </a:prstGeom>
        </p:spPr>
      </p:pic>
    </p:spTree>
    <p:extLst>
      <p:ext uri="{BB962C8B-B14F-4D97-AF65-F5344CB8AC3E}">
        <p14:creationId xmlns:p14="http://schemas.microsoft.com/office/powerpoint/2010/main" val="110801405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B5FFD7-EAE6-4F16-B2B4-9C2AD597A0DD}"/>
              </a:ext>
            </a:extLst>
          </p:cNvPr>
          <p:cNvSpPr>
            <a:spLocks noGrp="1"/>
          </p:cNvSpPr>
          <p:nvPr>
            <p:ph idx="1"/>
          </p:nvPr>
        </p:nvSpPr>
        <p:spPr>
          <a:xfrm>
            <a:off x="2092036" y="889000"/>
            <a:ext cx="8174183" cy="4906963"/>
          </a:xfrm>
        </p:spPr>
        <p:txBody>
          <a:bodyPr>
            <a:normAutofit/>
          </a:bodyPr>
          <a:lstStyle/>
          <a:p>
            <a:pPr marL="0" indent="0">
              <a:buNone/>
            </a:pPr>
            <a:r>
              <a:rPr 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RULE #1</a:t>
            </a:r>
          </a:p>
          <a:p>
            <a:pPr marL="0" indent="0">
              <a:buNone/>
            </a:pPr>
            <a:r>
              <a:rPr 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Don’t do for others what they can do for themselves.</a:t>
            </a:r>
          </a:p>
        </p:txBody>
      </p:sp>
    </p:spTree>
    <p:extLst>
      <p:ext uri="{BB962C8B-B14F-4D97-AF65-F5344CB8AC3E}">
        <p14:creationId xmlns:p14="http://schemas.microsoft.com/office/powerpoint/2010/main" val="135696849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B5FFD7-EAE6-4F16-B2B4-9C2AD597A0DD}"/>
              </a:ext>
            </a:extLst>
          </p:cNvPr>
          <p:cNvSpPr>
            <a:spLocks noGrp="1"/>
          </p:cNvSpPr>
          <p:nvPr>
            <p:ph idx="1"/>
          </p:nvPr>
        </p:nvSpPr>
        <p:spPr>
          <a:xfrm>
            <a:off x="2092036" y="889000"/>
            <a:ext cx="8174183" cy="4906963"/>
          </a:xfrm>
        </p:spPr>
        <p:txBody>
          <a:bodyPr>
            <a:normAutofit/>
          </a:bodyPr>
          <a:lstStyle/>
          <a:p>
            <a:pPr marL="0" indent="0">
              <a:buNone/>
            </a:pPr>
            <a:r>
              <a:rPr 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RULE #2</a:t>
            </a:r>
          </a:p>
          <a:p>
            <a:pPr marL="0" indent="0">
              <a:buNone/>
            </a:pPr>
            <a:r>
              <a:rPr lang="en-US" sz="7200" b="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Always make the story about member agency.</a:t>
            </a:r>
          </a:p>
        </p:txBody>
      </p:sp>
    </p:spTree>
    <p:extLst>
      <p:ext uri="{BB962C8B-B14F-4D97-AF65-F5344CB8AC3E}">
        <p14:creationId xmlns:p14="http://schemas.microsoft.com/office/powerpoint/2010/main" val="35525366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393" y="-361460"/>
            <a:ext cx="11475445" cy="1450757"/>
          </a:xfrm>
        </p:spPr>
        <p:txBody>
          <a:bodyPr/>
          <a:lstStyle/>
          <a:p>
            <a:r>
              <a:rPr lang="en-US"/>
              <a:t>Coaching up to Organizing from Advocacy p.94</a:t>
            </a:r>
          </a:p>
        </p:txBody>
      </p:sp>
      <p:sp>
        <p:nvSpPr>
          <p:cNvPr id="3" name="Content Placeholder 2"/>
          <p:cNvSpPr>
            <a:spLocks noGrp="1"/>
          </p:cNvSpPr>
          <p:nvPr>
            <p:ph idx="1"/>
          </p:nvPr>
        </p:nvSpPr>
        <p:spPr>
          <a:xfrm>
            <a:off x="479502" y="1089297"/>
            <a:ext cx="10676178" cy="5088479"/>
          </a:xfrm>
        </p:spPr>
        <p:txBody>
          <a:bodyPr vert="horz" lIns="0" tIns="45720" rIns="0" bIns="45720" rtlCol="0" anchor="t">
            <a:normAutofit/>
          </a:bodyPr>
          <a:lstStyle/>
          <a:p>
            <a:r>
              <a:rPr lang="en-US" b="1">
                <a:cs typeface="Calibri"/>
              </a:rPr>
              <a:t>Remember...</a:t>
            </a:r>
          </a:p>
          <a:p>
            <a:r>
              <a:rPr lang="en-US"/>
              <a:t>1. What does the building rep think?</a:t>
            </a:r>
          </a:p>
          <a:p>
            <a:r>
              <a:rPr lang="en-US"/>
              <a:t>2. What are other people saying?</a:t>
            </a:r>
          </a:p>
          <a:p>
            <a:r>
              <a:rPr lang="en-US"/>
              <a:t>3. Who are the leaders in this building and are they aware of this?</a:t>
            </a:r>
          </a:p>
          <a:p>
            <a:r>
              <a:rPr lang="en-US"/>
              <a:t>4. How can you bring the members into this?</a:t>
            </a:r>
          </a:p>
          <a:p>
            <a:r>
              <a:rPr lang="en-US"/>
              <a:t>5. Who’s the right person to go with the member to the principal?</a:t>
            </a:r>
          </a:p>
          <a:p>
            <a:r>
              <a:rPr lang="en-US"/>
              <a:t>6. What would it take for you not to be in that meeting?</a:t>
            </a:r>
          </a:p>
          <a:p>
            <a:r>
              <a:rPr lang="en-US"/>
              <a:t>7. How can this be a story about the members?</a:t>
            </a:r>
          </a:p>
          <a:p>
            <a:r>
              <a:rPr lang="en-US"/>
              <a:t>8. What new leaders are on your radar?</a:t>
            </a:r>
          </a:p>
          <a:p>
            <a:r>
              <a:rPr lang="en-US"/>
              <a:t>9. What’s your plan for this member?</a:t>
            </a:r>
          </a:p>
          <a:p>
            <a:r>
              <a:rPr lang="en-US"/>
              <a:t>10. What’s the membership plan at this school?</a:t>
            </a:r>
            <a:r>
              <a:rPr lang="en-US" b="1"/>
              <a:t> </a:t>
            </a:r>
            <a:endParaRPr lang="en-US"/>
          </a:p>
          <a:p>
            <a:endParaRPr lang="en-US"/>
          </a:p>
        </p:txBody>
      </p:sp>
    </p:spTree>
    <p:extLst>
      <p:ext uri="{BB962C8B-B14F-4D97-AF65-F5344CB8AC3E}">
        <p14:creationId xmlns:p14="http://schemas.microsoft.com/office/powerpoint/2010/main" val="33715589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Key Points</a:t>
            </a:r>
          </a:p>
        </p:txBody>
      </p:sp>
      <p:sp>
        <p:nvSpPr>
          <p:cNvPr id="3" name="Content Placeholder 2"/>
          <p:cNvSpPr>
            <a:spLocks noGrp="1"/>
          </p:cNvSpPr>
          <p:nvPr>
            <p:ph idx="1"/>
          </p:nvPr>
        </p:nvSpPr>
        <p:spPr>
          <a:xfrm>
            <a:off x="4976167" y="840922"/>
            <a:ext cx="6772240" cy="5216978"/>
          </a:xfrm>
        </p:spPr>
        <p:txBody>
          <a:bodyPr>
            <a:normAutofit/>
          </a:bodyPr>
          <a:lstStyle/>
          <a:p>
            <a:pPr fontAlgn="base">
              <a:buFont typeface="Arial" panose="020B0604020202020204" pitchFamily="34" charset="0"/>
              <a:buChar char="•"/>
            </a:pPr>
            <a:r>
              <a:rPr lang="en-US" sz="3600"/>
              <a:t>People grow when they have to stretch.  When the </a:t>
            </a:r>
            <a:r>
              <a:rPr lang="en-US" sz="3600" b="1" u="sng"/>
              <a:t>union staff step back</a:t>
            </a:r>
            <a:r>
              <a:rPr lang="en-US" sz="3600"/>
              <a:t>, members can step forward.   </a:t>
            </a:r>
          </a:p>
          <a:p>
            <a:pPr fontAlgn="base">
              <a:buFont typeface="Arial" panose="020B0604020202020204" pitchFamily="34" charset="0"/>
              <a:buChar char="•"/>
            </a:pPr>
            <a:r>
              <a:rPr lang="en-US" sz="3600"/>
              <a:t>Tasks have to be meaningful and members need to own them </a:t>
            </a:r>
            <a:endParaRPr lang="en-US" sz="3600" b="0" i="0">
              <a:effectLst/>
            </a:endParaRPr>
          </a:p>
          <a:p>
            <a:pPr fontAlgn="base">
              <a:buFont typeface="Arial" panose="020B0604020202020204" pitchFamily="34" charset="0"/>
              <a:buChar char="•"/>
            </a:pPr>
            <a:r>
              <a:rPr lang="en-US" sz="3600"/>
              <a:t>Our job is to look for opportunities to increase ownership and leadership wherever possible. </a:t>
            </a:r>
            <a:endParaRPr lang="en-US" sz="3600" b="0" i="0">
              <a:effectLst/>
            </a:endParaRPr>
          </a:p>
        </p:txBody>
      </p:sp>
      <p:sp>
        <p:nvSpPr>
          <p:cNvPr id="4" name="AutoShape 2"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p:cNvSpPr>
            <a:spLocks noChangeAspect="1" noChangeArrowheads="1"/>
          </p:cNvSpPr>
          <p:nvPr/>
        </p:nvSpPr>
        <p:spPr bwMode="auto">
          <a:xfrm>
            <a:off x="1743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p:cNvSpPr>
            <a:spLocks noChangeAspect="1" noChangeArrowheads="1"/>
          </p:cNvSpPr>
          <p:nvPr/>
        </p:nvSpPr>
        <p:spPr bwMode="auto">
          <a:xfrm>
            <a:off x="18954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2" descr="Image result for key point">
            <a:extLst>
              <a:ext uri="{FF2B5EF4-FFF2-40B4-BE49-F238E27FC236}">
                <a16:creationId xmlns:a16="http://schemas.microsoft.com/office/drawing/2014/main" id="{9FFA7573-B576-4BF2-9D41-6CFEA9A232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671798" y="2015613"/>
            <a:ext cx="3610337" cy="29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3104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Toney </a:t>
            </a:r>
          </a:p>
        </p:txBody>
      </p:sp>
    </p:spTree>
    <p:extLst>
      <p:ext uri="{BB962C8B-B14F-4D97-AF65-F5344CB8AC3E}">
        <p14:creationId xmlns:p14="http://schemas.microsoft.com/office/powerpoint/2010/main" val="15197093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6F3B-EBFA-4198-931F-2EDE49CFBB25}"/>
              </a:ext>
            </a:extLst>
          </p:cNvPr>
          <p:cNvSpPr>
            <a:spLocks noGrp="1"/>
          </p:cNvSpPr>
          <p:nvPr>
            <p:ph type="title"/>
          </p:nvPr>
        </p:nvSpPr>
        <p:spPr/>
        <p:txBody>
          <a:bodyPr/>
          <a:lstStyle/>
          <a:p>
            <a:r>
              <a:rPr lang="en-US"/>
              <a:t>How do we use great advocacy to organize?</a:t>
            </a:r>
          </a:p>
        </p:txBody>
      </p:sp>
    </p:spTree>
    <p:extLst>
      <p:ext uri="{BB962C8B-B14F-4D97-AF65-F5344CB8AC3E}">
        <p14:creationId xmlns:p14="http://schemas.microsoft.com/office/powerpoint/2010/main" val="365469224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a:bodyPr>
          <a:lstStyle/>
          <a:p>
            <a:pPr>
              <a:defRPr/>
            </a:pPr>
            <a:r>
              <a:rPr lang="en-US" altLang="en-US"/>
              <a:t>Review our definition…</a:t>
            </a:r>
          </a:p>
        </p:txBody>
      </p:sp>
      <p:sp>
        <p:nvSpPr>
          <p:cNvPr id="88067" name="Content Placeholder 2"/>
          <p:cNvSpPr>
            <a:spLocks noGrp="1"/>
          </p:cNvSpPr>
          <p:nvPr>
            <p:ph idx="1"/>
          </p:nvPr>
        </p:nvSpPr>
        <p:spPr>
          <a:xfrm>
            <a:off x="399673" y="1252236"/>
            <a:ext cx="10650713" cy="4439305"/>
          </a:xfrm>
          <a:solidFill>
            <a:schemeClr val="bg1">
              <a:lumMod val="95000"/>
            </a:schemeClr>
          </a:solidFill>
        </p:spPr>
        <p:txBody>
          <a:bodyPr>
            <a:noAutofit/>
          </a:bodyPr>
          <a:lstStyle/>
          <a:p>
            <a:pPr marL="0" indent="0">
              <a:buNone/>
              <a:defRPr/>
            </a:pPr>
            <a:r>
              <a:rPr lang="en-US" altLang="en-US" sz="4800" b="1"/>
              <a:t>O</a:t>
            </a:r>
            <a:r>
              <a:rPr lang="en-US" altLang="en-US" sz="4800"/>
              <a:t>rganizing is identifying leaders and coordinating them into leadership teams, </a:t>
            </a:r>
            <a:r>
              <a:rPr lang="en-US" altLang="en-US" sz="4800" b="1"/>
              <a:t>B</a:t>
            </a:r>
            <a:r>
              <a:rPr lang="en-US" altLang="en-US" sz="4800"/>
              <a:t>uilding community and commitment around common goals, </a:t>
            </a:r>
            <a:r>
              <a:rPr lang="en-US" altLang="en-US" sz="4800" b="1"/>
              <a:t>B</a:t>
            </a:r>
            <a:r>
              <a:rPr lang="en-US" altLang="en-US" sz="4800"/>
              <a:t>uilding power from the resources of that community, </a:t>
            </a:r>
            <a:r>
              <a:rPr lang="en-US" altLang="en-US" sz="4800" b="1"/>
              <a:t>U</a:t>
            </a:r>
            <a:r>
              <a:rPr lang="en-US" altLang="en-US" sz="4800"/>
              <a:t>sing that power strategically to make concrete change in the world. </a:t>
            </a:r>
          </a:p>
        </p:txBody>
      </p:sp>
    </p:spTree>
    <p:extLst>
      <p:ext uri="{BB962C8B-B14F-4D97-AF65-F5344CB8AC3E}">
        <p14:creationId xmlns:p14="http://schemas.microsoft.com/office/powerpoint/2010/main" val="39686299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Organizers ask…</a:t>
            </a:r>
          </a:p>
        </p:txBody>
      </p:sp>
      <p:sp>
        <p:nvSpPr>
          <p:cNvPr id="3" name="Content Placeholder 2"/>
          <p:cNvSpPr>
            <a:spLocks noGrp="1"/>
          </p:cNvSpPr>
          <p:nvPr>
            <p:ph idx="1"/>
          </p:nvPr>
        </p:nvSpPr>
        <p:spPr>
          <a:xfrm>
            <a:off x="346229" y="1089297"/>
            <a:ext cx="11155680" cy="4991907"/>
          </a:xfrm>
        </p:spPr>
        <p:txBody>
          <a:bodyPr>
            <a:normAutofit fontScale="92500" lnSpcReduction="20000"/>
          </a:bodyPr>
          <a:lstStyle/>
          <a:p>
            <a:r>
              <a:rPr lang="en-US" sz="5400"/>
              <a:t>Who are my people?</a:t>
            </a:r>
          </a:p>
          <a:p>
            <a:r>
              <a:rPr lang="en-US" sz="5400"/>
              <a:t>What are their issues?</a:t>
            </a:r>
          </a:p>
          <a:p>
            <a:r>
              <a:rPr lang="en-US" sz="5400"/>
              <a:t>What do they want as a remedy?</a:t>
            </a:r>
          </a:p>
          <a:p>
            <a:r>
              <a:rPr lang="en-US" sz="5400"/>
              <a:t>What are they willing to do/risk to get the change they want?</a:t>
            </a:r>
          </a:p>
          <a:p>
            <a:r>
              <a:rPr lang="en-US" sz="5400"/>
              <a:t>Who has the power to prevent that change they want? </a:t>
            </a:r>
          </a:p>
        </p:txBody>
      </p:sp>
    </p:spTree>
    <p:extLst>
      <p:ext uri="{BB962C8B-B14F-4D97-AF65-F5344CB8AC3E}">
        <p14:creationId xmlns:p14="http://schemas.microsoft.com/office/powerpoint/2010/main" val="225227206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E8C57-D9AC-4DCB-B4AE-DE044EEC1AA4}"/>
              </a:ext>
            </a:extLst>
          </p:cNvPr>
          <p:cNvSpPr>
            <a:spLocks noGrp="1"/>
          </p:cNvSpPr>
          <p:nvPr>
            <p:ph type="title"/>
          </p:nvPr>
        </p:nvSpPr>
        <p:spPr>
          <a:xfrm>
            <a:off x="4974770" y="492903"/>
            <a:ext cx="6574972" cy="1450757"/>
          </a:xfrm>
        </p:spPr>
        <p:txBody>
          <a:bodyPr>
            <a:normAutofit/>
          </a:bodyPr>
          <a:lstStyle/>
          <a:p>
            <a:r>
              <a:rPr lang="en-US"/>
              <a:t>Organizing is always a campaign. </a:t>
            </a:r>
          </a:p>
        </p:txBody>
      </p:sp>
      <p:pic>
        <p:nvPicPr>
          <p:cNvPr id="4" name="Picture 2" descr="Image result for campaign">
            <a:extLst>
              <a:ext uri="{FF2B5EF4-FFF2-40B4-BE49-F238E27FC236}">
                <a16:creationId xmlns:a16="http://schemas.microsoft.com/office/drawing/2014/main" id="{8E2A5C16-468A-49DB-87FD-97D348C653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75" r="6264"/>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D48BD96-BC17-4F41-9AF5-54B46A533EC6}"/>
              </a:ext>
            </a:extLst>
          </p:cNvPr>
          <p:cNvSpPr>
            <a:spLocks noGrp="1"/>
          </p:cNvSpPr>
          <p:nvPr>
            <p:ph idx="1"/>
          </p:nvPr>
        </p:nvSpPr>
        <p:spPr>
          <a:xfrm>
            <a:off x="4974770" y="2142199"/>
            <a:ext cx="6574973" cy="3939943"/>
          </a:xfrm>
        </p:spPr>
        <p:txBody>
          <a:bodyPr>
            <a:normAutofit fontScale="92500" lnSpcReduction="10000"/>
          </a:bodyPr>
          <a:lstStyle/>
          <a:p>
            <a:r>
              <a:rPr lang="en-US" sz="2400"/>
              <a:t>A campaign is an action plan with a beginning, middle, and end, working towards a specific demand </a:t>
            </a:r>
          </a:p>
          <a:p>
            <a:r>
              <a:rPr lang="en-US" sz="2400"/>
              <a:t>A campaign involves a series of escalating actions (or tactics)</a:t>
            </a:r>
          </a:p>
          <a:p>
            <a:r>
              <a:rPr lang="en-US" sz="2400"/>
              <a:t>A campaign creates increasing pressure on decision-makers over time by escalating the intensity and visibility of the tactics and increasing the numbers of people involved</a:t>
            </a:r>
          </a:p>
          <a:p>
            <a:r>
              <a:rPr lang="en-US" sz="2400"/>
              <a:t>Campaigns are a way to identify in advance the ingredients we need to win and put them together in a way that maximizes our chances of success</a:t>
            </a:r>
          </a:p>
        </p:txBody>
      </p:sp>
    </p:spTree>
    <p:extLst>
      <p:ext uri="{BB962C8B-B14F-4D97-AF65-F5344CB8AC3E}">
        <p14:creationId xmlns:p14="http://schemas.microsoft.com/office/powerpoint/2010/main" val="411504020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301215"/>
            <a:ext cx="4606776" cy="947180"/>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474427"/>
            <a:ext cx="5076691" cy="4942849"/>
          </a:xfrm>
        </p:spPr>
        <p:txBody>
          <a:bodyPr vert="horz" lIns="0" tIns="45720" rIns="0" bIns="45720" rtlCol="0" anchor="t">
            <a:normAutofit/>
          </a:bodyPr>
          <a:lstStyle/>
          <a:p>
            <a:pPr>
              <a:buFont typeface="Arial" panose="020F0502020204030204" pitchFamily="34" charset="0"/>
              <a:buChar char="•"/>
            </a:pPr>
            <a:r>
              <a:rPr lang="en-US" sz="3600"/>
              <a:t>Grievances are typically invisible, with private, transactional relationships</a:t>
            </a:r>
            <a:endParaRPr lang="en-US">
              <a:cs typeface="Calibri" panose="020F0502020204030204"/>
            </a:endParaRPr>
          </a:p>
          <a:p>
            <a:pPr>
              <a:buFont typeface="Arial" panose="020F0502020204030204" pitchFamily="34" charset="0"/>
              <a:buChar char="•"/>
            </a:pPr>
            <a:endParaRPr lang="en-US" sz="3600">
              <a:cs typeface="Calibri" panose="020F0502020204030204"/>
            </a:endParaRPr>
          </a:p>
          <a:p>
            <a:pPr>
              <a:buFont typeface="Arial" panose="020F0502020204030204" pitchFamily="34" charset="0"/>
              <a:buChar char="•"/>
            </a:pPr>
            <a:r>
              <a:rPr lang="en-US" sz="3600"/>
              <a:t>Campaigns are visible, with collective displays of power,  that transform member relationships with their Union.  </a:t>
            </a:r>
            <a:endParaRPr lang="en-US" sz="3600">
              <a:cs typeface="Calibri" panose="020F0502020204030204"/>
            </a:endParaRPr>
          </a:p>
        </p:txBody>
      </p:sp>
    </p:spTree>
    <p:extLst>
      <p:ext uri="{BB962C8B-B14F-4D97-AF65-F5344CB8AC3E}">
        <p14:creationId xmlns:p14="http://schemas.microsoft.com/office/powerpoint/2010/main" val="340433904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D8D8-8806-2804-F1C8-939762230149}"/>
              </a:ext>
            </a:extLst>
          </p:cNvPr>
          <p:cNvSpPr>
            <a:spLocks noGrp="1"/>
          </p:cNvSpPr>
          <p:nvPr>
            <p:ph type="title"/>
          </p:nvPr>
        </p:nvSpPr>
        <p:spPr/>
        <p:txBody>
          <a:bodyPr/>
          <a:lstStyle/>
          <a:p>
            <a:r>
              <a:rPr lang="en-US" i="1">
                <a:cs typeface="Calibri Light"/>
              </a:rPr>
              <a:t>Bekah</a:t>
            </a:r>
          </a:p>
        </p:txBody>
      </p:sp>
    </p:spTree>
    <p:extLst>
      <p:ext uri="{BB962C8B-B14F-4D97-AF65-F5344CB8AC3E}">
        <p14:creationId xmlns:p14="http://schemas.microsoft.com/office/powerpoint/2010/main" val="410767914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 y="434340"/>
            <a:ext cx="4163251" cy="933173"/>
          </a:xfrm>
        </p:spPr>
        <p:txBody>
          <a:bodyPr/>
          <a:lstStyle/>
          <a:p>
            <a:r>
              <a:rPr lang="en-US"/>
              <a:t>Campaign Plan  </a:t>
            </a:r>
          </a:p>
        </p:txBody>
      </p:sp>
      <p:sp>
        <p:nvSpPr>
          <p:cNvPr id="3" name="Content Placeholder 2"/>
          <p:cNvSpPr>
            <a:spLocks noGrp="1"/>
          </p:cNvSpPr>
          <p:nvPr>
            <p:ph idx="1"/>
          </p:nvPr>
        </p:nvSpPr>
        <p:spPr>
          <a:xfrm>
            <a:off x="284672" y="2963462"/>
            <a:ext cx="3587438" cy="1997158"/>
          </a:xfrm>
        </p:spPr>
        <p:txBody>
          <a:bodyPr vert="horz" lIns="0" tIns="45720" rIns="0" bIns="45720" rtlCol="0" anchor="t">
            <a:noAutofit/>
          </a:bodyPr>
          <a:lstStyle/>
          <a:p>
            <a:r>
              <a:rPr lang="en-US" sz="2800"/>
              <a:t>How do we convert the individual grievance process to a campaign planning process? </a:t>
            </a:r>
            <a:endParaRPr lang="en-US">
              <a:cs typeface="Calibri" panose="020F0502020204030204"/>
            </a:endParaRPr>
          </a:p>
        </p:txBody>
      </p:sp>
      <p:pic>
        <p:nvPicPr>
          <p:cNvPr id="5" name="Picture 4"/>
          <p:cNvPicPr>
            <a:picLocks noChangeAspect="1"/>
          </p:cNvPicPr>
          <p:nvPr/>
        </p:nvPicPr>
        <p:blipFill rotWithShape="1">
          <a:blip r:embed="rId3"/>
          <a:srcRect b="5205"/>
          <a:stretch/>
        </p:blipFill>
        <p:spPr>
          <a:xfrm>
            <a:off x="4066650" y="284479"/>
            <a:ext cx="8119887" cy="5898792"/>
          </a:xfrm>
          <a:prstGeom prst="rect">
            <a:avLst/>
          </a:prstGeom>
        </p:spPr>
      </p:pic>
    </p:spTree>
    <p:extLst>
      <p:ext uri="{BB962C8B-B14F-4D97-AF65-F5344CB8AC3E}">
        <p14:creationId xmlns:p14="http://schemas.microsoft.com/office/powerpoint/2010/main" val="421534718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1B22-C538-514B-8EE6-8D4CB3243605}"/>
              </a:ext>
            </a:extLst>
          </p:cNvPr>
          <p:cNvSpPr>
            <a:spLocks noGrp="1"/>
          </p:cNvSpPr>
          <p:nvPr>
            <p:ph type="title"/>
          </p:nvPr>
        </p:nvSpPr>
        <p:spPr/>
        <p:txBody>
          <a:bodyPr>
            <a:normAutofit/>
          </a:bodyPr>
          <a:lstStyle/>
          <a:p>
            <a:r>
              <a:rPr lang="en-US"/>
              <a:t>Problem Solving Steps – Collective </a:t>
            </a:r>
          </a:p>
        </p:txBody>
      </p:sp>
      <p:sp>
        <p:nvSpPr>
          <p:cNvPr id="3" name="Slide Number Placeholder 2"/>
          <p:cNvSpPr>
            <a:spLocks noGrp="1"/>
          </p:cNvSpPr>
          <p:nvPr>
            <p:ph type="sldNum" sz="quarter" idx="12"/>
          </p:nvPr>
        </p:nvSpPr>
        <p:spPr/>
        <p:txBody>
          <a:bodyPr/>
          <a:lstStyle/>
          <a:p>
            <a:fld id="{FDD644E8-2201-174F-AD35-4D733CD01AA0}" type="slidenum">
              <a:rPr lang="en-US" smtClean="0"/>
              <a:t>75</a:t>
            </a:fld>
            <a:endParaRPr lang="en-US"/>
          </a:p>
        </p:txBody>
      </p:sp>
      <p:graphicFrame>
        <p:nvGraphicFramePr>
          <p:cNvPr id="8" name="Content Placeholder 2">
            <a:extLst>
              <a:ext uri="{FF2B5EF4-FFF2-40B4-BE49-F238E27FC236}">
                <a16:creationId xmlns:a16="http://schemas.microsoft.com/office/drawing/2014/main" id="{7DCB93F2-FF29-4AA1-88D1-766BF1BA1481}"/>
              </a:ext>
            </a:extLst>
          </p:cNvPr>
          <p:cNvGraphicFramePr>
            <a:graphicFrameLocks/>
          </p:cNvGraphicFramePr>
          <p:nvPr>
            <p:extLst>
              <p:ext uri="{D42A27DB-BD31-4B8C-83A1-F6EECF244321}">
                <p14:modId xmlns:p14="http://schemas.microsoft.com/office/powerpoint/2010/main" val="2831170369"/>
              </p:ext>
            </p:extLst>
          </p:nvPr>
        </p:nvGraphicFramePr>
        <p:xfrm>
          <a:off x="680133" y="979822"/>
          <a:ext cx="10532350" cy="38375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16791B22-C538-514B-8EE6-8D4CB3243605}"/>
              </a:ext>
            </a:extLst>
          </p:cNvPr>
          <p:cNvSpPr txBox="1">
            <a:spLocks/>
          </p:cNvSpPr>
          <p:nvPr/>
        </p:nvSpPr>
        <p:spPr>
          <a:xfrm>
            <a:off x="389178" y="5340700"/>
            <a:ext cx="11474604"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a:t>What are their issues?</a:t>
            </a:r>
          </a:p>
          <a:p>
            <a:pPr algn="ctr"/>
            <a:r>
              <a:rPr lang="en-US"/>
              <a:t>What do they want as a remedy?</a:t>
            </a:r>
          </a:p>
          <a:p>
            <a:pPr algn="ctr"/>
            <a:endParaRPr lang="en-US"/>
          </a:p>
        </p:txBody>
      </p:sp>
    </p:spTree>
    <p:extLst>
      <p:ext uri="{BB962C8B-B14F-4D97-AF65-F5344CB8AC3E}">
        <p14:creationId xmlns:p14="http://schemas.microsoft.com/office/powerpoint/2010/main" val="76773253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037" y="116404"/>
            <a:ext cx="10058400" cy="797205"/>
          </a:xfrm>
        </p:spPr>
        <p:txBody>
          <a:bodyPr>
            <a:normAutofit/>
          </a:bodyPr>
          <a:lstStyle/>
          <a:p>
            <a:pPr>
              <a:defRPr/>
            </a:pPr>
            <a:r>
              <a:rPr lang="en-US"/>
              <a:t>The BIG Problem and the Issues</a:t>
            </a:r>
          </a:p>
        </p:txBody>
      </p:sp>
      <p:pic>
        <p:nvPicPr>
          <p:cNvPr id="7" name="Picture 7" descr="http://cambridge.tab.co.uk/files/2013/02/Big-Issue-logo.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rot="904832">
            <a:off x="6596551" y="4423594"/>
            <a:ext cx="4295861" cy="221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2" descr="http://matthewandrews.typepad.com/.a/6a0154326e1d1c970c01b8d08b34a0970c-p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21677">
            <a:off x="1243471" y="1237324"/>
            <a:ext cx="4877330" cy="4865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3615" y="2546064"/>
            <a:ext cx="4274722" cy="2250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http://cambridge.tab.co.uk/files/2013/02/Big-Issue-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705079">
            <a:off x="6649501" y="743821"/>
            <a:ext cx="4238436" cy="226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8873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500" y="-506413"/>
            <a:ext cx="10058400" cy="1450975"/>
          </a:xfrm>
        </p:spPr>
        <p:txBody>
          <a:bodyPr>
            <a:normAutofit/>
          </a:bodyPr>
          <a:lstStyle/>
          <a:p>
            <a:pPr>
              <a:defRPr/>
            </a:pPr>
            <a:r>
              <a:rPr lang="en-US" u="sng"/>
              <a:t>Example – Problem to Issue to Win</a:t>
            </a:r>
          </a:p>
        </p:txBody>
      </p:sp>
      <p:sp>
        <p:nvSpPr>
          <p:cNvPr id="97283" name="Content Placeholder 2"/>
          <p:cNvSpPr>
            <a:spLocks noGrp="1"/>
          </p:cNvSpPr>
          <p:nvPr>
            <p:ph idx="4294967295"/>
          </p:nvPr>
        </p:nvSpPr>
        <p:spPr>
          <a:xfrm>
            <a:off x="78059" y="977899"/>
            <a:ext cx="12018691" cy="5300237"/>
          </a:xfrm>
        </p:spPr>
        <p:txBody>
          <a:bodyPr vert="horz" lIns="0" tIns="45720" rIns="0" bIns="45720" rtlCol="0" anchor="t">
            <a:noAutofit/>
          </a:bodyPr>
          <a:lstStyle/>
          <a:p>
            <a:r>
              <a:rPr lang="en-US" altLang="en-US" sz="2800" b="1"/>
              <a:t>PROBLEM</a:t>
            </a:r>
            <a:r>
              <a:rPr lang="en-US" altLang="en-US" sz="2800"/>
              <a:t> -Educators do not feel respected by their principal.</a:t>
            </a:r>
            <a:endParaRPr lang="en-US" altLang="en-US" sz="2800">
              <a:cs typeface="Calibri"/>
            </a:endParaRPr>
          </a:p>
          <a:p>
            <a:pPr marL="383540" lvl="1"/>
            <a:r>
              <a:rPr lang="en-US" altLang="en-US" sz="2800" b="1"/>
              <a:t>Issue</a:t>
            </a:r>
            <a:r>
              <a:rPr lang="en-US" altLang="en-US" sz="2800"/>
              <a:t> – There is not structure or policy that allows educators to have meaningful input on decisions that affect their workday</a:t>
            </a:r>
            <a:endParaRPr lang="en-US" altLang="en-US" sz="2800">
              <a:cs typeface="Calibri"/>
            </a:endParaRPr>
          </a:p>
          <a:p>
            <a:pPr marL="383540" lvl="1"/>
            <a:r>
              <a:rPr lang="en-US" altLang="en-US" sz="2800" b="1"/>
              <a:t>Issue</a:t>
            </a:r>
            <a:r>
              <a:rPr lang="en-US" altLang="en-US" sz="2800"/>
              <a:t> – Educators’ time to teach is severely limited by tests and data meetings that don’t improve learning </a:t>
            </a:r>
            <a:endParaRPr lang="en-US" altLang="en-US" sz="2800">
              <a:cs typeface="Calibri"/>
            </a:endParaRPr>
          </a:p>
          <a:p>
            <a:pPr marL="383540" lvl="1"/>
            <a:r>
              <a:rPr lang="en-US" altLang="en-US" sz="2800" b="1"/>
              <a:t>Issue</a:t>
            </a:r>
            <a:r>
              <a:rPr lang="en-US" altLang="en-US" sz="2800"/>
              <a:t> – Educators’ work and professional practices are not adequately compensated for</a:t>
            </a:r>
            <a:endParaRPr lang="en-US" altLang="en-US" sz="2800">
              <a:cs typeface="Calibri"/>
            </a:endParaRPr>
          </a:p>
          <a:p>
            <a:r>
              <a:rPr lang="en-US" altLang="en-US" sz="2800" b="1"/>
              <a:t>Strategic WIN – </a:t>
            </a:r>
            <a:r>
              <a:rPr lang="en-US" altLang="en-US" sz="2800"/>
              <a:t>Educators feel Respected by their Principal</a:t>
            </a:r>
          </a:p>
          <a:p>
            <a:pPr marL="383540" lvl="1"/>
            <a:r>
              <a:rPr lang="en-US" altLang="en-US" sz="2800" b="1"/>
              <a:t>Tactical WIN – </a:t>
            </a:r>
            <a:r>
              <a:rPr lang="en-US" altLang="en-US" sz="2800"/>
              <a:t>A joint building level joint labor management team is established</a:t>
            </a:r>
            <a:endParaRPr lang="en-US" altLang="en-US" sz="2800">
              <a:cs typeface="Calibri" panose="020F0502020204030204"/>
            </a:endParaRPr>
          </a:p>
          <a:p>
            <a:pPr marL="383540" lvl="1"/>
            <a:r>
              <a:rPr lang="en-US" altLang="en-US" sz="2800" b="1"/>
              <a:t>Tactical WIN – </a:t>
            </a:r>
            <a:r>
              <a:rPr lang="en-US" altLang="en-US" sz="2800"/>
              <a:t>More time to teach and meaningful content and less unnecessary testing and data dives</a:t>
            </a:r>
            <a:endParaRPr lang="en-US" altLang="en-US" sz="2800">
              <a:cs typeface="Calibri" panose="020F0502020204030204"/>
            </a:endParaRPr>
          </a:p>
          <a:p>
            <a:pPr marL="383540" lvl="1"/>
            <a:r>
              <a:rPr lang="en-US" altLang="en-US" sz="2800" b="1"/>
              <a:t>Tactical WIN – </a:t>
            </a:r>
            <a:r>
              <a:rPr lang="en-US" altLang="en-US" sz="2800"/>
              <a:t>Compensation matches work and expectations</a:t>
            </a:r>
            <a:br>
              <a:rPr lang="en-US" altLang="en-US" sz="2800"/>
            </a:br>
            <a:endParaRPr lang="en-US" altLang="en-US" sz="2800">
              <a:cs typeface="Calibri" panose="020F0502020204030204"/>
            </a:endParaRPr>
          </a:p>
        </p:txBody>
      </p:sp>
    </p:spTree>
    <p:extLst>
      <p:ext uri="{BB962C8B-B14F-4D97-AF65-F5344CB8AC3E}">
        <p14:creationId xmlns:p14="http://schemas.microsoft.com/office/powerpoint/2010/main" val="141499498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6000" b="1" dirty="0"/>
              <a:t>Assessing an </a:t>
            </a:r>
            <a:r>
              <a:rPr lang="en-US" sz="6000" b="1" dirty="0" smtClean="0"/>
              <a:t>Issue</a:t>
            </a:r>
            <a:endParaRPr lang="en-US" sz="6000" b="1" dirty="0">
              <a:cs typeface="Calibri Light" panose="020F0302020204030204"/>
            </a:endParaRPr>
          </a:p>
        </p:txBody>
      </p:sp>
      <p:sp>
        <p:nvSpPr>
          <p:cNvPr id="5" name="Content Placeholder 10"/>
          <p:cNvSpPr>
            <a:spLocks noGrp="1"/>
          </p:cNvSpPr>
          <p:nvPr>
            <p:ph idx="1"/>
          </p:nvPr>
        </p:nvSpPr>
        <p:spPr>
          <a:xfrm>
            <a:off x="281940" y="1452649"/>
            <a:ext cx="10770546" cy="4439305"/>
          </a:xfrm>
        </p:spPr>
        <p:txBody>
          <a:bodyPr vert="horz" lIns="0" tIns="45720" rIns="0" bIns="45720" rtlCol="0" anchor="t">
            <a:normAutofit/>
          </a:bodyPr>
          <a:lstStyle/>
          <a:p>
            <a:pPr>
              <a:buFont typeface="Wingdings" panose="020F0502020204030204" pitchFamily="34" charset="0"/>
              <a:buChar char="q"/>
            </a:pPr>
            <a:r>
              <a:rPr lang="en-US" sz="5400"/>
              <a:t> </a:t>
            </a:r>
            <a:r>
              <a:rPr lang="en-US" sz="5400">
                <a:ea typeface="+mn-lt"/>
                <a:cs typeface="+mn-lt"/>
              </a:rPr>
              <a:t>It is widely felt.</a:t>
            </a:r>
            <a:endParaRPr lang="en-US" sz="5400"/>
          </a:p>
          <a:p>
            <a:pPr>
              <a:buFont typeface="Wingdings" panose="020F0502020204030204" pitchFamily="34" charset="0"/>
              <a:buChar char="q"/>
            </a:pPr>
            <a:r>
              <a:rPr lang="en-US" sz="5400"/>
              <a:t>It is deeply felt.</a:t>
            </a:r>
            <a:endParaRPr lang="en-US" sz="5400">
              <a:cs typeface="Calibri" panose="020F0502020204030204"/>
            </a:endParaRPr>
          </a:p>
          <a:p>
            <a:pPr>
              <a:buFont typeface="Wingdings" panose="020F0502020204030204" pitchFamily="34" charset="0"/>
              <a:buChar char="q"/>
            </a:pPr>
            <a:r>
              <a:rPr lang="en-US" sz="5400"/>
              <a:t> It is winnable.</a:t>
            </a:r>
            <a:endParaRPr lang="en-US" sz="5400">
              <a:cs typeface="Calibri" panose="020F0502020204030204"/>
            </a:endParaRPr>
          </a:p>
          <a:p>
            <a:pPr>
              <a:buFont typeface="Wingdings" panose="020F0502020204030204" pitchFamily="34" charset="0"/>
              <a:buChar char="q"/>
            </a:pPr>
            <a:r>
              <a:rPr lang="en-US" sz="5400"/>
              <a:t> It builds the union and builds leaders.</a:t>
            </a:r>
            <a:endParaRPr lang="en-US" sz="5400">
              <a:cs typeface="Calibri" panose="020F0502020204030204"/>
            </a:endParaRPr>
          </a:p>
          <a:p>
            <a:endParaRPr lang="en-US"/>
          </a:p>
        </p:txBody>
      </p:sp>
      <p:pic>
        <p:nvPicPr>
          <p:cNvPr id="7170" name="Picture 2" descr="Image result for criteria">
            <a:extLst>
              <a:ext uri="{FF2B5EF4-FFF2-40B4-BE49-F238E27FC236}">
                <a16:creationId xmlns:a16="http://schemas.microsoft.com/office/drawing/2014/main" id="{B2860E39-F128-4F04-A455-7EBF95D01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8703" y="428339"/>
            <a:ext cx="3148721" cy="3969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95084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E53DB-CF79-18B8-7719-EF6A9E364AF9}"/>
              </a:ext>
            </a:extLst>
          </p:cNvPr>
          <p:cNvSpPr>
            <a:spLocks noGrp="1"/>
          </p:cNvSpPr>
          <p:nvPr>
            <p:ph type="title"/>
          </p:nvPr>
        </p:nvSpPr>
        <p:spPr/>
        <p:txBody>
          <a:bodyPr/>
          <a:lstStyle/>
          <a:p>
            <a:r>
              <a:rPr lang="en-US">
                <a:cs typeface="Calibri Light"/>
              </a:rPr>
              <a:t>Scenario Time-Issues</a:t>
            </a:r>
            <a:endParaRPr lang="en-US"/>
          </a:p>
        </p:txBody>
      </p:sp>
      <p:sp>
        <p:nvSpPr>
          <p:cNvPr id="3" name="Content Placeholder 2">
            <a:extLst>
              <a:ext uri="{FF2B5EF4-FFF2-40B4-BE49-F238E27FC236}">
                <a16:creationId xmlns:a16="http://schemas.microsoft.com/office/drawing/2014/main" id="{9257F3A7-FDDA-9BAE-0818-8A636043855A}"/>
              </a:ext>
            </a:extLst>
          </p:cNvPr>
          <p:cNvSpPr>
            <a:spLocks noGrp="1"/>
          </p:cNvSpPr>
          <p:nvPr>
            <p:ph idx="1"/>
          </p:nvPr>
        </p:nvSpPr>
        <p:spPr>
          <a:xfrm>
            <a:off x="995680" y="1718079"/>
            <a:ext cx="4880065" cy="4136864"/>
          </a:xfrm>
        </p:spPr>
        <p:txBody>
          <a:bodyPr vert="horz" lIns="0" tIns="45720" rIns="0" bIns="45720" rtlCol="0" anchor="t">
            <a:normAutofit fontScale="92500"/>
          </a:bodyPr>
          <a:lstStyle/>
          <a:p>
            <a:r>
              <a:rPr lang="en-US" sz="3600">
                <a:cs typeface="Calibri"/>
              </a:rPr>
              <a:t>Each group will chart the possible organizing issues found in their scenario. </a:t>
            </a:r>
            <a:endParaRPr lang="en-US"/>
          </a:p>
          <a:p>
            <a:endParaRPr lang="en-US" sz="3600">
              <a:ea typeface="+mn-lt"/>
              <a:cs typeface="+mn-lt"/>
            </a:endParaRPr>
          </a:p>
          <a:p>
            <a:r>
              <a:rPr lang="en-US" sz="3600">
                <a:ea typeface="+mn-lt"/>
                <a:cs typeface="+mn-lt"/>
              </a:rPr>
              <a:t>Using pages 100, 101, 102 define the issues inherent in the problem and assess them. </a:t>
            </a:r>
            <a:endParaRPr lang="en-US" sz="3600">
              <a:cs typeface="Calibri"/>
            </a:endParaRPr>
          </a:p>
        </p:txBody>
      </p:sp>
      <p:pic>
        <p:nvPicPr>
          <p:cNvPr id="4" name="Picture 4" descr="Icon&#10;&#10;Description automatically generated">
            <a:extLst>
              <a:ext uri="{FF2B5EF4-FFF2-40B4-BE49-F238E27FC236}">
                <a16:creationId xmlns:a16="http://schemas.microsoft.com/office/drawing/2014/main" id="{637562F7-B5F5-33EB-8956-9D71904438F0}"/>
              </a:ext>
            </a:extLst>
          </p:cNvPr>
          <p:cNvPicPr>
            <a:picLocks noChangeAspect="1"/>
          </p:cNvPicPr>
          <p:nvPr/>
        </p:nvPicPr>
        <p:blipFill>
          <a:blip r:embed="rId3"/>
          <a:stretch>
            <a:fillRect/>
          </a:stretch>
        </p:blipFill>
        <p:spPr>
          <a:xfrm>
            <a:off x="5892255" y="1902830"/>
            <a:ext cx="5903505" cy="3128722"/>
          </a:xfrm>
          <a:prstGeom prst="rect">
            <a:avLst/>
          </a:prstGeom>
        </p:spPr>
      </p:pic>
    </p:spTree>
    <p:extLst>
      <p:ext uri="{BB962C8B-B14F-4D97-AF65-F5344CB8AC3E}">
        <p14:creationId xmlns:p14="http://schemas.microsoft.com/office/powerpoint/2010/main" val="59357475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AFD2-D571-4AC6-AFEA-9BDFDF35EDD1}"/>
              </a:ext>
            </a:extLst>
          </p:cNvPr>
          <p:cNvSpPr>
            <a:spLocks noGrp="1"/>
          </p:cNvSpPr>
          <p:nvPr>
            <p:ph type="title"/>
          </p:nvPr>
        </p:nvSpPr>
        <p:spPr>
          <a:xfrm>
            <a:off x="5912620" y="1976191"/>
            <a:ext cx="6061771" cy="3700392"/>
          </a:xfrm>
        </p:spPr>
        <p:txBody>
          <a:bodyPr vert="horz" lIns="91440" tIns="45720" rIns="91440" bIns="45720" rtlCol="0" anchor="b">
            <a:normAutofit fontScale="90000"/>
          </a:bodyPr>
          <a:lstStyle/>
          <a:p>
            <a:r>
              <a:rPr lang="en-US" sz="5600">
                <a:ea typeface="+mn-lt"/>
                <a:cs typeface="+mn-lt"/>
              </a:rPr>
              <a:t>What are some issues your team identified?</a:t>
            </a:r>
            <a:br>
              <a:rPr lang="en-US" sz="5600">
                <a:ea typeface="+mn-lt"/>
                <a:cs typeface="+mn-lt"/>
              </a:rPr>
            </a:br>
            <a:r>
              <a:rPr lang="en-US" sz="5600">
                <a:ea typeface="+mn-lt"/>
                <a:cs typeface="+mn-lt"/>
              </a:rPr>
              <a:t/>
            </a:r>
            <a:br>
              <a:rPr lang="en-US" sz="5600">
                <a:ea typeface="+mn-lt"/>
                <a:cs typeface="+mn-lt"/>
              </a:rPr>
            </a:br>
            <a:r>
              <a:rPr lang="en-US" sz="5600">
                <a:ea typeface="+mn-lt"/>
                <a:cs typeface="+mn-lt"/>
              </a:rPr>
              <a:t>How do you know that they would be good issues? </a:t>
            </a:r>
            <a:endParaRPr lang="en-US"/>
          </a:p>
        </p:txBody>
      </p:sp>
      <p:pic>
        <p:nvPicPr>
          <p:cNvPr id="7173" name="Picture 2" descr="Image result for thinking">
            <a:extLst>
              <a:ext uri="{FF2B5EF4-FFF2-40B4-BE49-F238E27FC236}">
                <a16:creationId xmlns:a16="http://schemas.microsoft.com/office/drawing/2014/main" id="{9053AF85-4D46-4E44-A99E-2B5D2A81662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33191" b="284"/>
          <a:stretch/>
        </p:blipFill>
        <p:spPr bwMode="auto">
          <a:xfrm>
            <a:off x="716328" y="640081"/>
            <a:ext cx="4507948" cy="5039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47028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301215"/>
            <a:ext cx="4606776" cy="947180"/>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305094"/>
            <a:ext cx="5529295" cy="4942849"/>
          </a:xfrm>
        </p:spPr>
        <p:txBody>
          <a:bodyPr vert="horz" lIns="0" tIns="45720" rIns="0" bIns="45720" rtlCol="0" anchor="t">
            <a:normAutofit fontScale="92500" lnSpcReduction="20000"/>
          </a:bodyPr>
          <a:lstStyle/>
          <a:p>
            <a:pPr>
              <a:buFont typeface="Arial" panose="020F0502020204030204" pitchFamily="34" charset="0"/>
              <a:buChar char="•"/>
            </a:pPr>
            <a:r>
              <a:rPr lang="en-US" sz="3600" dirty="0" smtClean="0">
                <a:cs typeface="Calibri" panose="020F0502020204030204"/>
              </a:rPr>
              <a:t>The boss wins when we don’t have collective action</a:t>
            </a:r>
          </a:p>
          <a:p>
            <a:pPr marL="0" indent="0">
              <a:buNone/>
            </a:pPr>
            <a:endParaRPr lang="en-US" sz="3600" dirty="0" smtClean="0">
              <a:cs typeface="Calibri" panose="020F0502020204030204"/>
            </a:endParaRPr>
          </a:p>
          <a:p>
            <a:pPr>
              <a:buFont typeface="Arial" panose="020F0502020204030204" pitchFamily="34" charset="0"/>
              <a:buChar char="•"/>
            </a:pPr>
            <a:r>
              <a:rPr lang="en-US" sz="3600" dirty="0" smtClean="0">
                <a:cs typeface="Calibri" panose="020F0502020204030204"/>
              </a:rPr>
              <a:t>Identifying the RIGHT issues matters in building a broad base</a:t>
            </a:r>
            <a:endParaRPr lang="en-US" dirty="0">
              <a:cs typeface="Calibri" panose="020F0502020204030204"/>
            </a:endParaRPr>
          </a:p>
          <a:p>
            <a:pPr>
              <a:buFont typeface="Arial" panose="020F0502020204030204" pitchFamily="34" charset="0"/>
              <a:buChar char="•"/>
            </a:pPr>
            <a:endParaRPr lang="en-US" sz="3600" dirty="0">
              <a:cs typeface="Calibri" panose="020F0502020204030204"/>
            </a:endParaRPr>
          </a:p>
          <a:p>
            <a:pPr>
              <a:buFont typeface="Arial" panose="020F0502020204030204" pitchFamily="34" charset="0"/>
              <a:buChar char="•"/>
            </a:pPr>
            <a:r>
              <a:rPr lang="en-US" sz="3600" dirty="0"/>
              <a:t>Campaigns are visible, with collective displays of power,  that transform member relationships with their Union.  </a:t>
            </a:r>
            <a:endParaRPr lang="en-US" sz="3600" dirty="0">
              <a:cs typeface="Calibri" panose="020F0502020204030204"/>
            </a:endParaRPr>
          </a:p>
        </p:txBody>
      </p:sp>
    </p:spTree>
    <p:extLst>
      <p:ext uri="{BB962C8B-B14F-4D97-AF65-F5344CB8AC3E}">
        <p14:creationId xmlns:p14="http://schemas.microsoft.com/office/powerpoint/2010/main" val="198988855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884364" y="195827"/>
            <a:ext cx="6419989" cy="882486"/>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285288" y="446352"/>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884362" y="1359425"/>
            <a:ext cx="6936600" cy="4625906"/>
          </a:xfrm>
        </p:spPr>
        <p:txBody>
          <a:bodyPr vert="horz" lIns="0" tIns="45720" rIns="0" bIns="45720" rtlCol="0" anchor="t">
            <a:normAutofit/>
          </a:bodyPr>
          <a:lstStyle/>
          <a:p>
            <a:pPr>
              <a:lnSpc>
                <a:spcPct val="100000"/>
              </a:lnSpc>
            </a:pPr>
            <a:r>
              <a:rPr lang="en-US" sz="4000" dirty="0"/>
              <a:t>Choice Networking</a:t>
            </a:r>
            <a:endParaRPr lang="en-US" sz="4000" dirty="0">
              <a:cs typeface="Calibri" panose="020F0502020204030204"/>
            </a:endParaRPr>
          </a:p>
          <a:p>
            <a:pPr>
              <a:lnSpc>
                <a:spcPct val="100000"/>
              </a:lnSpc>
            </a:pPr>
            <a:r>
              <a:rPr lang="en-US" sz="4000" dirty="0" smtClean="0"/>
              <a:t>Housekeeping</a:t>
            </a:r>
          </a:p>
          <a:p>
            <a:pPr>
              <a:lnSpc>
                <a:spcPct val="100000"/>
              </a:lnSpc>
            </a:pPr>
            <a:r>
              <a:rPr lang="en-US" sz="4000" smtClean="0">
                <a:cs typeface="Calibri" panose="020F0502020204030204"/>
              </a:rPr>
              <a:t>Evening Evaluation</a:t>
            </a:r>
            <a:endParaRPr lang="en-US" sz="4000" dirty="0">
              <a:cs typeface="Calibri" panose="020F0502020204030204"/>
            </a:endParaRPr>
          </a:p>
          <a:p>
            <a:endParaRPr lang="en-US" dirty="0"/>
          </a:p>
          <a:p>
            <a:endParaRPr lang="en-US" dirty="0"/>
          </a:p>
        </p:txBody>
      </p:sp>
    </p:spTree>
    <p:extLst>
      <p:ext uri="{BB962C8B-B14F-4D97-AF65-F5344CB8AC3E}">
        <p14:creationId xmlns:p14="http://schemas.microsoft.com/office/powerpoint/2010/main" val="29839540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02443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2C387463-E42B-4C47-926F-1D45DFD11B61}"/>
</file>

<file path=customXml/itemProps2.xml><?xml version="1.0" encoding="utf-8"?>
<ds:datastoreItem xmlns:ds="http://schemas.openxmlformats.org/officeDocument/2006/customXml" ds:itemID="{9FCD1955-CA53-4B44-BB24-B2D736CB47B7}"/>
</file>

<file path=customXml/itemProps3.xml><?xml version="1.0" encoding="utf-8"?>
<ds:datastoreItem xmlns:ds="http://schemas.openxmlformats.org/officeDocument/2006/customXml" ds:itemID="{EFB0D57E-A120-4FF6-874F-5453D69DC887}"/>
</file>

<file path=docProps/app.xml><?xml version="1.0" encoding="utf-8"?>
<Properties xmlns="http://schemas.openxmlformats.org/officeDocument/2006/extended-properties" xmlns:vt="http://schemas.openxmlformats.org/officeDocument/2006/docPropsVTypes">
  <TotalTime>26</TotalTime>
  <Words>1984</Words>
  <Application>Microsoft Office PowerPoint</Application>
  <PresentationFormat>Widescreen</PresentationFormat>
  <Paragraphs>494</Paragraphs>
  <Slides>83</Slides>
  <Notes>79</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83</vt:i4>
      </vt:variant>
    </vt:vector>
  </HeadingPairs>
  <TitlesOfParts>
    <vt:vector size="94" baseType="lpstr">
      <vt:lpstr>MS PGothic</vt:lpstr>
      <vt:lpstr>Arial</vt:lpstr>
      <vt:lpstr>Calibri</vt:lpstr>
      <vt:lpstr>Calibri Light</vt:lpstr>
      <vt:lpstr>Franklin Gothic Medium</vt:lpstr>
      <vt:lpstr>Helvetica</vt:lpstr>
      <vt:lpstr>Trebuchet MS</vt:lpstr>
      <vt:lpstr>Wingdings</vt:lpstr>
      <vt:lpstr>Retrospect</vt:lpstr>
      <vt:lpstr>Retrospect</vt:lpstr>
      <vt:lpstr>1_Retrospect</vt:lpstr>
      <vt:lpstr>Organizing Through Advocacy</vt:lpstr>
      <vt:lpstr>Entry Activity</vt:lpstr>
      <vt:lpstr>Feedback on Feedback</vt:lpstr>
      <vt:lpstr>Feedback on Feedback Your Words</vt:lpstr>
      <vt:lpstr>Agenda Review - Today</vt:lpstr>
      <vt:lpstr>Community Agreements  p. 2</vt:lpstr>
      <vt:lpstr> Charles  </vt:lpstr>
      <vt:lpstr>Union Witnesses (Direct Examination)</vt:lpstr>
      <vt:lpstr>District's Witnesses (Cross Examination)</vt:lpstr>
      <vt:lpstr>ENTERING DOCUMENTS INTO EVIDENCE</vt:lpstr>
      <vt:lpstr>Steven  </vt:lpstr>
      <vt:lpstr>Preparing Questions for a Hearing</vt:lpstr>
      <vt:lpstr>BREAK</vt:lpstr>
      <vt:lpstr>Toney  </vt:lpstr>
      <vt:lpstr>Time to Do it! Questions for a Hearing Practice</vt:lpstr>
      <vt:lpstr>Presenting your Case</vt:lpstr>
      <vt:lpstr>Debrief</vt:lpstr>
      <vt:lpstr>Bekah</vt:lpstr>
      <vt:lpstr>Strengths and Weaknesses</vt:lpstr>
      <vt:lpstr>Strengths and Weaknesses-Directions</vt:lpstr>
      <vt:lpstr>Strengths and Weaknesses-Report Out</vt:lpstr>
      <vt:lpstr>Key Points</vt:lpstr>
      <vt:lpstr>Steve</vt:lpstr>
      <vt:lpstr>Interrupting the Individual  Grievance Process</vt:lpstr>
      <vt:lpstr>PowerPoint Presentation</vt:lpstr>
      <vt:lpstr>Why do people join their Union? </vt:lpstr>
      <vt:lpstr>Problem Solving Model with Organizing</vt:lpstr>
      <vt:lpstr>Problem Solving Steps – Collective p.94</vt:lpstr>
      <vt:lpstr>Problem Solving Steps – Collective p.94 </vt:lpstr>
      <vt:lpstr>Key Points</vt:lpstr>
      <vt:lpstr>Ellen</vt:lpstr>
      <vt:lpstr>Three Theories of Change-Jane McAlevey</vt:lpstr>
      <vt:lpstr>Theory of Change  p.5-8</vt:lpstr>
      <vt:lpstr>Debrief</vt:lpstr>
      <vt:lpstr>A Fighting Union is…</vt:lpstr>
      <vt:lpstr>Key Points</vt:lpstr>
      <vt:lpstr>Lunch</vt:lpstr>
      <vt:lpstr>PowerPoint Presentation</vt:lpstr>
      <vt:lpstr>Seleste</vt:lpstr>
      <vt:lpstr>Why isn’t great advocacy enough? </vt:lpstr>
      <vt:lpstr>Why isn’t advocacy enough?  </vt:lpstr>
      <vt:lpstr>Whole Group Discuss </vt:lpstr>
      <vt:lpstr>   Remember this…</vt:lpstr>
      <vt:lpstr>Vanessa</vt:lpstr>
      <vt:lpstr>Problem Solving Steps – Collective </vt:lpstr>
      <vt:lpstr>PowerPoint Presentation</vt:lpstr>
      <vt:lpstr>PowerPoint Presentation</vt:lpstr>
      <vt:lpstr>How many leaders do you need? </vt:lpstr>
      <vt:lpstr>PowerPoint Presentation</vt:lpstr>
      <vt:lpstr>Key Points</vt:lpstr>
      <vt:lpstr>Who Are My People? </vt:lpstr>
      <vt:lpstr>Who Are My People?- Debrief </vt:lpstr>
      <vt:lpstr>BREAK</vt:lpstr>
      <vt:lpstr>Ellen, August</vt:lpstr>
      <vt:lpstr>How do we get members to lead?</vt:lpstr>
      <vt:lpstr>PowerPoint Presentation</vt:lpstr>
      <vt:lpstr>Where is the power, visibility and accountability:   UniServ Staff? Member?  </vt:lpstr>
      <vt:lpstr>PowerPoint Presentation</vt:lpstr>
      <vt:lpstr>Agency within Educator Unions </vt:lpstr>
      <vt:lpstr>Engagement Grid </vt:lpstr>
      <vt:lpstr>Moving Advocacy at Your Tables</vt:lpstr>
      <vt:lpstr>Engagement Grid Discussion</vt:lpstr>
      <vt:lpstr>PowerPoint Presentation</vt:lpstr>
      <vt:lpstr>PowerPoint Presentation</vt:lpstr>
      <vt:lpstr>Coaching up to Organizing from Advocacy p.94</vt:lpstr>
      <vt:lpstr>Key Points</vt:lpstr>
      <vt:lpstr>Toney </vt:lpstr>
      <vt:lpstr>How do we use great advocacy to organize?</vt:lpstr>
      <vt:lpstr>Review our definition…</vt:lpstr>
      <vt:lpstr>Organizers ask…</vt:lpstr>
      <vt:lpstr>Organizing is always a campaign. </vt:lpstr>
      <vt:lpstr>Key Points</vt:lpstr>
      <vt:lpstr>Bekah</vt:lpstr>
      <vt:lpstr>Campaign Plan  </vt:lpstr>
      <vt:lpstr>Problem Solving Steps – Collective </vt:lpstr>
      <vt:lpstr>The BIG Problem and the Issues</vt:lpstr>
      <vt:lpstr>Example – Problem to Issue to Win</vt:lpstr>
      <vt:lpstr>Assessing an Issue</vt:lpstr>
      <vt:lpstr>Scenario Time-Issues</vt:lpstr>
      <vt:lpstr>What are some issues your team identified?  How do you know that they would be good issues? </vt:lpstr>
      <vt:lpstr>Key Points</vt:lpstr>
      <vt:lpstr>Ending it Right</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Holmes, Ellen [NEA]</cp:lastModifiedBy>
  <cp:revision>8</cp:revision>
  <dcterms:created xsi:type="dcterms:W3CDTF">2019-01-14T01:30:31Z</dcterms:created>
  <dcterms:modified xsi:type="dcterms:W3CDTF">2022-12-07T05:24:59Z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